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49" r:id="rId2"/>
    <p:sldId id="459" r:id="rId3"/>
    <p:sldId id="460" r:id="rId4"/>
    <p:sldId id="461" r:id="rId5"/>
    <p:sldId id="462" r:id="rId6"/>
    <p:sldId id="466" r:id="rId7"/>
    <p:sldId id="463" r:id="rId8"/>
    <p:sldId id="467" r:id="rId9"/>
    <p:sldId id="464" r:id="rId10"/>
    <p:sldId id="468" r:id="rId11"/>
    <p:sldId id="465" r:id="rId12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F1CF3-C23C-46A2-AE47-363F0F22F264}" v="2813" dt="2023-04-12T13:30:18.487"/>
    <p1510:client id="{5B23A94C-99DE-42BC-8A77-8B347C28D1AC}" v="2" dt="2023-04-12T02:27:00.924"/>
    <p1510:client id="{62E3F0BF-74DC-4552-8C8C-069D3CDEED79}" v="1006" dt="2023-04-12T01:32:57.121"/>
    <p1510:client id="{B6E5410C-7F9D-4121-8203-B0F9D3651030}" v="44" dt="2023-04-12T01:29:31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5B23A94C-99DE-42BC-8A77-8B347C28D1AC}"/>
    <pc:docChg chg="addSld delSld modSld">
      <pc:chgData name="Tim Cook" userId="d1c7cfb340f2c7ab" providerId="LiveId" clId="{5B23A94C-99DE-42BC-8A77-8B347C28D1AC}" dt="2023-04-12T02:27:00.923" v="1"/>
      <pc:docMkLst>
        <pc:docMk/>
      </pc:docMkLst>
      <pc:sldChg chg="add del">
        <pc:chgData name="Tim Cook" userId="d1c7cfb340f2c7ab" providerId="LiveId" clId="{5B23A94C-99DE-42BC-8A77-8B347C28D1AC}" dt="2023-04-12T02:27:00.923" v="1"/>
        <pc:sldMkLst>
          <pc:docMk/>
          <pc:sldMk cId="1181720292" sldId="459"/>
        </pc:sldMkLst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01:32:57.121" v="1005" actId="1076"/>
      <pc:docMkLst>
        <pc:docMk/>
      </pc:docMkLst>
      <pc:sldChg chg="addSp delSp modSp mod">
        <pc:chgData name="Tim Cook" userId="d1c7cfb340f2c7ab" providerId="LiveId" clId="{62E3F0BF-74DC-4552-8C8C-069D3CDEED79}" dt="2023-04-12T01:10:08.384" v="203" actId="107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01:08:30.600" v="65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01:14:12.947" v="378" actId="107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01:22:19.945" v="651" actId="107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01:17:13.105" v="534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01:23:38.032" v="763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132F1CF3-C23C-46A2-AE47-363F0F22F264}"/>
    <pc:docChg chg="undo custSel modSld">
      <pc:chgData name="Tim Cook" userId="d1c7cfb340f2c7ab" providerId="LiveId" clId="{132F1CF3-C23C-46A2-AE47-363F0F22F264}" dt="2023-04-12T13:30:18.487" v="2836"/>
      <pc:docMkLst>
        <pc:docMk/>
      </pc:docMkLst>
      <pc:sldChg chg="addSp delSp modSp mod">
        <pc:chgData name="Tim Cook" userId="d1c7cfb340f2c7ab" providerId="LiveId" clId="{132F1CF3-C23C-46A2-AE47-363F0F22F264}" dt="2023-04-12T02:13:20.766" v="1871"/>
        <pc:sldMkLst>
          <pc:docMk/>
          <pc:sldMk cId="3344337587" sldId="460"/>
        </pc:sldMkLst>
        <pc:grpChg chg="mod">
          <ac:chgData name="Tim Cook" userId="d1c7cfb340f2c7ab" providerId="LiveId" clId="{132F1CF3-C23C-46A2-AE47-363F0F22F264}" dt="2023-04-12T01:35:05.992" v="34"/>
          <ac:grpSpMkLst>
            <pc:docMk/>
            <pc:sldMk cId="3344337587" sldId="460"/>
            <ac:grpSpMk id="37" creationId="{5E8F0BF4-09D1-FB92-CC49-30A4108015D5}"/>
          </ac:grpSpMkLst>
        </pc:grpChg>
        <pc:grpChg chg="mod">
          <ac:chgData name="Tim Cook" userId="d1c7cfb340f2c7ab" providerId="LiveId" clId="{132F1CF3-C23C-46A2-AE47-363F0F22F264}" dt="2023-04-12T01:35:05.992" v="34"/>
          <ac:grpSpMkLst>
            <pc:docMk/>
            <pc:sldMk cId="3344337587" sldId="460"/>
            <ac:grpSpMk id="38" creationId="{97A5AFE9-010F-288B-A5D4-E028006C070B}"/>
          </ac:grpSpMkLst>
        </pc:grpChg>
        <pc:grpChg chg="mod">
          <ac:chgData name="Tim Cook" userId="d1c7cfb340f2c7ab" providerId="LiveId" clId="{132F1CF3-C23C-46A2-AE47-363F0F22F264}" dt="2023-04-12T01:35:05.992" v="34"/>
          <ac:grpSpMkLst>
            <pc:docMk/>
            <pc:sldMk cId="3344337587" sldId="460"/>
            <ac:grpSpMk id="39" creationId="{ED0BE556-6B89-8572-EDFF-5E50DC927A38}"/>
          </ac:grpSpMkLst>
        </pc:grpChg>
        <pc:grpChg chg="mod">
          <ac:chgData name="Tim Cook" userId="d1c7cfb340f2c7ab" providerId="LiveId" clId="{132F1CF3-C23C-46A2-AE47-363F0F22F264}" dt="2023-04-12T01:35:05.992" v="34"/>
          <ac:grpSpMkLst>
            <pc:docMk/>
            <pc:sldMk cId="3344337587" sldId="460"/>
            <ac:grpSpMk id="40" creationId="{3DF796F5-A16C-34FE-ECE6-E229828133D2}"/>
          </ac:grpSpMkLst>
        </pc:grpChg>
        <pc:grpChg chg="mod">
          <ac:chgData name="Tim Cook" userId="d1c7cfb340f2c7ab" providerId="LiveId" clId="{132F1CF3-C23C-46A2-AE47-363F0F22F264}" dt="2023-04-12T01:35:13.947" v="49"/>
          <ac:grpSpMkLst>
            <pc:docMk/>
            <pc:sldMk cId="3344337587" sldId="460"/>
            <ac:grpSpMk id="75" creationId="{71893DFA-D98C-52D1-B03C-8E0892AC5BD3}"/>
          </ac:grpSpMkLst>
        </pc:grpChg>
        <pc:grpChg chg="mod">
          <ac:chgData name="Tim Cook" userId="d1c7cfb340f2c7ab" providerId="LiveId" clId="{132F1CF3-C23C-46A2-AE47-363F0F22F264}" dt="2023-04-12T01:35:13.947" v="49"/>
          <ac:grpSpMkLst>
            <pc:docMk/>
            <pc:sldMk cId="3344337587" sldId="460"/>
            <ac:grpSpMk id="80" creationId="{0427F90C-48A9-9924-9FAA-B6332670CE81}"/>
          </ac:grpSpMkLst>
        </pc:grpChg>
        <pc:grpChg chg="mod">
          <ac:chgData name="Tim Cook" userId="d1c7cfb340f2c7ab" providerId="LiveId" clId="{132F1CF3-C23C-46A2-AE47-363F0F22F264}" dt="2023-04-12T01:35:13.947" v="49"/>
          <ac:grpSpMkLst>
            <pc:docMk/>
            <pc:sldMk cId="3344337587" sldId="460"/>
            <ac:grpSpMk id="81" creationId="{A2D71C2C-DC8A-EE81-68DE-2C768AC70626}"/>
          </ac:grpSpMkLst>
        </pc:grpChg>
        <pc:grpChg chg="mod">
          <ac:chgData name="Tim Cook" userId="d1c7cfb340f2c7ab" providerId="LiveId" clId="{132F1CF3-C23C-46A2-AE47-363F0F22F264}" dt="2023-04-12T01:35:13.947" v="49"/>
          <ac:grpSpMkLst>
            <pc:docMk/>
            <pc:sldMk cId="3344337587" sldId="460"/>
            <ac:grpSpMk id="82" creationId="{83D9E569-3A92-72EB-7E2E-622E63EAB94B}"/>
          </ac:grpSpMkLst>
        </pc:grpChg>
        <pc:grpChg chg="mod">
          <ac:chgData name="Tim Cook" userId="d1c7cfb340f2c7ab" providerId="LiveId" clId="{132F1CF3-C23C-46A2-AE47-363F0F22F264}" dt="2023-04-12T01:35:38.130" v="75"/>
          <ac:grpSpMkLst>
            <pc:docMk/>
            <pc:sldMk cId="3344337587" sldId="460"/>
            <ac:grpSpMk id="115" creationId="{388B7A33-9D10-E1AE-AAEC-C9BECA16901A}"/>
          </ac:grpSpMkLst>
        </pc:grpChg>
        <pc:grpChg chg="mod">
          <ac:chgData name="Tim Cook" userId="d1c7cfb340f2c7ab" providerId="LiveId" clId="{132F1CF3-C23C-46A2-AE47-363F0F22F264}" dt="2023-04-12T01:35:38.130" v="75"/>
          <ac:grpSpMkLst>
            <pc:docMk/>
            <pc:sldMk cId="3344337587" sldId="460"/>
            <ac:grpSpMk id="116" creationId="{488EAD32-FE92-88B2-8214-8E8E5A809252}"/>
          </ac:grpSpMkLst>
        </pc:grpChg>
        <pc:grpChg chg="mod">
          <ac:chgData name="Tim Cook" userId="d1c7cfb340f2c7ab" providerId="LiveId" clId="{132F1CF3-C23C-46A2-AE47-363F0F22F264}" dt="2023-04-12T01:35:38.130" v="75"/>
          <ac:grpSpMkLst>
            <pc:docMk/>
            <pc:sldMk cId="3344337587" sldId="460"/>
            <ac:grpSpMk id="117" creationId="{A33BC58F-91EA-C576-F7B4-7BEB478ADFD2}"/>
          </ac:grpSpMkLst>
        </pc:grpChg>
        <pc:grpChg chg="mod">
          <ac:chgData name="Tim Cook" userId="d1c7cfb340f2c7ab" providerId="LiveId" clId="{132F1CF3-C23C-46A2-AE47-363F0F22F264}" dt="2023-04-12T01:35:38.130" v="75"/>
          <ac:grpSpMkLst>
            <pc:docMk/>
            <pc:sldMk cId="3344337587" sldId="460"/>
            <ac:grpSpMk id="118" creationId="{6772B66D-2374-1393-B811-3AD535A4C8F9}"/>
          </ac:grpSpMkLst>
        </pc:grpChg>
        <pc:grpChg chg="mod">
          <ac:chgData name="Tim Cook" userId="d1c7cfb340f2c7ab" providerId="LiveId" clId="{132F1CF3-C23C-46A2-AE47-363F0F22F264}" dt="2023-04-12T01:35:42.195" v="83"/>
          <ac:grpSpMkLst>
            <pc:docMk/>
            <pc:sldMk cId="3344337587" sldId="460"/>
            <ac:grpSpMk id="126" creationId="{DF9C2E0C-4870-F230-4DA7-43CCBC94BA7C}"/>
          </ac:grpSpMkLst>
        </pc:grpChg>
        <pc:grpChg chg="mod">
          <ac:chgData name="Tim Cook" userId="d1c7cfb340f2c7ab" providerId="LiveId" clId="{132F1CF3-C23C-46A2-AE47-363F0F22F264}" dt="2023-04-12T01:35:42.195" v="83"/>
          <ac:grpSpMkLst>
            <pc:docMk/>
            <pc:sldMk cId="3344337587" sldId="460"/>
            <ac:grpSpMk id="127" creationId="{ACA6FDDD-24BD-C6EC-21B5-1D0C913341F0}"/>
          </ac:grpSpMkLst>
        </pc:grpChg>
        <pc:grpChg chg="del mod">
          <ac:chgData name="Tim Cook" userId="d1c7cfb340f2c7ab" providerId="LiveId" clId="{132F1CF3-C23C-46A2-AE47-363F0F22F264}" dt="2023-04-12T01:36:03.117" v="98"/>
          <ac:grpSpMkLst>
            <pc:docMk/>
            <pc:sldMk cId="3344337587" sldId="460"/>
            <ac:grpSpMk id="136" creationId="{6FD601C3-5BA6-3E1B-7890-B6E240CA78CC}"/>
          </ac:grpSpMkLst>
        </pc:grpChg>
        <pc:grpChg chg="mod">
          <ac:chgData name="Tim Cook" userId="d1c7cfb340f2c7ab" providerId="LiveId" clId="{132F1CF3-C23C-46A2-AE47-363F0F22F264}" dt="2023-04-12T01:36:03.117" v="98"/>
          <ac:grpSpMkLst>
            <pc:docMk/>
            <pc:sldMk cId="3344337587" sldId="460"/>
            <ac:grpSpMk id="142" creationId="{D482673D-BB57-1A04-23B3-ADE4326415A7}"/>
          </ac:grpSpMkLst>
        </pc:grpChg>
        <pc:grpChg chg="mod">
          <ac:chgData name="Tim Cook" userId="d1c7cfb340f2c7ab" providerId="LiveId" clId="{132F1CF3-C23C-46A2-AE47-363F0F22F264}" dt="2023-04-12T01:36:03.117" v="98"/>
          <ac:grpSpMkLst>
            <pc:docMk/>
            <pc:sldMk cId="3344337587" sldId="460"/>
            <ac:grpSpMk id="143" creationId="{A12EF312-E9C9-57D1-9AA8-558371905F72}"/>
          </ac:grpSpMkLst>
        </pc:grpChg>
        <pc:grpChg chg="mod">
          <ac:chgData name="Tim Cook" userId="d1c7cfb340f2c7ab" providerId="LiveId" clId="{132F1CF3-C23C-46A2-AE47-363F0F22F264}" dt="2023-04-12T01:36:12.120" v="117"/>
          <ac:grpSpMkLst>
            <pc:docMk/>
            <pc:sldMk cId="3344337587" sldId="460"/>
            <ac:grpSpMk id="162" creationId="{6EE5471C-9603-8B4D-91FE-3E3318A950CD}"/>
          </ac:grpSpMkLst>
        </pc:grpChg>
        <pc:grpChg chg="mod">
          <ac:chgData name="Tim Cook" userId="d1c7cfb340f2c7ab" providerId="LiveId" clId="{132F1CF3-C23C-46A2-AE47-363F0F22F264}" dt="2023-04-12T01:36:12.120" v="117"/>
          <ac:grpSpMkLst>
            <pc:docMk/>
            <pc:sldMk cId="3344337587" sldId="460"/>
            <ac:grpSpMk id="163" creationId="{FEF640DC-5548-D7FC-A7F8-F7D008C1DF8C}"/>
          </ac:grpSpMkLst>
        </pc:grpChg>
        <pc:grpChg chg="mod">
          <ac:chgData name="Tim Cook" userId="d1c7cfb340f2c7ab" providerId="LiveId" clId="{132F1CF3-C23C-46A2-AE47-363F0F22F264}" dt="2023-04-12T01:36:12.120" v="117"/>
          <ac:grpSpMkLst>
            <pc:docMk/>
            <pc:sldMk cId="3344337587" sldId="460"/>
            <ac:grpSpMk id="164" creationId="{7045177B-2D2C-99B4-5738-D724980C83CD}"/>
          </ac:grpSpMkLst>
        </pc:grpChg>
        <pc:grpChg chg="mod">
          <ac:chgData name="Tim Cook" userId="d1c7cfb340f2c7ab" providerId="LiveId" clId="{132F1CF3-C23C-46A2-AE47-363F0F22F264}" dt="2023-04-12T01:36:15.484" v="121"/>
          <ac:grpSpMkLst>
            <pc:docMk/>
            <pc:sldMk cId="3344337587" sldId="460"/>
            <ac:grpSpMk id="168" creationId="{00C562DE-D20A-4125-72DC-E27B8E3E7E6C}"/>
          </ac:grpSpMkLst>
        </pc:grpChg>
        <pc:grpChg chg="mod">
          <ac:chgData name="Tim Cook" userId="d1c7cfb340f2c7ab" providerId="LiveId" clId="{132F1CF3-C23C-46A2-AE47-363F0F22F264}" dt="2023-04-12T01:36:26.147" v="128"/>
          <ac:grpSpMkLst>
            <pc:docMk/>
            <pc:sldMk cId="3344337587" sldId="460"/>
            <ac:grpSpMk id="175" creationId="{8E7795F5-4CE2-904A-B602-A8CC4AB283A8}"/>
          </ac:grpSpMkLst>
        </pc:grpChg>
        <pc:grpChg chg="mod">
          <ac:chgData name="Tim Cook" userId="d1c7cfb340f2c7ab" providerId="LiveId" clId="{132F1CF3-C23C-46A2-AE47-363F0F22F264}" dt="2023-04-12T01:36:31.594" v="142"/>
          <ac:grpSpMkLst>
            <pc:docMk/>
            <pc:sldMk cId="3344337587" sldId="460"/>
            <ac:grpSpMk id="189" creationId="{FB75CEE1-1ED8-6C15-EEA5-117A3CB45A09}"/>
          </ac:grpSpMkLst>
        </pc:grpChg>
        <pc:grpChg chg="del mod">
          <ac:chgData name="Tim Cook" userId="d1c7cfb340f2c7ab" providerId="LiveId" clId="{132F1CF3-C23C-46A2-AE47-363F0F22F264}" dt="2023-04-12T01:36:46.665" v="150"/>
          <ac:grpSpMkLst>
            <pc:docMk/>
            <pc:sldMk cId="3344337587" sldId="460"/>
            <ac:grpSpMk id="194" creationId="{055C1F35-2940-ACBF-0F69-7E6614A867A2}"/>
          </ac:grpSpMkLst>
        </pc:grpChg>
        <pc:grpChg chg="mod">
          <ac:chgData name="Tim Cook" userId="d1c7cfb340f2c7ab" providerId="LiveId" clId="{132F1CF3-C23C-46A2-AE47-363F0F22F264}" dt="2023-04-12T01:37:13.181" v="163"/>
          <ac:grpSpMkLst>
            <pc:docMk/>
            <pc:sldMk cId="3344337587" sldId="460"/>
            <ac:grpSpMk id="204" creationId="{0428949D-13FB-D371-EF96-91AB282A12ED}"/>
          </ac:grpSpMkLst>
        </pc:grpChg>
        <pc:grpChg chg="mod">
          <ac:chgData name="Tim Cook" userId="d1c7cfb340f2c7ab" providerId="LiveId" clId="{132F1CF3-C23C-46A2-AE47-363F0F22F264}" dt="2023-04-12T01:37:13.181" v="163"/>
          <ac:grpSpMkLst>
            <pc:docMk/>
            <pc:sldMk cId="3344337587" sldId="460"/>
            <ac:grpSpMk id="205" creationId="{BDEF3E59-164A-FF92-EE83-7BBB39A83B0E}"/>
          </ac:grpSpMkLst>
        </pc:grpChg>
        <pc:grpChg chg="mod">
          <ac:chgData name="Tim Cook" userId="d1c7cfb340f2c7ab" providerId="LiveId" clId="{132F1CF3-C23C-46A2-AE47-363F0F22F264}" dt="2023-04-12T01:37:16.830" v="169"/>
          <ac:grpSpMkLst>
            <pc:docMk/>
            <pc:sldMk cId="3344337587" sldId="460"/>
            <ac:grpSpMk id="211" creationId="{7A15DE29-6DE8-D029-BE2E-3B6AFEAE5930}"/>
          </ac:grpSpMkLst>
        </pc:grpChg>
        <pc:grpChg chg="mod">
          <ac:chgData name="Tim Cook" userId="d1c7cfb340f2c7ab" providerId="LiveId" clId="{132F1CF3-C23C-46A2-AE47-363F0F22F264}" dt="2023-04-12T01:37:25.203" v="181"/>
          <ac:grpSpMkLst>
            <pc:docMk/>
            <pc:sldMk cId="3344337587" sldId="460"/>
            <ac:grpSpMk id="223" creationId="{C1499D00-AC5B-6E90-F2E4-2DC977F9B6B7}"/>
          </ac:grpSpMkLst>
        </pc:grpChg>
        <pc:grpChg chg="mod">
          <ac:chgData name="Tim Cook" userId="d1c7cfb340f2c7ab" providerId="LiveId" clId="{132F1CF3-C23C-46A2-AE47-363F0F22F264}" dt="2023-04-12T01:37:25.203" v="181"/>
          <ac:grpSpMkLst>
            <pc:docMk/>
            <pc:sldMk cId="3344337587" sldId="460"/>
            <ac:grpSpMk id="224" creationId="{BEE8FF97-67E9-ED12-802D-02003361CCDE}"/>
          </ac:grpSpMkLst>
        </pc:grpChg>
        <pc:grpChg chg="mod">
          <ac:chgData name="Tim Cook" userId="d1c7cfb340f2c7ab" providerId="LiveId" clId="{132F1CF3-C23C-46A2-AE47-363F0F22F264}" dt="2023-04-12T01:37:25.203" v="181"/>
          <ac:grpSpMkLst>
            <pc:docMk/>
            <pc:sldMk cId="3344337587" sldId="460"/>
            <ac:grpSpMk id="225" creationId="{4E09197D-58DA-45DD-D855-7C63A264C2F3}"/>
          </ac:grpSpMkLst>
        </pc:grpChg>
        <pc:grpChg chg="mod">
          <ac:chgData name="Tim Cook" userId="d1c7cfb340f2c7ab" providerId="LiveId" clId="{132F1CF3-C23C-46A2-AE47-363F0F22F264}" dt="2023-04-12T01:37:43.495" v="197"/>
          <ac:grpSpMkLst>
            <pc:docMk/>
            <pc:sldMk cId="3344337587" sldId="460"/>
            <ac:grpSpMk id="241" creationId="{D3C4BCDA-3EB1-89FC-B6CD-B06212A8971B}"/>
          </ac:grpSpMkLst>
        </pc:grpChg>
        <pc:grpChg chg="mod">
          <ac:chgData name="Tim Cook" userId="d1c7cfb340f2c7ab" providerId="LiveId" clId="{132F1CF3-C23C-46A2-AE47-363F0F22F264}" dt="2023-04-12T01:37:43.495" v="197"/>
          <ac:grpSpMkLst>
            <pc:docMk/>
            <pc:sldMk cId="3344337587" sldId="460"/>
            <ac:grpSpMk id="242" creationId="{71877B3C-41FD-DA8D-B43A-EC390F7D56A7}"/>
          </ac:grpSpMkLst>
        </pc:grpChg>
        <pc:grpChg chg="mod">
          <ac:chgData name="Tim Cook" userId="d1c7cfb340f2c7ab" providerId="LiveId" clId="{132F1CF3-C23C-46A2-AE47-363F0F22F264}" dt="2023-04-12T01:37:43.495" v="197"/>
          <ac:grpSpMkLst>
            <pc:docMk/>
            <pc:sldMk cId="3344337587" sldId="460"/>
            <ac:grpSpMk id="243" creationId="{D221CA96-8B0C-9FC4-5DC1-0B5B0F699EEF}"/>
          </ac:grpSpMkLst>
        </pc:grpChg>
        <pc:grpChg chg="del mod">
          <ac:chgData name="Tim Cook" userId="d1c7cfb340f2c7ab" providerId="LiveId" clId="{132F1CF3-C23C-46A2-AE47-363F0F22F264}" dt="2023-04-12T01:37:55.182" v="207"/>
          <ac:grpSpMkLst>
            <pc:docMk/>
            <pc:sldMk cId="3344337587" sldId="460"/>
            <ac:grpSpMk id="249" creationId="{EC748CE7-304B-ABE4-68D8-0D824A7956A2}"/>
          </ac:grpSpMkLst>
        </pc:grpChg>
        <pc:grpChg chg="mod">
          <ac:chgData name="Tim Cook" userId="d1c7cfb340f2c7ab" providerId="LiveId" clId="{132F1CF3-C23C-46A2-AE47-363F0F22F264}" dt="2023-04-12T01:38:01.657" v="215"/>
          <ac:grpSpMkLst>
            <pc:docMk/>
            <pc:sldMk cId="3344337587" sldId="460"/>
            <ac:grpSpMk id="256" creationId="{ECBC9EE2-684A-5FD0-558F-A4D0B8E5F066}"/>
          </ac:grpSpMkLst>
        </pc:grpChg>
        <pc:grpChg chg="del mod">
          <ac:chgData name="Tim Cook" userId="d1c7cfb340f2c7ab" providerId="LiveId" clId="{132F1CF3-C23C-46A2-AE47-363F0F22F264}" dt="2023-04-12T01:42:05.312" v="237"/>
          <ac:grpSpMkLst>
            <pc:docMk/>
            <pc:sldMk cId="3344337587" sldId="460"/>
            <ac:grpSpMk id="271" creationId="{8093CEAE-1C48-AB67-A3F4-B447A8D489FA}"/>
          </ac:grpSpMkLst>
        </pc:grpChg>
        <pc:grpChg chg="mod">
          <ac:chgData name="Tim Cook" userId="d1c7cfb340f2c7ab" providerId="LiveId" clId="{132F1CF3-C23C-46A2-AE47-363F0F22F264}" dt="2023-04-12T01:42:01.927" v="230"/>
          <ac:grpSpMkLst>
            <pc:docMk/>
            <pc:sldMk cId="3344337587" sldId="460"/>
            <ac:grpSpMk id="272" creationId="{D7B22FD4-7693-D796-81AE-3CDCE06CE682}"/>
          </ac:grpSpMkLst>
        </pc:grpChg>
        <pc:grpChg chg="del mod">
          <ac:chgData name="Tim Cook" userId="d1c7cfb340f2c7ab" providerId="LiveId" clId="{132F1CF3-C23C-46A2-AE47-363F0F22F264}" dt="2023-04-12T01:42:06.742" v="240"/>
          <ac:grpSpMkLst>
            <pc:docMk/>
            <pc:sldMk cId="3344337587" sldId="460"/>
            <ac:grpSpMk id="279" creationId="{767971C2-3521-36CF-EE31-E2A3DFCFE4B0}"/>
          </ac:grpSpMkLst>
        </pc:grpChg>
        <pc:grpChg chg="del mod">
          <ac:chgData name="Tim Cook" userId="d1c7cfb340f2c7ab" providerId="LiveId" clId="{132F1CF3-C23C-46A2-AE47-363F0F22F264}" dt="2023-04-12T01:42:09.806" v="244"/>
          <ac:grpSpMkLst>
            <pc:docMk/>
            <pc:sldMk cId="3344337587" sldId="460"/>
            <ac:grpSpMk id="282" creationId="{2A74DC4A-0471-A1FF-1A81-CF84E54095E8}"/>
          </ac:grpSpMkLst>
        </pc:grpChg>
        <pc:grpChg chg="del mod">
          <ac:chgData name="Tim Cook" userId="d1c7cfb340f2c7ab" providerId="LiveId" clId="{132F1CF3-C23C-46A2-AE47-363F0F22F264}" dt="2023-04-12T01:42:13.293" v="250"/>
          <ac:grpSpMkLst>
            <pc:docMk/>
            <pc:sldMk cId="3344337587" sldId="460"/>
            <ac:grpSpMk id="284" creationId="{6E74714C-ED20-97E4-0194-262AD81E7036}"/>
          </ac:grpSpMkLst>
        </pc:grpChg>
        <pc:grpChg chg="del mod">
          <ac:chgData name="Tim Cook" userId="d1c7cfb340f2c7ab" providerId="LiveId" clId="{132F1CF3-C23C-46A2-AE47-363F0F22F264}" dt="2023-04-12T01:42:18.229" v="260"/>
          <ac:grpSpMkLst>
            <pc:docMk/>
            <pc:sldMk cId="3344337587" sldId="460"/>
            <ac:grpSpMk id="290" creationId="{E5455F9F-6241-7A66-91B0-60FD9BEC7D7D}"/>
          </ac:grpSpMkLst>
        </pc:grpChg>
        <pc:grpChg chg="del mod">
          <ac:chgData name="Tim Cook" userId="d1c7cfb340f2c7ab" providerId="LiveId" clId="{132F1CF3-C23C-46A2-AE47-363F0F22F264}" dt="2023-04-12T01:42:26.818" v="279"/>
          <ac:grpSpMkLst>
            <pc:docMk/>
            <pc:sldMk cId="3344337587" sldId="460"/>
            <ac:grpSpMk id="297" creationId="{8D42E889-D4A3-6D9E-8211-127E3E581FD0}"/>
          </ac:grpSpMkLst>
        </pc:grpChg>
        <pc:grpChg chg="del mod">
          <ac:chgData name="Tim Cook" userId="d1c7cfb340f2c7ab" providerId="LiveId" clId="{132F1CF3-C23C-46A2-AE47-363F0F22F264}" dt="2023-04-12T01:42:36.598" v="295"/>
          <ac:grpSpMkLst>
            <pc:docMk/>
            <pc:sldMk cId="3344337587" sldId="460"/>
            <ac:grpSpMk id="305" creationId="{9682638F-16DC-E118-15CA-DD6974E7CFCF}"/>
          </ac:grpSpMkLst>
        </pc:grpChg>
        <pc:grpChg chg="del mod">
          <ac:chgData name="Tim Cook" userId="d1c7cfb340f2c7ab" providerId="LiveId" clId="{132F1CF3-C23C-46A2-AE47-363F0F22F264}" dt="2023-04-12T01:42:44.870" v="310"/>
          <ac:grpSpMkLst>
            <pc:docMk/>
            <pc:sldMk cId="3344337587" sldId="460"/>
            <ac:grpSpMk id="311" creationId="{61C2E182-F1C9-A5BB-E058-B2F41E61355D}"/>
          </ac:grpSpMkLst>
        </pc:grpChg>
        <pc:grpChg chg="del mod">
          <ac:chgData name="Tim Cook" userId="d1c7cfb340f2c7ab" providerId="LiveId" clId="{132F1CF3-C23C-46A2-AE47-363F0F22F264}" dt="2023-04-12T01:42:49.345" v="319"/>
          <ac:grpSpMkLst>
            <pc:docMk/>
            <pc:sldMk cId="3344337587" sldId="460"/>
            <ac:grpSpMk id="319" creationId="{0189B56E-A795-2D91-F8AA-6F8C8D48276D}"/>
          </ac:grpSpMkLst>
        </pc:grpChg>
        <pc:grpChg chg="mod">
          <ac:chgData name="Tim Cook" userId="d1c7cfb340f2c7ab" providerId="LiveId" clId="{132F1CF3-C23C-46A2-AE47-363F0F22F264}" dt="2023-04-12T01:42:49.345" v="319"/>
          <ac:grpSpMkLst>
            <pc:docMk/>
            <pc:sldMk cId="3344337587" sldId="460"/>
            <ac:grpSpMk id="328" creationId="{038ABF5B-FEF4-D0BC-0339-47C2A978FCB4}"/>
          </ac:grpSpMkLst>
        </pc:grpChg>
        <pc:grpChg chg="del mod">
          <ac:chgData name="Tim Cook" userId="d1c7cfb340f2c7ab" providerId="LiveId" clId="{132F1CF3-C23C-46A2-AE47-363F0F22F264}" dt="2023-04-12T02:12:46.612" v="1807"/>
          <ac:grpSpMkLst>
            <pc:docMk/>
            <pc:sldMk cId="3344337587" sldId="460"/>
            <ac:grpSpMk id="348" creationId="{1E7A7CD1-C804-9D40-D1AF-0D2ED7EB3F47}"/>
          </ac:grpSpMkLst>
        </pc:grpChg>
        <pc:grpChg chg="del mod">
          <ac:chgData name="Tim Cook" userId="d1c7cfb340f2c7ab" providerId="LiveId" clId="{132F1CF3-C23C-46A2-AE47-363F0F22F264}" dt="2023-04-12T02:12:46.596" v="1806"/>
          <ac:grpSpMkLst>
            <pc:docMk/>
            <pc:sldMk cId="3344337587" sldId="460"/>
            <ac:grpSpMk id="349" creationId="{FD97671F-5690-FDFF-BD0A-EB8DE19E5E74}"/>
          </ac:grpSpMkLst>
        </pc:grpChg>
        <pc:grpChg chg="del mod">
          <ac:chgData name="Tim Cook" userId="d1c7cfb340f2c7ab" providerId="LiveId" clId="{132F1CF3-C23C-46A2-AE47-363F0F22F264}" dt="2023-04-12T02:12:46.612" v="1809"/>
          <ac:grpSpMkLst>
            <pc:docMk/>
            <pc:sldMk cId="3344337587" sldId="460"/>
            <ac:grpSpMk id="350" creationId="{D47379A8-7A68-889E-3277-DBCFFBE48B7F}"/>
          </ac:grpSpMkLst>
        </pc:grpChg>
        <pc:grpChg chg="del mod">
          <ac:chgData name="Tim Cook" userId="d1c7cfb340f2c7ab" providerId="LiveId" clId="{132F1CF3-C23C-46A2-AE47-363F0F22F264}" dt="2023-04-12T02:13:20.766" v="1871"/>
          <ac:grpSpMkLst>
            <pc:docMk/>
            <pc:sldMk cId="3344337587" sldId="460"/>
            <ac:grpSpMk id="354" creationId="{E9B00228-A90F-57B7-5237-B249CBFF7CCB}"/>
          </ac:grpSpMkLst>
        </pc:grpChg>
        <pc:grpChg chg="del mod">
          <ac:chgData name="Tim Cook" userId="d1c7cfb340f2c7ab" providerId="LiveId" clId="{132F1CF3-C23C-46A2-AE47-363F0F22F264}" dt="2023-04-12T02:13:20.766" v="1871"/>
          <ac:grpSpMkLst>
            <pc:docMk/>
            <pc:sldMk cId="3344337587" sldId="460"/>
            <ac:grpSpMk id="373" creationId="{EDFC371F-39AF-66DA-1F77-B5C56B3E0AC4}"/>
          </ac:grpSpMkLst>
        </pc:grpChg>
        <pc:grpChg chg="del mod">
          <ac:chgData name="Tim Cook" userId="d1c7cfb340f2c7ab" providerId="LiveId" clId="{132F1CF3-C23C-46A2-AE47-363F0F22F264}" dt="2023-04-12T02:13:20.766" v="1871"/>
          <ac:grpSpMkLst>
            <pc:docMk/>
            <pc:sldMk cId="3344337587" sldId="460"/>
            <ac:grpSpMk id="374" creationId="{D4DA8197-2B4A-00BA-EEDF-7C064E964257}"/>
          </ac:grpSpMkLst>
        </pc:grpChg>
        <pc:grpChg chg="del mod">
          <ac:chgData name="Tim Cook" userId="d1c7cfb340f2c7ab" providerId="LiveId" clId="{132F1CF3-C23C-46A2-AE47-363F0F22F264}" dt="2023-04-12T02:13:20.766" v="1871"/>
          <ac:grpSpMkLst>
            <pc:docMk/>
            <pc:sldMk cId="3344337587" sldId="460"/>
            <ac:grpSpMk id="379" creationId="{4927AA5C-A500-DAE3-E8C3-0F87FA801849}"/>
          </ac:grpSpMkLst>
        </pc:grpChg>
        <pc:grpChg chg="del mod">
          <ac:chgData name="Tim Cook" userId="d1c7cfb340f2c7ab" providerId="LiveId" clId="{132F1CF3-C23C-46A2-AE47-363F0F22F264}" dt="2023-04-12T02:13:20.766" v="1871"/>
          <ac:grpSpMkLst>
            <pc:docMk/>
            <pc:sldMk cId="3344337587" sldId="460"/>
            <ac:grpSpMk id="396" creationId="{A017CD85-4699-A00C-76C0-5E4069FE5E7A}"/>
          </ac:grpSpMkLst>
        </pc:grpChg>
        <pc:grpChg chg="mod">
          <ac:chgData name="Tim Cook" userId="d1c7cfb340f2c7ab" providerId="LiveId" clId="{132F1CF3-C23C-46A2-AE47-363F0F22F264}" dt="2023-04-12T02:13:20.766" v="1871"/>
          <ac:grpSpMkLst>
            <pc:docMk/>
            <pc:sldMk cId="3344337587" sldId="460"/>
            <ac:grpSpMk id="405" creationId="{750E5A0A-990B-7517-F4A9-9DC3B9013E9A}"/>
          </ac:grpSpMkLst>
        </pc:grp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3" creationId="{C7494DEC-73F4-6E2C-FAB3-D3B087581135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4" creationId="{9B73D417-E088-F952-F62E-46F4FE067FE3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5" creationId="{51CF0C67-A464-1FC2-C154-7E7B061E48DE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6" creationId="{ACAAAE68-6311-0B5F-D486-C42BB46A739D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7" creationId="{452D41A6-C238-CBBA-EECB-57D5C79838EB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8" creationId="{FE4A3553-142E-502F-E190-9AC955CBED6C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9" creationId="{FBB6409B-EDE9-F45C-AA20-16498AB4784B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10" creationId="{0B7AD882-C924-18D3-1EA8-3BF9191CF097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11" creationId="{0EF0AF1E-6AAD-8AA2-EB82-1C3C036821C0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12" creationId="{42537DF7-5FBD-844A-8CA9-77BF197C4191}"/>
          </ac:inkMkLst>
        </pc:inkChg>
        <pc:inkChg chg="add">
          <ac:chgData name="Tim Cook" userId="d1c7cfb340f2c7ab" providerId="LiveId" clId="{132F1CF3-C23C-46A2-AE47-363F0F22F264}" dt="2023-04-12T01:34:56.342" v="10" actId="9405"/>
          <ac:inkMkLst>
            <pc:docMk/>
            <pc:sldMk cId="3344337587" sldId="460"/>
            <ac:inkMk id="13" creationId="{F370985F-5205-3DB2-23DB-1D520084A298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14" creationId="{9B32A879-CCBA-8BA5-5C1E-230E30E15943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15" creationId="{E3F2AED2-34DA-BEED-F3A5-3C5715371D22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16" creationId="{5FE2E3AD-39B1-19EC-A39D-B08E41A03F23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17" creationId="{A1F001C4-8016-B163-11DA-CED34A8778A1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18" creationId="{31771034-FFA5-F918-43A0-15A7C7B43FEC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19" creationId="{0E28D542-496D-AB67-734F-39B3FD7301D3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20" creationId="{D50AC3DE-4967-5004-F46B-F9ECDEDEF59C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21" creationId="{972BCC0C-AA30-5754-FB87-0C0C17CED465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22" creationId="{CE5E159C-9A41-6A3E-FDF4-FE2FDA029BA2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23" creationId="{F36751C3-BB95-0BF5-D3C5-FA6C9DB8DB1B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24" creationId="{182D1812-85BD-5E0A-D042-BDBF8B3F31CC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25" creationId="{993EB59B-0EA4-9493-5A19-068C32E02E2F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26" creationId="{51969345-D09E-0617-9AA3-B1000B358FC3}"/>
          </ac:inkMkLst>
        </pc:inkChg>
        <pc:inkChg chg="add">
          <ac:chgData name="Tim Cook" userId="d1c7cfb340f2c7ab" providerId="LiveId" clId="{132F1CF3-C23C-46A2-AE47-363F0F22F264}" dt="2023-04-12T01:35:01.831" v="24" actId="9405"/>
          <ac:inkMkLst>
            <pc:docMk/>
            <pc:sldMk cId="3344337587" sldId="460"/>
            <ac:inkMk id="27" creationId="{66698E8B-882F-0A6D-77EC-E0434B5D11CF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28" creationId="{DC53103A-4771-F501-B25B-FA72E2937876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29" creationId="{34E0FFC0-4EE6-4639-8985-05D1F44D1D9A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30" creationId="{7A1E8D8E-8DF6-EA5C-88B4-0BB7591A0F5C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31" creationId="{BCAEFA65-205C-E082-997D-9782320FA0E7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32" creationId="{5E2ADC63-34A0-BAE1-9849-EF187252731F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33" creationId="{56D96531-D804-DCF4-1ECC-94A824347C52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34" creationId="{52D2A934-46FA-A132-D1A2-534671124EEC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35" creationId="{18C14841-02E1-E0E7-B410-F46D5C2D197B}"/>
          </ac:inkMkLst>
        </pc:inkChg>
        <pc:inkChg chg="add mod">
          <ac:chgData name="Tim Cook" userId="d1c7cfb340f2c7ab" providerId="LiveId" clId="{132F1CF3-C23C-46A2-AE47-363F0F22F264}" dt="2023-04-12T01:35:05.992" v="34"/>
          <ac:inkMkLst>
            <pc:docMk/>
            <pc:sldMk cId="3344337587" sldId="460"/>
            <ac:inkMk id="36" creationId="{76258FC7-BDF3-BBEB-2D1A-26C262BE54A2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41" creationId="{4F1E1B45-E666-79FC-1C33-7A60DE623362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42" creationId="{8573E2E0-F2A9-418F-FE14-3E18120E18A5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63" creationId="{35C1D404-D321-94AF-DF73-9D7B2E47CDE6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64" creationId="{CF0B0989-F243-E555-8B48-45B83BC67615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65" creationId="{D828E112-06AE-2294-F75D-B922E169309C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66" creationId="{2906AD5C-1661-761F-B04F-D072AB6F432C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67" creationId="{224F05EE-53B5-6ED4-3639-222FE0A1D65B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68" creationId="{465BBCFD-58F0-E5BF-0ACB-9D5AFDD76453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69" creationId="{30BCE85D-7CC5-50C4-D536-4E1668FA1C6E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70" creationId="{FBA9F7FA-F662-9B2C-A4F8-9D5125D7616B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71" creationId="{E3997A7B-A805-FD4C-AD92-A092D0D98444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72" creationId="{C4FCAD1C-F47F-C0F4-C504-D97F542B59C0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73" creationId="{59ED1289-1D67-C3AF-1085-2F23B7223256}"/>
          </ac:inkMkLst>
        </pc:inkChg>
        <pc:inkChg chg="add mod">
          <ac:chgData name="Tim Cook" userId="d1c7cfb340f2c7ab" providerId="LiveId" clId="{132F1CF3-C23C-46A2-AE47-363F0F22F264}" dt="2023-04-12T01:35:13.947" v="49"/>
          <ac:inkMkLst>
            <pc:docMk/>
            <pc:sldMk cId="3344337587" sldId="460"/>
            <ac:inkMk id="74" creationId="{3D70AD2A-C7EF-E234-A276-F0268DD8C495}"/>
          </ac:inkMkLst>
        </pc:inkChg>
        <pc:inkChg chg="add">
          <ac:chgData name="Tim Cook" userId="d1c7cfb340f2c7ab" providerId="LiveId" clId="{132F1CF3-C23C-46A2-AE47-363F0F22F264}" dt="2023-04-12T01:35:18.500" v="50" actId="9405"/>
          <ac:inkMkLst>
            <pc:docMk/>
            <pc:sldMk cId="3344337587" sldId="460"/>
            <ac:inkMk id="90" creationId="{16388881-6B1B-35A6-0276-611260297AC7}"/>
          </ac:inkMkLst>
        </pc:inkChg>
        <pc:inkChg chg="add">
          <ac:chgData name="Tim Cook" userId="d1c7cfb340f2c7ab" providerId="LiveId" clId="{132F1CF3-C23C-46A2-AE47-363F0F22F264}" dt="2023-04-12T01:35:19.862" v="51" actId="9405"/>
          <ac:inkMkLst>
            <pc:docMk/>
            <pc:sldMk cId="3344337587" sldId="460"/>
            <ac:inkMk id="91" creationId="{682A3C76-B8EA-B833-92C3-423188EE66CC}"/>
          </ac:inkMkLst>
        </pc:inkChg>
        <pc:inkChg chg="add">
          <ac:chgData name="Tim Cook" userId="d1c7cfb340f2c7ab" providerId="LiveId" clId="{132F1CF3-C23C-46A2-AE47-363F0F22F264}" dt="2023-04-12T01:35:22.666" v="52" actId="9405"/>
          <ac:inkMkLst>
            <pc:docMk/>
            <pc:sldMk cId="3344337587" sldId="460"/>
            <ac:inkMk id="92" creationId="{7875D1CA-A52B-5991-D1FA-1D8A3D1F2E8D}"/>
          </ac:inkMkLst>
        </pc:inkChg>
        <pc:inkChg chg="add">
          <ac:chgData name="Tim Cook" userId="d1c7cfb340f2c7ab" providerId="LiveId" clId="{132F1CF3-C23C-46A2-AE47-363F0F22F264}" dt="2023-04-12T01:35:24.109" v="53" actId="9405"/>
          <ac:inkMkLst>
            <pc:docMk/>
            <pc:sldMk cId="3344337587" sldId="460"/>
            <ac:inkMk id="93" creationId="{60007BB4-7E17-B779-BEB3-DAEF3546BF13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94" creationId="{BB688413-62B9-655F-38CD-9F60C76138FE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95" creationId="{C5DF41ED-8C74-5207-9983-629FCD778AF8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96" creationId="{E92BEE1E-8AE3-BF8A-1F88-5D9638186DE6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97" creationId="{C0F50FD9-9879-DBD2-F9C3-4B9C05A5AA35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98" creationId="{4FA1E127-49F3-F0E6-6C6C-69A007A40BA9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99" creationId="{286CAB73-44C2-B731-967F-11BC818A68AC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00" creationId="{242A9440-D3D7-963B-B4B3-5B9F510874C5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01" creationId="{8C71466C-FA32-5D95-E083-19AD599D9032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02" creationId="{C6380210-9961-16B3-B473-E01CCFEBA385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03" creationId="{BDCBD557-2685-B0C8-4C72-0335074BD111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04" creationId="{3AD39E4E-6D55-2244-C01A-A42699D9436D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05" creationId="{0E9A79DB-E438-D8DA-CE3C-FD79216F9B25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06" creationId="{0FB7B16D-A3FE-8381-A911-6F3C89E43206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07" creationId="{81D445A2-FED7-B4BB-9AB7-EC7277C4D574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08" creationId="{128EB738-9E8A-1144-684A-BC7458346C24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09" creationId="{88AC9894-DD76-6A60-9BD0-6D05156517BB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10" creationId="{DE4B86E0-15DE-D2C1-66E0-AF99C47E4FDA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11" creationId="{243A7C0B-C6FA-0FB9-6D0A-9E1D098A3E45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12" creationId="{359B5317-AB4C-7C52-33D7-07483F8B3B22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13" creationId="{4D44DB55-863A-0726-DCC6-7AF91F7924C3}"/>
          </ac:inkMkLst>
        </pc:inkChg>
        <pc:inkChg chg="add mod">
          <ac:chgData name="Tim Cook" userId="d1c7cfb340f2c7ab" providerId="LiveId" clId="{132F1CF3-C23C-46A2-AE47-363F0F22F264}" dt="2023-04-12T01:35:38.130" v="75"/>
          <ac:inkMkLst>
            <pc:docMk/>
            <pc:sldMk cId="3344337587" sldId="460"/>
            <ac:inkMk id="114" creationId="{85CA450D-0D6E-87E4-B7EF-C57D02DB1644}"/>
          </ac:inkMkLst>
        </pc:inkChg>
        <pc:inkChg chg="add mod">
          <ac:chgData name="Tim Cook" userId="d1c7cfb340f2c7ab" providerId="LiveId" clId="{132F1CF3-C23C-46A2-AE47-363F0F22F264}" dt="2023-04-12T01:35:42.195" v="83"/>
          <ac:inkMkLst>
            <pc:docMk/>
            <pc:sldMk cId="3344337587" sldId="460"/>
            <ac:inkMk id="119" creationId="{52B5EAFD-DA1B-9D89-D798-C81A5347E44A}"/>
          </ac:inkMkLst>
        </pc:inkChg>
        <pc:inkChg chg="add mod">
          <ac:chgData name="Tim Cook" userId="d1c7cfb340f2c7ab" providerId="LiveId" clId="{132F1CF3-C23C-46A2-AE47-363F0F22F264}" dt="2023-04-12T01:35:42.195" v="83"/>
          <ac:inkMkLst>
            <pc:docMk/>
            <pc:sldMk cId="3344337587" sldId="460"/>
            <ac:inkMk id="120" creationId="{D248D428-7EA8-E887-527F-9A96C408740B}"/>
          </ac:inkMkLst>
        </pc:inkChg>
        <pc:inkChg chg="add mod">
          <ac:chgData name="Tim Cook" userId="d1c7cfb340f2c7ab" providerId="LiveId" clId="{132F1CF3-C23C-46A2-AE47-363F0F22F264}" dt="2023-04-12T01:35:42.195" v="83"/>
          <ac:inkMkLst>
            <pc:docMk/>
            <pc:sldMk cId="3344337587" sldId="460"/>
            <ac:inkMk id="121" creationId="{59587B41-2A36-0E27-CB89-1E7ABD747C2A}"/>
          </ac:inkMkLst>
        </pc:inkChg>
        <pc:inkChg chg="add mod">
          <ac:chgData name="Tim Cook" userId="d1c7cfb340f2c7ab" providerId="LiveId" clId="{132F1CF3-C23C-46A2-AE47-363F0F22F264}" dt="2023-04-12T01:35:42.195" v="83"/>
          <ac:inkMkLst>
            <pc:docMk/>
            <pc:sldMk cId="3344337587" sldId="460"/>
            <ac:inkMk id="122" creationId="{E178936C-6FB1-779E-C8F8-AAFFBD8D0B0D}"/>
          </ac:inkMkLst>
        </pc:inkChg>
        <pc:inkChg chg="add mod">
          <ac:chgData name="Tim Cook" userId="d1c7cfb340f2c7ab" providerId="LiveId" clId="{132F1CF3-C23C-46A2-AE47-363F0F22F264}" dt="2023-04-12T01:35:42.195" v="83"/>
          <ac:inkMkLst>
            <pc:docMk/>
            <pc:sldMk cId="3344337587" sldId="460"/>
            <ac:inkMk id="123" creationId="{97F4B23E-4029-7997-420D-FA33F08AA2BF}"/>
          </ac:inkMkLst>
        </pc:inkChg>
        <pc:inkChg chg="add mod">
          <ac:chgData name="Tim Cook" userId="d1c7cfb340f2c7ab" providerId="LiveId" clId="{132F1CF3-C23C-46A2-AE47-363F0F22F264}" dt="2023-04-12T01:35:42.195" v="83"/>
          <ac:inkMkLst>
            <pc:docMk/>
            <pc:sldMk cId="3344337587" sldId="460"/>
            <ac:inkMk id="124" creationId="{1CCED471-94DC-ECE3-DDDE-75E5BE85A154}"/>
          </ac:inkMkLst>
        </pc:inkChg>
        <pc:inkChg chg="add mod">
          <ac:chgData name="Tim Cook" userId="d1c7cfb340f2c7ab" providerId="LiveId" clId="{132F1CF3-C23C-46A2-AE47-363F0F22F264}" dt="2023-04-12T01:35:42.195" v="83"/>
          <ac:inkMkLst>
            <pc:docMk/>
            <pc:sldMk cId="3344337587" sldId="460"/>
            <ac:inkMk id="125" creationId="{0156DF4F-012D-9155-CE7A-AD6F3A6F8B52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28" creationId="{6EB58464-7C20-E3D4-3FA2-6687ADE6D3D6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29" creationId="{7AB70D15-E3DA-00E2-A688-A2EF58A59C00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30" creationId="{1C277413-1D32-5442-BFB0-D7E17B12F6EB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31" creationId="{B4181387-F5B5-19F1-744F-AB4DE92A45CE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32" creationId="{FA2FE644-FFAC-F079-FC76-03214F53E23F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33" creationId="{8E46A85D-EF6D-764A-9706-FDE96197E71A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34" creationId="{1F626D14-6318-FFD6-8935-3B1CA058189B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35" creationId="{ED1E2B01-C527-D1C6-5F46-C3F40C48BCE5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37" creationId="{BF201020-3F1D-A14A-DD63-42510040DC41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38" creationId="{FBFC2A83-8520-97D5-4BFA-BB0B92C18CD9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39" creationId="{57E382CC-F5F3-59E9-49CB-AD1D24945FC7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40" creationId="{DBEBF0FE-799F-DAA8-743B-62B377A096A8}"/>
          </ac:inkMkLst>
        </pc:inkChg>
        <pc:inkChg chg="add mod">
          <ac:chgData name="Tim Cook" userId="d1c7cfb340f2c7ab" providerId="LiveId" clId="{132F1CF3-C23C-46A2-AE47-363F0F22F264}" dt="2023-04-12T01:36:03.117" v="98"/>
          <ac:inkMkLst>
            <pc:docMk/>
            <pc:sldMk cId="3344337587" sldId="460"/>
            <ac:inkMk id="141" creationId="{4C04390A-3FF2-F791-9DBE-5DE074E28669}"/>
          </ac:inkMkLst>
        </pc:inkChg>
        <pc:inkChg chg="add">
          <ac:chgData name="Tim Cook" userId="d1c7cfb340f2c7ab" providerId="LiveId" clId="{132F1CF3-C23C-46A2-AE47-363F0F22F264}" dt="2023-04-12T01:36:03.177" v="99" actId="9405"/>
          <ac:inkMkLst>
            <pc:docMk/>
            <pc:sldMk cId="3344337587" sldId="460"/>
            <ac:inkMk id="144" creationId="{0452F2F5-B9DC-E97A-ED84-371CC98E8604}"/>
          </ac:inkMkLst>
        </pc:inkChg>
        <pc:inkChg chg="add">
          <ac:chgData name="Tim Cook" userId="d1c7cfb340f2c7ab" providerId="LiveId" clId="{132F1CF3-C23C-46A2-AE47-363F0F22F264}" dt="2023-04-12T01:36:03.507" v="100" actId="9405"/>
          <ac:inkMkLst>
            <pc:docMk/>
            <pc:sldMk cId="3344337587" sldId="460"/>
            <ac:inkMk id="145" creationId="{1E32B6F4-D9C2-1FDE-D962-BEE0D8AA2D21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46" creationId="{7E9C854F-43D8-CD4B-D8DD-E64E6DD69D38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47" creationId="{7FAA52F4-037C-DB39-57B8-5D6328665354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48" creationId="{8B820F1B-5B6E-25D1-801C-90723AF751C6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49" creationId="{907B682B-C568-0C58-DDE6-6C5ADCA8DD11}"/>
          </ac:inkMkLst>
        </pc:inkChg>
        <pc:inkChg chg="add">
          <ac:chgData name="Tim Cook" userId="d1c7cfb340f2c7ab" providerId="LiveId" clId="{132F1CF3-C23C-46A2-AE47-363F0F22F264}" dt="2023-04-12T01:36:05.719" v="105" actId="9405"/>
          <ac:inkMkLst>
            <pc:docMk/>
            <pc:sldMk cId="3344337587" sldId="460"/>
            <ac:inkMk id="150" creationId="{785E2656-56D7-D392-B3EC-AE8663F478FE}"/>
          </ac:inkMkLst>
        </pc:inkChg>
        <pc:inkChg chg="add">
          <ac:chgData name="Tim Cook" userId="d1c7cfb340f2c7ab" providerId="LiveId" clId="{132F1CF3-C23C-46A2-AE47-363F0F22F264}" dt="2023-04-12T01:36:06.069" v="106" actId="9405"/>
          <ac:inkMkLst>
            <pc:docMk/>
            <pc:sldMk cId="3344337587" sldId="460"/>
            <ac:inkMk id="151" creationId="{E3F8B915-AD91-3472-6227-C07F0486C348}"/>
          </ac:inkMkLst>
        </pc:inkChg>
        <pc:inkChg chg="add">
          <ac:chgData name="Tim Cook" userId="d1c7cfb340f2c7ab" providerId="LiveId" clId="{132F1CF3-C23C-46A2-AE47-363F0F22F264}" dt="2023-04-12T01:36:06.402" v="107" actId="9405"/>
          <ac:inkMkLst>
            <pc:docMk/>
            <pc:sldMk cId="3344337587" sldId="460"/>
            <ac:inkMk id="152" creationId="{B9BF5C6F-99DE-E222-173B-EBC2E72F0348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53" creationId="{3522EC14-A33A-C5BA-7368-DB1E9BD94B91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54" creationId="{4D13B1AA-0405-E81F-DBF5-2BBA07A59E8C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55" creationId="{A01BB2FD-8E2B-9B48-CA32-EA81586649FB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56" creationId="{DF7925B1-10E5-5ACC-0BC3-CBEA35CBA725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57" creationId="{1E102870-1FD8-A3AE-77F2-7D5177363A13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58" creationId="{14F197C9-B2F5-EE5D-5EE1-A74349573DB4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59" creationId="{0F326B0F-E553-FCD8-C885-901A7CAD905E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60" creationId="{469B0B35-8A81-7017-593B-1CCC935EE94C}"/>
          </ac:inkMkLst>
        </pc:inkChg>
        <pc:inkChg chg="add mod">
          <ac:chgData name="Tim Cook" userId="d1c7cfb340f2c7ab" providerId="LiveId" clId="{132F1CF3-C23C-46A2-AE47-363F0F22F264}" dt="2023-04-12T01:36:12.120" v="117"/>
          <ac:inkMkLst>
            <pc:docMk/>
            <pc:sldMk cId="3344337587" sldId="460"/>
            <ac:inkMk id="161" creationId="{FCD43661-BEA2-D0E4-5DB7-03DA99405D83}"/>
          </ac:inkMkLst>
        </pc:inkChg>
        <pc:inkChg chg="add mod">
          <ac:chgData name="Tim Cook" userId="d1c7cfb340f2c7ab" providerId="LiveId" clId="{132F1CF3-C23C-46A2-AE47-363F0F22F264}" dt="2023-04-12T01:36:15.484" v="121"/>
          <ac:inkMkLst>
            <pc:docMk/>
            <pc:sldMk cId="3344337587" sldId="460"/>
            <ac:inkMk id="165" creationId="{887488FB-1380-2444-CF17-62A0E084070D}"/>
          </ac:inkMkLst>
        </pc:inkChg>
        <pc:inkChg chg="add mod">
          <ac:chgData name="Tim Cook" userId="d1c7cfb340f2c7ab" providerId="LiveId" clId="{132F1CF3-C23C-46A2-AE47-363F0F22F264}" dt="2023-04-12T01:36:15.484" v="121"/>
          <ac:inkMkLst>
            <pc:docMk/>
            <pc:sldMk cId="3344337587" sldId="460"/>
            <ac:inkMk id="166" creationId="{C6A79F22-A1C3-8BCD-523F-D61566DE523C}"/>
          </ac:inkMkLst>
        </pc:inkChg>
        <pc:inkChg chg="add mod">
          <ac:chgData name="Tim Cook" userId="d1c7cfb340f2c7ab" providerId="LiveId" clId="{132F1CF3-C23C-46A2-AE47-363F0F22F264}" dt="2023-04-12T01:36:15.484" v="121"/>
          <ac:inkMkLst>
            <pc:docMk/>
            <pc:sldMk cId="3344337587" sldId="460"/>
            <ac:inkMk id="167" creationId="{17B9FFAC-104F-A04F-4A38-03419A63913D}"/>
          </ac:inkMkLst>
        </pc:inkChg>
        <pc:inkChg chg="add">
          <ac:chgData name="Tim Cook" userId="d1c7cfb340f2c7ab" providerId="LiveId" clId="{132F1CF3-C23C-46A2-AE47-363F0F22F264}" dt="2023-04-12T01:36:22.690" v="122" actId="9405"/>
          <ac:inkMkLst>
            <pc:docMk/>
            <pc:sldMk cId="3344337587" sldId="460"/>
            <ac:inkMk id="169" creationId="{E106BCDF-4BF9-2AC9-1FD9-D6124EA93CE6}"/>
          </ac:inkMkLst>
        </pc:inkChg>
        <pc:inkChg chg="add mod">
          <ac:chgData name="Tim Cook" userId="d1c7cfb340f2c7ab" providerId="LiveId" clId="{132F1CF3-C23C-46A2-AE47-363F0F22F264}" dt="2023-04-12T01:36:26.147" v="128"/>
          <ac:inkMkLst>
            <pc:docMk/>
            <pc:sldMk cId="3344337587" sldId="460"/>
            <ac:inkMk id="170" creationId="{CB1C62EF-8C96-4D30-591A-1D561F116A51}"/>
          </ac:inkMkLst>
        </pc:inkChg>
        <pc:inkChg chg="add mod">
          <ac:chgData name="Tim Cook" userId="d1c7cfb340f2c7ab" providerId="LiveId" clId="{132F1CF3-C23C-46A2-AE47-363F0F22F264}" dt="2023-04-12T01:36:26.147" v="128"/>
          <ac:inkMkLst>
            <pc:docMk/>
            <pc:sldMk cId="3344337587" sldId="460"/>
            <ac:inkMk id="171" creationId="{48A7A42B-8B27-1F45-8F33-9781F9BE4C4E}"/>
          </ac:inkMkLst>
        </pc:inkChg>
        <pc:inkChg chg="add mod">
          <ac:chgData name="Tim Cook" userId="d1c7cfb340f2c7ab" providerId="LiveId" clId="{132F1CF3-C23C-46A2-AE47-363F0F22F264}" dt="2023-04-12T01:36:26.147" v="128"/>
          <ac:inkMkLst>
            <pc:docMk/>
            <pc:sldMk cId="3344337587" sldId="460"/>
            <ac:inkMk id="172" creationId="{3944D49E-045E-8E78-3EC6-FCF1DAF26FEE}"/>
          </ac:inkMkLst>
        </pc:inkChg>
        <pc:inkChg chg="add mod">
          <ac:chgData name="Tim Cook" userId="d1c7cfb340f2c7ab" providerId="LiveId" clId="{132F1CF3-C23C-46A2-AE47-363F0F22F264}" dt="2023-04-12T01:36:26.147" v="128"/>
          <ac:inkMkLst>
            <pc:docMk/>
            <pc:sldMk cId="3344337587" sldId="460"/>
            <ac:inkMk id="173" creationId="{4D5A8652-CB6D-0CCD-64D5-0A07EF7C1B94}"/>
          </ac:inkMkLst>
        </pc:inkChg>
        <pc:inkChg chg="add mod">
          <ac:chgData name="Tim Cook" userId="d1c7cfb340f2c7ab" providerId="LiveId" clId="{132F1CF3-C23C-46A2-AE47-363F0F22F264}" dt="2023-04-12T01:36:26.147" v="128"/>
          <ac:inkMkLst>
            <pc:docMk/>
            <pc:sldMk cId="3344337587" sldId="460"/>
            <ac:inkMk id="174" creationId="{E10EB156-5D00-FC28-B9E4-88F5BCBE8CCF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76" creationId="{A4B6D5BA-3590-45EC-B159-B5EFB7C24AAC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77" creationId="{1F4E4740-E2D0-F29F-B8AE-B4AC7AF66091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78" creationId="{6F4785FB-33A0-0127-C5EE-FA12CF4A91EE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79" creationId="{1D2D6CA0-006D-99CD-C1E6-A63FC63C38F6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80" creationId="{781FE289-F1BD-E11A-3002-1174A61440CC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81" creationId="{A47925C4-F8E7-DE7F-29CA-16C7DAF14289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82" creationId="{4E8CC986-24FE-CD22-14E9-0891A5207E33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83" creationId="{DC99F79A-1FDB-90F9-F4C0-C2F993DB1BC3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84" creationId="{40AB6E5D-3A61-9B96-8E93-E105347DBC31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85" creationId="{8CBC37DC-75A4-960E-5404-6D0728B789A9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86" creationId="{EA8B155D-38B8-1527-71FD-809C6C941753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87" creationId="{6835CD20-361A-BAF4-0C81-8ED9B7E7BE57}"/>
          </ac:inkMkLst>
        </pc:inkChg>
        <pc:inkChg chg="add mod">
          <ac:chgData name="Tim Cook" userId="d1c7cfb340f2c7ab" providerId="LiveId" clId="{132F1CF3-C23C-46A2-AE47-363F0F22F264}" dt="2023-04-12T01:36:31.594" v="142"/>
          <ac:inkMkLst>
            <pc:docMk/>
            <pc:sldMk cId="3344337587" sldId="460"/>
            <ac:inkMk id="188" creationId="{86880BDF-5D42-AFA3-76E0-4038F0DFCE54}"/>
          </ac:inkMkLst>
        </pc:inkChg>
        <pc:inkChg chg="add del mod">
          <ac:chgData name="Tim Cook" userId="d1c7cfb340f2c7ab" providerId="LiveId" clId="{132F1CF3-C23C-46A2-AE47-363F0F22F264}" dt="2023-04-12T01:36:45.707" v="148"/>
          <ac:inkMkLst>
            <pc:docMk/>
            <pc:sldMk cId="3344337587" sldId="460"/>
            <ac:inkMk id="190" creationId="{6853BF1D-BA60-E58A-E1A5-F039E347DD7D}"/>
          </ac:inkMkLst>
        </pc:inkChg>
        <pc:inkChg chg="add del mod">
          <ac:chgData name="Tim Cook" userId="d1c7cfb340f2c7ab" providerId="LiveId" clId="{132F1CF3-C23C-46A2-AE47-363F0F22F264}" dt="2023-04-12T01:36:45.707" v="149"/>
          <ac:inkMkLst>
            <pc:docMk/>
            <pc:sldMk cId="3344337587" sldId="460"/>
            <ac:inkMk id="191" creationId="{F32D7D45-87F0-89E2-30EA-96591C0F2832}"/>
          </ac:inkMkLst>
        </pc:inkChg>
        <pc:inkChg chg="add del mod">
          <ac:chgData name="Tim Cook" userId="d1c7cfb340f2c7ab" providerId="LiveId" clId="{132F1CF3-C23C-46A2-AE47-363F0F22F264}" dt="2023-04-12T01:36:47.066" v="151"/>
          <ac:inkMkLst>
            <pc:docMk/>
            <pc:sldMk cId="3344337587" sldId="460"/>
            <ac:inkMk id="192" creationId="{B4E8BF75-FD03-846B-58FC-0458C749A6CC}"/>
          </ac:inkMkLst>
        </pc:inkChg>
        <pc:inkChg chg="add del mod">
          <ac:chgData name="Tim Cook" userId="d1c7cfb340f2c7ab" providerId="LiveId" clId="{132F1CF3-C23C-46A2-AE47-363F0F22F264}" dt="2023-04-12T01:36:46.665" v="150"/>
          <ac:inkMkLst>
            <pc:docMk/>
            <pc:sldMk cId="3344337587" sldId="460"/>
            <ac:inkMk id="193" creationId="{4E3A4674-90EF-23A7-DD87-97DF93786A54}"/>
          </ac:inkMkLst>
        </pc:inkChg>
        <pc:inkChg chg="add del">
          <ac:chgData name="Tim Cook" userId="d1c7cfb340f2c7ab" providerId="LiveId" clId="{132F1CF3-C23C-46A2-AE47-363F0F22F264}" dt="2023-04-12T01:36:59.922" v="153"/>
          <ac:inkMkLst>
            <pc:docMk/>
            <pc:sldMk cId="3344337587" sldId="460"/>
            <ac:inkMk id="195" creationId="{809C93D0-1341-716C-7B89-C9692F508660}"/>
          </ac:inkMkLst>
        </pc:inkChg>
        <pc:inkChg chg="add del">
          <ac:chgData name="Tim Cook" userId="d1c7cfb340f2c7ab" providerId="LiveId" clId="{132F1CF3-C23C-46A2-AE47-363F0F22F264}" dt="2023-04-12T01:37:05.826" v="155"/>
          <ac:inkMkLst>
            <pc:docMk/>
            <pc:sldMk cId="3344337587" sldId="460"/>
            <ac:inkMk id="196" creationId="{948D8D31-888E-BC78-E359-C32C40C2ACE0}"/>
          </ac:inkMkLst>
        </pc:inkChg>
        <pc:inkChg chg="add">
          <ac:chgData name="Tim Cook" userId="d1c7cfb340f2c7ab" providerId="LiveId" clId="{132F1CF3-C23C-46A2-AE47-363F0F22F264}" dt="2023-04-12T01:37:08.287" v="156" actId="9405"/>
          <ac:inkMkLst>
            <pc:docMk/>
            <pc:sldMk cId="3344337587" sldId="460"/>
            <ac:inkMk id="197" creationId="{A07A421E-AB50-481E-BAFA-FE9B83269DE3}"/>
          </ac:inkMkLst>
        </pc:inkChg>
        <pc:inkChg chg="add mod">
          <ac:chgData name="Tim Cook" userId="d1c7cfb340f2c7ab" providerId="LiveId" clId="{132F1CF3-C23C-46A2-AE47-363F0F22F264}" dt="2023-04-12T01:37:13.181" v="163"/>
          <ac:inkMkLst>
            <pc:docMk/>
            <pc:sldMk cId="3344337587" sldId="460"/>
            <ac:inkMk id="198" creationId="{B5C897F9-1857-A965-50B1-38D929C8A4D8}"/>
          </ac:inkMkLst>
        </pc:inkChg>
        <pc:inkChg chg="add mod">
          <ac:chgData name="Tim Cook" userId="d1c7cfb340f2c7ab" providerId="LiveId" clId="{132F1CF3-C23C-46A2-AE47-363F0F22F264}" dt="2023-04-12T01:37:13.181" v="163"/>
          <ac:inkMkLst>
            <pc:docMk/>
            <pc:sldMk cId="3344337587" sldId="460"/>
            <ac:inkMk id="199" creationId="{BB797D93-3BA0-E739-F25E-F09CD5D485A6}"/>
          </ac:inkMkLst>
        </pc:inkChg>
        <pc:inkChg chg="add mod">
          <ac:chgData name="Tim Cook" userId="d1c7cfb340f2c7ab" providerId="LiveId" clId="{132F1CF3-C23C-46A2-AE47-363F0F22F264}" dt="2023-04-12T01:37:13.181" v="163"/>
          <ac:inkMkLst>
            <pc:docMk/>
            <pc:sldMk cId="3344337587" sldId="460"/>
            <ac:inkMk id="200" creationId="{DF8B4D03-C608-B7E9-20DB-DFF3FF99A868}"/>
          </ac:inkMkLst>
        </pc:inkChg>
        <pc:inkChg chg="add mod">
          <ac:chgData name="Tim Cook" userId="d1c7cfb340f2c7ab" providerId="LiveId" clId="{132F1CF3-C23C-46A2-AE47-363F0F22F264}" dt="2023-04-12T01:37:13.181" v="163"/>
          <ac:inkMkLst>
            <pc:docMk/>
            <pc:sldMk cId="3344337587" sldId="460"/>
            <ac:inkMk id="201" creationId="{F5CA99DF-CA14-DDBA-6D47-783AA84673BA}"/>
          </ac:inkMkLst>
        </pc:inkChg>
        <pc:inkChg chg="add mod">
          <ac:chgData name="Tim Cook" userId="d1c7cfb340f2c7ab" providerId="LiveId" clId="{132F1CF3-C23C-46A2-AE47-363F0F22F264}" dt="2023-04-12T01:37:13.181" v="163"/>
          <ac:inkMkLst>
            <pc:docMk/>
            <pc:sldMk cId="3344337587" sldId="460"/>
            <ac:inkMk id="202" creationId="{64AFEB8D-D0BC-6B0A-6BD1-FC2A687EC3E3}"/>
          </ac:inkMkLst>
        </pc:inkChg>
        <pc:inkChg chg="add mod">
          <ac:chgData name="Tim Cook" userId="d1c7cfb340f2c7ab" providerId="LiveId" clId="{132F1CF3-C23C-46A2-AE47-363F0F22F264}" dt="2023-04-12T01:37:13.181" v="163"/>
          <ac:inkMkLst>
            <pc:docMk/>
            <pc:sldMk cId="3344337587" sldId="460"/>
            <ac:inkMk id="203" creationId="{49DD405E-CFB5-2052-28F5-CF8577172942}"/>
          </ac:inkMkLst>
        </pc:inkChg>
        <pc:inkChg chg="add mod">
          <ac:chgData name="Tim Cook" userId="d1c7cfb340f2c7ab" providerId="LiveId" clId="{132F1CF3-C23C-46A2-AE47-363F0F22F264}" dt="2023-04-12T01:37:16.830" v="169"/>
          <ac:inkMkLst>
            <pc:docMk/>
            <pc:sldMk cId="3344337587" sldId="460"/>
            <ac:inkMk id="206" creationId="{64F484CB-1739-5EBF-958E-9FFEC1AD2A43}"/>
          </ac:inkMkLst>
        </pc:inkChg>
        <pc:inkChg chg="add mod">
          <ac:chgData name="Tim Cook" userId="d1c7cfb340f2c7ab" providerId="LiveId" clId="{132F1CF3-C23C-46A2-AE47-363F0F22F264}" dt="2023-04-12T01:37:16.830" v="169"/>
          <ac:inkMkLst>
            <pc:docMk/>
            <pc:sldMk cId="3344337587" sldId="460"/>
            <ac:inkMk id="207" creationId="{434F1E73-D941-FA9C-813C-7553737443D2}"/>
          </ac:inkMkLst>
        </pc:inkChg>
        <pc:inkChg chg="add mod">
          <ac:chgData name="Tim Cook" userId="d1c7cfb340f2c7ab" providerId="LiveId" clId="{132F1CF3-C23C-46A2-AE47-363F0F22F264}" dt="2023-04-12T01:37:16.830" v="169"/>
          <ac:inkMkLst>
            <pc:docMk/>
            <pc:sldMk cId="3344337587" sldId="460"/>
            <ac:inkMk id="208" creationId="{155DF25E-510A-C092-2CE3-1B0944CBE48A}"/>
          </ac:inkMkLst>
        </pc:inkChg>
        <pc:inkChg chg="add mod">
          <ac:chgData name="Tim Cook" userId="d1c7cfb340f2c7ab" providerId="LiveId" clId="{132F1CF3-C23C-46A2-AE47-363F0F22F264}" dt="2023-04-12T01:37:16.830" v="169"/>
          <ac:inkMkLst>
            <pc:docMk/>
            <pc:sldMk cId="3344337587" sldId="460"/>
            <ac:inkMk id="209" creationId="{183BDAEA-A54D-378D-D948-7750568D0741}"/>
          </ac:inkMkLst>
        </pc:inkChg>
        <pc:inkChg chg="add mod">
          <ac:chgData name="Tim Cook" userId="d1c7cfb340f2c7ab" providerId="LiveId" clId="{132F1CF3-C23C-46A2-AE47-363F0F22F264}" dt="2023-04-12T01:37:16.830" v="169"/>
          <ac:inkMkLst>
            <pc:docMk/>
            <pc:sldMk cId="3344337587" sldId="460"/>
            <ac:inkMk id="210" creationId="{B353C482-3260-C144-D3A2-86FAD3F38F6B}"/>
          </ac:inkMkLst>
        </pc:inkChg>
        <pc:inkChg chg="add">
          <ac:chgData name="Tim Cook" userId="d1c7cfb340f2c7ab" providerId="LiveId" clId="{132F1CF3-C23C-46A2-AE47-363F0F22F264}" dt="2023-04-12T01:37:18.346" v="170" actId="9405"/>
          <ac:inkMkLst>
            <pc:docMk/>
            <pc:sldMk cId="3344337587" sldId="460"/>
            <ac:inkMk id="212" creationId="{39586C21-A575-192F-760E-949800BAD9A6}"/>
          </ac:inkMkLst>
        </pc:inkChg>
        <pc:inkChg chg="add mod">
          <ac:chgData name="Tim Cook" userId="d1c7cfb340f2c7ab" providerId="LiveId" clId="{132F1CF3-C23C-46A2-AE47-363F0F22F264}" dt="2023-04-12T01:37:25.203" v="181"/>
          <ac:inkMkLst>
            <pc:docMk/>
            <pc:sldMk cId="3344337587" sldId="460"/>
            <ac:inkMk id="213" creationId="{27C5AF6C-4B65-BA47-9316-92987F2EE349}"/>
          </ac:inkMkLst>
        </pc:inkChg>
        <pc:inkChg chg="add mod">
          <ac:chgData name="Tim Cook" userId="d1c7cfb340f2c7ab" providerId="LiveId" clId="{132F1CF3-C23C-46A2-AE47-363F0F22F264}" dt="2023-04-12T01:37:25.203" v="181"/>
          <ac:inkMkLst>
            <pc:docMk/>
            <pc:sldMk cId="3344337587" sldId="460"/>
            <ac:inkMk id="214" creationId="{5CA8C599-0603-286E-2B0D-E9F57CCB6A88}"/>
          </ac:inkMkLst>
        </pc:inkChg>
        <pc:inkChg chg="add mod">
          <ac:chgData name="Tim Cook" userId="d1c7cfb340f2c7ab" providerId="LiveId" clId="{132F1CF3-C23C-46A2-AE47-363F0F22F264}" dt="2023-04-12T01:37:25.203" v="181"/>
          <ac:inkMkLst>
            <pc:docMk/>
            <pc:sldMk cId="3344337587" sldId="460"/>
            <ac:inkMk id="215" creationId="{6635AA48-6CF5-BA67-FD4D-6BFB8B06E0B5}"/>
          </ac:inkMkLst>
        </pc:inkChg>
        <pc:inkChg chg="add mod">
          <ac:chgData name="Tim Cook" userId="d1c7cfb340f2c7ab" providerId="LiveId" clId="{132F1CF3-C23C-46A2-AE47-363F0F22F264}" dt="2023-04-12T01:37:25.203" v="181"/>
          <ac:inkMkLst>
            <pc:docMk/>
            <pc:sldMk cId="3344337587" sldId="460"/>
            <ac:inkMk id="216" creationId="{244B1F5D-1EAF-A23E-E785-F30CC29653E3}"/>
          </ac:inkMkLst>
        </pc:inkChg>
        <pc:inkChg chg="add mod">
          <ac:chgData name="Tim Cook" userId="d1c7cfb340f2c7ab" providerId="LiveId" clId="{132F1CF3-C23C-46A2-AE47-363F0F22F264}" dt="2023-04-12T01:37:25.203" v="181"/>
          <ac:inkMkLst>
            <pc:docMk/>
            <pc:sldMk cId="3344337587" sldId="460"/>
            <ac:inkMk id="217" creationId="{9AB2EA19-3CF7-DA49-AAC2-860953BC564F}"/>
          </ac:inkMkLst>
        </pc:inkChg>
        <pc:inkChg chg="add mod">
          <ac:chgData name="Tim Cook" userId="d1c7cfb340f2c7ab" providerId="LiveId" clId="{132F1CF3-C23C-46A2-AE47-363F0F22F264}" dt="2023-04-12T01:37:25.203" v="181"/>
          <ac:inkMkLst>
            <pc:docMk/>
            <pc:sldMk cId="3344337587" sldId="460"/>
            <ac:inkMk id="218" creationId="{7C228BBA-838F-CFE8-3121-871D3189DAAB}"/>
          </ac:inkMkLst>
        </pc:inkChg>
        <pc:inkChg chg="add mod">
          <ac:chgData name="Tim Cook" userId="d1c7cfb340f2c7ab" providerId="LiveId" clId="{132F1CF3-C23C-46A2-AE47-363F0F22F264}" dt="2023-04-12T01:37:25.203" v="181"/>
          <ac:inkMkLst>
            <pc:docMk/>
            <pc:sldMk cId="3344337587" sldId="460"/>
            <ac:inkMk id="219" creationId="{B60581E9-A771-7658-467B-5BF6B6EECA62}"/>
          </ac:inkMkLst>
        </pc:inkChg>
        <pc:inkChg chg="add mod">
          <ac:chgData name="Tim Cook" userId="d1c7cfb340f2c7ab" providerId="LiveId" clId="{132F1CF3-C23C-46A2-AE47-363F0F22F264}" dt="2023-04-12T01:37:25.203" v="181"/>
          <ac:inkMkLst>
            <pc:docMk/>
            <pc:sldMk cId="3344337587" sldId="460"/>
            <ac:inkMk id="220" creationId="{C1B1DB4C-74E7-81AF-CA8E-FB81ECC69248}"/>
          </ac:inkMkLst>
        </pc:inkChg>
        <pc:inkChg chg="add mod">
          <ac:chgData name="Tim Cook" userId="d1c7cfb340f2c7ab" providerId="LiveId" clId="{132F1CF3-C23C-46A2-AE47-363F0F22F264}" dt="2023-04-12T01:37:25.203" v="181"/>
          <ac:inkMkLst>
            <pc:docMk/>
            <pc:sldMk cId="3344337587" sldId="460"/>
            <ac:inkMk id="221" creationId="{45E01EB7-22FF-EB49-1930-25C9613D3997}"/>
          </ac:inkMkLst>
        </pc:inkChg>
        <pc:inkChg chg="add">
          <ac:chgData name="Tim Cook" userId="d1c7cfb340f2c7ab" providerId="LiveId" clId="{132F1CF3-C23C-46A2-AE47-363F0F22F264}" dt="2023-04-12T01:37:24.594" v="180" actId="9405"/>
          <ac:inkMkLst>
            <pc:docMk/>
            <pc:sldMk cId="3344337587" sldId="460"/>
            <ac:inkMk id="222" creationId="{08892DBC-E205-8EDB-E357-E99521054207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26" creationId="{DAC777F2-41D7-D7AF-0BAF-EF29C2C9DCBA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27" creationId="{C93B5118-F26F-565C-1D5C-EF8BC669D65F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28" creationId="{D05A51B3-3CF9-E5AA-8896-CAC93D2CBF99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29" creationId="{5C11F264-2490-6413-5640-3F3FE48F32E9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30" creationId="{8A340D06-4BE5-F058-0C2F-0F4D04E9AF54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31" creationId="{FA4C6017-AC55-B84C-EA2A-D16CE24CB398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32" creationId="{90721E81-D08C-E54F-9D22-BC0572B61A2D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33" creationId="{6F6A5CDC-5184-3D91-0416-6FF923E02FEC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34" creationId="{91ED839D-C3FF-6A09-8DA6-A3CA03B5BCD1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35" creationId="{8F80C8C3-4A24-D089-5F82-B16E5C282C35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36" creationId="{49D8FA91-CD86-AFE5-D8C0-12433F32F135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37" creationId="{2B57EA2F-93D8-E904-307C-8DE0AF815DAA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38" creationId="{96820110-D857-D0EF-7775-85852FB7E1F7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39" creationId="{E044C65C-18C2-FB3F-33ED-3A44E9602597}"/>
          </ac:inkMkLst>
        </pc:inkChg>
        <pc:inkChg chg="add mod">
          <ac:chgData name="Tim Cook" userId="d1c7cfb340f2c7ab" providerId="LiveId" clId="{132F1CF3-C23C-46A2-AE47-363F0F22F264}" dt="2023-04-12T01:37:43.495" v="197"/>
          <ac:inkMkLst>
            <pc:docMk/>
            <pc:sldMk cId="3344337587" sldId="460"/>
            <ac:inkMk id="240" creationId="{B348FBDA-8A22-C868-3334-C2057F702648}"/>
          </ac:inkMkLst>
        </pc:inkChg>
        <pc:inkChg chg="add del mod">
          <ac:chgData name="Tim Cook" userId="d1c7cfb340f2c7ab" providerId="LiveId" clId="{132F1CF3-C23C-46A2-AE47-363F0F22F264}" dt="2023-04-12T01:37:55.182" v="206"/>
          <ac:inkMkLst>
            <pc:docMk/>
            <pc:sldMk cId="3344337587" sldId="460"/>
            <ac:inkMk id="244" creationId="{415E5597-811D-3445-C1D5-1A1765F5229F}"/>
          </ac:inkMkLst>
        </pc:inkChg>
        <pc:inkChg chg="add del mod">
          <ac:chgData name="Tim Cook" userId="d1c7cfb340f2c7ab" providerId="LiveId" clId="{132F1CF3-C23C-46A2-AE47-363F0F22F264}" dt="2023-04-12T01:37:55.182" v="205"/>
          <ac:inkMkLst>
            <pc:docMk/>
            <pc:sldMk cId="3344337587" sldId="460"/>
            <ac:inkMk id="245" creationId="{2E38585E-E50B-04D5-B4D1-98BCB7054C38}"/>
          </ac:inkMkLst>
        </pc:inkChg>
        <pc:inkChg chg="add del mod">
          <ac:chgData name="Tim Cook" userId="d1c7cfb340f2c7ab" providerId="LiveId" clId="{132F1CF3-C23C-46A2-AE47-363F0F22F264}" dt="2023-04-12T01:37:55.182" v="204"/>
          <ac:inkMkLst>
            <pc:docMk/>
            <pc:sldMk cId="3344337587" sldId="460"/>
            <ac:inkMk id="246" creationId="{D59DF135-34E2-6CEF-0F0A-CB066EA11D14}"/>
          </ac:inkMkLst>
        </pc:inkChg>
        <pc:inkChg chg="add del mod">
          <ac:chgData name="Tim Cook" userId="d1c7cfb340f2c7ab" providerId="LiveId" clId="{132F1CF3-C23C-46A2-AE47-363F0F22F264}" dt="2023-04-12T01:37:55.182" v="208"/>
          <ac:inkMkLst>
            <pc:docMk/>
            <pc:sldMk cId="3344337587" sldId="460"/>
            <ac:inkMk id="247" creationId="{A083175A-687C-9ECB-595F-90FEF6832496}"/>
          </ac:inkMkLst>
        </pc:inkChg>
        <pc:inkChg chg="add del mod">
          <ac:chgData name="Tim Cook" userId="d1c7cfb340f2c7ab" providerId="LiveId" clId="{132F1CF3-C23C-46A2-AE47-363F0F22F264}" dt="2023-04-12T01:37:55.182" v="207"/>
          <ac:inkMkLst>
            <pc:docMk/>
            <pc:sldMk cId="3344337587" sldId="460"/>
            <ac:inkMk id="248" creationId="{2AB7961E-4D66-80AC-82B3-8AC3DB875749}"/>
          </ac:inkMkLst>
        </pc:inkChg>
        <pc:inkChg chg="add mod">
          <ac:chgData name="Tim Cook" userId="d1c7cfb340f2c7ab" providerId="LiveId" clId="{132F1CF3-C23C-46A2-AE47-363F0F22F264}" dt="2023-04-12T01:38:01.657" v="215"/>
          <ac:inkMkLst>
            <pc:docMk/>
            <pc:sldMk cId="3344337587" sldId="460"/>
            <ac:inkMk id="250" creationId="{A189A386-FFE6-F73E-12E7-8042EBC79CE1}"/>
          </ac:inkMkLst>
        </pc:inkChg>
        <pc:inkChg chg="add mod">
          <ac:chgData name="Tim Cook" userId="d1c7cfb340f2c7ab" providerId="LiveId" clId="{132F1CF3-C23C-46A2-AE47-363F0F22F264}" dt="2023-04-12T01:38:01.657" v="215"/>
          <ac:inkMkLst>
            <pc:docMk/>
            <pc:sldMk cId="3344337587" sldId="460"/>
            <ac:inkMk id="251" creationId="{E8E5B0CF-1273-7DE7-EB09-2B5F2ABD2FAF}"/>
          </ac:inkMkLst>
        </pc:inkChg>
        <pc:inkChg chg="add mod">
          <ac:chgData name="Tim Cook" userId="d1c7cfb340f2c7ab" providerId="LiveId" clId="{132F1CF3-C23C-46A2-AE47-363F0F22F264}" dt="2023-04-12T01:38:01.657" v="215"/>
          <ac:inkMkLst>
            <pc:docMk/>
            <pc:sldMk cId="3344337587" sldId="460"/>
            <ac:inkMk id="252" creationId="{E653A1B1-C5B0-0AC8-FE49-11DE2AAC43E7}"/>
          </ac:inkMkLst>
        </pc:inkChg>
        <pc:inkChg chg="add mod">
          <ac:chgData name="Tim Cook" userId="d1c7cfb340f2c7ab" providerId="LiveId" clId="{132F1CF3-C23C-46A2-AE47-363F0F22F264}" dt="2023-04-12T01:38:01.657" v="215"/>
          <ac:inkMkLst>
            <pc:docMk/>
            <pc:sldMk cId="3344337587" sldId="460"/>
            <ac:inkMk id="253" creationId="{DDC4003E-847D-E59F-7113-CA37C2835CA9}"/>
          </ac:inkMkLst>
        </pc:inkChg>
        <pc:inkChg chg="add mod">
          <ac:chgData name="Tim Cook" userId="d1c7cfb340f2c7ab" providerId="LiveId" clId="{132F1CF3-C23C-46A2-AE47-363F0F22F264}" dt="2023-04-12T01:38:01.657" v="215"/>
          <ac:inkMkLst>
            <pc:docMk/>
            <pc:sldMk cId="3344337587" sldId="460"/>
            <ac:inkMk id="254" creationId="{6BE56F7E-4F21-222C-E043-8FDDB5243B2B}"/>
          </ac:inkMkLst>
        </pc:inkChg>
        <pc:inkChg chg="add mod">
          <ac:chgData name="Tim Cook" userId="d1c7cfb340f2c7ab" providerId="LiveId" clId="{132F1CF3-C23C-46A2-AE47-363F0F22F264}" dt="2023-04-12T01:38:01.657" v="215"/>
          <ac:inkMkLst>
            <pc:docMk/>
            <pc:sldMk cId="3344337587" sldId="460"/>
            <ac:inkMk id="255" creationId="{C2FF7238-A8A3-6272-EE9B-9631179FD567}"/>
          </ac:inkMkLst>
        </pc:inkChg>
        <pc:inkChg chg="add">
          <ac:chgData name="Tim Cook" userId="d1c7cfb340f2c7ab" providerId="LiveId" clId="{132F1CF3-C23C-46A2-AE47-363F0F22F264}" dt="2023-04-12T01:41:52.574" v="216" actId="9405"/>
          <ac:inkMkLst>
            <pc:docMk/>
            <pc:sldMk cId="3344337587" sldId="460"/>
            <ac:inkMk id="257" creationId="{B583ECDD-395E-D04A-A9D0-1C831E3D3B02}"/>
          </ac:inkMkLst>
        </pc:inkChg>
        <pc:inkChg chg="add">
          <ac:chgData name="Tim Cook" userId="d1c7cfb340f2c7ab" providerId="LiveId" clId="{132F1CF3-C23C-46A2-AE47-363F0F22F264}" dt="2023-04-12T01:41:53.080" v="217" actId="9405"/>
          <ac:inkMkLst>
            <pc:docMk/>
            <pc:sldMk cId="3344337587" sldId="460"/>
            <ac:inkMk id="258" creationId="{302BD82C-7B68-BAD2-54A9-35C917CBA408}"/>
          </ac:inkMkLst>
        </pc:inkChg>
        <pc:inkChg chg="add mod">
          <ac:chgData name="Tim Cook" userId="d1c7cfb340f2c7ab" providerId="LiveId" clId="{132F1CF3-C23C-46A2-AE47-363F0F22F264}" dt="2023-04-12T01:42:01.927" v="230"/>
          <ac:inkMkLst>
            <pc:docMk/>
            <pc:sldMk cId="3344337587" sldId="460"/>
            <ac:inkMk id="259" creationId="{0B2BE83A-F59F-4CF2-7D7B-68701FA6233B}"/>
          </ac:inkMkLst>
        </pc:inkChg>
        <pc:inkChg chg="add mod">
          <ac:chgData name="Tim Cook" userId="d1c7cfb340f2c7ab" providerId="LiveId" clId="{132F1CF3-C23C-46A2-AE47-363F0F22F264}" dt="2023-04-12T01:42:01.927" v="230"/>
          <ac:inkMkLst>
            <pc:docMk/>
            <pc:sldMk cId="3344337587" sldId="460"/>
            <ac:inkMk id="260" creationId="{F026F07A-75EE-158E-C619-B779CBB501C5}"/>
          </ac:inkMkLst>
        </pc:inkChg>
        <pc:inkChg chg="add mod">
          <ac:chgData name="Tim Cook" userId="d1c7cfb340f2c7ab" providerId="LiveId" clId="{132F1CF3-C23C-46A2-AE47-363F0F22F264}" dt="2023-04-12T01:42:01.927" v="230"/>
          <ac:inkMkLst>
            <pc:docMk/>
            <pc:sldMk cId="3344337587" sldId="460"/>
            <ac:inkMk id="261" creationId="{B87DEE4F-7B1E-2EB4-573C-728AA0DB3C3C}"/>
          </ac:inkMkLst>
        </pc:inkChg>
        <pc:inkChg chg="add mod">
          <ac:chgData name="Tim Cook" userId="d1c7cfb340f2c7ab" providerId="LiveId" clId="{132F1CF3-C23C-46A2-AE47-363F0F22F264}" dt="2023-04-12T01:42:01.927" v="230"/>
          <ac:inkMkLst>
            <pc:docMk/>
            <pc:sldMk cId="3344337587" sldId="460"/>
            <ac:inkMk id="262" creationId="{2A1DA16E-3FC8-649C-9181-936477F412BA}"/>
          </ac:inkMkLst>
        </pc:inkChg>
        <pc:inkChg chg="add mod">
          <ac:chgData name="Tim Cook" userId="d1c7cfb340f2c7ab" providerId="LiveId" clId="{132F1CF3-C23C-46A2-AE47-363F0F22F264}" dt="2023-04-12T01:42:01.927" v="230"/>
          <ac:inkMkLst>
            <pc:docMk/>
            <pc:sldMk cId="3344337587" sldId="460"/>
            <ac:inkMk id="263" creationId="{A882C988-C632-A709-038E-60FF25751B71}"/>
          </ac:inkMkLst>
        </pc:inkChg>
        <pc:inkChg chg="add mod">
          <ac:chgData name="Tim Cook" userId="d1c7cfb340f2c7ab" providerId="LiveId" clId="{132F1CF3-C23C-46A2-AE47-363F0F22F264}" dt="2023-04-12T01:42:01.927" v="230"/>
          <ac:inkMkLst>
            <pc:docMk/>
            <pc:sldMk cId="3344337587" sldId="460"/>
            <ac:inkMk id="264" creationId="{135A625F-48C7-8264-83B0-9E5E8149FF43}"/>
          </ac:inkMkLst>
        </pc:inkChg>
        <pc:inkChg chg="add mod">
          <ac:chgData name="Tim Cook" userId="d1c7cfb340f2c7ab" providerId="LiveId" clId="{132F1CF3-C23C-46A2-AE47-363F0F22F264}" dt="2023-04-12T01:42:01.927" v="230"/>
          <ac:inkMkLst>
            <pc:docMk/>
            <pc:sldMk cId="3344337587" sldId="460"/>
            <ac:inkMk id="265" creationId="{1FB95BFC-6B64-2A64-2BD2-AF0843CBDD3D}"/>
          </ac:inkMkLst>
        </pc:inkChg>
        <pc:inkChg chg="add del mod">
          <ac:chgData name="Tim Cook" userId="d1c7cfb340f2c7ab" providerId="LiveId" clId="{132F1CF3-C23C-46A2-AE47-363F0F22F264}" dt="2023-04-12T01:42:26.818" v="275"/>
          <ac:inkMkLst>
            <pc:docMk/>
            <pc:sldMk cId="3344337587" sldId="460"/>
            <ac:inkMk id="266" creationId="{6C7ACC01-18EB-E422-BF1A-C41CD4AA30B0}"/>
          </ac:inkMkLst>
        </pc:inkChg>
        <pc:inkChg chg="add del mod">
          <ac:chgData name="Tim Cook" userId="d1c7cfb340f2c7ab" providerId="LiveId" clId="{132F1CF3-C23C-46A2-AE47-363F0F22F264}" dt="2023-04-12T01:42:26.818" v="272"/>
          <ac:inkMkLst>
            <pc:docMk/>
            <pc:sldMk cId="3344337587" sldId="460"/>
            <ac:inkMk id="267" creationId="{979DC8CB-6B4E-5068-2A39-68B8AF4E5143}"/>
          </ac:inkMkLst>
        </pc:inkChg>
        <pc:inkChg chg="add del mod">
          <ac:chgData name="Tim Cook" userId="d1c7cfb340f2c7ab" providerId="LiveId" clId="{132F1CF3-C23C-46A2-AE47-363F0F22F264}" dt="2023-04-12T01:42:26.818" v="267"/>
          <ac:inkMkLst>
            <pc:docMk/>
            <pc:sldMk cId="3344337587" sldId="460"/>
            <ac:inkMk id="268" creationId="{0C178C2C-D7C5-628D-2AA7-4D5AEC73FC19}"/>
          </ac:inkMkLst>
        </pc:inkChg>
        <pc:inkChg chg="add del mod">
          <ac:chgData name="Tim Cook" userId="d1c7cfb340f2c7ab" providerId="LiveId" clId="{132F1CF3-C23C-46A2-AE47-363F0F22F264}" dt="2023-04-12T01:42:26.818" v="265"/>
          <ac:inkMkLst>
            <pc:docMk/>
            <pc:sldMk cId="3344337587" sldId="460"/>
            <ac:inkMk id="269" creationId="{879217D5-5C07-3271-B364-EB70FD9EA986}"/>
          </ac:inkMkLst>
        </pc:inkChg>
        <pc:inkChg chg="add del mod">
          <ac:chgData name="Tim Cook" userId="d1c7cfb340f2c7ab" providerId="LiveId" clId="{132F1CF3-C23C-46A2-AE47-363F0F22F264}" dt="2023-04-12T01:42:26.818" v="277"/>
          <ac:inkMkLst>
            <pc:docMk/>
            <pc:sldMk cId="3344337587" sldId="460"/>
            <ac:inkMk id="270" creationId="{F0F4FF88-CFFE-BC3D-9532-7EB07A9EF053}"/>
          </ac:inkMkLst>
        </pc:inkChg>
        <pc:inkChg chg="add del mod">
          <ac:chgData name="Tim Cook" userId="d1c7cfb340f2c7ab" providerId="LiveId" clId="{132F1CF3-C23C-46A2-AE47-363F0F22F264}" dt="2023-04-12T01:42:26.818" v="264"/>
          <ac:inkMkLst>
            <pc:docMk/>
            <pc:sldMk cId="3344337587" sldId="460"/>
            <ac:inkMk id="273" creationId="{4B392EAE-78B4-48CC-3F0A-D3D92A63A88F}"/>
          </ac:inkMkLst>
        </pc:inkChg>
        <pc:inkChg chg="add del mod">
          <ac:chgData name="Tim Cook" userId="d1c7cfb340f2c7ab" providerId="LiveId" clId="{132F1CF3-C23C-46A2-AE47-363F0F22F264}" dt="2023-04-12T01:42:26.818" v="278"/>
          <ac:inkMkLst>
            <pc:docMk/>
            <pc:sldMk cId="3344337587" sldId="460"/>
            <ac:inkMk id="274" creationId="{10AFBD9A-E8AC-935E-B209-27144ED09C3F}"/>
          </ac:inkMkLst>
        </pc:inkChg>
        <pc:inkChg chg="add del mod">
          <ac:chgData name="Tim Cook" userId="d1c7cfb340f2c7ab" providerId="LiveId" clId="{132F1CF3-C23C-46A2-AE47-363F0F22F264}" dt="2023-04-12T01:42:26.818" v="266"/>
          <ac:inkMkLst>
            <pc:docMk/>
            <pc:sldMk cId="3344337587" sldId="460"/>
            <ac:inkMk id="275" creationId="{93CB9645-D1F9-5AB8-D238-2284F8AEDB89}"/>
          </ac:inkMkLst>
        </pc:inkChg>
        <pc:inkChg chg="add del mod">
          <ac:chgData name="Tim Cook" userId="d1c7cfb340f2c7ab" providerId="LiveId" clId="{132F1CF3-C23C-46A2-AE47-363F0F22F264}" dt="2023-04-12T01:42:26.818" v="279"/>
          <ac:inkMkLst>
            <pc:docMk/>
            <pc:sldMk cId="3344337587" sldId="460"/>
            <ac:inkMk id="276" creationId="{00DC5F8D-0AF9-501D-20F7-066DBD15CE58}"/>
          </ac:inkMkLst>
        </pc:inkChg>
        <pc:inkChg chg="add del mod">
          <ac:chgData name="Tim Cook" userId="d1c7cfb340f2c7ab" providerId="LiveId" clId="{132F1CF3-C23C-46A2-AE47-363F0F22F264}" dt="2023-04-12T01:42:26.818" v="276"/>
          <ac:inkMkLst>
            <pc:docMk/>
            <pc:sldMk cId="3344337587" sldId="460"/>
            <ac:inkMk id="277" creationId="{CD4E7E21-C540-6004-BB64-022594413DE5}"/>
          </ac:inkMkLst>
        </pc:inkChg>
        <pc:inkChg chg="add del mod">
          <ac:chgData name="Tim Cook" userId="d1c7cfb340f2c7ab" providerId="LiveId" clId="{132F1CF3-C23C-46A2-AE47-363F0F22F264}" dt="2023-04-12T01:42:26.818" v="270"/>
          <ac:inkMkLst>
            <pc:docMk/>
            <pc:sldMk cId="3344337587" sldId="460"/>
            <ac:inkMk id="278" creationId="{ED5C8461-5663-5A44-BF91-B0CB889B24F7}"/>
          </ac:inkMkLst>
        </pc:inkChg>
        <pc:inkChg chg="add del mod">
          <ac:chgData name="Tim Cook" userId="d1c7cfb340f2c7ab" providerId="LiveId" clId="{132F1CF3-C23C-46A2-AE47-363F0F22F264}" dt="2023-04-12T01:42:07.615" v="242"/>
          <ac:inkMkLst>
            <pc:docMk/>
            <pc:sldMk cId="3344337587" sldId="460"/>
            <ac:inkMk id="280" creationId="{39A9BED0-050A-CF69-30CF-B468EF4A7EFE}"/>
          </ac:inkMkLst>
        </pc:inkChg>
        <pc:inkChg chg="add del mod">
          <ac:chgData name="Tim Cook" userId="d1c7cfb340f2c7ab" providerId="LiveId" clId="{132F1CF3-C23C-46A2-AE47-363F0F22F264}" dt="2023-04-12T01:42:07.615" v="241"/>
          <ac:inkMkLst>
            <pc:docMk/>
            <pc:sldMk cId="3344337587" sldId="460"/>
            <ac:inkMk id="281" creationId="{A2E14534-E5C0-1425-E0F4-607E1519D45C}"/>
          </ac:inkMkLst>
        </pc:inkChg>
        <pc:inkChg chg="add del mod">
          <ac:chgData name="Tim Cook" userId="d1c7cfb340f2c7ab" providerId="LiveId" clId="{132F1CF3-C23C-46A2-AE47-363F0F22F264}" dt="2023-04-12T01:42:26.818" v="262"/>
          <ac:inkMkLst>
            <pc:docMk/>
            <pc:sldMk cId="3344337587" sldId="460"/>
            <ac:inkMk id="283" creationId="{1D4915AE-79D8-86A3-315E-6827C6204E4A}"/>
          </ac:inkMkLst>
        </pc:inkChg>
        <pc:inkChg chg="add del mod">
          <ac:chgData name="Tim Cook" userId="d1c7cfb340f2c7ab" providerId="LiveId" clId="{132F1CF3-C23C-46A2-AE47-363F0F22F264}" dt="2023-04-12T01:42:26.818" v="261"/>
          <ac:inkMkLst>
            <pc:docMk/>
            <pc:sldMk cId="3344337587" sldId="460"/>
            <ac:inkMk id="285" creationId="{E3E27BA9-7060-15BB-3830-3CC6AC344DB1}"/>
          </ac:inkMkLst>
        </pc:inkChg>
        <pc:inkChg chg="add del mod">
          <ac:chgData name="Tim Cook" userId="d1c7cfb340f2c7ab" providerId="LiveId" clId="{132F1CF3-C23C-46A2-AE47-363F0F22F264}" dt="2023-04-12T01:42:26.818" v="273"/>
          <ac:inkMkLst>
            <pc:docMk/>
            <pc:sldMk cId="3344337587" sldId="460"/>
            <ac:inkMk id="286" creationId="{946638C6-67EF-9BC0-4794-37839CDA4A52}"/>
          </ac:inkMkLst>
        </pc:inkChg>
        <pc:inkChg chg="add del mod">
          <ac:chgData name="Tim Cook" userId="d1c7cfb340f2c7ab" providerId="LiveId" clId="{132F1CF3-C23C-46A2-AE47-363F0F22F264}" dt="2023-04-12T01:42:13.605" v="251"/>
          <ac:inkMkLst>
            <pc:docMk/>
            <pc:sldMk cId="3344337587" sldId="460"/>
            <ac:inkMk id="287" creationId="{500D2BD8-DFA0-A2DA-1A01-9F3F2B096A5E}"/>
          </ac:inkMkLst>
        </pc:inkChg>
        <pc:inkChg chg="add del mod">
          <ac:chgData name="Tim Cook" userId="d1c7cfb340f2c7ab" providerId="LiveId" clId="{132F1CF3-C23C-46A2-AE47-363F0F22F264}" dt="2023-04-12T01:42:13.840" v="253"/>
          <ac:inkMkLst>
            <pc:docMk/>
            <pc:sldMk cId="3344337587" sldId="460"/>
            <ac:inkMk id="288" creationId="{5E3D910F-5171-9E6D-13FB-203E07CA02CA}"/>
          </ac:inkMkLst>
        </pc:inkChg>
        <pc:inkChg chg="add del mod">
          <ac:chgData name="Tim Cook" userId="d1c7cfb340f2c7ab" providerId="LiveId" clId="{132F1CF3-C23C-46A2-AE47-363F0F22F264}" dt="2023-04-12T01:42:13.605" v="252"/>
          <ac:inkMkLst>
            <pc:docMk/>
            <pc:sldMk cId="3344337587" sldId="460"/>
            <ac:inkMk id="289" creationId="{1CC5E3B9-A03B-E425-92EC-8CFA1AE656C1}"/>
          </ac:inkMkLst>
        </pc:inkChg>
        <pc:inkChg chg="add del mod">
          <ac:chgData name="Tim Cook" userId="d1c7cfb340f2c7ab" providerId="LiveId" clId="{132F1CF3-C23C-46A2-AE47-363F0F22F264}" dt="2023-04-12T01:42:26.818" v="269"/>
          <ac:inkMkLst>
            <pc:docMk/>
            <pc:sldMk cId="3344337587" sldId="460"/>
            <ac:inkMk id="291" creationId="{FE01E537-92D7-F775-1B41-9027C1007909}"/>
          </ac:inkMkLst>
        </pc:inkChg>
        <pc:inkChg chg="add del mod">
          <ac:chgData name="Tim Cook" userId="d1c7cfb340f2c7ab" providerId="LiveId" clId="{132F1CF3-C23C-46A2-AE47-363F0F22F264}" dt="2023-04-12T01:42:26.818" v="271"/>
          <ac:inkMkLst>
            <pc:docMk/>
            <pc:sldMk cId="3344337587" sldId="460"/>
            <ac:inkMk id="292" creationId="{32AAA1D5-0343-4E71-05A4-31A6B576763A}"/>
          </ac:inkMkLst>
        </pc:inkChg>
        <pc:inkChg chg="add del mod">
          <ac:chgData name="Tim Cook" userId="d1c7cfb340f2c7ab" providerId="LiveId" clId="{132F1CF3-C23C-46A2-AE47-363F0F22F264}" dt="2023-04-12T01:42:26.818" v="263"/>
          <ac:inkMkLst>
            <pc:docMk/>
            <pc:sldMk cId="3344337587" sldId="460"/>
            <ac:inkMk id="293" creationId="{19EACFEB-8985-DA86-D79F-4D74E0089992}"/>
          </ac:inkMkLst>
        </pc:inkChg>
        <pc:inkChg chg="add del mod">
          <ac:chgData name="Tim Cook" userId="d1c7cfb340f2c7ab" providerId="LiveId" clId="{132F1CF3-C23C-46A2-AE47-363F0F22F264}" dt="2023-04-12T01:42:26.818" v="268"/>
          <ac:inkMkLst>
            <pc:docMk/>
            <pc:sldMk cId="3344337587" sldId="460"/>
            <ac:inkMk id="294" creationId="{B5E45F84-2F2C-FA5D-0622-8EEEE65C9D6F}"/>
          </ac:inkMkLst>
        </pc:inkChg>
        <pc:inkChg chg="add del mod">
          <ac:chgData name="Tim Cook" userId="d1c7cfb340f2c7ab" providerId="LiveId" clId="{132F1CF3-C23C-46A2-AE47-363F0F22F264}" dt="2023-04-12T01:42:26.818" v="274"/>
          <ac:inkMkLst>
            <pc:docMk/>
            <pc:sldMk cId="3344337587" sldId="460"/>
            <ac:inkMk id="295" creationId="{F270E58F-E5AE-8E74-55A3-E4A3E21A453E}"/>
          </ac:inkMkLst>
        </pc:inkChg>
        <pc:inkChg chg="add del mod">
          <ac:chgData name="Tim Cook" userId="d1c7cfb340f2c7ab" providerId="LiveId" clId="{132F1CF3-C23C-46A2-AE47-363F0F22F264}" dt="2023-04-12T01:42:26.818" v="280"/>
          <ac:inkMkLst>
            <pc:docMk/>
            <pc:sldMk cId="3344337587" sldId="460"/>
            <ac:inkMk id="296" creationId="{67BD4DA0-BE9E-A2EF-CE66-2ACC450C3E91}"/>
          </ac:inkMkLst>
        </pc:inkChg>
        <pc:inkChg chg="add del mod">
          <ac:chgData name="Tim Cook" userId="d1c7cfb340f2c7ab" providerId="LiveId" clId="{132F1CF3-C23C-46A2-AE47-363F0F22F264}" dt="2023-04-12T01:42:34.900" v="292"/>
          <ac:inkMkLst>
            <pc:docMk/>
            <pc:sldMk cId="3344337587" sldId="460"/>
            <ac:inkMk id="298" creationId="{7760D87B-0418-27E4-DCC7-ED098D051D03}"/>
          </ac:inkMkLst>
        </pc:inkChg>
        <pc:inkChg chg="add del mod">
          <ac:chgData name="Tim Cook" userId="d1c7cfb340f2c7ab" providerId="LiveId" clId="{132F1CF3-C23C-46A2-AE47-363F0F22F264}" dt="2023-04-12T01:42:34.900" v="294"/>
          <ac:inkMkLst>
            <pc:docMk/>
            <pc:sldMk cId="3344337587" sldId="460"/>
            <ac:inkMk id="299" creationId="{EDAB101C-F1A5-50AC-1732-6B0E8F00F032}"/>
          </ac:inkMkLst>
        </pc:inkChg>
        <pc:inkChg chg="add del mod">
          <ac:chgData name="Tim Cook" userId="d1c7cfb340f2c7ab" providerId="LiveId" clId="{132F1CF3-C23C-46A2-AE47-363F0F22F264}" dt="2023-04-12T01:42:34.900" v="291"/>
          <ac:inkMkLst>
            <pc:docMk/>
            <pc:sldMk cId="3344337587" sldId="460"/>
            <ac:inkMk id="300" creationId="{B78ECA1B-DE59-3894-13B2-D1223B853C71}"/>
          </ac:inkMkLst>
        </pc:inkChg>
        <pc:inkChg chg="add del mod">
          <ac:chgData name="Tim Cook" userId="d1c7cfb340f2c7ab" providerId="LiveId" clId="{132F1CF3-C23C-46A2-AE47-363F0F22F264}" dt="2023-04-12T01:42:34.900" v="290"/>
          <ac:inkMkLst>
            <pc:docMk/>
            <pc:sldMk cId="3344337587" sldId="460"/>
            <ac:inkMk id="301" creationId="{1917AC54-9000-6D3C-7E42-C4CD1FBAB63E}"/>
          </ac:inkMkLst>
        </pc:inkChg>
        <pc:inkChg chg="add del mod">
          <ac:chgData name="Tim Cook" userId="d1c7cfb340f2c7ab" providerId="LiveId" clId="{132F1CF3-C23C-46A2-AE47-363F0F22F264}" dt="2023-04-12T01:42:36.598" v="296"/>
          <ac:inkMkLst>
            <pc:docMk/>
            <pc:sldMk cId="3344337587" sldId="460"/>
            <ac:inkMk id="302" creationId="{E8EBB6F2-4122-9545-5CFC-507961A01D14}"/>
          </ac:inkMkLst>
        </pc:inkChg>
        <pc:inkChg chg="add del mod">
          <ac:chgData name="Tim Cook" userId="d1c7cfb340f2c7ab" providerId="LiveId" clId="{132F1CF3-C23C-46A2-AE47-363F0F22F264}" dt="2023-04-12T01:42:36.598" v="295"/>
          <ac:inkMkLst>
            <pc:docMk/>
            <pc:sldMk cId="3344337587" sldId="460"/>
            <ac:inkMk id="303" creationId="{22096EDD-8A7E-4192-512A-D9FD9986016A}"/>
          </ac:inkMkLst>
        </pc:inkChg>
        <pc:inkChg chg="add del mod">
          <ac:chgData name="Tim Cook" userId="d1c7cfb340f2c7ab" providerId="LiveId" clId="{132F1CF3-C23C-46A2-AE47-363F0F22F264}" dt="2023-04-12T01:42:34.900" v="293"/>
          <ac:inkMkLst>
            <pc:docMk/>
            <pc:sldMk cId="3344337587" sldId="460"/>
            <ac:inkMk id="304" creationId="{07B8BD04-E224-DC29-5BC3-C0B278CEE0CD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06" creationId="{A8DDA161-0E60-AE56-FB5E-8EAC48243420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07" creationId="{28EE3ACD-7479-28F7-FEE5-58243BA932DE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08" creationId="{D71D92B0-0641-0199-5765-57C22ABFE813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09" creationId="{907CF40F-B1CD-DB2B-0612-438B654EDB0E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10" creationId="{2D1B131B-A3C3-3E13-2106-44BE4B2A56B8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12" creationId="{D20F96E8-EC28-CF29-4310-ABAA14090ADE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13" creationId="{279DB349-9763-89EF-048E-1C000C55EE68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14" creationId="{EB961693-DA12-52C0-9715-7FC9621AC6DD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15" creationId="{ED0FD561-C668-3A31-F2EC-FD5DAC55CA09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16" creationId="{38179ED3-4E3D-5612-F8CD-38E8650B0A01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17" creationId="{557F05D6-86FC-53E7-BBC6-C659448B30DB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18" creationId="{10E726E6-A49D-9176-23A2-6E70B5F5233B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20" creationId="{CBB79D00-2A1A-1115-A26B-1369A0C96657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21" creationId="{D83D3C46-F0FF-82B5-1760-CB2AC6082B77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22" creationId="{241FA0AA-776D-7FAC-63C0-76A0718C3903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23" creationId="{0333F44D-D9FF-9BDD-E15F-3020D01EDBC2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24" creationId="{93BB68F3-6CF6-4D21-F5BE-D755B706A6E1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25" creationId="{1A23E3A9-AAF7-4E3B-5903-6A71F85C3B19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26" creationId="{F53B0B4C-B994-38CB-3F4F-411BA84B38F8}"/>
          </ac:inkMkLst>
        </pc:inkChg>
        <pc:inkChg chg="add mod">
          <ac:chgData name="Tim Cook" userId="d1c7cfb340f2c7ab" providerId="LiveId" clId="{132F1CF3-C23C-46A2-AE47-363F0F22F264}" dt="2023-04-12T01:42:49.345" v="319"/>
          <ac:inkMkLst>
            <pc:docMk/>
            <pc:sldMk cId="3344337587" sldId="460"/>
            <ac:inkMk id="327" creationId="{285EE355-04B4-C7B4-E82F-6118F2572EF9}"/>
          </ac:inkMkLst>
        </pc:inkChg>
        <pc:inkChg chg="add del">
          <ac:chgData name="Tim Cook" userId="d1c7cfb340f2c7ab" providerId="LiveId" clId="{132F1CF3-C23C-46A2-AE47-363F0F22F264}" dt="2023-04-12T01:43:21.644" v="356"/>
          <ac:inkMkLst>
            <pc:docMk/>
            <pc:sldMk cId="3344337587" sldId="460"/>
            <ac:inkMk id="329" creationId="{3AED9539-E4C9-B47F-E8FA-FDE73FE5D771}"/>
          </ac:inkMkLst>
        </pc:inkChg>
        <pc:inkChg chg="add del mod">
          <ac:chgData name="Tim Cook" userId="d1c7cfb340f2c7ab" providerId="LiveId" clId="{132F1CF3-C23C-46A2-AE47-363F0F22F264}" dt="2023-04-12T02:12:46.596" v="1803"/>
          <ac:inkMkLst>
            <pc:docMk/>
            <pc:sldMk cId="3344337587" sldId="460"/>
            <ac:inkMk id="330" creationId="{A9968888-98D5-1169-FB0F-FF9D433D3BDC}"/>
          </ac:inkMkLst>
        </pc:inkChg>
        <pc:inkChg chg="add del mod">
          <ac:chgData name="Tim Cook" userId="d1c7cfb340f2c7ab" providerId="LiveId" clId="{132F1CF3-C23C-46A2-AE47-363F0F22F264}" dt="2023-04-12T02:12:46.612" v="1809"/>
          <ac:inkMkLst>
            <pc:docMk/>
            <pc:sldMk cId="3344337587" sldId="460"/>
            <ac:inkMk id="331" creationId="{64BF493F-0B4C-C2DF-C398-764A12166BF6}"/>
          </ac:inkMkLst>
        </pc:inkChg>
        <pc:inkChg chg="add del mod">
          <ac:chgData name="Tim Cook" userId="d1c7cfb340f2c7ab" providerId="LiveId" clId="{132F1CF3-C23C-46A2-AE47-363F0F22F264}" dt="2023-04-12T02:12:46.596" v="1800"/>
          <ac:inkMkLst>
            <pc:docMk/>
            <pc:sldMk cId="3344337587" sldId="460"/>
            <ac:inkMk id="332" creationId="{E9F18AB6-9A38-CFB8-10D3-3A0DDBA91A3B}"/>
          </ac:inkMkLst>
        </pc:inkChg>
        <pc:inkChg chg="add del mod">
          <ac:chgData name="Tim Cook" userId="d1c7cfb340f2c7ab" providerId="LiveId" clId="{132F1CF3-C23C-46A2-AE47-363F0F22F264}" dt="2023-04-12T02:12:46.596" v="1805"/>
          <ac:inkMkLst>
            <pc:docMk/>
            <pc:sldMk cId="3344337587" sldId="460"/>
            <ac:inkMk id="333" creationId="{20118894-DF47-AD91-F211-9961025B3D33}"/>
          </ac:inkMkLst>
        </pc:inkChg>
        <pc:inkChg chg="add del mod">
          <ac:chgData name="Tim Cook" userId="d1c7cfb340f2c7ab" providerId="LiveId" clId="{132F1CF3-C23C-46A2-AE47-363F0F22F264}" dt="2023-04-12T02:12:46.596" v="1796"/>
          <ac:inkMkLst>
            <pc:docMk/>
            <pc:sldMk cId="3344337587" sldId="460"/>
            <ac:inkMk id="334" creationId="{A4A9A747-8CDF-697C-C19C-E3D5E5A60356}"/>
          </ac:inkMkLst>
        </pc:inkChg>
        <pc:inkChg chg="add del mod">
          <ac:chgData name="Tim Cook" userId="d1c7cfb340f2c7ab" providerId="LiveId" clId="{132F1CF3-C23C-46A2-AE47-363F0F22F264}" dt="2023-04-12T02:12:46.596" v="1798"/>
          <ac:inkMkLst>
            <pc:docMk/>
            <pc:sldMk cId="3344337587" sldId="460"/>
            <ac:inkMk id="335" creationId="{299F7D03-73FD-4F1D-BC8C-A8CF7A92F282}"/>
          </ac:inkMkLst>
        </pc:inkChg>
        <pc:inkChg chg="add del mod">
          <ac:chgData name="Tim Cook" userId="d1c7cfb340f2c7ab" providerId="LiveId" clId="{132F1CF3-C23C-46A2-AE47-363F0F22F264}" dt="2023-04-12T02:12:46.596" v="1795"/>
          <ac:inkMkLst>
            <pc:docMk/>
            <pc:sldMk cId="3344337587" sldId="460"/>
            <ac:inkMk id="336" creationId="{40ECD053-178E-2709-FB2C-D90725FB9F69}"/>
          </ac:inkMkLst>
        </pc:inkChg>
        <pc:inkChg chg="add del mod">
          <ac:chgData name="Tim Cook" userId="d1c7cfb340f2c7ab" providerId="LiveId" clId="{132F1CF3-C23C-46A2-AE47-363F0F22F264}" dt="2023-04-12T02:12:46.612" v="1808"/>
          <ac:inkMkLst>
            <pc:docMk/>
            <pc:sldMk cId="3344337587" sldId="460"/>
            <ac:inkMk id="337" creationId="{4E72B218-5B8E-2C75-3ABF-0E612E33F43A}"/>
          </ac:inkMkLst>
        </pc:inkChg>
        <pc:inkChg chg="add del mod">
          <ac:chgData name="Tim Cook" userId="d1c7cfb340f2c7ab" providerId="LiveId" clId="{132F1CF3-C23C-46A2-AE47-363F0F22F264}" dt="2023-04-12T02:12:46.612" v="1811"/>
          <ac:inkMkLst>
            <pc:docMk/>
            <pc:sldMk cId="3344337587" sldId="460"/>
            <ac:inkMk id="338" creationId="{944ECA38-4938-95C1-B2A5-55AC102D0FA0}"/>
          </ac:inkMkLst>
        </pc:inkChg>
        <pc:inkChg chg="add del mod">
          <ac:chgData name="Tim Cook" userId="d1c7cfb340f2c7ab" providerId="LiveId" clId="{132F1CF3-C23C-46A2-AE47-363F0F22F264}" dt="2023-04-12T02:12:46.596" v="1801"/>
          <ac:inkMkLst>
            <pc:docMk/>
            <pc:sldMk cId="3344337587" sldId="460"/>
            <ac:inkMk id="339" creationId="{D20B213B-C0BD-6C1D-69F0-29982E35C9F2}"/>
          </ac:inkMkLst>
        </pc:inkChg>
        <pc:inkChg chg="add del mod">
          <ac:chgData name="Tim Cook" userId="d1c7cfb340f2c7ab" providerId="LiveId" clId="{132F1CF3-C23C-46A2-AE47-363F0F22F264}" dt="2023-04-12T02:12:46.596" v="1804"/>
          <ac:inkMkLst>
            <pc:docMk/>
            <pc:sldMk cId="3344337587" sldId="460"/>
            <ac:inkMk id="340" creationId="{1C28413A-087E-D42D-43E0-92CD99E0EFF9}"/>
          </ac:inkMkLst>
        </pc:inkChg>
        <pc:inkChg chg="add del mod">
          <ac:chgData name="Tim Cook" userId="d1c7cfb340f2c7ab" providerId="LiveId" clId="{132F1CF3-C23C-46A2-AE47-363F0F22F264}" dt="2023-04-12T02:12:46.612" v="1810"/>
          <ac:inkMkLst>
            <pc:docMk/>
            <pc:sldMk cId="3344337587" sldId="460"/>
            <ac:inkMk id="341" creationId="{70F68C4A-39B9-3E7A-97FA-3684939C5D2F}"/>
          </ac:inkMkLst>
        </pc:inkChg>
        <pc:inkChg chg="add del mod">
          <ac:chgData name="Tim Cook" userId="d1c7cfb340f2c7ab" providerId="LiveId" clId="{132F1CF3-C23C-46A2-AE47-363F0F22F264}" dt="2023-04-12T02:12:46.596" v="1806"/>
          <ac:inkMkLst>
            <pc:docMk/>
            <pc:sldMk cId="3344337587" sldId="460"/>
            <ac:inkMk id="342" creationId="{694034BC-FD33-F93F-74CA-388DC1DF029E}"/>
          </ac:inkMkLst>
        </pc:inkChg>
        <pc:inkChg chg="add del mod">
          <ac:chgData name="Tim Cook" userId="d1c7cfb340f2c7ab" providerId="LiveId" clId="{132F1CF3-C23C-46A2-AE47-363F0F22F264}" dt="2023-04-12T02:12:46.596" v="1802"/>
          <ac:inkMkLst>
            <pc:docMk/>
            <pc:sldMk cId="3344337587" sldId="460"/>
            <ac:inkMk id="343" creationId="{9C39B37B-EA27-E1AF-B06E-272048465C4C}"/>
          </ac:inkMkLst>
        </pc:inkChg>
        <pc:inkChg chg="add del mod">
          <ac:chgData name="Tim Cook" userId="d1c7cfb340f2c7ab" providerId="LiveId" clId="{132F1CF3-C23C-46A2-AE47-363F0F22F264}" dt="2023-04-12T02:12:46.596" v="1799"/>
          <ac:inkMkLst>
            <pc:docMk/>
            <pc:sldMk cId="3344337587" sldId="460"/>
            <ac:inkMk id="344" creationId="{2505C5EE-9C6D-FA9C-FEC1-35A00E9033B1}"/>
          </ac:inkMkLst>
        </pc:inkChg>
        <pc:inkChg chg="add del mod">
          <ac:chgData name="Tim Cook" userId="d1c7cfb340f2c7ab" providerId="LiveId" clId="{132F1CF3-C23C-46A2-AE47-363F0F22F264}" dt="2023-04-12T02:12:46.596" v="1797"/>
          <ac:inkMkLst>
            <pc:docMk/>
            <pc:sldMk cId="3344337587" sldId="460"/>
            <ac:inkMk id="345" creationId="{6E168762-DBA3-AC8B-54FA-61976D7AB6BE}"/>
          </ac:inkMkLst>
        </pc:inkChg>
        <pc:inkChg chg="add del mod">
          <ac:chgData name="Tim Cook" userId="d1c7cfb340f2c7ab" providerId="LiveId" clId="{132F1CF3-C23C-46A2-AE47-363F0F22F264}" dt="2023-04-12T02:12:46.612" v="1807"/>
          <ac:inkMkLst>
            <pc:docMk/>
            <pc:sldMk cId="3344337587" sldId="460"/>
            <ac:inkMk id="346" creationId="{73811DAC-F6B5-A133-BFC9-B8DDB194C6E5}"/>
          </ac:inkMkLst>
        </pc:inkChg>
        <pc:inkChg chg="add del mod">
          <ac:chgData name="Tim Cook" userId="d1c7cfb340f2c7ab" providerId="LiveId" clId="{132F1CF3-C23C-46A2-AE47-363F0F22F264}" dt="2023-04-12T02:12:46.612" v="1812"/>
          <ac:inkMkLst>
            <pc:docMk/>
            <pc:sldMk cId="3344337587" sldId="460"/>
            <ac:inkMk id="347" creationId="{315F6D3F-EB61-C9FF-9879-71BEBD54B313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51" creationId="{6DBCB81B-F97C-0B36-7EC4-B1E954B851A4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52" creationId="{9F9F2986-B50D-518C-B09F-7124AFF28AEE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53" creationId="{C6A22F79-991A-B0A9-1BC0-C38F710230CA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55" creationId="{C81686D0-5CEF-D362-CE14-7858D580D902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56" creationId="{00095FEA-B287-3DF1-818E-4E7FC1323D01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57" creationId="{E1C0EFC9-4708-3214-2949-FE4F2F91F315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58" creationId="{EE36B464-3FE9-2698-75A9-023BE277AA78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59" creationId="{C9753DA3-3441-704A-079E-C894742ED0B3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60" creationId="{4523FA46-2503-6C81-55A1-8E98D83EA63F}"/>
          </ac:inkMkLst>
        </pc:inkChg>
        <pc:inkChg chg="add del mod">
          <ac:chgData name="Tim Cook" userId="d1c7cfb340f2c7ab" providerId="LiveId" clId="{132F1CF3-C23C-46A2-AE47-363F0F22F264}" dt="2023-04-12T02:13:06.078" v="1840"/>
          <ac:inkMkLst>
            <pc:docMk/>
            <pc:sldMk cId="3344337587" sldId="460"/>
            <ac:inkMk id="361" creationId="{210AC61C-6629-FCB4-ED8F-78497B9FE899}"/>
          </ac:inkMkLst>
        </pc:inkChg>
        <pc:inkChg chg="add del mod">
          <ac:chgData name="Tim Cook" userId="d1c7cfb340f2c7ab" providerId="LiveId" clId="{132F1CF3-C23C-46A2-AE47-363F0F22F264}" dt="2023-04-12T02:13:06.078" v="1838"/>
          <ac:inkMkLst>
            <pc:docMk/>
            <pc:sldMk cId="3344337587" sldId="460"/>
            <ac:inkMk id="362" creationId="{8008FE59-F380-6C10-7BB9-EBD0A0A8311E}"/>
          </ac:inkMkLst>
        </pc:inkChg>
        <pc:inkChg chg="add del mod">
          <ac:chgData name="Tim Cook" userId="d1c7cfb340f2c7ab" providerId="LiveId" clId="{132F1CF3-C23C-46A2-AE47-363F0F22F264}" dt="2023-04-12T02:13:06.078" v="1837"/>
          <ac:inkMkLst>
            <pc:docMk/>
            <pc:sldMk cId="3344337587" sldId="460"/>
            <ac:inkMk id="363" creationId="{96A21A32-4664-1684-C8B4-5CC5EA44305C}"/>
          </ac:inkMkLst>
        </pc:inkChg>
        <pc:inkChg chg="add del mod">
          <ac:chgData name="Tim Cook" userId="d1c7cfb340f2c7ab" providerId="LiveId" clId="{132F1CF3-C23C-46A2-AE47-363F0F22F264}" dt="2023-04-12T02:13:06.078" v="1836"/>
          <ac:inkMkLst>
            <pc:docMk/>
            <pc:sldMk cId="3344337587" sldId="460"/>
            <ac:inkMk id="364" creationId="{AD4472A9-1D1B-7F8D-8DC7-23E27798A364}"/>
          </ac:inkMkLst>
        </pc:inkChg>
        <pc:inkChg chg="add del mod">
          <ac:chgData name="Tim Cook" userId="d1c7cfb340f2c7ab" providerId="LiveId" clId="{132F1CF3-C23C-46A2-AE47-363F0F22F264}" dt="2023-04-12T02:13:06.078" v="1839"/>
          <ac:inkMkLst>
            <pc:docMk/>
            <pc:sldMk cId="3344337587" sldId="460"/>
            <ac:inkMk id="365" creationId="{12F93430-9927-DD0D-BD73-764CEA8ACA93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66" creationId="{D6C9B074-34C4-F650-8099-876CEFB75944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67" creationId="{44402DAA-3C45-49F1-0EDA-27CAB0407DA8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68" creationId="{3224A584-3514-F14A-8B85-64D452F7E077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69" creationId="{C7B62A6B-8DCB-4EA6-B08D-B35AF9FC4FBF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70" creationId="{C41F41BD-2076-D982-C078-C9709FF3A077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71" creationId="{AEAD5FDF-8186-E987-3E3B-84212C791BD3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72" creationId="{6C91537A-0929-0417-C494-DBE4D0F0CC11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75" creationId="{9FA9E5B4-3416-BCF0-9A9C-378B28D3F77B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76" creationId="{D8CA9855-7C64-1DF2-7A0C-49C152E4D3FE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77" creationId="{A18B801D-B25F-AA01-FDD1-E2FA06B66ED6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78" creationId="{2A34556D-6236-F2FD-031C-894F6D395FE1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80" creationId="{B11A8C6E-14F1-82CE-73C0-F160DE9E4803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81" creationId="{D4E88792-B419-483F-CE09-45C37B0ED3F6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82" creationId="{4F005093-EEA2-6100-9FB8-7BDCB798E22A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83" creationId="{E123AD67-AC54-8042-887D-E1E7DA763E46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84" creationId="{AC2001FA-B78A-B3EE-579B-A3EE09584E43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85" creationId="{BEF31A66-2EBB-B965-B928-A954766F424A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86" creationId="{44B61A0F-FA07-97BB-0FA2-4D288A64B548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87" creationId="{8778E903-10BF-F8F1-ACCC-AB36FFA5DC78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88" creationId="{40C1B74D-296C-7574-844C-855FA6F96259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89" creationId="{14F1CBCB-EDDD-2EF2-8E72-1DD9B88A65EA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90" creationId="{427DBE95-0C08-C49F-B4AB-F6051A61547F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91" creationId="{F80DBE37-652B-E02F-FA2C-2E84AB6AD606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92" creationId="{83EE52B4-355F-79B4-05F6-F50611DE5DF8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93" creationId="{12F8CD5B-393A-2C99-15E3-1EB373E5A6BD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94" creationId="{CF464481-382C-BC91-B5EF-1FB75F254E35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95" creationId="{17140BDD-C22E-3B3B-C930-486EC8CF51E4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97" creationId="{D77FE053-3728-FD09-5D46-1EBF421B51BC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98" creationId="{F7BE9688-15FE-CFA9-49E4-C4371B53748B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399" creationId="{074BFF13-41AF-3498-E340-6AC742812EFC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400" creationId="{FA14266D-69FD-6A31-02F4-57DFF1B7C8A4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401" creationId="{B6DC30E5-7B4B-75CD-D143-1F7C9F270917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402" creationId="{3B40534A-8210-B383-3CE0-8A76EBF6F5CC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403" creationId="{FBD19537-42A6-FD23-216C-4E3E5D34FE2F}"/>
          </ac:inkMkLst>
        </pc:inkChg>
        <pc:inkChg chg="add mod">
          <ac:chgData name="Tim Cook" userId="d1c7cfb340f2c7ab" providerId="LiveId" clId="{132F1CF3-C23C-46A2-AE47-363F0F22F264}" dt="2023-04-12T02:13:20.766" v="1871"/>
          <ac:inkMkLst>
            <pc:docMk/>
            <pc:sldMk cId="3344337587" sldId="460"/>
            <ac:inkMk id="404" creationId="{8823732F-1C65-7824-011B-0C3DA1F4F265}"/>
          </ac:inkMkLst>
        </pc:inkChg>
      </pc:sldChg>
      <pc:sldChg chg="addSp delSp modSp mod">
        <pc:chgData name="Tim Cook" userId="d1c7cfb340f2c7ab" providerId="LiveId" clId="{132F1CF3-C23C-46A2-AE47-363F0F22F264}" dt="2023-04-12T13:30:18.487" v="2836"/>
        <pc:sldMkLst>
          <pc:docMk/>
          <pc:sldMk cId="1677961341" sldId="461"/>
        </pc:sldMkLst>
        <pc:grpChg chg="mod">
          <ac:chgData name="Tim Cook" userId="d1c7cfb340f2c7ab" providerId="LiveId" clId="{132F1CF3-C23C-46A2-AE47-363F0F22F264}" dt="2023-04-12T01:43:12.483" v="346"/>
          <ac:grpSpMkLst>
            <pc:docMk/>
            <pc:sldMk cId="1677961341" sldId="461"/>
            <ac:grpSpMk id="62" creationId="{0454F3CB-6F48-4440-BFAC-BBB9002F2142}"/>
          </ac:grpSpMkLst>
        </pc:grpChg>
        <pc:grpChg chg="mod">
          <ac:chgData name="Tim Cook" userId="d1c7cfb340f2c7ab" providerId="LiveId" clId="{132F1CF3-C23C-46A2-AE47-363F0F22F264}" dt="2023-04-12T01:43:12.483" v="346"/>
          <ac:grpSpMkLst>
            <pc:docMk/>
            <pc:sldMk cId="1677961341" sldId="461"/>
            <ac:grpSpMk id="63" creationId="{7B53A7E8-DE61-74CF-8F5C-21BF2B7FDD84}"/>
          </ac:grpSpMkLst>
        </pc:grpChg>
        <pc:grpChg chg="mod">
          <ac:chgData name="Tim Cook" userId="d1c7cfb340f2c7ab" providerId="LiveId" clId="{132F1CF3-C23C-46A2-AE47-363F0F22F264}" dt="2023-04-12T01:43:12.483" v="346"/>
          <ac:grpSpMkLst>
            <pc:docMk/>
            <pc:sldMk cId="1677961341" sldId="461"/>
            <ac:grpSpMk id="64" creationId="{5D7A309C-1247-8AC7-6FEA-ED6750441CD3}"/>
          </ac:grpSpMkLst>
        </pc:grpChg>
        <pc:grpChg chg="mod">
          <ac:chgData name="Tim Cook" userId="d1c7cfb340f2c7ab" providerId="LiveId" clId="{132F1CF3-C23C-46A2-AE47-363F0F22F264}" dt="2023-04-12T01:43:12.483" v="346"/>
          <ac:grpSpMkLst>
            <pc:docMk/>
            <pc:sldMk cId="1677961341" sldId="461"/>
            <ac:grpSpMk id="65" creationId="{1FAB0549-26BC-194C-8772-0DE0652B4F15}"/>
          </ac:grpSpMkLst>
        </pc:grpChg>
        <pc:grpChg chg="mod">
          <ac:chgData name="Tim Cook" userId="d1c7cfb340f2c7ab" providerId="LiveId" clId="{132F1CF3-C23C-46A2-AE47-363F0F22F264}" dt="2023-04-12T01:43:13.639" v="350"/>
          <ac:grpSpMkLst>
            <pc:docMk/>
            <pc:sldMk cId="1677961341" sldId="461"/>
            <ac:grpSpMk id="66" creationId="{4DFA43BA-AE6C-B23D-DFF8-8C0D7B34E42D}"/>
          </ac:grpSpMkLst>
        </pc:grpChg>
        <pc:grpChg chg="mod">
          <ac:chgData name="Tim Cook" userId="d1c7cfb340f2c7ab" providerId="LiveId" clId="{132F1CF3-C23C-46A2-AE47-363F0F22F264}" dt="2023-04-12T01:43:16.256" v="354"/>
          <ac:grpSpMkLst>
            <pc:docMk/>
            <pc:sldMk cId="1677961341" sldId="461"/>
            <ac:grpSpMk id="70" creationId="{63791313-2A7F-BA47-1695-6ED666AD9369}"/>
          </ac:grpSpMkLst>
        </pc:grpChg>
        <pc:grpChg chg="mod">
          <ac:chgData name="Tim Cook" userId="d1c7cfb340f2c7ab" providerId="LiveId" clId="{132F1CF3-C23C-46A2-AE47-363F0F22F264}" dt="2023-04-12T01:43:27.262" v="365"/>
          <ac:grpSpMkLst>
            <pc:docMk/>
            <pc:sldMk cId="1677961341" sldId="461"/>
            <ac:grpSpMk id="79" creationId="{099F1477-7746-834F-0787-BD3394D4290D}"/>
          </ac:grpSpMkLst>
        </pc:grpChg>
        <pc:grpChg chg="mod">
          <ac:chgData name="Tim Cook" userId="d1c7cfb340f2c7ab" providerId="LiveId" clId="{132F1CF3-C23C-46A2-AE47-363F0F22F264}" dt="2023-04-12T01:43:27.262" v="365"/>
          <ac:grpSpMkLst>
            <pc:docMk/>
            <pc:sldMk cId="1677961341" sldId="461"/>
            <ac:grpSpMk id="80" creationId="{E7636E8E-4907-A37B-D310-1F37B9FB0028}"/>
          </ac:grpSpMkLst>
        </pc:grpChg>
        <pc:grpChg chg="mod">
          <ac:chgData name="Tim Cook" userId="d1c7cfb340f2c7ab" providerId="LiveId" clId="{132F1CF3-C23C-46A2-AE47-363F0F22F264}" dt="2023-04-12T01:43:29.717" v="372"/>
          <ac:grpSpMkLst>
            <pc:docMk/>
            <pc:sldMk cId="1677961341" sldId="461"/>
            <ac:grpSpMk id="87" creationId="{C3EB523E-73EA-2209-6316-570E405F952F}"/>
          </ac:grpSpMkLst>
        </pc:grpChg>
        <pc:grpChg chg="mod">
          <ac:chgData name="Tim Cook" userId="d1c7cfb340f2c7ab" providerId="LiveId" clId="{132F1CF3-C23C-46A2-AE47-363F0F22F264}" dt="2023-04-12T01:43:48.791" v="381"/>
          <ac:grpSpMkLst>
            <pc:docMk/>
            <pc:sldMk cId="1677961341" sldId="461"/>
            <ac:grpSpMk id="96" creationId="{440423BB-3764-D743-FD7E-10081C620DBF}"/>
          </ac:grpSpMkLst>
        </pc:grpChg>
        <pc:grpChg chg="mod">
          <ac:chgData name="Tim Cook" userId="d1c7cfb340f2c7ab" providerId="LiveId" clId="{132F1CF3-C23C-46A2-AE47-363F0F22F264}" dt="2023-04-12T01:43:48.791" v="381"/>
          <ac:grpSpMkLst>
            <pc:docMk/>
            <pc:sldMk cId="1677961341" sldId="461"/>
            <ac:grpSpMk id="97" creationId="{7AE39A79-8E9E-3483-7FBA-F0E6CA38122E}"/>
          </ac:grpSpMkLst>
        </pc:grpChg>
        <pc:grpChg chg="del mod">
          <ac:chgData name="Tim Cook" userId="d1c7cfb340f2c7ab" providerId="LiveId" clId="{132F1CF3-C23C-46A2-AE47-363F0F22F264}" dt="2023-04-12T01:44:02.423" v="395"/>
          <ac:grpSpMkLst>
            <pc:docMk/>
            <pc:sldMk cId="1677961341" sldId="461"/>
            <ac:grpSpMk id="105" creationId="{653BAE58-9497-8714-BAE3-4F7E5C0598A2}"/>
          </ac:grpSpMkLst>
        </pc:grpChg>
        <pc:grpChg chg="mod">
          <ac:chgData name="Tim Cook" userId="d1c7cfb340f2c7ab" providerId="LiveId" clId="{132F1CF3-C23C-46A2-AE47-363F0F22F264}" dt="2023-04-12T01:44:21.272" v="433"/>
          <ac:grpSpMkLst>
            <pc:docMk/>
            <pc:sldMk cId="1677961341" sldId="461"/>
            <ac:grpSpMk id="132" creationId="{F170A05C-326A-1610-BAAA-4BE6145F788A}"/>
          </ac:grpSpMkLst>
        </pc:grpChg>
        <pc:grpChg chg="mod">
          <ac:chgData name="Tim Cook" userId="d1c7cfb340f2c7ab" providerId="LiveId" clId="{132F1CF3-C23C-46A2-AE47-363F0F22F264}" dt="2023-04-12T01:44:16.467" v="423"/>
          <ac:grpSpMkLst>
            <pc:docMk/>
            <pc:sldMk cId="1677961341" sldId="461"/>
            <ac:grpSpMk id="133" creationId="{DF40F8CE-67F5-8A3C-43AC-FAC1D5A5E29B}"/>
          </ac:grpSpMkLst>
        </pc:grpChg>
        <pc:grpChg chg="mod">
          <ac:chgData name="Tim Cook" userId="d1c7cfb340f2c7ab" providerId="LiveId" clId="{132F1CF3-C23C-46A2-AE47-363F0F22F264}" dt="2023-04-12T01:44:16.467" v="423"/>
          <ac:grpSpMkLst>
            <pc:docMk/>
            <pc:sldMk cId="1677961341" sldId="461"/>
            <ac:grpSpMk id="134" creationId="{B07BE991-5702-AE2B-B72B-7321C3BDC4A1}"/>
          </ac:grpSpMkLst>
        </pc:grpChg>
        <pc:grpChg chg="mod">
          <ac:chgData name="Tim Cook" userId="d1c7cfb340f2c7ab" providerId="LiveId" clId="{132F1CF3-C23C-46A2-AE47-363F0F22F264}" dt="2023-04-12T01:44:16.467" v="423"/>
          <ac:grpSpMkLst>
            <pc:docMk/>
            <pc:sldMk cId="1677961341" sldId="461"/>
            <ac:grpSpMk id="135" creationId="{46B70F41-57CC-6009-1559-6E2B812F1997}"/>
          </ac:grpSpMkLst>
        </pc:grpChg>
        <pc:grpChg chg="mod">
          <ac:chgData name="Tim Cook" userId="d1c7cfb340f2c7ab" providerId="LiveId" clId="{132F1CF3-C23C-46A2-AE47-363F0F22F264}" dt="2023-04-12T01:44:16.467" v="423"/>
          <ac:grpSpMkLst>
            <pc:docMk/>
            <pc:sldMk cId="1677961341" sldId="461"/>
            <ac:grpSpMk id="136" creationId="{AAB1181D-D90D-0550-38F6-5334D110DF22}"/>
          </ac:grpSpMkLst>
        </pc:grpChg>
        <pc:grpChg chg="mod">
          <ac:chgData name="Tim Cook" userId="d1c7cfb340f2c7ab" providerId="LiveId" clId="{132F1CF3-C23C-46A2-AE47-363F0F22F264}" dt="2023-04-12T13:30:15.186" v="2827"/>
          <ac:grpSpMkLst>
            <pc:docMk/>
            <pc:sldMk cId="1677961341" sldId="461"/>
            <ac:grpSpMk id="139" creationId="{77718415-3EF5-F70D-1367-648D83370D18}"/>
          </ac:grpSpMkLst>
        </pc:grpChg>
        <pc:grpChg chg="mod">
          <ac:chgData name="Tim Cook" userId="d1c7cfb340f2c7ab" providerId="LiveId" clId="{132F1CF3-C23C-46A2-AE47-363F0F22F264}" dt="2023-04-12T13:30:15.186" v="2827"/>
          <ac:grpSpMkLst>
            <pc:docMk/>
            <pc:sldMk cId="1677961341" sldId="461"/>
            <ac:grpSpMk id="140" creationId="{EAE5BD1D-D517-3909-2C28-203683BD0E4E}"/>
          </ac:grpSpMkLst>
        </pc:grpChg>
        <pc:grpChg chg="del mod">
          <ac:chgData name="Tim Cook" userId="d1c7cfb340f2c7ab" providerId="LiveId" clId="{132F1CF3-C23C-46A2-AE47-363F0F22F264}" dt="2023-04-12T01:44:19.690" v="431"/>
          <ac:grpSpMkLst>
            <pc:docMk/>
            <pc:sldMk cId="1677961341" sldId="461"/>
            <ac:grpSpMk id="141" creationId="{5DBBCF7D-F547-C2F0-3C4F-6889EFDDB047}"/>
          </ac:grpSpMkLst>
        </pc:grpChg>
        <pc:grpChg chg="del mod">
          <ac:chgData name="Tim Cook" userId="d1c7cfb340f2c7ab" providerId="LiveId" clId="{132F1CF3-C23C-46A2-AE47-363F0F22F264}" dt="2023-04-12T01:44:25.985" v="440"/>
          <ac:grpSpMkLst>
            <pc:docMk/>
            <pc:sldMk cId="1677961341" sldId="461"/>
            <ac:grpSpMk id="144" creationId="{3D95696A-47EC-8E74-34A2-E627218FE368}"/>
          </ac:grpSpMkLst>
        </pc:grpChg>
        <pc:grpChg chg="mod">
          <ac:chgData name="Tim Cook" userId="d1c7cfb340f2c7ab" providerId="LiveId" clId="{132F1CF3-C23C-46A2-AE47-363F0F22F264}" dt="2023-04-12T01:44:34.811" v="454"/>
          <ac:grpSpMkLst>
            <pc:docMk/>
            <pc:sldMk cId="1677961341" sldId="461"/>
            <ac:grpSpMk id="159" creationId="{B5B49DCD-0FF1-4C32-AEF1-711C416BA809}"/>
          </ac:grpSpMkLst>
        </pc:grpChg>
        <pc:grpChg chg="mod">
          <ac:chgData name="Tim Cook" userId="d1c7cfb340f2c7ab" providerId="LiveId" clId="{132F1CF3-C23C-46A2-AE47-363F0F22F264}" dt="2023-04-12T01:44:34.811" v="454"/>
          <ac:grpSpMkLst>
            <pc:docMk/>
            <pc:sldMk cId="1677961341" sldId="461"/>
            <ac:grpSpMk id="160" creationId="{30BF3FC1-CE2E-05C0-3B53-DAB050B14BA3}"/>
          </ac:grpSpMkLst>
        </pc:grpChg>
        <pc:grpChg chg="mod">
          <ac:chgData name="Tim Cook" userId="d1c7cfb340f2c7ab" providerId="LiveId" clId="{132F1CF3-C23C-46A2-AE47-363F0F22F264}" dt="2023-04-12T01:44:41.147" v="465"/>
          <ac:grpSpMkLst>
            <pc:docMk/>
            <pc:sldMk cId="1677961341" sldId="461"/>
            <ac:grpSpMk id="171" creationId="{6DFF2C45-F9CC-3982-C4CA-139ABAEDA489}"/>
          </ac:grpSpMkLst>
        </pc:grpChg>
        <pc:grpChg chg="mod">
          <ac:chgData name="Tim Cook" userId="d1c7cfb340f2c7ab" providerId="LiveId" clId="{132F1CF3-C23C-46A2-AE47-363F0F22F264}" dt="2023-04-12T01:44:41.147" v="465"/>
          <ac:grpSpMkLst>
            <pc:docMk/>
            <pc:sldMk cId="1677961341" sldId="461"/>
            <ac:grpSpMk id="172" creationId="{56601C63-0D1A-5C4B-018B-28E49DA5BB22}"/>
          </ac:grpSpMkLst>
        </pc:grpChg>
        <pc:grpChg chg="mod">
          <ac:chgData name="Tim Cook" userId="d1c7cfb340f2c7ab" providerId="LiveId" clId="{132F1CF3-C23C-46A2-AE47-363F0F22F264}" dt="2023-04-12T01:44:41.147" v="465"/>
          <ac:grpSpMkLst>
            <pc:docMk/>
            <pc:sldMk cId="1677961341" sldId="461"/>
            <ac:grpSpMk id="173" creationId="{A366E928-487F-F7E3-B0E2-5E490F39F2E0}"/>
          </ac:grpSpMkLst>
        </pc:grpChg>
        <pc:grpChg chg="mod">
          <ac:chgData name="Tim Cook" userId="d1c7cfb340f2c7ab" providerId="LiveId" clId="{132F1CF3-C23C-46A2-AE47-363F0F22F264}" dt="2023-04-12T01:44:41.147" v="465"/>
          <ac:grpSpMkLst>
            <pc:docMk/>
            <pc:sldMk cId="1677961341" sldId="461"/>
            <ac:grpSpMk id="174" creationId="{0598E53B-5774-23A9-E8DF-1F2101B3A3E1}"/>
          </ac:grpSpMkLst>
        </pc:grpChg>
        <pc:grpChg chg="mod">
          <ac:chgData name="Tim Cook" userId="d1c7cfb340f2c7ab" providerId="LiveId" clId="{132F1CF3-C23C-46A2-AE47-363F0F22F264}" dt="2023-04-12T01:44:47.419" v="479"/>
          <ac:grpSpMkLst>
            <pc:docMk/>
            <pc:sldMk cId="1677961341" sldId="461"/>
            <ac:grpSpMk id="188" creationId="{745A60DC-6407-0C4C-29AA-0EB95E0DEC65}"/>
          </ac:grpSpMkLst>
        </pc:grpChg>
        <pc:grpChg chg="mod">
          <ac:chgData name="Tim Cook" userId="d1c7cfb340f2c7ab" providerId="LiveId" clId="{132F1CF3-C23C-46A2-AE47-363F0F22F264}" dt="2023-04-12T01:44:47.419" v="479"/>
          <ac:grpSpMkLst>
            <pc:docMk/>
            <pc:sldMk cId="1677961341" sldId="461"/>
            <ac:grpSpMk id="189" creationId="{3502CEC0-D3C9-E2A6-961B-74D33218B743}"/>
          </ac:grpSpMkLst>
        </pc:grpChg>
        <pc:grpChg chg="mod">
          <ac:chgData name="Tim Cook" userId="d1c7cfb340f2c7ab" providerId="LiveId" clId="{132F1CF3-C23C-46A2-AE47-363F0F22F264}" dt="2023-04-12T01:44:51.512" v="487"/>
          <ac:grpSpMkLst>
            <pc:docMk/>
            <pc:sldMk cId="1677961341" sldId="461"/>
            <ac:grpSpMk id="197" creationId="{DA8BEBAC-FC51-757D-1953-558885D6CC18}"/>
          </ac:grpSpMkLst>
        </pc:grpChg>
        <pc:grpChg chg="mod">
          <ac:chgData name="Tim Cook" userId="d1c7cfb340f2c7ab" providerId="LiveId" clId="{132F1CF3-C23C-46A2-AE47-363F0F22F264}" dt="2023-04-12T01:44:51.512" v="487"/>
          <ac:grpSpMkLst>
            <pc:docMk/>
            <pc:sldMk cId="1677961341" sldId="461"/>
            <ac:grpSpMk id="198" creationId="{4523BBCD-86C1-A060-6212-3E7868B68E7E}"/>
          </ac:grpSpMkLst>
        </pc:grpChg>
        <pc:grpChg chg="mod">
          <ac:chgData name="Tim Cook" userId="d1c7cfb340f2c7ab" providerId="LiveId" clId="{132F1CF3-C23C-46A2-AE47-363F0F22F264}" dt="2023-04-12T01:44:51.512" v="487"/>
          <ac:grpSpMkLst>
            <pc:docMk/>
            <pc:sldMk cId="1677961341" sldId="461"/>
            <ac:grpSpMk id="199" creationId="{B0701FFA-869F-7B90-CB76-1E5D749BEB8B}"/>
          </ac:grpSpMkLst>
        </pc:grpChg>
        <pc:grpChg chg="mod">
          <ac:chgData name="Tim Cook" userId="d1c7cfb340f2c7ab" providerId="LiveId" clId="{132F1CF3-C23C-46A2-AE47-363F0F22F264}" dt="2023-04-12T01:44:57.011" v="500"/>
          <ac:grpSpMkLst>
            <pc:docMk/>
            <pc:sldMk cId="1677961341" sldId="461"/>
            <ac:grpSpMk id="212" creationId="{0F0CE1EF-7EDD-6390-EF55-4449295A24DF}"/>
          </ac:grpSpMkLst>
        </pc:grpChg>
        <pc:grpChg chg="del mod">
          <ac:chgData name="Tim Cook" userId="d1c7cfb340f2c7ab" providerId="LiveId" clId="{132F1CF3-C23C-46A2-AE47-363F0F22F264}" dt="2023-04-12T01:45:06.297" v="504"/>
          <ac:grpSpMkLst>
            <pc:docMk/>
            <pc:sldMk cId="1677961341" sldId="461"/>
            <ac:grpSpMk id="215" creationId="{88D260B0-6176-E36A-B147-8BE8BAE58891}"/>
          </ac:grpSpMkLst>
        </pc:grpChg>
        <pc:grpChg chg="mod">
          <ac:chgData name="Tim Cook" userId="d1c7cfb340f2c7ab" providerId="LiveId" clId="{132F1CF3-C23C-46A2-AE47-363F0F22F264}" dt="2023-04-12T13:30:18.487" v="2836"/>
          <ac:grpSpMkLst>
            <pc:docMk/>
            <pc:sldMk cId="1677961341" sldId="461"/>
            <ac:grpSpMk id="217" creationId="{2CAF4A2F-59B9-CEF8-4D7F-C7B776D62110}"/>
          </ac:grpSpMkLst>
        </pc:grpChg>
        <pc:grpChg chg="del mod">
          <ac:chgData name="Tim Cook" userId="d1c7cfb340f2c7ab" providerId="LiveId" clId="{132F1CF3-C23C-46A2-AE47-363F0F22F264}" dt="2023-04-12T01:45:15.895" v="513"/>
          <ac:grpSpMkLst>
            <pc:docMk/>
            <pc:sldMk cId="1677961341" sldId="461"/>
            <ac:grpSpMk id="218" creationId="{137AFE8C-D406-6FAC-0F06-80FBC0838920}"/>
          </ac:grpSpMkLst>
        </pc:grpChg>
        <pc:grpChg chg="mod">
          <ac:chgData name="Tim Cook" userId="d1c7cfb340f2c7ab" providerId="LiveId" clId="{132F1CF3-C23C-46A2-AE47-363F0F22F264}" dt="2023-04-12T01:45:19.773" v="521"/>
          <ac:grpSpMkLst>
            <pc:docMk/>
            <pc:sldMk cId="1677961341" sldId="461"/>
            <ac:grpSpMk id="229" creationId="{C28BC08E-B4EE-EE0B-778B-25C8892700EE}"/>
          </ac:grpSpMkLst>
        </pc:grpChg>
        <pc:grpChg chg="mod">
          <ac:chgData name="Tim Cook" userId="d1c7cfb340f2c7ab" providerId="LiveId" clId="{132F1CF3-C23C-46A2-AE47-363F0F22F264}" dt="2023-04-12T01:45:29.756" v="538"/>
          <ac:grpSpMkLst>
            <pc:docMk/>
            <pc:sldMk cId="1677961341" sldId="461"/>
            <ac:grpSpMk id="246" creationId="{96DAF4FF-14B7-E8D7-E8CF-E9D17197C6C4}"/>
          </ac:grpSpMkLst>
        </pc:grpChg>
        <pc:grpChg chg="mod">
          <ac:chgData name="Tim Cook" userId="d1c7cfb340f2c7ab" providerId="LiveId" clId="{132F1CF3-C23C-46A2-AE47-363F0F22F264}" dt="2023-04-12T01:45:29.756" v="538"/>
          <ac:grpSpMkLst>
            <pc:docMk/>
            <pc:sldMk cId="1677961341" sldId="461"/>
            <ac:grpSpMk id="247" creationId="{508963EB-E8A8-63C9-09C9-F7DA60BD6A16}"/>
          </ac:grpSpMkLst>
        </pc:grpChg>
        <pc:grpChg chg="mod">
          <ac:chgData name="Tim Cook" userId="d1c7cfb340f2c7ab" providerId="LiveId" clId="{132F1CF3-C23C-46A2-AE47-363F0F22F264}" dt="2023-04-12T01:45:29.756" v="538"/>
          <ac:grpSpMkLst>
            <pc:docMk/>
            <pc:sldMk cId="1677961341" sldId="461"/>
            <ac:grpSpMk id="248" creationId="{21A65DC1-79C6-7E7A-22D5-4475B2F2DCAB}"/>
          </ac:grpSpMkLst>
        </pc:grpChg>
        <pc:grpChg chg="mod">
          <ac:chgData name="Tim Cook" userId="d1c7cfb340f2c7ab" providerId="LiveId" clId="{132F1CF3-C23C-46A2-AE47-363F0F22F264}" dt="2023-04-12T01:45:53.446" v="541"/>
          <ac:grpSpMkLst>
            <pc:docMk/>
            <pc:sldMk cId="1677961341" sldId="461"/>
            <ac:grpSpMk id="251" creationId="{1DB7FC03-990B-BD4E-996F-252B6E374DCE}"/>
          </ac:grpSpMkLst>
        </pc:grpChg>
        <pc:grpChg chg="del mod">
          <ac:chgData name="Tim Cook" userId="d1c7cfb340f2c7ab" providerId="LiveId" clId="{132F1CF3-C23C-46A2-AE47-363F0F22F264}" dt="2023-04-12T01:47:16.491" v="571"/>
          <ac:grpSpMkLst>
            <pc:docMk/>
            <pc:sldMk cId="1677961341" sldId="461"/>
            <ac:grpSpMk id="264" creationId="{5CAA7625-35C1-49B7-16AB-C59DAF656192}"/>
          </ac:grpSpMkLst>
        </pc:grpChg>
        <pc:grpChg chg="del mod">
          <ac:chgData name="Tim Cook" userId="d1c7cfb340f2c7ab" providerId="LiveId" clId="{132F1CF3-C23C-46A2-AE47-363F0F22F264}" dt="2023-04-12T01:47:17.883" v="574"/>
          <ac:grpSpMkLst>
            <pc:docMk/>
            <pc:sldMk cId="1677961341" sldId="461"/>
            <ac:grpSpMk id="265" creationId="{2C90732F-42BC-0E6D-7F13-D1B568D600DF}"/>
          </ac:grpSpMkLst>
        </pc:grpChg>
        <pc:grpChg chg="mod">
          <ac:chgData name="Tim Cook" userId="d1c7cfb340f2c7ab" providerId="LiveId" clId="{132F1CF3-C23C-46A2-AE47-363F0F22F264}" dt="2023-04-12T01:46:14.287" v="556"/>
          <ac:grpSpMkLst>
            <pc:docMk/>
            <pc:sldMk cId="1677961341" sldId="461"/>
            <ac:grpSpMk id="266" creationId="{08D45E8E-0579-3A9B-B940-9BCFA3CC2646}"/>
          </ac:grpSpMkLst>
        </pc:grpChg>
        <pc:grpChg chg="del mod">
          <ac:chgData name="Tim Cook" userId="d1c7cfb340f2c7ab" providerId="LiveId" clId="{132F1CF3-C23C-46A2-AE47-363F0F22F264}" dt="2023-04-12T01:46:29.219" v="569"/>
          <ac:grpSpMkLst>
            <pc:docMk/>
            <pc:sldMk cId="1677961341" sldId="461"/>
            <ac:grpSpMk id="274" creationId="{DFE27051-9D73-3DBF-D5E3-CB75287D07D7}"/>
          </ac:grpSpMkLst>
        </pc:grpChg>
        <pc:grpChg chg="mod">
          <ac:chgData name="Tim Cook" userId="d1c7cfb340f2c7ab" providerId="LiveId" clId="{132F1CF3-C23C-46A2-AE47-363F0F22F264}" dt="2023-04-12T01:47:26.848" v="584"/>
          <ac:grpSpMkLst>
            <pc:docMk/>
            <pc:sldMk cId="1677961341" sldId="461"/>
            <ac:grpSpMk id="282" creationId="{6481247A-64B3-8B5B-48D3-D2338F106345}"/>
          </ac:grpSpMkLst>
        </pc:grpChg>
        <pc:grpChg chg="mod">
          <ac:chgData name="Tim Cook" userId="d1c7cfb340f2c7ab" providerId="LiveId" clId="{132F1CF3-C23C-46A2-AE47-363F0F22F264}" dt="2023-04-12T01:47:26.848" v="584"/>
          <ac:grpSpMkLst>
            <pc:docMk/>
            <pc:sldMk cId="1677961341" sldId="461"/>
            <ac:grpSpMk id="283" creationId="{04E8C4F0-F69B-A8AB-14DF-5F767BF5A1DB}"/>
          </ac:grpSpMkLst>
        </pc:grpChg>
        <pc:grpChg chg="mod">
          <ac:chgData name="Tim Cook" userId="d1c7cfb340f2c7ab" providerId="LiveId" clId="{132F1CF3-C23C-46A2-AE47-363F0F22F264}" dt="2023-04-12T01:47:34.667" v="598"/>
          <ac:grpSpMkLst>
            <pc:docMk/>
            <pc:sldMk cId="1677961341" sldId="461"/>
            <ac:grpSpMk id="294" creationId="{ACCF04D4-35B1-14DF-B7BA-1275C3C94C15}"/>
          </ac:grpSpMkLst>
        </pc:grpChg>
        <pc:grpChg chg="mod">
          <ac:chgData name="Tim Cook" userId="d1c7cfb340f2c7ab" providerId="LiveId" clId="{132F1CF3-C23C-46A2-AE47-363F0F22F264}" dt="2023-04-12T01:47:38.427" v="606"/>
          <ac:grpSpMkLst>
            <pc:docMk/>
            <pc:sldMk cId="1677961341" sldId="461"/>
            <ac:grpSpMk id="302" creationId="{BD24217A-6FBE-DFE1-827A-284B0977789B}"/>
          </ac:grpSpMkLst>
        </pc:grpChg>
        <pc:grpChg chg="del mod">
          <ac:chgData name="Tim Cook" userId="d1c7cfb340f2c7ab" providerId="LiveId" clId="{132F1CF3-C23C-46A2-AE47-363F0F22F264}" dt="2023-04-12T01:48:12.541" v="631"/>
          <ac:grpSpMkLst>
            <pc:docMk/>
            <pc:sldMk cId="1677961341" sldId="461"/>
            <ac:grpSpMk id="310" creationId="{17CAFA85-BD77-BA0C-C844-400842C40A18}"/>
          </ac:grpSpMkLst>
        </pc:grpChg>
        <pc:grpChg chg="del mod">
          <ac:chgData name="Tim Cook" userId="d1c7cfb340f2c7ab" providerId="LiveId" clId="{132F1CF3-C23C-46A2-AE47-363F0F22F264}" dt="2023-04-12T01:48:11.023" v="626"/>
          <ac:grpSpMkLst>
            <pc:docMk/>
            <pc:sldMk cId="1677961341" sldId="461"/>
            <ac:grpSpMk id="316" creationId="{11E765DE-C0D5-ABBC-3F47-C8ADE7BA42B9}"/>
          </ac:grpSpMkLst>
        </pc:grpChg>
        <pc:grpChg chg="mod">
          <ac:chgData name="Tim Cook" userId="d1c7cfb340f2c7ab" providerId="LiveId" clId="{132F1CF3-C23C-46A2-AE47-363F0F22F264}" dt="2023-04-12T01:48:28.428" v="641"/>
          <ac:grpSpMkLst>
            <pc:docMk/>
            <pc:sldMk cId="1677961341" sldId="461"/>
            <ac:grpSpMk id="324" creationId="{75C97DCF-9D40-B359-47E1-BEC768D7C6E0}"/>
          </ac:grpSpMkLst>
        </pc:grpChg>
        <pc:grpChg chg="del mod">
          <ac:chgData name="Tim Cook" userId="d1c7cfb340f2c7ab" providerId="LiveId" clId="{132F1CF3-C23C-46A2-AE47-363F0F22F264}" dt="2023-04-12T01:48:35.509" v="649"/>
          <ac:grpSpMkLst>
            <pc:docMk/>
            <pc:sldMk cId="1677961341" sldId="461"/>
            <ac:grpSpMk id="330" creationId="{660AF2FF-51A3-11E8-2154-DE805ED6A2A0}"/>
          </ac:grpSpMkLst>
        </pc:grpChg>
        <pc:grpChg chg="mod">
          <ac:chgData name="Tim Cook" userId="d1c7cfb340f2c7ab" providerId="LiveId" clId="{132F1CF3-C23C-46A2-AE47-363F0F22F264}" dt="2023-04-12T01:48:35.509" v="649"/>
          <ac:grpSpMkLst>
            <pc:docMk/>
            <pc:sldMk cId="1677961341" sldId="461"/>
            <ac:grpSpMk id="332" creationId="{2B9C44AD-3796-C3BB-613A-6FA66332CA90}"/>
          </ac:grpSpMkLst>
        </pc:grpChg>
        <pc:grpChg chg="del mod">
          <ac:chgData name="Tim Cook" userId="d1c7cfb340f2c7ab" providerId="LiveId" clId="{132F1CF3-C23C-46A2-AE47-363F0F22F264}" dt="2023-04-12T01:48:45.035" v="670"/>
          <ac:grpSpMkLst>
            <pc:docMk/>
            <pc:sldMk cId="1677961341" sldId="461"/>
            <ac:grpSpMk id="341" creationId="{C7AE2738-007E-8E7F-A899-5FF9E064C087}"/>
          </ac:grpSpMkLst>
        </pc:grpChg>
        <pc:grpChg chg="mod">
          <ac:chgData name="Tim Cook" userId="d1c7cfb340f2c7ab" providerId="LiveId" clId="{132F1CF3-C23C-46A2-AE47-363F0F22F264}" dt="2023-04-12T01:48:45.035" v="670"/>
          <ac:grpSpMkLst>
            <pc:docMk/>
            <pc:sldMk cId="1677961341" sldId="461"/>
            <ac:grpSpMk id="348" creationId="{972C5B99-46BA-D807-93FE-72E6C8C3F5A7}"/>
          </ac:grpSpMkLst>
        </pc:grpChg>
        <pc:inkChg chg="add mod">
          <ac:chgData name="Tim Cook" userId="d1c7cfb340f2c7ab" providerId="LiveId" clId="{132F1CF3-C23C-46A2-AE47-363F0F22F264}" dt="2023-04-12T01:43:13.639" v="350"/>
          <ac:inkMkLst>
            <pc:docMk/>
            <pc:sldMk cId="1677961341" sldId="461"/>
            <ac:inkMk id="6" creationId="{FAEF6539-4C2F-B5BC-5263-174F215E5EA1}"/>
          </ac:inkMkLst>
        </pc:inkChg>
        <pc:inkChg chg="add mod">
          <ac:chgData name="Tim Cook" userId="d1c7cfb340f2c7ab" providerId="LiveId" clId="{132F1CF3-C23C-46A2-AE47-363F0F22F264}" dt="2023-04-12T01:43:13.639" v="350"/>
          <ac:inkMkLst>
            <pc:docMk/>
            <pc:sldMk cId="1677961341" sldId="461"/>
            <ac:inkMk id="7" creationId="{8FD00BDD-B657-9556-3CFC-60A259E01BD0}"/>
          </ac:inkMkLst>
        </pc:inkChg>
        <pc:inkChg chg="add del mod">
          <ac:chgData name="Tim Cook" userId="d1c7cfb340f2c7ab" providerId="LiveId" clId="{132F1CF3-C23C-46A2-AE47-363F0F22F264}" dt="2023-04-12T01:43:13.639" v="348"/>
          <ac:inkMkLst>
            <pc:docMk/>
            <pc:sldMk cId="1677961341" sldId="461"/>
            <ac:inkMk id="8" creationId="{5F7F5555-C327-1FFE-CD16-2D324D668C2A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8" creationId="{603B7A30-E3A5-4DFE-037D-86A59810B721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0" creationId="{09D7911F-1382-7CE5-74C3-0CFED3D4F37F}"/>
          </ac:inkMkLst>
        </pc:inkChg>
        <pc:inkChg chg="add del mod">
          <ac:chgData name="Tim Cook" userId="d1c7cfb340f2c7ab" providerId="LiveId" clId="{132F1CF3-C23C-46A2-AE47-363F0F22F264}" dt="2023-04-12T01:43:13.639" v="349"/>
          <ac:inkMkLst>
            <pc:docMk/>
            <pc:sldMk cId="1677961341" sldId="461"/>
            <ac:inkMk id="10" creationId="{0C2EF6CD-E9A4-973E-5A77-AB22AC3778D1}"/>
          </ac:inkMkLst>
        </pc:inkChg>
        <pc:inkChg chg="add del mod">
          <ac:chgData name="Tim Cook" userId="d1c7cfb340f2c7ab" providerId="LiveId" clId="{132F1CF3-C23C-46A2-AE47-363F0F22F264}" dt="2023-04-12T01:43:13.639" v="350"/>
          <ac:inkMkLst>
            <pc:docMk/>
            <pc:sldMk cId="1677961341" sldId="461"/>
            <ac:inkMk id="11" creationId="{54A24DFD-8D3A-06C6-1B20-2CB55E432AC4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1" creationId="{C92CA11C-6507-6681-7D34-4D63C311B032}"/>
          </ac:inkMkLst>
        </pc:inkChg>
        <pc:inkChg chg="add del mod">
          <ac:chgData name="Tim Cook" userId="d1c7cfb340f2c7ab" providerId="LiveId" clId="{132F1CF3-C23C-46A2-AE47-363F0F22F264}" dt="2023-04-12T01:43:12.902" v="347"/>
          <ac:inkMkLst>
            <pc:docMk/>
            <pc:sldMk cId="1677961341" sldId="461"/>
            <ac:inkMk id="13" creationId="{261ECCAA-16F8-B8D5-0B83-A8363B40C028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3" creationId="{E5C5D9FC-C6CC-FEDD-EFFF-86CF17344B4C}"/>
          </ac:inkMkLst>
        </pc:inkChg>
        <pc:inkChg chg="add mod">
          <ac:chgData name="Tim Cook" userId="d1c7cfb340f2c7ab" providerId="LiveId" clId="{132F1CF3-C23C-46A2-AE47-363F0F22F264}" dt="2023-04-12T01:43:13.639" v="350"/>
          <ac:inkMkLst>
            <pc:docMk/>
            <pc:sldMk cId="1677961341" sldId="461"/>
            <ac:inkMk id="14" creationId="{B90C0C7C-0753-9769-FBB2-14DD5743E996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15" creationId="{6116A084-F091-3326-9840-B6B4FFBC6766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16" creationId="{6EA6BE1E-EF22-B321-DA0C-BD86418506C8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17" creationId="{E8219BE9-A265-05CC-5ACC-68728DB5090C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19" creationId="{E2CFEA15-141D-105E-17E5-B9CC7CA38229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20" creationId="{7F12AD60-D6EF-8DB1-9A3D-256584F90476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21" creationId="{CB166467-D79C-5D9A-8330-B2662971F42C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43" creationId="{9A09E3DF-61BD-8F24-B6CF-3EDCF31D29F5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44" creationId="{E88B0BB8-9EDC-46E4-65E3-C85B7AFAF929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45" creationId="{94EFE714-D4B9-A215-A240-08540350E067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46" creationId="{3FE0B882-87F9-3B30-E214-CCC25D31F0DC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53" creationId="{C9431FC5-6593-06B9-5E26-8E0A30F2769C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54" creationId="{D95EC601-7B3F-74C5-EE21-26DC9F2D9BA6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55" creationId="{07C334CC-584E-6E55-59E9-1B9F0117952C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56" creationId="{C7EF66BA-0707-F889-15BF-64D72DC53F90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57" creationId="{E234CE67-7DA1-5220-EDC5-7B98D9CA467F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58" creationId="{D224CB17-1466-312F-28A7-E9D74C0F32B4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59" creationId="{53A330A3-3D4E-B67F-695D-D8211A3C60E9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60" creationId="{FEBB30CD-5860-3B42-3AF3-4094FF07457B}"/>
          </ac:inkMkLst>
        </pc:inkChg>
        <pc:inkChg chg="add mod">
          <ac:chgData name="Tim Cook" userId="d1c7cfb340f2c7ab" providerId="LiveId" clId="{132F1CF3-C23C-46A2-AE47-363F0F22F264}" dt="2023-04-12T01:43:12.483" v="346"/>
          <ac:inkMkLst>
            <pc:docMk/>
            <pc:sldMk cId="1677961341" sldId="461"/>
            <ac:inkMk id="61" creationId="{F535858D-9867-D174-5B75-DE38A5098DDF}"/>
          </ac:inkMkLst>
        </pc:inkChg>
        <pc:inkChg chg="add mod">
          <ac:chgData name="Tim Cook" userId="d1c7cfb340f2c7ab" providerId="LiveId" clId="{132F1CF3-C23C-46A2-AE47-363F0F22F264}" dt="2023-04-12T01:43:16.256" v="354"/>
          <ac:inkMkLst>
            <pc:docMk/>
            <pc:sldMk cId="1677961341" sldId="461"/>
            <ac:inkMk id="67" creationId="{81AB97E8-F7FA-DC2C-1790-D1610F9AA4DD}"/>
          </ac:inkMkLst>
        </pc:inkChg>
        <pc:inkChg chg="add mod">
          <ac:chgData name="Tim Cook" userId="d1c7cfb340f2c7ab" providerId="LiveId" clId="{132F1CF3-C23C-46A2-AE47-363F0F22F264}" dt="2023-04-12T01:43:16.256" v="354"/>
          <ac:inkMkLst>
            <pc:docMk/>
            <pc:sldMk cId="1677961341" sldId="461"/>
            <ac:inkMk id="68" creationId="{1AB4E618-BBA7-76A4-DD19-F0F56DC4D4AC}"/>
          </ac:inkMkLst>
        </pc:inkChg>
        <pc:inkChg chg="add mod">
          <ac:chgData name="Tim Cook" userId="d1c7cfb340f2c7ab" providerId="LiveId" clId="{132F1CF3-C23C-46A2-AE47-363F0F22F264}" dt="2023-04-12T01:43:16.256" v="354"/>
          <ac:inkMkLst>
            <pc:docMk/>
            <pc:sldMk cId="1677961341" sldId="461"/>
            <ac:inkMk id="69" creationId="{94D8E5E5-D690-5651-EF2B-CF02A020A6A5}"/>
          </ac:inkMkLst>
        </pc:inkChg>
        <pc:inkChg chg="add mod">
          <ac:chgData name="Tim Cook" userId="d1c7cfb340f2c7ab" providerId="LiveId" clId="{132F1CF3-C23C-46A2-AE47-363F0F22F264}" dt="2023-04-12T01:43:27.262" v="365"/>
          <ac:inkMkLst>
            <pc:docMk/>
            <pc:sldMk cId="1677961341" sldId="461"/>
            <ac:inkMk id="71" creationId="{3E4FBEA0-2A41-4F1E-EF57-AED386301F84}"/>
          </ac:inkMkLst>
        </pc:inkChg>
        <pc:inkChg chg="add mod">
          <ac:chgData name="Tim Cook" userId="d1c7cfb340f2c7ab" providerId="LiveId" clId="{132F1CF3-C23C-46A2-AE47-363F0F22F264}" dt="2023-04-12T01:43:27.262" v="365"/>
          <ac:inkMkLst>
            <pc:docMk/>
            <pc:sldMk cId="1677961341" sldId="461"/>
            <ac:inkMk id="72" creationId="{AE4500A7-DC66-4272-6890-F54F566800A9}"/>
          </ac:inkMkLst>
        </pc:inkChg>
        <pc:inkChg chg="add mod">
          <ac:chgData name="Tim Cook" userId="d1c7cfb340f2c7ab" providerId="LiveId" clId="{132F1CF3-C23C-46A2-AE47-363F0F22F264}" dt="2023-04-12T01:43:27.262" v="365"/>
          <ac:inkMkLst>
            <pc:docMk/>
            <pc:sldMk cId="1677961341" sldId="461"/>
            <ac:inkMk id="73" creationId="{CDD3478F-8CDB-E825-844B-F2B6E5AD70F6}"/>
          </ac:inkMkLst>
        </pc:inkChg>
        <pc:inkChg chg="add mod">
          <ac:chgData name="Tim Cook" userId="d1c7cfb340f2c7ab" providerId="LiveId" clId="{132F1CF3-C23C-46A2-AE47-363F0F22F264}" dt="2023-04-12T01:43:27.262" v="365"/>
          <ac:inkMkLst>
            <pc:docMk/>
            <pc:sldMk cId="1677961341" sldId="461"/>
            <ac:inkMk id="74" creationId="{51CAB10A-74CF-4883-63FA-386087AF941D}"/>
          </ac:inkMkLst>
        </pc:inkChg>
        <pc:inkChg chg="add mod">
          <ac:chgData name="Tim Cook" userId="d1c7cfb340f2c7ab" providerId="LiveId" clId="{132F1CF3-C23C-46A2-AE47-363F0F22F264}" dt="2023-04-12T01:43:27.262" v="365"/>
          <ac:inkMkLst>
            <pc:docMk/>
            <pc:sldMk cId="1677961341" sldId="461"/>
            <ac:inkMk id="75" creationId="{33C15C55-3768-1AAF-2FB9-ABBB3B1A447E}"/>
          </ac:inkMkLst>
        </pc:inkChg>
        <pc:inkChg chg="add mod">
          <ac:chgData name="Tim Cook" userId="d1c7cfb340f2c7ab" providerId="LiveId" clId="{132F1CF3-C23C-46A2-AE47-363F0F22F264}" dt="2023-04-12T01:43:27.262" v="365"/>
          <ac:inkMkLst>
            <pc:docMk/>
            <pc:sldMk cId="1677961341" sldId="461"/>
            <ac:inkMk id="76" creationId="{C0C07A39-FB7E-4011-0764-BD2E55DAB2A7}"/>
          </ac:inkMkLst>
        </pc:inkChg>
        <pc:inkChg chg="add mod">
          <ac:chgData name="Tim Cook" userId="d1c7cfb340f2c7ab" providerId="LiveId" clId="{132F1CF3-C23C-46A2-AE47-363F0F22F264}" dt="2023-04-12T01:43:27.262" v="365"/>
          <ac:inkMkLst>
            <pc:docMk/>
            <pc:sldMk cId="1677961341" sldId="461"/>
            <ac:inkMk id="77" creationId="{5AB503A9-6DB6-DE1D-1405-D10C247619B5}"/>
          </ac:inkMkLst>
        </pc:inkChg>
        <pc:inkChg chg="add mod">
          <ac:chgData name="Tim Cook" userId="d1c7cfb340f2c7ab" providerId="LiveId" clId="{132F1CF3-C23C-46A2-AE47-363F0F22F264}" dt="2023-04-12T01:43:27.262" v="365"/>
          <ac:inkMkLst>
            <pc:docMk/>
            <pc:sldMk cId="1677961341" sldId="461"/>
            <ac:inkMk id="78" creationId="{8DB91B56-3BE9-9AEF-914D-76E3D54A0BA0}"/>
          </ac:inkMkLst>
        </pc:inkChg>
        <pc:inkChg chg="add mod">
          <ac:chgData name="Tim Cook" userId="d1c7cfb340f2c7ab" providerId="LiveId" clId="{132F1CF3-C23C-46A2-AE47-363F0F22F264}" dt="2023-04-12T01:43:29.717" v="372"/>
          <ac:inkMkLst>
            <pc:docMk/>
            <pc:sldMk cId="1677961341" sldId="461"/>
            <ac:inkMk id="81" creationId="{0BEEC9C6-BD9B-DBF2-C298-3E6DF822CFAE}"/>
          </ac:inkMkLst>
        </pc:inkChg>
        <pc:inkChg chg="add mod">
          <ac:chgData name="Tim Cook" userId="d1c7cfb340f2c7ab" providerId="LiveId" clId="{132F1CF3-C23C-46A2-AE47-363F0F22F264}" dt="2023-04-12T01:43:29.717" v="372"/>
          <ac:inkMkLst>
            <pc:docMk/>
            <pc:sldMk cId="1677961341" sldId="461"/>
            <ac:inkMk id="82" creationId="{A37DE4A9-3FFE-57F1-0F0D-509950E219DD}"/>
          </ac:inkMkLst>
        </pc:inkChg>
        <pc:inkChg chg="add mod">
          <ac:chgData name="Tim Cook" userId="d1c7cfb340f2c7ab" providerId="LiveId" clId="{132F1CF3-C23C-46A2-AE47-363F0F22F264}" dt="2023-04-12T01:43:29.717" v="372"/>
          <ac:inkMkLst>
            <pc:docMk/>
            <pc:sldMk cId="1677961341" sldId="461"/>
            <ac:inkMk id="83" creationId="{1E250411-E17D-7EA2-135C-CF0A72705A34}"/>
          </ac:inkMkLst>
        </pc:inkChg>
        <pc:inkChg chg="add mod">
          <ac:chgData name="Tim Cook" userId="d1c7cfb340f2c7ab" providerId="LiveId" clId="{132F1CF3-C23C-46A2-AE47-363F0F22F264}" dt="2023-04-12T01:43:29.717" v="372"/>
          <ac:inkMkLst>
            <pc:docMk/>
            <pc:sldMk cId="1677961341" sldId="461"/>
            <ac:inkMk id="84" creationId="{ED927A7E-49B1-DF9C-41B2-E1963E20A3D0}"/>
          </ac:inkMkLst>
        </pc:inkChg>
        <pc:inkChg chg="add mod">
          <ac:chgData name="Tim Cook" userId="d1c7cfb340f2c7ab" providerId="LiveId" clId="{132F1CF3-C23C-46A2-AE47-363F0F22F264}" dt="2023-04-12T01:43:29.717" v="372"/>
          <ac:inkMkLst>
            <pc:docMk/>
            <pc:sldMk cId="1677961341" sldId="461"/>
            <ac:inkMk id="85" creationId="{6D64F885-3F5E-D75A-3DED-CEF9D32C20EF}"/>
          </ac:inkMkLst>
        </pc:inkChg>
        <pc:inkChg chg="add mod">
          <ac:chgData name="Tim Cook" userId="d1c7cfb340f2c7ab" providerId="LiveId" clId="{132F1CF3-C23C-46A2-AE47-363F0F22F264}" dt="2023-04-12T01:43:29.717" v="372"/>
          <ac:inkMkLst>
            <pc:docMk/>
            <pc:sldMk cId="1677961341" sldId="461"/>
            <ac:inkMk id="86" creationId="{31F5327C-9E08-E6EF-6E0D-81E84D3D2D1A}"/>
          </ac:inkMkLst>
        </pc:inkChg>
        <pc:inkChg chg="add mod">
          <ac:chgData name="Tim Cook" userId="d1c7cfb340f2c7ab" providerId="LiveId" clId="{132F1CF3-C23C-46A2-AE47-363F0F22F264}" dt="2023-04-12T01:43:48.791" v="381"/>
          <ac:inkMkLst>
            <pc:docMk/>
            <pc:sldMk cId="1677961341" sldId="461"/>
            <ac:inkMk id="88" creationId="{A09CFDFE-2EB7-FDAD-A8EB-45A243F1E577}"/>
          </ac:inkMkLst>
        </pc:inkChg>
        <pc:inkChg chg="add mod">
          <ac:chgData name="Tim Cook" userId="d1c7cfb340f2c7ab" providerId="LiveId" clId="{132F1CF3-C23C-46A2-AE47-363F0F22F264}" dt="2023-04-12T01:43:48.791" v="381"/>
          <ac:inkMkLst>
            <pc:docMk/>
            <pc:sldMk cId="1677961341" sldId="461"/>
            <ac:inkMk id="89" creationId="{80F4AAC4-95A5-00F7-0B60-DDE289ECCFFF}"/>
          </ac:inkMkLst>
        </pc:inkChg>
        <pc:inkChg chg="add mod">
          <ac:chgData name="Tim Cook" userId="d1c7cfb340f2c7ab" providerId="LiveId" clId="{132F1CF3-C23C-46A2-AE47-363F0F22F264}" dt="2023-04-12T01:43:48.791" v="381"/>
          <ac:inkMkLst>
            <pc:docMk/>
            <pc:sldMk cId="1677961341" sldId="461"/>
            <ac:inkMk id="90" creationId="{734B288C-371E-26FC-ECBD-41D94CBE0078}"/>
          </ac:inkMkLst>
        </pc:inkChg>
        <pc:inkChg chg="add mod">
          <ac:chgData name="Tim Cook" userId="d1c7cfb340f2c7ab" providerId="LiveId" clId="{132F1CF3-C23C-46A2-AE47-363F0F22F264}" dt="2023-04-12T01:43:48.791" v="381"/>
          <ac:inkMkLst>
            <pc:docMk/>
            <pc:sldMk cId="1677961341" sldId="461"/>
            <ac:inkMk id="91" creationId="{D134AD83-6CB5-608A-1760-40F40F7281D2}"/>
          </ac:inkMkLst>
        </pc:inkChg>
        <pc:inkChg chg="add mod">
          <ac:chgData name="Tim Cook" userId="d1c7cfb340f2c7ab" providerId="LiveId" clId="{132F1CF3-C23C-46A2-AE47-363F0F22F264}" dt="2023-04-12T01:43:48.791" v="381"/>
          <ac:inkMkLst>
            <pc:docMk/>
            <pc:sldMk cId="1677961341" sldId="461"/>
            <ac:inkMk id="92" creationId="{208ED3E2-76C9-A93A-2997-68182DC4EB02}"/>
          </ac:inkMkLst>
        </pc:inkChg>
        <pc:inkChg chg="add mod">
          <ac:chgData name="Tim Cook" userId="d1c7cfb340f2c7ab" providerId="LiveId" clId="{132F1CF3-C23C-46A2-AE47-363F0F22F264}" dt="2023-04-12T01:43:48.791" v="381"/>
          <ac:inkMkLst>
            <pc:docMk/>
            <pc:sldMk cId="1677961341" sldId="461"/>
            <ac:inkMk id="93" creationId="{2DBE716F-FD8F-6C85-4BF7-E209D4BBB38C}"/>
          </ac:inkMkLst>
        </pc:inkChg>
        <pc:inkChg chg="add mod">
          <ac:chgData name="Tim Cook" userId="d1c7cfb340f2c7ab" providerId="LiveId" clId="{132F1CF3-C23C-46A2-AE47-363F0F22F264}" dt="2023-04-12T01:43:48.791" v="381"/>
          <ac:inkMkLst>
            <pc:docMk/>
            <pc:sldMk cId="1677961341" sldId="461"/>
            <ac:inkMk id="94" creationId="{11C40769-C5DF-B53E-C596-C64727724561}"/>
          </ac:inkMkLst>
        </pc:inkChg>
        <pc:inkChg chg="add mod">
          <ac:chgData name="Tim Cook" userId="d1c7cfb340f2c7ab" providerId="LiveId" clId="{132F1CF3-C23C-46A2-AE47-363F0F22F264}" dt="2023-04-12T01:43:48.791" v="381"/>
          <ac:inkMkLst>
            <pc:docMk/>
            <pc:sldMk cId="1677961341" sldId="461"/>
            <ac:inkMk id="95" creationId="{6E1585B4-D0CF-6B1E-D15B-E1DDE04CF33E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98" creationId="{B5533325-1A34-BFC1-617B-B7DDD1F05DC9}"/>
          </ac:inkMkLst>
        </pc:inkChg>
        <pc:inkChg chg="add del mod">
          <ac:chgData name="Tim Cook" userId="d1c7cfb340f2c7ab" providerId="LiveId" clId="{132F1CF3-C23C-46A2-AE47-363F0F22F264}" dt="2023-04-12T01:44:02.423" v="393"/>
          <ac:inkMkLst>
            <pc:docMk/>
            <pc:sldMk cId="1677961341" sldId="461"/>
            <ac:inkMk id="98" creationId="{EB7730B0-192A-011C-69F9-6D4511E75D35}"/>
          </ac:inkMkLst>
        </pc:inkChg>
        <pc:inkChg chg="add del mod">
          <ac:chgData name="Tim Cook" userId="d1c7cfb340f2c7ab" providerId="LiveId" clId="{132F1CF3-C23C-46A2-AE47-363F0F22F264}" dt="2023-04-12T01:44:02.423" v="391"/>
          <ac:inkMkLst>
            <pc:docMk/>
            <pc:sldMk cId="1677961341" sldId="461"/>
            <ac:inkMk id="99" creationId="{5F70F14E-EC50-877E-549A-0D4AC83147AB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99" creationId="{D45AB40C-C6CD-91BF-F808-DCAE8E989403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00" creationId="{355498F2-0A37-7106-6644-1FD0AA551C4F}"/>
          </ac:inkMkLst>
        </pc:inkChg>
        <pc:inkChg chg="add del mod">
          <ac:chgData name="Tim Cook" userId="d1c7cfb340f2c7ab" providerId="LiveId" clId="{132F1CF3-C23C-46A2-AE47-363F0F22F264}" dt="2023-04-12T01:44:02.423" v="392"/>
          <ac:inkMkLst>
            <pc:docMk/>
            <pc:sldMk cId="1677961341" sldId="461"/>
            <ac:inkMk id="100" creationId="{46147C96-F519-ACC8-6985-20C21CFA66CB}"/>
          </ac:inkMkLst>
        </pc:inkChg>
        <pc:inkChg chg="add del mod">
          <ac:chgData name="Tim Cook" userId="d1c7cfb340f2c7ab" providerId="LiveId" clId="{132F1CF3-C23C-46A2-AE47-363F0F22F264}" dt="2023-04-12T01:44:02.423" v="396"/>
          <ac:inkMkLst>
            <pc:docMk/>
            <pc:sldMk cId="1677961341" sldId="461"/>
            <ac:inkMk id="101" creationId="{762BF3EE-D303-A9DA-B38E-62311F6DDD71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01" creationId="{AD7F6F0C-FA44-2DFC-D839-85CF64DB63B8}"/>
          </ac:inkMkLst>
        </pc:inkChg>
        <pc:inkChg chg="add del mod">
          <ac:chgData name="Tim Cook" userId="d1c7cfb340f2c7ab" providerId="LiveId" clId="{132F1CF3-C23C-46A2-AE47-363F0F22F264}" dt="2023-04-12T01:44:02.423" v="394"/>
          <ac:inkMkLst>
            <pc:docMk/>
            <pc:sldMk cId="1677961341" sldId="461"/>
            <ac:inkMk id="102" creationId="{43123CE2-E162-C034-7272-2775B9458950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02" creationId="{F427347B-2161-4A22-DD5E-E0A086CCABCC}"/>
          </ac:inkMkLst>
        </pc:inkChg>
        <pc:inkChg chg="add del mod">
          <ac:chgData name="Tim Cook" userId="d1c7cfb340f2c7ab" providerId="LiveId" clId="{132F1CF3-C23C-46A2-AE47-363F0F22F264}" dt="2023-04-12T01:44:02.423" v="390"/>
          <ac:inkMkLst>
            <pc:docMk/>
            <pc:sldMk cId="1677961341" sldId="461"/>
            <ac:inkMk id="103" creationId="{31DA8AD4-32CA-7B96-F01E-C3431AEAAA72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03" creationId="{F4A9F0A3-2D5A-F68A-5D43-FEA9BE0BC930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04" creationId="{09FF1BE0-652D-C20B-C739-85D0443EBF07}"/>
          </ac:inkMkLst>
        </pc:inkChg>
        <pc:inkChg chg="add del mod">
          <ac:chgData name="Tim Cook" userId="d1c7cfb340f2c7ab" providerId="LiveId" clId="{132F1CF3-C23C-46A2-AE47-363F0F22F264}" dt="2023-04-12T01:44:02.423" v="395"/>
          <ac:inkMkLst>
            <pc:docMk/>
            <pc:sldMk cId="1677961341" sldId="461"/>
            <ac:inkMk id="104" creationId="{F2E84EB6-260A-01AB-E622-A495A678B6A9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05" creationId="{C5982CED-C78E-DAEC-2F8B-CC2A052E8BB4}"/>
          </ac:inkMkLst>
        </pc:inkChg>
        <pc:inkChg chg="add">
          <ac:chgData name="Tim Cook" userId="d1c7cfb340f2c7ab" providerId="LiveId" clId="{132F1CF3-C23C-46A2-AE47-363F0F22F264}" dt="2023-04-12T01:44:04.944" v="397" actId="9405"/>
          <ac:inkMkLst>
            <pc:docMk/>
            <pc:sldMk cId="1677961341" sldId="461"/>
            <ac:inkMk id="106" creationId="{D89AA65B-670A-9765-7CEF-309D4158504E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07" creationId="{A0F11006-9A75-A846-ABAF-ED25EE1D788E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08" creationId="{C815C88A-D710-B1CC-5380-6E09E627FEEE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09" creationId="{8C6F0DB3-BB82-E9F9-062F-F10E95739CCD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10" creationId="{E5175448-0220-F918-7FAE-96067BA9A860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11" creationId="{A1D210FC-03D5-B094-9546-E1F6A83F61E1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12" creationId="{BB3F276C-DE55-A202-6A0A-628425CE427E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13" creationId="{F86DC29A-BCBA-4C05-AB10-FD6D8DE199D3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14" creationId="{53F2B776-DA38-5A42-1BBE-FB120A0ACCAA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15" creationId="{0C038AF8-C8C5-E825-2A53-5600DF11B3BD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16" creationId="{FB9BFF5F-A44C-F41F-A56C-07D382EB5B8B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17" creationId="{383A97E3-5104-3F4B-8004-CCA50924C8B2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18" creationId="{466DE093-62CC-BF7C-AEA2-9644352F8A5F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19" creationId="{AEBB8D83-D35D-FA96-8D5D-1EBB5FC1805C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20" creationId="{40989C95-3C54-87B4-21FD-63AC63DEB095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21" creationId="{9FB41798-85B5-C534-8D29-07A03CB4E951}"/>
          </ac:inkMkLst>
        </pc:inkChg>
        <pc:inkChg chg="add mod">
          <ac:chgData name="Tim Cook" userId="d1c7cfb340f2c7ab" providerId="LiveId" clId="{132F1CF3-C23C-46A2-AE47-363F0F22F264}" dt="2023-04-12T01:44:16.467" v="423"/>
          <ac:inkMkLst>
            <pc:docMk/>
            <pc:sldMk cId="1677961341" sldId="461"/>
            <ac:inkMk id="122" creationId="{88A8A8C8-7331-8B0A-A810-B4372475015D}"/>
          </ac:inkMkLst>
        </pc:inkChg>
        <pc:inkChg chg="add mod">
          <ac:chgData name="Tim Cook" userId="d1c7cfb340f2c7ab" providerId="LiveId" clId="{132F1CF3-C23C-46A2-AE47-363F0F22F264}" dt="2023-04-12T01:44:21.272" v="433"/>
          <ac:inkMkLst>
            <pc:docMk/>
            <pc:sldMk cId="1677961341" sldId="461"/>
            <ac:inkMk id="123" creationId="{35309573-7B7B-B22E-35ED-8507537F8415}"/>
          </ac:inkMkLst>
        </pc:inkChg>
        <pc:inkChg chg="add mod">
          <ac:chgData name="Tim Cook" userId="d1c7cfb340f2c7ab" providerId="LiveId" clId="{132F1CF3-C23C-46A2-AE47-363F0F22F264}" dt="2023-04-12T01:44:21.272" v="433"/>
          <ac:inkMkLst>
            <pc:docMk/>
            <pc:sldMk cId="1677961341" sldId="461"/>
            <ac:inkMk id="124" creationId="{04352139-55FA-0358-7A95-FC4A0E6AB2D3}"/>
          </ac:inkMkLst>
        </pc:inkChg>
        <pc:inkChg chg="add mod">
          <ac:chgData name="Tim Cook" userId="d1c7cfb340f2c7ab" providerId="LiveId" clId="{132F1CF3-C23C-46A2-AE47-363F0F22F264}" dt="2023-04-12T01:44:21.272" v="433"/>
          <ac:inkMkLst>
            <pc:docMk/>
            <pc:sldMk cId="1677961341" sldId="461"/>
            <ac:inkMk id="125" creationId="{76B37B5B-0C30-D7A4-0F98-D372126EAD3E}"/>
          </ac:inkMkLst>
        </pc:inkChg>
        <pc:inkChg chg="add mod">
          <ac:chgData name="Tim Cook" userId="d1c7cfb340f2c7ab" providerId="LiveId" clId="{132F1CF3-C23C-46A2-AE47-363F0F22F264}" dt="2023-04-12T01:44:21.272" v="433"/>
          <ac:inkMkLst>
            <pc:docMk/>
            <pc:sldMk cId="1677961341" sldId="461"/>
            <ac:inkMk id="126" creationId="{021C0000-ACC6-75C6-F93E-B6B2995DF819}"/>
          </ac:inkMkLst>
        </pc:inkChg>
        <pc:inkChg chg="add mod">
          <ac:chgData name="Tim Cook" userId="d1c7cfb340f2c7ab" providerId="LiveId" clId="{132F1CF3-C23C-46A2-AE47-363F0F22F264}" dt="2023-04-12T01:44:21.272" v="433"/>
          <ac:inkMkLst>
            <pc:docMk/>
            <pc:sldMk cId="1677961341" sldId="461"/>
            <ac:inkMk id="127" creationId="{5C240C7A-E5E2-A3FB-BCF8-695348F43AFC}"/>
          </ac:inkMkLst>
        </pc:inkChg>
        <pc:inkChg chg="add mod">
          <ac:chgData name="Tim Cook" userId="d1c7cfb340f2c7ab" providerId="LiveId" clId="{132F1CF3-C23C-46A2-AE47-363F0F22F264}" dt="2023-04-12T01:44:21.272" v="433"/>
          <ac:inkMkLst>
            <pc:docMk/>
            <pc:sldMk cId="1677961341" sldId="461"/>
            <ac:inkMk id="128" creationId="{BA51C07C-B4A4-B64D-819C-C96A7C9F73EE}"/>
          </ac:inkMkLst>
        </pc:inkChg>
        <pc:inkChg chg="add mod">
          <ac:chgData name="Tim Cook" userId="d1c7cfb340f2c7ab" providerId="LiveId" clId="{132F1CF3-C23C-46A2-AE47-363F0F22F264}" dt="2023-04-12T01:44:21.272" v="433"/>
          <ac:inkMkLst>
            <pc:docMk/>
            <pc:sldMk cId="1677961341" sldId="461"/>
            <ac:inkMk id="129" creationId="{A26FCEB5-A6B8-2D94-4A07-68503797986E}"/>
          </ac:inkMkLst>
        </pc:inkChg>
        <pc:inkChg chg="add del mod">
          <ac:chgData name="Tim Cook" userId="d1c7cfb340f2c7ab" providerId="LiveId" clId="{132F1CF3-C23C-46A2-AE47-363F0F22F264}" dt="2023-04-12T01:44:21.272" v="433"/>
          <ac:inkMkLst>
            <pc:docMk/>
            <pc:sldMk cId="1677961341" sldId="461"/>
            <ac:inkMk id="130" creationId="{D124CD78-D3DF-1FFC-AB98-74300E549B22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30" creationId="{D530BECC-AD19-38E6-1ACC-408E8F603205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31" creationId="{1AA970E8-B9AD-15A6-1B04-939EB6B683A1}"/>
          </ac:inkMkLst>
        </pc:inkChg>
        <pc:inkChg chg="add del mod">
          <ac:chgData name="Tim Cook" userId="d1c7cfb340f2c7ab" providerId="LiveId" clId="{132F1CF3-C23C-46A2-AE47-363F0F22F264}" dt="2023-04-12T01:44:21.272" v="432"/>
          <ac:inkMkLst>
            <pc:docMk/>
            <pc:sldMk cId="1677961341" sldId="461"/>
            <ac:inkMk id="131" creationId="{C38CF777-2E33-E677-BA3D-540976D1B9B4}"/>
          </ac:inkMkLst>
        </pc:inkChg>
        <pc:inkChg chg="add del">
          <ac:chgData name="Tim Cook" userId="d1c7cfb340f2c7ab" providerId="LiveId" clId="{132F1CF3-C23C-46A2-AE47-363F0F22F264}" dt="2023-04-12T01:44:19.082" v="430"/>
          <ac:inkMkLst>
            <pc:docMk/>
            <pc:sldMk cId="1677961341" sldId="461"/>
            <ac:inkMk id="137" creationId="{56A42347-56B0-1387-94EB-5B738C980AE1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37" creationId="{902640A3-C6DC-0729-C944-227CB295E7D0}"/>
          </ac:inkMkLst>
        </pc:inkChg>
        <pc:inkChg chg="add del mod">
          <ac:chgData name="Tim Cook" userId="d1c7cfb340f2c7ab" providerId="LiveId" clId="{132F1CF3-C23C-46A2-AE47-363F0F22F264}" dt="2023-04-12T01:44:19.082" v="429"/>
          <ac:inkMkLst>
            <pc:docMk/>
            <pc:sldMk cId="1677961341" sldId="461"/>
            <ac:inkMk id="138" creationId="{44AA507E-0D71-6576-0E6B-D9869ED8F2E4}"/>
          </ac:inkMkLst>
        </pc:inkChg>
        <pc:inkChg chg="add mod">
          <ac:chgData name="Tim Cook" userId="d1c7cfb340f2c7ab" providerId="LiveId" clId="{132F1CF3-C23C-46A2-AE47-363F0F22F264}" dt="2023-04-12T13:30:15.186" v="2827"/>
          <ac:inkMkLst>
            <pc:docMk/>
            <pc:sldMk cId="1677961341" sldId="461"/>
            <ac:inkMk id="138" creationId="{EA038214-1E95-1AB3-DBBB-8081FEE761FE}"/>
          </ac:inkMkLst>
        </pc:inkChg>
        <pc:inkChg chg="add del mod">
          <ac:chgData name="Tim Cook" userId="d1c7cfb340f2c7ab" providerId="LiveId" clId="{132F1CF3-C23C-46A2-AE47-363F0F22F264}" dt="2023-04-12T01:44:21.272" v="434"/>
          <ac:inkMkLst>
            <pc:docMk/>
            <pc:sldMk cId="1677961341" sldId="461"/>
            <ac:inkMk id="139" creationId="{E697B2AF-2E88-ABFF-8AED-DC5EEDB4842B}"/>
          </ac:inkMkLst>
        </pc:inkChg>
        <pc:inkChg chg="add del mod">
          <ac:chgData name="Tim Cook" userId="d1c7cfb340f2c7ab" providerId="LiveId" clId="{132F1CF3-C23C-46A2-AE47-363F0F22F264}" dt="2023-04-12T01:44:19.690" v="431"/>
          <ac:inkMkLst>
            <pc:docMk/>
            <pc:sldMk cId="1677961341" sldId="461"/>
            <ac:inkMk id="140" creationId="{4CBBF097-F573-F815-548F-7CE12F1249B1}"/>
          </ac:inkMkLst>
        </pc:inkChg>
        <pc:inkChg chg="add mod">
          <ac:chgData name="Tim Cook" userId="d1c7cfb340f2c7ab" providerId="LiveId" clId="{132F1CF3-C23C-46A2-AE47-363F0F22F264}" dt="2023-04-12T13:30:18.487" v="2836"/>
          <ac:inkMkLst>
            <pc:docMk/>
            <pc:sldMk cId="1677961341" sldId="461"/>
            <ac:inkMk id="141" creationId="{B7FA45BB-9A8A-EF5A-D970-36DEA6B18D3E}"/>
          </ac:inkMkLst>
        </pc:inkChg>
        <pc:inkChg chg="add mod">
          <ac:chgData name="Tim Cook" userId="d1c7cfb340f2c7ab" providerId="LiveId" clId="{132F1CF3-C23C-46A2-AE47-363F0F22F264}" dt="2023-04-12T01:44:25.985" v="440"/>
          <ac:inkMkLst>
            <pc:docMk/>
            <pc:sldMk cId="1677961341" sldId="461"/>
            <ac:inkMk id="142" creationId="{4FE178FD-3B77-E8B6-26DE-D7AF41C49484}"/>
          </ac:inkMkLst>
        </pc:inkChg>
        <pc:inkChg chg="add mod">
          <ac:chgData name="Tim Cook" userId="d1c7cfb340f2c7ab" providerId="LiveId" clId="{132F1CF3-C23C-46A2-AE47-363F0F22F264}" dt="2023-04-12T13:30:18.487" v="2836"/>
          <ac:inkMkLst>
            <pc:docMk/>
            <pc:sldMk cId="1677961341" sldId="461"/>
            <ac:inkMk id="143" creationId="{0B0405D5-14EF-6ABE-ECAA-E211A279856E}"/>
          </ac:inkMkLst>
        </pc:inkChg>
        <pc:inkChg chg="add del mod">
          <ac:chgData name="Tim Cook" userId="d1c7cfb340f2c7ab" providerId="LiveId" clId="{132F1CF3-C23C-46A2-AE47-363F0F22F264}" dt="2023-04-12T01:44:25.985" v="440"/>
          <ac:inkMkLst>
            <pc:docMk/>
            <pc:sldMk cId="1677961341" sldId="461"/>
            <ac:inkMk id="143" creationId="{5832E2DF-1880-C4B4-AB57-9F303B5DEF7B}"/>
          </ac:inkMkLst>
        </pc:inkChg>
        <pc:inkChg chg="add mod">
          <ac:chgData name="Tim Cook" userId="d1c7cfb340f2c7ab" providerId="LiveId" clId="{132F1CF3-C23C-46A2-AE47-363F0F22F264}" dt="2023-04-12T13:30:18.487" v="2836"/>
          <ac:inkMkLst>
            <pc:docMk/>
            <pc:sldMk cId="1677961341" sldId="461"/>
            <ac:inkMk id="144" creationId="{416EB609-9FA8-6C38-1638-265B9DE6956E}"/>
          </ac:inkMkLst>
        </pc:inkChg>
        <pc:inkChg chg="add del">
          <ac:chgData name="Tim Cook" userId="d1c7cfb340f2c7ab" providerId="LiveId" clId="{132F1CF3-C23C-46A2-AE47-363F0F22F264}" dt="2023-04-12T01:44:25.417" v="439"/>
          <ac:inkMkLst>
            <pc:docMk/>
            <pc:sldMk cId="1677961341" sldId="461"/>
            <ac:inkMk id="145" creationId="{11D849AE-7B68-9084-E9DA-BC48AA757558}"/>
          </ac:inkMkLst>
        </pc:inkChg>
        <pc:inkChg chg="add mod">
          <ac:chgData name="Tim Cook" userId="d1c7cfb340f2c7ab" providerId="LiveId" clId="{132F1CF3-C23C-46A2-AE47-363F0F22F264}" dt="2023-04-12T13:30:18.487" v="2836"/>
          <ac:inkMkLst>
            <pc:docMk/>
            <pc:sldMk cId="1677961341" sldId="461"/>
            <ac:inkMk id="145" creationId="{CA870FC5-6C3C-3C06-91AC-7FEC7ADBF2B7}"/>
          </ac:inkMkLst>
        </pc:inkChg>
        <pc:inkChg chg="add">
          <ac:chgData name="Tim Cook" userId="d1c7cfb340f2c7ab" providerId="LiveId" clId="{132F1CF3-C23C-46A2-AE47-363F0F22F264}" dt="2023-04-12T01:44:28.859" v="441" actId="9405"/>
          <ac:inkMkLst>
            <pc:docMk/>
            <pc:sldMk cId="1677961341" sldId="461"/>
            <ac:inkMk id="146" creationId="{34FE93F3-847C-E567-19DA-948E93B72356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47" creationId="{C1F56FA5-AB28-2139-5CE9-EEC7DA4DBCDE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48" creationId="{563AB296-645E-1802-C33B-5AF2118242A7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49" creationId="{D6A49571-29E7-7C8D-95ED-A900E2D99839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50" creationId="{A681829F-F0C6-3418-E49B-2D4226C62672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51" creationId="{98F75875-5F63-9D0E-ECFD-9F47CDCB64D0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52" creationId="{C8581BD2-C47B-186B-4B95-CCACB8CB8D5C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53" creationId="{D3C3034C-B6A3-5D09-ACBA-665FBDE3DA96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54" creationId="{BA976203-D143-8001-F61A-A13EE676C5C0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55" creationId="{BE03506E-D74A-E8DB-03A8-482BE977D005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56" creationId="{634FBBF4-91AD-332B-0CD2-D9E5DE8559F4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57" creationId="{F7E4769D-51FF-78CC-2CDE-387CBA74754B}"/>
          </ac:inkMkLst>
        </pc:inkChg>
        <pc:inkChg chg="add mod">
          <ac:chgData name="Tim Cook" userId="d1c7cfb340f2c7ab" providerId="LiveId" clId="{132F1CF3-C23C-46A2-AE47-363F0F22F264}" dt="2023-04-12T01:44:34.811" v="454"/>
          <ac:inkMkLst>
            <pc:docMk/>
            <pc:sldMk cId="1677961341" sldId="461"/>
            <ac:inkMk id="158" creationId="{C08D2A49-737D-7FE2-30B3-D0EA9DDD3BE5}"/>
          </ac:inkMkLst>
        </pc:inkChg>
        <pc:inkChg chg="add mod">
          <ac:chgData name="Tim Cook" userId="d1c7cfb340f2c7ab" providerId="LiveId" clId="{132F1CF3-C23C-46A2-AE47-363F0F22F264}" dt="2023-04-12T01:44:41.147" v="465"/>
          <ac:inkMkLst>
            <pc:docMk/>
            <pc:sldMk cId="1677961341" sldId="461"/>
            <ac:inkMk id="161" creationId="{4A10B29B-A991-B055-F4CB-C89F1C024E00}"/>
          </ac:inkMkLst>
        </pc:inkChg>
        <pc:inkChg chg="add mod">
          <ac:chgData name="Tim Cook" userId="d1c7cfb340f2c7ab" providerId="LiveId" clId="{132F1CF3-C23C-46A2-AE47-363F0F22F264}" dt="2023-04-12T01:44:41.147" v="465"/>
          <ac:inkMkLst>
            <pc:docMk/>
            <pc:sldMk cId="1677961341" sldId="461"/>
            <ac:inkMk id="162" creationId="{FFD0FA1C-693F-81EE-F7CA-883C390C7881}"/>
          </ac:inkMkLst>
        </pc:inkChg>
        <pc:inkChg chg="add mod">
          <ac:chgData name="Tim Cook" userId="d1c7cfb340f2c7ab" providerId="LiveId" clId="{132F1CF3-C23C-46A2-AE47-363F0F22F264}" dt="2023-04-12T01:44:41.147" v="465"/>
          <ac:inkMkLst>
            <pc:docMk/>
            <pc:sldMk cId="1677961341" sldId="461"/>
            <ac:inkMk id="163" creationId="{DC568C49-A41B-8443-5417-89919FDF110A}"/>
          </ac:inkMkLst>
        </pc:inkChg>
        <pc:inkChg chg="add mod">
          <ac:chgData name="Tim Cook" userId="d1c7cfb340f2c7ab" providerId="LiveId" clId="{132F1CF3-C23C-46A2-AE47-363F0F22F264}" dt="2023-04-12T01:44:41.147" v="465"/>
          <ac:inkMkLst>
            <pc:docMk/>
            <pc:sldMk cId="1677961341" sldId="461"/>
            <ac:inkMk id="164" creationId="{16765F0A-6B0D-E397-4753-2E465946E7A7}"/>
          </ac:inkMkLst>
        </pc:inkChg>
        <pc:inkChg chg="add mod">
          <ac:chgData name="Tim Cook" userId="d1c7cfb340f2c7ab" providerId="LiveId" clId="{132F1CF3-C23C-46A2-AE47-363F0F22F264}" dt="2023-04-12T01:44:41.147" v="465"/>
          <ac:inkMkLst>
            <pc:docMk/>
            <pc:sldMk cId="1677961341" sldId="461"/>
            <ac:inkMk id="165" creationId="{2DCD32DA-7D27-27E3-5704-A4D451299113}"/>
          </ac:inkMkLst>
        </pc:inkChg>
        <pc:inkChg chg="add mod">
          <ac:chgData name="Tim Cook" userId="d1c7cfb340f2c7ab" providerId="LiveId" clId="{132F1CF3-C23C-46A2-AE47-363F0F22F264}" dt="2023-04-12T01:44:41.147" v="465"/>
          <ac:inkMkLst>
            <pc:docMk/>
            <pc:sldMk cId="1677961341" sldId="461"/>
            <ac:inkMk id="166" creationId="{19E4C604-3F60-DCCE-E6D7-120C3014CB73}"/>
          </ac:inkMkLst>
        </pc:inkChg>
        <pc:inkChg chg="add mod">
          <ac:chgData name="Tim Cook" userId="d1c7cfb340f2c7ab" providerId="LiveId" clId="{132F1CF3-C23C-46A2-AE47-363F0F22F264}" dt="2023-04-12T01:44:41.147" v="465"/>
          <ac:inkMkLst>
            <pc:docMk/>
            <pc:sldMk cId="1677961341" sldId="461"/>
            <ac:inkMk id="167" creationId="{E60DC6A7-63B5-46FD-05DA-6677E252524B}"/>
          </ac:inkMkLst>
        </pc:inkChg>
        <pc:inkChg chg="add mod">
          <ac:chgData name="Tim Cook" userId="d1c7cfb340f2c7ab" providerId="LiveId" clId="{132F1CF3-C23C-46A2-AE47-363F0F22F264}" dt="2023-04-12T01:44:41.147" v="465"/>
          <ac:inkMkLst>
            <pc:docMk/>
            <pc:sldMk cId="1677961341" sldId="461"/>
            <ac:inkMk id="168" creationId="{CB09F12B-D0BA-260F-B5DB-A0231F40554B}"/>
          </ac:inkMkLst>
        </pc:inkChg>
        <pc:inkChg chg="add mod">
          <ac:chgData name="Tim Cook" userId="d1c7cfb340f2c7ab" providerId="LiveId" clId="{132F1CF3-C23C-46A2-AE47-363F0F22F264}" dt="2023-04-12T01:44:41.147" v="465"/>
          <ac:inkMkLst>
            <pc:docMk/>
            <pc:sldMk cId="1677961341" sldId="461"/>
            <ac:inkMk id="169" creationId="{B3C0F15B-3FBE-997C-9369-621D16B4262F}"/>
          </ac:inkMkLst>
        </pc:inkChg>
        <pc:inkChg chg="add mod">
          <ac:chgData name="Tim Cook" userId="d1c7cfb340f2c7ab" providerId="LiveId" clId="{132F1CF3-C23C-46A2-AE47-363F0F22F264}" dt="2023-04-12T01:44:41.147" v="465"/>
          <ac:inkMkLst>
            <pc:docMk/>
            <pc:sldMk cId="1677961341" sldId="461"/>
            <ac:inkMk id="170" creationId="{69F076D1-11E8-0395-2769-1E3D117112B2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75" creationId="{FDD5F546-93DF-51D8-BB8D-1DE60A3CF6C0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76" creationId="{9599EA93-526A-F2A9-906F-0D5881271F58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77" creationId="{1CCF9B92-40EB-EC05-9F13-8CD44910B40D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78" creationId="{5B1E3EB6-0704-E505-945A-B24A50795B75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79" creationId="{AFD47E99-021F-8C53-6617-9AD6642FA059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80" creationId="{46F76097-E6ED-E004-3961-D130D0BDBF35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81" creationId="{75B5CD8C-9E0A-8A2D-DC23-AD43EE262CD2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82" creationId="{F7F8E3B6-54EF-F7D6-3EAF-A36EBDAC33D5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83" creationId="{C365AB0F-0E87-CEBF-6CAF-1EEBDC6D446F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84" creationId="{BB498C83-ECCF-E8D8-39F2-A8F4A1C969EF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85" creationId="{5612CE7C-205E-BA3B-F663-30EF2D155426}"/>
          </ac:inkMkLst>
        </pc:inkChg>
        <pc:inkChg chg="add mod">
          <ac:chgData name="Tim Cook" userId="d1c7cfb340f2c7ab" providerId="LiveId" clId="{132F1CF3-C23C-46A2-AE47-363F0F22F264}" dt="2023-04-12T01:44:47.419" v="479"/>
          <ac:inkMkLst>
            <pc:docMk/>
            <pc:sldMk cId="1677961341" sldId="461"/>
            <ac:inkMk id="186" creationId="{7A3D7120-A8C6-A5A5-0567-82B9BD7A48A9}"/>
          </ac:inkMkLst>
        </pc:inkChg>
        <pc:inkChg chg="add mod">
          <ac:chgData name="Tim Cook" userId="d1c7cfb340f2c7ab" providerId="LiveId" clId="{132F1CF3-C23C-46A2-AE47-363F0F22F264}" dt="2023-04-12T01:44:51.512" v="487"/>
          <ac:inkMkLst>
            <pc:docMk/>
            <pc:sldMk cId="1677961341" sldId="461"/>
            <ac:inkMk id="187" creationId="{AC8C638B-1483-7BE3-C773-0849C0B5A375}"/>
          </ac:inkMkLst>
        </pc:inkChg>
        <pc:inkChg chg="add mod">
          <ac:chgData name="Tim Cook" userId="d1c7cfb340f2c7ab" providerId="LiveId" clId="{132F1CF3-C23C-46A2-AE47-363F0F22F264}" dt="2023-04-12T01:44:51.512" v="487"/>
          <ac:inkMkLst>
            <pc:docMk/>
            <pc:sldMk cId="1677961341" sldId="461"/>
            <ac:inkMk id="190" creationId="{36901150-65E1-D43D-3286-9670FC186F7F}"/>
          </ac:inkMkLst>
        </pc:inkChg>
        <pc:inkChg chg="add mod">
          <ac:chgData name="Tim Cook" userId="d1c7cfb340f2c7ab" providerId="LiveId" clId="{132F1CF3-C23C-46A2-AE47-363F0F22F264}" dt="2023-04-12T01:44:51.512" v="487"/>
          <ac:inkMkLst>
            <pc:docMk/>
            <pc:sldMk cId="1677961341" sldId="461"/>
            <ac:inkMk id="191" creationId="{AD21EABA-CDFA-4347-091E-86CCB606EBDD}"/>
          </ac:inkMkLst>
        </pc:inkChg>
        <pc:inkChg chg="add mod">
          <ac:chgData name="Tim Cook" userId="d1c7cfb340f2c7ab" providerId="LiveId" clId="{132F1CF3-C23C-46A2-AE47-363F0F22F264}" dt="2023-04-12T01:44:51.512" v="487"/>
          <ac:inkMkLst>
            <pc:docMk/>
            <pc:sldMk cId="1677961341" sldId="461"/>
            <ac:inkMk id="192" creationId="{1E790B32-1544-63E6-11F6-095853FE536D}"/>
          </ac:inkMkLst>
        </pc:inkChg>
        <pc:inkChg chg="add mod">
          <ac:chgData name="Tim Cook" userId="d1c7cfb340f2c7ab" providerId="LiveId" clId="{132F1CF3-C23C-46A2-AE47-363F0F22F264}" dt="2023-04-12T01:44:51.512" v="487"/>
          <ac:inkMkLst>
            <pc:docMk/>
            <pc:sldMk cId="1677961341" sldId="461"/>
            <ac:inkMk id="193" creationId="{B450C076-E67B-33F8-FBA4-B038CF12D1C6}"/>
          </ac:inkMkLst>
        </pc:inkChg>
        <pc:inkChg chg="add mod">
          <ac:chgData name="Tim Cook" userId="d1c7cfb340f2c7ab" providerId="LiveId" clId="{132F1CF3-C23C-46A2-AE47-363F0F22F264}" dt="2023-04-12T01:44:51.512" v="487"/>
          <ac:inkMkLst>
            <pc:docMk/>
            <pc:sldMk cId="1677961341" sldId="461"/>
            <ac:inkMk id="194" creationId="{4FD2AE78-B709-6D3B-53B3-C5C055064024}"/>
          </ac:inkMkLst>
        </pc:inkChg>
        <pc:inkChg chg="add mod">
          <ac:chgData name="Tim Cook" userId="d1c7cfb340f2c7ab" providerId="LiveId" clId="{132F1CF3-C23C-46A2-AE47-363F0F22F264}" dt="2023-04-12T01:44:51.512" v="487"/>
          <ac:inkMkLst>
            <pc:docMk/>
            <pc:sldMk cId="1677961341" sldId="461"/>
            <ac:inkMk id="195" creationId="{27DCBDFB-2A7F-8F6F-F792-09B0AB11897E}"/>
          </ac:inkMkLst>
        </pc:inkChg>
        <pc:inkChg chg="add mod">
          <ac:chgData name="Tim Cook" userId="d1c7cfb340f2c7ab" providerId="LiveId" clId="{132F1CF3-C23C-46A2-AE47-363F0F22F264}" dt="2023-04-12T01:44:51.512" v="487"/>
          <ac:inkMkLst>
            <pc:docMk/>
            <pc:sldMk cId="1677961341" sldId="461"/>
            <ac:inkMk id="196" creationId="{B6C49CCA-0B6E-A474-F79A-CC87E2F436CB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00" creationId="{034F873D-71B0-B3D6-8F73-2D706A1E5CC7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01" creationId="{564BEF16-4A85-6811-26C6-CD339D5CF31F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02" creationId="{AD1D0BEB-F838-A826-0726-119F6FE4C4FF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03" creationId="{C5E5CD43-2DE5-F494-7178-C779DEFC4C58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04" creationId="{C0224FC0-610C-6E4E-C0B6-CCCCD2FA8AE9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05" creationId="{C394B414-B176-A53F-46C6-6252046E0EE8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06" creationId="{E40DC409-C7F4-4DD1-F878-84911BD55A46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07" creationId="{D355E660-3619-D586-90B4-ADE51282BC63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08" creationId="{9D8F997C-DA8A-9288-E9F8-0F027FD46244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09" creationId="{1C2A2250-F12E-685B-7A6D-E75589FA619C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10" creationId="{4CCCFABF-DA4E-928C-4902-FCF4F3B0B821}"/>
          </ac:inkMkLst>
        </pc:inkChg>
        <pc:inkChg chg="add mod">
          <ac:chgData name="Tim Cook" userId="d1c7cfb340f2c7ab" providerId="LiveId" clId="{132F1CF3-C23C-46A2-AE47-363F0F22F264}" dt="2023-04-12T01:44:57.011" v="500"/>
          <ac:inkMkLst>
            <pc:docMk/>
            <pc:sldMk cId="1677961341" sldId="461"/>
            <ac:inkMk id="211" creationId="{DE44A6DC-BD9B-8C83-3CDF-AB838BB3C8E3}"/>
          </ac:inkMkLst>
        </pc:inkChg>
        <pc:inkChg chg="add mod">
          <ac:chgData name="Tim Cook" userId="d1c7cfb340f2c7ab" providerId="LiveId" clId="{132F1CF3-C23C-46A2-AE47-363F0F22F264}" dt="2023-04-12T13:30:18.487" v="2836"/>
          <ac:inkMkLst>
            <pc:docMk/>
            <pc:sldMk cId="1677961341" sldId="461"/>
            <ac:inkMk id="213" creationId="{43AB5FF0-B1A5-30F1-65FA-4CFEEFD930E0}"/>
          </ac:inkMkLst>
        </pc:inkChg>
        <pc:inkChg chg="add del mod">
          <ac:chgData name="Tim Cook" userId="d1c7cfb340f2c7ab" providerId="LiveId" clId="{132F1CF3-C23C-46A2-AE47-363F0F22F264}" dt="2023-04-12T01:45:06.297" v="504"/>
          <ac:inkMkLst>
            <pc:docMk/>
            <pc:sldMk cId="1677961341" sldId="461"/>
            <ac:inkMk id="213" creationId="{5ED95EAD-DCFF-D41D-289E-9E25D33A3D89}"/>
          </ac:inkMkLst>
        </pc:inkChg>
        <pc:inkChg chg="add mod">
          <ac:chgData name="Tim Cook" userId="d1c7cfb340f2c7ab" providerId="LiveId" clId="{132F1CF3-C23C-46A2-AE47-363F0F22F264}" dt="2023-04-12T13:30:18.487" v="2836"/>
          <ac:inkMkLst>
            <pc:docMk/>
            <pc:sldMk cId="1677961341" sldId="461"/>
            <ac:inkMk id="214" creationId="{E3B4D25A-74F9-AD74-A967-E81DB2E05062}"/>
          </ac:inkMkLst>
        </pc:inkChg>
        <pc:inkChg chg="add del mod">
          <ac:chgData name="Tim Cook" userId="d1c7cfb340f2c7ab" providerId="LiveId" clId="{132F1CF3-C23C-46A2-AE47-363F0F22F264}" dt="2023-04-12T01:45:07.354" v="505"/>
          <ac:inkMkLst>
            <pc:docMk/>
            <pc:sldMk cId="1677961341" sldId="461"/>
            <ac:inkMk id="214" creationId="{E7B32BF5-4C5A-5C52-166B-FB79C7F80EFE}"/>
          </ac:inkMkLst>
        </pc:inkChg>
        <pc:inkChg chg="add mod">
          <ac:chgData name="Tim Cook" userId="d1c7cfb340f2c7ab" providerId="LiveId" clId="{132F1CF3-C23C-46A2-AE47-363F0F22F264}" dt="2023-04-12T13:30:18.487" v="2836"/>
          <ac:inkMkLst>
            <pc:docMk/>
            <pc:sldMk cId="1677961341" sldId="461"/>
            <ac:inkMk id="215" creationId="{C8DD67B9-6AF5-6FDD-73DF-AC8DF46934A7}"/>
          </ac:inkMkLst>
        </pc:inkChg>
        <pc:inkChg chg="add del mod">
          <ac:chgData name="Tim Cook" userId="d1c7cfb340f2c7ab" providerId="LiveId" clId="{132F1CF3-C23C-46A2-AE47-363F0F22F264}" dt="2023-04-12T01:45:15.895" v="513"/>
          <ac:inkMkLst>
            <pc:docMk/>
            <pc:sldMk cId="1677961341" sldId="461"/>
            <ac:inkMk id="216" creationId="{822BDE8B-F00C-3F8C-0C19-675803CE93FD}"/>
          </ac:inkMkLst>
        </pc:inkChg>
        <pc:inkChg chg="add">
          <ac:chgData name="Tim Cook" userId="d1c7cfb340f2c7ab" providerId="LiveId" clId="{132F1CF3-C23C-46A2-AE47-363F0F22F264}" dt="2023-04-12T13:30:17.923" v="2835" actId="9405"/>
          <ac:inkMkLst>
            <pc:docMk/>
            <pc:sldMk cId="1677961341" sldId="461"/>
            <ac:inkMk id="216" creationId="{DD576633-99FF-27B6-425C-71CFC53769D3}"/>
          </ac:inkMkLst>
        </pc:inkChg>
        <pc:inkChg chg="add del mod">
          <ac:chgData name="Tim Cook" userId="d1c7cfb340f2c7ab" providerId="LiveId" clId="{132F1CF3-C23C-46A2-AE47-363F0F22F264}" dt="2023-04-12T01:45:15.895" v="514"/>
          <ac:inkMkLst>
            <pc:docMk/>
            <pc:sldMk cId="1677961341" sldId="461"/>
            <ac:inkMk id="217" creationId="{EE1E9CDD-00C7-3C57-16CB-C957767E4B81}"/>
          </ac:inkMkLst>
        </pc:inkChg>
        <pc:inkChg chg="add">
          <ac:chgData name="Tim Cook" userId="d1c7cfb340f2c7ab" providerId="LiveId" clId="{132F1CF3-C23C-46A2-AE47-363F0F22F264}" dt="2023-04-12T01:45:12.902" v="509" actId="9405"/>
          <ac:inkMkLst>
            <pc:docMk/>
            <pc:sldMk cId="1677961341" sldId="461"/>
            <ac:inkMk id="219" creationId="{726BCBB2-8A4D-E210-28F6-356DA3D07135}"/>
          </ac:inkMkLst>
        </pc:inkChg>
        <pc:inkChg chg="add">
          <ac:chgData name="Tim Cook" userId="d1c7cfb340f2c7ab" providerId="LiveId" clId="{132F1CF3-C23C-46A2-AE47-363F0F22F264}" dt="2023-04-12T01:45:13.860" v="510" actId="9405"/>
          <ac:inkMkLst>
            <pc:docMk/>
            <pc:sldMk cId="1677961341" sldId="461"/>
            <ac:inkMk id="220" creationId="{291D563A-2E42-232D-2F51-7D2F76ABDFFB}"/>
          </ac:inkMkLst>
        </pc:inkChg>
        <pc:inkChg chg="add">
          <ac:chgData name="Tim Cook" userId="d1c7cfb340f2c7ab" providerId="LiveId" clId="{132F1CF3-C23C-46A2-AE47-363F0F22F264}" dt="2023-04-12T01:45:14.308" v="511" actId="9405"/>
          <ac:inkMkLst>
            <pc:docMk/>
            <pc:sldMk cId="1677961341" sldId="461"/>
            <ac:inkMk id="221" creationId="{4235448E-8CC4-3C2B-1CDC-8C88CB2FCAA9}"/>
          </ac:inkMkLst>
        </pc:inkChg>
        <pc:inkChg chg="add">
          <ac:chgData name="Tim Cook" userId="d1c7cfb340f2c7ab" providerId="LiveId" clId="{132F1CF3-C23C-46A2-AE47-363F0F22F264}" dt="2023-04-12T01:45:14.707" v="512" actId="9405"/>
          <ac:inkMkLst>
            <pc:docMk/>
            <pc:sldMk cId="1677961341" sldId="461"/>
            <ac:inkMk id="222" creationId="{A11DACF5-3B08-666A-3AC3-B5317CC791E9}"/>
          </ac:inkMkLst>
        </pc:inkChg>
        <pc:inkChg chg="add mod">
          <ac:chgData name="Tim Cook" userId="d1c7cfb340f2c7ab" providerId="LiveId" clId="{132F1CF3-C23C-46A2-AE47-363F0F22F264}" dt="2023-04-12T01:45:19.773" v="521"/>
          <ac:inkMkLst>
            <pc:docMk/>
            <pc:sldMk cId="1677961341" sldId="461"/>
            <ac:inkMk id="223" creationId="{40088909-FC46-DFFB-9A0B-863654919FC3}"/>
          </ac:inkMkLst>
        </pc:inkChg>
        <pc:inkChg chg="add mod">
          <ac:chgData name="Tim Cook" userId="d1c7cfb340f2c7ab" providerId="LiveId" clId="{132F1CF3-C23C-46A2-AE47-363F0F22F264}" dt="2023-04-12T01:45:19.773" v="521"/>
          <ac:inkMkLst>
            <pc:docMk/>
            <pc:sldMk cId="1677961341" sldId="461"/>
            <ac:inkMk id="224" creationId="{617FE828-239F-FBFC-759B-346584157BA2}"/>
          </ac:inkMkLst>
        </pc:inkChg>
        <pc:inkChg chg="add mod">
          <ac:chgData name="Tim Cook" userId="d1c7cfb340f2c7ab" providerId="LiveId" clId="{132F1CF3-C23C-46A2-AE47-363F0F22F264}" dt="2023-04-12T01:45:19.773" v="521"/>
          <ac:inkMkLst>
            <pc:docMk/>
            <pc:sldMk cId="1677961341" sldId="461"/>
            <ac:inkMk id="225" creationId="{1B22D36F-D3DE-0603-FD2F-52592202D41A}"/>
          </ac:inkMkLst>
        </pc:inkChg>
        <pc:inkChg chg="add mod">
          <ac:chgData name="Tim Cook" userId="d1c7cfb340f2c7ab" providerId="LiveId" clId="{132F1CF3-C23C-46A2-AE47-363F0F22F264}" dt="2023-04-12T01:45:19.773" v="521"/>
          <ac:inkMkLst>
            <pc:docMk/>
            <pc:sldMk cId="1677961341" sldId="461"/>
            <ac:inkMk id="226" creationId="{36498D4B-065B-A7A7-8B0C-76A60421C3B5}"/>
          </ac:inkMkLst>
        </pc:inkChg>
        <pc:inkChg chg="add mod">
          <ac:chgData name="Tim Cook" userId="d1c7cfb340f2c7ab" providerId="LiveId" clId="{132F1CF3-C23C-46A2-AE47-363F0F22F264}" dt="2023-04-12T01:45:19.773" v="521"/>
          <ac:inkMkLst>
            <pc:docMk/>
            <pc:sldMk cId="1677961341" sldId="461"/>
            <ac:inkMk id="227" creationId="{8D6C5D9E-08C8-2AAD-6E38-6F34EDF0FA6C}"/>
          </ac:inkMkLst>
        </pc:inkChg>
        <pc:inkChg chg="add mod">
          <ac:chgData name="Tim Cook" userId="d1c7cfb340f2c7ab" providerId="LiveId" clId="{132F1CF3-C23C-46A2-AE47-363F0F22F264}" dt="2023-04-12T01:45:19.773" v="521"/>
          <ac:inkMkLst>
            <pc:docMk/>
            <pc:sldMk cId="1677961341" sldId="461"/>
            <ac:inkMk id="228" creationId="{3CCE6DB0-6690-6B66-6F2A-4BFA91E3667B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30" creationId="{22B61EB1-E643-4A6D-3E90-12F7CB357EEF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31" creationId="{5977BDB0-B101-5FEB-3AE6-3CDE6B2F9E72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32" creationId="{2D4AB8EE-72F6-5B20-89DC-9ED7EBC1D053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33" creationId="{1DD3455E-EB29-4746-60C4-6D85E8BEE702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34" creationId="{A72473B7-F30C-50A3-A21C-42F88EC09CC9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35" creationId="{DE8480FF-9634-8EE3-2A4E-A50FE3EF7D43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36" creationId="{480DAE99-FB08-3136-F7BA-75A65A7A0595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37" creationId="{3315629E-D08F-801F-8520-A6A73CAB1C9C}"/>
          </ac:inkMkLst>
        </pc:inkChg>
        <pc:inkChg chg="add">
          <ac:chgData name="Tim Cook" userId="d1c7cfb340f2c7ab" providerId="LiveId" clId="{132F1CF3-C23C-46A2-AE47-363F0F22F264}" dt="2023-04-12T01:45:26.608" v="530" actId="9405"/>
          <ac:inkMkLst>
            <pc:docMk/>
            <pc:sldMk cId="1677961341" sldId="461"/>
            <ac:inkMk id="238" creationId="{817D92FA-609E-ABBD-399E-2ABA00DE9A50}"/>
          </ac:inkMkLst>
        </pc:inkChg>
        <pc:inkChg chg="add">
          <ac:chgData name="Tim Cook" userId="d1c7cfb340f2c7ab" providerId="LiveId" clId="{132F1CF3-C23C-46A2-AE47-363F0F22F264}" dt="2023-04-12T01:45:26.968" v="531" actId="9405"/>
          <ac:inkMkLst>
            <pc:docMk/>
            <pc:sldMk cId="1677961341" sldId="461"/>
            <ac:inkMk id="239" creationId="{049B0414-DA47-F041-8218-61726E9BD2EC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40" creationId="{C63D0E76-AE1E-FFB7-6903-A7E78C58DFD5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41" creationId="{A882C0A8-2082-8E1F-6DCA-0070DEED40F7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42" creationId="{314A96CB-9F92-BCE9-50AB-40691BEB1898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43" creationId="{6D3DED4C-F9C4-1AAD-B8B2-9412F123ED00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44" creationId="{BCA59FD1-08B7-C7AE-EA40-0B5EFDD0E563}"/>
          </ac:inkMkLst>
        </pc:inkChg>
        <pc:inkChg chg="add mod">
          <ac:chgData name="Tim Cook" userId="d1c7cfb340f2c7ab" providerId="LiveId" clId="{132F1CF3-C23C-46A2-AE47-363F0F22F264}" dt="2023-04-12T01:45:29.756" v="538"/>
          <ac:inkMkLst>
            <pc:docMk/>
            <pc:sldMk cId="1677961341" sldId="461"/>
            <ac:inkMk id="245" creationId="{C1B3C08E-4EBE-BA8C-7DEC-714FC3AF65A1}"/>
          </ac:inkMkLst>
        </pc:inkChg>
        <pc:inkChg chg="add mod">
          <ac:chgData name="Tim Cook" userId="d1c7cfb340f2c7ab" providerId="LiveId" clId="{132F1CF3-C23C-46A2-AE47-363F0F22F264}" dt="2023-04-12T01:45:53.446" v="541"/>
          <ac:inkMkLst>
            <pc:docMk/>
            <pc:sldMk cId="1677961341" sldId="461"/>
            <ac:inkMk id="249" creationId="{11E9F1E0-B844-52F1-D68E-54558CC64250}"/>
          </ac:inkMkLst>
        </pc:inkChg>
        <pc:inkChg chg="add mod">
          <ac:chgData name="Tim Cook" userId="d1c7cfb340f2c7ab" providerId="LiveId" clId="{132F1CF3-C23C-46A2-AE47-363F0F22F264}" dt="2023-04-12T01:45:53.446" v="541"/>
          <ac:inkMkLst>
            <pc:docMk/>
            <pc:sldMk cId="1677961341" sldId="461"/>
            <ac:inkMk id="250" creationId="{3C58A544-16A4-8281-A8B1-999E80D0F2BE}"/>
          </ac:inkMkLst>
        </pc:inkChg>
        <pc:inkChg chg="add">
          <ac:chgData name="Tim Cook" userId="d1c7cfb340f2c7ab" providerId="LiveId" clId="{132F1CF3-C23C-46A2-AE47-363F0F22F264}" dt="2023-04-12T01:45:59.526" v="542" actId="9405"/>
          <ac:inkMkLst>
            <pc:docMk/>
            <pc:sldMk cId="1677961341" sldId="461"/>
            <ac:inkMk id="252" creationId="{A5120FA4-5474-7233-DE5C-608EA0DBF06E}"/>
          </ac:inkMkLst>
        </pc:inkChg>
        <pc:inkChg chg="add">
          <ac:chgData name="Tim Cook" userId="d1c7cfb340f2c7ab" providerId="LiveId" clId="{132F1CF3-C23C-46A2-AE47-363F0F22F264}" dt="2023-04-12T01:46:05.334" v="543" actId="9405"/>
          <ac:inkMkLst>
            <pc:docMk/>
            <pc:sldMk cId="1677961341" sldId="461"/>
            <ac:inkMk id="253" creationId="{307A1F99-4443-C8D9-F7EF-1E5DA8D5F9A0}"/>
          </ac:inkMkLst>
        </pc:inkChg>
        <pc:inkChg chg="add mod">
          <ac:chgData name="Tim Cook" userId="d1c7cfb340f2c7ab" providerId="LiveId" clId="{132F1CF3-C23C-46A2-AE47-363F0F22F264}" dt="2023-04-12T01:46:14.287" v="556"/>
          <ac:inkMkLst>
            <pc:docMk/>
            <pc:sldMk cId="1677961341" sldId="461"/>
            <ac:inkMk id="254" creationId="{D8B656CC-2596-A22B-95AA-F28E394231C4}"/>
          </ac:inkMkLst>
        </pc:inkChg>
        <pc:inkChg chg="add mod">
          <ac:chgData name="Tim Cook" userId="d1c7cfb340f2c7ab" providerId="LiveId" clId="{132F1CF3-C23C-46A2-AE47-363F0F22F264}" dt="2023-04-12T01:46:14.287" v="556"/>
          <ac:inkMkLst>
            <pc:docMk/>
            <pc:sldMk cId="1677961341" sldId="461"/>
            <ac:inkMk id="255" creationId="{45D9E8A6-102C-593C-DE01-FD7D28CA1072}"/>
          </ac:inkMkLst>
        </pc:inkChg>
        <pc:inkChg chg="add del mod">
          <ac:chgData name="Tim Cook" userId="d1c7cfb340f2c7ab" providerId="LiveId" clId="{132F1CF3-C23C-46A2-AE47-363F0F22F264}" dt="2023-04-12T01:47:21.324" v="576"/>
          <ac:inkMkLst>
            <pc:docMk/>
            <pc:sldMk cId="1677961341" sldId="461"/>
            <ac:inkMk id="256" creationId="{CB245F75-CEDA-8E22-7F2D-3E8A9F789211}"/>
          </ac:inkMkLst>
        </pc:inkChg>
        <pc:inkChg chg="add del mod">
          <ac:chgData name="Tim Cook" userId="d1c7cfb340f2c7ab" providerId="LiveId" clId="{132F1CF3-C23C-46A2-AE47-363F0F22F264}" dt="2023-04-12T01:47:17.883" v="573"/>
          <ac:inkMkLst>
            <pc:docMk/>
            <pc:sldMk cId="1677961341" sldId="461"/>
            <ac:inkMk id="257" creationId="{FB8B6374-90A8-490C-89FC-C216903B8270}"/>
          </ac:inkMkLst>
        </pc:inkChg>
        <pc:inkChg chg="add del mod">
          <ac:chgData name="Tim Cook" userId="d1c7cfb340f2c7ab" providerId="LiveId" clId="{132F1CF3-C23C-46A2-AE47-363F0F22F264}" dt="2023-04-12T01:47:17.883" v="574"/>
          <ac:inkMkLst>
            <pc:docMk/>
            <pc:sldMk cId="1677961341" sldId="461"/>
            <ac:inkMk id="258" creationId="{93E66D28-564A-222E-F9E5-13CEE8A6E653}"/>
          </ac:inkMkLst>
        </pc:inkChg>
        <pc:inkChg chg="add del">
          <ac:chgData name="Tim Cook" userId="d1c7cfb340f2c7ab" providerId="LiveId" clId="{132F1CF3-C23C-46A2-AE47-363F0F22F264}" dt="2023-04-12T01:46:13.996" v="554"/>
          <ac:inkMkLst>
            <pc:docMk/>
            <pc:sldMk cId="1677961341" sldId="461"/>
            <ac:inkMk id="259" creationId="{BB4DCB2C-E606-28A7-BA12-410BB5AB3414}"/>
          </ac:inkMkLst>
        </pc:inkChg>
        <pc:inkChg chg="add del mod">
          <ac:chgData name="Tim Cook" userId="d1c7cfb340f2c7ab" providerId="LiveId" clId="{132F1CF3-C23C-46A2-AE47-363F0F22F264}" dt="2023-04-12T01:47:16.476" v="570"/>
          <ac:inkMkLst>
            <pc:docMk/>
            <pc:sldMk cId="1677961341" sldId="461"/>
            <ac:inkMk id="260" creationId="{C2BC297B-4E82-0DBF-E044-26C489E93696}"/>
          </ac:inkMkLst>
        </pc:inkChg>
        <pc:inkChg chg="add del mod">
          <ac:chgData name="Tim Cook" userId="d1c7cfb340f2c7ab" providerId="LiveId" clId="{132F1CF3-C23C-46A2-AE47-363F0F22F264}" dt="2023-04-12T01:47:16.491" v="572"/>
          <ac:inkMkLst>
            <pc:docMk/>
            <pc:sldMk cId="1677961341" sldId="461"/>
            <ac:inkMk id="261" creationId="{16AA4F20-AF85-E696-A487-D70DEC87A2CE}"/>
          </ac:inkMkLst>
        </pc:inkChg>
        <pc:inkChg chg="add del mod">
          <ac:chgData name="Tim Cook" userId="d1c7cfb340f2c7ab" providerId="LiveId" clId="{132F1CF3-C23C-46A2-AE47-363F0F22F264}" dt="2023-04-12T01:47:16.491" v="571"/>
          <ac:inkMkLst>
            <pc:docMk/>
            <pc:sldMk cId="1677961341" sldId="461"/>
            <ac:inkMk id="262" creationId="{8692DF76-EA8C-E6CD-9F91-01121D977644}"/>
          </ac:inkMkLst>
        </pc:inkChg>
        <pc:inkChg chg="add del">
          <ac:chgData name="Tim Cook" userId="d1c7cfb340f2c7ab" providerId="LiveId" clId="{132F1CF3-C23C-46A2-AE47-363F0F22F264}" dt="2023-04-12T01:46:14.224" v="555"/>
          <ac:inkMkLst>
            <pc:docMk/>
            <pc:sldMk cId="1677961341" sldId="461"/>
            <ac:inkMk id="263" creationId="{F8C9B7F1-80F9-8BC6-9C20-06394C651CA4}"/>
          </ac:inkMkLst>
        </pc:inkChg>
        <pc:inkChg chg="add del">
          <ac:chgData name="Tim Cook" userId="d1c7cfb340f2c7ab" providerId="LiveId" clId="{132F1CF3-C23C-46A2-AE47-363F0F22F264}" dt="2023-04-12T01:46:17.326" v="558"/>
          <ac:inkMkLst>
            <pc:docMk/>
            <pc:sldMk cId="1677961341" sldId="461"/>
            <ac:inkMk id="267" creationId="{E050A4B7-3537-E111-DCF5-B8B31D749E26}"/>
          </ac:inkMkLst>
        </pc:inkChg>
        <pc:inkChg chg="add">
          <ac:chgData name="Tim Cook" userId="d1c7cfb340f2c7ab" providerId="LiveId" clId="{132F1CF3-C23C-46A2-AE47-363F0F22F264}" dt="2023-04-12T01:46:21.919" v="559" actId="9405"/>
          <ac:inkMkLst>
            <pc:docMk/>
            <pc:sldMk cId="1677961341" sldId="461"/>
            <ac:inkMk id="268" creationId="{32AA4386-1F10-3BD3-150E-16D502573CFC}"/>
          </ac:inkMkLst>
        </pc:inkChg>
        <pc:inkChg chg="add mod">
          <ac:chgData name="Tim Cook" userId="d1c7cfb340f2c7ab" providerId="LiveId" clId="{132F1CF3-C23C-46A2-AE47-363F0F22F264}" dt="2023-04-12T01:46:29.219" v="569"/>
          <ac:inkMkLst>
            <pc:docMk/>
            <pc:sldMk cId="1677961341" sldId="461"/>
            <ac:inkMk id="269" creationId="{921A14E1-DC52-0B9B-4FA2-133EBD4D8D7A}"/>
          </ac:inkMkLst>
        </pc:inkChg>
        <pc:inkChg chg="add del mod">
          <ac:chgData name="Tim Cook" userId="d1c7cfb340f2c7ab" providerId="LiveId" clId="{132F1CF3-C23C-46A2-AE47-363F0F22F264}" dt="2023-04-12T01:46:29.219" v="566"/>
          <ac:inkMkLst>
            <pc:docMk/>
            <pc:sldMk cId="1677961341" sldId="461"/>
            <ac:inkMk id="270" creationId="{D0CE5C36-C06F-9A69-BFED-E402C04EDF56}"/>
          </ac:inkMkLst>
        </pc:inkChg>
        <pc:inkChg chg="add del mod">
          <ac:chgData name="Tim Cook" userId="d1c7cfb340f2c7ab" providerId="LiveId" clId="{132F1CF3-C23C-46A2-AE47-363F0F22F264}" dt="2023-04-12T01:46:29.219" v="569"/>
          <ac:inkMkLst>
            <pc:docMk/>
            <pc:sldMk cId="1677961341" sldId="461"/>
            <ac:inkMk id="271" creationId="{5320AC6A-AA58-2617-95E9-068030301AF6}"/>
          </ac:inkMkLst>
        </pc:inkChg>
        <pc:inkChg chg="add del mod">
          <ac:chgData name="Tim Cook" userId="d1c7cfb340f2c7ab" providerId="LiveId" clId="{132F1CF3-C23C-46A2-AE47-363F0F22F264}" dt="2023-04-12T01:46:29.219" v="567"/>
          <ac:inkMkLst>
            <pc:docMk/>
            <pc:sldMk cId="1677961341" sldId="461"/>
            <ac:inkMk id="272" creationId="{3BB538C8-977D-46E6-EB8E-F887EA8F9439}"/>
          </ac:inkMkLst>
        </pc:inkChg>
        <pc:inkChg chg="add del mod">
          <ac:chgData name="Tim Cook" userId="d1c7cfb340f2c7ab" providerId="LiveId" clId="{132F1CF3-C23C-46A2-AE47-363F0F22F264}" dt="2023-04-12T01:46:29.219" v="568"/>
          <ac:inkMkLst>
            <pc:docMk/>
            <pc:sldMk cId="1677961341" sldId="461"/>
            <ac:inkMk id="273" creationId="{43678C30-DE21-F247-EDA4-BBB9BCF74E8A}"/>
          </ac:inkMkLst>
        </pc:inkChg>
        <pc:inkChg chg="add mod">
          <ac:chgData name="Tim Cook" userId="d1c7cfb340f2c7ab" providerId="LiveId" clId="{132F1CF3-C23C-46A2-AE47-363F0F22F264}" dt="2023-04-12T01:47:26.848" v="584"/>
          <ac:inkMkLst>
            <pc:docMk/>
            <pc:sldMk cId="1677961341" sldId="461"/>
            <ac:inkMk id="275" creationId="{CF0F745C-9BA2-440D-3975-465100D5EDD1}"/>
          </ac:inkMkLst>
        </pc:inkChg>
        <pc:inkChg chg="add mod">
          <ac:chgData name="Tim Cook" userId="d1c7cfb340f2c7ab" providerId="LiveId" clId="{132F1CF3-C23C-46A2-AE47-363F0F22F264}" dt="2023-04-12T01:47:26.848" v="584"/>
          <ac:inkMkLst>
            <pc:docMk/>
            <pc:sldMk cId="1677961341" sldId="461"/>
            <ac:inkMk id="276" creationId="{F87655D8-F63C-61A9-9694-974E42773A61}"/>
          </ac:inkMkLst>
        </pc:inkChg>
        <pc:inkChg chg="add mod">
          <ac:chgData name="Tim Cook" userId="d1c7cfb340f2c7ab" providerId="LiveId" clId="{132F1CF3-C23C-46A2-AE47-363F0F22F264}" dt="2023-04-12T01:47:26.848" v="584"/>
          <ac:inkMkLst>
            <pc:docMk/>
            <pc:sldMk cId="1677961341" sldId="461"/>
            <ac:inkMk id="277" creationId="{A85EA4E8-64C1-CD99-1332-B87C34122F28}"/>
          </ac:inkMkLst>
        </pc:inkChg>
        <pc:inkChg chg="add mod">
          <ac:chgData name="Tim Cook" userId="d1c7cfb340f2c7ab" providerId="LiveId" clId="{132F1CF3-C23C-46A2-AE47-363F0F22F264}" dt="2023-04-12T01:47:26.848" v="584"/>
          <ac:inkMkLst>
            <pc:docMk/>
            <pc:sldMk cId="1677961341" sldId="461"/>
            <ac:inkMk id="278" creationId="{8A704A0A-E6E6-C93D-78BC-B2CCF2206A42}"/>
          </ac:inkMkLst>
        </pc:inkChg>
        <pc:inkChg chg="add mod">
          <ac:chgData name="Tim Cook" userId="d1c7cfb340f2c7ab" providerId="LiveId" clId="{132F1CF3-C23C-46A2-AE47-363F0F22F264}" dt="2023-04-12T01:47:26.848" v="584"/>
          <ac:inkMkLst>
            <pc:docMk/>
            <pc:sldMk cId="1677961341" sldId="461"/>
            <ac:inkMk id="279" creationId="{B7ABADC2-5279-BFC8-4A6A-ACF2F1885E37}"/>
          </ac:inkMkLst>
        </pc:inkChg>
        <pc:inkChg chg="add mod">
          <ac:chgData name="Tim Cook" userId="d1c7cfb340f2c7ab" providerId="LiveId" clId="{132F1CF3-C23C-46A2-AE47-363F0F22F264}" dt="2023-04-12T01:47:26.848" v="584"/>
          <ac:inkMkLst>
            <pc:docMk/>
            <pc:sldMk cId="1677961341" sldId="461"/>
            <ac:inkMk id="280" creationId="{2DA9F3EB-B6A0-DBAD-30A2-D8457F41D0A2}"/>
          </ac:inkMkLst>
        </pc:inkChg>
        <pc:inkChg chg="add mod">
          <ac:chgData name="Tim Cook" userId="d1c7cfb340f2c7ab" providerId="LiveId" clId="{132F1CF3-C23C-46A2-AE47-363F0F22F264}" dt="2023-04-12T01:47:26.848" v="584"/>
          <ac:inkMkLst>
            <pc:docMk/>
            <pc:sldMk cId="1677961341" sldId="461"/>
            <ac:inkMk id="281" creationId="{ABE0A544-D600-5AB2-AD4D-31BA33A1EF6E}"/>
          </ac:inkMkLst>
        </pc:inkChg>
        <pc:inkChg chg="add del">
          <ac:chgData name="Tim Cook" userId="d1c7cfb340f2c7ab" providerId="LiveId" clId="{132F1CF3-C23C-46A2-AE47-363F0F22F264}" dt="2023-04-12T01:47:30.466" v="589"/>
          <ac:inkMkLst>
            <pc:docMk/>
            <pc:sldMk cId="1677961341" sldId="461"/>
            <ac:inkMk id="284" creationId="{0C234508-1A7B-4F8A-E1E5-66EEC52D7F12}"/>
          </ac:inkMkLst>
        </pc:inkChg>
        <pc:inkChg chg="add del">
          <ac:chgData name="Tim Cook" userId="d1c7cfb340f2c7ab" providerId="LiveId" clId="{132F1CF3-C23C-46A2-AE47-363F0F22F264}" dt="2023-04-12T01:47:30.466" v="590"/>
          <ac:inkMkLst>
            <pc:docMk/>
            <pc:sldMk cId="1677961341" sldId="461"/>
            <ac:inkMk id="285" creationId="{9DB07F90-1466-36A2-A0C6-EC24E16BFB04}"/>
          </ac:inkMkLst>
        </pc:inkChg>
        <pc:inkChg chg="add del">
          <ac:chgData name="Tim Cook" userId="d1c7cfb340f2c7ab" providerId="LiveId" clId="{132F1CF3-C23C-46A2-AE47-363F0F22F264}" dt="2023-04-12T01:47:30.466" v="588"/>
          <ac:inkMkLst>
            <pc:docMk/>
            <pc:sldMk cId="1677961341" sldId="461"/>
            <ac:inkMk id="286" creationId="{CD913C13-61CB-1E38-7C57-9B4AFE83A713}"/>
          </ac:inkMkLst>
        </pc:inkChg>
        <pc:inkChg chg="add mod">
          <ac:chgData name="Tim Cook" userId="d1c7cfb340f2c7ab" providerId="LiveId" clId="{132F1CF3-C23C-46A2-AE47-363F0F22F264}" dt="2023-04-12T01:47:34.667" v="598"/>
          <ac:inkMkLst>
            <pc:docMk/>
            <pc:sldMk cId="1677961341" sldId="461"/>
            <ac:inkMk id="287" creationId="{D3A43755-DD50-6BA7-7307-56BB29728E0F}"/>
          </ac:inkMkLst>
        </pc:inkChg>
        <pc:inkChg chg="add mod">
          <ac:chgData name="Tim Cook" userId="d1c7cfb340f2c7ab" providerId="LiveId" clId="{132F1CF3-C23C-46A2-AE47-363F0F22F264}" dt="2023-04-12T01:47:34.667" v="598"/>
          <ac:inkMkLst>
            <pc:docMk/>
            <pc:sldMk cId="1677961341" sldId="461"/>
            <ac:inkMk id="288" creationId="{65497E74-B275-6AE6-18AF-65816A5590F4}"/>
          </ac:inkMkLst>
        </pc:inkChg>
        <pc:inkChg chg="add mod">
          <ac:chgData name="Tim Cook" userId="d1c7cfb340f2c7ab" providerId="LiveId" clId="{132F1CF3-C23C-46A2-AE47-363F0F22F264}" dt="2023-04-12T01:47:34.667" v="598"/>
          <ac:inkMkLst>
            <pc:docMk/>
            <pc:sldMk cId="1677961341" sldId="461"/>
            <ac:inkMk id="289" creationId="{3780D5A8-EDA0-F32A-E338-039CED474FF7}"/>
          </ac:inkMkLst>
        </pc:inkChg>
        <pc:inkChg chg="add mod">
          <ac:chgData name="Tim Cook" userId="d1c7cfb340f2c7ab" providerId="LiveId" clId="{132F1CF3-C23C-46A2-AE47-363F0F22F264}" dt="2023-04-12T01:47:34.667" v="598"/>
          <ac:inkMkLst>
            <pc:docMk/>
            <pc:sldMk cId="1677961341" sldId="461"/>
            <ac:inkMk id="290" creationId="{45A4FA9B-EC4F-4EBF-D5D5-E99571360CD3}"/>
          </ac:inkMkLst>
        </pc:inkChg>
        <pc:inkChg chg="add mod">
          <ac:chgData name="Tim Cook" userId="d1c7cfb340f2c7ab" providerId="LiveId" clId="{132F1CF3-C23C-46A2-AE47-363F0F22F264}" dt="2023-04-12T01:47:34.667" v="598"/>
          <ac:inkMkLst>
            <pc:docMk/>
            <pc:sldMk cId="1677961341" sldId="461"/>
            <ac:inkMk id="291" creationId="{24D34DC7-9F85-ECC5-599D-6FD1AA049374}"/>
          </ac:inkMkLst>
        </pc:inkChg>
        <pc:inkChg chg="add mod">
          <ac:chgData name="Tim Cook" userId="d1c7cfb340f2c7ab" providerId="LiveId" clId="{132F1CF3-C23C-46A2-AE47-363F0F22F264}" dt="2023-04-12T01:47:34.667" v="598"/>
          <ac:inkMkLst>
            <pc:docMk/>
            <pc:sldMk cId="1677961341" sldId="461"/>
            <ac:inkMk id="292" creationId="{2DA3C08E-3F61-79B9-7DA8-ADCAC45AAF50}"/>
          </ac:inkMkLst>
        </pc:inkChg>
        <pc:inkChg chg="add mod">
          <ac:chgData name="Tim Cook" userId="d1c7cfb340f2c7ab" providerId="LiveId" clId="{132F1CF3-C23C-46A2-AE47-363F0F22F264}" dt="2023-04-12T01:47:34.667" v="598"/>
          <ac:inkMkLst>
            <pc:docMk/>
            <pc:sldMk cId="1677961341" sldId="461"/>
            <ac:inkMk id="293" creationId="{6537D07B-98B4-3C90-B219-D83DC8FD6788}"/>
          </ac:inkMkLst>
        </pc:inkChg>
        <pc:inkChg chg="add mod">
          <ac:chgData name="Tim Cook" userId="d1c7cfb340f2c7ab" providerId="LiveId" clId="{132F1CF3-C23C-46A2-AE47-363F0F22F264}" dt="2023-04-12T01:47:38.427" v="606"/>
          <ac:inkMkLst>
            <pc:docMk/>
            <pc:sldMk cId="1677961341" sldId="461"/>
            <ac:inkMk id="295" creationId="{8B40AD60-0234-B40E-4480-A78A8EC69DBB}"/>
          </ac:inkMkLst>
        </pc:inkChg>
        <pc:inkChg chg="add mod">
          <ac:chgData name="Tim Cook" userId="d1c7cfb340f2c7ab" providerId="LiveId" clId="{132F1CF3-C23C-46A2-AE47-363F0F22F264}" dt="2023-04-12T01:47:38.427" v="606"/>
          <ac:inkMkLst>
            <pc:docMk/>
            <pc:sldMk cId="1677961341" sldId="461"/>
            <ac:inkMk id="296" creationId="{4327CE46-EFBB-41EB-443F-CCD35C7CF9B8}"/>
          </ac:inkMkLst>
        </pc:inkChg>
        <pc:inkChg chg="add mod">
          <ac:chgData name="Tim Cook" userId="d1c7cfb340f2c7ab" providerId="LiveId" clId="{132F1CF3-C23C-46A2-AE47-363F0F22F264}" dt="2023-04-12T01:47:38.427" v="606"/>
          <ac:inkMkLst>
            <pc:docMk/>
            <pc:sldMk cId="1677961341" sldId="461"/>
            <ac:inkMk id="297" creationId="{0AF38E8B-BE04-A923-FACE-EBB8E9225104}"/>
          </ac:inkMkLst>
        </pc:inkChg>
        <pc:inkChg chg="add mod">
          <ac:chgData name="Tim Cook" userId="d1c7cfb340f2c7ab" providerId="LiveId" clId="{132F1CF3-C23C-46A2-AE47-363F0F22F264}" dt="2023-04-12T01:47:38.427" v="606"/>
          <ac:inkMkLst>
            <pc:docMk/>
            <pc:sldMk cId="1677961341" sldId="461"/>
            <ac:inkMk id="298" creationId="{D84A54EB-02D6-1F2B-7AEA-1B8C04FB1B0A}"/>
          </ac:inkMkLst>
        </pc:inkChg>
        <pc:inkChg chg="add mod">
          <ac:chgData name="Tim Cook" userId="d1c7cfb340f2c7ab" providerId="LiveId" clId="{132F1CF3-C23C-46A2-AE47-363F0F22F264}" dt="2023-04-12T01:47:38.427" v="606"/>
          <ac:inkMkLst>
            <pc:docMk/>
            <pc:sldMk cId="1677961341" sldId="461"/>
            <ac:inkMk id="299" creationId="{8696831A-EBA9-DDB4-1676-1D581F904EE5}"/>
          </ac:inkMkLst>
        </pc:inkChg>
        <pc:inkChg chg="add mod">
          <ac:chgData name="Tim Cook" userId="d1c7cfb340f2c7ab" providerId="LiveId" clId="{132F1CF3-C23C-46A2-AE47-363F0F22F264}" dt="2023-04-12T01:47:38.427" v="606"/>
          <ac:inkMkLst>
            <pc:docMk/>
            <pc:sldMk cId="1677961341" sldId="461"/>
            <ac:inkMk id="300" creationId="{7FFE00EB-1C8C-B822-C5D4-8184F5B419AA}"/>
          </ac:inkMkLst>
        </pc:inkChg>
        <pc:inkChg chg="add mod">
          <ac:chgData name="Tim Cook" userId="d1c7cfb340f2c7ab" providerId="LiveId" clId="{132F1CF3-C23C-46A2-AE47-363F0F22F264}" dt="2023-04-12T01:47:38.427" v="606"/>
          <ac:inkMkLst>
            <pc:docMk/>
            <pc:sldMk cId="1677961341" sldId="461"/>
            <ac:inkMk id="301" creationId="{699CB60D-2C56-8B35-9DB9-9613629D401E}"/>
          </ac:inkMkLst>
        </pc:inkChg>
        <pc:inkChg chg="add del mod">
          <ac:chgData name="Tim Cook" userId="d1c7cfb340f2c7ab" providerId="LiveId" clId="{132F1CF3-C23C-46A2-AE47-363F0F22F264}" dt="2023-04-12T01:48:12.541" v="628"/>
          <ac:inkMkLst>
            <pc:docMk/>
            <pc:sldMk cId="1677961341" sldId="461"/>
            <ac:inkMk id="303" creationId="{B9CB6C89-E880-A6AB-632A-91E7E8BA5AF0}"/>
          </ac:inkMkLst>
        </pc:inkChg>
        <pc:inkChg chg="add del mod">
          <ac:chgData name="Tim Cook" userId="d1c7cfb340f2c7ab" providerId="LiveId" clId="{132F1CF3-C23C-46A2-AE47-363F0F22F264}" dt="2023-04-12T01:48:12.541" v="632"/>
          <ac:inkMkLst>
            <pc:docMk/>
            <pc:sldMk cId="1677961341" sldId="461"/>
            <ac:inkMk id="304" creationId="{6178EDA5-3C52-0DD3-622B-FC4450DA8EDB}"/>
          </ac:inkMkLst>
        </pc:inkChg>
        <pc:inkChg chg="add del mod">
          <ac:chgData name="Tim Cook" userId="d1c7cfb340f2c7ab" providerId="LiveId" clId="{132F1CF3-C23C-46A2-AE47-363F0F22F264}" dt="2023-04-12T01:48:11.023" v="622"/>
          <ac:inkMkLst>
            <pc:docMk/>
            <pc:sldMk cId="1677961341" sldId="461"/>
            <ac:inkMk id="305" creationId="{C236101C-FCEA-0DB4-0CD8-29FFC2C370EB}"/>
          </ac:inkMkLst>
        </pc:inkChg>
        <pc:inkChg chg="add del mod">
          <ac:chgData name="Tim Cook" userId="d1c7cfb340f2c7ab" providerId="LiveId" clId="{132F1CF3-C23C-46A2-AE47-363F0F22F264}" dt="2023-04-12T01:48:12.541" v="631"/>
          <ac:inkMkLst>
            <pc:docMk/>
            <pc:sldMk cId="1677961341" sldId="461"/>
            <ac:inkMk id="306" creationId="{D84A1CFA-F033-AA0C-05FC-D4BD44B8FDC3}"/>
          </ac:inkMkLst>
        </pc:inkChg>
        <pc:inkChg chg="add del mod">
          <ac:chgData name="Tim Cook" userId="d1c7cfb340f2c7ab" providerId="LiveId" clId="{132F1CF3-C23C-46A2-AE47-363F0F22F264}" dt="2023-04-12T01:48:12.541" v="630"/>
          <ac:inkMkLst>
            <pc:docMk/>
            <pc:sldMk cId="1677961341" sldId="461"/>
            <ac:inkMk id="307" creationId="{211E82DF-6504-0B72-99BD-41943D4D9A75}"/>
          </ac:inkMkLst>
        </pc:inkChg>
        <pc:inkChg chg="add del mod">
          <ac:chgData name="Tim Cook" userId="d1c7cfb340f2c7ab" providerId="LiveId" clId="{132F1CF3-C23C-46A2-AE47-363F0F22F264}" dt="2023-04-12T01:48:12.541" v="629"/>
          <ac:inkMkLst>
            <pc:docMk/>
            <pc:sldMk cId="1677961341" sldId="461"/>
            <ac:inkMk id="308" creationId="{9A7FC848-A72C-5DE4-4C56-9561ADB82679}"/>
          </ac:inkMkLst>
        </pc:inkChg>
        <pc:inkChg chg="add del mod">
          <ac:chgData name="Tim Cook" userId="d1c7cfb340f2c7ab" providerId="LiveId" clId="{132F1CF3-C23C-46A2-AE47-363F0F22F264}" dt="2023-04-12T01:48:12.541" v="627"/>
          <ac:inkMkLst>
            <pc:docMk/>
            <pc:sldMk cId="1677961341" sldId="461"/>
            <ac:inkMk id="309" creationId="{93EFB3E5-19D0-B9A7-2569-F2C82C5CA97B}"/>
          </ac:inkMkLst>
        </pc:inkChg>
        <pc:inkChg chg="add del mod">
          <ac:chgData name="Tim Cook" userId="d1c7cfb340f2c7ab" providerId="LiveId" clId="{132F1CF3-C23C-46A2-AE47-363F0F22F264}" dt="2023-04-12T01:48:11.023" v="623"/>
          <ac:inkMkLst>
            <pc:docMk/>
            <pc:sldMk cId="1677961341" sldId="461"/>
            <ac:inkMk id="311" creationId="{104BB65D-4A0B-DB7E-EFD3-4200388AF2CD}"/>
          </ac:inkMkLst>
        </pc:inkChg>
        <pc:inkChg chg="add del mod">
          <ac:chgData name="Tim Cook" userId="d1c7cfb340f2c7ab" providerId="LiveId" clId="{132F1CF3-C23C-46A2-AE47-363F0F22F264}" dt="2023-04-12T01:48:11.023" v="625"/>
          <ac:inkMkLst>
            <pc:docMk/>
            <pc:sldMk cId="1677961341" sldId="461"/>
            <ac:inkMk id="312" creationId="{DF1B4C3F-F5FC-A13B-7919-DF8D43DA5B9C}"/>
          </ac:inkMkLst>
        </pc:inkChg>
        <pc:inkChg chg="add del mod">
          <ac:chgData name="Tim Cook" userId="d1c7cfb340f2c7ab" providerId="LiveId" clId="{132F1CF3-C23C-46A2-AE47-363F0F22F264}" dt="2023-04-12T01:48:11.023" v="624"/>
          <ac:inkMkLst>
            <pc:docMk/>
            <pc:sldMk cId="1677961341" sldId="461"/>
            <ac:inkMk id="313" creationId="{1BE26930-4312-56DE-5E55-E4D11EA95447}"/>
          </ac:inkMkLst>
        </pc:inkChg>
        <pc:inkChg chg="add del mod">
          <ac:chgData name="Tim Cook" userId="d1c7cfb340f2c7ab" providerId="LiveId" clId="{132F1CF3-C23C-46A2-AE47-363F0F22F264}" dt="2023-04-12T01:48:11.023" v="626"/>
          <ac:inkMkLst>
            <pc:docMk/>
            <pc:sldMk cId="1677961341" sldId="461"/>
            <ac:inkMk id="314" creationId="{9909FDC9-DC01-9221-4925-2BE699E4F020}"/>
          </ac:inkMkLst>
        </pc:inkChg>
        <pc:inkChg chg="add del mod">
          <ac:chgData name="Tim Cook" userId="d1c7cfb340f2c7ab" providerId="LiveId" clId="{132F1CF3-C23C-46A2-AE47-363F0F22F264}" dt="2023-04-12T01:48:13.420" v="633"/>
          <ac:inkMkLst>
            <pc:docMk/>
            <pc:sldMk cId="1677961341" sldId="461"/>
            <ac:inkMk id="315" creationId="{CE2F3F3C-F346-6744-F3C3-961696EA4715}"/>
          </ac:inkMkLst>
        </pc:inkChg>
        <pc:inkChg chg="add">
          <ac:chgData name="Tim Cook" userId="d1c7cfb340f2c7ab" providerId="LiveId" clId="{132F1CF3-C23C-46A2-AE47-363F0F22F264}" dt="2023-04-12T01:48:19.969" v="634" actId="9405"/>
          <ac:inkMkLst>
            <pc:docMk/>
            <pc:sldMk cId="1677961341" sldId="461"/>
            <ac:inkMk id="317" creationId="{44CE8C8A-48FD-A683-5D37-0E4C6ACE2153}"/>
          </ac:inkMkLst>
        </pc:inkChg>
        <pc:inkChg chg="add mod">
          <ac:chgData name="Tim Cook" userId="d1c7cfb340f2c7ab" providerId="LiveId" clId="{132F1CF3-C23C-46A2-AE47-363F0F22F264}" dt="2023-04-12T01:48:28.428" v="641"/>
          <ac:inkMkLst>
            <pc:docMk/>
            <pc:sldMk cId="1677961341" sldId="461"/>
            <ac:inkMk id="318" creationId="{8BC1B2D6-6FDE-2621-8EF1-D2F17368F4B6}"/>
          </ac:inkMkLst>
        </pc:inkChg>
        <pc:inkChg chg="add mod">
          <ac:chgData name="Tim Cook" userId="d1c7cfb340f2c7ab" providerId="LiveId" clId="{132F1CF3-C23C-46A2-AE47-363F0F22F264}" dt="2023-04-12T01:48:28.428" v="641"/>
          <ac:inkMkLst>
            <pc:docMk/>
            <pc:sldMk cId="1677961341" sldId="461"/>
            <ac:inkMk id="319" creationId="{BF53F12D-BED0-78C9-C868-8C345BBCF592}"/>
          </ac:inkMkLst>
        </pc:inkChg>
        <pc:inkChg chg="add mod">
          <ac:chgData name="Tim Cook" userId="d1c7cfb340f2c7ab" providerId="LiveId" clId="{132F1CF3-C23C-46A2-AE47-363F0F22F264}" dt="2023-04-12T01:48:28.428" v="641"/>
          <ac:inkMkLst>
            <pc:docMk/>
            <pc:sldMk cId="1677961341" sldId="461"/>
            <ac:inkMk id="320" creationId="{390A4EEA-FE26-662C-D923-2C61D7360BCF}"/>
          </ac:inkMkLst>
        </pc:inkChg>
        <pc:inkChg chg="add mod">
          <ac:chgData name="Tim Cook" userId="d1c7cfb340f2c7ab" providerId="LiveId" clId="{132F1CF3-C23C-46A2-AE47-363F0F22F264}" dt="2023-04-12T01:48:28.428" v="641"/>
          <ac:inkMkLst>
            <pc:docMk/>
            <pc:sldMk cId="1677961341" sldId="461"/>
            <ac:inkMk id="321" creationId="{515788BB-6DBB-1C5E-77E9-C48E216793AF}"/>
          </ac:inkMkLst>
        </pc:inkChg>
        <pc:inkChg chg="add mod">
          <ac:chgData name="Tim Cook" userId="d1c7cfb340f2c7ab" providerId="LiveId" clId="{132F1CF3-C23C-46A2-AE47-363F0F22F264}" dt="2023-04-12T01:48:28.428" v="641"/>
          <ac:inkMkLst>
            <pc:docMk/>
            <pc:sldMk cId="1677961341" sldId="461"/>
            <ac:inkMk id="322" creationId="{D34F72C5-5A89-5738-BA7C-FB2879CA9540}"/>
          </ac:inkMkLst>
        </pc:inkChg>
        <pc:inkChg chg="add">
          <ac:chgData name="Tim Cook" userId="d1c7cfb340f2c7ab" providerId="LiveId" clId="{132F1CF3-C23C-46A2-AE47-363F0F22F264}" dt="2023-04-12T01:48:27.905" v="640" actId="9405"/>
          <ac:inkMkLst>
            <pc:docMk/>
            <pc:sldMk cId="1677961341" sldId="461"/>
            <ac:inkMk id="323" creationId="{50D37499-87A2-0A44-5887-39F2CE674594}"/>
          </ac:inkMkLst>
        </pc:inkChg>
        <pc:inkChg chg="add mod">
          <ac:chgData name="Tim Cook" userId="d1c7cfb340f2c7ab" providerId="LiveId" clId="{132F1CF3-C23C-46A2-AE47-363F0F22F264}" dt="2023-04-12T01:48:35.509" v="649"/>
          <ac:inkMkLst>
            <pc:docMk/>
            <pc:sldMk cId="1677961341" sldId="461"/>
            <ac:inkMk id="325" creationId="{ABA66FAC-77AC-A7D7-1162-47DE61910821}"/>
          </ac:inkMkLst>
        </pc:inkChg>
        <pc:inkChg chg="add mod">
          <ac:chgData name="Tim Cook" userId="d1c7cfb340f2c7ab" providerId="LiveId" clId="{132F1CF3-C23C-46A2-AE47-363F0F22F264}" dt="2023-04-12T01:48:35.509" v="649"/>
          <ac:inkMkLst>
            <pc:docMk/>
            <pc:sldMk cId="1677961341" sldId="461"/>
            <ac:inkMk id="326" creationId="{F5255CAD-3519-5BF1-DFE6-B13A4D207DDC}"/>
          </ac:inkMkLst>
        </pc:inkChg>
        <pc:inkChg chg="add mod">
          <ac:chgData name="Tim Cook" userId="d1c7cfb340f2c7ab" providerId="LiveId" clId="{132F1CF3-C23C-46A2-AE47-363F0F22F264}" dt="2023-04-12T01:48:35.509" v="649"/>
          <ac:inkMkLst>
            <pc:docMk/>
            <pc:sldMk cId="1677961341" sldId="461"/>
            <ac:inkMk id="327" creationId="{832B312C-4879-5EBF-0D6A-958CC1458BC5}"/>
          </ac:inkMkLst>
        </pc:inkChg>
        <pc:inkChg chg="add mod">
          <ac:chgData name="Tim Cook" userId="d1c7cfb340f2c7ab" providerId="LiveId" clId="{132F1CF3-C23C-46A2-AE47-363F0F22F264}" dt="2023-04-12T01:48:35.509" v="649"/>
          <ac:inkMkLst>
            <pc:docMk/>
            <pc:sldMk cId="1677961341" sldId="461"/>
            <ac:inkMk id="328" creationId="{35D634FF-97C1-441C-A6D0-AD522D5CE9A3}"/>
          </ac:inkMkLst>
        </pc:inkChg>
        <pc:inkChg chg="add mod">
          <ac:chgData name="Tim Cook" userId="d1c7cfb340f2c7ab" providerId="LiveId" clId="{132F1CF3-C23C-46A2-AE47-363F0F22F264}" dt="2023-04-12T01:48:35.509" v="649"/>
          <ac:inkMkLst>
            <pc:docMk/>
            <pc:sldMk cId="1677961341" sldId="461"/>
            <ac:inkMk id="329" creationId="{49638A59-A0BF-8AFD-AC68-CFF6CD4BBDE0}"/>
          </ac:inkMkLst>
        </pc:inkChg>
        <pc:inkChg chg="add mod">
          <ac:chgData name="Tim Cook" userId="d1c7cfb340f2c7ab" providerId="LiveId" clId="{132F1CF3-C23C-46A2-AE47-363F0F22F264}" dt="2023-04-12T01:48:35.509" v="649"/>
          <ac:inkMkLst>
            <pc:docMk/>
            <pc:sldMk cId="1677961341" sldId="461"/>
            <ac:inkMk id="331" creationId="{E7FFABC8-F080-C62F-C3C4-D1B51D6673D6}"/>
          </ac:inkMkLst>
        </pc:inkChg>
        <pc:inkChg chg="add mod">
          <ac:chgData name="Tim Cook" userId="d1c7cfb340f2c7ab" providerId="LiveId" clId="{132F1CF3-C23C-46A2-AE47-363F0F22F264}" dt="2023-04-12T01:48:45.035" v="670"/>
          <ac:inkMkLst>
            <pc:docMk/>
            <pc:sldMk cId="1677961341" sldId="461"/>
            <ac:inkMk id="333" creationId="{364CEE9F-9A93-03C0-029C-B465A8CA06A2}"/>
          </ac:inkMkLst>
        </pc:inkChg>
        <pc:inkChg chg="add del">
          <ac:chgData name="Tim Cook" userId="d1c7cfb340f2c7ab" providerId="LiveId" clId="{132F1CF3-C23C-46A2-AE47-363F0F22F264}" dt="2023-04-12T01:48:41.351" v="661"/>
          <ac:inkMkLst>
            <pc:docMk/>
            <pc:sldMk cId="1677961341" sldId="461"/>
            <ac:inkMk id="334" creationId="{767BD658-C2A7-04C8-9360-026B3594F56A}"/>
          </ac:inkMkLst>
        </pc:inkChg>
        <pc:inkChg chg="add del">
          <ac:chgData name="Tim Cook" userId="d1c7cfb340f2c7ab" providerId="LiveId" clId="{132F1CF3-C23C-46A2-AE47-363F0F22F264}" dt="2023-04-12T01:48:41.351" v="662"/>
          <ac:inkMkLst>
            <pc:docMk/>
            <pc:sldMk cId="1677961341" sldId="461"/>
            <ac:inkMk id="335" creationId="{715A7D67-1CD4-8A4E-3119-E8EE8BC99BDD}"/>
          </ac:inkMkLst>
        </pc:inkChg>
        <pc:inkChg chg="add del">
          <ac:chgData name="Tim Cook" userId="d1c7cfb340f2c7ab" providerId="LiveId" clId="{132F1CF3-C23C-46A2-AE47-363F0F22F264}" dt="2023-04-12T01:48:41.351" v="660"/>
          <ac:inkMkLst>
            <pc:docMk/>
            <pc:sldMk cId="1677961341" sldId="461"/>
            <ac:inkMk id="336" creationId="{0ACB4FDE-9B37-05DB-DC26-F2D6601C1412}"/>
          </ac:inkMkLst>
        </pc:inkChg>
        <pc:inkChg chg="add mod">
          <ac:chgData name="Tim Cook" userId="d1c7cfb340f2c7ab" providerId="LiveId" clId="{132F1CF3-C23C-46A2-AE47-363F0F22F264}" dt="2023-04-12T01:48:45.035" v="670"/>
          <ac:inkMkLst>
            <pc:docMk/>
            <pc:sldMk cId="1677961341" sldId="461"/>
            <ac:inkMk id="337" creationId="{CB1D6024-12CB-924F-00B4-F91B301889B5}"/>
          </ac:inkMkLst>
        </pc:inkChg>
        <pc:inkChg chg="add mod">
          <ac:chgData name="Tim Cook" userId="d1c7cfb340f2c7ab" providerId="LiveId" clId="{132F1CF3-C23C-46A2-AE47-363F0F22F264}" dt="2023-04-12T01:48:45.035" v="670"/>
          <ac:inkMkLst>
            <pc:docMk/>
            <pc:sldMk cId="1677961341" sldId="461"/>
            <ac:inkMk id="338" creationId="{E4DA2EE4-FD3D-55AA-AA30-A3F440BD78D5}"/>
          </ac:inkMkLst>
        </pc:inkChg>
        <pc:inkChg chg="add del">
          <ac:chgData name="Tim Cook" userId="d1c7cfb340f2c7ab" providerId="LiveId" clId="{132F1CF3-C23C-46A2-AE47-363F0F22F264}" dt="2023-04-12T01:48:41.351" v="659"/>
          <ac:inkMkLst>
            <pc:docMk/>
            <pc:sldMk cId="1677961341" sldId="461"/>
            <ac:inkMk id="339" creationId="{F2A3A65D-5928-B375-F289-D8D353C79826}"/>
          </ac:inkMkLst>
        </pc:inkChg>
        <pc:inkChg chg="add mod">
          <ac:chgData name="Tim Cook" userId="d1c7cfb340f2c7ab" providerId="LiveId" clId="{132F1CF3-C23C-46A2-AE47-363F0F22F264}" dt="2023-04-12T01:48:45.035" v="670"/>
          <ac:inkMkLst>
            <pc:docMk/>
            <pc:sldMk cId="1677961341" sldId="461"/>
            <ac:inkMk id="340" creationId="{A853F4AF-0399-A7B8-F34A-9662AD5EF810}"/>
          </ac:inkMkLst>
        </pc:inkChg>
        <pc:inkChg chg="add mod">
          <ac:chgData name="Tim Cook" userId="d1c7cfb340f2c7ab" providerId="LiveId" clId="{132F1CF3-C23C-46A2-AE47-363F0F22F264}" dt="2023-04-12T01:48:45.035" v="670"/>
          <ac:inkMkLst>
            <pc:docMk/>
            <pc:sldMk cId="1677961341" sldId="461"/>
            <ac:inkMk id="342" creationId="{439697FF-EBFF-22E8-CA4A-1E0CAAE2761F}"/>
          </ac:inkMkLst>
        </pc:inkChg>
        <pc:inkChg chg="add mod">
          <ac:chgData name="Tim Cook" userId="d1c7cfb340f2c7ab" providerId="LiveId" clId="{132F1CF3-C23C-46A2-AE47-363F0F22F264}" dt="2023-04-12T01:48:45.035" v="670"/>
          <ac:inkMkLst>
            <pc:docMk/>
            <pc:sldMk cId="1677961341" sldId="461"/>
            <ac:inkMk id="343" creationId="{A353444D-C1F7-04B7-A240-4F7298451091}"/>
          </ac:inkMkLst>
        </pc:inkChg>
        <pc:inkChg chg="add mod">
          <ac:chgData name="Tim Cook" userId="d1c7cfb340f2c7ab" providerId="LiveId" clId="{132F1CF3-C23C-46A2-AE47-363F0F22F264}" dt="2023-04-12T01:48:45.035" v="670"/>
          <ac:inkMkLst>
            <pc:docMk/>
            <pc:sldMk cId="1677961341" sldId="461"/>
            <ac:inkMk id="344" creationId="{4B455252-23A1-91A3-7353-974387622D50}"/>
          </ac:inkMkLst>
        </pc:inkChg>
        <pc:inkChg chg="add mod">
          <ac:chgData name="Tim Cook" userId="d1c7cfb340f2c7ab" providerId="LiveId" clId="{132F1CF3-C23C-46A2-AE47-363F0F22F264}" dt="2023-04-12T01:48:45.035" v="670"/>
          <ac:inkMkLst>
            <pc:docMk/>
            <pc:sldMk cId="1677961341" sldId="461"/>
            <ac:inkMk id="345" creationId="{0845368F-0ABB-9A3D-DE69-5BC4C3B48DFE}"/>
          </ac:inkMkLst>
        </pc:inkChg>
        <pc:inkChg chg="add mod">
          <ac:chgData name="Tim Cook" userId="d1c7cfb340f2c7ab" providerId="LiveId" clId="{132F1CF3-C23C-46A2-AE47-363F0F22F264}" dt="2023-04-12T01:48:45.035" v="670"/>
          <ac:inkMkLst>
            <pc:docMk/>
            <pc:sldMk cId="1677961341" sldId="461"/>
            <ac:inkMk id="346" creationId="{9965425D-5DA6-5C16-9F1C-47971060BE0E}"/>
          </ac:inkMkLst>
        </pc:inkChg>
        <pc:inkChg chg="add mod">
          <ac:chgData name="Tim Cook" userId="d1c7cfb340f2c7ab" providerId="LiveId" clId="{132F1CF3-C23C-46A2-AE47-363F0F22F264}" dt="2023-04-12T01:48:45.035" v="670"/>
          <ac:inkMkLst>
            <pc:docMk/>
            <pc:sldMk cId="1677961341" sldId="461"/>
            <ac:inkMk id="347" creationId="{BBB3FF10-142E-F9FF-7571-DD585F30B309}"/>
          </ac:inkMkLst>
        </pc:inkChg>
      </pc:sldChg>
      <pc:sldChg chg="addSp delSp modSp mod">
        <pc:chgData name="Tim Cook" userId="d1c7cfb340f2c7ab" providerId="LiveId" clId="{132F1CF3-C23C-46A2-AE47-363F0F22F264}" dt="2023-04-12T02:00:41.650" v="1324" actId="1076"/>
        <pc:sldMkLst>
          <pc:docMk/>
          <pc:sldMk cId="1009273492" sldId="462"/>
        </pc:sldMkLst>
        <pc:spChg chg="mod">
          <ac:chgData name="Tim Cook" userId="d1c7cfb340f2c7ab" providerId="LiveId" clId="{132F1CF3-C23C-46A2-AE47-363F0F22F264}" dt="2023-04-12T01:54:37.371" v="991" actId="1076"/>
          <ac:spMkLst>
            <pc:docMk/>
            <pc:sldMk cId="1009273492" sldId="462"/>
            <ac:spMk id="2" creationId="{9E54C523-E8C1-B1E9-811B-64A5C0BAC4A2}"/>
          </ac:spMkLst>
        </pc:spChg>
        <pc:grpChg chg="del mod">
          <ac:chgData name="Tim Cook" userId="d1c7cfb340f2c7ab" providerId="LiveId" clId="{132F1CF3-C23C-46A2-AE47-363F0F22F264}" dt="2023-04-12T01:50:52.641" v="689"/>
          <ac:grpSpMkLst>
            <pc:docMk/>
            <pc:sldMk cId="1009273492" sldId="462"/>
            <ac:grpSpMk id="20" creationId="{5BD7745D-9F19-3EFD-B68F-92D4BC4CC57F}"/>
          </ac:grpSpMkLst>
        </pc:grpChg>
        <pc:grpChg chg="del mod">
          <ac:chgData name="Tim Cook" userId="d1c7cfb340f2c7ab" providerId="LiveId" clId="{132F1CF3-C23C-46A2-AE47-363F0F22F264}" dt="2023-04-12T01:50:52.641" v="690"/>
          <ac:grpSpMkLst>
            <pc:docMk/>
            <pc:sldMk cId="1009273492" sldId="462"/>
            <ac:grpSpMk id="21" creationId="{CDA1D992-79C7-3A3D-FAF0-C61D03F50A47}"/>
          </ac:grpSpMkLst>
        </pc:grpChg>
        <pc:grpChg chg="mod">
          <ac:chgData name="Tim Cook" userId="d1c7cfb340f2c7ab" providerId="LiveId" clId="{132F1CF3-C23C-46A2-AE47-363F0F22F264}" dt="2023-04-12T01:50:51.791" v="688"/>
          <ac:grpSpMkLst>
            <pc:docMk/>
            <pc:sldMk cId="1009273492" sldId="462"/>
            <ac:grpSpMk id="23" creationId="{95512DAC-51F7-FCAF-ECAB-36DDFE913675}"/>
          </ac:grpSpMkLst>
        </pc:grpChg>
        <pc:grpChg chg="mod">
          <ac:chgData name="Tim Cook" userId="d1c7cfb340f2c7ab" providerId="LiveId" clId="{132F1CF3-C23C-46A2-AE47-363F0F22F264}" dt="2023-04-12T01:50:51.791" v="688"/>
          <ac:grpSpMkLst>
            <pc:docMk/>
            <pc:sldMk cId="1009273492" sldId="462"/>
            <ac:grpSpMk id="24" creationId="{7BC23740-07C2-647E-0C1A-7831BE2FED35}"/>
          </ac:grpSpMkLst>
        </pc:grpChg>
        <pc:grpChg chg="mod">
          <ac:chgData name="Tim Cook" userId="d1c7cfb340f2c7ab" providerId="LiveId" clId="{132F1CF3-C23C-46A2-AE47-363F0F22F264}" dt="2023-04-12T01:51:05.876" v="722"/>
          <ac:grpSpMkLst>
            <pc:docMk/>
            <pc:sldMk cId="1009273492" sldId="462"/>
            <ac:grpSpMk id="50" creationId="{B611662E-ED11-8DFC-938B-07D732EEB30F}"/>
          </ac:grpSpMkLst>
        </pc:grpChg>
        <pc:grpChg chg="mod">
          <ac:chgData name="Tim Cook" userId="d1c7cfb340f2c7ab" providerId="LiveId" clId="{132F1CF3-C23C-46A2-AE47-363F0F22F264}" dt="2023-04-12T01:51:05.876" v="722"/>
          <ac:grpSpMkLst>
            <pc:docMk/>
            <pc:sldMk cId="1009273492" sldId="462"/>
            <ac:grpSpMk id="51" creationId="{E9445CF6-CA6D-9F05-1730-95F59EF1D84D}"/>
          </ac:grpSpMkLst>
        </pc:grpChg>
        <pc:grpChg chg="mod">
          <ac:chgData name="Tim Cook" userId="d1c7cfb340f2c7ab" providerId="LiveId" clId="{132F1CF3-C23C-46A2-AE47-363F0F22F264}" dt="2023-04-12T01:51:05.876" v="722"/>
          <ac:grpSpMkLst>
            <pc:docMk/>
            <pc:sldMk cId="1009273492" sldId="462"/>
            <ac:grpSpMk id="52" creationId="{17D2D525-275C-1AC8-1FBD-F95A47F699FC}"/>
          </ac:grpSpMkLst>
        </pc:grpChg>
        <pc:grpChg chg="mod">
          <ac:chgData name="Tim Cook" userId="d1c7cfb340f2c7ab" providerId="LiveId" clId="{132F1CF3-C23C-46A2-AE47-363F0F22F264}" dt="2023-04-12T01:51:13.746" v="733"/>
          <ac:grpSpMkLst>
            <pc:docMk/>
            <pc:sldMk cId="1009273492" sldId="462"/>
            <ac:grpSpMk id="69" creationId="{D2497BB4-7A12-BFBC-365B-335E677A3F40}"/>
          </ac:grpSpMkLst>
        </pc:grpChg>
        <pc:grpChg chg="del mod">
          <ac:chgData name="Tim Cook" userId="d1c7cfb340f2c7ab" providerId="LiveId" clId="{132F1CF3-C23C-46A2-AE47-363F0F22F264}" dt="2023-04-12T01:51:13.746" v="733"/>
          <ac:grpSpMkLst>
            <pc:docMk/>
            <pc:sldMk cId="1009273492" sldId="462"/>
            <ac:grpSpMk id="70" creationId="{E966E282-1F8F-0E12-B93B-AD48E41E615E}"/>
          </ac:grpSpMkLst>
        </pc:grpChg>
        <pc:grpChg chg="mod">
          <ac:chgData name="Tim Cook" userId="d1c7cfb340f2c7ab" providerId="LiveId" clId="{132F1CF3-C23C-46A2-AE47-363F0F22F264}" dt="2023-04-12T01:51:13.746" v="733"/>
          <ac:grpSpMkLst>
            <pc:docMk/>
            <pc:sldMk cId="1009273492" sldId="462"/>
            <ac:grpSpMk id="74" creationId="{4C972535-4B49-393C-A408-646901000F7E}"/>
          </ac:grpSpMkLst>
        </pc:grpChg>
        <pc:grpChg chg="del mod">
          <ac:chgData name="Tim Cook" userId="d1c7cfb340f2c7ab" providerId="LiveId" clId="{132F1CF3-C23C-46A2-AE47-363F0F22F264}" dt="2023-04-12T01:51:38.414" v="770"/>
          <ac:grpSpMkLst>
            <pc:docMk/>
            <pc:sldMk cId="1009273492" sldId="462"/>
            <ac:grpSpMk id="154" creationId="{FE58360B-614B-C11E-9585-D3AA6D486F7B}"/>
          </ac:grpSpMkLst>
        </pc:grpChg>
        <pc:grpChg chg="mod">
          <ac:chgData name="Tim Cook" userId="d1c7cfb340f2c7ab" providerId="LiveId" clId="{132F1CF3-C23C-46A2-AE47-363F0F22F264}" dt="2023-04-12T01:51:38.414" v="770"/>
          <ac:grpSpMkLst>
            <pc:docMk/>
            <pc:sldMk cId="1009273492" sldId="462"/>
            <ac:grpSpMk id="155" creationId="{F66FF553-9A0C-F720-83B5-4671DF477959}"/>
          </ac:grpSpMkLst>
        </pc:grpChg>
        <pc:grpChg chg="mod">
          <ac:chgData name="Tim Cook" userId="d1c7cfb340f2c7ab" providerId="LiveId" clId="{132F1CF3-C23C-46A2-AE47-363F0F22F264}" dt="2023-04-12T01:51:38.414" v="770"/>
          <ac:grpSpMkLst>
            <pc:docMk/>
            <pc:sldMk cId="1009273492" sldId="462"/>
            <ac:grpSpMk id="156" creationId="{9B4AD0F0-BF02-3135-1D78-22D3C6ABF44D}"/>
          </ac:grpSpMkLst>
        </pc:grpChg>
        <pc:grpChg chg="del mod">
          <ac:chgData name="Tim Cook" userId="d1c7cfb340f2c7ab" providerId="LiveId" clId="{132F1CF3-C23C-46A2-AE47-363F0F22F264}" dt="2023-04-12T01:51:38.414" v="770"/>
          <ac:grpSpMkLst>
            <pc:docMk/>
            <pc:sldMk cId="1009273492" sldId="462"/>
            <ac:grpSpMk id="157" creationId="{CBF7EEE5-1B99-7FA9-45F0-79E43E227AB3}"/>
          </ac:grpSpMkLst>
        </pc:grpChg>
        <pc:grpChg chg="mod">
          <ac:chgData name="Tim Cook" userId="d1c7cfb340f2c7ab" providerId="LiveId" clId="{132F1CF3-C23C-46A2-AE47-363F0F22F264}" dt="2023-04-12T01:51:38.414" v="770"/>
          <ac:grpSpMkLst>
            <pc:docMk/>
            <pc:sldMk cId="1009273492" sldId="462"/>
            <ac:grpSpMk id="158" creationId="{AF5826DB-EDCD-3A57-71FA-413AC742D61A}"/>
          </ac:grpSpMkLst>
        </pc:grpChg>
        <pc:grpChg chg="mod">
          <ac:chgData name="Tim Cook" userId="d1c7cfb340f2c7ab" providerId="LiveId" clId="{132F1CF3-C23C-46A2-AE47-363F0F22F264}" dt="2023-04-12T01:51:38.414" v="770"/>
          <ac:grpSpMkLst>
            <pc:docMk/>
            <pc:sldMk cId="1009273492" sldId="462"/>
            <ac:grpSpMk id="159" creationId="{4EA62CA0-353A-734C-4FD8-FA6014E86313}"/>
          </ac:grpSpMkLst>
        </pc:grpChg>
        <pc:grpChg chg="mod">
          <ac:chgData name="Tim Cook" userId="d1c7cfb340f2c7ab" providerId="LiveId" clId="{132F1CF3-C23C-46A2-AE47-363F0F22F264}" dt="2023-04-12T01:51:38.414" v="770"/>
          <ac:grpSpMkLst>
            <pc:docMk/>
            <pc:sldMk cId="1009273492" sldId="462"/>
            <ac:grpSpMk id="160" creationId="{B4D575DA-C932-222E-1673-6F4174F8CD6B}"/>
          </ac:grpSpMkLst>
        </pc:grpChg>
        <pc:grpChg chg="mod">
          <ac:chgData name="Tim Cook" userId="d1c7cfb340f2c7ab" providerId="LiveId" clId="{132F1CF3-C23C-46A2-AE47-363F0F22F264}" dt="2023-04-12T01:51:49.688" v="798"/>
          <ac:grpSpMkLst>
            <pc:docMk/>
            <pc:sldMk cId="1009273492" sldId="462"/>
            <ac:grpSpMk id="188" creationId="{AB336AF1-65F6-1F14-A564-6E294FC58D91}"/>
          </ac:grpSpMkLst>
        </pc:grpChg>
        <pc:grpChg chg="mod">
          <ac:chgData name="Tim Cook" userId="d1c7cfb340f2c7ab" providerId="LiveId" clId="{132F1CF3-C23C-46A2-AE47-363F0F22F264}" dt="2023-04-12T01:51:49.688" v="798"/>
          <ac:grpSpMkLst>
            <pc:docMk/>
            <pc:sldMk cId="1009273492" sldId="462"/>
            <ac:grpSpMk id="189" creationId="{05ABD1A7-914A-892F-B974-2D90CA2134EF}"/>
          </ac:grpSpMkLst>
        </pc:grpChg>
        <pc:grpChg chg="mod">
          <ac:chgData name="Tim Cook" userId="d1c7cfb340f2c7ab" providerId="LiveId" clId="{132F1CF3-C23C-46A2-AE47-363F0F22F264}" dt="2023-04-12T01:51:49.688" v="798"/>
          <ac:grpSpMkLst>
            <pc:docMk/>
            <pc:sldMk cId="1009273492" sldId="462"/>
            <ac:grpSpMk id="190" creationId="{DB7C52FA-3156-4234-CF79-4BE67CB21748}"/>
          </ac:grpSpMkLst>
        </pc:grpChg>
        <pc:grpChg chg="mod">
          <ac:chgData name="Tim Cook" userId="d1c7cfb340f2c7ab" providerId="LiveId" clId="{132F1CF3-C23C-46A2-AE47-363F0F22F264}" dt="2023-04-12T01:51:49.688" v="798"/>
          <ac:grpSpMkLst>
            <pc:docMk/>
            <pc:sldMk cId="1009273492" sldId="462"/>
            <ac:grpSpMk id="191" creationId="{F2F92A9F-5734-E722-6F6E-6479FB0B1D22}"/>
          </ac:grpSpMkLst>
        </pc:grpChg>
        <pc:grpChg chg="mod">
          <ac:chgData name="Tim Cook" userId="d1c7cfb340f2c7ab" providerId="LiveId" clId="{132F1CF3-C23C-46A2-AE47-363F0F22F264}" dt="2023-04-12T01:51:49.688" v="798"/>
          <ac:grpSpMkLst>
            <pc:docMk/>
            <pc:sldMk cId="1009273492" sldId="462"/>
            <ac:grpSpMk id="192" creationId="{8E995570-79B2-C029-282D-88570E3E2B70}"/>
          </ac:grpSpMkLst>
        </pc:grpChg>
        <pc:grpChg chg="mod">
          <ac:chgData name="Tim Cook" userId="d1c7cfb340f2c7ab" providerId="LiveId" clId="{132F1CF3-C23C-46A2-AE47-363F0F22F264}" dt="2023-04-12T01:51:49.688" v="798"/>
          <ac:grpSpMkLst>
            <pc:docMk/>
            <pc:sldMk cId="1009273492" sldId="462"/>
            <ac:grpSpMk id="193" creationId="{DA7BCEAF-66C5-DD91-5098-41EB75D4B60E}"/>
          </ac:grpSpMkLst>
        </pc:grpChg>
        <pc:grpChg chg="mod">
          <ac:chgData name="Tim Cook" userId="d1c7cfb340f2c7ab" providerId="LiveId" clId="{132F1CF3-C23C-46A2-AE47-363F0F22F264}" dt="2023-04-12T01:51:53.919" v="805"/>
          <ac:grpSpMkLst>
            <pc:docMk/>
            <pc:sldMk cId="1009273492" sldId="462"/>
            <ac:grpSpMk id="200" creationId="{903AC8F2-909E-E709-BDF8-1B24804F6A30}"/>
          </ac:grpSpMkLst>
        </pc:grpChg>
        <pc:grpChg chg="del mod">
          <ac:chgData name="Tim Cook" userId="d1c7cfb340f2c7ab" providerId="LiveId" clId="{132F1CF3-C23C-46A2-AE47-363F0F22F264}" dt="2023-04-12T01:52:00.105" v="821"/>
          <ac:grpSpMkLst>
            <pc:docMk/>
            <pc:sldMk cId="1009273492" sldId="462"/>
            <ac:grpSpMk id="213" creationId="{D716E4DA-3216-8522-E621-5E246ADDD283}"/>
          </ac:grpSpMkLst>
        </pc:grpChg>
        <pc:grpChg chg="mod">
          <ac:chgData name="Tim Cook" userId="d1c7cfb340f2c7ab" providerId="LiveId" clId="{132F1CF3-C23C-46A2-AE47-363F0F22F264}" dt="2023-04-12T01:51:59.562" v="818"/>
          <ac:grpSpMkLst>
            <pc:docMk/>
            <pc:sldMk cId="1009273492" sldId="462"/>
            <ac:grpSpMk id="214" creationId="{7C08EDFB-FEA9-B6BB-FC00-CBE7BC74E8DD}"/>
          </ac:grpSpMkLst>
        </pc:grpChg>
        <pc:grpChg chg="mod">
          <ac:chgData name="Tim Cook" userId="d1c7cfb340f2c7ab" providerId="LiveId" clId="{132F1CF3-C23C-46A2-AE47-363F0F22F264}" dt="2023-04-12T01:51:59.562" v="818"/>
          <ac:grpSpMkLst>
            <pc:docMk/>
            <pc:sldMk cId="1009273492" sldId="462"/>
            <ac:grpSpMk id="215" creationId="{79501FDD-4278-21DF-0FA5-2283B4C67A53}"/>
          </ac:grpSpMkLst>
        </pc:grpChg>
        <pc:grpChg chg="mod">
          <ac:chgData name="Tim Cook" userId="d1c7cfb340f2c7ab" providerId="LiveId" clId="{132F1CF3-C23C-46A2-AE47-363F0F22F264}" dt="2023-04-12T01:52:05.229" v="832"/>
          <ac:grpSpMkLst>
            <pc:docMk/>
            <pc:sldMk cId="1009273492" sldId="462"/>
            <ac:grpSpMk id="225" creationId="{F34E9E64-01B3-6118-CC64-062621AB4EE8}"/>
          </ac:grpSpMkLst>
        </pc:grpChg>
        <pc:grpChg chg="mod">
          <ac:chgData name="Tim Cook" userId="d1c7cfb340f2c7ab" providerId="LiveId" clId="{132F1CF3-C23C-46A2-AE47-363F0F22F264}" dt="2023-04-12T01:52:05.229" v="832"/>
          <ac:grpSpMkLst>
            <pc:docMk/>
            <pc:sldMk cId="1009273492" sldId="462"/>
            <ac:grpSpMk id="226" creationId="{90DF9B45-49CC-2428-641F-296BE7EF3AAD}"/>
          </ac:grpSpMkLst>
        </pc:grpChg>
        <pc:grpChg chg="mod">
          <ac:chgData name="Tim Cook" userId="d1c7cfb340f2c7ab" providerId="LiveId" clId="{132F1CF3-C23C-46A2-AE47-363F0F22F264}" dt="2023-04-12T01:52:05.229" v="832"/>
          <ac:grpSpMkLst>
            <pc:docMk/>
            <pc:sldMk cId="1009273492" sldId="462"/>
            <ac:grpSpMk id="227" creationId="{0AF8A996-23AB-A133-E5CF-388ECF4285AA}"/>
          </ac:grpSpMkLst>
        </pc:grpChg>
        <pc:grpChg chg="del mod">
          <ac:chgData name="Tim Cook" userId="d1c7cfb340f2c7ab" providerId="LiveId" clId="{132F1CF3-C23C-46A2-AE47-363F0F22F264}" dt="2023-04-12T01:52:10.848" v="841"/>
          <ac:grpSpMkLst>
            <pc:docMk/>
            <pc:sldMk cId="1009273492" sldId="462"/>
            <ac:grpSpMk id="233" creationId="{9FE797D0-56A2-FB5B-6204-95904F0DFC8F}"/>
          </ac:grpSpMkLst>
        </pc:grpChg>
        <pc:grpChg chg="del mod">
          <ac:chgData name="Tim Cook" userId="d1c7cfb340f2c7ab" providerId="LiveId" clId="{132F1CF3-C23C-46A2-AE47-363F0F22F264}" dt="2023-04-12T01:52:25.970" v="861"/>
          <ac:grpSpMkLst>
            <pc:docMk/>
            <pc:sldMk cId="1009273492" sldId="462"/>
            <ac:grpSpMk id="248" creationId="{0BBD7C2D-6D37-0627-6579-32D32BB801AB}"/>
          </ac:grpSpMkLst>
        </pc:grpChg>
        <pc:grpChg chg="del mod">
          <ac:chgData name="Tim Cook" userId="d1c7cfb340f2c7ab" providerId="LiveId" clId="{132F1CF3-C23C-46A2-AE47-363F0F22F264}" dt="2023-04-12T01:52:27.070" v="870"/>
          <ac:grpSpMkLst>
            <pc:docMk/>
            <pc:sldMk cId="1009273492" sldId="462"/>
            <ac:grpSpMk id="249" creationId="{16E17AC2-30CB-9EDD-63BE-2CFF280AA130}"/>
          </ac:grpSpMkLst>
        </pc:grpChg>
        <pc:grpChg chg="del mod">
          <ac:chgData name="Tim Cook" userId="d1c7cfb340f2c7ab" providerId="LiveId" clId="{132F1CF3-C23C-46A2-AE47-363F0F22F264}" dt="2023-04-12T01:52:27.070" v="865"/>
          <ac:grpSpMkLst>
            <pc:docMk/>
            <pc:sldMk cId="1009273492" sldId="462"/>
            <ac:grpSpMk id="250" creationId="{2BD1EEAC-1456-B9F1-5351-98426131B754}"/>
          </ac:grpSpMkLst>
        </pc:grpChg>
        <pc:grpChg chg="del mod">
          <ac:chgData name="Tim Cook" userId="d1c7cfb340f2c7ab" providerId="LiveId" clId="{132F1CF3-C23C-46A2-AE47-363F0F22F264}" dt="2023-04-12T01:52:40.900" v="902"/>
          <ac:grpSpMkLst>
            <pc:docMk/>
            <pc:sldMk cId="1009273492" sldId="462"/>
            <ac:grpSpMk id="271" creationId="{18EBE3F5-DAE5-EE2E-2B41-910878590B04}"/>
          </ac:grpSpMkLst>
        </pc:grpChg>
        <pc:grpChg chg="mod">
          <ac:chgData name="Tim Cook" userId="d1c7cfb340f2c7ab" providerId="LiveId" clId="{132F1CF3-C23C-46A2-AE47-363F0F22F264}" dt="2023-04-12T01:52:37.751" v="892"/>
          <ac:grpSpMkLst>
            <pc:docMk/>
            <pc:sldMk cId="1009273492" sldId="462"/>
            <ac:grpSpMk id="272" creationId="{0FAB0AFC-D3CF-89EA-8A9B-4B315FC0D920}"/>
          </ac:grpSpMkLst>
        </pc:grpChg>
        <pc:grpChg chg="del mod">
          <ac:chgData name="Tim Cook" userId="d1c7cfb340f2c7ab" providerId="LiveId" clId="{132F1CF3-C23C-46A2-AE47-363F0F22F264}" dt="2023-04-12T01:52:39.635" v="894"/>
          <ac:grpSpMkLst>
            <pc:docMk/>
            <pc:sldMk cId="1009273492" sldId="462"/>
            <ac:grpSpMk id="273" creationId="{1551AC46-E97B-D5DD-C311-52EB27254E3A}"/>
          </ac:grpSpMkLst>
        </pc:grpChg>
        <pc:grpChg chg="mod">
          <ac:chgData name="Tim Cook" userId="d1c7cfb340f2c7ab" providerId="LiveId" clId="{132F1CF3-C23C-46A2-AE47-363F0F22F264}" dt="2023-04-12T01:52:37.751" v="892"/>
          <ac:grpSpMkLst>
            <pc:docMk/>
            <pc:sldMk cId="1009273492" sldId="462"/>
            <ac:grpSpMk id="274" creationId="{1538041D-BA4C-CF64-B252-9452161F530C}"/>
          </ac:grpSpMkLst>
        </pc:grpChg>
        <pc:grpChg chg="mod">
          <ac:chgData name="Tim Cook" userId="d1c7cfb340f2c7ab" providerId="LiveId" clId="{132F1CF3-C23C-46A2-AE47-363F0F22F264}" dt="2023-04-12T01:52:45.380" v="907"/>
          <ac:grpSpMkLst>
            <pc:docMk/>
            <pc:sldMk cId="1009273492" sldId="462"/>
            <ac:grpSpMk id="278" creationId="{9C675D68-C4F5-E04B-BFA9-14E842D8220B}"/>
          </ac:grpSpMkLst>
        </pc:grpChg>
        <pc:grpChg chg="mod">
          <ac:chgData name="Tim Cook" userId="d1c7cfb340f2c7ab" providerId="LiveId" clId="{132F1CF3-C23C-46A2-AE47-363F0F22F264}" dt="2023-04-12T01:52:49.681" v="914"/>
          <ac:grpSpMkLst>
            <pc:docMk/>
            <pc:sldMk cId="1009273492" sldId="462"/>
            <ac:grpSpMk id="285" creationId="{18C94DD1-46EE-36D3-F88D-E2961F0937E9}"/>
          </ac:grpSpMkLst>
        </pc:grpChg>
        <pc:grpChg chg="del mod">
          <ac:chgData name="Tim Cook" userId="d1c7cfb340f2c7ab" providerId="LiveId" clId="{132F1CF3-C23C-46A2-AE47-363F0F22F264}" dt="2023-04-12T01:53:40.228" v="925"/>
          <ac:grpSpMkLst>
            <pc:docMk/>
            <pc:sldMk cId="1009273492" sldId="462"/>
            <ac:grpSpMk id="289" creationId="{F2A49157-14D5-5536-FEBB-E89B8A686E9A}"/>
          </ac:grpSpMkLst>
        </pc:grpChg>
        <pc:grpChg chg="del mod">
          <ac:chgData name="Tim Cook" userId="d1c7cfb340f2c7ab" providerId="LiveId" clId="{132F1CF3-C23C-46A2-AE47-363F0F22F264}" dt="2023-04-12T01:53:42.248" v="928"/>
          <ac:grpSpMkLst>
            <pc:docMk/>
            <pc:sldMk cId="1009273492" sldId="462"/>
            <ac:grpSpMk id="294" creationId="{7C870BE8-68BA-33FE-B338-A907C1EB6038}"/>
          </ac:grpSpMkLst>
        </pc:grpChg>
        <pc:grpChg chg="del mod">
          <ac:chgData name="Tim Cook" userId="d1c7cfb340f2c7ab" providerId="LiveId" clId="{132F1CF3-C23C-46A2-AE47-363F0F22F264}" dt="2023-04-12T01:54:41.588" v="1011"/>
          <ac:grpSpMkLst>
            <pc:docMk/>
            <pc:sldMk cId="1009273492" sldId="462"/>
            <ac:grpSpMk id="297" creationId="{632BF241-B7F3-8130-F8A0-16C67188C0C9}"/>
          </ac:grpSpMkLst>
        </pc:grpChg>
        <pc:grpChg chg="mod">
          <ac:chgData name="Tim Cook" userId="d1c7cfb340f2c7ab" providerId="LiveId" clId="{132F1CF3-C23C-46A2-AE47-363F0F22F264}" dt="2023-04-12T01:54:29.656" v="983"/>
          <ac:grpSpMkLst>
            <pc:docMk/>
            <pc:sldMk cId="1009273492" sldId="462"/>
            <ac:grpSpMk id="326" creationId="{AC7AC7A5-0B9C-C9B7-1001-C45AA4A894DC}"/>
          </ac:grpSpMkLst>
        </pc:grpChg>
        <pc:grpChg chg="mod">
          <ac:chgData name="Tim Cook" userId="d1c7cfb340f2c7ab" providerId="LiveId" clId="{132F1CF3-C23C-46A2-AE47-363F0F22F264}" dt="2023-04-12T01:54:29.656" v="983"/>
          <ac:grpSpMkLst>
            <pc:docMk/>
            <pc:sldMk cId="1009273492" sldId="462"/>
            <ac:grpSpMk id="327" creationId="{C1E5582C-E670-2187-D193-4FF3B24E6634}"/>
          </ac:grpSpMkLst>
        </pc:grpChg>
        <pc:grpChg chg="mod">
          <ac:chgData name="Tim Cook" userId="d1c7cfb340f2c7ab" providerId="LiveId" clId="{132F1CF3-C23C-46A2-AE47-363F0F22F264}" dt="2023-04-12T01:54:29.656" v="983"/>
          <ac:grpSpMkLst>
            <pc:docMk/>
            <pc:sldMk cId="1009273492" sldId="462"/>
            <ac:grpSpMk id="328" creationId="{D4BDA6DB-7BA1-30D7-1882-1D22BE9AA881}"/>
          </ac:grpSpMkLst>
        </pc:grpChg>
        <pc:grpChg chg="mod">
          <ac:chgData name="Tim Cook" userId="d1c7cfb340f2c7ab" providerId="LiveId" clId="{132F1CF3-C23C-46A2-AE47-363F0F22F264}" dt="2023-04-12T01:54:29.656" v="983"/>
          <ac:grpSpMkLst>
            <pc:docMk/>
            <pc:sldMk cId="1009273492" sldId="462"/>
            <ac:grpSpMk id="329" creationId="{4924C20E-BDDB-E3DD-B02D-0917CF60E460}"/>
          </ac:grpSpMkLst>
        </pc:grpChg>
        <pc:grpChg chg="mod">
          <ac:chgData name="Tim Cook" userId="d1c7cfb340f2c7ab" providerId="LiveId" clId="{132F1CF3-C23C-46A2-AE47-363F0F22F264}" dt="2023-04-12T01:54:29.656" v="983"/>
          <ac:grpSpMkLst>
            <pc:docMk/>
            <pc:sldMk cId="1009273492" sldId="462"/>
            <ac:grpSpMk id="330" creationId="{B5ABD0CB-F101-CB61-BAC7-E14CC984EFAF}"/>
          </ac:grpSpMkLst>
        </pc:grpChg>
        <pc:grpChg chg="mod">
          <ac:chgData name="Tim Cook" userId="d1c7cfb340f2c7ab" providerId="LiveId" clId="{132F1CF3-C23C-46A2-AE47-363F0F22F264}" dt="2023-04-12T01:54:29.656" v="983"/>
          <ac:grpSpMkLst>
            <pc:docMk/>
            <pc:sldMk cId="1009273492" sldId="462"/>
            <ac:grpSpMk id="331" creationId="{6706FF49-C704-C240-0452-A03761C65D6F}"/>
          </ac:grpSpMkLst>
        </pc:grpChg>
        <pc:grpChg chg="mod">
          <ac:chgData name="Tim Cook" userId="d1c7cfb340f2c7ab" providerId="LiveId" clId="{132F1CF3-C23C-46A2-AE47-363F0F22F264}" dt="2023-04-12T01:54:29.656" v="983"/>
          <ac:grpSpMkLst>
            <pc:docMk/>
            <pc:sldMk cId="1009273492" sldId="462"/>
            <ac:grpSpMk id="332" creationId="{BA5C85AB-B005-A829-12C4-0658EB475C0B}"/>
          </ac:grpSpMkLst>
        </pc:grpChg>
        <pc:grpChg chg="mod">
          <ac:chgData name="Tim Cook" userId="d1c7cfb340f2c7ab" providerId="LiveId" clId="{132F1CF3-C23C-46A2-AE47-363F0F22F264}" dt="2023-04-12T01:54:28.013" v="971"/>
          <ac:grpSpMkLst>
            <pc:docMk/>
            <pc:sldMk cId="1009273492" sldId="462"/>
            <ac:grpSpMk id="344" creationId="{A0A3C434-B728-2D96-59DD-B1E30E214EC3}"/>
          </ac:grpSpMkLst>
        </pc:grpChg>
        <pc:grpChg chg="mod">
          <ac:chgData name="Tim Cook" userId="d1c7cfb340f2c7ab" providerId="LiveId" clId="{132F1CF3-C23C-46A2-AE47-363F0F22F264}" dt="2023-04-12T01:54:28.013" v="971"/>
          <ac:grpSpMkLst>
            <pc:docMk/>
            <pc:sldMk cId="1009273492" sldId="462"/>
            <ac:grpSpMk id="345" creationId="{5CB03FD7-E6D1-0A00-4EE0-4E257DC01247}"/>
          </ac:grpSpMkLst>
        </pc:grpChg>
        <pc:grpChg chg="del mod">
          <ac:chgData name="Tim Cook" userId="d1c7cfb340f2c7ab" providerId="LiveId" clId="{132F1CF3-C23C-46A2-AE47-363F0F22F264}" dt="2023-04-12T01:54:51.141" v="1031"/>
          <ac:grpSpMkLst>
            <pc:docMk/>
            <pc:sldMk cId="1009273492" sldId="462"/>
            <ac:grpSpMk id="350" creationId="{C02B44C4-394B-5CF4-8A7A-FEFB4E732CF9}"/>
          </ac:grpSpMkLst>
        </pc:grpChg>
        <pc:grpChg chg="del mod">
          <ac:chgData name="Tim Cook" userId="d1c7cfb340f2c7ab" providerId="LiveId" clId="{132F1CF3-C23C-46A2-AE47-363F0F22F264}" dt="2023-04-12T01:54:53.246" v="1034"/>
          <ac:grpSpMkLst>
            <pc:docMk/>
            <pc:sldMk cId="1009273492" sldId="462"/>
            <ac:grpSpMk id="355" creationId="{A5BB2701-E3A0-A1B9-DF3B-2A9176194B10}"/>
          </ac:grpSpMkLst>
        </pc:grpChg>
        <pc:grpChg chg="del mod">
          <ac:chgData name="Tim Cook" userId="d1c7cfb340f2c7ab" providerId="LiveId" clId="{132F1CF3-C23C-46A2-AE47-363F0F22F264}" dt="2023-04-12T01:56:50.018" v="1068"/>
          <ac:grpSpMkLst>
            <pc:docMk/>
            <pc:sldMk cId="1009273492" sldId="462"/>
            <ac:grpSpMk id="358" creationId="{0E610B90-8327-0E47-8340-ED98C3E2B4D2}"/>
          </ac:grpSpMkLst>
        </pc:grpChg>
        <pc:grpChg chg="mod">
          <ac:chgData name="Tim Cook" userId="d1c7cfb340f2c7ab" providerId="LiveId" clId="{132F1CF3-C23C-46A2-AE47-363F0F22F264}" dt="2023-04-12T01:55:02.453" v="1055"/>
          <ac:grpSpMkLst>
            <pc:docMk/>
            <pc:sldMk cId="1009273492" sldId="462"/>
            <ac:grpSpMk id="379" creationId="{E1D0212F-912B-DD3D-C938-7E0FE4C68E0D}"/>
          </ac:grpSpMkLst>
        </pc:grpChg>
        <pc:grpChg chg="mod">
          <ac:chgData name="Tim Cook" userId="d1c7cfb340f2c7ab" providerId="LiveId" clId="{132F1CF3-C23C-46A2-AE47-363F0F22F264}" dt="2023-04-12T01:55:02.453" v="1055"/>
          <ac:grpSpMkLst>
            <pc:docMk/>
            <pc:sldMk cId="1009273492" sldId="462"/>
            <ac:grpSpMk id="380" creationId="{69EF7598-9684-EB32-93FC-5F0933638886}"/>
          </ac:grpSpMkLst>
        </pc:grpChg>
        <pc:grpChg chg="mod">
          <ac:chgData name="Tim Cook" userId="d1c7cfb340f2c7ab" providerId="LiveId" clId="{132F1CF3-C23C-46A2-AE47-363F0F22F264}" dt="2023-04-12T01:55:02.453" v="1055"/>
          <ac:grpSpMkLst>
            <pc:docMk/>
            <pc:sldMk cId="1009273492" sldId="462"/>
            <ac:grpSpMk id="381" creationId="{D0D5164C-224C-87B1-36A1-7199837D6E81}"/>
          </ac:grpSpMkLst>
        </pc:grpChg>
        <pc:grpChg chg="mod">
          <ac:chgData name="Tim Cook" userId="d1c7cfb340f2c7ab" providerId="LiveId" clId="{132F1CF3-C23C-46A2-AE47-363F0F22F264}" dt="2023-04-12T01:55:02.453" v="1055"/>
          <ac:grpSpMkLst>
            <pc:docMk/>
            <pc:sldMk cId="1009273492" sldId="462"/>
            <ac:grpSpMk id="382" creationId="{D17FE8C9-0D72-2E30-905D-14752DAD2F4C}"/>
          </ac:grpSpMkLst>
        </pc:grpChg>
        <pc:grpChg chg="mod">
          <ac:chgData name="Tim Cook" userId="d1c7cfb340f2c7ab" providerId="LiveId" clId="{132F1CF3-C23C-46A2-AE47-363F0F22F264}" dt="2023-04-12T01:56:50.018" v="1068"/>
          <ac:grpSpMkLst>
            <pc:docMk/>
            <pc:sldMk cId="1009273492" sldId="462"/>
            <ac:grpSpMk id="395" creationId="{819BDBAB-2523-7DE5-888B-7EC27ADBE271}"/>
          </ac:grpSpMkLst>
        </pc:grpChg>
        <pc:grpChg chg="del mod">
          <ac:chgData name="Tim Cook" userId="d1c7cfb340f2c7ab" providerId="LiveId" clId="{132F1CF3-C23C-46A2-AE47-363F0F22F264}" dt="2023-04-12T01:57:40.566" v="1138"/>
          <ac:grpSpMkLst>
            <pc:docMk/>
            <pc:sldMk cId="1009273492" sldId="462"/>
            <ac:grpSpMk id="423" creationId="{F6E81F8B-B07D-DA1A-DA52-6219ED5AF381}"/>
          </ac:grpSpMkLst>
        </pc:grpChg>
        <pc:grpChg chg="del mod">
          <ac:chgData name="Tim Cook" userId="d1c7cfb340f2c7ab" providerId="LiveId" clId="{132F1CF3-C23C-46A2-AE47-363F0F22F264}" dt="2023-04-12T01:57:40.550" v="1124"/>
          <ac:grpSpMkLst>
            <pc:docMk/>
            <pc:sldMk cId="1009273492" sldId="462"/>
            <ac:grpSpMk id="424" creationId="{3C9D62F6-D185-AC30-8132-ECD7DA03F82D}"/>
          </ac:grpSpMkLst>
        </pc:grpChg>
        <pc:grpChg chg="del mod">
          <ac:chgData name="Tim Cook" userId="d1c7cfb340f2c7ab" providerId="LiveId" clId="{132F1CF3-C23C-46A2-AE47-363F0F22F264}" dt="2023-04-12T01:57:40.550" v="1127"/>
          <ac:grpSpMkLst>
            <pc:docMk/>
            <pc:sldMk cId="1009273492" sldId="462"/>
            <ac:grpSpMk id="425" creationId="{96046369-378F-58DD-C9A7-AC43798428E9}"/>
          </ac:grpSpMkLst>
        </pc:grpChg>
        <pc:grpChg chg="del mod">
          <ac:chgData name="Tim Cook" userId="d1c7cfb340f2c7ab" providerId="LiveId" clId="{132F1CF3-C23C-46A2-AE47-363F0F22F264}" dt="2023-04-12T01:57:40.566" v="1133"/>
          <ac:grpSpMkLst>
            <pc:docMk/>
            <pc:sldMk cId="1009273492" sldId="462"/>
            <ac:grpSpMk id="426" creationId="{B9C6F6D3-4ECE-A9D3-3E9D-37C0297DAFAD}"/>
          </ac:grpSpMkLst>
        </pc:grpChg>
        <pc:grpChg chg="del mod">
          <ac:chgData name="Tim Cook" userId="d1c7cfb340f2c7ab" providerId="LiveId" clId="{132F1CF3-C23C-46A2-AE47-363F0F22F264}" dt="2023-04-12T01:57:40.550" v="1125"/>
          <ac:grpSpMkLst>
            <pc:docMk/>
            <pc:sldMk cId="1009273492" sldId="462"/>
            <ac:grpSpMk id="427" creationId="{01F33358-CCF8-EB2F-10DF-E27DF924741A}"/>
          </ac:grpSpMkLst>
        </pc:grpChg>
        <pc:grpChg chg="del mod">
          <ac:chgData name="Tim Cook" userId="d1c7cfb340f2c7ab" providerId="LiveId" clId="{132F1CF3-C23C-46A2-AE47-363F0F22F264}" dt="2023-04-12T01:57:38" v="1117"/>
          <ac:grpSpMkLst>
            <pc:docMk/>
            <pc:sldMk cId="1009273492" sldId="462"/>
            <ac:grpSpMk id="428" creationId="{25545D8D-092B-2616-D42F-54B6A6F77336}"/>
          </ac:grpSpMkLst>
        </pc:grpChg>
        <pc:grpChg chg="del mod">
          <ac:chgData name="Tim Cook" userId="d1c7cfb340f2c7ab" providerId="LiveId" clId="{132F1CF3-C23C-46A2-AE47-363F0F22F264}" dt="2023-04-12T01:57:38" v="1118"/>
          <ac:grpSpMkLst>
            <pc:docMk/>
            <pc:sldMk cId="1009273492" sldId="462"/>
            <ac:grpSpMk id="429" creationId="{69481DB6-1A42-6285-A698-03DFE5AD387D}"/>
          </ac:grpSpMkLst>
        </pc:grpChg>
        <pc:grpChg chg="del mod">
          <ac:chgData name="Tim Cook" userId="d1c7cfb340f2c7ab" providerId="LiveId" clId="{132F1CF3-C23C-46A2-AE47-363F0F22F264}" dt="2023-04-12T01:57:35.024" v="1111"/>
          <ac:grpSpMkLst>
            <pc:docMk/>
            <pc:sldMk cId="1009273492" sldId="462"/>
            <ac:grpSpMk id="435" creationId="{E84A8BCA-0246-1393-DA11-D039A2702318}"/>
          </ac:grpSpMkLst>
        </pc:grpChg>
        <pc:grpChg chg="del mod">
          <ac:chgData name="Tim Cook" userId="d1c7cfb340f2c7ab" providerId="LiveId" clId="{132F1CF3-C23C-46A2-AE47-363F0F22F264}" dt="2023-04-12T01:57:35.024" v="1108"/>
          <ac:grpSpMkLst>
            <pc:docMk/>
            <pc:sldMk cId="1009273492" sldId="462"/>
            <ac:grpSpMk id="438" creationId="{E7EF3C17-BE52-B712-C2BC-3F5D9D4E88C5}"/>
          </ac:grpSpMkLst>
        </pc:grpChg>
        <pc:grpChg chg="del mod">
          <ac:chgData name="Tim Cook" userId="d1c7cfb340f2c7ab" providerId="LiveId" clId="{132F1CF3-C23C-46A2-AE47-363F0F22F264}" dt="2023-04-12T01:57:49.743" v="1147"/>
          <ac:grpSpMkLst>
            <pc:docMk/>
            <pc:sldMk cId="1009273492" sldId="462"/>
            <ac:grpSpMk id="446" creationId="{7C9DB7FF-8DE5-2FC1-977B-AA3183BEB245}"/>
          </ac:grpSpMkLst>
        </pc:grpChg>
        <pc:grpChg chg="mod">
          <ac:chgData name="Tim Cook" userId="d1c7cfb340f2c7ab" providerId="LiveId" clId="{132F1CF3-C23C-46A2-AE47-363F0F22F264}" dt="2023-04-12T01:57:49.743" v="1147"/>
          <ac:grpSpMkLst>
            <pc:docMk/>
            <pc:sldMk cId="1009273492" sldId="462"/>
            <ac:grpSpMk id="447" creationId="{B85F50FA-21B5-A5DC-6BF0-43AA13A5E30D}"/>
          </ac:grpSpMkLst>
        </pc:grpChg>
        <pc:grpChg chg="mod">
          <ac:chgData name="Tim Cook" userId="d1c7cfb340f2c7ab" providerId="LiveId" clId="{132F1CF3-C23C-46A2-AE47-363F0F22F264}" dt="2023-04-12T01:57:53.383" v="1155"/>
          <ac:grpSpMkLst>
            <pc:docMk/>
            <pc:sldMk cId="1009273492" sldId="462"/>
            <ac:grpSpMk id="455" creationId="{E0490C54-85E0-A1F9-F490-5581A4020468}"/>
          </ac:grpSpMkLst>
        </pc:grpChg>
        <pc:grpChg chg="mod">
          <ac:chgData name="Tim Cook" userId="d1c7cfb340f2c7ab" providerId="LiveId" clId="{132F1CF3-C23C-46A2-AE47-363F0F22F264}" dt="2023-04-12T01:58:09.476" v="1189"/>
          <ac:grpSpMkLst>
            <pc:docMk/>
            <pc:sldMk cId="1009273492" sldId="462"/>
            <ac:grpSpMk id="489" creationId="{A575A3FF-686B-9FF6-E28D-136506B071B7}"/>
          </ac:grpSpMkLst>
        </pc:grpChg>
        <pc:grpChg chg="mod">
          <ac:chgData name="Tim Cook" userId="d1c7cfb340f2c7ab" providerId="LiveId" clId="{132F1CF3-C23C-46A2-AE47-363F0F22F264}" dt="2023-04-12T01:58:09.476" v="1189"/>
          <ac:grpSpMkLst>
            <pc:docMk/>
            <pc:sldMk cId="1009273492" sldId="462"/>
            <ac:grpSpMk id="490" creationId="{F9B3DD94-25D5-0D25-C793-05A4846C97D8}"/>
          </ac:grpSpMkLst>
        </pc:grpChg>
        <pc:grpChg chg="mod">
          <ac:chgData name="Tim Cook" userId="d1c7cfb340f2c7ab" providerId="LiveId" clId="{132F1CF3-C23C-46A2-AE47-363F0F22F264}" dt="2023-04-12T01:58:09.476" v="1189"/>
          <ac:grpSpMkLst>
            <pc:docMk/>
            <pc:sldMk cId="1009273492" sldId="462"/>
            <ac:grpSpMk id="491" creationId="{E407994F-C54A-FDCD-B2D6-966DDFA795A0}"/>
          </ac:grpSpMkLst>
        </pc:grpChg>
        <pc:grpChg chg="mod">
          <ac:chgData name="Tim Cook" userId="d1c7cfb340f2c7ab" providerId="LiveId" clId="{132F1CF3-C23C-46A2-AE47-363F0F22F264}" dt="2023-04-12T01:58:09.476" v="1189"/>
          <ac:grpSpMkLst>
            <pc:docMk/>
            <pc:sldMk cId="1009273492" sldId="462"/>
            <ac:grpSpMk id="492" creationId="{FCDFD40C-CD5D-05F4-EEEC-500A387244EB}"/>
          </ac:grpSpMkLst>
        </pc:grpChg>
        <pc:grpChg chg="mod">
          <ac:chgData name="Tim Cook" userId="d1c7cfb340f2c7ab" providerId="LiveId" clId="{132F1CF3-C23C-46A2-AE47-363F0F22F264}" dt="2023-04-12T01:58:09.476" v="1189"/>
          <ac:grpSpMkLst>
            <pc:docMk/>
            <pc:sldMk cId="1009273492" sldId="462"/>
            <ac:grpSpMk id="493" creationId="{0245A26E-14C1-8E7D-FBDA-925E3B4F2B3B}"/>
          </ac:grpSpMkLst>
        </pc:grpChg>
        <pc:grpChg chg="mod">
          <ac:chgData name="Tim Cook" userId="d1c7cfb340f2c7ab" providerId="LiveId" clId="{132F1CF3-C23C-46A2-AE47-363F0F22F264}" dt="2023-04-12T01:58:09.476" v="1189"/>
          <ac:grpSpMkLst>
            <pc:docMk/>
            <pc:sldMk cId="1009273492" sldId="462"/>
            <ac:grpSpMk id="494" creationId="{E16E3113-1BAA-821C-8D3C-905AF140AB44}"/>
          </ac:grpSpMkLst>
        </pc:grpChg>
        <pc:grpChg chg="mod">
          <ac:chgData name="Tim Cook" userId="d1c7cfb340f2c7ab" providerId="LiveId" clId="{132F1CF3-C23C-46A2-AE47-363F0F22F264}" dt="2023-04-12T01:58:09.476" v="1189"/>
          <ac:grpSpMkLst>
            <pc:docMk/>
            <pc:sldMk cId="1009273492" sldId="462"/>
            <ac:grpSpMk id="495" creationId="{8204FBC8-B752-AB02-F2D8-1445C1AD8166}"/>
          </ac:grpSpMkLst>
        </pc:grpChg>
        <pc:grpChg chg="mod">
          <ac:chgData name="Tim Cook" userId="d1c7cfb340f2c7ab" providerId="LiveId" clId="{132F1CF3-C23C-46A2-AE47-363F0F22F264}" dt="2023-04-12T01:58:09.476" v="1189"/>
          <ac:grpSpMkLst>
            <pc:docMk/>
            <pc:sldMk cId="1009273492" sldId="462"/>
            <ac:grpSpMk id="496" creationId="{A5DF3CA4-418D-F727-5542-B16529BDBE2E}"/>
          </ac:grpSpMkLst>
        </pc:grpChg>
        <pc:grpChg chg="mod">
          <ac:chgData name="Tim Cook" userId="d1c7cfb340f2c7ab" providerId="LiveId" clId="{132F1CF3-C23C-46A2-AE47-363F0F22F264}" dt="2023-04-12T01:58:15.105" v="1196"/>
          <ac:grpSpMkLst>
            <pc:docMk/>
            <pc:sldMk cId="1009273492" sldId="462"/>
            <ac:grpSpMk id="503" creationId="{E078B92D-CFEB-3D17-426D-847BE9C758F4}"/>
          </ac:grpSpMkLst>
        </pc:grpChg>
        <pc:grpChg chg="mod">
          <ac:chgData name="Tim Cook" userId="d1c7cfb340f2c7ab" providerId="LiveId" clId="{132F1CF3-C23C-46A2-AE47-363F0F22F264}" dt="2023-04-12T01:58:35.022" v="1209"/>
          <ac:grpSpMkLst>
            <pc:docMk/>
            <pc:sldMk cId="1009273492" sldId="462"/>
            <ac:grpSpMk id="514" creationId="{7C228ED7-1926-5A48-69EB-6E55263C1C67}"/>
          </ac:grpSpMkLst>
        </pc:grpChg>
        <pc:grpChg chg="mod">
          <ac:chgData name="Tim Cook" userId="d1c7cfb340f2c7ab" providerId="LiveId" clId="{132F1CF3-C23C-46A2-AE47-363F0F22F264}" dt="2023-04-12T01:58:35.022" v="1209"/>
          <ac:grpSpMkLst>
            <pc:docMk/>
            <pc:sldMk cId="1009273492" sldId="462"/>
            <ac:grpSpMk id="515" creationId="{7C8C8579-6336-7E66-56AB-CD59C0E743EF}"/>
          </ac:grpSpMkLst>
        </pc:grpChg>
        <pc:grpChg chg="mod">
          <ac:chgData name="Tim Cook" userId="d1c7cfb340f2c7ab" providerId="LiveId" clId="{132F1CF3-C23C-46A2-AE47-363F0F22F264}" dt="2023-04-12T01:58:35.022" v="1209"/>
          <ac:grpSpMkLst>
            <pc:docMk/>
            <pc:sldMk cId="1009273492" sldId="462"/>
            <ac:grpSpMk id="516" creationId="{34208FCD-C4F6-C4CB-9790-CFD6E48D9CA0}"/>
          </ac:grpSpMkLst>
        </pc:grpChg>
        <pc:grpChg chg="del mod">
          <ac:chgData name="Tim Cook" userId="d1c7cfb340f2c7ab" providerId="LiveId" clId="{132F1CF3-C23C-46A2-AE47-363F0F22F264}" dt="2023-04-12T01:58:41.100" v="1223"/>
          <ac:grpSpMkLst>
            <pc:docMk/>
            <pc:sldMk cId="1009273492" sldId="462"/>
            <ac:grpSpMk id="527" creationId="{AAF2C185-726E-3784-9E53-19EF53EE058C}"/>
          </ac:grpSpMkLst>
        </pc:grpChg>
        <pc:grpChg chg="mod">
          <ac:chgData name="Tim Cook" userId="d1c7cfb340f2c7ab" providerId="LiveId" clId="{132F1CF3-C23C-46A2-AE47-363F0F22F264}" dt="2023-04-12T01:58:39.741" v="1220"/>
          <ac:grpSpMkLst>
            <pc:docMk/>
            <pc:sldMk cId="1009273492" sldId="462"/>
            <ac:grpSpMk id="528" creationId="{7CE2214E-B431-8B68-8502-B9BFA6E769D3}"/>
          </ac:grpSpMkLst>
        </pc:grpChg>
        <pc:grpChg chg="mod">
          <ac:chgData name="Tim Cook" userId="d1c7cfb340f2c7ab" providerId="LiveId" clId="{132F1CF3-C23C-46A2-AE47-363F0F22F264}" dt="2023-04-12T01:58:39.741" v="1220"/>
          <ac:grpSpMkLst>
            <pc:docMk/>
            <pc:sldMk cId="1009273492" sldId="462"/>
            <ac:grpSpMk id="529" creationId="{8955108D-BACC-2549-A072-58CF4F61F442}"/>
          </ac:grpSpMkLst>
        </pc:grpChg>
        <pc:grpChg chg="mod">
          <ac:chgData name="Tim Cook" userId="d1c7cfb340f2c7ab" providerId="LiveId" clId="{132F1CF3-C23C-46A2-AE47-363F0F22F264}" dt="2023-04-12T01:58:41.100" v="1223"/>
          <ac:grpSpMkLst>
            <pc:docMk/>
            <pc:sldMk cId="1009273492" sldId="462"/>
            <ac:grpSpMk id="532" creationId="{9E3E12A7-DF5D-E567-1B74-4E55E9A53C8F}"/>
          </ac:grpSpMkLst>
        </pc:grpChg>
        <pc:grpChg chg="del mod">
          <ac:chgData name="Tim Cook" userId="d1c7cfb340f2c7ab" providerId="LiveId" clId="{132F1CF3-C23C-46A2-AE47-363F0F22F264}" dt="2023-04-12T01:59:39.728" v="1266"/>
          <ac:grpSpMkLst>
            <pc:docMk/>
            <pc:sldMk cId="1009273492" sldId="462"/>
            <ac:grpSpMk id="537" creationId="{3EC550CC-E6A5-CF03-B462-EF030C7B2896}"/>
          </ac:grpSpMkLst>
        </pc:grpChg>
        <pc:grpChg chg="del mod">
          <ac:chgData name="Tim Cook" userId="d1c7cfb340f2c7ab" providerId="LiveId" clId="{132F1CF3-C23C-46A2-AE47-363F0F22F264}" dt="2023-04-12T01:59:40.478" v="1270"/>
          <ac:grpSpMkLst>
            <pc:docMk/>
            <pc:sldMk cId="1009273492" sldId="462"/>
            <ac:grpSpMk id="542" creationId="{57FC7BD8-C89E-5AAD-B86A-957FC1E922AB}"/>
          </ac:grpSpMkLst>
        </pc:grpChg>
        <pc:grpChg chg="del mod">
          <ac:chgData name="Tim Cook" userId="d1c7cfb340f2c7ab" providerId="LiveId" clId="{132F1CF3-C23C-46A2-AE47-363F0F22F264}" dt="2023-04-12T01:59:43.556" v="1273"/>
          <ac:grpSpMkLst>
            <pc:docMk/>
            <pc:sldMk cId="1009273492" sldId="462"/>
            <ac:grpSpMk id="546" creationId="{F237AE35-DF4F-EE88-04F9-EC8AEB9A5FD4}"/>
          </ac:grpSpMkLst>
        </pc:grpChg>
        <pc:grpChg chg="del mod">
          <ac:chgData name="Tim Cook" userId="d1c7cfb340f2c7ab" providerId="LiveId" clId="{132F1CF3-C23C-46A2-AE47-363F0F22F264}" dt="2023-04-12T01:59:28.578" v="1254"/>
          <ac:grpSpMkLst>
            <pc:docMk/>
            <pc:sldMk cId="1009273492" sldId="462"/>
            <ac:grpSpMk id="553" creationId="{39E39520-1207-E9F7-C465-4F528150BE05}"/>
          </ac:grpSpMkLst>
        </pc:grpChg>
        <pc:grpChg chg="del mod">
          <ac:chgData name="Tim Cook" userId="d1c7cfb340f2c7ab" providerId="LiveId" clId="{132F1CF3-C23C-46A2-AE47-363F0F22F264}" dt="2023-04-12T01:59:34.917" v="1263"/>
          <ac:grpSpMkLst>
            <pc:docMk/>
            <pc:sldMk cId="1009273492" sldId="462"/>
            <ac:grpSpMk id="561" creationId="{BF3E3F80-56DB-521C-E302-D0DF6248A74F}"/>
          </ac:grpSpMkLst>
        </pc:grpChg>
        <pc:grpChg chg="mod">
          <ac:chgData name="Tim Cook" userId="d1c7cfb340f2c7ab" providerId="LiveId" clId="{132F1CF3-C23C-46A2-AE47-363F0F22F264}" dt="2023-04-12T01:59:34.917" v="1263"/>
          <ac:grpSpMkLst>
            <pc:docMk/>
            <pc:sldMk cId="1009273492" sldId="462"/>
            <ac:grpSpMk id="570" creationId="{5717CF9A-0C9B-9AE7-149F-F32B8A7F2469}"/>
          </ac:grpSpMkLst>
        </pc:grpChg>
        <pc:grpChg chg="mod">
          <ac:chgData name="Tim Cook" userId="d1c7cfb340f2c7ab" providerId="LiveId" clId="{132F1CF3-C23C-46A2-AE47-363F0F22F264}" dt="2023-04-12T01:59:51.180" v="1279"/>
          <ac:grpSpMkLst>
            <pc:docMk/>
            <pc:sldMk cId="1009273492" sldId="462"/>
            <ac:grpSpMk id="575" creationId="{3A4D1FF1-75AE-BBC2-0BF7-2F1689D305D3}"/>
          </ac:grpSpMkLst>
        </pc:grpChg>
        <pc:grpChg chg="mod">
          <ac:chgData name="Tim Cook" userId="d1c7cfb340f2c7ab" providerId="LiveId" clId="{132F1CF3-C23C-46A2-AE47-363F0F22F264}" dt="2023-04-12T01:59:56.502" v="1283"/>
          <ac:grpSpMkLst>
            <pc:docMk/>
            <pc:sldMk cId="1009273492" sldId="462"/>
            <ac:grpSpMk id="579" creationId="{932BCA8D-F189-9DBA-B3A5-5EB4A6D5E2C0}"/>
          </ac:grpSpMkLst>
        </pc:grpChg>
        <pc:grpChg chg="mod">
          <ac:chgData name="Tim Cook" userId="d1c7cfb340f2c7ab" providerId="LiveId" clId="{132F1CF3-C23C-46A2-AE47-363F0F22F264}" dt="2023-04-12T02:00:05.777" v="1288"/>
          <ac:grpSpMkLst>
            <pc:docMk/>
            <pc:sldMk cId="1009273492" sldId="462"/>
            <ac:grpSpMk id="584" creationId="{0644297B-9A4A-CE1A-7C67-83F348788459}"/>
          </ac:grpSpMkLst>
        </pc:grpChg>
        <pc:grpChg chg="del mod">
          <ac:chgData name="Tim Cook" userId="d1c7cfb340f2c7ab" providerId="LiveId" clId="{132F1CF3-C23C-46A2-AE47-363F0F22F264}" dt="2023-04-12T02:00:16.653" v="1302"/>
          <ac:grpSpMkLst>
            <pc:docMk/>
            <pc:sldMk cId="1009273492" sldId="462"/>
            <ac:grpSpMk id="588" creationId="{1F457D3D-D9FD-5D88-5674-8BAAED3AC885}"/>
          </ac:grpSpMkLst>
        </pc:grpChg>
        <pc:grpChg chg="del mod">
          <ac:chgData name="Tim Cook" userId="d1c7cfb340f2c7ab" providerId="LiveId" clId="{132F1CF3-C23C-46A2-AE47-363F0F22F264}" dt="2023-04-12T02:00:15.590" v="1299"/>
          <ac:grpSpMkLst>
            <pc:docMk/>
            <pc:sldMk cId="1009273492" sldId="462"/>
            <ac:grpSpMk id="594" creationId="{5015BCA1-8D25-8516-A793-1077BD9E8D83}"/>
          </ac:grpSpMkLst>
        </pc:grpChg>
        <pc:grpChg chg="mod">
          <ac:chgData name="Tim Cook" userId="d1c7cfb340f2c7ab" providerId="LiveId" clId="{132F1CF3-C23C-46A2-AE47-363F0F22F264}" dt="2023-04-12T02:00:11.575" v="1298"/>
          <ac:grpSpMkLst>
            <pc:docMk/>
            <pc:sldMk cId="1009273492" sldId="462"/>
            <ac:grpSpMk id="595" creationId="{B15ACD9E-FC00-21C2-9CAF-BEF4EB3CFAB1}"/>
          </ac:grpSpMkLst>
        </pc:grpChg>
        <pc:grpChg chg="mod">
          <ac:chgData name="Tim Cook" userId="d1c7cfb340f2c7ab" providerId="LiveId" clId="{132F1CF3-C23C-46A2-AE47-363F0F22F264}" dt="2023-04-12T02:00:20.681" v="1310"/>
          <ac:grpSpMkLst>
            <pc:docMk/>
            <pc:sldMk cId="1009273492" sldId="462"/>
            <ac:grpSpMk id="602" creationId="{0923B764-FF17-113A-7243-36820BEAF34D}"/>
          </ac:grpSpMkLst>
        </pc:grpChg>
        <pc:grpChg chg="mod">
          <ac:chgData name="Tim Cook" userId="d1c7cfb340f2c7ab" providerId="LiveId" clId="{132F1CF3-C23C-46A2-AE47-363F0F22F264}" dt="2023-04-12T02:00:20.681" v="1310"/>
          <ac:grpSpMkLst>
            <pc:docMk/>
            <pc:sldMk cId="1009273492" sldId="462"/>
            <ac:grpSpMk id="603" creationId="{C13F8D2B-E2B0-19BC-C612-5A51FB3497CF}"/>
          </ac:grpSpMkLst>
        </pc:grpChg>
        <pc:grpChg chg="mod">
          <ac:chgData name="Tim Cook" userId="d1c7cfb340f2c7ab" providerId="LiveId" clId="{132F1CF3-C23C-46A2-AE47-363F0F22F264}" dt="2023-04-12T02:00:23.462" v="1317"/>
          <ac:grpSpMkLst>
            <pc:docMk/>
            <pc:sldMk cId="1009273492" sldId="462"/>
            <ac:grpSpMk id="610" creationId="{F4D829FB-F541-3EF1-7F92-8B58169BCFD2}"/>
          </ac:grpSpMkLst>
        </pc:grpChg>
        <pc:grpChg chg="mod">
          <ac:chgData name="Tim Cook" userId="d1c7cfb340f2c7ab" providerId="LiveId" clId="{132F1CF3-C23C-46A2-AE47-363F0F22F264}" dt="2023-04-12T02:00:23.462" v="1317"/>
          <ac:grpSpMkLst>
            <pc:docMk/>
            <pc:sldMk cId="1009273492" sldId="462"/>
            <ac:grpSpMk id="611" creationId="{B5DF0B6E-C823-590E-63EA-48DB39237CCC}"/>
          </ac:grpSpMkLst>
        </pc:grpChg>
        <pc:grpChg chg="mod">
          <ac:chgData name="Tim Cook" userId="d1c7cfb340f2c7ab" providerId="LiveId" clId="{132F1CF3-C23C-46A2-AE47-363F0F22F264}" dt="2023-04-12T02:00:27.714" v="1323"/>
          <ac:grpSpMkLst>
            <pc:docMk/>
            <pc:sldMk cId="1009273492" sldId="462"/>
            <ac:grpSpMk id="617" creationId="{67CEBBD0-5547-F31D-7AB1-7C99F09EAB95}"/>
          </ac:grpSpMkLst>
        </pc:grpChg>
        <pc:grpChg chg="mod">
          <ac:chgData name="Tim Cook" userId="d1c7cfb340f2c7ab" providerId="LiveId" clId="{132F1CF3-C23C-46A2-AE47-363F0F22F264}" dt="2023-04-12T02:00:27.714" v="1323"/>
          <ac:grpSpMkLst>
            <pc:docMk/>
            <pc:sldMk cId="1009273492" sldId="462"/>
            <ac:grpSpMk id="618" creationId="{3E008CDD-6D58-B017-7CF2-188BE506921C}"/>
          </ac:grpSpMkLst>
        </pc:grp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3" creationId="{D230FE54-41A2-BD27-43C9-7D376A4DD0AA}"/>
          </ac:inkMkLst>
        </pc:ink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4" creationId="{46008C43-30F7-356B-B700-8A30057671F8}"/>
          </ac:inkMkLst>
        </pc:ink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5" creationId="{C79A978C-A073-295F-D737-53A766B2F1C1}"/>
          </ac:inkMkLst>
        </pc:ink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6" creationId="{CF5776DA-79A3-E920-3DF1-481C332F7032}"/>
          </ac:inkMkLst>
        </pc:ink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7" creationId="{BA81995B-5466-075A-41A8-8483A9DBFBC6}"/>
          </ac:inkMkLst>
        </pc:ink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8" creationId="{FABE4B95-9F84-D397-1DDC-DA8540D9CA9D}"/>
          </ac:inkMkLst>
        </pc:ink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9" creationId="{277B9EC1-9554-DED0-A056-E890BA467C7F}"/>
          </ac:inkMkLst>
        </pc:ink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10" creationId="{4684EA33-6C75-05F8-6FAB-D7E98F04C1D2}"/>
          </ac:inkMkLst>
        </pc:ink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11" creationId="{12A24DF2-D339-42C2-63FA-EDE294F9DFA0}"/>
          </ac:inkMkLst>
        </pc:ink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12" creationId="{605CDFEE-E629-EBC2-568D-0E261B20C352}"/>
          </ac:inkMkLst>
        </pc:ink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13" creationId="{B4FB204E-20DF-B04C-5F6C-1E9C4046E618}"/>
          </ac:inkMkLst>
        </pc:inkChg>
        <pc:inkChg chg="add mod">
          <ac:chgData name="Tim Cook" userId="d1c7cfb340f2c7ab" providerId="LiveId" clId="{132F1CF3-C23C-46A2-AE47-363F0F22F264}" dt="2023-04-12T01:50:51.791" v="688"/>
          <ac:inkMkLst>
            <pc:docMk/>
            <pc:sldMk cId="1009273492" sldId="462"/>
            <ac:inkMk id="14" creationId="{C65E9006-F18A-C432-F50D-0C5E22E4E33E}"/>
          </ac:inkMkLst>
        </pc:inkChg>
        <pc:inkChg chg="add del mod">
          <ac:chgData name="Tim Cook" userId="d1c7cfb340f2c7ab" providerId="LiveId" clId="{132F1CF3-C23C-46A2-AE47-363F0F22F264}" dt="2023-04-12T01:50:52.641" v="690"/>
          <ac:inkMkLst>
            <pc:docMk/>
            <pc:sldMk cId="1009273492" sldId="462"/>
            <ac:inkMk id="15" creationId="{1A90DFF3-FB64-FC9D-8E3E-326571601168}"/>
          </ac:inkMkLst>
        </pc:inkChg>
        <pc:inkChg chg="add del mod">
          <ac:chgData name="Tim Cook" userId="d1c7cfb340f2c7ab" providerId="LiveId" clId="{132F1CF3-C23C-46A2-AE47-363F0F22F264}" dt="2023-04-12T01:50:52.641" v="692"/>
          <ac:inkMkLst>
            <pc:docMk/>
            <pc:sldMk cId="1009273492" sldId="462"/>
            <ac:inkMk id="16" creationId="{3067EE85-C82F-91DD-1DF9-0CE274D40EEA}"/>
          </ac:inkMkLst>
        </pc:inkChg>
        <pc:inkChg chg="add del mod">
          <ac:chgData name="Tim Cook" userId="d1c7cfb340f2c7ab" providerId="LiveId" clId="{132F1CF3-C23C-46A2-AE47-363F0F22F264}" dt="2023-04-12T01:50:52.641" v="693"/>
          <ac:inkMkLst>
            <pc:docMk/>
            <pc:sldMk cId="1009273492" sldId="462"/>
            <ac:inkMk id="17" creationId="{4F3BCAAA-2B3B-ADFB-64BD-19EAD5D19A20}"/>
          </ac:inkMkLst>
        </pc:inkChg>
        <pc:inkChg chg="add del mod">
          <ac:chgData name="Tim Cook" userId="d1c7cfb340f2c7ab" providerId="LiveId" clId="{132F1CF3-C23C-46A2-AE47-363F0F22F264}" dt="2023-04-12T01:50:52.641" v="689"/>
          <ac:inkMkLst>
            <pc:docMk/>
            <pc:sldMk cId="1009273492" sldId="462"/>
            <ac:inkMk id="18" creationId="{45308BEF-C5E3-560B-BF46-367D4AF51F42}"/>
          </ac:inkMkLst>
        </pc:inkChg>
        <pc:inkChg chg="add del">
          <ac:chgData name="Tim Cook" userId="d1c7cfb340f2c7ab" providerId="LiveId" clId="{132F1CF3-C23C-46A2-AE47-363F0F22F264}" dt="2023-04-12T01:50:52.641" v="691"/>
          <ac:inkMkLst>
            <pc:docMk/>
            <pc:sldMk cId="1009273492" sldId="462"/>
            <ac:inkMk id="19" creationId="{E449C9B1-60F9-E3AD-C921-0560514C6DDD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22" creationId="{2A766364-2D3A-B78D-6797-85117708EC43}"/>
          </ac:inkMkLst>
        </pc:inkChg>
        <pc:inkChg chg="add mod">
          <ac:chgData name="Tim Cook" userId="d1c7cfb340f2c7ab" providerId="LiveId" clId="{132F1CF3-C23C-46A2-AE47-363F0F22F264}" dt="2023-04-12T01:51:05.876" v="722"/>
          <ac:inkMkLst>
            <pc:docMk/>
            <pc:sldMk cId="1009273492" sldId="462"/>
            <ac:inkMk id="25" creationId="{DD42C198-632C-A0E1-D909-690009268784}"/>
          </ac:inkMkLst>
        </pc:inkChg>
        <pc:inkChg chg="add mod">
          <ac:chgData name="Tim Cook" userId="d1c7cfb340f2c7ab" providerId="LiveId" clId="{132F1CF3-C23C-46A2-AE47-363F0F22F264}" dt="2023-04-12T01:51:05.876" v="722"/>
          <ac:inkMkLst>
            <pc:docMk/>
            <pc:sldMk cId="1009273492" sldId="462"/>
            <ac:inkMk id="26" creationId="{32E583E4-5048-762C-5840-76A99BBCDB6F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27" creationId="{D5E48693-8150-F64C-8138-66FEDF94D558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132F1CF3-C23C-46A2-AE47-363F0F22F264}" dt="2023-04-12T01:51:05.876" v="722"/>
          <ac:inkMkLst>
            <pc:docMk/>
            <pc:sldMk cId="1009273492" sldId="462"/>
            <ac:inkMk id="29" creationId="{157F33CB-A73B-80FB-525B-776FC26CCAAF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132F1CF3-C23C-46A2-AE47-363F0F22F264}" dt="2023-04-12T01:51:05.876" v="722"/>
          <ac:inkMkLst>
            <pc:docMk/>
            <pc:sldMk cId="1009273492" sldId="462"/>
            <ac:inkMk id="31" creationId="{71053D0F-3E94-2F6A-6C51-847369E89C42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32" creationId="{A1B71D41-9810-9545-CB07-BB5F9E86D4B0}"/>
          </ac:inkMkLst>
        </pc:inkChg>
        <pc:inkChg chg="add mod">
          <ac:chgData name="Tim Cook" userId="d1c7cfb340f2c7ab" providerId="LiveId" clId="{132F1CF3-C23C-46A2-AE47-363F0F22F264}" dt="2023-04-12T01:51:05.876" v="722"/>
          <ac:inkMkLst>
            <pc:docMk/>
            <pc:sldMk cId="1009273492" sldId="462"/>
            <ac:inkMk id="33" creationId="{793197CB-CE68-03C3-B103-C3B3697D2C06}"/>
          </ac:inkMkLst>
        </pc:inkChg>
        <pc:inkChg chg="add mod">
          <ac:chgData name="Tim Cook" userId="d1c7cfb340f2c7ab" providerId="LiveId" clId="{132F1CF3-C23C-46A2-AE47-363F0F22F264}" dt="2023-04-12T01:51:05.876" v="722"/>
          <ac:inkMkLst>
            <pc:docMk/>
            <pc:sldMk cId="1009273492" sldId="462"/>
            <ac:inkMk id="34" creationId="{366916C7-46E3-16CA-EB12-E8D4193C4D18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35" creationId="{3ED7C3F0-F444-24AA-26A0-C1F6C8AFF375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36" creationId="{E3492F15-E266-1A76-E125-7A4B6C14FB88}"/>
          </ac:inkMkLst>
        </pc:inkChg>
        <pc:inkChg chg="add mod">
          <ac:chgData name="Tim Cook" userId="d1c7cfb340f2c7ab" providerId="LiveId" clId="{132F1CF3-C23C-46A2-AE47-363F0F22F264}" dt="2023-04-12T01:51:05.876" v="722"/>
          <ac:inkMkLst>
            <pc:docMk/>
            <pc:sldMk cId="1009273492" sldId="462"/>
            <ac:inkMk id="37" creationId="{A72D921F-0B2F-9D05-0653-4D8DE3D92FC9}"/>
          </ac:inkMkLst>
        </pc:inkChg>
        <pc:inkChg chg="add mod">
          <ac:chgData name="Tim Cook" userId="d1c7cfb340f2c7ab" providerId="LiveId" clId="{132F1CF3-C23C-46A2-AE47-363F0F22F264}" dt="2023-04-12T01:51:05.876" v="722"/>
          <ac:inkMkLst>
            <pc:docMk/>
            <pc:sldMk cId="1009273492" sldId="462"/>
            <ac:inkMk id="38" creationId="{B0F09892-821B-E848-EA1D-A7FA8423BE5B}"/>
          </ac:inkMkLst>
        </pc:inkChg>
        <pc:inkChg chg="add mod">
          <ac:chgData name="Tim Cook" userId="d1c7cfb340f2c7ab" providerId="LiveId" clId="{132F1CF3-C23C-46A2-AE47-363F0F22F264}" dt="2023-04-12T01:51:05.876" v="722"/>
          <ac:inkMkLst>
            <pc:docMk/>
            <pc:sldMk cId="1009273492" sldId="462"/>
            <ac:inkMk id="39" creationId="{39500226-DD88-3616-5080-69C35AEFC624}"/>
          </ac:inkMkLst>
        </pc:inkChg>
        <pc:inkChg chg="add mod">
          <ac:chgData name="Tim Cook" userId="d1c7cfb340f2c7ab" providerId="LiveId" clId="{132F1CF3-C23C-46A2-AE47-363F0F22F264}" dt="2023-04-12T01:51:05.876" v="722"/>
          <ac:inkMkLst>
            <pc:docMk/>
            <pc:sldMk cId="1009273492" sldId="462"/>
            <ac:inkMk id="40" creationId="{FAE8790B-33FE-EFD7-E232-253BDAD3626C}"/>
          </ac:inkMkLst>
        </pc:inkChg>
        <pc:inkChg chg="add del">
          <ac:chgData name="Tim Cook" userId="d1c7cfb340f2c7ab" providerId="LiveId" clId="{132F1CF3-C23C-46A2-AE47-363F0F22F264}" dt="2023-04-12T01:51:05.673" v="715"/>
          <ac:inkMkLst>
            <pc:docMk/>
            <pc:sldMk cId="1009273492" sldId="462"/>
            <ac:inkMk id="41" creationId="{06579F29-E0E9-3EF3-A8D3-04C6E633E1C4}"/>
          </ac:inkMkLst>
        </pc:inkChg>
        <pc:inkChg chg="add del">
          <ac:chgData name="Tim Cook" userId="d1c7cfb340f2c7ab" providerId="LiveId" clId="{132F1CF3-C23C-46A2-AE47-363F0F22F264}" dt="2023-04-12T01:51:05.673" v="718"/>
          <ac:inkMkLst>
            <pc:docMk/>
            <pc:sldMk cId="1009273492" sldId="462"/>
            <ac:inkMk id="42" creationId="{850E6BF2-F334-EB10-D821-7DE687860B7C}"/>
          </ac:inkMkLst>
        </pc:inkChg>
        <pc:inkChg chg="add del">
          <ac:chgData name="Tim Cook" userId="d1c7cfb340f2c7ab" providerId="LiveId" clId="{132F1CF3-C23C-46A2-AE47-363F0F22F264}" dt="2023-04-12T01:51:05.673" v="716"/>
          <ac:inkMkLst>
            <pc:docMk/>
            <pc:sldMk cId="1009273492" sldId="462"/>
            <ac:inkMk id="43" creationId="{12966971-0679-2275-5752-CEB2DD0247C2}"/>
          </ac:inkMkLst>
        </pc:inkChg>
        <pc:inkChg chg="add del">
          <ac:chgData name="Tim Cook" userId="d1c7cfb340f2c7ab" providerId="LiveId" clId="{132F1CF3-C23C-46A2-AE47-363F0F22F264}" dt="2023-04-12T01:51:05.673" v="714"/>
          <ac:inkMkLst>
            <pc:docMk/>
            <pc:sldMk cId="1009273492" sldId="462"/>
            <ac:inkMk id="44" creationId="{D0B86427-59F0-1A48-801D-44F1D767753C}"/>
          </ac:inkMkLst>
        </pc:inkChg>
        <pc:inkChg chg="add del">
          <ac:chgData name="Tim Cook" userId="d1c7cfb340f2c7ab" providerId="LiveId" clId="{132F1CF3-C23C-46A2-AE47-363F0F22F264}" dt="2023-04-12T01:51:05.673" v="719"/>
          <ac:inkMkLst>
            <pc:docMk/>
            <pc:sldMk cId="1009273492" sldId="462"/>
            <ac:inkMk id="45" creationId="{10EFD04C-1900-2E8E-EAD3-04956FC3FE41}"/>
          </ac:inkMkLst>
        </pc:inkChg>
        <pc:inkChg chg="add del">
          <ac:chgData name="Tim Cook" userId="d1c7cfb340f2c7ab" providerId="LiveId" clId="{132F1CF3-C23C-46A2-AE47-363F0F22F264}" dt="2023-04-12T01:51:05.673" v="721"/>
          <ac:inkMkLst>
            <pc:docMk/>
            <pc:sldMk cId="1009273492" sldId="462"/>
            <ac:inkMk id="46" creationId="{8F68AF96-F1FD-2E3D-5CE4-B5D44B4E3591}"/>
          </ac:inkMkLst>
        </pc:inkChg>
        <pc:inkChg chg="add del">
          <ac:chgData name="Tim Cook" userId="d1c7cfb340f2c7ab" providerId="LiveId" clId="{132F1CF3-C23C-46A2-AE47-363F0F22F264}" dt="2023-04-12T01:51:05.673" v="720"/>
          <ac:inkMkLst>
            <pc:docMk/>
            <pc:sldMk cId="1009273492" sldId="462"/>
            <ac:inkMk id="47" creationId="{6E7BD3F8-A36B-9EE1-376B-E98CF55F7C3A}"/>
          </ac:inkMkLst>
        </pc:inkChg>
        <pc:inkChg chg="add del">
          <ac:chgData name="Tim Cook" userId="d1c7cfb340f2c7ab" providerId="LiveId" clId="{132F1CF3-C23C-46A2-AE47-363F0F22F264}" dt="2023-04-12T01:51:05.673" v="713"/>
          <ac:inkMkLst>
            <pc:docMk/>
            <pc:sldMk cId="1009273492" sldId="462"/>
            <ac:inkMk id="48" creationId="{72F580C5-E042-2A52-60B1-1C417576D2E1}"/>
          </ac:inkMkLst>
        </pc:inkChg>
        <pc:inkChg chg="add del">
          <ac:chgData name="Tim Cook" userId="d1c7cfb340f2c7ab" providerId="LiveId" clId="{132F1CF3-C23C-46A2-AE47-363F0F22F264}" dt="2023-04-12T01:51:05.673" v="717"/>
          <ac:inkMkLst>
            <pc:docMk/>
            <pc:sldMk cId="1009273492" sldId="462"/>
            <ac:inkMk id="49" creationId="{1C334395-58A0-A21E-DE9E-094D9C0B084E}"/>
          </ac:inkMkLst>
        </pc:inkChg>
        <pc:inkChg chg="add mod">
          <ac:chgData name="Tim Cook" userId="d1c7cfb340f2c7ab" providerId="LiveId" clId="{132F1CF3-C23C-46A2-AE47-363F0F22F264}" dt="2023-04-12T01:51:13.746" v="733"/>
          <ac:inkMkLst>
            <pc:docMk/>
            <pc:sldMk cId="1009273492" sldId="462"/>
            <ac:inkMk id="53" creationId="{F3284E6A-EB67-86D6-B2D4-FFBAB8ABC75D}"/>
          </ac:inkMkLst>
        </pc:inkChg>
        <pc:inkChg chg="add mod">
          <ac:chgData name="Tim Cook" userId="d1c7cfb340f2c7ab" providerId="LiveId" clId="{132F1CF3-C23C-46A2-AE47-363F0F22F264}" dt="2023-04-12T01:51:13.746" v="733"/>
          <ac:inkMkLst>
            <pc:docMk/>
            <pc:sldMk cId="1009273492" sldId="462"/>
            <ac:inkMk id="54" creationId="{F55AFB4C-45AA-F870-3EED-54A79856AD0F}"/>
          </ac:inkMkLst>
        </pc:inkChg>
        <pc:inkChg chg="add mod">
          <ac:chgData name="Tim Cook" userId="d1c7cfb340f2c7ab" providerId="LiveId" clId="{132F1CF3-C23C-46A2-AE47-363F0F22F264}" dt="2023-04-12T01:51:13.746" v="733"/>
          <ac:inkMkLst>
            <pc:docMk/>
            <pc:sldMk cId="1009273492" sldId="462"/>
            <ac:inkMk id="55" creationId="{327310C0-8EC1-5F6D-E0D8-0507CBE7D3EA}"/>
          </ac:inkMkLst>
        </pc:inkChg>
        <pc:inkChg chg="add mod">
          <ac:chgData name="Tim Cook" userId="d1c7cfb340f2c7ab" providerId="LiveId" clId="{132F1CF3-C23C-46A2-AE47-363F0F22F264}" dt="2023-04-12T01:51:13.746" v="733"/>
          <ac:inkMkLst>
            <pc:docMk/>
            <pc:sldMk cId="1009273492" sldId="462"/>
            <ac:inkMk id="56" creationId="{7DE36D1A-985B-3141-7A49-88275ADF5AA2}"/>
          </ac:inkMkLst>
        </pc:inkChg>
        <pc:inkChg chg="add mod">
          <ac:chgData name="Tim Cook" userId="d1c7cfb340f2c7ab" providerId="LiveId" clId="{132F1CF3-C23C-46A2-AE47-363F0F22F264}" dt="2023-04-12T01:51:13.746" v="733"/>
          <ac:inkMkLst>
            <pc:docMk/>
            <pc:sldMk cId="1009273492" sldId="462"/>
            <ac:inkMk id="57" creationId="{31056BF0-39ED-5CCC-3A03-F963A2EF0F60}"/>
          </ac:inkMkLst>
        </pc:inkChg>
        <pc:inkChg chg="add mod">
          <ac:chgData name="Tim Cook" userId="d1c7cfb340f2c7ab" providerId="LiveId" clId="{132F1CF3-C23C-46A2-AE47-363F0F22F264}" dt="2023-04-12T01:51:13.746" v="733"/>
          <ac:inkMkLst>
            <pc:docMk/>
            <pc:sldMk cId="1009273492" sldId="462"/>
            <ac:inkMk id="58" creationId="{F6D820FF-E08D-042D-E860-4C38277E3408}"/>
          </ac:inkMkLst>
        </pc:inkChg>
        <pc:inkChg chg="add mod">
          <ac:chgData name="Tim Cook" userId="d1c7cfb340f2c7ab" providerId="LiveId" clId="{132F1CF3-C23C-46A2-AE47-363F0F22F264}" dt="2023-04-12T01:51:13.746" v="733"/>
          <ac:inkMkLst>
            <pc:docMk/>
            <pc:sldMk cId="1009273492" sldId="462"/>
            <ac:inkMk id="59" creationId="{475388D8-CBBB-8191-B42E-78CBDD81DA45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60" creationId="{E898B187-0749-B591-AE74-4BADEAF44A08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61" creationId="{82D522DD-2B05-846F-BC0C-07A0FF936F87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62" creationId="{3C4AD85A-2C91-00B6-B8E1-1D4A2FA66287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63" creationId="{02E6D439-A960-7F92-EB15-B1C9D9F32454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132F1CF3-C23C-46A2-AE47-363F0F22F264}" dt="2023-04-12T01:51:13.746" v="733"/>
          <ac:inkMkLst>
            <pc:docMk/>
            <pc:sldMk cId="1009273492" sldId="462"/>
            <ac:inkMk id="65" creationId="{1CCDEE16-B50B-1697-CE9E-D6DA7B4CC255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66" creationId="{A8140064-78AB-67DB-C042-F75CAFB01E55}"/>
          </ac:inkMkLst>
        </pc:inkChg>
        <pc:inkChg chg="add mod">
          <ac:chgData name="Tim Cook" userId="d1c7cfb340f2c7ab" providerId="LiveId" clId="{132F1CF3-C23C-46A2-AE47-363F0F22F264}" dt="2023-04-12T01:51:13.746" v="733"/>
          <ac:inkMkLst>
            <pc:docMk/>
            <pc:sldMk cId="1009273492" sldId="462"/>
            <ac:inkMk id="67" creationId="{11E73AD8-C692-01E9-EF3C-536A167A7BE3}"/>
          </ac:inkMkLst>
        </pc:inkChg>
        <pc:inkChg chg="add mod">
          <ac:chgData name="Tim Cook" userId="d1c7cfb340f2c7ab" providerId="LiveId" clId="{132F1CF3-C23C-46A2-AE47-363F0F22F264}" dt="2023-04-12T01:51:13.746" v="733"/>
          <ac:inkMkLst>
            <pc:docMk/>
            <pc:sldMk cId="1009273492" sldId="462"/>
            <ac:inkMk id="68" creationId="{98B21BA1-F2BF-1982-3B88-6A9A2E9C1B92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71" creationId="{7E0FD5D9-2BF3-3705-6EE9-C99F582A43C2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72" creationId="{EF252BD1-AA96-A322-D0BC-12E1A1847E4C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73" creationId="{1F3154DE-6033-3359-6DF4-DAE18711F48E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75" creationId="{2E7A03E5-9793-9106-CA46-DD12E8CB1B06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76" creationId="{E75BDE06-82E2-4087-227D-796C9E8D84C0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77" creationId="{014B2B32-571D-C2DC-D19B-1CA5C43AEF75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78" creationId="{FB500BB5-E067-7EA4-9C44-30D5501525D1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79" creationId="{B6977999-0872-6165-5772-B71A49495FF6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80" creationId="{2F650AD9-4D8D-23AF-1A2B-150DB931ECD8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81" creationId="{C755440E-668B-7D01-EC45-68CCA3E6146A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82" creationId="{4472E3C4-3DDB-F745-4421-2AA5B736BFF9}"/>
          </ac:inkMkLst>
        </pc:inkChg>
        <pc:inkChg chg="add">
          <ac:chgData name="Tim Cook" userId="d1c7cfb340f2c7ab" providerId="LiveId" clId="{132F1CF3-C23C-46A2-AE47-363F0F22F264}" dt="2023-04-12T01:51:19.123" v="734" actId="9405"/>
          <ac:inkMkLst>
            <pc:docMk/>
            <pc:sldMk cId="1009273492" sldId="462"/>
            <ac:inkMk id="84" creationId="{42F9D447-75FF-7ECC-E529-6298BCEFED29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85" creationId="{7BEA6847-CCC4-8C6B-6B68-F754E6B84C6E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86" creationId="{F7C2ED22-F0F3-6239-4667-6473BD098061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87" creationId="{EF7305DD-CCA6-5585-6210-AF307ABFF745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88" creationId="{CA3F2CE0-C328-A9E4-A28B-7423DED67831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89" creationId="{D216D23E-6622-5902-2C9F-1DE553305397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90" creationId="{2F0438C1-4359-4195-D8E1-A511C2FFCA7A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92" creationId="{ABD10715-6A50-313A-F077-E6FD17A0D296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93" creationId="{9418F303-5014-13C6-88A6-EFFCDE6B2EA4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94" creationId="{A348C21E-BB7A-B7AB-C757-239F297C6DB8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95" creationId="{778F8D77-389B-F29B-77F1-458AAE60369B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96" creationId="{73B51415-7BE6-31E8-7E23-1605B186A450}"/>
          </ac:inkMkLst>
        </pc:inkChg>
        <pc:inkChg chg="add del">
          <ac:chgData name="Tim Cook" userId="d1c7cfb340f2c7ab" providerId="LiveId" clId="{132F1CF3-C23C-46A2-AE47-363F0F22F264}" dt="2023-04-12T01:51:26.113" v="740"/>
          <ac:inkMkLst>
            <pc:docMk/>
            <pc:sldMk cId="1009273492" sldId="462"/>
            <ac:inkMk id="98" creationId="{725098CB-5E17-52E8-CCC7-1F9CAFB4A7A4}"/>
          </ac:inkMkLst>
        </pc:inkChg>
        <pc:inkChg chg="add del">
          <ac:chgData name="Tim Cook" userId="d1c7cfb340f2c7ab" providerId="LiveId" clId="{132F1CF3-C23C-46A2-AE47-363F0F22F264}" dt="2023-04-12T01:51:26.113" v="742"/>
          <ac:inkMkLst>
            <pc:docMk/>
            <pc:sldMk cId="1009273492" sldId="462"/>
            <ac:inkMk id="99" creationId="{DF8433F3-436C-D22F-CD78-563E2088D03A}"/>
          </ac:inkMkLst>
        </pc:inkChg>
        <pc:inkChg chg="add del">
          <ac:chgData name="Tim Cook" userId="d1c7cfb340f2c7ab" providerId="LiveId" clId="{132F1CF3-C23C-46A2-AE47-363F0F22F264}" dt="2023-04-12T01:51:26.113" v="741"/>
          <ac:inkMkLst>
            <pc:docMk/>
            <pc:sldMk cId="1009273492" sldId="462"/>
            <ac:inkMk id="100" creationId="{84304AC7-B9BC-2CFE-796F-C35B36AC3628}"/>
          </ac:inkMkLst>
        </pc:inkChg>
        <pc:inkChg chg="add del">
          <ac:chgData name="Tim Cook" userId="d1c7cfb340f2c7ab" providerId="LiveId" clId="{132F1CF3-C23C-46A2-AE47-363F0F22F264}" dt="2023-04-12T01:51:26.113" v="739"/>
          <ac:inkMkLst>
            <pc:docMk/>
            <pc:sldMk cId="1009273492" sldId="462"/>
            <ac:inkMk id="101" creationId="{836AE7FC-8146-EBEB-632D-29257921F9C3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02" creationId="{9BD8744B-30CE-F65D-DB43-0F6DAECBB1AA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03" creationId="{D4C9816E-A0A4-0422-980C-77D2190345B5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04" creationId="{E8F0FB22-0D53-23B8-68F8-4AAD0B72B655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05" creationId="{1B3882CE-B322-1639-1249-C2C459C0527F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06" creationId="{1D9EF2EC-6C4B-FD97-66C6-223AD3A10F04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07" creationId="{5BA86018-EE44-72D2-8BF7-C86C25C3813F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08" creationId="{A74F2CB5-C4F1-AB22-20B7-020158ED378B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09" creationId="{21CD2E4E-1338-E83B-2046-175F80CFF478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10" creationId="{B5D0A4C8-3AAF-2FEE-23D5-230652E5A01A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13" creationId="{3BD59CEC-8793-B93B-1243-0DA96B32AEF5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14" creationId="{20587362-6027-8A5D-4234-B3207E91D882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15" creationId="{A1CDED4C-A703-6016-CB35-28B098F33166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16" creationId="{3583CEFE-E03D-C1DF-F0A5-86495C56402E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17" creationId="{A40BD5D7-253D-D91F-F085-70FF6B904685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18" creationId="{B46903A9-D10D-B263-C175-5376F1933738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19" creationId="{E71BED16-B59B-DFB1-7F0F-9880CCBA6C37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20" creationId="{7485E7C2-C810-5BD4-AF85-DCE148A16E40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21" creationId="{8F2AD60D-1A14-5DE2-CF35-154570AAADF1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22" creationId="{83554F9D-57B1-A5EF-D1BF-346594F86CD9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24" creationId="{C176CD22-3E55-E354-042C-999257A91932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25" creationId="{F0815EEA-215C-AE55-9A61-166340C7E4C8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26" creationId="{5457C78D-078A-2540-799B-A5DBE4C14F64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27" creationId="{8DA240DA-0014-C06C-211C-A38B7450CBBD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29" creationId="{E89B2D00-9107-0530-225D-D304D1FD65D9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30" creationId="{5AC54432-89B5-90BF-9E19-006D60963571}"/>
          </ac:inkMkLst>
        </pc:inkChg>
        <pc:inkChg chg="mod">
          <ac:chgData name="Tim Cook" userId="d1c7cfb340f2c7ab" providerId="LiveId" clId="{132F1CF3-C23C-46A2-AE47-363F0F22F264}" dt="2023-04-12T01:52:56.596" v="915" actId="1076"/>
          <ac:inkMkLst>
            <pc:docMk/>
            <pc:sldMk cId="1009273492" sldId="462"/>
            <ac:inkMk id="131" creationId="{8BD6D587-E9DF-69A3-B1BE-720D4DDBA096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33" creationId="{DF8BB23F-B33C-259D-C212-E34C1AB0A5F0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34" creationId="{E24B81D3-79C8-7DC1-8FD9-1609EA4A3636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35" creationId="{0804D453-FA21-F33E-B2AB-52B8982C9005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36" creationId="{6CFE7DF7-010C-A8F5-CA85-4B283A4D3D83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37" creationId="{57E74C61-13C9-7846-7233-2525DFFD7231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38" creationId="{230EAB8B-FF59-208F-9974-84FB0FE37BA6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39" creationId="{7D748CAE-D30F-8790-7230-66FD0BA1A868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40" creationId="{FB075284-AB20-5C0C-1858-6ED11A4B0791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41" creationId="{A504B460-B580-DA7F-9CCE-4376F702640E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42" creationId="{B745DB6B-A473-C44B-2AE1-387C035A7C6B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43" creationId="{E47A28B9-1600-0565-F356-661B0AED4EEF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44" creationId="{D756A57E-A19E-E055-7B11-13E3E0680CA0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45" creationId="{DD2FC3E2-85FC-CF05-A2F1-E533F068692B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46" creationId="{E945F883-F25C-0F89-F820-C5F136307EC9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47" creationId="{4E0D3D48-C086-0E83-4964-3EA315D860B9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48" creationId="{5B826699-8072-4453-4349-EF4FD9CCF865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49" creationId="{5CE48C5B-CD5B-9D38-E642-C4BA40C38682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50" creationId="{F7E97435-31F9-8E63-6BA5-4A09BCE85575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51" creationId="{63C4BE3E-6BDB-6E6D-CB30-ED18402DCC83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52" creationId="{05D947F9-9A45-81E7-6670-BDC210EFC7FC}"/>
          </ac:inkMkLst>
        </pc:inkChg>
        <pc:inkChg chg="add mod">
          <ac:chgData name="Tim Cook" userId="d1c7cfb340f2c7ab" providerId="LiveId" clId="{132F1CF3-C23C-46A2-AE47-363F0F22F264}" dt="2023-04-12T01:51:38.414" v="770"/>
          <ac:inkMkLst>
            <pc:docMk/>
            <pc:sldMk cId="1009273492" sldId="462"/>
            <ac:inkMk id="153" creationId="{7563F6AA-62C9-D29F-2FA8-B261D29B3CDE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61" creationId="{89C9CB3D-EDA6-5C4B-5DF2-F24EC9FC819C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62" creationId="{47A5031A-1883-1544-F046-0CEF3CD52519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63" creationId="{F5C08FBE-70D7-52F4-6383-BE2E3BF2EC07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64" creationId="{2C7065FB-B075-9B31-4847-BCFF403B4CB9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65" creationId="{477A7640-68BE-7570-066D-E835062F849D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66" creationId="{94EBB199-B064-C7A2-FF63-58F955A2A6C4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67" creationId="{D51A07A4-33A6-B69A-008C-60FB1B6E6AE2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68" creationId="{F3A7D778-30D3-4C47-484D-213B5AD75136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69" creationId="{AF8D52DB-167E-1DE6-FC93-592AF5F80BA0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70" creationId="{F217D8FF-A2FE-BB77-5924-FAA7ADF6C13D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71" creationId="{ACE1FD95-3DA4-0420-D8AB-244AE4BCFB0F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72" creationId="{22075906-24A5-C5FF-A680-261B71877826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73" creationId="{5B64A94B-667D-E2A6-4CAB-6E68EC247246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74" creationId="{43CAAE44-F99F-E80B-8A2F-B5B4933D7817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75" creationId="{0E14F35B-91D0-0802-FE69-4EAD69859C00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76" creationId="{A7F00063-BC77-9042-5127-88939F58A171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77" creationId="{F1D18D09-8FF6-0838-6C18-6B56717A7AEF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78" creationId="{A10A0711-0043-9066-9C55-FB20E3C68609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79" creationId="{F0FA4488-0F0C-E71C-4FDA-73C9CE90F61C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80" creationId="{FB3423EE-0C9A-B638-6847-6EDB30BE1224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81" creationId="{8E15FF16-33BA-5FE0-C397-3085B1970439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82" creationId="{E14E5B78-E73E-7172-A80E-8DCB463DD8F3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83" creationId="{C33558ED-41B1-A360-C4DA-6B53F78BBBFE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84" creationId="{6C986FCB-CD4A-000C-756D-42A1CBD81E01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85" creationId="{C70A30FF-9496-1541-B524-CF3679A06192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86" creationId="{F225FBA3-F62E-2965-A588-F659F2830730}"/>
          </ac:inkMkLst>
        </pc:inkChg>
        <pc:inkChg chg="add mod">
          <ac:chgData name="Tim Cook" userId="d1c7cfb340f2c7ab" providerId="LiveId" clId="{132F1CF3-C23C-46A2-AE47-363F0F22F264}" dt="2023-04-12T01:51:49.688" v="798"/>
          <ac:inkMkLst>
            <pc:docMk/>
            <pc:sldMk cId="1009273492" sldId="462"/>
            <ac:inkMk id="187" creationId="{5A022C47-123D-AD58-0FD1-FBA255C297FE}"/>
          </ac:inkMkLst>
        </pc:inkChg>
        <pc:inkChg chg="add">
          <ac:chgData name="Tim Cook" userId="d1c7cfb340f2c7ab" providerId="LiveId" clId="{132F1CF3-C23C-46A2-AE47-363F0F22F264}" dt="2023-04-12T01:51:50.445" v="799" actId="9405"/>
          <ac:inkMkLst>
            <pc:docMk/>
            <pc:sldMk cId="1009273492" sldId="462"/>
            <ac:inkMk id="194" creationId="{1C084096-224A-201D-46C5-742837D3BD2F}"/>
          </ac:inkMkLst>
        </pc:inkChg>
        <pc:inkChg chg="add mod">
          <ac:chgData name="Tim Cook" userId="d1c7cfb340f2c7ab" providerId="LiveId" clId="{132F1CF3-C23C-46A2-AE47-363F0F22F264}" dt="2023-04-12T01:51:53.919" v="805"/>
          <ac:inkMkLst>
            <pc:docMk/>
            <pc:sldMk cId="1009273492" sldId="462"/>
            <ac:inkMk id="195" creationId="{2E289AD8-CFEB-FF97-DBD9-C51DD73DC8BD}"/>
          </ac:inkMkLst>
        </pc:inkChg>
        <pc:inkChg chg="add mod">
          <ac:chgData name="Tim Cook" userId="d1c7cfb340f2c7ab" providerId="LiveId" clId="{132F1CF3-C23C-46A2-AE47-363F0F22F264}" dt="2023-04-12T01:51:53.919" v="805"/>
          <ac:inkMkLst>
            <pc:docMk/>
            <pc:sldMk cId="1009273492" sldId="462"/>
            <ac:inkMk id="196" creationId="{1E7A35AB-A197-D7D7-F2F2-E2385E0F1CD0}"/>
          </ac:inkMkLst>
        </pc:inkChg>
        <pc:inkChg chg="add mod">
          <ac:chgData name="Tim Cook" userId="d1c7cfb340f2c7ab" providerId="LiveId" clId="{132F1CF3-C23C-46A2-AE47-363F0F22F264}" dt="2023-04-12T01:51:53.919" v="805"/>
          <ac:inkMkLst>
            <pc:docMk/>
            <pc:sldMk cId="1009273492" sldId="462"/>
            <ac:inkMk id="197" creationId="{6DF9C1D5-935A-6BD2-D1FF-D81B11CB6969}"/>
          </ac:inkMkLst>
        </pc:inkChg>
        <pc:inkChg chg="add mod">
          <ac:chgData name="Tim Cook" userId="d1c7cfb340f2c7ab" providerId="LiveId" clId="{132F1CF3-C23C-46A2-AE47-363F0F22F264}" dt="2023-04-12T01:51:53.919" v="805"/>
          <ac:inkMkLst>
            <pc:docMk/>
            <pc:sldMk cId="1009273492" sldId="462"/>
            <ac:inkMk id="198" creationId="{CA1C8FE6-D648-D106-4A26-8622391430B8}"/>
          </ac:inkMkLst>
        </pc:inkChg>
        <pc:inkChg chg="add mod">
          <ac:chgData name="Tim Cook" userId="d1c7cfb340f2c7ab" providerId="LiveId" clId="{132F1CF3-C23C-46A2-AE47-363F0F22F264}" dt="2023-04-12T01:51:53.919" v="805"/>
          <ac:inkMkLst>
            <pc:docMk/>
            <pc:sldMk cId="1009273492" sldId="462"/>
            <ac:inkMk id="199" creationId="{561CAF4D-EA32-2B50-80BB-F591A82D6FB3}"/>
          </ac:inkMkLst>
        </pc:inkChg>
        <pc:inkChg chg="add mod">
          <ac:chgData name="Tim Cook" userId="d1c7cfb340f2c7ab" providerId="LiveId" clId="{132F1CF3-C23C-46A2-AE47-363F0F22F264}" dt="2023-04-12T01:51:59.562" v="818"/>
          <ac:inkMkLst>
            <pc:docMk/>
            <pc:sldMk cId="1009273492" sldId="462"/>
            <ac:inkMk id="201" creationId="{C1BB1962-6A99-617F-578C-75F35B141D51}"/>
          </ac:inkMkLst>
        </pc:inkChg>
        <pc:inkChg chg="add mod">
          <ac:chgData name="Tim Cook" userId="d1c7cfb340f2c7ab" providerId="LiveId" clId="{132F1CF3-C23C-46A2-AE47-363F0F22F264}" dt="2023-04-12T01:51:59.562" v="818"/>
          <ac:inkMkLst>
            <pc:docMk/>
            <pc:sldMk cId="1009273492" sldId="462"/>
            <ac:inkMk id="202" creationId="{5F7D9E1D-3752-DF3B-B752-FAE3EF80C6F9}"/>
          </ac:inkMkLst>
        </pc:inkChg>
        <pc:inkChg chg="add mod">
          <ac:chgData name="Tim Cook" userId="d1c7cfb340f2c7ab" providerId="LiveId" clId="{132F1CF3-C23C-46A2-AE47-363F0F22F264}" dt="2023-04-12T01:51:59.562" v="818"/>
          <ac:inkMkLst>
            <pc:docMk/>
            <pc:sldMk cId="1009273492" sldId="462"/>
            <ac:inkMk id="203" creationId="{3A02DC60-9280-39B8-D8BE-6D8FAD5E18E3}"/>
          </ac:inkMkLst>
        </pc:inkChg>
        <pc:inkChg chg="add mod">
          <ac:chgData name="Tim Cook" userId="d1c7cfb340f2c7ab" providerId="LiveId" clId="{132F1CF3-C23C-46A2-AE47-363F0F22F264}" dt="2023-04-12T01:51:59.562" v="818"/>
          <ac:inkMkLst>
            <pc:docMk/>
            <pc:sldMk cId="1009273492" sldId="462"/>
            <ac:inkMk id="204" creationId="{2C429C9C-6B9B-34CD-55DA-58DEBCEFE35E}"/>
          </ac:inkMkLst>
        </pc:inkChg>
        <pc:inkChg chg="add mod">
          <ac:chgData name="Tim Cook" userId="d1c7cfb340f2c7ab" providerId="LiveId" clId="{132F1CF3-C23C-46A2-AE47-363F0F22F264}" dt="2023-04-12T01:51:59.562" v="818"/>
          <ac:inkMkLst>
            <pc:docMk/>
            <pc:sldMk cId="1009273492" sldId="462"/>
            <ac:inkMk id="205" creationId="{AB21B951-6BF8-39B8-FDBD-F319AC4A6208}"/>
          </ac:inkMkLst>
        </pc:inkChg>
        <pc:inkChg chg="add mod">
          <ac:chgData name="Tim Cook" userId="d1c7cfb340f2c7ab" providerId="LiveId" clId="{132F1CF3-C23C-46A2-AE47-363F0F22F264}" dt="2023-04-12T01:51:59.562" v="818"/>
          <ac:inkMkLst>
            <pc:docMk/>
            <pc:sldMk cId="1009273492" sldId="462"/>
            <ac:inkMk id="206" creationId="{B07052D8-FBFF-F7A1-9260-DB38657A59C0}"/>
          </ac:inkMkLst>
        </pc:inkChg>
        <pc:inkChg chg="add mod">
          <ac:chgData name="Tim Cook" userId="d1c7cfb340f2c7ab" providerId="LiveId" clId="{132F1CF3-C23C-46A2-AE47-363F0F22F264}" dt="2023-04-12T01:51:59.562" v="818"/>
          <ac:inkMkLst>
            <pc:docMk/>
            <pc:sldMk cId="1009273492" sldId="462"/>
            <ac:inkMk id="207" creationId="{8D33A8F3-21EC-625F-FBB7-CA1FCDE55B15}"/>
          </ac:inkMkLst>
        </pc:inkChg>
        <pc:inkChg chg="add mod">
          <ac:chgData name="Tim Cook" userId="d1c7cfb340f2c7ab" providerId="LiveId" clId="{132F1CF3-C23C-46A2-AE47-363F0F22F264}" dt="2023-04-12T01:51:59.562" v="818"/>
          <ac:inkMkLst>
            <pc:docMk/>
            <pc:sldMk cId="1009273492" sldId="462"/>
            <ac:inkMk id="208" creationId="{5DFD5BDE-DC52-E85F-A4A7-231B33EB02AF}"/>
          </ac:inkMkLst>
        </pc:inkChg>
        <pc:inkChg chg="add del mod">
          <ac:chgData name="Tim Cook" userId="d1c7cfb340f2c7ab" providerId="LiveId" clId="{132F1CF3-C23C-46A2-AE47-363F0F22F264}" dt="2023-04-12T01:52:00.105" v="819"/>
          <ac:inkMkLst>
            <pc:docMk/>
            <pc:sldMk cId="1009273492" sldId="462"/>
            <ac:inkMk id="209" creationId="{E931C7D8-06D6-E797-56E1-E219FE291FCF}"/>
          </ac:inkMkLst>
        </pc:inkChg>
        <pc:inkChg chg="add del mod">
          <ac:chgData name="Tim Cook" userId="d1c7cfb340f2c7ab" providerId="LiveId" clId="{132F1CF3-C23C-46A2-AE47-363F0F22F264}" dt="2023-04-12T01:52:00.105" v="821"/>
          <ac:inkMkLst>
            <pc:docMk/>
            <pc:sldMk cId="1009273492" sldId="462"/>
            <ac:inkMk id="210" creationId="{CFF18962-6BF2-B1E4-F7D6-28E196B114AD}"/>
          </ac:inkMkLst>
        </pc:inkChg>
        <pc:inkChg chg="add del mod">
          <ac:chgData name="Tim Cook" userId="d1c7cfb340f2c7ab" providerId="LiveId" clId="{132F1CF3-C23C-46A2-AE47-363F0F22F264}" dt="2023-04-12T01:52:00.105" v="822"/>
          <ac:inkMkLst>
            <pc:docMk/>
            <pc:sldMk cId="1009273492" sldId="462"/>
            <ac:inkMk id="211" creationId="{C0F4AF36-6160-D4B5-ADFE-ACAC363ABC53}"/>
          </ac:inkMkLst>
        </pc:inkChg>
        <pc:inkChg chg="add del mod">
          <ac:chgData name="Tim Cook" userId="d1c7cfb340f2c7ab" providerId="LiveId" clId="{132F1CF3-C23C-46A2-AE47-363F0F22F264}" dt="2023-04-12T01:52:00.105" v="820"/>
          <ac:inkMkLst>
            <pc:docMk/>
            <pc:sldMk cId="1009273492" sldId="462"/>
            <ac:inkMk id="212" creationId="{6B801F70-5138-6C11-5DD6-C3738A51F01C}"/>
          </ac:inkMkLst>
        </pc:inkChg>
        <pc:inkChg chg="add">
          <ac:chgData name="Tim Cook" userId="d1c7cfb340f2c7ab" providerId="LiveId" clId="{132F1CF3-C23C-46A2-AE47-363F0F22F264}" dt="2023-04-12T01:52:01.636" v="823" actId="9405"/>
          <ac:inkMkLst>
            <pc:docMk/>
            <pc:sldMk cId="1009273492" sldId="462"/>
            <ac:inkMk id="216" creationId="{1F9BE4B3-A968-748C-4BB3-E013922ECD76}"/>
          </ac:inkMkLst>
        </pc:inkChg>
        <pc:inkChg chg="add mod">
          <ac:chgData name="Tim Cook" userId="d1c7cfb340f2c7ab" providerId="LiveId" clId="{132F1CF3-C23C-46A2-AE47-363F0F22F264}" dt="2023-04-12T01:52:05.229" v="832"/>
          <ac:inkMkLst>
            <pc:docMk/>
            <pc:sldMk cId="1009273492" sldId="462"/>
            <ac:inkMk id="217" creationId="{4D8269FD-333B-E8C2-CE18-8497EC304EFB}"/>
          </ac:inkMkLst>
        </pc:inkChg>
        <pc:inkChg chg="add mod">
          <ac:chgData name="Tim Cook" userId="d1c7cfb340f2c7ab" providerId="LiveId" clId="{132F1CF3-C23C-46A2-AE47-363F0F22F264}" dt="2023-04-12T01:52:05.229" v="832"/>
          <ac:inkMkLst>
            <pc:docMk/>
            <pc:sldMk cId="1009273492" sldId="462"/>
            <ac:inkMk id="218" creationId="{91BD722C-77F3-91AE-2C7B-7D972C408EE2}"/>
          </ac:inkMkLst>
        </pc:inkChg>
        <pc:inkChg chg="add mod">
          <ac:chgData name="Tim Cook" userId="d1c7cfb340f2c7ab" providerId="LiveId" clId="{132F1CF3-C23C-46A2-AE47-363F0F22F264}" dt="2023-04-12T01:52:05.229" v="832"/>
          <ac:inkMkLst>
            <pc:docMk/>
            <pc:sldMk cId="1009273492" sldId="462"/>
            <ac:inkMk id="219" creationId="{BC9A6C47-255E-8482-297B-37DD4CDD9254}"/>
          </ac:inkMkLst>
        </pc:inkChg>
        <pc:inkChg chg="add mod">
          <ac:chgData name="Tim Cook" userId="d1c7cfb340f2c7ab" providerId="LiveId" clId="{132F1CF3-C23C-46A2-AE47-363F0F22F264}" dt="2023-04-12T01:52:05.229" v="832"/>
          <ac:inkMkLst>
            <pc:docMk/>
            <pc:sldMk cId="1009273492" sldId="462"/>
            <ac:inkMk id="220" creationId="{ED0D32A5-4192-897C-500F-3BC35CF0BF51}"/>
          </ac:inkMkLst>
        </pc:inkChg>
        <pc:inkChg chg="add mod">
          <ac:chgData name="Tim Cook" userId="d1c7cfb340f2c7ab" providerId="LiveId" clId="{132F1CF3-C23C-46A2-AE47-363F0F22F264}" dt="2023-04-12T01:52:05.229" v="832"/>
          <ac:inkMkLst>
            <pc:docMk/>
            <pc:sldMk cId="1009273492" sldId="462"/>
            <ac:inkMk id="221" creationId="{DF836D7E-770E-1E39-D1AD-B68905895101}"/>
          </ac:inkMkLst>
        </pc:inkChg>
        <pc:inkChg chg="add mod">
          <ac:chgData name="Tim Cook" userId="d1c7cfb340f2c7ab" providerId="LiveId" clId="{132F1CF3-C23C-46A2-AE47-363F0F22F264}" dt="2023-04-12T01:52:05.229" v="832"/>
          <ac:inkMkLst>
            <pc:docMk/>
            <pc:sldMk cId="1009273492" sldId="462"/>
            <ac:inkMk id="222" creationId="{6AE5CCF3-CAFD-4B3E-212B-2228BFB1798C}"/>
          </ac:inkMkLst>
        </pc:inkChg>
        <pc:inkChg chg="add mod">
          <ac:chgData name="Tim Cook" userId="d1c7cfb340f2c7ab" providerId="LiveId" clId="{132F1CF3-C23C-46A2-AE47-363F0F22F264}" dt="2023-04-12T01:52:05.229" v="832"/>
          <ac:inkMkLst>
            <pc:docMk/>
            <pc:sldMk cId="1009273492" sldId="462"/>
            <ac:inkMk id="223" creationId="{DB1C0622-1948-6DC4-AF0D-C1513155D357}"/>
          </ac:inkMkLst>
        </pc:inkChg>
        <pc:inkChg chg="add mod">
          <ac:chgData name="Tim Cook" userId="d1c7cfb340f2c7ab" providerId="LiveId" clId="{132F1CF3-C23C-46A2-AE47-363F0F22F264}" dt="2023-04-12T01:52:05.229" v="832"/>
          <ac:inkMkLst>
            <pc:docMk/>
            <pc:sldMk cId="1009273492" sldId="462"/>
            <ac:inkMk id="224" creationId="{8CE47E75-CD77-546A-876B-53229545AE0E}"/>
          </ac:inkMkLst>
        </pc:inkChg>
        <pc:inkChg chg="add del">
          <ac:chgData name="Tim Cook" userId="d1c7cfb340f2c7ab" providerId="LiveId" clId="{132F1CF3-C23C-46A2-AE47-363F0F22F264}" dt="2023-04-12T01:52:10.848" v="842"/>
          <ac:inkMkLst>
            <pc:docMk/>
            <pc:sldMk cId="1009273492" sldId="462"/>
            <ac:inkMk id="228" creationId="{999121E9-3C6B-6591-3569-FEB71756C0CF}"/>
          </ac:inkMkLst>
        </pc:inkChg>
        <pc:inkChg chg="add del mod">
          <ac:chgData name="Tim Cook" userId="d1c7cfb340f2c7ab" providerId="LiveId" clId="{132F1CF3-C23C-46A2-AE47-363F0F22F264}" dt="2023-04-12T01:52:10.848" v="840"/>
          <ac:inkMkLst>
            <pc:docMk/>
            <pc:sldMk cId="1009273492" sldId="462"/>
            <ac:inkMk id="229" creationId="{2EB16B91-9C97-D58E-5A62-E16C0F9A989A}"/>
          </ac:inkMkLst>
        </pc:inkChg>
        <pc:inkChg chg="add del mod">
          <ac:chgData name="Tim Cook" userId="d1c7cfb340f2c7ab" providerId="LiveId" clId="{132F1CF3-C23C-46A2-AE47-363F0F22F264}" dt="2023-04-12T01:52:10.848" v="841"/>
          <ac:inkMkLst>
            <pc:docMk/>
            <pc:sldMk cId="1009273492" sldId="462"/>
            <ac:inkMk id="230" creationId="{C96EEF84-AAAD-1798-1734-2AAB096A22C3}"/>
          </ac:inkMkLst>
        </pc:inkChg>
        <pc:inkChg chg="add del mod">
          <ac:chgData name="Tim Cook" userId="d1c7cfb340f2c7ab" providerId="LiveId" clId="{132F1CF3-C23C-46A2-AE47-363F0F22F264}" dt="2023-04-12T01:52:10.848" v="839"/>
          <ac:inkMkLst>
            <pc:docMk/>
            <pc:sldMk cId="1009273492" sldId="462"/>
            <ac:inkMk id="231" creationId="{D05583A2-B739-220F-0520-148825CFE325}"/>
          </ac:inkMkLst>
        </pc:inkChg>
        <pc:inkChg chg="add del mod">
          <ac:chgData name="Tim Cook" userId="d1c7cfb340f2c7ab" providerId="LiveId" clId="{132F1CF3-C23C-46A2-AE47-363F0F22F264}" dt="2023-04-12T01:52:10.848" v="843"/>
          <ac:inkMkLst>
            <pc:docMk/>
            <pc:sldMk cId="1009273492" sldId="462"/>
            <ac:inkMk id="232" creationId="{AD05B35A-81A8-0E6B-60A3-E36ED6CAD429}"/>
          </ac:inkMkLst>
        </pc:inkChg>
        <pc:inkChg chg="add">
          <ac:chgData name="Tim Cook" userId="d1c7cfb340f2c7ab" providerId="LiveId" clId="{132F1CF3-C23C-46A2-AE47-363F0F22F264}" dt="2023-04-12T01:52:19.262" v="844" actId="9405"/>
          <ac:inkMkLst>
            <pc:docMk/>
            <pc:sldMk cId="1009273492" sldId="462"/>
            <ac:inkMk id="234" creationId="{93195897-1E14-A419-5781-00B119E2CECA}"/>
          </ac:inkMkLst>
        </pc:inkChg>
        <pc:inkChg chg="add del mod">
          <ac:chgData name="Tim Cook" userId="d1c7cfb340f2c7ab" providerId="LiveId" clId="{132F1CF3-C23C-46A2-AE47-363F0F22F264}" dt="2023-04-12T01:52:27.070" v="867"/>
          <ac:inkMkLst>
            <pc:docMk/>
            <pc:sldMk cId="1009273492" sldId="462"/>
            <ac:inkMk id="235" creationId="{548937C2-7B74-2C48-82C0-18C116A1404F}"/>
          </ac:inkMkLst>
        </pc:inkChg>
        <pc:inkChg chg="add del mod">
          <ac:chgData name="Tim Cook" userId="d1c7cfb340f2c7ab" providerId="LiveId" clId="{132F1CF3-C23C-46A2-AE47-363F0F22F264}" dt="2023-04-12T01:52:27.070" v="865"/>
          <ac:inkMkLst>
            <pc:docMk/>
            <pc:sldMk cId="1009273492" sldId="462"/>
            <ac:inkMk id="236" creationId="{C7C215A9-107D-07F6-F9F8-E2FDCC22E30F}"/>
          </ac:inkMkLst>
        </pc:inkChg>
        <pc:inkChg chg="add del mod">
          <ac:chgData name="Tim Cook" userId="d1c7cfb340f2c7ab" providerId="LiveId" clId="{132F1CF3-C23C-46A2-AE47-363F0F22F264}" dt="2023-04-12T01:52:27.070" v="869"/>
          <ac:inkMkLst>
            <pc:docMk/>
            <pc:sldMk cId="1009273492" sldId="462"/>
            <ac:inkMk id="237" creationId="{A92BE03F-D6F3-49C9-1E97-2C65046BB84A}"/>
          </ac:inkMkLst>
        </pc:inkChg>
        <pc:inkChg chg="add del mod">
          <ac:chgData name="Tim Cook" userId="d1c7cfb340f2c7ab" providerId="LiveId" clId="{132F1CF3-C23C-46A2-AE47-363F0F22F264}" dt="2023-04-12T01:52:27.070" v="868"/>
          <ac:inkMkLst>
            <pc:docMk/>
            <pc:sldMk cId="1009273492" sldId="462"/>
            <ac:inkMk id="238" creationId="{DC011037-688A-4E96-1A6C-F6B5839E0A61}"/>
          </ac:inkMkLst>
        </pc:inkChg>
        <pc:inkChg chg="add del mod">
          <ac:chgData name="Tim Cook" userId="d1c7cfb340f2c7ab" providerId="LiveId" clId="{132F1CF3-C23C-46A2-AE47-363F0F22F264}" dt="2023-04-12T01:52:27.070" v="864"/>
          <ac:inkMkLst>
            <pc:docMk/>
            <pc:sldMk cId="1009273492" sldId="462"/>
            <ac:inkMk id="239" creationId="{DF635A0E-14A7-C86F-BF74-90A8E79D9C8C}"/>
          </ac:inkMkLst>
        </pc:inkChg>
        <pc:inkChg chg="add del mod">
          <ac:chgData name="Tim Cook" userId="d1c7cfb340f2c7ab" providerId="LiveId" clId="{132F1CF3-C23C-46A2-AE47-363F0F22F264}" dt="2023-04-12T01:52:27.070" v="863"/>
          <ac:inkMkLst>
            <pc:docMk/>
            <pc:sldMk cId="1009273492" sldId="462"/>
            <ac:inkMk id="240" creationId="{0B1FA792-C0FE-2A59-390C-1405461CAAAE}"/>
          </ac:inkMkLst>
        </pc:inkChg>
        <pc:inkChg chg="add del mod">
          <ac:chgData name="Tim Cook" userId="d1c7cfb340f2c7ab" providerId="LiveId" clId="{132F1CF3-C23C-46A2-AE47-363F0F22F264}" dt="2023-04-12T01:52:27.070" v="871"/>
          <ac:inkMkLst>
            <pc:docMk/>
            <pc:sldMk cId="1009273492" sldId="462"/>
            <ac:inkMk id="241" creationId="{50A829A2-5B53-266A-1660-A83FE3BD5EF0}"/>
          </ac:inkMkLst>
        </pc:inkChg>
        <pc:inkChg chg="add del mod">
          <ac:chgData name="Tim Cook" userId="d1c7cfb340f2c7ab" providerId="LiveId" clId="{132F1CF3-C23C-46A2-AE47-363F0F22F264}" dt="2023-04-12T01:52:27.070" v="866"/>
          <ac:inkMkLst>
            <pc:docMk/>
            <pc:sldMk cId="1009273492" sldId="462"/>
            <ac:inkMk id="242" creationId="{B594D3D7-FE10-ED9F-69DA-1A70DB71D886}"/>
          </ac:inkMkLst>
        </pc:inkChg>
        <pc:inkChg chg="add del mod">
          <ac:chgData name="Tim Cook" userId="d1c7cfb340f2c7ab" providerId="LiveId" clId="{132F1CF3-C23C-46A2-AE47-363F0F22F264}" dt="2023-04-12T01:52:27.070" v="870"/>
          <ac:inkMkLst>
            <pc:docMk/>
            <pc:sldMk cId="1009273492" sldId="462"/>
            <ac:inkMk id="243" creationId="{92B6994B-6DC2-3B5E-7E49-FB93A62EC326}"/>
          </ac:inkMkLst>
        </pc:inkChg>
        <pc:inkChg chg="add del mod">
          <ac:chgData name="Tim Cook" userId="d1c7cfb340f2c7ab" providerId="LiveId" clId="{132F1CF3-C23C-46A2-AE47-363F0F22F264}" dt="2023-04-12T01:52:25.970" v="860"/>
          <ac:inkMkLst>
            <pc:docMk/>
            <pc:sldMk cId="1009273492" sldId="462"/>
            <ac:inkMk id="244" creationId="{2230BE27-8A92-70C8-0EF1-23FE721B6A3D}"/>
          </ac:inkMkLst>
        </pc:inkChg>
        <pc:inkChg chg="add del mod">
          <ac:chgData name="Tim Cook" userId="d1c7cfb340f2c7ab" providerId="LiveId" clId="{132F1CF3-C23C-46A2-AE47-363F0F22F264}" dt="2023-04-12T01:52:25.970" v="859"/>
          <ac:inkMkLst>
            <pc:docMk/>
            <pc:sldMk cId="1009273492" sldId="462"/>
            <ac:inkMk id="245" creationId="{BD99CB89-DE74-BA28-AE22-7405680DC53D}"/>
          </ac:inkMkLst>
        </pc:inkChg>
        <pc:inkChg chg="add del mod">
          <ac:chgData name="Tim Cook" userId="d1c7cfb340f2c7ab" providerId="LiveId" clId="{132F1CF3-C23C-46A2-AE47-363F0F22F264}" dt="2023-04-12T01:52:25.970" v="862"/>
          <ac:inkMkLst>
            <pc:docMk/>
            <pc:sldMk cId="1009273492" sldId="462"/>
            <ac:inkMk id="246" creationId="{DD479B2F-2A11-A927-0545-3C0810AAB7B7}"/>
          </ac:inkMkLst>
        </pc:inkChg>
        <pc:inkChg chg="add del mod">
          <ac:chgData name="Tim Cook" userId="d1c7cfb340f2c7ab" providerId="LiveId" clId="{132F1CF3-C23C-46A2-AE47-363F0F22F264}" dt="2023-04-12T01:52:25.970" v="861"/>
          <ac:inkMkLst>
            <pc:docMk/>
            <pc:sldMk cId="1009273492" sldId="462"/>
            <ac:inkMk id="247" creationId="{5B53ABA0-D714-4748-CB39-B4155A114230}"/>
          </ac:inkMkLst>
        </pc:inkChg>
        <pc:inkChg chg="add mod">
          <ac:chgData name="Tim Cook" userId="d1c7cfb340f2c7ab" providerId="LiveId" clId="{132F1CF3-C23C-46A2-AE47-363F0F22F264}" dt="2023-04-12T01:52:37.751" v="892"/>
          <ac:inkMkLst>
            <pc:docMk/>
            <pc:sldMk cId="1009273492" sldId="462"/>
            <ac:inkMk id="251" creationId="{BC17B437-1B97-A3EC-40D1-C757E1312958}"/>
          </ac:inkMkLst>
        </pc:inkChg>
        <pc:inkChg chg="add mod">
          <ac:chgData name="Tim Cook" userId="d1c7cfb340f2c7ab" providerId="LiveId" clId="{132F1CF3-C23C-46A2-AE47-363F0F22F264}" dt="2023-04-12T01:52:37.751" v="892"/>
          <ac:inkMkLst>
            <pc:docMk/>
            <pc:sldMk cId="1009273492" sldId="462"/>
            <ac:inkMk id="252" creationId="{3ADF2547-2E70-D545-77AA-DEA1E3749F54}"/>
          </ac:inkMkLst>
        </pc:inkChg>
        <pc:inkChg chg="add mod">
          <ac:chgData name="Tim Cook" userId="d1c7cfb340f2c7ab" providerId="LiveId" clId="{132F1CF3-C23C-46A2-AE47-363F0F22F264}" dt="2023-04-12T01:52:37.751" v="892"/>
          <ac:inkMkLst>
            <pc:docMk/>
            <pc:sldMk cId="1009273492" sldId="462"/>
            <ac:inkMk id="253" creationId="{EA186068-03BB-97DE-7A34-AF66611A5084}"/>
          </ac:inkMkLst>
        </pc:inkChg>
        <pc:inkChg chg="add mod">
          <ac:chgData name="Tim Cook" userId="d1c7cfb340f2c7ab" providerId="LiveId" clId="{132F1CF3-C23C-46A2-AE47-363F0F22F264}" dt="2023-04-12T01:52:37.751" v="892"/>
          <ac:inkMkLst>
            <pc:docMk/>
            <pc:sldMk cId="1009273492" sldId="462"/>
            <ac:inkMk id="254" creationId="{17FB8AD9-74C8-CC44-8B5D-A234CAABB022}"/>
          </ac:inkMkLst>
        </pc:inkChg>
        <pc:inkChg chg="add mod">
          <ac:chgData name="Tim Cook" userId="d1c7cfb340f2c7ab" providerId="LiveId" clId="{132F1CF3-C23C-46A2-AE47-363F0F22F264}" dt="2023-04-12T01:52:37.751" v="892"/>
          <ac:inkMkLst>
            <pc:docMk/>
            <pc:sldMk cId="1009273492" sldId="462"/>
            <ac:inkMk id="255" creationId="{2E384FD5-A242-1080-B756-12947D17BFD1}"/>
          </ac:inkMkLst>
        </pc:inkChg>
        <pc:inkChg chg="add mod">
          <ac:chgData name="Tim Cook" userId="d1c7cfb340f2c7ab" providerId="LiveId" clId="{132F1CF3-C23C-46A2-AE47-363F0F22F264}" dt="2023-04-12T01:52:37.751" v="892"/>
          <ac:inkMkLst>
            <pc:docMk/>
            <pc:sldMk cId="1009273492" sldId="462"/>
            <ac:inkMk id="256" creationId="{3F24B8EF-98F0-033C-B91C-CB2AF9DDAB28}"/>
          </ac:inkMkLst>
        </pc:inkChg>
        <pc:inkChg chg="add del mod">
          <ac:chgData name="Tim Cook" userId="d1c7cfb340f2c7ab" providerId="LiveId" clId="{132F1CF3-C23C-46A2-AE47-363F0F22F264}" dt="2023-04-12T01:52:39.635" v="895"/>
          <ac:inkMkLst>
            <pc:docMk/>
            <pc:sldMk cId="1009273492" sldId="462"/>
            <ac:inkMk id="257" creationId="{8BFDB35F-5CF7-8A44-675B-8808AB18D088}"/>
          </ac:inkMkLst>
        </pc:inkChg>
        <pc:inkChg chg="add del mod">
          <ac:chgData name="Tim Cook" userId="d1c7cfb340f2c7ab" providerId="LiveId" clId="{132F1CF3-C23C-46A2-AE47-363F0F22F264}" dt="2023-04-12T01:52:39.635" v="894"/>
          <ac:inkMkLst>
            <pc:docMk/>
            <pc:sldMk cId="1009273492" sldId="462"/>
            <ac:inkMk id="258" creationId="{30D8A3A2-F91D-3AFC-00F8-5496DCD94DF0}"/>
          </ac:inkMkLst>
        </pc:inkChg>
        <pc:inkChg chg="add del mod">
          <ac:chgData name="Tim Cook" userId="d1c7cfb340f2c7ab" providerId="LiveId" clId="{132F1CF3-C23C-46A2-AE47-363F0F22F264}" dt="2023-04-12T01:52:39.619" v="893"/>
          <ac:inkMkLst>
            <pc:docMk/>
            <pc:sldMk cId="1009273492" sldId="462"/>
            <ac:inkMk id="259" creationId="{85602BC5-BCCE-B829-0418-653ECD905E56}"/>
          </ac:inkMkLst>
        </pc:inkChg>
        <pc:inkChg chg="add mod">
          <ac:chgData name="Tim Cook" userId="d1c7cfb340f2c7ab" providerId="LiveId" clId="{132F1CF3-C23C-46A2-AE47-363F0F22F264}" dt="2023-04-12T01:52:37.751" v="892"/>
          <ac:inkMkLst>
            <pc:docMk/>
            <pc:sldMk cId="1009273492" sldId="462"/>
            <ac:inkMk id="260" creationId="{247F4B21-EF31-7B12-B14A-56CB8EB801E1}"/>
          </ac:inkMkLst>
        </pc:inkChg>
        <pc:inkChg chg="add mod">
          <ac:chgData name="Tim Cook" userId="d1c7cfb340f2c7ab" providerId="LiveId" clId="{132F1CF3-C23C-46A2-AE47-363F0F22F264}" dt="2023-04-12T01:52:37.751" v="892"/>
          <ac:inkMkLst>
            <pc:docMk/>
            <pc:sldMk cId="1009273492" sldId="462"/>
            <ac:inkMk id="261" creationId="{8D3680CA-217A-1BE7-3953-9A766843F763}"/>
          </ac:inkMkLst>
        </pc:inkChg>
        <pc:inkChg chg="add mod">
          <ac:chgData name="Tim Cook" userId="d1c7cfb340f2c7ab" providerId="LiveId" clId="{132F1CF3-C23C-46A2-AE47-363F0F22F264}" dt="2023-04-12T01:52:37.751" v="892"/>
          <ac:inkMkLst>
            <pc:docMk/>
            <pc:sldMk cId="1009273492" sldId="462"/>
            <ac:inkMk id="262" creationId="{53996586-F2D9-D678-2D68-759231BB3763}"/>
          </ac:inkMkLst>
        </pc:inkChg>
        <pc:inkChg chg="add mod">
          <ac:chgData name="Tim Cook" userId="d1c7cfb340f2c7ab" providerId="LiveId" clId="{132F1CF3-C23C-46A2-AE47-363F0F22F264}" dt="2023-04-12T01:52:37.751" v="892"/>
          <ac:inkMkLst>
            <pc:docMk/>
            <pc:sldMk cId="1009273492" sldId="462"/>
            <ac:inkMk id="263" creationId="{BAC87F7B-05CA-5B81-227F-7946969C7A1C}"/>
          </ac:inkMkLst>
        </pc:inkChg>
        <pc:inkChg chg="add del mod">
          <ac:chgData name="Tim Cook" userId="d1c7cfb340f2c7ab" providerId="LiveId" clId="{132F1CF3-C23C-46A2-AE47-363F0F22F264}" dt="2023-04-12T01:52:40.243" v="896"/>
          <ac:inkMkLst>
            <pc:docMk/>
            <pc:sldMk cId="1009273492" sldId="462"/>
            <ac:inkMk id="264" creationId="{37B8DCC3-0859-0B25-272A-73BB3EA7FAB3}"/>
          </ac:inkMkLst>
        </pc:inkChg>
        <pc:inkChg chg="add del mod">
          <ac:chgData name="Tim Cook" userId="d1c7cfb340f2c7ab" providerId="LiveId" clId="{132F1CF3-C23C-46A2-AE47-363F0F22F264}" dt="2023-04-12T01:52:40.243" v="899"/>
          <ac:inkMkLst>
            <pc:docMk/>
            <pc:sldMk cId="1009273492" sldId="462"/>
            <ac:inkMk id="265" creationId="{F54B74C6-D48E-916D-669B-BA5B166D154E}"/>
          </ac:inkMkLst>
        </pc:inkChg>
        <pc:inkChg chg="add del mod">
          <ac:chgData name="Tim Cook" userId="d1c7cfb340f2c7ab" providerId="LiveId" clId="{132F1CF3-C23C-46A2-AE47-363F0F22F264}" dt="2023-04-12T01:52:40.900" v="901"/>
          <ac:inkMkLst>
            <pc:docMk/>
            <pc:sldMk cId="1009273492" sldId="462"/>
            <ac:inkMk id="266" creationId="{C8EFA47F-A941-C0E2-CFFB-FED1D50EA303}"/>
          </ac:inkMkLst>
        </pc:inkChg>
        <pc:inkChg chg="add del mod">
          <ac:chgData name="Tim Cook" userId="d1c7cfb340f2c7ab" providerId="LiveId" clId="{132F1CF3-C23C-46A2-AE47-363F0F22F264}" dt="2023-04-12T01:52:40.900" v="903"/>
          <ac:inkMkLst>
            <pc:docMk/>
            <pc:sldMk cId="1009273492" sldId="462"/>
            <ac:inkMk id="267" creationId="{0DA44273-CFCC-1B83-C032-700E49385A09}"/>
          </ac:inkMkLst>
        </pc:inkChg>
        <pc:inkChg chg="add del mod">
          <ac:chgData name="Tim Cook" userId="d1c7cfb340f2c7ab" providerId="LiveId" clId="{132F1CF3-C23C-46A2-AE47-363F0F22F264}" dt="2023-04-12T01:52:40.243" v="897"/>
          <ac:inkMkLst>
            <pc:docMk/>
            <pc:sldMk cId="1009273492" sldId="462"/>
            <ac:inkMk id="268" creationId="{F49791C0-9806-DB07-1DDD-C9DD6F394BFC}"/>
          </ac:inkMkLst>
        </pc:inkChg>
        <pc:inkChg chg="add del mod">
          <ac:chgData name="Tim Cook" userId="d1c7cfb340f2c7ab" providerId="LiveId" clId="{132F1CF3-C23C-46A2-AE47-363F0F22F264}" dt="2023-04-12T01:52:40.900" v="902"/>
          <ac:inkMkLst>
            <pc:docMk/>
            <pc:sldMk cId="1009273492" sldId="462"/>
            <ac:inkMk id="269" creationId="{969D993A-8749-9E47-AB17-0E52A384FA80}"/>
          </ac:inkMkLst>
        </pc:inkChg>
        <pc:inkChg chg="add del mod">
          <ac:chgData name="Tim Cook" userId="d1c7cfb340f2c7ab" providerId="LiveId" clId="{132F1CF3-C23C-46A2-AE47-363F0F22F264}" dt="2023-04-12T01:52:40.243" v="900"/>
          <ac:inkMkLst>
            <pc:docMk/>
            <pc:sldMk cId="1009273492" sldId="462"/>
            <ac:inkMk id="270" creationId="{2247C661-4ACF-73C2-77D4-56EFAE2954E6}"/>
          </ac:inkMkLst>
        </pc:inkChg>
        <pc:inkChg chg="add mod">
          <ac:chgData name="Tim Cook" userId="d1c7cfb340f2c7ab" providerId="LiveId" clId="{132F1CF3-C23C-46A2-AE47-363F0F22F264}" dt="2023-04-12T01:52:45.380" v="907"/>
          <ac:inkMkLst>
            <pc:docMk/>
            <pc:sldMk cId="1009273492" sldId="462"/>
            <ac:inkMk id="275" creationId="{02F87F8B-3154-4E9D-55F8-887589DC9BC7}"/>
          </ac:inkMkLst>
        </pc:inkChg>
        <pc:inkChg chg="add mod">
          <ac:chgData name="Tim Cook" userId="d1c7cfb340f2c7ab" providerId="LiveId" clId="{132F1CF3-C23C-46A2-AE47-363F0F22F264}" dt="2023-04-12T01:52:45.380" v="907"/>
          <ac:inkMkLst>
            <pc:docMk/>
            <pc:sldMk cId="1009273492" sldId="462"/>
            <ac:inkMk id="276" creationId="{0443E37D-EFEA-E33D-9594-E29BA72986B6}"/>
          </ac:inkMkLst>
        </pc:inkChg>
        <pc:inkChg chg="add mod">
          <ac:chgData name="Tim Cook" userId="d1c7cfb340f2c7ab" providerId="LiveId" clId="{132F1CF3-C23C-46A2-AE47-363F0F22F264}" dt="2023-04-12T01:52:45.380" v="907"/>
          <ac:inkMkLst>
            <pc:docMk/>
            <pc:sldMk cId="1009273492" sldId="462"/>
            <ac:inkMk id="277" creationId="{E4E842C7-35CE-FFD4-4157-89D236C6D528}"/>
          </ac:inkMkLst>
        </pc:inkChg>
        <pc:inkChg chg="add mod">
          <ac:chgData name="Tim Cook" userId="d1c7cfb340f2c7ab" providerId="LiveId" clId="{132F1CF3-C23C-46A2-AE47-363F0F22F264}" dt="2023-04-12T01:52:49.681" v="914"/>
          <ac:inkMkLst>
            <pc:docMk/>
            <pc:sldMk cId="1009273492" sldId="462"/>
            <ac:inkMk id="279" creationId="{C5DC7E5D-8615-0F7D-C1A7-B0B651EBACAE}"/>
          </ac:inkMkLst>
        </pc:inkChg>
        <pc:inkChg chg="add mod">
          <ac:chgData name="Tim Cook" userId="d1c7cfb340f2c7ab" providerId="LiveId" clId="{132F1CF3-C23C-46A2-AE47-363F0F22F264}" dt="2023-04-12T01:52:49.681" v="914"/>
          <ac:inkMkLst>
            <pc:docMk/>
            <pc:sldMk cId="1009273492" sldId="462"/>
            <ac:inkMk id="280" creationId="{1DECF4D7-A34D-3CE7-E1CE-0EE7BD0E6417}"/>
          </ac:inkMkLst>
        </pc:inkChg>
        <pc:inkChg chg="add mod">
          <ac:chgData name="Tim Cook" userId="d1c7cfb340f2c7ab" providerId="LiveId" clId="{132F1CF3-C23C-46A2-AE47-363F0F22F264}" dt="2023-04-12T01:52:49.681" v="914"/>
          <ac:inkMkLst>
            <pc:docMk/>
            <pc:sldMk cId="1009273492" sldId="462"/>
            <ac:inkMk id="281" creationId="{84EAEF85-D4F9-7802-341C-FB95AD7A6A6D}"/>
          </ac:inkMkLst>
        </pc:inkChg>
        <pc:inkChg chg="add mod">
          <ac:chgData name="Tim Cook" userId="d1c7cfb340f2c7ab" providerId="LiveId" clId="{132F1CF3-C23C-46A2-AE47-363F0F22F264}" dt="2023-04-12T01:52:49.681" v="914"/>
          <ac:inkMkLst>
            <pc:docMk/>
            <pc:sldMk cId="1009273492" sldId="462"/>
            <ac:inkMk id="282" creationId="{8906F506-8075-8E9F-07A5-BF49473FB284}"/>
          </ac:inkMkLst>
        </pc:inkChg>
        <pc:inkChg chg="add mod">
          <ac:chgData name="Tim Cook" userId="d1c7cfb340f2c7ab" providerId="LiveId" clId="{132F1CF3-C23C-46A2-AE47-363F0F22F264}" dt="2023-04-12T01:52:49.681" v="914"/>
          <ac:inkMkLst>
            <pc:docMk/>
            <pc:sldMk cId="1009273492" sldId="462"/>
            <ac:inkMk id="283" creationId="{2A5227BA-B5E8-C390-9BB8-49CB09D528F4}"/>
          </ac:inkMkLst>
        </pc:inkChg>
        <pc:inkChg chg="add mod">
          <ac:chgData name="Tim Cook" userId="d1c7cfb340f2c7ab" providerId="LiveId" clId="{132F1CF3-C23C-46A2-AE47-363F0F22F264}" dt="2023-04-12T01:52:49.681" v="914"/>
          <ac:inkMkLst>
            <pc:docMk/>
            <pc:sldMk cId="1009273492" sldId="462"/>
            <ac:inkMk id="284" creationId="{1AA7B9AF-5D3E-570B-6631-7BB7440B967F}"/>
          </ac:inkMkLst>
        </pc:inkChg>
        <pc:inkChg chg="add del">
          <ac:chgData name="Tim Cook" userId="d1c7cfb340f2c7ab" providerId="LiveId" clId="{132F1CF3-C23C-46A2-AE47-363F0F22F264}" dt="2023-04-12T01:53:17.247" v="917"/>
          <ac:inkMkLst>
            <pc:docMk/>
            <pc:sldMk cId="1009273492" sldId="462"/>
            <ac:inkMk id="286" creationId="{01E4F404-4D7D-B631-D795-791D9CC2948E}"/>
          </ac:inkMkLst>
        </pc:inkChg>
        <pc:inkChg chg="add del mod">
          <ac:chgData name="Tim Cook" userId="d1c7cfb340f2c7ab" providerId="LiveId" clId="{132F1CF3-C23C-46A2-AE47-363F0F22F264}" dt="2023-04-12T01:54:41.588" v="994"/>
          <ac:inkMkLst>
            <pc:docMk/>
            <pc:sldMk cId="1009273492" sldId="462"/>
            <ac:inkMk id="287" creationId="{AD04F1FD-48E5-77F7-7786-377CC53A849A}"/>
          </ac:inkMkLst>
        </pc:inkChg>
        <pc:inkChg chg="add del mod">
          <ac:chgData name="Tim Cook" userId="d1c7cfb340f2c7ab" providerId="LiveId" clId="{132F1CF3-C23C-46A2-AE47-363F0F22F264}" dt="2023-04-12T01:54:41.588" v="1012"/>
          <ac:inkMkLst>
            <pc:docMk/>
            <pc:sldMk cId="1009273492" sldId="462"/>
            <ac:inkMk id="288" creationId="{C28D75EC-A795-AA2A-2DBE-88499F360CD5}"/>
          </ac:inkMkLst>
        </pc:inkChg>
        <pc:inkChg chg="add del mod">
          <ac:chgData name="Tim Cook" userId="d1c7cfb340f2c7ab" providerId="LiveId" clId="{132F1CF3-C23C-46A2-AE47-363F0F22F264}" dt="2023-04-12T01:54:41.588" v="1006"/>
          <ac:inkMkLst>
            <pc:docMk/>
            <pc:sldMk cId="1009273492" sldId="462"/>
            <ac:inkMk id="290" creationId="{FB575B93-A3CB-8306-9CAB-EABC56447565}"/>
          </ac:inkMkLst>
        </pc:inkChg>
        <pc:inkChg chg="add del mod">
          <ac:chgData name="Tim Cook" userId="d1c7cfb340f2c7ab" providerId="LiveId" clId="{132F1CF3-C23C-46A2-AE47-363F0F22F264}" dt="2023-04-12T01:54:41.588" v="1000"/>
          <ac:inkMkLst>
            <pc:docMk/>
            <pc:sldMk cId="1009273492" sldId="462"/>
            <ac:inkMk id="291" creationId="{44999049-A9D9-2F7C-42F9-06DD66F31FC3}"/>
          </ac:inkMkLst>
        </pc:inkChg>
        <pc:inkChg chg="add del mod">
          <ac:chgData name="Tim Cook" userId="d1c7cfb340f2c7ab" providerId="LiveId" clId="{132F1CF3-C23C-46A2-AE47-363F0F22F264}" dt="2023-04-12T01:54:41.588" v="998"/>
          <ac:inkMkLst>
            <pc:docMk/>
            <pc:sldMk cId="1009273492" sldId="462"/>
            <ac:inkMk id="292" creationId="{4A557307-D9E0-8430-8AF0-E1CB45C99FB3}"/>
          </ac:inkMkLst>
        </pc:inkChg>
        <pc:inkChg chg="add del mod">
          <ac:chgData name="Tim Cook" userId="d1c7cfb340f2c7ab" providerId="LiveId" clId="{132F1CF3-C23C-46A2-AE47-363F0F22F264}" dt="2023-04-12T01:54:41.588" v="1011"/>
          <ac:inkMkLst>
            <pc:docMk/>
            <pc:sldMk cId="1009273492" sldId="462"/>
            <ac:inkMk id="293" creationId="{35732491-B76C-068B-F7E4-4B914F90FF8D}"/>
          </ac:inkMkLst>
        </pc:inkChg>
        <pc:inkChg chg="add del mod">
          <ac:chgData name="Tim Cook" userId="d1c7cfb340f2c7ab" providerId="LiveId" clId="{132F1CF3-C23C-46A2-AE47-363F0F22F264}" dt="2023-04-12T01:54:41.588" v="1002"/>
          <ac:inkMkLst>
            <pc:docMk/>
            <pc:sldMk cId="1009273492" sldId="462"/>
            <ac:inkMk id="295" creationId="{A128ED0D-B6DC-BA5F-9C73-17B1489239DA}"/>
          </ac:inkMkLst>
        </pc:inkChg>
        <pc:inkChg chg="add del mod">
          <ac:chgData name="Tim Cook" userId="d1c7cfb340f2c7ab" providerId="LiveId" clId="{132F1CF3-C23C-46A2-AE47-363F0F22F264}" dt="2023-04-12T01:54:41.588" v="1008"/>
          <ac:inkMkLst>
            <pc:docMk/>
            <pc:sldMk cId="1009273492" sldId="462"/>
            <ac:inkMk id="296" creationId="{5A5C7115-249F-B643-CE64-9B863E6DD925}"/>
          </ac:inkMkLst>
        </pc:inkChg>
        <pc:inkChg chg="add del mod">
          <ac:chgData name="Tim Cook" userId="d1c7cfb340f2c7ab" providerId="LiveId" clId="{132F1CF3-C23C-46A2-AE47-363F0F22F264}" dt="2023-04-12T01:54:41.588" v="1013"/>
          <ac:inkMkLst>
            <pc:docMk/>
            <pc:sldMk cId="1009273492" sldId="462"/>
            <ac:inkMk id="298" creationId="{7C350548-6E25-3039-1178-C608BA74904E}"/>
          </ac:inkMkLst>
        </pc:inkChg>
        <pc:inkChg chg="add del mod">
          <ac:chgData name="Tim Cook" userId="d1c7cfb340f2c7ab" providerId="LiveId" clId="{132F1CF3-C23C-46A2-AE47-363F0F22F264}" dt="2023-04-12T01:54:41.588" v="1009"/>
          <ac:inkMkLst>
            <pc:docMk/>
            <pc:sldMk cId="1009273492" sldId="462"/>
            <ac:inkMk id="299" creationId="{A87742A1-F6E7-E0BF-975E-F363FEED5FE9}"/>
          </ac:inkMkLst>
        </pc:inkChg>
        <pc:inkChg chg="add del mod">
          <ac:chgData name="Tim Cook" userId="d1c7cfb340f2c7ab" providerId="LiveId" clId="{132F1CF3-C23C-46A2-AE47-363F0F22F264}" dt="2023-04-12T01:54:42.633" v="1017"/>
          <ac:inkMkLst>
            <pc:docMk/>
            <pc:sldMk cId="1009273492" sldId="462"/>
            <ac:inkMk id="300" creationId="{CE68D06F-64FF-6A4C-C34A-303A106A6177}"/>
          </ac:inkMkLst>
        </pc:inkChg>
        <pc:inkChg chg="add del mod">
          <ac:chgData name="Tim Cook" userId="d1c7cfb340f2c7ab" providerId="LiveId" clId="{132F1CF3-C23C-46A2-AE47-363F0F22F264}" dt="2023-04-12T01:54:41.588" v="1005"/>
          <ac:inkMkLst>
            <pc:docMk/>
            <pc:sldMk cId="1009273492" sldId="462"/>
            <ac:inkMk id="301" creationId="{82923B3B-1A77-CE25-5BAA-86847B80AC3D}"/>
          </ac:inkMkLst>
        </pc:inkChg>
        <pc:inkChg chg="add del mod">
          <ac:chgData name="Tim Cook" userId="d1c7cfb340f2c7ab" providerId="LiveId" clId="{132F1CF3-C23C-46A2-AE47-363F0F22F264}" dt="2023-04-12T01:54:41.588" v="999"/>
          <ac:inkMkLst>
            <pc:docMk/>
            <pc:sldMk cId="1009273492" sldId="462"/>
            <ac:inkMk id="302" creationId="{92A45CD0-7BEB-C38E-05B1-F05445A3B3A9}"/>
          </ac:inkMkLst>
        </pc:inkChg>
        <pc:inkChg chg="add del mod">
          <ac:chgData name="Tim Cook" userId="d1c7cfb340f2c7ab" providerId="LiveId" clId="{132F1CF3-C23C-46A2-AE47-363F0F22F264}" dt="2023-04-12T01:54:41.588" v="1004"/>
          <ac:inkMkLst>
            <pc:docMk/>
            <pc:sldMk cId="1009273492" sldId="462"/>
            <ac:inkMk id="303" creationId="{18303ACA-63FD-AAB8-73AA-548C8B521807}"/>
          </ac:inkMkLst>
        </pc:inkChg>
        <pc:inkChg chg="add del mod">
          <ac:chgData name="Tim Cook" userId="d1c7cfb340f2c7ab" providerId="LiveId" clId="{132F1CF3-C23C-46A2-AE47-363F0F22F264}" dt="2023-04-12T01:54:42.633" v="1015"/>
          <ac:inkMkLst>
            <pc:docMk/>
            <pc:sldMk cId="1009273492" sldId="462"/>
            <ac:inkMk id="304" creationId="{5A5AD532-CF2E-C5C0-6FCE-D98304149394}"/>
          </ac:inkMkLst>
        </pc:inkChg>
        <pc:inkChg chg="add del mod">
          <ac:chgData name="Tim Cook" userId="d1c7cfb340f2c7ab" providerId="LiveId" clId="{132F1CF3-C23C-46A2-AE47-363F0F22F264}" dt="2023-04-12T01:54:41.588" v="996"/>
          <ac:inkMkLst>
            <pc:docMk/>
            <pc:sldMk cId="1009273492" sldId="462"/>
            <ac:inkMk id="305" creationId="{DDF74B7B-111A-052E-4780-96EEDD1B848C}"/>
          </ac:inkMkLst>
        </pc:inkChg>
        <pc:inkChg chg="add del mod">
          <ac:chgData name="Tim Cook" userId="d1c7cfb340f2c7ab" providerId="LiveId" clId="{132F1CF3-C23C-46A2-AE47-363F0F22F264}" dt="2023-04-12T01:54:41.588" v="1003"/>
          <ac:inkMkLst>
            <pc:docMk/>
            <pc:sldMk cId="1009273492" sldId="462"/>
            <ac:inkMk id="306" creationId="{9A0DFCC4-686F-D7AF-6173-4F1C83A967C4}"/>
          </ac:inkMkLst>
        </pc:inkChg>
        <pc:inkChg chg="add del mod">
          <ac:chgData name="Tim Cook" userId="d1c7cfb340f2c7ab" providerId="LiveId" clId="{132F1CF3-C23C-46A2-AE47-363F0F22F264}" dt="2023-04-12T01:54:41.588" v="1014"/>
          <ac:inkMkLst>
            <pc:docMk/>
            <pc:sldMk cId="1009273492" sldId="462"/>
            <ac:inkMk id="307" creationId="{D7D44794-A38E-19B7-2418-0C68842FBE13}"/>
          </ac:inkMkLst>
        </pc:inkChg>
        <pc:inkChg chg="add del mod">
          <ac:chgData name="Tim Cook" userId="d1c7cfb340f2c7ab" providerId="LiveId" clId="{132F1CF3-C23C-46A2-AE47-363F0F22F264}" dt="2023-04-12T01:54:41.588" v="1007"/>
          <ac:inkMkLst>
            <pc:docMk/>
            <pc:sldMk cId="1009273492" sldId="462"/>
            <ac:inkMk id="308" creationId="{4474440D-C1C2-FD50-46FF-C2980CA68A7F}"/>
          </ac:inkMkLst>
        </pc:inkChg>
        <pc:inkChg chg="add del mod">
          <ac:chgData name="Tim Cook" userId="d1c7cfb340f2c7ab" providerId="LiveId" clId="{132F1CF3-C23C-46A2-AE47-363F0F22F264}" dt="2023-04-12T01:54:42.633" v="1018"/>
          <ac:inkMkLst>
            <pc:docMk/>
            <pc:sldMk cId="1009273492" sldId="462"/>
            <ac:inkMk id="309" creationId="{BBE21262-C686-B701-D7CF-FDE989F037CA}"/>
          </ac:inkMkLst>
        </pc:inkChg>
        <pc:inkChg chg="add del mod">
          <ac:chgData name="Tim Cook" userId="d1c7cfb340f2c7ab" providerId="LiveId" clId="{132F1CF3-C23C-46A2-AE47-363F0F22F264}" dt="2023-04-12T01:54:42.633" v="1021"/>
          <ac:inkMkLst>
            <pc:docMk/>
            <pc:sldMk cId="1009273492" sldId="462"/>
            <ac:inkMk id="310" creationId="{777F3750-E3B9-92C4-D7E1-B485C5631049}"/>
          </ac:inkMkLst>
        </pc:inkChg>
        <pc:inkChg chg="add del mod">
          <ac:chgData name="Tim Cook" userId="d1c7cfb340f2c7ab" providerId="LiveId" clId="{132F1CF3-C23C-46A2-AE47-363F0F22F264}" dt="2023-04-12T01:54:41.588" v="997"/>
          <ac:inkMkLst>
            <pc:docMk/>
            <pc:sldMk cId="1009273492" sldId="462"/>
            <ac:inkMk id="311" creationId="{14597F06-84A6-D1D6-4BFC-9657BC28D196}"/>
          </ac:inkMkLst>
        </pc:inkChg>
        <pc:inkChg chg="add del mod">
          <ac:chgData name="Tim Cook" userId="d1c7cfb340f2c7ab" providerId="LiveId" clId="{132F1CF3-C23C-46A2-AE47-363F0F22F264}" dt="2023-04-12T01:54:41.588" v="992"/>
          <ac:inkMkLst>
            <pc:docMk/>
            <pc:sldMk cId="1009273492" sldId="462"/>
            <ac:inkMk id="312" creationId="{3668F7CA-BB94-3B11-9121-B1478ADD41AD}"/>
          </ac:inkMkLst>
        </pc:inkChg>
        <pc:inkChg chg="add del mod">
          <ac:chgData name="Tim Cook" userId="d1c7cfb340f2c7ab" providerId="LiveId" clId="{132F1CF3-C23C-46A2-AE47-363F0F22F264}" dt="2023-04-12T01:54:41.588" v="995"/>
          <ac:inkMkLst>
            <pc:docMk/>
            <pc:sldMk cId="1009273492" sldId="462"/>
            <ac:inkMk id="313" creationId="{FB5AF702-2726-8D38-E9FC-3D61D97879A9}"/>
          </ac:inkMkLst>
        </pc:inkChg>
        <pc:inkChg chg="add del mod">
          <ac:chgData name="Tim Cook" userId="d1c7cfb340f2c7ab" providerId="LiveId" clId="{132F1CF3-C23C-46A2-AE47-363F0F22F264}" dt="2023-04-12T01:54:42.633" v="1020"/>
          <ac:inkMkLst>
            <pc:docMk/>
            <pc:sldMk cId="1009273492" sldId="462"/>
            <ac:inkMk id="314" creationId="{9C5E742B-6CC5-A815-6E42-4319C99F7C28}"/>
          </ac:inkMkLst>
        </pc:inkChg>
        <pc:inkChg chg="add del mod">
          <ac:chgData name="Tim Cook" userId="d1c7cfb340f2c7ab" providerId="LiveId" clId="{132F1CF3-C23C-46A2-AE47-363F0F22F264}" dt="2023-04-12T01:54:42.633" v="1016"/>
          <ac:inkMkLst>
            <pc:docMk/>
            <pc:sldMk cId="1009273492" sldId="462"/>
            <ac:inkMk id="315" creationId="{3A4B125D-53D0-2C7D-EAF9-D54C5C3A34D0}"/>
          </ac:inkMkLst>
        </pc:inkChg>
        <pc:inkChg chg="add del mod">
          <ac:chgData name="Tim Cook" userId="d1c7cfb340f2c7ab" providerId="LiveId" clId="{132F1CF3-C23C-46A2-AE47-363F0F22F264}" dt="2023-04-12T01:54:42.633" v="1019"/>
          <ac:inkMkLst>
            <pc:docMk/>
            <pc:sldMk cId="1009273492" sldId="462"/>
            <ac:inkMk id="316" creationId="{2AA187CC-24B4-E18D-324D-28343994D50A}"/>
          </ac:inkMkLst>
        </pc:inkChg>
        <pc:inkChg chg="add del mod">
          <ac:chgData name="Tim Cook" userId="d1c7cfb340f2c7ab" providerId="LiveId" clId="{132F1CF3-C23C-46A2-AE47-363F0F22F264}" dt="2023-04-12T01:54:41.588" v="1001"/>
          <ac:inkMkLst>
            <pc:docMk/>
            <pc:sldMk cId="1009273492" sldId="462"/>
            <ac:inkMk id="317" creationId="{FEDAB71C-5BB9-CD2A-4185-76CF35FDFFFE}"/>
          </ac:inkMkLst>
        </pc:inkChg>
        <pc:inkChg chg="add del mod">
          <ac:chgData name="Tim Cook" userId="d1c7cfb340f2c7ab" providerId="LiveId" clId="{132F1CF3-C23C-46A2-AE47-363F0F22F264}" dt="2023-04-12T01:54:31.810" v="989"/>
          <ac:inkMkLst>
            <pc:docMk/>
            <pc:sldMk cId="1009273492" sldId="462"/>
            <ac:inkMk id="318" creationId="{BF8FB0F6-4E6D-12C0-95DF-CEA19C46E29D}"/>
          </ac:inkMkLst>
        </pc:inkChg>
        <pc:inkChg chg="add del mod">
          <ac:chgData name="Tim Cook" userId="d1c7cfb340f2c7ab" providerId="LiveId" clId="{132F1CF3-C23C-46A2-AE47-363F0F22F264}" dt="2023-04-12T01:54:31.517" v="988"/>
          <ac:inkMkLst>
            <pc:docMk/>
            <pc:sldMk cId="1009273492" sldId="462"/>
            <ac:inkMk id="319" creationId="{05A4475A-ECB0-4C0E-88C8-2868D5073F84}"/>
          </ac:inkMkLst>
        </pc:inkChg>
        <pc:inkChg chg="add del mod">
          <ac:chgData name="Tim Cook" userId="d1c7cfb340f2c7ab" providerId="LiveId" clId="{132F1CF3-C23C-46A2-AE47-363F0F22F264}" dt="2023-04-12T01:54:31.517" v="985"/>
          <ac:inkMkLst>
            <pc:docMk/>
            <pc:sldMk cId="1009273492" sldId="462"/>
            <ac:inkMk id="320" creationId="{9938BE72-600A-FE4D-EA2D-CFFB9EC3AD38}"/>
          </ac:inkMkLst>
        </pc:inkChg>
        <pc:inkChg chg="add mod">
          <ac:chgData name="Tim Cook" userId="d1c7cfb340f2c7ab" providerId="LiveId" clId="{132F1CF3-C23C-46A2-AE47-363F0F22F264}" dt="2023-04-12T01:54:29.656" v="983"/>
          <ac:inkMkLst>
            <pc:docMk/>
            <pc:sldMk cId="1009273492" sldId="462"/>
            <ac:inkMk id="321" creationId="{5F6C20F1-B7D6-DA7B-09E1-BE9953E1027F}"/>
          </ac:inkMkLst>
        </pc:inkChg>
        <pc:inkChg chg="add del mod">
          <ac:chgData name="Tim Cook" userId="d1c7cfb340f2c7ab" providerId="LiveId" clId="{132F1CF3-C23C-46A2-AE47-363F0F22F264}" dt="2023-04-12T01:54:31.517" v="987"/>
          <ac:inkMkLst>
            <pc:docMk/>
            <pc:sldMk cId="1009273492" sldId="462"/>
            <ac:inkMk id="322" creationId="{60E54588-AD37-4255-4BF1-D1DF08B717E9}"/>
          </ac:inkMkLst>
        </pc:inkChg>
        <pc:inkChg chg="add del mod">
          <ac:chgData name="Tim Cook" userId="d1c7cfb340f2c7ab" providerId="LiveId" clId="{132F1CF3-C23C-46A2-AE47-363F0F22F264}" dt="2023-04-12T01:54:31.517" v="986"/>
          <ac:inkMkLst>
            <pc:docMk/>
            <pc:sldMk cId="1009273492" sldId="462"/>
            <ac:inkMk id="323" creationId="{D7FF4BED-C0DE-FDF1-F663-CAECAD5A0776}"/>
          </ac:inkMkLst>
        </pc:inkChg>
        <pc:inkChg chg="add del mod">
          <ac:chgData name="Tim Cook" userId="d1c7cfb340f2c7ab" providerId="LiveId" clId="{132F1CF3-C23C-46A2-AE47-363F0F22F264}" dt="2023-04-12T01:54:31.517" v="984"/>
          <ac:inkMkLst>
            <pc:docMk/>
            <pc:sldMk cId="1009273492" sldId="462"/>
            <ac:inkMk id="324" creationId="{DAF96646-9B02-9B0F-9F7F-A5CB2ED21C1B}"/>
          </ac:inkMkLst>
        </pc:inkChg>
        <pc:inkChg chg="add del mod">
          <ac:chgData name="Tim Cook" userId="d1c7cfb340f2c7ab" providerId="LiveId" clId="{132F1CF3-C23C-46A2-AE47-363F0F22F264}" dt="2023-04-12T01:54:29.656" v="983"/>
          <ac:inkMkLst>
            <pc:docMk/>
            <pc:sldMk cId="1009273492" sldId="462"/>
            <ac:inkMk id="325" creationId="{43BD39BC-5CB7-D71B-941B-0D096DCD9754}"/>
          </ac:inkMkLst>
        </pc:inkChg>
        <pc:inkChg chg="add del mod">
          <ac:chgData name="Tim Cook" userId="d1c7cfb340f2c7ab" providerId="LiveId" clId="{132F1CF3-C23C-46A2-AE47-363F0F22F264}" dt="2023-04-12T01:54:29.531" v="981" actId="9405"/>
          <ac:inkMkLst>
            <pc:docMk/>
            <pc:sldMk cId="1009273492" sldId="462"/>
            <ac:inkMk id="333" creationId="{42C2FC30-BF24-C1FE-0F66-6B4FB016A7C2}"/>
          </ac:inkMkLst>
        </pc:inkChg>
        <pc:inkChg chg="add del mod">
          <ac:chgData name="Tim Cook" userId="d1c7cfb340f2c7ab" providerId="LiveId" clId="{132F1CF3-C23C-46A2-AE47-363F0F22F264}" dt="2023-04-12T01:54:29.405" v="980" actId="9405"/>
          <ac:inkMkLst>
            <pc:docMk/>
            <pc:sldMk cId="1009273492" sldId="462"/>
            <ac:inkMk id="334" creationId="{D7AE2320-FF99-424A-1963-D9648E35B469}"/>
          </ac:inkMkLst>
        </pc:inkChg>
        <pc:inkChg chg="add del">
          <ac:chgData name="Tim Cook" userId="d1c7cfb340f2c7ab" providerId="LiveId" clId="{132F1CF3-C23C-46A2-AE47-363F0F22F264}" dt="2023-04-12T01:54:29.264" v="979" actId="9405"/>
          <ac:inkMkLst>
            <pc:docMk/>
            <pc:sldMk cId="1009273492" sldId="462"/>
            <ac:inkMk id="335" creationId="{8A414963-D8A2-233A-3C8C-51F377F03122}"/>
          </ac:inkMkLst>
        </pc:inkChg>
        <pc:inkChg chg="add del">
          <ac:chgData name="Tim Cook" userId="d1c7cfb340f2c7ab" providerId="LiveId" clId="{132F1CF3-C23C-46A2-AE47-363F0F22F264}" dt="2023-04-12T01:54:29.155" v="978" actId="9405"/>
          <ac:inkMkLst>
            <pc:docMk/>
            <pc:sldMk cId="1009273492" sldId="462"/>
            <ac:inkMk id="336" creationId="{3A3C778D-8A4A-637C-18EE-D5CF19CA555F}"/>
          </ac:inkMkLst>
        </pc:inkChg>
        <pc:inkChg chg="add del mod">
          <ac:chgData name="Tim Cook" userId="d1c7cfb340f2c7ab" providerId="LiveId" clId="{132F1CF3-C23C-46A2-AE47-363F0F22F264}" dt="2023-04-12T01:54:28.889" v="977" actId="9405"/>
          <ac:inkMkLst>
            <pc:docMk/>
            <pc:sldMk cId="1009273492" sldId="462"/>
            <ac:inkMk id="337" creationId="{4F2A9E76-B35D-795C-A22E-BEB278695058}"/>
          </ac:inkMkLst>
        </pc:inkChg>
        <pc:inkChg chg="add del mod">
          <ac:chgData name="Tim Cook" userId="d1c7cfb340f2c7ab" providerId="LiveId" clId="{132F1CF3-C23C-46A2-AE47-363F0F22F264}" dt="2023-04-12T01:54:28.764" v="976" actId="9405"/>
          <ac:inkMkLst>
            <pc:docMk/>
            <pc:sldMk cId="1009273492" sldId="462"/>
            <ac:inkMk id="338" creationId="{39DBAD1B-5882-1236-AABC-7E50BCE266FF}"/>
          </ac:inkMkLst>
        </pc:inkChg>
        <pc:inkChg chg="add del">
          <ac:chgData name="Tim Cook" userId="d1c7cfb340f2c7ab" providerId="LiveId" clId="{132F1CF3-C23C-46A2-AE47-363F0F22F264}" dt="2023-04-12T01:54:28.640" v="975" actId="9405"/>
          <ac:inkMkLst>
            <pc:docMk/>
            <pc:sldMk cId="1009273492" sldId="462"/>
            <ac:inkMk id="339" creationId="{167F78F8-6902-8B38-7111-1898790C1EB9}"/>
          </ac:inkMkLst>
        </pc:inkChg>
        <pc:inkChg chg="add del">
          <ac:chgData name="Tim Cook" userId="d1c7cfb340f2c7ab" providerId="LiveId" clId="{132F1CF3-C23C-46A2-AE47-363F0F22F264}" dt="2023-04-12T01:54:28.512" v="974" actId="9405"/>
          <ac:inkMkLst>
            <pc:docMk/>
            <pc:sldMk cId="1009273492" sldId="462"/>
            <ac:inkMk id="340" creationId="{8B5FFA8E-1F9D-75C1-6328-F1C8FF15338C}"/>
          </ac:inkMkLst>
        </pc:inkChg>
        <pc:inkChg chg="add del">
          <ac:chgData name="Tim Cook" userId="d1c7cfb340f2c7ab" providerId="LiveId" clId="{132F1CF3-C23C-46A2-AE47-363F0F22F264}" dt="2023-04-12T01:54:28.356" v="973" actId="9405"/>
          <ac:inkMkLst>
            <pc:docMk/>
            <pc:sldMk cId="1009273492" sldId="462"/>
            <ac:inkMk id="341" creationId="{453BA910-122A-B02F-424A-B10A5BD2BBCB}"/>
          </ac:inkMkLst>
        </pc:inkChg>
        <pc:inkChg chg="add del mod">
          <ac:chgData name="Tim Cook" userId="d1c7cfb340f2c7ab" providerId="LiveId" clId="{132F1CF3-C23C-46A2-AE47-363F0F22F264}" dt="2023-04-12T01:54:28.215" v="972" actId="9405"/>
          <ac:inkMkLst>
            <pc:docMk/>
            <pc:sldMk cId="1009273492" sldId="462"/>
            <ac:inkMk id="342" creationId="{79B0C53E-4B13-37C7-D7AA-1905ADA9832D}"/>
          </ac:inkMkLst>
        </pc:inkChg>
        <pc:inkChg chg="add del mod">
          <ac:chgData name="Tim Cook" userId="d1c7cfb340f2c7ab" providerId="LiveId" clId="{132F1CF3-C23C-46A2-AE47-363F0F22F264}" dt="2023-04-12T01:54:28.013" v="971"/>
          <ac:inkMkLst>
            <pc:docMk/>
            <pc:sldMk cId="1009273492" sldId="462"/>
            <ac:inkMk id="343" creationId="{6F411C2A-5BE5-A6B3-9482-DE4484BB335A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46" creationId="{E8AD87E1-7CC1-1B50-00DA-3F51B09D9A80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47" creationId="{6AEB197F-22A6-5552-844A-6B6E486F75A9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48" creationId="{45075E75-2E37-5684-F5C1-D578FCA5B458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49" creationId="{F38E262E-A181-4AAD-66B9-B7117BB38605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51" creationId="{51FD1526-94DB-430C-8615-49A2D49E9422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52" creationId="{7C88D294-C270-F1C4-3213-F1FAA25B3F0A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53" creationId="{EB04EB51-A735-6316-FDCA-6B05A4B14D4B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54" creationId="{D232AF7F-8D59-B351-1481-8365742A6A6E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56" creationId="{E03A60E3-90C7-0B41-9D17-C350183B0848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57" creationId="{FBF89E64-9A03-C9E6-3F67-8BA05D1B7FE5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59" creationId="{33993CF2-4094-8F85-60E3-579D2A315709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60" creationId="{C1EFF918-0425-4E9E-5567-419E54D54F13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61" creationId="{2F7808BF-0897-2A12-A952-3FE8BA4D261C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62" creationId="{42DBF98F-A7F5-1CDE-D531-242EDEEB9777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63" creationId="{8F449556-9175-D2A2-58FB-91862D72D8C4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64" creationId="{620E65C2-7652-22D8-70A9-039BEEAFA233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65" creationId="{785ED570-D167-9E96-12E8-015A6FDE9585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66" creationId="{0E82D822-C41E-0494-BE29-68675FE588E7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67" creationId="{15758198-2006-A252-489B-C9022A16D784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68" creationId="{05F338A6-4EEE-F3E4-8FA4-0B444A3E79C0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69" creationId="{A33390B3-BE23-9540-08C3-3A4567412B89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70" creationId="{1239116E-6A58-9FAB-FDD6-25629233F1FC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71" creationId="{FE2C963C-8122-1984-38FC-DFF9EBD830A7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72" creationId="{6A94C627-62B9-02B2-4502-83EFC11DE547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73" creationId="{37E2AE40-36C6-4C63-FA32-32F3FAF50D24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74" creationId="{ED78E3B7-2ECE-6912-9D14-FB2B051E0FA5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75" creationId="{7E545A13-F050-2427-2EC0-DF29356900A1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76" creationId="{585C52E2-25A4-1DD6-43D7-BD31470C5745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77" creationId="{7FB9D77F-5036-CF39-9079-881D74241012}"/>
          </ac:inkMkLst>
        </pc:inkChg>
        <pc:inkChg chg="add mod">
          <ac:chgData name="Tim Cook" userId="d1c7cfb340f2c7ab" providerId="LiveId" clId="{132F1CF3-C23C-46A2-AE47-363F0F22F264}" dt="2023-04-12T01:55:02.453" v="1055"/>
          <ac:inkMkLst>
            <pc:docMk/>
            <pc:sldMk cId="1009273492" sldId="462"/>
            <ac:inkMk id="378" creationId="{11F4945E-4A97-AF18-EA59-4DF447825C60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83" creationId="{913D67D5-DE82-456B-3D59-5EA0FBC7872E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84" creationId="{310840F8-0630-FC40-DF07-FD02C0AFC1F2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85" creationId="{88F60E70-7DC5-DB34-35B4-FF743FCD79AD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86" creationId="{F7136836-6EE2-336E-E702-228B710CF284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87" creationId="{7A34FD15-5B23-518B-B5B3-5A72DAF9A7D0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88" creationId="{E074E7A2-716D-904B-2ED7-BECF3C87C1F0}"/>
          </ac:inkMkLst>
        </pc:inkChg>
        <pc:inkChg chg="add">
          <ac:chgData name="Tim Cook" userId="d1c7cfb340f2c7ab" providerId="LiveId" clId="{132F1CF3-C23C-46A2-AE47-363F0F22F264}" dt="2023-04-12T01:56:47.550" v="1062" actId="9405"/>
          <ac:inkMkLst>
            <pc:docMk/>
            <pc:sldMk cId="1009273492" sldId="462"/>
            <ac:inkMk id="389" creationId="{FB7444C2-E4D1-49D1-7582-31EBB8797738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90" creationId="{EA6AF868-60A4-910B-29C8-669B0B3EAA0D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91" creationId="{F56FEF97-2A96-20E1-C7E4-B66A12093097}"/>
          </ac:inkMkLst>
        </pc:inkChg>
        <pc:inkChg chg="add mod">
          <ac:chgData name="Tim Cook" userId="d1c7cfb340f2c7ab" providerId="LiveId" clId="{132F1CF3-C23C-46A2-AE47-363F0F22F264}" dt="2023-04-12T01:56:50.018" v="1068"/>
          <ac:inkMkLst>
            <pc:docMk/>
            <pc:sldMk cId="1009273492" sldId="462"/>
            <ac:inkMk id="392" creationId="{A5758CAA-78C6-C91A-BCEA-F0D5C60706B5}"/>
          </ac:inkMkLst>
        </pc:inkChg>
        <pc:inkChg chg="add">
          <ac:chgData name="Tim Cook" userId="d1c7cfb340f2c7ab" providerId="LiveId" clId="{132F1CF3-C23C-46A2-AE47-363F0F22F264}" dt="2023-04-12T01:56:48.909" v="1066" actId="9405"/>
          <ac:inkMkLst>
            <pc:docMk/>
            <pc:sldMk cId="1009273492" sldId="462"/>
            <ac:inkMk id="393" creationId="{C5B21EC4-11CE-F141-7407-99DF46A24C59}"/>
          </ac:inkMkLst>
        </pc:inkChg>
        <pc:inkChg chg="add">
          <ac:chgData name="Tim Cook" userId="d1c7cfb340f2c7ab" providerId="LiveId" clId="{132F1CF3-C23C-46A2-AE47-363F0F22F264}" dt="2023-04-12T01:56:49.253" v="1067" actId="9405"/>
          <ac:inkMkLst>
            <pc:docMk/>
            <pc:sldMk cId="1009273492" sldId="462"/>
            <ac:inkMk id="394" creationId="{973BE277-C84E-BDC1-45F0-173B9E8B5B5C}"/>
          </ac:inkMkLst>
        </pc:inkChg>
        <pc:inkChg chg="add del">
          <ac:chgData name="Tim Cook" userId="d1c7cfb340f2c7ab" providerId="LiveId" clId="{132F1CF3-C23C-46A2-AE47-363F0F22F264}" dt="2023-04-12T01:57:38" v="1115"/>
          <ac:inkMkLst>
            <pc:docMk/>
            <pc:sldMk cId="1009273492" sldId="462"/>
            <ac:inkMk id="396" creationId="{D364C2F5-C75D-E9DD-BE1C-364830F2E286}"/>
          </ac:inkMkLst>
        </pc:inkChg>
        <pc:inkChg chg="add del mod">
          <ac:chgData name="Tim Cook" userId="d1c7cfb340f2c7ab" providerId="LiveId" clId="{132F1CF3-C23C-46A2-AE47-363F0F22F264}" dt="2023-04-12T01:57:38" v="1113"/>
          <ac:inkMkLst>
            <pc:docMk/>
            <pc:sldMk cId="1009273492" sldId="462"/>
            <ac:inkMk id="397" creationId="{12186421-0662-884C-0C9C-70E91D32BE34}"/>
          </ac:inkMkLst>
        </pc:inkChg>
        <pc:inkChg chg="add del mod">
          <ac:chgData name="Tim Cook" userId="d1c7cfb340f2c7ab" providerId="LiveId" clId="{132F1CF3-C23C-46A2-AE47-363F0F22F264}" dt="2023-04-12T01:57:38" v="1120"/>
          <ac:inkMkLst>
            <pc:docMk/>
            <pc:sldMk cId="1009273492" sldId="462"/>
            <ac:inkMk id="398" creationId="{CC5BEDE7-7F10-5A8B-C4C5-4B7970DF93AF}"/>
          </ac:inkMkLst>
        </pc:inkChg>
        <pc:inkChg chg="add del mod">
          <ac:chgData name="Tim Cook" userId="d1c7cfb340f2c7ab" providerId="LiveId" clId="{132F1CF3-C23C-46A2-AE47-363F0F22F264}" dt="2023-04-12T01:57:38" v="1116"/>
          <ac:inkMkLst>
            <pc:docMk/>
            <pc:sldMk cId="1009273492" sldId="462"/>
            <ac:inkMk id="399" creationId="{CAE853C7-387A-B95C-D0A0-E9AD32F98446}"/>
          </ac:inkMkLst>
        </pc:inkChg>
        <pc:inkChg chg="add del mod">
          <ac:chgData name="Tim Cook" userId="d1c7cfb340f2c7ab" providerId="LiveId" clId="{132F1CF3-C23C-46A2-AE47-363F0F22F264}" dt="2023-04-12T01:57:38" v="1118"/>
          <ac:inkMkLst>
            <pc:docMk/>
            <pc:sldMk cId="1009273492" sldId="462"/>
            <ac:inkMk id="400" creationId="{1382EBD2-F44A-2A47-FBBE-BE90FA621980}"/>
          </ac:inkMkLst>
        </pc:inkChg>
        <pc:inkChg chg="add del mod">
          <ac:chgData name="Tim Cook" userId="d1c7cfb340f2c7ab" providerId="LiveId" clId="{132F1CF3-C23C-46A2-AE47-363F0F22F264}" dt="2023-04-12T01:57:38" v="1119"/>
          <ac:inkMkLst>
            <pc:docMk/>
            <pc:sldMk cId="1009273492" sldId="462"/>
            <ac:inkMk id="401" creationId="{CEF6DC2C-9B7A-B712-C29C-90C2254D5A89}"/>
          </ac:inkMkLst>
        </pc:inkChg>
        <pc:inkChg chg="add del mod">
          <ac:chgData name="Tim Cook" userId="d1c7cfb340f2c7ab" providerId="LiveId" clId="{132F1CF3-C23C-46A2-AE47-363F0F22F264}" dt="2023-04-12T01:57:38" v="1114"/>
          <ac:inkMkLst>
            <pc:docMk/>
            <pc:sldMk cId="1009273492" sldId="462"/>
            <ac:inkMk id="402" creationId="{2DD7D2DD-7E85-843A-045A-004636DB5A92}"/>
          </ac:inkMkLst>
        </pc:inkChg>
        <pc:inkChg chg="add del mod">
          <ac:chgData name="Tim Cook" userId="d1c7cfb340f2c7ab" providerId="LiveId" clId="{132F1CF3-C23C-46A2-AE47-363F0F22F264}" dt="2023-04-12T01:57:38" v="1117"/>
          <ac:inkMkLst>
            <pc:docMk/>
            <pc:sldMk cId="1009273492" sldId="462"/>
            <ac:inkMk id="403" creationId="{695F629D-7825-90B1-E7F8-1ACC7F25A962}"/>
          </ac:inkMkLst>
        </pc:inkChg>
        <pc:inkChg chg="add del mod">
          <ac:chgData name="Tim Cook" userId="d1c7cfb340f2c7ab" providerId="LiveId" clId="{132F1CF3-C23C-46A2-AE47-363F0F22F264}" dt="2023-04-12T01:57:40.566" v="1137"/>
          <ac:inkMkLst>
            <pc:docMk/>
            <pc:sldMk cId="1009273492" sldId="462"/>
            <ac:inkMk id="404" creationId="{46477076-F105-FC8E-DA98-C646DBA7748A}"/>
          </ac:inkMkLst>
        </pc:inkChg>
        <pc:inkChg chg="add del mod">
          <ac:chgData name="Tim Cook" userId="d1c7cfb340f2c7ab" providerId="LiveId" clId="{132F1CF3-C23C-46A2-AE47-363F0F22F264}" dt="2023-04-12T01:57:40.550" v="1125"/>
          <ac:inkMkLst>
            <pc:docMk/>
            <pc:sldMk cId="1009273492" sldId="462"/>
            <ac:inkMk id="405" creationId="{20237BAC-BB10-2B32-CF0C-0CC89AB4036A}"/>
          </ac:inkMkLst>
        </pc:inkChg>
        <pc:inkChg chg="add del mod">
          <ac:chgData name="Tim Cook" userId="d1c7cfb340f2c7ab" providerId="LiveId" clId="{132F1CF3-C23C-46A2-AE47-363F0F22F264}" dt="2023-04-12T01:57:40.550" v="1122"/>
          <ac:inkMkLst>
            <pc:docMk/>
            <pc:sldMk cId="1009273492" sldId="462"/>
            <ac:inkMk id="406" creationId="{AE7C8B99-832C-7719-F8E9-E34DD49C3C58}"/>
          </ac:inkMkLst>
        </pc:inkChg>
        <pc:inkChg chg="add del mod">
          <ac:chgData name="Tim Cook" userId="d1c7cfb340f2c7ab" providerId="LiveId" clId="{132F1CF3-C23C-46A2-AE47-363F0F22F264}" dt="2023-04-12T01:57:40.566" v="1136"/>
          <ac:inkMkLst>
            <pc:docMk/>
            <pc:sldMk cId="1009273492" sldId="462"/>
            <ac:inkMk id="407" creationId="{1A921285-B613-2707-3892-AD1A34F49E2C}"/>
          </ac:inkMkLst>
        </pc:inkChg>
        <pc:inkChg chg="add del mod">
          <ac:chgData name="Tim Cook" userId="d1c7cfb340f2c7ab" providerId="LiveId" clId="{132F1CF3-C23C-46A2-AE47-363F0F22F264}" dt="2023-04-12T01:57:40.566" v="1133"/>
          <ac:inkMkLst>
            <pc:docMk/>
            <pc:sldMk cId="1009273492" sldId="462"/>
            <ac:inkMk id="408" creationId="{26DDF51E-5FFD-55F4-6F49-C5273421C8BD}"/>
          </ac:inkMkLst>
        </pc:inkChg>
        <pc:inkChg chg="add del mod">
          <ac:chgData name="Tim Cook" userId="d1c7cfb340f2c7ab" providerId="LiveId" clId="{132F1CF3-C23C-46A2-AE47-363F0F22F264}" dt="2023-04-12T01:57:40.550" v="1126"/>
          <ac:inkMkLst>
            <pc:docMk/>
            <pc:sldMk cId="1009273492" sldId="462"/>
            <ac:inkMk id="409" creationId="{779501B4-5247-AC9B-D73E-A230AC0A612A}"/>
          </ac:inkMkLst>
        </pc:inkChg>
        <pc:inkChg chg="add del mod">
          <ac:chgData name="Tim Cook" userId="d1c7cfb340f2c7ab" providerId="LiveId" clId="{132F1CF3-C23C-46A2-AE47-363F0F22F264}" dt="2023-04-12T01:57:40.566" v="1130"/>
          <ac:inkMkLst>
            <pc:docMk/>
            <pc:sldMk cId="1009273492" sldId="462"/>
            <ac:inkMk id="410" creationId="{A60EAB99-78B4-5E6B-6BD4-743A2FD59A6B}"/>
          </ac:inkMkLst>
        </pc:inkChg>
        <pc:inkChg chg="add del mod">
          <ac:chgData name="Tim Cook" userId="d1c7cfb340f2c7ab" providerId="LiveId" clId="{132F1CF3-C23C-46A2-AE47-363F0F22F264}" dt="2023-04-12T01:57:40.550" v="1127"/>
          <ac:inkMkLst>
            <pc:docMk/>
            <pc:sldMk cId="1009273492" sldId="462"/>
            <ac:inkMk id="411" creationId="{612B22AB-5B44-3F32-EB2A-3D16E444C17D}"/>
          </ac:inkMkLst>
        </pc:inkChg>
        <pc:inkChg chg="add del mod">
          <ac:chgData name="Tim Cook" userId="d1c7cfb340f2c7ab" providerId="LiveId" clId="{132F1CF3-C23C-46A2-AE47-363F0F22F264}" dt="2023-04-12T01:57:40.566" v="1129"/>
          <ac:inkMkLst>
            <pc:docMk/>
            <pc:sldMk cId="1009273492" sldId="462"/>
            <ac:inkMk id="412" creationId="{B3E75DB5-41D6-F3FA-490B-691D342B393D}"/>
          </ac:inkMkLst>
        </pc:inkChg>
        <pc:inkChg chg="add del mod">
          <ac:chgData name="Tim Cook" userId="d1c7cfb340f2c7ab" providerId="LiveId" clId="{132F1CF3-C23C-46A2-AE47-363F0F22F264}" dt="2023-04-12T01:57:40.550" v="1121"/>
          <ac:inkMkLst>
            <pc:docMk/>
            <pc:sldMk cId="1009273492" sldId="462"/>
            <ac:inkMk id="413" creationId="{3D1CBFD2-966D-91CF-BB4E-A9C6E9ED301C}"/>
          </ac:inkMkLst>
        </pc:inkChg>
        <pc:inkChg chg="add del mod">
          <ac:chgData name="Tim Cook" userId="d1c7cfb340f2c7ab" providerId="LiveId" clId="{132F1CF3-C23C-46A2-AE47-363F0F22F264}" dt="2023-04-12T01:57:40.550" v="1124"/>
          <ac:inkMkLst>
            <pc:docMk/>
            <pc:sldMk cId="1009273492" sldId="462"/>
            <ac:inkMk id="414" creationId="{5DC2084E-FD01-5F6A-9CEB-E5C2C1D46C55}"/>
          </ac:inkMkLst>
        </pc:inkChg>
        <pc:inkChg chg="add del mod">
          <ac:chgData name="Tim Cook" userId="d1c7cfb340f2c7ab" providerId="LiveId" clId="{132F1CF3-C23C-46A2-AE47-363F0F22F264}" dt="2023-04-12T01:57:40.566" v="1131"/>
          <ac:inkMkLst>
            <pc:docMk/>
            <pc:sldMk cId="1009273492" sldId="462"/>
            <ac:inkMk id="415" creationId="{58CA4FBB-4DA2-AECB-AF65-69F510D7F5C4}"/>
          </ac:inkMkLst>
        </pc:inkChg>
        <pc:inkChg chg="add del mod">
          <ac:chgData name="Tim Cook" userId="d1c7cfb340f2c7ab" providerId="LiveId" clId="{132F1CF3-C23C-46A2-AE47-363F0F22F264}" dt="2023-04-12T01:57:40.566" v="1139"/>
          <ac:inkMkLst>
            <pc:docMk/>
            <pc:sldMk cId="1009273492" sldId="462"/>
            <ac:inkMk id="416" creationId="{A82AB045-B28A-1CCD-2717-2685C56FDCAC}"/>
          </ac:inkMkLst>
        </pc:inkChg>
        <pc:inkChg chg="add del mod">
          <ac:chgData name="Tim Cook" userId="d1c7cfb340f2c7ab" providerId="LiveId" clId="{132F1CF3-C23C-46A2-AE47-363F0F22F264}" dt="2023-04-12T01:57:40.566" v="1132"/>
          <ac:inkMkLst>
            <pc:docMk/>
            <pc:sldMk cId="1009273492" sldId="462"/>
            <ac:inkMk id="417" creationId="{B6441C49-6CBD-303F-AD81-E8936F393D2E}"/>
          </ac:inkMkLst>
        </pc:inkChg>
        <pc:inkChg chg="add del mod">
          <ac:chgData name="Tim Cook" userId="d1c7cfb340f2c7ab" providerId="LiveId" clId="{132F1CF3-C23C-46A2-AE47-363F0F22F264}" dt="2023-04-12T01:57:40.550" v="1123"/>
          <ac:inkMkLst>
            <pc:docMk/>
            <pc:sldMk cId="1009273492" sldId="462"/>
            <ac:inkMk id="418" creationId="{F9EB226A-8300-AEB5-2796-79B4F9C0F8AA}"/>
          </ac:inkMkLst>
        </pc:inkChg>
        <pc:inkChg chg="add del mod">
          <ac:chgData name="Tim Cook" userId="d1c7cfb340f2c7ab" providerId="LiveId" clId="{132F1CF3-C23C-46A2-AE47-363F0F22F264}" dt="2023-04-12T01:57:40.566" v="1138"/>
          <ac:inkMkLst>
            <pc:docMk/>
            <pc:sldMk cId="1009273492" sldId="462"/>
            <ac:inkMk id="419" creationId="{7036A0BD-34AF-B826-B8D8-D4716E8AE4D9}"/>
          </ac:inkMkLst>
        </pc:inkChg>
        <pc:inkChg chg="add del mod">
          <ac:chgData name="Tim Cook" userId="d1c7cfb340f2c7ab" providerId="LiveId" clId="{132F1CF3-C23C-46A2-AE47-363F0F22F264}" dt="2023-04-12T01:57:40.566" v="1128"/>
          <ac:inkMkLst>
            <pc:docMk/>
            <pc:sldMk cId="1009273492" sldId="462"/>
            <ac:inkMk id="420" creationId="{B7C1A779-88CA-EDAB-9D08-DCDD9EAF431B}"/>
          </ac:inkMkLst>
        </pc:inkChg>
        <pc:inkChg chg="add del mod">
          <ac:chgData name="Tim Cook" userId="d1c7cfb340f2c7ab" providerId="LiveId" clId="{132F1CF3-C23C-46A2-AE47-363F0F22F264}" dt="2023-04-12T01:57:40.566" v="1134"/>
          <ac:inkMkLst>
            <pc:docMk/>
            <pc:sldMk cId="1009273492" sldId="462"/>
            <ac:inkMk id="421" creationId="{EF1BE45F-3E33-F1A2-BB6D-93640E2FBE61}"/>
          </ac:inkMkLst>
        </pc:inkChg>
        <pc:inkChg chg="add del mod">
          <ac:chgData name="Tim Cook" userId="d1c7cfb340f2c7ab" providerId="LiveId" clId="{132F1CF3-C23C-46A2-AE47-363F0F22F264}" dt="2023-04-12T01:57:40.566" v="1135"/>
          <ac:inkMkLst>
            <pc:docMk/>
            <pc:sldMk cId="1009273492" sldId="462"/>
            <ac:inkMk id="422" creationId="{9A0F4210-DD54-1B93-EB9D-C854B5B75C24}"/>
          </ac:inkMkLst>
        </pc:inkChg>
        <pc:inkChg chg="add del">
          <ac:chgData name="Tim Cook" userId="d1c7cfb340f2c7ab" providerId="LiveId" clId="{132F1CF3-C23C-46A2-AE47-363F0F22F264}" dt="2023-04-12T01:57:35.024" v="1107"/>
          <ac:inkMkLst>
            <pc:docMk/>
            <pc:sldMk cId="1009273492" sldId="462"/>
            <ac:inkMk id="430" creationId="{E88A0442-086B-CDCA-C56D-3B54114991CA}"/>
          </ac:inkMkLst>
        </pc:inkChg>
        <pc:inkChg chg="add del mod">
          <ac:chgData name="Tim Cook" userId="d1c7cfb340f2c7ab" providerId="LiveId" clId="{132F1CF3-C23C-46A2-AE47-363F0F22F264}" dt="2023-04-12T01:57:35.024" v="1112"/>
          <ac:inkMkLst>
            <pc:docMk/>
            <pc:sldMk cId="1009273492" sldId="462"/>
            <ac:inkMk id="431" creationId="{06180531-D2AE-9C35-AD71-78C0D98FD3AB}"/>
          </ac:inkMkLst>
        </pc:inkChg>
        <pc:inkChg chg="add del mod">
          <ac:chgData name="Tim Cook" userId="d1c7cfb340f2c7ab" providerId="LiveId" clId="{132F1CF3-C23C-46A2-AE47-363F0F22F264}" dt="2023-04-12T01:57:35.024" v="1109"/>
          <ac:inkMkLst>
            <pc:docMk/>
            <pc:sldMk cId="1009273492" sldId="462"/>
            <ac:inkMk id="432" creationId="{D00575D8-9466-F9CA-4A2E-9F5AC051D939}"/>
          </ac:inkMkLst>
        </pc:inkChg>
        <pc:inkChg chg="add del mod">
          <ac:chgData name="Tim Cook" userId="d1c7cfb340f2c7ab" providerId="LiveId" clId="{132F1CF3-C23C-46A2-AE47-363F0F22F264}" dt="2023-04-12T01:57:35.024" v="1111"/>
          <ac:inkMkLst>
            <pc:docMk/>
            <pc:sldMk cId="1009273492" sldId="462"/>
            <ac:inkMk id="433" creationId="{FF31A5F7-F665-9C34-5E4F-1212FE049112}"/>
          </ac:inkMkLst>
        </pc:inkChg>
        <pc:inkChg chg="add del">
          <ac:chgData name="Tim Cook" userId="d1c7cfb340f2c7ab" providerId="LiveId" clId="{132F1CF3-C23C-46A2-AE47-363F0F22F264}" dt="2023-04-12T01:57:35.024" v="1106"/>
          <ac:inkMkLst>
            <pc:docMk/>
            <pc:sldMk cId="1009273492" sldId="462"/>
            <ac:inkMk id="434" creationId="{E7EFB7B4-3484-A06F-FE67-B31E3A4AD4A4}"/>
          </ac:inkMkLst>
        </pc:inkChg>
        <pc:inkChg chg="add del mod">
          <ac:chgData name="Tim Cook" userId="d1c7cfb340f2c7ab" providerId="LiveId" clId="{132F1CF3-C23C-46A2-AE47-363F0F22F264}" dt="2023-04-12T01:57:35.024" v="1108"/>
          <ac:inkMkLst>
            <pc:docMk/>
            <pc:sldMk cId="1009273492" sldId="462"/>
            <ac:inkMk id="436" creationId="{856CA86F-684E-1ED3-C9DD-4ED979C7170C}"/>
          </ac:inkMkLst>
        </pc:inkChg>
        <pc:inkChg chg="add del mod">
          <ac:chgData name="Tim Cook" userId="d1c7cfb340f2c7ab" providerId="LiveId" clId="{132F1CF3-C23C-46A2-AE47-363F0F22F264}" dt="2023-04-12T01:57:35.024" v="1110"/>
          <ac:inkMkLst>
            <pc:docMk/>
            <pc:sldMk cId="1009273492" sldId="462"/>
            <ac:inkMk id="437" creationId="{4885B949-F8EA-3F98-276B-B9E443DE5888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39" creationId="{9E4FA7DF-470F-786D-4C82-993954D1A572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40" creationId="{7F766517-DE52-8752-532F-F3628D318400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41" creationId="{0F4C4316-66A6-C4D8-5BE4-9419E1A59684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42" creationId="{BB553B1A-8038-E96F-EAB3-4C88B15D5191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43" creationId="{A8080C3C-25D4-8016-46F4-FA20DF1E734C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44" creationId="{32DCE26D-6FB6-3EF6-A35E-71BDB5F2C587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45" creationId="{50E705FE-914D-F852-0DCA-F550E2AC26DF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48" creationId="{B98A6DF9-6C26-911B-DD12-F713213B0EB0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49" creationId="{8B9EE443-71EC-D5B0-D3D3-F1AC1A3F9FAD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50" creationId="{3DE0C1D5-7AF5-E1FA-8F75-C66FE473580C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51" creationId="{CAA37B54-5789-D1C4-30BB-2FC93767C425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52" creationId="{957BDDF4-C824-3F34-CA7A-8303151744DF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53" creationId="{2B426091-B358-ABC3-6135-3043FEEA39E6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54" creationId="{D9B5AB87-45AB-67ED-9E0E-93CEAAD0544A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56" creationId="{C121AF5A-B800-1140-8A48-CEE9A03DAED7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57" creationId="{3CFA3FEC-D98F-4D52-28E1-A3B2C49CCC9D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58" creationId="{F23572B1-7A90-1277-7197-C8A100510289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59" creationId="{273BAA08-CC16-5C3A-771F-2380590E78DA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60" creationId="{6765317A-70AA-1690-8C19-6D005E87B132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61" creationId="{951CB1F8-1302-3E6C-6D47-BC8FC5E4A85C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62" creationId="{7EEF94DA-7E9A-968A-4162-8B95541EC14D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63" creationId="{3AE8452B-BD5B-48AE-C5DA-DE280045C665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64" creationId="{ED5B06C9-62E9-1407-57F1-4F7AF244B8F5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65" creationId="{791EE4D8-3655-666E-D5D9-F3DE032C69E7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66" creationId="{C790F73D-BAAB-D38A-48DB-DA49338A9BB6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67" creationId="{D4DEA270-757A-81EC-A199-AD305C234401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68" creationId="{FFD34029-AB4F-AD86-2376-F039F17A6D48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69" creationId="{ADF1836E-9160-62D9-2004-BB0C7BFB0D1F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70" creationId="{12DD0994-0A0D-9829-03E4-0F3644C4FA29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71" creationId="{519231F5-4651-5440-D2ED-B3E8D2D30BD5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72" creationId="{7DA2FAD2-37DB-8FFD-0154-80733B192BFE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73" creationId="{41A748F6-C36A-34D3-C57F-73842ED15613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74" creationId="{D904884D-34A6-4871-03AB-AA4D8F77EB7B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75" creationId="{CC7F24F7-BD56-21E4-3A24-9BBD6091369F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76" creationId="{5998BDB2-DA1F-A9CD-CABD-F8CED990ECBA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77" creationId="{15DDE816-828D-0968-A0ED-AA7912F560AD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78" creationId="{2902BF77-CEF1-C9D4-F356-4649A4FC4E5F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79" creationId="{A8D33E8A-45FC-138D-59A3-8149B07DA2E1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80" creationId="{C412BEBC-7F9C-2DF9-01EF-0DD282D1D031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81" creationId="{C9A5D825-057E-B3A0-EAFE-32B66ABDFD04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82" creationId="{13E101EC-03F0-F8D4-27F1-4A07864B84A6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83" creationId="{233A804E-1D9F-BD3B-5CD3-2A490535CEFE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84" creationId="{D3F206EE-A528-4AC1-4CB1-32C28871B05C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85" creationId="{A65FB878-FD43-582F-7F16-3ED67182243A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86" creationId="{EE12879D-C572-1DEE-9422-A74B148631E0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87" creationId="{940D4456-6224-260E-14FE-2F36BB2789AE}"/>
          </ac:inkMkLst>
        </pc:inkChg>
        <pc:inkChg chg="add mod">
          <ac:chgData name="Tim Cook" userId="d1c7cfb340f2c7ab" providerId="LiveId" clId="{132F1CF3-C23C-46A2-AE47-363F0F22F264}" dt="2023-04-12T01:58:24.686" v="1198" actId="1076"/>
          <ac:inkMkLst>
            <pc:docMk/>
            <pc:sldMk cId="1009273492" sldId="462"/>
            <ac:inkMk id="488" creationId="{6944225F-8130-5FBD-3AE2-AD535B27028A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97" creationId="{201ED0C8-A5EA-DA91-B21C-A0A4D4D6998E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98" creationId="{ED54BF1A-8D2D-E94B-4324-FC7418446E2F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499" creationId="{46CC0E00-C5DD-31F3-2CC9-DDC2A660936F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00" creationId="{D88F091E-B271-60D5-B333-BC49E22DA8BD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01" creationId="{F5F9CF55-F6C1-302A-DE08-696CB66C4D4E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02" creationId="{AB55F9DD-17EF-2581-A347-17D3F3A84033}"/>
          </ac:inkMkLst>
        </pc:inkChg>
        <pc:inkChg chg="add">
          <ac:chgData name="Tim Cook" userId="d1c7cfb340f2c7ab" providerId="LiveId" clId="{132F1CF3-C23C-46A2-AE47-363F0F22F264}" dt="2023-04-12T01:58:30.553" v="1199" actId="9405"/>
          <ac:inkMkLst>
            <pc:docMk/>
            <pc:sldMk cId="1009273492" sldId="462"/>
            <ac:inkMk id="504" creationId="{9D739940-E800-4244-0900-CA6054E1AA2E}"/>
          </ac:inkMkLst>
        </pc:inkChg>
        <pc:inkChg chg="add">
          <ac:chgData name="Tim Cook" userId="d1c7cfb340f2c7ab" providerId="LiveId" clId="{132F1CF3-C23C-46A2-AE47-363F0F22F264}" dt="2023-04-12T01:58:31.040" v="1200" actId="9405"/>
          <ac:inkMkLst>
            <pc:docMk/>
            <pc:sldMk cId="1009273492" sldId="462"/>
            <ac:inkMk id="505" creationId="{C43A3407-C7D8-BC18-16ED-B3CBA69205D8}"/>
          </ac:inkMkLst>
        </pc:inkChg>
        <pc:inkChg chg="add">
          <ac:chgData name="Tim Cook" userId="d1c7cfb340f2c7ab" providerId="LiveId" clId="{132F1CF3-C23C-46A2-AE47-363F0F22F264}" dt="2023-04-12T01:58:31.572" v="1201" actId="9405"/>
          <ac:inkMkLst>
            <pc:docMk/>
            <pc:sldMk cId="1009273492" sldId="462"/>
            <ac:inkMk id="506" creationId="{4EB204E1-993E-0501-1C52-A8D1ACED26CE}"/>
          </ac:inkMkLst>
        </pc:inkChg>
        <pc:inkChg chg="add mod">
          <ac:chgData name="Tim Cook" userId="d1c7cfb340f2c7ab" providerId="LiveId" clId="{132F1CF3-C23C-46A2-AE47-363F0F22F264}" dt="2023-04-12T01:58:35.022" v="1209"/>
          <ac:inkMkLst>
            <pc:docMk/>
            <pc:sldMk cId="1009273492" sldId="462"/>
            <ac:inkMk id="507" creationId="{AC712861-E8FB-7B4F-E09F-4865C5C4E4ED}"/>
          </ac:inkMkLst>
        </pc:inkChg>
        <pc:inkChg chg="add mod">
          <ac:chgData name="Tim Cook" userId="d1c7cfb340f2c7ab" providerId="LiveId" clId="{132F1CF3-C23C-46A2-AE47-363F0F22F264}" dt="2023-04-12T01:58:35.022" v="1209"/>
          <ac:inkMkLst>
            <pc:docMk/>
            <pc:sldMk cId="1009273492" sldId="462"/>
            <ac:inkMk id="508" creationId="{776F0C03-9EA1-4F1E-7E53-0BDA9DE54981}"/>
          </ac:inkMkLst>
        </pc:inkChg>
        <pc:inkChg chg="add mod">
          <ac:chgData name="Tim Cook" userId="d1c7cfb340f2c7ab" providerId="LiveId" clId="{132F1CF3-C23C-46A2-AE47-363F0F22F264}" dt="2023-04-12T01:58:35.022" v="1209"/>
          <ac:inkMkLst>
            <pc:docMk/>
            <pc:sldMk cId="1009273492" sldId="462"/>
            <ac:inkMk id="509" creationId="{333A6DBB-26EE-C23D-13EB-263600FA03F1}"/>
          </ac:inkMkLst>
        </pc:inkChg>
        <pc:inkChg chg="add mod">
          <ac:chgData name="Tim Cook" userId="d1c7cfb340f2c7ab" providerId="LiveId" clId="{132F1CF3-C23C-46A2-AE47-363F0F22F264}" dt="2023-04-12T01:58:35.022" v="1209"/>
          <ac:inkMkLst>
            <pc:docMk/>
            <pc:sldMk cId="1009273492" sldId="462"/>
            <ac:inkMk id="510" creationId="{9990EE34-785A-2701-A83F-D7F9DF6D90FD}"/>
          </ac:inkMkLst>
        </pc:inkChg>
        <pc:inkChg chg="add">
          <ac:chgData name="Tim Cook" userId="d1c7cfb340f2c7ab" providerId="LiveId" clId="{132F1CF3-C23C-46A2-AE47-363F0F22F264}" dt="2023-04-12T01:58:33.603" v="1206" actId="9405"/>
          <ac:inkMkLst>
            <pc:docMk/>
            <pc:sldMk cId="1009273492" sldId="462"/>
            <ac:inkMk id="511" creationId="{D724B7F0-6359-7B41-9E72-06FAB10D904E}"/>
          </ac:inkMkLst>
        </pc:inkChg>
        <pc:inkChg chg="add mod">
          <ac:chgData name="Tim Cook" userId="d1c7cfb340f2c7ab" providerId="LiveId" clId="{132F1CF3-C23C-46A2-AE47-363F0F22F264}" dt="2023-04-12T01:58:35.022" v="1209"/>
          <ac:inkMkLst>
            <pc:docMk/>
            <pc:sldMk cId="1009273492" sldId="462"/>
            <ac:inkMk id="512" creationId="{E8B22C72-EFD4-4FB2-B007-D3C60B45DA37}"/>
          </ac:inkMkLst>
        </pc:inkChg>
        <pc:inkChg chg="add mod">
          <ac:chgData name="Tim Cook" userId="d1c7cfb340f2c7ab" providerId="LiveId" clId="{132F1CF3-C23C-46A2-AE47-363F0F22F264}" dt="2023-04-12T01:58:35.022" v="1209"/>
          <ac:inkMkLst>
            <pc:docMk/>
            <pc:sldMk cId="1009273492" sldId="462"/>
            <ac:inkMk id="513" creationId="{57625018-5AC3-AFED-E47A-640BE7852041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17" creationId="{42B6EF9E-B8D9-3B4F-5537-EF2700CD25B5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18" creationId="{98A7C798-925E-6BD2-484B-D15CCBA3B47A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19" creationId="{EE17EFF5-8DAA-C0D2-14F1-021288F7CD0F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20" creationId="{62E7924A-C21D-7660-C91B-DC4C1BEE49E9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21" creationId="{F0137311-3D8C-9BCB-ACEC-4A19FAAD487C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22" creationId="{74BC89B5-B10D-382B-BFAD-6457E424DFF9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23" creationId="{4748E651-3442-0E34-4112-F14CC8E1E2D3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24" creationId="{FAD0B77A-B327-B992-BFE5-D1AE2910D2EA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25" creationId="{C905989F-0844-B792-71E6-F0E6EE0EB2F0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26" creationId="{F9D3B43E-1F71-89D2-4211-DA9DE294D160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30" creationId="{291F979B-DA78-221D-B3E3-76266A1FAB07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31" creationId="{8F1AFB65-F2F6-30E7-58C7-C88BCAE3645F}"/>
          </ac:inkMkLst>
        </pc:inkChg>
        <pc:inkChg chg="add del mod">
          <ac:chgData name="Tim Cook" userId="d1c7cfb340f2c7ab" providerId="LiveId" clId="{132F1CF3-C23C-46A2-AE47-363F0F22F264}" dt="2023-04-12T01:59:39.728" v="1267"/>
          <ac:inkMkLst>
            <pc:docMk/>
            <pc:sldMk cId="1009273492" sldId="462"/>
            <ac:inkMk id="533" creationId="{E1AF7D14-AE19-B438-9A5D-63786ADB91BC}"/>
          </ac:inkMkLst>
        </pc:inkChg>
        <pc:inkChg chg="add del mod">
          <ac:chgData name="Tim Cook" userId="d1c7cfb340f2c7ab" providerId="LiveId" clId="{132F1CF3-C23C-46A2-AE47-363F0F22F264}" dt="2023-04-12T01:59:39.510" v="1264"/>
          <ac:inkMkLst>
            <pc:docMk/>
            <pc:sldMk cId="1009273492" sldId="462"/>
            <ac:inkMk id="534" creationId="{7DDF5367-96A3-0253-F075-3F2813D5E057}"/>
          </ac:inkMkLst>
        </pc:inkChg>
        <pc:inkChg chg="add del mod">
          <ac:chgData name="Tim Cook" userId="d1c7cfb340f2c7ab" providerId="LiveId" clId="{132F1CF3-C23C-46A2-AE47-363F0F22F264}" dt="2023-04-12T01:59:39.510" v="1265"/>
          <ac:inkMkLst>
            <pc:docMk/>
            <pc:sldMk cId="1009273492" sldId="462"/>
            <ac:inkMk id="535" creationId="{92ED17E0-8F48-939E-E033-05C927538B5C}"/>
          </ac:inkMkLst>
        </pc:inkChg>
        <pc:inkChg chg="add del mod">
          <ac:chgData name="Tim Cook" userId="d1c7cfb340f2c7ab" providerId="LiveId" clId="{132F1CF3-C23C-46A2-AE47-363F0F22F264}" dt="2023-04-12T01:59:39.728" v="1266"/>
          <ac:inkMkLst>
            <pc:docMk/>
            <pc:sldMk cId="1009273492" sldId="462"/>
            <ac:inkMk id="536" creationId="{7631EDB9-60AA-7C58-2D16-CAA06DD5A6AC}"/>
          </ac:inkMkLst>
        </pc:inkChg>
        <pc:inkChg chg="add del mod">
          <ac:chgData name="Tim Cook" userId="d1c7cfb340f2c7ab" providerId="LiveId" clId="{132F1CF3-C23C-46A2-AE47-363F0F22F264}" dt="2023-04-12T01:59:40.478" v="1268"/>
          <ac:inkMkLst>
            <pc:docMk/>
            <pc:sldMk cId="1009273492" sldId="462"/>
            <ac:inkMk id="538" creationId="{12022E68-0896-E872-6954-4030A373F82A}"/>
          </ac:inkMkLst>
        </pc:inkChg>
        <pc:inkChg chg="add del mod">
          <ac:chgData name="Tim Cook" userId="d1c7cfb340f2c7ab" providerId="LiveId" clId="{132F1CF3-C23C-46A2-AE47-363F0F22F264}" dt="2023-04-12T01:59:40.478" v="1269"/>
          <ac:inkMkLst>
            <pc:docMk/>
            <pc:sldMk cId="1009273492" sldId="462"/>
            <ac:inkMk id="539" creationId="{48A9A077-6ECB-E41F-ACA1-B22E1FA9613B}"/>
          </ac:inkMkLst>
        </pc:inkChg>
        <pc:inkChg chg="add del mod">
          <ac:chgData name="Tim Cook" userId="d1c7cfb340f2c7ab" providerId="LiveId" clId="{132F1CF3-C23C-46A2-AE47-363F0F22F264}" dt="2023-04-12T01:59:40.978" v="1271"/>
          <ac:inkMkLst>
            <pc:docMk/>
            <pc:sldMk cId="1009273492" sldId="462"/>
            <ac:inkMk id="540" creationId="{27A669F0-5460-DEAD-2C35-79E9DEC91E60}"/>
          </ac:inkMkLst>
        </pc:inkChg>
        <pc:inkChg chg="add del mod">
          <ac:chgData name="Tim Cook" userId="d1c7cfb340f2c7ab" providerId="LiveId" clId="{132F1CF3-C23C-46A2-AE47-363F0F22F264}" dt="2023-04-12T01:59:40.478" v="1270"/>
          <ac:inkMkLst>
            <pc:docMk/>
            <pc:sldMk cId="1009273492" sldId="462"/>
            <ac:inkMk id="541" creationId="{9D3BD3CB-EF06-95F4-39DC-0EFA5F308151}"/>
          </ac:inkMkLst>
        </pc:inkChg>
        <pc:inkChg chg="add del mod">
          <ac:chgData name="Tim Cook" userId="d1c7cfb340f2c7ab" providerId="LiveId" clId="{132F1CF3-C23C-46A2-AE47-363F0F22F264}" dt="2023-04-12T01:59:43.556" v="1274"/>
          <ac:inkMkLst>
            <pc:docMk/>
            <pc:sldMk cId="1009273492" sldId="462"/>
            <ac:inkMk id="543" creationId="{AE98E78A-DE05-4A7F-206C-F11804BF3522}"/>
          </ac:inkMkLst>
        </pc:inkChg>
        <pc:inkChg chg="add del mod">
          <ac:chgData name="Tim Cook" userId="d1c7cfb340f2c7ab" providerId="LiveId" clId="{132F1CF3-C23C-46A2-AE47-363F0F22F264}" dt="2023-04-12T01:59:43.540" v="1272"/>
          <ac:inkMkLst>
            <pc:docMk/>
            <pc:sldMk cId="1009273492" sldId="462"/>
            <ac:inkMk id="544" creationId="{2B7AD3CF-6E7F-C0EF-718A-C23BED050985}"/>
          </ac:inkMkLst>
        </pc:inkChg>
        <pc:inkChg chg="add del mod">
          <ac:chgData name="Tim Cook" userId="d1c7cfb340f2c7ab" providerId="LiveId" clId="{132F1CF3-C23C-46A2-AE47-363F0F22F264}" dt="2023-04-12T01:59:43.556" v="1273"/>
          <ac:inkMkLst>
            <pc:docMk/>
            <pc:sldMk cId="1009273492" sldId="462"/>
            <ac:inkMk id="545" creationId="{55462BAF-5B25-9715-DC4B-42B3C1CB2775}"/>
          </ac:inkMkLst>
        </pc:inkChg>
        <pc:inkChg chg="add del">
          <ac:chgData name="Tim Cook" userId="d1c7cfb340f2c7ab" providerId="LiveId" clId="{132F1CF3-C23C-46A2-AE47-363F0F22F264}" dt="2023-04-12T01:59:14.713" v="1241"/>
          <ac:inkMkLst>
            <pc:docMk/>
            <pc:sldMk cId="1009273492" sldId="462"/>
            <ac:inkMk id="547" creationId="{38D3DCC1-BDD5-3166-C064-93AC9C7B37E1}"/>
          </ac:inkMkLst>
        </pc:inkChg>
        <pc:inkChg chg="add del">
          <ac:chgData name="Tim Cook" userId="d1c7cfb340f2c7ab" providerId="LiveId" clId="{132F1CF3-C23C-46A2-AE47-363F0F22F264}" dt="2023-04-12T01:59:14.713" v="1240"/>
          <ac:inkMkLst>
            <pc:docMk/>
            <pc:sldMk cId="1009273492" sldId="462"/>
            <ac:inkMk id="548" creationId="{198F98DE-6CFE-04AA-8998-53CB91B599BA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49" creationId="{BB9E55EB-4DB2-95F9-07F4-80C567D62B0F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50" creationId="{70BF4685-4734-7319-B468-471C415EE9F5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51" creationId="{ED0E2F3D-4E6B-411E-436A-679719A012AF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52" creationId="{C1A5038F-7FDD-B4FD-6BCC-892C1219AA52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54" creationId="{CF9B4D35-5D2F-3EAC-5D40-A9BE6187C16B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55" creationId="{A26AECD8-34D6-36C7-84D5-0BEB8803184B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56" creationId="{C21907D9-6D4B-9FDC-D38A-EE1F45641FE9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57" creationId="{30ECB068-20C9-D751-F88D-0DC6FEB547AC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58" creationId="{472E3F07-8FBF-1E4E-EA8E-837142265681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59" creationId="{AC56B2EC-49AB-D1D3-E42F-EAB02112CBCD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60" creationId="{01D326E9-683B-5017-E108-92650C81110F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62" creationId="{E196226A-5E75-8588-D8E0-A86D29D9BA3F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63" creationId="{2C0E42EC-AF54-61FA-6994-7E713C9402AB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64" creationId="{ED670DD9-9A68-6AA2-C834-E7FD226C9BC3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65" creationId="{CFA68DE6-F0DF-D9EA-E904-9680E64DE511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66" creationId="{BEBB981C-A5F2-0763-2C53-04E85017D33D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67" creationId="{2FB931FD-0061-CB47-2463-E3E98B3365AB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68" creationId="{A09F8F14-9CB5-9FC3-E3B3-F646DB0AAAED}"/>
          </ac:inkMkLst>
        </pc:inkChg>
        <pc:inkChg chg="add mod">
          <ac:chgData name="Tim Cook" userId="d1c7cfb340f2c7ab" providerId="LiveId" clId="{132F1CF3-C23C-46A2-AE47-363F0F22F264}" dt="2023-04-12T01:59:34.917" v="1263"/>
          <ac:inkMkLst>
            <pc:docMk/>
            <pc:sldMk cId="1009273492" sldId="462"/>
            <ac:inkMk id="569" creationId="{9D51F95F-A355-65CE-E76B-E57FFB98C8B7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71" creationId="{ADBEA556-8C48-0FCB-8DD5-7C59EAC91709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72" creationId="{4834591C-95C4-F653-2A4A-3680928576F0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73" creationId="{C97B9594-AFD8-36D5-FF36-301D762758B8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74" creationId="{29E75564-391E-5E08-DF4D-D2C1AD946F30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76" creationId="{B0D9B016-7FE3-2242-1F09-9366D5DBF8AB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77" creationId="{318DB0BC-5EAC-F240-FCF4-2042ED3C7B07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78" creationId="{E146C0B5-32A4-17EE-CD61-890946E30DBE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80" creationId="{2E04F122-6F72-FBB0-4F7D-E18C9CD046F2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81" creationId="{81D3F7C3-9C7B-D291-DDFA-5B3996FFC711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82" creationId="{08799BAB-45D2-FB84-74E5-FB40BAEDCFB5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83" creationId="{F5E59FED-8A80-22DC-B807-98F7C2463824}"/>
          </ac:inkMkLst>
        </pc:inkChg>
        <pc:inkChg chg="add del mod">
          <ac:chgData name="Tim Cook" userId="d1c7cfb340f2c7ab" providerId="LiveId" clId="{132F1CF3-C23C-46A2-AE47-363F0F22F264}" dt="2023-04-12T02:00:16.356" v="1301"/>
          <ac:inkMkLst>
            <pc:docMk/>
            <pc:sldMk cId="1009273492" sldId="462"/>
            <ac:inkMk id="585" creationId="{48F25FBB-4C5C-A640-CD3B-74A5577001F4}"/>
          </ac:inkMkLst>
        </pc:inkChg>
        <pc:inkChg chg="add del mod">
          <ac:chgData name="Tim Cook" userId="d1c7cfb340f2c7ab" providerId="LiveId" clId="{132F1CF3-C23C-46A2-AE47-363F0F22F264}" dt="2023-04-12T02:00:16.653" v="1303"/>
          <ac:inkMkLst>
            <pc:docMk/>
            <pc:sldMk cId="1009273492" sldId="462"/>
            <ac:inkMk id="586" creationId="{03A27ECB-E232-88B9-14C3-C3A09AFEDBD0}"/>
          </ac:inkMkLst>
        </pc:inkChg>
        <pc:inkChg chg="add del mod">
          <ac:chgData name="Tim Cook" userId="d1c7cfb340f2c7ab" providerId="LiveId" clId="{132F1CF3-C23C-46A2-AE47-363F0F22F264}" dt="2023-04-12T02:00:16.653" v="1302"/>
          <ac:inkMkLst>
            <pc:docMk/>
            <pc:sldMk cId="1009273492" sldId="462"/>
            <ac:inkMk id="587" creationId="{253C5F46-1BE8-3352-8E61-F8F202B7B11C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89" creationId="{33022D32-8A1F-68B7-63FC-307B014527D0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90" creationId="{4652274D-0553-F593-B9DF-8F8B52E4F34E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91" creationId="{354AD9F9-EE5C-DC3D-1FF6-0D12652600C5}"/>
          </ac:inkMkLst>
        </pc:inkChg>
        <pc:inkChg chg="add del mod">
          <ac:chgData name="Tim Cook" userId="d1c7cfb340f2c7ab" providerId="LiveId" clId="{132F1CF3-C23C-46A2-AE47-363F0F22F264}" dt="2023-04-12T02:00:15.590" v="1300"/>
          <ac:inkMkLst>
            <pc:docMk/>
            <pc:sldMk cId="1009273492" sldId="462"/>
            <ac:inkMk id="592" creationId="{EC16A30B-1632-3840-5C33-02FBFC57CEE3}"/>
          </ac:inkMkLst>
        </pc:inkChg>
        <pc:inkChg chg="add del mod">
          <ac:chgData name="Tim Cook" userId="d1c7cfb340f2c7ab" providerId="LiveId" clId="{132F1CF3-C23C-46A2-AE47-363F0F22F264}" dt="2023-04-12T02:00:15.590" v="1299"/>
          <ac:inkMkLst>
            <pc:docMk/>
            <pc:sldMk cId="1009273492" sldId="462"/>
            <ac:inkMk id="593" creationId="{85C1513E-125C-2861-4545-D79E46633208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96" creationId="{D6541C1B-D232-3AF7-499C-8A21BE6F9E89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97" creationId="{CB1E845D-4EAC-CB83-A830-CE58ADCFC750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98" creationId="{5F904723-4307-CF1B-3C0C-3D7627625F27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599" creationId="{173B96E0-7CFA-04A3-81FA-7718EAC8E816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00" creationId="{A1B36340-0ECB-07B3-F734-81F69BAD3C9A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01" creationId="{F79642B7-5F13-435C-4728-CC4724EAC069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04" creationId="{D37E5494-EF45-BB13-904D-B005E7CF8402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05" creationId="{EE0460A7-9F02-334B-CF4F-F2854CE8B67C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06" creationId="{CE8BDABD-E5DD-FA3D-DC7D-DD4232FD70B0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07" creationId="{F08389BF-6032-74F8-0869-CCF598237934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08" creationId="{733EA932-067C-7366-541B-45B1E33384E7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09" creationId="{70846582-948F-EAFC-4088-4A8977B29EDC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12" creationId="{065A0404-81D0-53BD-0DDF-96097D232B65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13" creationId="{31E9B306-C926-47AE-03FB-F2A6C4D7C7E0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14" creationId="{6B0E1C1E-9CD6-7BAA-15E9-CE682B86DC6A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15" creationId="{45945996-272E-D424-BE75-1834CFDBA526}"/>
          </ac:inkMkLst>
        </pc:inkChg>
        <pc:inkChg chg="add mod">
          <ac:chgData name="Tim Cook" userId="d1c7cfb340f2c7ab" providerId="LiveId" clId="{132F1CF3-C23C-46A2-AE47-363F0F22F264}" dt="2023-04-12T02:00:41.650" v="1324" actId="1076"/>
          <ac:inkMkLst>
            <pc:docMk/>
            <pc:sldMk cId="1009273492" sldId="462"/>
            <ac:inkMk id="616" creationId="{1EBA5FE4-1E05-D0D2-C5B5-AF25AE8333AA}"/>
          </ac:inkMkLst>
        </pc:inkChg>
      </pc:sldChg>
      <pc:sldChg chg="addSp delSp modSp mod">
        <pc:chgData name="Tim Cook" userId="d1c7cfb340f2c7ab" providerId="LiveId" clId="{132F1CF3-C23C-46A2-AE47-363F0F22F264}" dt="2023-04-12T02:12:00.449" v="1747" actId="9405"/>
        <pc:sldMkLst>
          <pc:docMk/>
          <pc:sldMk cId="2714024876" sldId="463"/>
        </pc:sldMkLst>
        <pc:grpChg chg="mod">
          <ac:chgData name="Tim Cook" userId="d1c7cfb340f2c7ab" providerId="LiveId" clId="{132F1CF3-C23C-46A2-AE47-363F0F22F264}" dt="2023-04-12T02:08:19.578" v="1459"/>
          <ac:grpSpMkLst>
            <pc:docMk/>
            <pc:sldMk cId="2714024876" sldId="463"/>
            <ac:grpSpMk id="25" creationId="{F12FC7F8-70F5-3E3E-0C9E-A25EBD70A26C}"/>
          </ac:grpSpMkLst>
        </pc:grpChg>
        <pc:grpChg chg="mod">
          <ac:chgData name="Tim Cook" userId="d1c7cfb340f2c7ab" providerId="LiveId" clId="{132F1CF3-C23C-46A2-AE47-363F0F22F264}" dt="2023-04-12T02:08:19.578" v="1459"/>
          <ac:grpSpMkLst>
            <pc:docMk/>
            <pc:sldMk cId="2714024876" sldId="463"/>
            <ac:grpSpMk id="26" creationId="{E61C4DE4-C99E-35A9-DE9C-EB2BEF513DAC}"/>
          </ac:grpSpMkLst>
        </pc:grpChg>
        <pc:grpChg chg="mod">
          <ac:chgData name="Tim Cook" userId="d1c7cfb340f2c7ab" providerId="LiveId" clId="{132F1CF3-C23C-46A2-AE47-363F0F22F264}" dt="2023-04-12T02:08:19.578" v="1459"/>
          <ac:grpSpMkLst>
            <pc:docMk/>
            <pc:sldMk cId="2714024876" sldId="463"/>
            <ac:grpSpMk id="27" creationId="{30FC9277-BAC0-8E92-17B2-3396BE9311BD}"/>
          </ac:grpSpMkLst>
        </pc:grpChg>
        <pc:grpChg chg="mod">
          <ac:chgData name="Tim Cook" userId="d1c7cfb340f2c7ab" providerId="LiveId" clId="{132F1CF3-C23C-46A2-AE47-363F0F22F264}" dt="2023-04-12T02:08:19.578" v="1459"/>
          <ac:grpSpMkLst>
            <pc:docMk/>
            <pc:sldMk cId="2714024876" sldId="463"/>
            <ac:grpSpMk id="28" creationId="{60BDE55F-1E20-A485-C1AF-E757E3FAEEE4}"/>
          </ac:grpSpMkLst>
        </pc:grpChg>
        <pc:grpChg chg="mod">
          <ac:chgData name="Tim Cook" userId="d1c7cfb340f2c7ab" providerId="LiveId" clId="{132F1CF3-C23C-46A2-AE47-363F0F22F264}" dt="2023-04-12T02:08:43.348" v="1488"/>
          <ac:grpSpMkLst>
            <pc:docMk/>
            <pc:sldMk cId="2714024876" sldId="463"/>
            <ac:grpSpMk id="57" creationId="{1C25692F-41A9-C2C6-BD6B-252C5E0EF8D2}"/>
          </ac:grpSpMkLst>
        </pc:grpChg>
        <pc:grpChg chg="mod">
          <ac:chgData name="Tim Cook" userId="d1c7cfb340f2c7ab" providerId="LiveId" clId="{132F1CF3-C23C-46A2-AE47-363F0F22F264}" dt="2023-04-12T02:08:43.348" v="1488"/>
          <ac:grpSpMkLst>
            <pc:docMk/>
            <pc:sldMk cId="2714024876" sldId="463"/>
            <ac:grpSpMk id="58" creationId="{3916153D-DA2B-27E7-61EA-0183B7259FA4}"/>
          </ac:grpSpMkLst>
        </pc:grpChg>
        <pc:grpChg chg="mod">
          <ac:chgData name="Tim Cook" userId="d1c7cfb340f2c7ab" providerId="LiveId" clId="{132F1CF3-C23C-46A2-AE47-363F0F22F264}" dt="2023-04-12T02:08:43.348" v="1488"/>
          <ac:grpSpMkLst>
            <pc:docMk/>
            <pc:sldMk cId="2714024876" sldId="463"/>
            <ac:grpSpMk id="59" creationId="{56B05010-1CF3-859F-BA4D-C9E0CA2C6C0C}"/>
          </ac:grpSpMkLst>
        </pc:grpChg>
        <pc:grpChg chg="del mod">
          <ac:chgData name="Tim Cook" userId="d1c7cfb340f2c7ab" providerId="LiveId" clId="{132F1CF3-C23C-46A2-AE47-363F0F22F264}" dt="2023-04-12T02:08:52.316" v="1498"/>
          <ac:grpSpMkLst>
            <pc:docMk/>
            <pc:sldMk cId="2714024876" sldId="463"/>
            <ac:grpSpMk id="68" creationId="{50FDA662-BAAD-8900-3F69-BEC3BAB0C31B}"/>
          </ac:grpSpMkLst>
        </pc:grpChg>
        <pc:grpChg chg="mod">
          <ac:chgData name="Tim Cook" userId="d1c7cfb340f2c7ab" providerId="LiveId" clId="{132F1CF3-C23C-46A2-AE47-363F0F22F264}" dt="2023-04-12T02:08:56.268" v="1502"/>
          <ac:grpSpMkLst>
            <pc:docMk/>
            <pc:sldMk cId="2714024876" sldId="463"/>
            <ac:grpSpMk id="71" creationId="{0623DD9A-8245-7A37-5A83-F174F8559A94}"/>
          </ac:grpSpMkLst>
        </pc:grpChg>
        <pc:grpChg chg="mod">
          <ac:chgData name="Tim Cook" userId="d1c7cfb340f2c7ab" providerId="LiveId" clId="{132F1CF3-C23C-46A2-AE47-363F0F22F264}" dt="2023-04-12T02:09:02.502" v="1517"/>
          <ac:grpSpMkLst>
            <pc:docMk/>
            <pc:sldMk cId="2714024876" sldId="463"/>
            <ac:grpSpMk id="97" creationId="{FAD25FD0-5C3E-FFF5-2D04-F259D7DFF2A5}"/>
          </ac:grpSpMkLst>
        </pc:grpChg>
        <pc:grpChg chg="mod">
          <ac:chgData name="Tim Cook" userId="d1c7cfb340f2c7ab" providerId="LiveId" clId="{132F1CF3-C23C-46A2-AE47-363F0F22F264}" dt="2023-04-12T02:09:12.001" v="1533"/>
          <ac:grpSpMkLst>
            <pc:docMk/>
            <pc:sldMk cId="2714024876" sldId="463"/>
            <ac:grpSpMk id="156" creationId="{2AE5F63D-EC13-EB8A-7B58-0B3759D47975}"/>
          </ac:grpSpMkLst>
        </pc:grpChg>
        <pc:grpChg chg="mod">
          <ac:chgData name="Tim Cook" userId="d1c7cfb340f2c7ab" providerId="LiveId" clId="{132F1CF3-C23C-46A2-AE47-363F0F22F264}" dt="2023-04-12T02:09:12.001" v="1533"/>
          <ac:grpSpMkLst>
            <pc:docMk/>
            <pc:sldMk cId="2714024876" sldId="463"/>
            <ac:grpSpMk id="157" creationId="{11D977B4-D010-C981-C652-0044141E8F94}"/>
          </ac:grpSpMkLst>
        </pc:grpChg>
        <pc:grpChg chg="mod">
          <ac:chgData name="Tim Cook" userId="d1c7cfb340f2c7ab" providerId="LiveId" clId="{132F1CF3-C23C-46A2-AE47-363F0F22F264}" dt="2023-04-12T02:09:40.417" v="1546"/>
          <ac:grpSpMkLst>
            <pc:docMk/>
            <pc:sldMk cId="2714024876" sldId="463"/>
            <ac:grpSpMk id="170" creationId="{2C7A9FE6-84EB-282D-DA1B-37A01F57321E}"/>
          </ac:grpSpMkLst>
        </pc:grpChg>
        <pc:grpChg chg="mod">
          <ac:chgData name="Tim Cook" userId="d1c7cfb340f2c7ab" providerId="LiveId" clId="{132F1CF3-C23C-46A2-AE47-363F0F22F264}" dt="2023-04-12T02:09:48.760" v="1562"/>
          <ac:grpSpMkLst>
            <pc:docMk/>
            <pc:sldMk cId="2714024876" sldId="463"/>
            <ac:grpSpMk id="186" creationId="{0933323A-E706-70AF-507D-849D9173FDB5}"/>
          </ac:grpSpMkLst>
        </pc:grpChg>
        <pc:grpChg chg="mod">
          <ac:chgData name="Tim Cook" userId="d1c7cfb340f2c7ab" providerId="LiveId" clId="{132F1CF3-C23C-46A2-AE47-363F0F22F264}" dt="2023-04-12T02:09:48.760" v="1562"/>
          <ac:grpSpMkLst>
            <pc:docMk/>
            <pc:sldMk cId="2714024876" sldId="463"/>
            <ac:grpSpMk id="187" creationId="{0B104B3B-BEBB-B2E2-C767-C695FF98BCF3}"/>
          </ac:grpSpMkLst>
        </pc:grpChg>
        <pc:grpChg chg="mod">
          <ac:chgData name="Tim Cook" userId="d1c7cfb340f2c7ab" providerId="LiveId" clId="{132F1CF3-C23C-46A2-AE47-363F0F22F264}" dt="2023-04-12T02:09:48.760" v="1562"/>
          <ac:grpSpMkLst>
            <pc:docMk/>
            <pc:sldMk cId="2714024876" sldId="463"/>
            <ac:grpSpMk id="188" creationId="{8247DDC4-C649-AC8F-31D7-B8690C5C8DCB}"/>
          </ac:grpSpMkLst>
        </pc:grpChg>
        <pc:grpChg chg="del mod">
          <ac:chgData name="Tim Cook" userId="d1c7cfb340f2c7ab" providerId="LiveId" clId="{132F1CF3-C23C-46A2-AE47-363F0F22F264}" dt="2023-04-12T02:10:23.704" v="1610"/>
          <ac:grpSpMkLst>
            <pc:docMk/>
            <pc:sldMk cId="2714024876" sldId="463"/>
            <ac:grpSpMk id="197" creationId="{B24CCF73-66E4-3883-5B5F-89862B5F3BB5}"/>
          </ac:grpSpMkLst>
        </pc:grpChg>
        <pc:grpChg chg="mod">
          <ac:chgData name="Tim Cook" userId="d1c7cfb340f2c7ab" providerId="LiveId" clId="{132F1CF3-C23C-46A2-AE47-363F0F22F264}" dt="2023-04-12T02:10:37.092" v="1643"/>
          <ac:grpSpMkLst>
            <pc:docMk/>
            <pc:sldMk cId="2714024876" sldId="463"/>
            <ac:grpSpMk id="243" creationId="{FF8DC297-A2C5-7FCA-4A22-6FB202C604CB}"/>
          </ac:grpSpMkLst>
        </pc:grpChg>
        <pc:grpChg chg="mod">
          <ac:chgData name="Tim Cook" userId="d1c7cfb340f2c7ab" providerId="LiveId" clId="{132F1CF3-C23C-46A2-AE47-363F0F22F264}" dt="2023-04-12T02:10:37.092" v="1643"/>
          <ac:grpSpMkLst>
            <pc:docMk/>
            <pc:sldMk cId="2714024876" sldId="463"/>
            <ac:grpSpMk id="244" creationId="{2B2C8E30-5087-11A3-8B95-EB76CE5058A6}"/>
          </ac:grpSpMkLst>
        </pc:grpChg>
        <pc:grpChg chg="mod">
          <ac:chgData name="Tim Cook" userId="d1c7cfb340f2c7ab" providerId="LiveId" clId="{132F1CF3-C23C-46A2-AE47-363F0F22F264}" dt="2023-04-12T02:10:37.092" v="1643"/>
          <ac:grpSpMkLst>
            <pc:docMk/>
            <pc:sldMk cId="2714024876" sldId="463"/>
            <ac:grpSpMk id="245" creationId="{12A5A1DB-D4CD-3A8A-005B-E7997DB2B43D}"/>
          </ac:grpSpMkLst>
        </pc:grpChg>
        <pc:grpChg chg="mod">
          <ac:chgData name="Tim Cook" userId="d1c7cfb340f2c7ab" providerId="LiveId" clId="{132F1CF3-C23C-46A2-AE47-363F0F22F264}" dt="2023-04-12T02:10:37.092" v="1643"/>
          <ac:grpSpMkLst>
            <pc:docMk/>
            <pc:sldMk cId="2714024876" sldId="463"/>
            <ac:grpSpMk id="246" creationId="{9FB8B0A8-3733-BFF9-B369-9815D17BA546}"/>
          </ac:grpSpMkLst>
        </pc:grpChg>
        <pc:grpChg chg="mod">
          <ac:chgData name="Tim Cook" userId="d1c7cfb340f2c7ab" providerId="LiveId" clId="{132F1CF3-C23C-46A2-AE47-363F0F22F264}" dt="2023-04-12T02:10:37.092" v="1643"/>
          <ac:grpSpMkLst>
            <pc:docMk/>
            <pc:sldMk cId="2714024876" sldId="463"/>
            <ac:grpSpMk id="247" creationId="{543AB816-88D1-31E6-DA15-FB895A338F44}"/>
          </ac:grpSpMkLst>
        </pc:grpChg>
        <pc:grpChg chg="mod">
          <ac:chgData name="Tim Cook" userId="d1c7cfb340f2c7ab" providerId="LiveId" clId="{132F1CF3-C23C-46A2-AE47-363F0F22F264}" dt="2023-04-12T02:10:37.092" v="1643"/>
          <ac:grpSpMkLst>
            <pc:docMk/>
            <pc:sldMk cId="2714024876" sldId="463"/>
            <ac:grpSpMk id="248" creationId="{7045679B-F13C-7D85-CD32-432C0E4193B5}"/>
          </ac:grpSpMkLst>
        </pc:grpChg>
        <pc:grpChg chg="mod">
          <ac:chgData name="Tim Cook" userId="d1c7cfb340f2c7ab" providerId="LiveId" clId="{132F1CF3-C23C-46A2-AE47-363F0F22F264}" dt="2023-04-12T02:10:37.092" v="1643"/>
          <ac:grpSpMkLst>
            <pc:docMk/>
            <pc:sldMk cId="2714024876" sldId="463"/>
            <ac:grpSpMk id="249" creationId="{661F0A0E-A43F-8EDE-95CA-9C453D13F14E}"/>
          </ac:grpSpMkLst>
        </pc:grpChg>
        <pc:grpChg chg="mod">
          <ac:chgData name="Tim Cook" userId="d1c7cfb340f2c7ab" providerId="LiveId" clId="{132F1CF3-C23C-46A2-AE47-363F0F22F264}" dt="2023-04-12T02:10:49.153" v="1668"/>
          <ac:grpSpMkLst>
            <pc:docMk/>
            <pc:sldMk cId="2714024876" sldId="463"/>
            <ac:grpSpMk id="274" creationId="{DFE44125-A80B-4743-2443-45ECEDF0BA4E}"/>
          </ac:grpSpMkLst>
        </pc:grpChg>
        <pc:grpChg chg="mod">
          <ac:chgData name="Tim Cook" userId="d1c7cfb340f2c7ab" providerId="LiveId" clId="{132F1CF3-C23C-46A2-AE47-363F0F22F264}" dt="2023-04-12T02:10:49.153" v="1668"/>
          <ac:grpSpMkLst>
            <pc:docMk/>
            <pc:sldMk cId="2714024876" sldId="463"/>
            <ac:grpSpMk id="275" creationId="{8249819B-5910-598B-C101-2F25128BCEDF}"/>
          </ac:grpSpMkLst>
        </pc:grpChg>
        <pc:grpChg chg="mod">
          <ac:chgData name="Tim Cook" userId="d1c7cfb340f2c7ab" providerId="LiveId" clId="{132F1CF3-C23C-46A2-AE47-363F0F22F264}" dt="2023-04-12T02:10:49.153" v="1668"/>
          <ac:grpSpMkLst>
            <pc:docMk/>
            <pc:sldMk cId="2714024876" sldId="463"/>
            <ac:grpSpMk id="276" creationId="{6287E75F-8618-7FF9-344A-834F4D852A2B}"/>
          </ac:grpSpMkLst>
        </pc:grpChg>
        <pc:grpChg chg="del mod">
          <ac:chgData name="Tim Cook" userId="d1c7cfb340f2c7ab" providerId="LiveId" clId="{132F1CF3-C23C-46A2-AE47-363F0F22F264}" dt="2023-04-12T02:11:03.671" v="1704"/>
          <ac:grpSpMkLst>
            <pc:docMk/>
            <pc:sldMk cId="2714024876" sldId="463"/>
            <ac:grpSpMk id="277" creationId="{9505892C-C132-70B5-A080-6CD8CDC94800}"/>
          </ac:grpSpMkLst>
        </pc:grpChg>
        <pc:grpChg chg="del mod">
          <ac:chgData name="Tim Cook" userId="d1c7cfb340f2c7ab" providerId="LiveId" clId="{132F1CF3-C23C-46A2-AE47-363F0F22F264}" dt="2023-04-12T02:11:03.671" v="1704"/>
          <ac:grpSpMkLst>
            <pc:docMk/>
            <pc:sldMk cId="2714024876" sldId="463"/>
            <ac:grpSpMk id="278" creationId="{233DC51D-94D0-90E3-180B-3D9A69F04A2B}"/>
          </ac:grpSpMkLst>
        </pc:grpChg>
        <pc:grpChg chg="mod">
          <ac:chgData name="Tim Cook" userId="d1c7cfb340f2c7ab" providerId="LiveId" clId="{132F1CF3-C23C-46A2-AE47-363F0F22F264}" dt="2023-04-12T02:11:03.671" v="1704"/>
          <ac:grpSpMkLst>
            <pc:docMk/>
            <pc:sldMk cId="2714024876" sldId="463"/>
            <ac:grpSpMk id="314" creationId="{D0AD9132-82DB-59D0-01E0-5ABC06D4060E}"/>
          </ac:grpSpMkLst>
        </pc:grpChg>
        <pc:grpChg chg="mod">
          <ac:chgData name="Tim Cook" userId="d1c7cfb340f2c7ab" providerId="LiveId" clId="{132F1CF3-C23C-46A2-AE47-363F0F22F264}" dt="2023-04-12T02:11:03.671" v="1704"/>
          <ac:grpSpMkLst>
            <pc:docMk/>
            <pc:sldMk cId="2714024876" sldId="463"/>
            <ac:grpSpMk id="315" creationId="{26C51DF4-CB27-568C-55B6-22A461C2CFC8}"/>
          </ac:grpSpMkLst>
        </pc:grpChg>
        <pc:grpChg chg="mod">
          <ac:chgData name="Tim Cook" userId="d1c7cfb340f2c7ab" providerId="LiveId" clId="{132F1CF3-C23C-46A2-AE47-363F0F22F264}" dt="2023-04-12T02:11:03.671" v="1704"/>
          <ac:grpSpMkLst>
            <pc:docMk/>
            <pc:sldMk cId="2714024876" sldId="463"/>
            <ac:grpSpMk id="316" creationId="{E72F2E5D-2651-6ABD-6274-27A00F85EBEE}"/>
          </ac:grpSpMkLst>
        </pc:grpChg>
        <pc:grpChg chg="mod">
          <ac:chgData name="Tim Cook" userId="d1c7cfb340f2c7ab" providerId="LiveId" clId="{132F1CF3-C23C-46A2-AE47-363F0F22F264}" dt="2023-04-12T02:11:20.623" v="1737"/>
          <ac:grpSpMkLst>
            <pc:docMk/>
            <pc:sldMk cId="2714024876" sldId="463"/>
            <ac:grpSpMk id="349" creationId="{23BBE3D8-2939-869F-A12F-A8AD6FB887C5}"/>
          </ac:grpSpMkLst>
        </pc:grpChg>
        <pc:grpChg chg="mod">
          <ac:chgData name="Tim Cook" userId="d1c7cfb340f2c7ab" providerId="LiveId" clId="{132F1CF3-C23C-46A2-AE47-363F0F22F264}" dt="2023-04-12T02:11:20.623" v="1737"/>
          <ac:grpSpMkLst>
            <pc:docMk/>
            <pc:sldMk cId="2714024876" sldId="463"/>
            <ac:grpSpMk id="350" creationId="{32B1EA33-5588-4F84-B7E6-BBCDCB57C1D5}"/>
          </ac:grpSpMkLst>
        </pc:grpChg>
        <pc:grpChg chg="del mod">
          <ac:chgData name="Tim Cook" userId="d1c7cfb340f2c7ab" providerId="LiveId" clId="{132F1CF3-C23C-46A2-AE47-363F0F22F264}" dt="2023-04-12T02:11:58.574" v="1745"/>
          <ac:grpSpMkLst>
            <pc:docMk/>
            <pc:sldMk cId="2714024876" sldId="463"/>
            <ac:grpSpMk id="351" creationId="{D5F04D4A-7FE9-F1C0-68A0-54B8F1416FFE}"/>
          </ac:grpSpMkLst>
        </pc:grpChg>
        <pc:grpChg chg="del mod">
          <ac:chgData name="Tim Cook" userId="d1c7cfb340f2c7ab" providerId="LiveId" clId="{132F1CF3-C23C-46A2-AE47-363F0F22F264}" dt="2023-04-12T02:11:58.574" v="1745"/>
          <ac:grpSpMkLst>
            <pc:docMk/>
            <pc:sldMk cId="2714024876" sldId="463"/>
            <ac:grpSpMk id="352" creationId="{FA83F975-9B79-2BC1-D7AE-469DFEB99576}"/>
          </ac:grpSpMkLst>
        </pc:grpChg>
        <pc:grpChg chg="del mod">
          <ac:chgData name="Tim Cook" userId="d1c7cfb340f2c7ab" providerId="LiveId" clId="{132F1CF3-C23C-46A2-AE47-363F0F22F264}" dt="2023-04-12T02:11:58.574" v="1745"/>
          <ac:grpSpMkLst>
            <pc:docMk/>
            <pc:sldMk cId="2714024876" sldId="463"/>
            <ac:grpSpMk id="353" creationId="{CE1A2763-0695-CD70-9B83-757CD6C8B2C2}"/>
          </ac:grpSpMkLst>
        </pc:grpChg>
        <pc:grpChg chg="mod">
          <ac:chgData name="Tim Cook" userId="d1c7cfb340f2c7ab" providerId="LiveId" clId="{132F1CF3-C23C-46A2-AE47-363F0F22F264}" dt="2023-04-12T02:11:20.623" v="1737"/>
          <ac:grpSpMkLst>
            <pc:docMk/>
            <pc:sldMk cId="2714024876" sldId="463"/>
            <ac:grpSpMk id="354" creationId="{551791BE-DB84-9E81-DBB0-6A76490EF21E}"/>
          </ac:grpSpMkLst>
        </pc:grpChg>
        <pc:grpChg chg="mod">
          <ac:chgData name="Tim Cook" userId="d1c7cfb340f2c7ab" providerId="LiveId" clId="{132F1CF3-C23C-46A2-AE47-363F0F22F264}" dt="2023-04-12T02:11:58.574" v="1745"/>
          <ac:grpSpMkLst>
            <pc:docMk/>
            <pc:sldMk cId="2714024876" sldId="463"/>
            <ac:grpSpMk id="359" creationId="{D90D4BE4-C5D7-B781-8881-9793157F8EC2}"/>
          </ac:grpSpMkLst>
        </pc:grp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3" creationId="{04610703-2B77-4F35-8A88-0FDED4DFFFDC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4" creationId="{AABB649C-39B7-9E92-4756-CA6FCA11EF7B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5" creationId="{5EC29733-6358-B5F7-8272-E5283ADE5AD6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6" creationId="{7FEC2534-AB49-17A2-7DC8-27AD3C34B8BA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7" creationId="{9EFA8099-460D-9CDA-E931-36C54128AEE2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8" creationId="{38E049C6-9FF1-F5F9-C3BF-D102B08DA556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9" creationId="{D8AE4C99-D2DB-C6C6-6F19-842880E2A44D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10" creationId="{945CF7F4-E4FB-0E62-71A4-39850E08C376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11" creationId="{19BC3EB9-048F-DB74-A376-A3FDF4A4B4AA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12" creationId="{F6636D00-90F8-B4DD-0A65-9A8F8A8EEF1D}"/>
          </ac:inkMkLst>
        </pc:inkChg>
        <pc:inkChg chg="add">
          <ac:chgData name="Tim Cook" userId="d1c7cfb340f2c7ab" providerId="LiveId" clId="{132F1CF3-C23C-46A2-AE47-363F0F22F264}" dt="2023-04-12T02:08:14.329" v="1447" actId="9405"/>
          <ac:inkMkLst>
            <pc:docMk/>
            <pc:sldMk cId="2714024876" sldId="463"/>
            <ac:inkMk id="13" creationId="{1B577704-A5C5-B6F4-DBE7-6E358C4B532F}"/>
          </ac:inkMkLst>
        </pc:inkChg>
        <pc:inkChg chg="add">
          <ac:chgData name="Tim Cook" userId="d1c7cfb340f2c7ab" providerId="LiveId" clId="{132F1CF3-C23C-46A2-AE47-363F0F22F264}" dt="2023-04-12T02:08:14.735" v="1448" actId="9405"/>
          <ac:inkMkLst>
            <pc:docMk/>
            <pc:sldMk cId="2714024876" sldId="463"/>
            <ac:inkMk id="14" creationId="{4306D061-D406-F061-A63E-74F94CE1E180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15" creationId="{CE768B28-092D-5F18-9632-92C0574AA9A3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16" creationId="{672F7A6F-29DE-76CB-A5C7-65F0CD787477}"/>
          </ac:inkMkLst>
        </pc:inkChg>
        <pc:inkChg chg="add">
          <ac:chgData name="Tim Cook" userId="d1c7cfb340f2c7ab" providerId="LiveId" clId="{132F1CF3-C23C-46A2-AE47-363F0F22F264}" dt="2023-04-12T02:08:15.735" v="1451" actId="9405"/>
          <ac:inkMkLst>
            <pc:docMk/>
            <pc:sldMk cId="2714024876" sldId="463"/>
            <ac:inkMk id="17" creationId="{32CB4EAD-9129-2D45-E579-4CEC518D0968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18" creationId="{761E1EF8-0910-899F-8895-DEA94E687BA8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19" creationId="{D69ABD80-49CE-F2E9-8F06-9856D26863DB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20" creationId="{B40583B3-64C4-C362-F149-85424D10EE9D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21" creationId="{F3BB01A2-250C-6D81-4580-DDC98B8C6E33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22" creationId="{B2E07770-5E29-63A1-7EE8-BA3E8EBB9A98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23" creationId="{45A45E53-BB8F-91D4-5D76-10CC450E4119}"/>
          </ac:inkMkLst>
        </pc:inkChg>
        <pc:inkChg chg="add mod">
          <ac:chgData name="Tim Cook" userId="d1c7cfb340f2c7ab" providerId="LiveId" clId="{132F1CF3-C23C-46A2-AE47-363F0F22F264}" dt="2023-04-12T02:08:19.578" v="1459"/>
          <ac:inkMkLst>
            <pc:docMk/>
            <pc:sldMk cId="2714024876" sldId="463"/>
            <ac:inkMk id="24" creationId="{BC0B5DB5-1DC5-B0E6-BFF9-68DEDEDBD981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29" creationId="{F628303E-6ED3-8E52-7467-5E976BB942BB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30" creationId="{A64C84E4-8E1E-6FAB-9931-24809F8ED748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31" creationId="{034C4DFF-F1C5-B551-CDD6-5E498E53E322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32" creationId="{78145762-53F4-BDF1-1C67-F5F2EB220FCD}"/>
          </ac:inkMkLst>
        </pc:inkChg>
        <pc:inkChg chg="add">
          <ac:chgData name="Tim Cook" userId="d1c7cfb340f2c7ab" providerId="LiveId" clId="{132F1CF3-C23C-46A2-AE47-363F0F22F264}" dt="2023-04-12T02:08:33.021" v="1464" actId="9405"/>
          <ac:inkMkLst>
            <pc:docMk/>
            <pc:sldMk cId="2714024876" sldId="463"/>
            <ac:inkMk id="33" creationId="{88176C8F-1124-47C6-641C-67E2E423D974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34" creationId="{5C975FCD-0147-CF60-7576-13E09EF67B9B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35" creationId="{84231BF7-046C-1E60-018E-D497321A3C02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36" creationId="{57FAE5E2-E941-C684-D608-1C0951424130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37" creationId="{0AF00510-D83E-9233-1BCE-62E0A33C9C3A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38" creationId="{79DEB25E-4922-BB39-D0F3-A5059C1CAACC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39" creationId="{9EABBBCA-1522-65B6-DB9D-5D1A0D0DD1DA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40" creationId="{689FD41C-FD27-E9BB-9A0D-EC5F7805AC67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41" creationId="{FFE64E81-27EF-8989-4D87-FAA42FCD9AFD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42" creationId="{52A8D79F-6395-F37F-B0D1-8209DD2E0667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43" creationId="{574AC9EB-2ED9-2B2E-4E38-B360C7546EE9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44" creationId="{E16A83CE-2A9E-38ED-2512-8CD375A0732A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45" creationId="{390DBE5A-3D45-FE68-FEBD-106E97EE2FCA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46" creationId="{63716C68-38D5-BFF9-5B26-5E1F9B8A0904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47" creationId="{26160313-B34E-CC46-75FD-7994BD7ED2E2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48" creationId="{C63C94FA-1F2C-D9C5-3014-E0A74D25C8A1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49" creationId="{EAFA3F33-C393-3FD0-5093-097B288AE1A2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50" creationId="{BFA086AC-C5C4-715C-CAFB-1AACE7B85423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51" creationId="{BD75FEC8-F67F-466D-0B45-14F49AB2883A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52" creationId="{4AFFDE2B-6165-EF57-AE69-0C9F241518F0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53" creationId="{18A33614-C42D-D677-9DAC-B85B6C12FF1C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54" creationId="{C623A04B-1C6D-B82E-428C-6B903A3CA928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55" creationId="{9FF24596-3EE0-6653-E4DE-0E5D7C792263}"/>
          </ac:inkMkLst>
        </pc:inkChg>
        <pc:inkChg chg="add mod">
          <ac:chgData name="Tim Cook" userId="d1c7cfb340f2c7ab" providerId="LiveId" clId="{132F1CF3-C23C-46A2-AE47-363F0F22F264}" dt="2023-04-12T02:08:43.348" v="1488"/>
          <ac:inkMkLst>
            <pc:docMk/>
            <pc:sldMk cId="2714024876" sldId="463"/>
            <ac:inkMk id="56" creationId="{417FEA17-EC27-B019-7339-0F29771FAAD3}"/>
          </ac:inkMkLst>
        </pc:inkChg>
        <pc:inkChg chg="add del">
          <ac:chgData name="Tim Cook" userId="d1c7cfb340f2c7ab" providerId="LiveId" clId="{132F1CF3-C23C-46A2-AE47-363F0F22F264}" dt="2023-04-12T02:08:47.864" v="1490"/>
          <ac:inkMkLst>
            <pc:docMk/>
            <pc:sldMk cId="2714024876" sldId="463"/>
            <ac:inkMk id="60" creationId="{17170983-C9AF-268F-663B-F61A959774AD}"/>
          </ac:inkMkLst>
        </pc:inkChg>
        <pc:inkChg chg="add del mod">
          <ac:chgData name="Tim Cook" userId="d1c7cfb340f2c7ab" providerId="LiveId" clId="{132F1CF3-C23C-46A2-AE47-363F0F22F264}" dt="2023-04-12T02:08:52.316" v="1498"/>
          <ac:inkMkLst>
            <pc:docMk/>
            <pc:sldMk cId="2714024876" sldId="463"/>
            <ac:inkMk id="64" creationId="{C28B36FB-A706-B70D-E1A4-1E15F1D88C57}"/>
          </ac:inkMkLst>
        </pc:inkChg>
        <pc:inkChg chg="add del mod">
          <ac:chgData name="Tim Cook" userId="d1c7cfb340f2c7ab" providerId="LiveId" clId="{132F1CF3-C23C-46A2-AE47-363F0F22F264}" dt="2023-04-12T02:08:52.316" v="1496"/>
          <ac:inkMkLst>
            <pc:docMk/>
            <pc:sldMk cId="2714024876" sldId="463"/>
            <ac:inkMk id="65" creationId="{F97C8E60-00B3-EA74-9509-D015F7135AD4}"/>
          </ac:inkMkLst>
        </pc:inkChg>
        <pc:inkChg chg="add del mod">
          <ac:chgData name="Tim Cook" userId="d1c7cfb340f2c7ab" providerId="LiveId" clId="{132F1CF3-C23C-46A2-AE47-363F0F22F264}" dt="2023-04-12T02:08:52.316" v="1499"/>
          <ac:inkMkLst>
            <pc:docMk/>
            <pc:sldMk cId="2714024876" sldId="463"/>
            <ac:inkMk id="66" creationId="{7BEAC243-3FDD-5FFF-0B20-42D1624291EB}"/>
          </ac:inkMkLst>
        </pc:inkChg>
        <pc:inkChg chg="add del mod">
          <ac:chgData name="Tim Cook" userId="d1c7cfb340f2c7ab" providerId="LiveId" clId="{132F1CF3-C23C-46A2-AE47-363F0F22F264}" dt="2023-04-12T02:08:52.316" v="1497"/>
          <ac:inkMkLst>
            <pc:docMk/>
            <pc:sldMk cId="2714024876" sldId="463"/>
            <ac:inkMk id="67" creationId="{E8CA7354-CB22-FF84-57A2-5D703EBCABAB}"/>
          </ac:inkMkLst>
        </pc:inkChg>
        <pc:inkChg chg="add mod">
          <ac:chgData name="Tim Cook" userId="d1c7cfb340f2c7ab" providerId="LiveId" clId="{132F1CF3-C23C-46A2-AE47-363F0F22F264}" dt="2023-04-12T02:08:56.268" v="1502"/>
          <ac:inkMkLst>
            <pc:docMk/>
            <pc:sldMk cId="2714024876" sldId="463"/>
            <ac:inkMk id="69" creationId="{789691BD-292B-9BAA-238D-320CF7F093A1}"/>
          </ac:inkMkLst>
        </pc:inkChg>
        <pc:inkChg chg="add mod">
          <ac:chgData name="Tim Cook" userId="d1c7cfb340f2c7ab" providerId="LiveId" clId="{132F1CF3-C23C-46A2-AE47-363F0F22F264}" dt="2023-04-12T02:08:56.268" v="1502"/>
          <ac:inkMkLst>
            <pc:docMk/>
            <pc:sldMk cId="2714024876" sldId="463"/>
            <ac:inkMk id="70" creationId="{4D842E17-8D9D-DFFD-2687-06C2D04390D2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72" creationId="{64530D59-E901-CA8A-0B55-A2E8885A185A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73" creationId="{29652E7F-AE08-F951-BDA2-200560076F37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75" creationId="{EC65E4C5-9C0E-8162-5D87-8C3A76E340F1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76" creationId="{D61C6C4E-CBDD-3EA2-9248-CB89C82A650B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77" creationId="{98C3B887-B185-E9CC-9B38-081C79F0124E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78" creationId="{D8F9078B-119D-2BD3-668C-CA6DEBBEF2B5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82" creationId="{C75B6B2E-9770-A1A5-4BAC-B4E618C1CE72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90" creationId="{475B3C8D-CFE9-B4D8-91EB-E647D14D4488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91" creationId="{F8DDA4EE-46C1-52CA-6169-2C09DA47E3A0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92" creationId="{B1CC8B40-8132-7529-242E-008EADECB429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93" creationId="{2CB5C18C-6B20-22E9-0FAA-0E24A2883E11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94" creationId="{F001B066-B86A-9C3F-2980-BC4287635602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95" creationId="{A7BEB7B3-FA07-AAA5-8489-E0196238BBDF}"/>
          </ac:inkMkLst>
        </pc:inkChg>
        <pc:inkChg chg="add mod">
          <ac:chgData name="Tim Cook" userId="d1c7cfb340f2c7ab" providerId="LiveId" clId="{132F1CF3-C23C-46A2-AE47-363F0F22F264}" dt="2023-04-12T02:09:02.502" v="1517"/>
          <ac:inkMkLst>
            <pc:docMk/>
            <pc:sldMk cId="2714024876" sldId="463"/>
            <ac:inkMk id="96" creationId="{75B82F28-CBB1-FA70-3259-C66BAB2008C9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98" creationId="{D1FC14A8-34F4-9A2F-F1A0-10439FDE40C1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14" creationId="{05B6779D-0734-D896-6884-CB3B80018119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15" creationId="{DB061BF7-48B7-371E-4361-9060E07AC9CC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16" creationId="{EF9325F1-8878-AA8B-D857-6D89A84E96D9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27" creationId="{1C667626-5579-3CDF-5089-81D61D0976F7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46" creationId="{A3999154-D298-1D6F-9F6E-6FD6A2D394A8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47" creationId="{592960F2-320F-B3B2-1124-DD80614399CD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48" creationId="{4D1C232B-D8F2-9D36-5455-0E5AAA28699A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49" creationId="{26D8F4F6-B037-A310-3090-B009F7A242BE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50" creationId="{77A8C87D-9A10-4363-6CC7-59CD1BD9FC08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51" creationId="{B0287050-1966-EA6D-D7F1-A5DB71C60F67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52" creationId="{C715A197-9A6E-CD84-04A8-992AEFB5D858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53" creationId="{BADFD316-05AD-64F8-C253-8B400DFFC7E7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54" creationId="{1ECE8169-6BEB-583D-5F8A-7B55B3C02324}"/>
          </ac:inkMkLst>
        </pc:inkChg>
        <pc:inkChg chg="add mod">
          <ac:chgData name="Tim Cook" userId="d1c7cfb340f2c7ab" providerId="LiveId" clId="{132F1CF3-C23C-46A2-AE47-363F0F22F264}" dt="2023-04-12T02:09:12.001" v="1533"/>
          <ac:inkMkLst>
            <pc:docMk/>
            <pc:sldMk cId="2714024876" sldId="463"/>
            <ac:inkMk id="155" creationId="{6CAB87A5-288C-5496-ADC6-DCC55DB2839A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58" creationId="{1D4CCFED-BBE4-B9FD-A688-BFA921F2E99F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59" creationId="{54F238DC-54E9-7BC4-0AEC-924499158992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60" creationId="{3611901F-9A39-01B5-D591-E88CA3E5FB35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61" creationId="{D5623C71-0A0C-5585-6241-9F715E7527B3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62" creationId="{8465E6F1-F756-8CA0-63B6-D2DDFFE618B2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63" creationId="{1034739C-F213-E08B-C079-5193C9911CAB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64" creationId="{5D5DF923-4F3D-EE53-9F1F-FC74BA2C2004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65" creationId="{12DCCDEA-AB0B-80CA-2AD1-1132E3895012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66" creationId="{58F680CD-4E1D-CB34-02E1-465B96F4AFF6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67" creationId="{70D625DB-300E-B3E8-BDD5-4F0F2FD44A45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68" creationId="{A7A5A369-0445-1C6A-01F4-19F9BBB78070}"/>
          </ac:inkMkLst>
        </pc:inkChg>
        <pc:inkChg chg="add mod">
          <ac:chgData name="Tim Cook" userId="d1c7cfb340f2c7ab" providerId="LiveId" clId="{132F1CF3-C23C-46A2-AE47-363F0F22F264}" dt="2023-04-12T02:09:40.417" v="1546"/>
          <ac:inkMkLst>
            <pc:docMk/>
            <pc:sldMk cId="2714024876" sldId="463"/>
            <ac:inkMk id="169" creationId="{51EF044B-A142-3324-4A41-CCE9066EC8A2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71" creationId="{70FF3146-54E7-A17C-77BB-43478F1F53C2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72" creationId="{6E06981C-6A2B-333E-D05E-72C96CA5CB12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73" creationId="{DABF33F4-BC28-9970-023E-E8F9DDF34002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74" creationId="{70B034FF-EF69-7EF6-D170-1255ABB914FB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75" creationId="{37DD1D5B-3F94-5330-CCD7-C0B7A98C406D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76" creationId="{1E9815A6-F80A-4549-268A-C5C4A9038E4A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77" creationId="{D3ADDD7A-6825-5E3F-3040-0846BB9B6689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78" creationId="{FDEE078A-460D-3416-72F9-C8DA36968F97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79" creationId="{8E983C81-A67E-B6F3-C396-481300F90B63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80" creationId="{F36FB755-95D2-782A-29AD-CBF671D6F652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81" creationId="{C94800DC-243E-DC58-EF6D-AC6BEF4411A2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82" creationId="{F678E279-4ED3-B5E4-B8BC-B34BB495E700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83" creationId="{66AAAD12-D51B-3021-2014-751330DC41C5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84" creationId="{461CB165-FEC2-07FE-1EF1-F39D39C462DD}"/>
          </ac:inkMkLst>
        </pc:inkChg>
        <pc:inkChg chg="add mod">
          <ac:chgData name="Tim Cook" userId="d1c7cfb340f2c7ab" providerId="LiveId" clId="{132F1CF3-C23C-46A2-AE47-363F0F22F264}" dt="2023-04-12T02:09:48.760" v="1562"/>
          <ac:inkMkLst>
            <pc:docMk/>
            <pc:sldMk cId="2714024876" sldId="463"/>
            <ac:inkMk id="185" creationId="{151EB5ED-DB0E-0413-16B2-BE95DAA6319D}"/>
          </ac:inkMkLst>
        </pc:inkChg>
        <pc:inkChg chg="add del">
          <ac:chgData name="Tim Cook" userId="d1c7cfb340f2c7ab" providerId="LiveId" clId="{132F1CF3-C23C-46A2-AE47-363F0F22F264}" dt="2023-04-12T02:10:23.704" v="1592"/>
          <ac:inkMkLst>
            <pc:docMk/>
            <pc:sldMk cId="2714024876" sldId="463"/>
            <ac:inkMk id="189" creationId="{48AF8FBA-B4DE-165C-1F9A-D91D5878A759}"/>
          </ac:inkMkLst>
        </pc:inkChg>
        <pc:inkChg chg="add del">
          <ac:chgData name="Tim Cook" userId="d1c7cfb340f2c7ab" providerId="LiveId" clId="{132F1CF3-C23C-46A2-AE47-363F0F22F264}" dt="2023-04-12T02:10:23.704" v="1614"/>
          <ac:inkMkLst>
            <pc:docMk/>
            <pc:sldMk cId="2714024876" sldId="463"/>
            <ac:inkMk id="190" creationId="{DB8FF492-CF52-0782-064D-90AEC8238547}"/>
          </ac:inkMkLst>
        </pc:inkChg>
        <pc:inkChg chg="add del">
          <ac:chgData name="Tim Cook" userId="d1c7cfb340f2c7ab" providerId="LiveId" clId="{132F1CF3-C23C-46A2-AE47-363F0F22F264}" dt="2023-04-12T02:10:23.704" v="1594"/>
          <ac:inkMkLst>
            <pc:docMk/>
            <pc:sldMk cId="2714024876" sldId="463"/>
            <ac:inkMk id="191" creationId="{C5A2A847-620E-24AE-FF08-BF3822F34BD6}"/>
          </ac:inkMkLst>
        </pc:inkChg>
        <pc:inkChg chg="add del mod">
          <ac:chgData name="Tim Cook" userId="d1c7cfb340f2c7ab" providerId="LiveId" clId="{132F1CF3-C23C-46A2-AE47-363F0F22F264}" dt="2023-04-12T02:10:23.704" v="1610"/>
          <ac:inkMkLst>
            <pc:docMk/>
            <pc:sldMk cId="2714024876" sldId="463"/>
            <ac:inkMk id="192" creationId="{3C60F78F-4394-6D6B-9637-E1E2A39D13C2}"/>
          </ac:inkMkLst>
        </pc:inkChg>
        <pc:inkChg chg="add del mod">
          <ac:chgData name="Tim Cook" userId="d1c7cfb340f2c7ab" providerId="LiveId" clId="{132F1CF3-C23C-46A2-AE47-363F0F22F264}" dt="2023-04-12T02:10:23.704" v="1603"/>
          <ac:inkMkLst>
            <pc:docMk/>
            <pc:sldMk cId="2714024876" sldId="463"/>
            <ac:inkMk id="193" creationId="{925E1386-F68D-E8C1-FE21-4C1451B0D587}"/>
          </ac:inkMkLst>
        </pc:inkChg>
        <pc:inkChg chg="add del mod">
          <ac:chgData name="Tim Cook" userId="d1c7cfb340f2c7ab" providerId="LiveId" clId="{132F1CF3-C23C-46A2-AE47-363F0F22F264}" dt="2023-04-12T02:10:23.704" v="1613"/>
          <ac:inkMkLst>
            <pc:docMk/>
            <pc:sldMk cId="2714024876" sldId="463"/>
            <ac:inkMk id="194" creationId="{72321DB0-2435-EBB9-8208-6576889C7C92}"/>
          </ac:inkMkLst>
        </pc:inkChg>
        <pc:inkChg chg="add del mod">
          <ac:chgData name="Tim Cook" userId="d1c7cfb340f2c7ab" providerId="LiveId" clId="{132F1CF3-C23C-46A2-AE47-363F0F22F264}" dt="2023-04-12T02:10:23.704" v="1608"/>
          <ac:inkMkLst>
            <pc:docMk/>
            <pc:sldMk cId="2714024876" sldId="463"/>
            <ac:inkMk id="195" creationId="{FC4A248F-BF12-1007-7636-CE2033BBD142}"/>
          </ac:inkMkLst>
        </pc:inkChg>
        <pc:inkChg chg="add del mod">
          <ac:chgData name="Tim Cook" userId="d1c7cfb340f2c7ab" providerId="LiveId" clId="{132F1CF3-C23C-46A2-AE47-363F0F22F264}" dt="2023-04-12T02:10:23.704" v="1600"/>
          <ac:inkMkLst>
            <pc:docMk/>
            <pc:sldMk cId="2714024876" sldId="463"/>
            <ac:inkMk id="196" creationId="{7B0EE515-4980-4ADF-6F54-A63C7A6D67FF}"/>
          </ac:inkMkLst>
        </pc:inkChg>
        <pc:inkChg chg="add del">
          <ac:chgData name="Tim Cook" userId="d1c7cfb340f2c7ab" providerId="LiveId" clId="{132F1CF3-C23C-46A2-AE47-363F0F22F264}" dt="2023-04-12T02:10:23.704" v="1615"/>
          <ac:inkMkLst>
            <pc:docMk/>
            <pc:sldMk cId="2714024876" sldId="463"/>
            <ac:inkMk id="198" creationId="{9DAC8F0C-2527-F9C7-927C-5B452AB36DC6}"/>
          </ac:inkMkLst>
        </pc:inkChg>
        <pc:inkChg chg="add del">
          <ac:chgData name="Tim Cook" userId="d1c7cfb340f2c7ab" providerId="LiveId" clId="{132F1CF3-C23C-46A2-AE47-363F0F22F264}" dt="2023-04-12T02:10:23.704" v="1595"/>
          <ac:inkMkLst>
            <pc:docMk/>
            <pc:sldMk cId="2714024876" sldId="463"/>
            <ac:inkMk id="199" creationId="{C758CF6D-4940-01FC-E81D-5287A221961A}"/>
          </ac:inkMkLst>
        </pc:inkChg>
        <pc:inkChg chg="add del">
          <ac:chgData name="Tim Cook" userId="d1c7cfb340f2c7ab" providerId="LiveId" clId="{132F1CF3-C23C-46A2-AE47-363F0F22F264}" dt="2023-04-12T02:10:23.704" v="1605"/>
          <ac:inkMkLst>
            <pc:docMk/>
            <pc:sldMk cId="2714024876" sldId="463"/>
            <ac:inkMk id="200" creationId="{4B08CB08-1430-D5AA-5057-6A140ED91F4D}"/>
          </ac:inkMkLst>
        </pc:inkChg>
        <pc:inkChg chg="add del">
          <ac:chgData name="Tim Cook" userId="d1c7cfb340f2c7ab" providerId="LiveId" clId="{132F1CF3-C23C-46A2-AE47-363F0F22F264}" dt="2023-04-12T02:10:23.704" v="1596"/>
          <ac:inkMkLst>
            <pc:docMk/>
            <pc:sldMk cId="2714024876" sldId="463"/>
            <ac:inkMk id="201" creationId="{F52A1CA0-B315-C645-2E9A-68236B0D268E}"/>
          </ac:inkMkLst>
        </pc:inkChg>
        <pc:inkChg chg="add del">
          <ac:chgData name="Tim Cook" userId="d1c7cfb340f2c7ab" providerId="LiveId" clId="{132F1CF3-C23C-46A2-AE47-363F0F22F264}" dt="2023-04-12T02:10:23.704" v="1590"/>
          <ac:inkMkLst>
            <pc:docMk/>
            <pc:sldMk cId="2714024876" sldId="463"/>
            <ac:inkMk id="202" creationId="{DB941A8D-00E0-7829-EAD8-016B7C364548}"/>
          </ac:inkMkLst>
        </pc:inkChg>
        <pc:inkChg chg="add del">
          <ac:chgData name="Tim Cook" userId="d1c7cfb340f2c7ab" providerId="LiveId" clId="{132F1CF3-C23C-46A2-AE47-363F0F22F264}" dt="2023-04-12T02:10:23.704" v="1612"/>
          <ac:inkMkLst>
            <pc:docMk/>
            <pc:sldMk cId="2714024876" sldId="463"/>
            <ac:inkMk id="203" creationId="{592F703C-1E97-5A72-479D-6DA85592A2FD}"/>
          </ac:inkMkLst>
        </pc:inkChg>
        <pc:inkChg chg="add del">
          <ac:chgData name="Tim Cook" userId="d1c7cfb340f2c7ab" providerId="LiveId" clId="{132F1CF3-C23C-46A2-AE47-363F0F22F264}" dt="2023-04-12T02:10:23.704" v="1607"/>
          <ac:inkMkLst>
            <pc:docMk/>
            <pc:sldMk cId="2714024876" sldId="463"/>
            <ac:inkMk id="204" creationId="{49DDBDF7-D021-E230-A3D6-D906EAAFDFC6}"/>
          </ac:inkMkLst>
        </pc:inkChg>
        <pc:inkChg chg="add del">
          <ac:chgData name="Tim Cook" userId="d1c7cfb340f2c7ab" providerId="LiveId" clId="{132F1CF3-C23C-46A2-AE47-363F0F22F264}" dt="2023-04-12T02:10:23.704" v="1598"/>
          <ac:inkMkLst>
            <pc:docMk/>
            <pc:sldMk cId="2714024876" sldId="463"/>
            <ac:inkMk id="205" creationId="{9AA0CBA5-1C8C-FEEB-234C-7A8FC1020228}"/>
          </ac:inkMkLst>
        </pc:inkChg>
        <pc:inkChg chg="add del">
          <ac:chgData name="Tim Cook" userId="d1c7cfb340f2c7ab" providerId="LiveId" clId="{132F1CF3-C23C-46A2-AE47-363F0F22F264}" dt="2023-04-12T02:10:23.704" v="1611"/>
          <ac:inkMkLst>
            <pc:docMk/>
            <pc:sldMk cId="2714024876" sldId="463"/>
            <ac:inkMk id="206" creationId="{AB246CFC-205D-7AD0-DC0D-E12B2B55F3F7}"/>
          </ac:inkMkLst>
        </pc:inkChg>
        <pc:inkChg chg="add del">
          <ac:chgData name="Tim Cook" userId="d1c7cfb340f2c7ab" providerId="LiveId" clId="{132F1CF3-C23C-46A2-AE47-363F0F22F264}" dt="2023-04-12T02:10:23.704" v="1601"/>
          <ac:inkMkLst>
            <pc:docMk/>
            <pc:sldMk cId="2714024876" sldId="463"/>
            <ac:inkMk id="207" creationId="{AE3FD8CB-6E30-069A-4619-F3562102E48A}"/>
          </ac:inkMkLst>
        </pc:inkChg>
        <pc:inkChg chg="add del">
          <ac:chgData name="Tim Cook" userId="d1c7cfb340f2c7ab" providerId="LiveId" clId="{132F1CF3-C23C-46A2-AE47-363F0F22F264}" dt="2023-04-12T02:10:23.704" v="1591"/>
          <ac:inkMkLst>
            <pc:docMk/>
            <pc:sldMk cId="2714024876" sldId="463"/>
            <ac:inkMk id="208" creationId="{93AD8D3B-6734-8A88-73D4-239DA3E9E090}"/>
          </ac:inkMkLst>
        </pc:inkChg>
        <pc:inkChg chg="add del">
          <ac:chgData name="Tim Cook" userId="d1c7cfb340f2c7ab" providerId="LiveId" clId="{132F1CF3-C23C-46A2-AE47-363F0F22F264}" dt="2023-04-12T02:10:23.704" v="1609"/>
          <ac:inkMkLst>
            <pc:docMk/>
            <pc:sldMk cId="2714024876" sldId="463"/>
            <ac:inkMk id="209" creationId="{177DFD24-5C37-E2C6-ACCE-9589B9313961}"/>
          </ac:inkMkLst>
        </pc:inkChg>
        <pc:inkChg chg="add del">
          <ac:chgData name="Tim Cook" userId="d1c7cfb340f2c7ab" providerId="LiveId" clId="{132F1CF3-C23C-46A2-AE47-363F0F22F264}" dt="2023-04-12T02:10:23.704" v="1593"/>
          <ac:inkMkLst>
            <pc:docMk/>
            <pc:sldMk cId="2714024876" sldId="463"/>
            <ac:inkMk id="210" creationId="{2DF45349-67FA-3D06-B3F5-54BBB6239861}"/>
          </ac:inkMkLst>
        </pc:inkChg>
        <pc:inkChg chg="add del">
          <ac:chgData name="Tim Cook" userId="d1c7cfb340f2c7ab" providerId="LiveId" clId="{132F1CF3-C23C-46A2-AE47-363F0F22F264}" dt="2023-04-12T02:10:23.704" v="1606"/>
          <ac:inkMkLst>
            <pc:docMk/>
            <pc:sldMk cId="2714024876" sldId="463"/>
            <ac:inkMk id="211" creationId="{C0A92ED9-0551-0CA1-7749-B88F717BD6B6}"/>
          </ac:inkMkLst>
        </pc:inkChg>
        <pc:inkChg chg="add del">
          <ac:chgData name="Tim Cook" userId="d1c7cfb340f2c7ab" providerId="LiveId" clId="{132F1CF3-C23C-46A2-AE47-363F0F22F264}" dt="2023-04-12T02:10:23.704" v="1599"/>
          <ac:inkMkLst>
            <pc:docMk/>
            <pc:sldMk cId="2714024876" sldId="463"/>
            <ac:inkMk id="212" creationId="{378ECC05-2C43-6478-FAE6-B41C815FBD79}"/>
          </ac:inkMkLst>
        </pc:inkChg>
        <pc:inkChg chg="add del">
          <ac:chgData name="Tim Cook" userId="d1c7cfb340f2c7ab" providerId="LiveId" clId="{132F1CF3-C23C-46A2-AE47-363F0F22F264}" dt="2023-04-12T02:10:23.704" v="1602"/>
          <ac:inkMkLst>
            <pc:docMk/>
            <pc:sldMk cId="2714024876" sldId="463"/>
            <ac:inkMk id="213" creationId="{DB2EE092-9CD9-8DDF-CE62-BAF2C1649AF4}"/>
          </ac:inkMkLst>
        </pc:inkChg>
        <pc:inkChg chg="add del">
          <ac:chgData name="Tim Cook" userId="d1c7cfb340f2c7ab" providerId="LiveId" clId="{132F1CF3-C23C-46A2-AE47-363F0F22F264}" dt="2023-04-12T02:10:23.704" v="1597"/>
          <ac:inkMkLst>
            <pc:docMk/>
            <pc:sldMk cId="2714024876" sldId="463"/>
            <ac:inkMk id="214" creationId="{0C2A0DDA-163E-FD58-16F0-CBFC56E158FE}"/>
          </ac:inkMkLst>
        </pc:inkChg>
        <pc:inkChg chg="add del">
          <ac:chgData name="Tim Cook" userId="d1c7cfb340f2c7ab" providerId="LiveId" clId="{132F1CF3-C23C-46A2-AE47-363F0F22F264}" dt="2023-04-12T02:10:23.704" v="1604"/>
          <ac:inkMkLst>
            <pc:docMk/>
            <pc:sldMk cId="2714024876" sldId="463"/>
            <ac:inkMk id="215" creationId="{DF1845CA-5229-7E5B-0FB8-E86778EFCB80}"/>
          </ac:inkMkLst>
        </pc:inkChg>
        <pc:inkChg chg="add">
          <ac:chgData name="Tim Cook" userId="d1c7cfb340f2c7ab" providerId="LiveId" clId="{132F1CF3-C23C-46A2-AE47-363F0F22F264}" dt="2023-04-12T02:10:25.079" v="1616" actId="9405"/>
          <ac:inkMkLst>
            <pc:docMk/>
            <pc:sldMk cId="2714024876" sldId="463"/>
            <ac:inkMk id="216" creationId="{60E4CE52-67E5-7D0A-CF46-9888BF66667E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17" creationId="{0243E177-9C14-BDC9-5684-2693A32CE202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18" creationId="{DD779F39-597A-93A7-A304-F885AB79CDE8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19" creationId="{E0AF25FA-D908-8BF4-219B-FA364E0D206C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20" creationId="{1D3BB493-5046-3930-F64E-6DF1D4C44CD4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21" creationId="{BBEB7CA0-74C2-45E6-C108-698B63333038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22" creationId="{61750173-DA69-EFCD-FB26-12D90E1AAB35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23" creationId="{C1E141AE-23B6-88B2-3563-6B0B475ECC83}"/>
          </ac:inkMkLst>
        </pc:inkChg>
        <pc:inkChg chg="add">
          <ac:chgData name="Tim Cook" userId="d1c7cfb340f2c7ab" providerId="LiveId" clId="{132F1CF3-C23C-46A2-AE47-363F0F22F264}" dt="2023-04-12T02:10:28.249" v="1624" actId="9405"/>
          <ac:inkMkLst>
            <pc:docMk/>
            <pc:sldMk cId="2714024876" sldId="463"/>
            <ac:inkMk id="224" creationId="{7A482367-0ECC-07AC-6AE2-FD238E08F337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25" creationId="{B2834894-B74A-BB23-17FE-EF0D82DCE8F3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26" creationId="{1EF7FCC2-733D-841D-A7E3-FBADEAA757EB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27" creationId="{C3B58F2D-1199-3CE8-EE6A-3BEEEC279AA9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28" creationId="{82A327A3-FAD5-4068-CF6E-DB103F7B4840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29" creationId="{A0A2189C-50E9-BB6F-4CDF-02ADC9DD4FCE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30" creationId="{7DB58F61-7FBE-3691-8917-D74178426791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31" creationId="{4DDA5B3C-7528-38F2-5C67-151894CCF400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32" creationId="{2A3748EF-FAE2-9D92-1CF9-F2893BA1FCD6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33" creationId="{9F5FA255-597A-6DB0-1142-0A75A47B4BB7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34" creationId="{8A3F9A97-C5A6-1F0C-6132-B3D3A1051511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35" creationId="{AAE062A4-2710-3D7D-D687-6CB6FF5308F9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36" creationId="{7AFDCD86-42D4-5EDE-F215-E2F0810EF563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37" creationId="{43A158FC-3070-861F-EEDE-03572A2C0A41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38" creationId="{3FEFB40E-5B95-A03E-D8BE-430EF4CAA0E3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39" creationId="{CB1F75BC-EE77-535E-1945-0AC74F44F726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40" creationId="{11AAE339-B25B-F66C-A2DA-5252E9757FA4}"/>
          </ac:inkMkLst>
        </pc:inkChg>
        <pc:inkChg chg="add mod">
          <ac:chgData name="Tim Cook" userId="d1c7cfb340f2c7ab" providerId="LiveId" clId="{132F1CF3-C23C-46A2-AE47-363F0F22F264}" dt="2023-04-12T02:10:37.092" v="1643"/>
          <ac:inkMkLst>
            <pc:docMk/>
            <pc:sldMk cId="2714024876" sldId="463"/>
            <ac:inkMk id="241" creationId="{3D3EECB4-5C28-E6AD-CA89-9A1163337B59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42" creationId="{AD9F8F7B-C822-D4AB-44FD-EE830E62DC64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50" creationId="{C126F65F-A1C5-4043-22EC-A3AAC27F13C7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51" creationId="{2668BD6E-9034-53AC-2189-4F6A10D06240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52" creationId="{699EF069-3C52-7101-E731-4A0B68207306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53" creationId="{D1BF6007-01DA-602F-7AAA-D4F0098B5000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54" creationId="{8E8F3637-70A6-296B-E84F-1AE05BA7F34B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55" creationId="{1EACDA48-BE0A-FFD3-C9F6-7563C00F4D56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56" creationId="{29C9D4EA-10CF-E801-C1A4-21F33655CE2B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57" creationId="{2E46DAFC-FC6B-88A4-8455-DCEC7E6F20D0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58" creationId="{42EE196B-C610-1B5C-1683-EA7A702D5F32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59" creationId="{6F573C55-257D-6FF5-2B0D-8F1534A88019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60" creationId="{14308F75-4227-1199-3F83-157782F17527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61" creationId="{1E2CFDF9-6308-8271-8075-B5F622350F72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62" creationId="{4C2762EA-C23D-034A-CBE9-C18F2BBD9A4C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63" creationId="{7FE34CF1-E41B-728E-0508-96F71767731F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64" creationId="{9AB710B4-68A2-5E92-48E2-EC38ADD28640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65" creationId="{E770CA9E-2043-F28D-79FA-BBF77301F3DB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66" creationId="{0776CDEF-3AD4-A7EC-BA03-D0BD2DF6CD82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67" creationId="{C01F3C79-6FB6-15B1-ACB0-C9B2E40359F6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68" creationId="{BCC8B6F6-F4EE-9904-84F0-4D487275B9D7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69" creationId="{8002D6BE-08BF-BBF4-741D-2638629B3472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70" creationId="{649E3685-97A0-683B-DF4A-B0EA7FA0FB0C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71" creationId="{0A9FBC12-3E0E-5AD2-4C39-ECE719FA131E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72" creationId="{6B49B86A-E079-276E-E63B-C08F6D763B4D}"/>
          </ac:inkMkLst>
        </pc:inkChg>
        <pc:inkChg chg="add mod">
          <ac:chgData name="Tim Cook" userId="d1c7cfb340f2c7ab" providerId="LiveId" clId="{132F1CF3-C23C-46A2-AE47-363F0F22F264}" dt="2023-04-12T02:10:49.153" v="1668"/>
          <ac:inkMkLst>
            <pc:docMk/>
            <pc:sldMk cId="2714024876" sldId="463"/>
            <ac:inkMk id="273" creationId="{4A95A6B0-D73B-05EA-6F8C-FE7B687B35AC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79" creationId="{DE006D6B-429F-C1B0-B37B-F8C586D75DF2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80" creationId="{FD15B851-397F-576E-166A-785FFBF58FEB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81" creationId="{8FE3A7FE-4FBF-FFB4-0A49-847926CB4775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82" creationId="{EA28360B-89C9-BD53-726D-D7C7B20A8C73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83" creationId="{B6751343-6C97-F7C0-9810-4FFA7D5E8463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84" creationId="{832C2EAA-C2E5-0DA1-A850-C0CD47F96980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85" creationId="{12DC75DB-AFC7-994F-4E8D-89C43B9CA32C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86" creationId="{8ED3B4B2-2417-5B4B-3DC9-5DF5E1B05C86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87" creationId="{B9C4E214-058E-DCA5-2346-E2A786EDD1C3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88" creationId="{F5A6DB01-2279-9EF5-586A-51E4F7EB3606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89" creationId="{B3170814-FBA1-1579-AA36-84E87EB0BBA4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90" creationId="{72FC578B-2E67-7E67-F8D0-0792FBE65CD8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91" creationId="{7948E004-4245-1C8E-45D0-DC457DF51F3A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92" creationId="{0E1A2E15-668F-D9EC-6876-266897C19674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93" creationId="{11342DBD-2F61-5D5C-DE4C-7E87422AFDA7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94" creationId="{2BB1D378-5BDE-EAE7-1F16-C736B9A2CAED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95" creationId="{E8BF2591-71B2-8DA2-260E-537CB6519525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96" creationId="{B3AEF063-ACCE-6888-078F-FD96D370CFDB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97" creationId="{E0D7B3F3-36FC-DC38-2EC0-F3BA9D3DB8C7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98" creationId="{A3B8914E-C68B-6067-9944-285464A09A17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299" creationId="{897F28F1-DF50-A8A5-9B7D-03ED421EE23B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00" creationId="{BF751FB7-4008-DEBA-A77B-D8D02E622E06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01" creationId="{C5371439-9E56-7A30-0966-6C94C480AD77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02" creationId="{C09CB873-82BE-2F89-B354-CF1CB75174CD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03" creationId="{18F381EF-0708-188D-3F71-C399CB4CAAFB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04" creationId="{C5E4EC6A-664E-9346-0CCA-E38F4AA47A45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05" creationId="{1DBA6844-820C-C2B6-B3B6-7DD7CCA65F55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06" creationId="{3D28458E-64A1-A790-2219-3B38E5871782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07" creationId="{D158FA33-C1DE-1559-A921-E221884B587A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08" creationId="{9BBD128C-2FEF-7C43-3231-8937D92152CA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09" creationId="{4891A941-9E23-8244-F7BB-BCCE8CF951AF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10" creationId="{09CF3ED6-374F-D184-AE1C-8BFE8D7D25CB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11" creationId="{38F8AD2E-8A58-2E50-30D4-FD3F4AB785E3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12" creationId="{435F3850-5523-9AE5-1229-D6A5D386EFAD}"/>
          </ac:inkMkLst>
        </pc:inkChg>
        <pc:inkChg chg="add mod">
          <ac:chgData name="Tim Cook" userId="d1c7cfb340f2c7ab" providerId="LiveId" clId="{132F1CF3-C23C-46A2-AE47-363F0F22F264}" dt="2023-04-12T02:11:03.671" v="1704"/>
          <ac:inkMkLst>
            <pc:docMk/>
            <pc:sldMk cId="2714024876" sldId="463"/>
            <ac:inkMk id="313" creationId="{CE1191E9-0AD9-D3C1-2763-8064EA4B90A0}"/>
          </ac:inkMkLst>
        </pc:inkChg>
        <pc:inkChg chg="add">
          <ac:chgData name="Tim Cook" userId="d1c7cfb340f2c7ab" providerId="LiveId" clId="{132F1CF3-C23C-46A2-AE47-363F0F22F264}" dt="2023-04-12T02:11:04.312" v="1705" actId="9405"/>
          <ac:inkMkLst>
            <pc:docMk/>
            <pc:sldMk cId="2714024876" sldId="463"/>
            <ac:inkMk id="317" creationId="{B4CDB0A1-F659-6DCF-B01E-07B99B1A5D7C}"/>
          </ac:inkMkLst>
        </pc:inkChg>
        <pc:inkChg chg="add del">
          <ac:chgData name="Tim Cook" userId="d1c7cfb340f2c7ab" providerId="LiveId" clId="{132F1CF3-C23C-46A2-AE47-363F0F22F264}" dt="2023-04-12T02:11:40.326" v="1738"/>
          <ac:inkMkLst>
            <pc:docMk/>
            <pc:sldMk cId="2714024876" sldId="463"/>
            <ac:inkMk id="318" creationId="{8CF9C834-3B14-6CCC-481C-ED70C271347C}"/>
          </ac:inkMkLst>
        </pc:inkChg>
        <pc:inkChg chg="add">
          <ac:chgData name="Tim Cook" userId="d1c7cfb340f2c7ab" providerId="LiveId" clId="{132F1CF3-C23C-46A2-AE47-363F0F22F264}" dt="2023-04-12T02:11:05.718" v="1707" actId="9405"/>
          <ac:inkMkLst>
            <pc:docMk/>
            <pc:sldMk cId="2714024876" sldId="463"/>
            <ac:inkMk id="319" creationId="{D16DF583-2AD2-E180-8273-92CFAAEBE9B1}"/>
          </ac:inkMkLst>
        </pc:inkChg>
        <pc:inkChg chg="add">
          <ac:chgData name="Tim Cook" userId="d1c7cfb340f2c7ab" providerId="LiveId" clId="{132F1CF3-C23C-46A2-AE47-363F0F22F264}" dt="2023-04-12T02:11:06.655" v="1708" actId="9405"/>
          <ac:inkMkLst>
            <pc:docMk/>
            <pc:sldMk cId="2714024876" sldId="463"/>
            <ac:inkMk id="320" creationId="{51C066D6-0D26-FEC9-99EF-FF2535545856}"/>
          </ac:inkMkLst>
        </pc:inkChg>
        <pc:inkChg chg="add del">
          <ac:chgData name="Tim Cook" userId="d1c7cfb340f2c7ab" providerId="LiveId" clId="{132F1CF3-C23C-46A2-AE47-363F0F22F264}" dt="2023-04-12T02:11:40.936" v="1739"/>
          <ac:inkMkLst>
            <pc:docMk/>
            <pc:sldMk cId="2714024876" sldId="463"/>
            <ac:inkMk id="321" creationId="{703E7F3F-1BA3-BA98-EF0C-74F72B4E0306}"/>
          </ac:inkMkLst>
        </pc:inkChg>
        <pc:inkChg chg="add">
          <ac:chgData name="Tim Cook" userId="d1c7cfb340f2c7ab" providerId="LiveId" clId="{132F1CF3-C23C-46A2-AE47-363F0F22F264}" dt="2023-04-12T02:11:07.358" v="1710" actId="9405"/>
          <ac:inkMkLst>
            <pc:docMk/>
            <pc:sldMk cId="2714024876" sldId="463"/>
            <ac:inkMk id="322" creationId="{8692DE36-4EB2-FF03-0D8C-41B5F66F38BE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23" creationId="{12008777-89FF-D11E-5471-14B6D50769B0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24" creationId="{981967E5-B4CB-EEE8-DE84-8146C95A0D93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25" creationId="{AFC6E394-5809-43BD-8829-42E6C4E62AE0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26" creationId="{5FF0A697-570C-6476-6026-F22602C9AAA4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27" creationId="{8DE1D1FE-6BE7-0458-206E-C3403E113FC7}"/>
          </ac:inkMkLst>
        </pc:inkChg>
        <pc:inkChg chg="add mod">
          <ac:chgData name="Tim Cook" userId="d1c7cfb340f2c7ab" providerId="LiveId" clId="{132F1CF3-C23C-46A2-AE47-363F0F22F264}" dt="2023-04-12T02:11:58.574" v="1745"/>
          <ac:inkMkLst>
            <pc:docMk/>
            <pc:sldMk cId="2714024876" sldId="463"/>
            <ac:inkMk id="328" creationId="{68EA3C8D-49C8-7A75-6314-D913AAEB2190}"/>
          </ac:inkMkLst>
        </pc:inkChg>
        <pc:inkChg chg="add mod">
          <ac:chgData name="Tim Cook" userId="d1c7cfb340f2c7ab" providerId="LiveId" clId="{132F1CF3-C23C-46A2-AE47-363F0F22F264}" dt="2023-04-12T02:11:58.574" v="1745"/>
          <ac:inkMkLst>
            <pc:docMk/>
            <pc:sldMk cId="2714024876" sldId="463"/>
            <ac:inkMk id="329" creationId="{ABAC10B9-F793-3F99-56A9-CFEBFA74849B}"/>
          </ac:inkMkLst>
        </pc:inkChg>
        <pc:inkChg chg="add mod">
          <ac:chgData name="Tim Cook" userId="d1c7cfb340f2c7ab" providerId="LiveId" clId="{132F1CF3-C23C-46A2-AE47-363F0F22F264}" dt="2023-04-12T02:11:58.574" v="1745"/>
          <ac:inkMkLst>
            <pc:docMk/>
            <pc:sldMk cId="2714024876" sldId="463"/>
            <ac:inkMk id="330" creationId="{8FCF85F9-E1CC-8830-983D-2C0366ECCF33}"/>
          </ac:inkMkLst>
        </pc:inkChg>
        <pc:inkChg chg="add mod">
          <ac:chgData name="Tim Cook" userId="d1c7cfb340f2c7ab" providerId="LiveId" clId="{132F1CF3-C23C-46A2-AE47-363F0F22F264}" dt="2023-04-12T02:11:58.574" v="1745"/>
          <ac:inkMkLst>
            <pc:docMk/>
            <pc:sldMk cId="2714024876" sldId="463"/>
            <ac:inkMk id="331" creationId="{6DEFB0A6-A09F-3200-D02F-0EF29DC903EC}"/>
          </ac:inkMkLst>
        </pc:inkChg>
        <pc:inkChg chg="add mod">
          <ac:chgData name="Tim Cook" userId="d1c7cfb340f2c7ab" providerId="LiveId" clId="{132F1CF3-C23C-46A2-AE47-363F0F22F264}" dt="2023-04-12T02:11:58.574" v="1745"/>
          <ac:inkMkLst>
            <pc:docMk/>
            <pc:sldMk cId="2714024876" sldId="463"/>
            <ac:inkMk id="332" creationId="{F40A2BDE-AEAE-2ED7-52E1-85195F9AC017}"/>
          </ac:inkMkLst>
        </pc:inkChg>
        <pc:inkChg chg="add mod">
          <ac:chgData name="Tim Cook" userId="d1c7cfb340f2c7ab" providerId="LiveId" clId="{132F1CF3-C23C-46A2-AE47-363F0F22F264}" dt="2023-04-12T02:11:58.574" v="1745"/>
          <ac:inkMkLst>
            <pc:docMk/>
            <pc:sldMk cId="2714024876" sldId="463"/>
            <ac:inkMk id="333" creationId="{A0CC1708-E647-EEB2-0EA7-4A92A836F400}"/>
          </ac:inkMkLst>
        </pc:inkChg>
        <pc:inkChg chg="add mod">
          <ac:chgData name="Tim Cook" userId="d1c7cfb340f2c7ab" providerId="LiveId" clId="{132F1CF3-C23C-46A2-AE47-363F0F22F264}" dt="2023-04-12T02:11:58.574" v="1745"/>
          <ac:inkMkLst>
            <pc:docMk/>
            <pc:sldMk cId="2714024876" sldId="463"/>
            <ac:inkMk id="334" creationId="{9731B5E9-100E-F219-F897-83D51248D252}"/>
          </ac:inkMkLst>
        </pc:inkChg>
        <pc:inkChg chg="add mod">
          <ac:chgData name="Tim Cook" userId="d1c7cfb340f2c7ab" providerId="LiveId" clId="{132F1CF3-C23C-46A2-AE47-363F0F22F264}" dt="2023-04-12T02:11:58.574" v="1745"/>
          <ac:inkMkLst>
            <pc:docMk/>
            <pc:sldMk cId="2714024876" sldId="463"/>
            <ac:inkMk id="335" creationId="{8320D984-0FC1-D305-C32C-BB878EA372F4}"/>
          </ac:inkMkLst>
        </pc:inkChg>
        <pc:inkChg chg="add mod">
          <ac:chgData name="Tim Cook" userId="d1c7cfb340f2c7ab" providerId="LiveId" clId="{132F1CF3-C23C-46A2-AE47-363F0F22F264}" dt="2023-04-12T02:11:58.574" v="1745"/>
          <ac:inkMkLst>
            <pc:docMk/>
            <pc:sldMk cId="2714024876" sldId="463"/>
            <ac:inkMk id="336" creationId="{7FD12306-3CD3-51EA-9BA7-6BF4C843013D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37" creationId="{06682224-754F-5447-9883-EC922215DCFC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38" creationId="{C84E2B47-DE34-B289-2706-3A482026E273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39" creationId="{0E5DE393-2FC9-8E49-DC07-16B56061E0CE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40" creationId="{63799662-A323-0489-284C-E9214BC10251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41" creationId="{6D3A7C94-F213-A1A6-B621-C67A7E071FE3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42" creationId="{B7A9F76E-D2AB-11C4-26E4-B53CBE415AB3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43" creationId="{CE43B4D4-B589-5DFE-EF2E-FD510B6CD84F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44" creationId="{60BDEF2E-9C2E-4DA4-3E54-C8EDFAA0F2D7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45" creationId="{68504E2D-8838-12DA-3EEF-B48E86B35B86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46" creationId="{EF114616-32DF-C35A-BB62-DDE07B280D0D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47" creationId="{43C4F191-EDCA-B885-8B11-DB30A21280D5}"/>
          </ac:inkMkLst>
        </pc:inkChg>
        <pc:inkChg chg="add mod">
          <ac:chgData name="Tim Cook" userId="d1c7cfb340f2c7ab" providerId="LiveId" clId="{132F1CF3-C23C-46A2-AE47-363F0F22F264}" dt="2023-04-12T02:11:20.623" v="1737"/>
          <ac:inkMkLst>
            <pc:docMk/>
            <pc:sldMk cId="2714024876" sldId="463"/>
            <ac:inkMk id="348" creationId="{68D4C4A8-1215-4282-C818-A6F0BAEBC18F}"/>
          </ac:inkMkLst>
        </pc:inkChg>
        <pc:inkChg chg="add">
          <ac:chgData name="Tim Cook" userId="d1c7cfb340f2c7ab" providerId="LiveId" clId="{132F1CF3-C23C-46A2-AE47-363F0F22F264}" dt="2023-04-12T02:11:43.154" v="1740" actId="9405"/>
          <ac:inkMkLst>
            <pc:docMk/>
            <pc:sldMk cId="2714024876" sldId="463"/>
            <ac:inkMk id="355" creationId="{99A04C58-C21D-8338-8270-AE2B249A2649}"/>
          </ac:inkMkLst>
        </pc:inkChg>
        <pc:inkChg chg="add">
          <ac:chgData name="Tim Cook" userId="d1c7cfb340f2c7ab" providerId="LiveId" clId="{132F1CF3-C23C-46A2-AE47-363F0F22F264}" dt="2023-04-12T02:11:46.279" v="1741" actId="9405"/>
          <ac:inkMkLst>
            <pc:docMk/>
            <pc:sldMk cId="2714024876" sldId="463"/>
            <ac:inkMk id="356" creationId="{960F955C-B047-19A9-35A3-D723FB3B4DF7}"/>
          </ac:inkMkLst>
        </pc:inkChg>
        <pc:inkChg chg="add del">
          <ac:chgData name="Tim Cook" userId="d1c7cfb340f2c7ab" providerId="LiveId" clId="{132F1CF3-C23C-46A2-AE47-363F0F22F264}" dt="2023-04-12T02:11:53.715" v="1743"/>
          <ac:inkMkLst>
            <pc:docMk/>
            <pc:sldMk cId="2714024876" sldId="463"/>
            <ac:inkMk id="357" creationId="{8B224030-0C24-40C0-97A3-00E7CCE711BB}"/>
          </ac:inkMkLst>
        </pc:inkChg>
        <pc:inkChg chg="add mod">
          <ac:chgData name="Tim Cook" userId="d1c7cfb340f2c7ab" providerId="LiveId" clId="{132F1CF3-C23C-46A2-AE47-363F0F22F264}" dt="2023-04-12T02:11:58.574" v="1745"/>
          <ac:inkMkLst>
            <pc:docMk/>
            <pc:sldMk cId="2714024876" sldId="463"/>
            <ac:inkMk id="358" creationId="{7FE8DF9B-FFF2-56AA-3454-DA9E0DCABD2D}"/>
          </ac:inkMkLst>
        </pc:inkChg>
        <pc:inkChg chg="add">
          <ac:chgData name="Tim Cook" userId="d1c7cfb340f2c7ab" providerId="LiveId" clId="{132F1CF3-C23C-46A2-AE47-363F0F22F264}" dt="2023-04-12T02:11:59.840" v="1746" actId="9405"/>
          <ac:inkMkLst>
            <pc:docMk/>
            <pc:sldMk cId="2714024876" sldId="463"/>
            <ac:inkMk id="360" creationId="{1C2047E8-E576-2D1E-598D-07EBEF9A3776}"/>
          </ac:inkMkLst>
        </pc:inkChg>
        <pc:inkChg chg="add">
          <ac:chgData name="Tim Cook" userId="d1c7cfb340f2c7ab" providerId="LiveId" clId="{132F1CF3-C23C-46A2-AE47-363F0F22F264}" dt="2023-04-12T02:12:00.449" v="1747" actId="9405"/>
          <ac:inkMkLst>
            <pc:docMk/>
            <pc:sldMk cId="2714024876" sldId="463"/>
            <ac:inkMk id="361" creationId="{1FB0BA1E-5CD7-2061-53A3-D39FA1A2881D}"/>
          </ac:inkMkLst>
        </pc:inkChg>
      </pc:sldChg>
      <pc:sldChg chg="addSp delSp modSp mod">
        <pc:chgData name="Tim Cook" userId="d1c7cfb340f2c7ab" providerId="LiveId" clId="{132F1CF3-C23C-46A2-AE47-363F0F22F264}" dt="2023-04-12T02:19:57.909" v="2377" actId="9405"/>
        <pc:sldMkLst>
          <pc:docMk/>
          <pc:sldMk cId="2617001551" sldId="464"/>
        </pc:sldMkLst>
        <pc:grpChg chg="del mod">
          <ac:chgData name="Tim Cook" userId="d1c7cfb340f2c7ab" providerId="LiveId" clId="{132F1CF3-C23C-46A2-AE47-363F0F22F264}" dt="2023-04-12T02:15:54.475" v="1999"/>
          <ac:grpSpMkLst>
            <pc:docMk/>
            <pc:sldMk cId="2617001551" sldId="464"/>
            <ac:grpSpMk id="85" creationId="{43680BBA-FC7D-0051-0F22-0379E6A92428}"/>
          </ac:grpSpMkLst>
        </pc:grpChg>
        <pc:grpChg chg="del mod">
          <ac:chgData name="Tim Cook" userId="d1c7cfb340f2c7ab" providerId="LiveId" clId="{132F1CF3-C23C-46A2-AE47-363F0F22F264}" dt="2023-04-12T02:15:59.449" v="2009"/>
          <ac:grpSpMkLst>
            <pc:docMk/>
            <pc:sldMk cId="2617001551" sldId="464"/>
            <ac:grpSpMk id="86" creationId="{ADE8ADF5-C47B-CD5D-CD9D-EBA8689B852D}"/>
          </ac:grpSpMkLst>
        </pc:grpChg>
        <pc:grpChg chg="del mod">
          <ac:chgData name="Tim Cook" userId="d1c7cfb340f2c7ab" providerId="LiveId" clId="{132F1CF3-C23C-46A2-AE47-363F0F22F264}" dt="2023-04-12T02:15:59.449" v="2009"/>
          <ac:grpSpMkLst>
            <pc:docMk/>
            <pc:sldMk cId="2617001551" sldId="464"/>
            <ac:grpSpMk id="116" creationId="{E5DF4C86-3E73-DFAA-D86A-C4DCF49906A3}"/>
          </ac:grpSpMkLst>
        </pc:grpChg>
        <pc:grpChg chg="del mod">
          <ac:chgData name="Tim Cook" userId="d1c7cfb340f2c7ab" providerId="LiveId" clId="{132F1CF3-C23C-46A2-AE47-363F0F22F264}" dt="2023-04-12T02:15:59.449" v="2009"/>
          <ac:grpSpMkLst>
            <pc:docMk/>
            <pc:sldMk cId="2617001551" sldId="464"/>
            <ac:grpSpMk id="117" creationId="{2DC86F9C-573E-FDC8-AE9C-2BB3E699D4D2}"/>
          </ac:grpSpMkLst>
        </pc:grpChg>
        <pc:grpChg chg="del mod">
          <ac:chgData name="Tim Cook" userId="d1c7cfb340f2c7ab" providerId="LiveId" clId="{132F1CF3-C23C-46A2-AE47-363F0F22F264}" dt="2023-04-12T02:15:59.449" v="2009"/>
          <ac:grpSpMkLst>
            <pc:docMk/>
            <pc:sldMk cId="2617001551" sldId="464"/>
            <ac:grpSpMk id="118" creationId="{072A0899-184A-EB7E-8805-967349E9B435}"/>
          </ac:grpSpMkLst>
        </pc:grpChg>
        <pc:grpChg chg="del mod">
          <ac:chgData name="Tim Cook" userId="d1c7cfb340f2c7ab" providerId="LiveId" clId="{132F1CF3-C23C-46A2-AE47-363F0F22F264}" dt="2023-04-12T02:16:07.855" v="2024"/>
          <ac:grpSpMkLst>
            <pc:docMk/>
            <pc:sldMk cId="2617001551" sldId="464"/>
            <ac:grpSpMk id="150" creationId="{73B7F92F-FC87-2613-3F5E-4424D6488554}"/>
          </ac:grpSpMkLst>
        </pc:grpChg>
        <pc:grpChg chg="del mod">
          <ac:chgData name="Tim Cook" userId="d1c7cfb340f2c7ab" providerId="LiveId" clId="{132F1CF3-C23C-46A2-AE47-363F0F22F264}" dt="2023-04-12T02:16:07.855" v="2024"/>
          <ac:grpSpMkLst>
            <pc:docMk/>
            <pc:sldMk cId="2617001551" sldId="464"/>
            <ac:grpSpMk id="151" creationId="{4B5EF28C-3C36-1912-B702-FD70398E8451}"/>
          </ac:grpSpMkLst>
        </pc:grpChg>
        <pc:grpChg chg="del mod">
          <ac:chgData name="Tim Cook" userId="d1c7cfb340f2c7ab" providerId="LiveId" clId="{132F1CF3-C23C-46A2-AE47-363F0F22F264}" dt="2023-04-12T02:16:07.855" v="2024"/>
          <ac:grpSpMkLst>
            <pc:docMk/>
            <pc:sldMk cId="2617001551" sldId="464"/>
            <ac:grpSpMk id="152" creationId="{E8A0175B-D630-9F9A-5CAC-F5B6F97E0849}"/>
          </ac:grpSpMkLst>
        </pc:grpChg>
        <pc:grpChg chg="del mod">
          <ac:chgData name="Tim Cook" userId="d1c7cfb340f2c7ab" providerId="LiveId" clId="{132F1CF3-C23C-46A2-AE47-363F0F22F264}" dt="2023-04-12T02:16:07.855" v="2024"/>
          <ac:grpSpMkLst>
            <pc:docMk/>
            <pc:sldMk cId="2617001551" sldId="464"/>
            <ac:grpSpMk id="167" creationId="{7543DFFA-8F26-580E-80BE-9CB891DD4F00}"/>
          </ac:grpSpMkLst>
        </pc:grpChg>
        <pc:grpChg chg="mod">
          <ac:chgData name="Tim Cook" userId="d1c7cfb340f2c7ab" providerId="LiveId" clId="{132F1CF3-C23C-46A2-AE47-363F0F22F264}" dt="2023-04-12T02:16:07.855" v="2024"/>
          <ac:grpSpMkLst>
            <pc:docMk/>
            <pc:sldMk cId="2617001551" sldId="464"/>
            <ac:grpSpMk id="168" creationId="{0680915F-DF39-8DBA-5178-9999010A76F1}"/>
          </ac:grpSpMkLst>
        </pc:grpChg>
        <pc:grpChg chg="mod">
          <ac:chgData name="Tim Cook" userId="d1c7cfb340f2c7ab" providerId="LiveId" clId="{132F1CF3-C23C-46A2-AE47-363F0F22F264}" dt="2023-04-12T02:16:32.802" v="2059"/>
          <ac:grpSpMkLst>
            <pc:docMk/>
            <pc:sldMk cId="2617001551" sldId="464"/>
            <ac:grpSpMk id="200" creationId="{C5B6C0C1-DB59-043D-C8CE-D257FD65B6BB}"/>
          </ac:grpSpMkLst>
        </pc:grpChg>
        <pc:grpChg chg="mod">
          <ac:chgData name="Tim Cook" userId="d1c7cfb340f2c7ab" providerId="LiveId" clId="{132F1CF3-C23C-46A2-AE47-363F0F22F264}" dt="2023-04-12T02:16:32.802" v="2059"/>
          <ac:grpSpMkLst>
            <pc:docMk/>
            <pc:sldMk cId="2617001551" sldId="464"/>
            <ac:grpSpMk id="201" creationId="{6F8E16CF-DD72-7607-2008-1BDF47EF5A13}"/>
          </ac:grpSpMkLst>
        </pc:grpChg>
        <pc:grpChg chg="mod">
          <ac:chgData name="Tim Cook" userId="d1c7cfb340f2c7ab" providerId="LiveId" clId="{132F1CF3-C23C-46A2-AE47-363F0F22F264}" dt="2023-04-12T02:16:32.802" v="2059"/>
          <ac:grpSpMkLst>
            <pc:docMk/>
            <pc:sldMk cId="2617001551" sldId="464"/>
            <ac:grpSpMk id="202" creationId="{E0D66E7E-FEDD-27CD-1D52-122B55E4603D}"/>
          </ac:grpSpMkLst>
        </pc:grpChg>
        <pc:grpChg chg="mod">
          <ac:chgData name="Tim Cook" userId="d1c7cfb340f2c7ab" providerId="LiveId" clId="{132F1CF3-C23C-46A2-AE47-363F0F22F264}" dt="2023-04-12T02:16:32.802" v="2059"/>
          <ac:grpSpMkLst>
            <pc:docMk/>
            <pc:sldMk cId="2617001551" sldId="464"/>
            <ac:grpSpMk id="203" creationId="{0CB7CD3A-91DD-ED81-2655-9FDD82E1270C}"/>
          </ac:grpSpMkLst>
        </pc:grpChg>
        <pc:grpChg chg="mod">
          <ac:chgData name="Tim Cook" userId="d1c7cfb340f2c7ab" providerId="LiveId" clId="{132F1CF3-C23C-46A2-AE47-363F0F22F264}" dt="2023-04-12T02:16:32.802" v="2059"/>
          <ac:grpSpMkLst>
            <pc:docMk/>
            <pc:sldMk cId="2617001551" sldId="464"/>
            <ac:grpSpMk id="204" creationId="{A0025AF3-05B4-4552-80C4-8356C5F42C9F}"/>
          </ac:grpSpMkLst>
        </pc:grpChg>
        <pc:grpChg chg="mod">
          <ac:chgData name="Tim Cook" userId="d1c7cfb340f2c7ab" providerId="LiveId" clId="{132F1CF3-C23C-46A2-AE47-363F0F22F264}" dt="2023-04-12T02:16:32.802" v="2059"/>
          <ac:grpSpMkLst>
            <pc:docMk/>
            <pc:sldMk cId="2617001551" sldId="464"/>
            <ac:grpSpMk id="205" creationId="{DD08872D-AA1A-B89C-1B24-AEA739187358}"/>
          </ac:grpSpMkLst>
        </pc:grpChg>
        <pc:grpChg chg="mod">
          <ac:chgData name="Tim Cook" userId="d1c7cfb340f2c7ab" providerId="LiveId" clId="{132F1CF3-C23C-46A2-AE47-363F0F22F264}" dt="2023-04-12T02:16:32.802" v="2059"/>
          <ac:grpSpMkLst>
            <pc:docMk/>
            <pc:sldMk cId="2617001551" sldId="464"/>
            <ac:grpSpMk id="206" creationId="{63F2016E-54AB-0481-8B87-D732CA54854C}"/>
          </ac:grpSpMkLst>
        </pc:grpChg>
        <pc:grpChg chg="mod">
          <ac:chgData name="Tim Cook" userId="d1c7cfb340f2c7ab" providerId="LiveId" clId="{132F1CF3-C23C-46A2-AE47-363F0F22F264}" dt="2023-04-12T02:16:44.957" v="2080"/>
          <ac:grpSpMkLst>
            <pc:docMk/>
            <pc:sldMk cId="2617001551" sldId="464"/>
            <ac:grpSpMk id="227" creationId="{F2746A55-7EED-EC41-B868-91CD0C20FBA2}"/>
          </ac:grpSpMkLst>
        </pc:grpChg>
        <pc:grpChg chg="mod">
          <ac:chgData name="Tim Cook" userId="d1c7cfb340f2c7ab" providerId="LiveId" clId="{132F1CF3-C23C-46A2-AE47-363F0F22F264}" dt="2023-04-12T02:16:44.957" v="2080"/>
          <ac:grpSpMkLst>
            <pc:docMk/>
            <pc:sldMk cId="2617001551" sldId="464"/>
            <ac:grpSpMk id="228" creationId="{1BE4E376-E729-A850-FC4B-4728B8ED1C35}"/>
          </ac:grpSpMkLst>
        </pc:grpChg>
        <pc:grpChg chg="mod">
          <ac:chgData name="Tim Cook" userId="d1c7cfb340f2c7ab" providerId="LiveId" clId="{132F1CF3-C23C-46A2-AE47-363F0F22F264}" dt="2023-04-12T02:16:44.957" v="2080"/>
          <ac:grpSpMkLst>
            <pc:docMk/>
            <pc:sldMk cId="2617001551" sldId="464"/>
            <ac:grpSpMk id="229" creationId="{A22CBCA0-45F2-7E51-CE08-DFD9EAC6EF91}"/>
          </ac:grpSpMkLst>
        </pc:grpChg>
        <pc:grpChg chg="mod">
          <ac:chgData name="Tim Cook" userId="d1c7cfb340f2c7ab" providerId="LiveId" clId="{132F1CF3-C23C-46A2-AE47-363F0F22F264}" dt="2023-04-12T02:16:44.957" v="2080"/>
          <ac:grpSpMkLst>
            <pc:docMk/>
            <pc:sldMk cId="2617001551" sldId="464"/>
            <ac:grpSpMk id="230" creationId="{0E5D9782-EC6F-707F-CECB-13EBD02CC80F}"/>
          </ac:grpSpMkLst>
        </pc:grpChg>
        <pc:grpChg chg="mod">
          <ac:chgData name="Tim Cook" userId="d1c7cfb340f2c7ab" providerId="LiveId" clId="{132F1CF3-C23C-46A2-AE47-363F0F22F264}" dt="2023-04-12T02:16:55.331" v="2088"/>
          <ac:grpSpMkLst>
            <pc:docMk/>
            <pc:sldMk cId="2617001551" sldId="464"/>
            <ac:grpSpMk id="238" creationId="{E406A417-20CF-AC2A-D98C-37F5F0DD4B61}"/>
          </ac:grpSpMkLst>
        </pc:grpChg>
        <pc:grpChg chg="mod">
          <ac:chgData name="Tim Cook" userId="d1c7cfb340f2c7ab" providerId="LiveId" clId="{132F1CF3-C23C-46A2-AE47-363F0F22F264}" dt="2023-04-12T02:16:55.331" v="2088"/>
          <ac:grpSpMkLst>
            <pc:docMk/>
            <pc:sldMk cId="2617001551" sldId="464"/>
            <ac:grpSpMk id="239" creationId="{F0EDB5D3-0686-4412-F6ED-7F4FA2EE58D3}"/>
          </ac:grpSpMkLst>
        </pc:grpChg>
        <pc:grpChg chg="mod">
          <ac:chgData name="Tim Cook" userId="d1c7cfb340f2c7ab" providerId="LiveId" clId="{132F1CF3-C23C-46A2-AE47-363F0F22F264}" dt="2023-04-12T02:17:00.506" v="2096"/>
          <ac:grpSpMkLst>
            <pc:docMk/>
            <pc:sldMk cId="2617001551" sldId="464"/>
            <ac:grpSpMk id="247" creationId="{1E28A921-9E8B-4910-86E7-6F5F21195C3D}"/>
          </ac:grpSpMkLst>
        </pc:grpChg>
        <pc:grpChg chg="mod">
          <ac:chgData name="Tim Cook" userId="d1c7cfb340f2c7ab" providerId="LiveId" clId="{132F1CF3-C23C-46A2-AE47-363F0F22F264}" dt="2023-04-12T02:17:00.506" v="2096"/>
          <ac:grpSpMkLst>
            <pc:docMk/>
            <pc:sldMk cId="2617001551" sldId="464"/>
            <ac:grpSpMk id="248" creationId="{CC94FE3F-6052-8EE5-D111-F438D0F5876A}"/>
          </ac:grpSpMkLst>
        </pc:grpChg>
        <pc:grpChg chg="del mod">
          <ac:chgData name="Tim Cook" userId="d1c7cfb340f2c7ab" providerId="LiveId" clId="{132F1CF3-C23C-46A2-AE47-363F0F22F264}" dt="2023-04-12T02:17:11.646" v="2117"/>
          <ac:grpSpMkLst>
            <pc:docMk/>
            <pc:sldMk cId="2617001551" sldId="464"/>
            <ac:grpSpMk id="269" creationId="{8DE6445A-8BA2-295A-6791-25951F6D18DC}"/>
          </ac:grpSpMkLst>
        </pc:grpChg>
        <pc:grpChg chg="del mod">
          <ac:chgData name="Tim Cook" userId="d1c7cfb340f2c7ab" providerId="LiveId" clId="{132F1CF3-C23C-46A2-AE47-363F0F22F264}" dt="2023-04-12T02:17:11.646" v="2117"/>
          <ac:grpSpMkLst>
            <pc:docMk/>
            <pc:sldMk cId="2617001551" sldId="464"/>
            <ac:grpSpMk id="270" creationId="{FB93FAD8-C9E3-6CF7-B58B-63AAE350948E}"/>
          </ac:grpSpMkLst>
        </pc:grpChg>
        <pc:grpChg chg="del mod">
          <ac:chgData name="Tim Cook" userId="d1c7cfb340f2c7ab" providerId="LiveId" clId="{132F1CF3-C23C-46A2-AE47-363F0F22F264}" dt="2023-04-12T02:17:11.646" v="2117"/>
          <ac:grpSpMkLst>
            <pc:docMk/>
            <pc:sldMk cId="2617001551" sldId="464"/>
            <ac:grpSpMk id="271" creationId="{958EC8D2-D580-0054-4B15-D865AF6C7395}"/>
          </ac:grpSpMkLst>
        </pc:grpChg>
        <pc:grpChg chg="mod">
          <ac:chgData name="Tim Cook" userId="d1c7cfb340f2c7ab" providerId="LiveId" clId="{132F1CF3-C23C-46A2-AE47-363F0F22F264}" dt="2023-04-12T02:17:11.646" v="2117"/>
          <ac:grpSpMkLst>
            <pc:docMk/>
            <pc:sldMk cId="2617001551" sldId="464"/>
            <ac:grpSpMk id="272" creationId="{80E4B91B-A442-05E6-1F9D-E5DFF09F9DBD}"/>
          </ac:grpSpMkLst>
        </pc:grpChg>
        <pc:grpChg chg="mod">
          <ac:chgData name="Tim Cook" userId="d1c7cfb340f2c7ab" providerId="LiveId" clId="{132F1CF3-C23C-46A2-AE47-363F0F22F264}" dt="2023-04-12T02:17:22.629" v="2126"/>
          <ac:grpSpMkLst>
            <pc:docMk/>
            <pc:sldMk cId="2617001551" sldId="464"/>
            <ac:grpSpMk id="281" creationId="{4210B2AD-6832-EABE-0BCE-39E130C4D0B8}"/>
          </ac:grpSpMkLst>
        </pc:grpChg>
        <pc:grpChg chg="mod">
          <ac:chgData name="Tim Cook" userId="d1c7cfb340f2c7ab" providerId="LiveId" clId="{132F1CF3-C23C-46A2-AE47-363F0F22F264}" dt="2023-04-12T02:17:22.629" v="2126"/>
          <ac:grpSpMkLst>
            <pc:docMk/>
            <pc:sldMk cId="2617001551" sldId="464"/>
            <ac:grpSpMk id="282" creationId="{E5A88D31-31FB-C73D-76BB-578E25D8A9F5}"/>
          </ac:grpSpMkLst>
        </pc:grpChg>
        <pc:grpChg chg="del mod">
          <ac:chgData name="Tim Cook" userId="d1c7cfb340f2c7ab" providerId="LiveId" clId="{132F1CF3-C23C-46A2-AE47-363F0F22F264}" dt="2023-04-12T02:17:29.093" v="2132"/>
          <ac:grpSpMkLst>
            <pc:docMk/>
            <pc:sldMk cId="2617001551" sldId="464"/>
            <ac:grpSpMk id="286" creationId="{5E2F9391-25CE-E061-385D-3B48211AF350}"/>
          </ac:grpSpMkLst>
        </pc:grpChg>
        <pc:grpChg chg="mod">
          <ac:chgData name="Tim Cook" userId="d1c7cfb340f2c7ab" providerId="LiveId" clId="{132F1CF3-C23C-46A2-AE47-363F0F22F264}" dt="2023-04-12T02:17:35.795" v="2143"/>
          <ac:grpSpMkLst>
            <pc:docMk/>
            <pc:sldMk cId="2617001551" sldId="464"/>
            <ac:grpSpMk id="296" creationId="{C9F01132-75CC-E9C6-C9AC-325A92E2AE4C}"/>
          </ac:grpSpMkLst>
        </pc:grpChg>
        <pc:grpChg chg="mod">
          <ac:chgData name="Tim Cook" userId="d1c7cfb340f2c7ab" providerId="LiveId" clId="{132F1CF3-C23C-46A2-AE47-363F0F22F264}" dt="2023-04-12T02:17:35.795" v="2143"/>
          <ac:grpSpMkLst>
            <pc:docMk/>
            <pc:sldMk cId="2617001551" sldId="464"/>
            <ac:grpSpMk id="297" creationId="{EBCD9D43-E06B-CEEE-EE21-3D6F50CDABD4}"/>
          </ac:grpSpMkLst>
        </pc:grpChg>
        <pc:grpChg chg="mod">
          <ac:chgData name="Tim Cook" userId="d1c7cfb340f2c7ab" providerId="LiveId" clId="{132F1CF3-C23C-46A2-AE47-363F0F22F264}" dt="2023-04-12T02:17:44.763" v="2153"/>
          <ac:grpSpMkLst>
            <pc:docMk/>
            <pc:sldMk cId="2617001551" sldId="464"/>
            <ac:grpSpMk id="307" creationId="{3C4D322B-0095-32A0-CD57-EB4A519889F6}"/>
          </ac:grpSpMkLst>
        </pc:grpChg>
        <pc:grpChg chg="mod">
          <ac:chgData name="Tim Cook" userId="d1c7cfb340f2c7ab" providerId="LiveId" clId="{132F1CF3-C23C-46A2-AE47-363F0F22F264}" dt="2023-04-12T02:17:47.794" v="2160"/>
          <ac:grpSpMkLst>
            <pc:docMk/>
            <pc:sldMk cId="2617001551" sldId="464"/>
            <ac:grpSpMk id="314" creationId="{EB77B4E8-818D-C4AB-A499-186E4619625F}"/>
          </ac:grpSpMkLst>
        </pc:grpChg>
        <pc:grpChg chg="mod">
          <ac:chgData name="Tim Cook" userId="d1c7cfb340f2c7ab" providerId="LiveId" clId="{132F1CF3-C23C-46A2-AE47-363F0F22F264}" dt="2023-04-12T02:17:53.434" v="2172"/>
          <ac:grpSpMkLst>
            <pc:docMk/>
            <pc:sldMk cId="2617001551" sldId="464"/>
            <ac:grpSpMk id="326" creationId="{5503C1C4-7DA6-0630-2283-09F8C1DB0273}"/>
          </ac:grpSpMkLst>
        </pc:grpChg>
        <pc:grpChg chg="mod">
          <ac:chgData name="Tim Cook" userId="d1c7cfb340f2c7ab" providerId="LiveId" clId="{132F1CF3-C23C-46A2-AE47-363F0F22F264}" dt="2023-04-12T02:17:53.434" v="2172"/>
          <ac:grpSpMkLst>
            <pc:docMk/>
            <pc:sldMk cId="2617001551" sldId="464"/>
            <ac:grpSpMk id="327" creationId="{89D1E9DC-9034-DA16-D61E-AB27E7EB7171}"/>
          </ac:grpSpMkLst>
        </pc:grpChg>
        <pc:grpChg chg="mod">
          <ac:chgData name="Tim Cook" userId="d1c7cfb340f2c7ab" providerId="LiveId" clId="{132F1CF3-C23C-46A2-AE47-363F0F22F264}" dt="2023-04-12T02:17:53.434" v="2172"/>
          <ac:grpSpMkLst>
            <pc:docMk/>
            <pc:sldMk cId="2617001551" sldId="464"/>
            <ac:grpSpMk id="328" creationId="{94A24F17-F9C6-C155-8438-4A72EA93BBC0}"/>
          </ac:grpSpMkLst>
        </pc:grpChg>
        <pc:grpChg chg="mod">
          <ac:chgData name="Tim Cook" userId="d1c7cfb340f2c7ab" providerId="LiveId" clId="{132F1CF3-C23C-46A2-AE47-363F0F22F264}" dt="2023-04-12T02:17:53.434" v="2172"/>
          <ac:grpSpMkLst>
            <pc:docMk/>
            <pc:sldMk cId="2617001551" sldId="464"/>
            <ac:grpSpMk id="329" creationId="{B898ABBB-13C6-588F-E616-C92AA9EEAA08}"/>
          </ac:grpSpMkLst>
        </pc:grpChg>
        <pc:grpChg chg="del mod">
          <ac:chgData name="Tim Cook" userId="d1c7cfb340f2c7ab" providerId="LiveId" clId="{132F1CF3-C23C-46A2-AE47-363F0F22F264}" dt="2023-04-12T02:19:31.640" v="2319"/>
          <ac:grpSpMkLst>
            <pc:docMk/>
            <pc:sldMk cId="2617001551" sldId="464"/>
            <ac:grpSpMk id="332" creationId="{FF8BF980-7075-2319-995C-DD131FE42607}"/>
          </ac:grpSpMkLst>
        </pc:grpChg>
        <pc:grpChg chg="del mod">
          <ac:chgData name="Tim Cook" userId="d1c7cfb340f2c7ab" providerId="LiveId" clId="{132F1CF3-C23C-46A2-AE47-363F0F22F264}" dt="2023-04-12T02:19:45.372" v="2352"/>
          <ac:grpSpMkLst>
            <pc:docMk/>
            <pc:sldMk cId="2617001551" sldId="464"/>
            <ac:grpSpMk id="359" creationId="{B1E4115A-85A7-F695-221D-54C274632BB6}"/>
          </ac:grpSpMkLst>
        </pc:grpChg>
        <pc:grpChg chg="del mod">
          <ac:chgData name="Tim Cook" userId="d1c7cfb340f2c7ab" providerId="LiveId" clId="{132F1CF3-C23C-46A2-AE47-363F0F22F264}" dt="2023-04-12T02:19:55.965" v="2374"/>
          <ac:grpSpMkLst>
            <pc:docMk/>
            <pc:sldMk cId="2617001551" sldId="464"/>
            <ac:grpSpMk id="360" creationId="{E26FDE02-24D7-6AA8-9738-FED2495FA193}"/>
          </ac:grpSpMkLst>
        </pc:grpChg>
        <pc:grpChg chg="mod">
          <ac:chgData name="Tim Cook" userId="d1c7cfb340f2c7ab" providerId="LiveId" clId="{132F1CF3-C23C-46A2-AE47-363F0F22F264}" dt="2023-04-12T02:19:43.841" v="2348"/>
          <ac:grpSpMkLst>
            <pc:docMk/>
            <pc:sldMk cId="2617001551" sldId="464"/>
            <ac:grpSpMk id="361" creationId="{94B1555D-3438-339B-4679-D40953AF73C9}"/>
          </ac:grpSpMkLst>
        </pc:grpChg>
        <pc:grpChg chg="mod">
          <ac:chgData name="Tim Cook" userId="d1c7cfb340f2c7ab" providerId="LiveId" clId="{132F1CF3-C23C-46A2-AE47-363F0F22F264}" dt="2023-04-12T02:19:43.841" v="2348"/>
          <ac:grpSpMkLst>
            <pc:docMk/>
            <pc:sldMk cId="2617001551" sldId="464"/>
            <ac:grpSpMk id="362" creationId="{883F6E87-7D27-B337-A405-34A4B4ACF2F0}"/>
          </ac:grpSpMkLst>
        </pc:grpChg>
        <pc:grpChg chg="mod">
          <ac:chgData name="Tim Cook" userId="d1c7cfb340f2c7ab" providerId="LiveId" clId="{132F1CF3-C23C-46A2-AE47-363F0F22F264}" dt="2023-04-12T02:19:56.356" v="2376"/>
          <ac:grpSpMkLst>
            <pc:docMk/>
            <pc:sldMk cId="2617001551" sldId="464"/>
            <ac:grpSpMk id="376" creationId="{59F5AACF-5C1B-5C27-5B30-E751D0A73F57}"/>
          </ac:grpSpMkLst>
        </pc:grpChg>
        <pc:grpChg chg="mod">
          <ac:chgData name="Tim Cook" userId="d1c7cfb340f2c7ab" providerId="LiveId" clId="{132F1CF3-C23C-46A2-AE47-363F0F22F264}" dt="2023-04-12T02:19:55.965" v="2374"/>
          <ac:grpSpMkLst>
            <pc:docMk/>
            <pc:sldMk cId="2617001551" sldId="464"/>
            <ac:grpSpMk id="377" creationId="{CEE4F745-986B-D182-4C64-B711582CBDD0}"/>
          </ac:grpSpMkLst>
        </pc:grpChg>
        <pc:inkChg chg="add del">
          <ac:chgData name="Tim Cook" userId="d1c7cfb340f2c7ab" providerId="LiveId" clId="{132F1CF3-C23C-46A2-AE47-363F0F22F264}" dt="2023-04-12T02:15:42.539" v="1973"/>
          <ac:inkMkLst>
            <pc:docMk/>
            <pc:sldMk cId="2617001551" sldId="464"/>
            <ac:inkMk id="15" creationId="{5408380B-E328-7B93-3CBA-C325D8ACAC2B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6" creationId="{85358A06-5CED-3621-BDAF-4FCAE71B32F5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7" creationId="{1E1BE0EF-0138-0829-ED10-E695DCA780CA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8" creationId="{D07F7487-8E22-C7FD-B896-8E4B3E8AA267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9" creationId="{2C3D4734-FE56-1868-5D50-6A5B61C3B98C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20" creationId="{95FCD666-8E94-0F71-68A5-774CA7A41B72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21" creationId="{582DFC6B-0CF5-896E-F5F3-FF645FDDB101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22" creationId="{6407BA7D-D4D0-2A52-AC77-69F831F59D98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44" creationId="{EC492E87-C864-3DA3-C07A-973CB8F816D9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60" creationId="{2DDBE8DB-3173-A1B2-6EF5-691CD17E65E2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82" creationId="{5DD0A22E-F3A4-C8EF-E585-0660E84B51F9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83" creationId="{40FE9730-AC97-B253-3DBF-9B3D64B404EE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84" creationId="{93055CE4-578E-BF5C-9684-0105008BC9AE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87" creationId="{3A03FCB5-8BAA-342D-BE37-849EF1992A06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05" creationId="{3DCB5FA3-E9CE-035E-C09F-A73FD4035526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06" creationId="{3D0DFC9C-F725-EFAE-34DC-51305AF29BCC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07" creationId="{23FE8A95-1500-C868-D233-67A72D2BEB63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08" creationId="{DA5FC822-0006-AC7C-F1E8-2880D678C063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09" creationId="{C087AAF9-7C81-5285-CA06-E1B963E9EA25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10" creationId="{1127C35F-0197-73F0-BD99-298C49CF8DFD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11" creationId="{C15F143E-8853-96BA-D0DD-FB81F7FCD0FB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12" creationId="{6851D9D6-9E78-D131-460C-862C24F0E371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13" creationId="{0D10A4F7-4C94-312E-772A-7E74BD5A2B79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14" creationId="{7E9FBED7-72E9-5DA7-07D0-373A58FDA686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15" creationId="{AD971F5A-E513-F626-EA67-55767CC8115D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19" creationId="{6E41B494-AF82-BEF9-BA2D-13DD06A1531A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20" creationId="{35C1F8E4-FB54-198E-F9B0-7683511A5512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21" creationId="{24DF81C5-51B2-CEB5-A014-EC89AD3CFFA6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22" creationId="{68BF53F0-3561-93F3-1846-C3CC29E82714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23" creationId="{085C58F0-AB1F-9455-FDB8-60D917D07E5C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24" creationId="{A8CBA83E-3D9C-4BCD-A929-33FE383CEF90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25" creationId="{35691166-C3B8-B9A5-C550-ABB7FD2704CB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48" creationId="{5B07226F-C5EE-3051-10E1-C23C7C418223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49" creationId="{66ED7FA8-F337-6719-E66B-AB837AC1CF7C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53" creationId="{E7E1BE34-E4DC-FFEC-DD5C-90ED86C42634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54" creationId="{AAA59ACF-3CAE-38F3-7355-07D0CD7EBBA3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55" creationId="{909211B0-5694-E9C1-0C29-CA7BC0B0839D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56" creationId="{5FB79D52-31F9-C0D9-BBB1-D9A2CC5E6300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57" creationId="{970A03F9-C860-E16E-C992-85AADE10025B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58" creationId="{070974DE-7AF5-1EAC-638E-B05C8669BD2C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59" creationId="{EB21648A-0C85-994A-1CDD-288975FAF7F4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60" creationId="{38D6A7DD-1B8D-57CE-4D6E-E1C034198A11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61" creationId="{C4BE6B21-4616-5314-58C6-6E4DD85A71EC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62" creationId="{C0440803-870E-27BD-8794-CC3B9C8D22B4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63" creationId="{BC390A36-85E9-51C0-175D-6C30890D65DC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64" creationId="{A84FA37F-6C74-ECE8-A446-53F198635E58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65" creationId="{6BA24B5B-AE0F-FE77-834E-1D3E8051E357}"/>
          </ac:inkMkLst>
        </pc:inkChg>
        <pc:inkChg chg="add mod">
          <ac:chgData name="Tim Cook" userId="d1c7cfb340f2c7ab" providerId="LiveId" clId="{132F1CF3-C23C-46A2-AE47-363F0F22F264}" dt="2023-04-12T02:16:07.855" v="2024"/>
          <ac:inkMkLst>
            <pc:docMk/>
            <pc:sldMk cId="2617001551" sldId="464"/>
            <ac:inkMk id="166" creationId="{E06F0EB5-1A9B-1A19-BF40-ADFF6442AFB2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69" creationId="{E4D8A006-55A9-61FA-4155-9F09DB5348AD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70" creationId="{52053DBA-6C5D-9F0A-A499-4574DCF6B802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71" creationId="{7B169817-3890-74BE-2C22-2370F3185E2C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72" creationId="{8A399814-B9A9-85C9-A801-6C46259397C3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73" creationId="{2AF7815C-73CB-5F0A-1D94-CDC25B4D69AF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74" creationId="{12746ABC-F243-5AD0-7A63-0A6DD2D95B71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75" creationId="{29221804-375B-CF18-DE51-2B557D827BC4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76" creationId="{B51C9E70-12E1-466F-AA27-0C94F01F58C2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77" creationId="{A9EF0505-8B71-2BA1-234E-80F6E63236B6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78" creationId="{77272AC3-816F-AA06-8EB0-BE0380F7DC90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79" creationId="{6071C007-325E-0A33-4087-E97F76AD7D89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80" creationId="{377AA099-B022-36A4-345E-09D8CF8C6961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81" creationId="{0927704E-CAFA-EEF5-3234-0966B93B7E8F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82" creationId="{46E34FCE-5DB5-8B00-A155-370E56BA9AC3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83" creationId="{9D024936-5F18-1E31-BDD8-CF3B4EA735ED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84" creationId="{4AF95A81-6648-C65F-56B8-E978E756086A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85" creationId="{BE371E28-3B02-BB64-B02E-920EAC099287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86" creationId="{2AA22818-7A20-646E-053C-4D535EE8A997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87" creationId="{4896CD65-8DC3-8080-6C7E-AE75EC9B8AD1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88" creationId="{8831B06C-FB10-D9AB-16C8-CAA9A20919E8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89" creationId="{CA9A5D3C-5D79-4039-6641-F2D422096B37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90" creationId="{3A34CBCB-DA78-2A9F-9625-42FBF2280502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91" creationId="{47E2F0C5-8CDB-660B-8469-AE7B290FD9C6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92" creationId="{7242FD66-14D6-BA3F-F2E8-4B2670EE9848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93" creationId="{15205928-40D9-E5A9-F78B-DEC1E4A08AFD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94" creationId="{1FBAF5EB-5E33-51BB-7B94-D82C724E3004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95" creationId="{1F1433BA-C712-37E9-029F-F8A8E55C2359}"/>
          </ac:inkMkLst>
        </pc:inkChg>
        <pc:inkChg chg="add mod">
          <ac:chgData name="Tim Cook" userId="d1c7cfb340f2c7ab" providerId="LiveId" clId="{132F1CF3-C23C-46A2-AE47-363F0F22F264}" dt="2023-04-12T02:16:32.802" v="2059"/>
          <ac:inkMkLst>
            <pc:docMk/>
            <pc:sldMk cId="2617001551" sldId="464"/>
            <ac:inkMk id="196" creationId="{0BE52DCA-31D8-D6A0-C38C-148E21BC7DE9}"/>
          </ac:inkMkLst>
        </pc:inkChg>
        <pc:inkChg chg="add del">
          <ac:chgData name="Tim Cook" userId="d1c7cfb340f2c7ab" providerId="LiveId" clId="{132F1CF3-C23C-46A2-AE47-363F0F22F264}" dt="2023-04-12T02:16:32.614" v="2058"/>
          <ac:inkMkLst>
            <pc:docMk/>
            <pc:sldMk cId="2617001551" sldId="464"/>
            <ac:inkMk id="197" creationId="{C204214D-FC4F-62D9-32B7-75D5E895D4BC}"/>
          </ac:inkMkLst>
        </pc:inkChg>
        <pc:inkChg chg="add del">
          <ac:chgData name="Tim Cook" userId="d1c7cfb340f2c7ab" providerId="LiveId" clId="{132F1CF3-C23C-46A2-AE47-363F0F22F264}" dt="2023-04-12T02:16:32.255" v="2057"/>
          <ac:inkMkLst>
            <pc:docMk/>
            <pc:sldMk cId="2617001551" sldId="464"/>
            <ac:inkMk id="198" creationId="{5E3155CB-2500-C20C-95CD-E9673320E8B6}"/>
          </ac:inkMkLst>
        </pc:inkChg>
        <pc:inkChg chg="add del">
          <ac:chgData name="Tim Cook" userId="d1c7cfb340f2c7ab" providerId="LiveId" clId="{132F1CF3-C23C-46A2-AE47-363F0F22F264}" dt="2023-04-12T02:16:32.255" v="2056"/>
          <ac:inkMkLst>
            <pc:docMk/>
            <pc:sldMk cId="2617001551" sldId="464"/>
            <ac:inkMk id="199" creationId="{A2BA62EC-7936-A85E-BED9-DD6298BB2A7C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07" creationId="{07EC4F96-654B-D74C-1B35-F62B0496026D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08" creationId="{0BBEC121-F226-655B-8E14-9FADD2BC740E}"/>
          </ac:inkMkLst>
        </pc:inkChg>
        <pc:inkChg chg="add">
          <ac:chgData name="Tim Cook" userId="d1c7cfb340f2c7ab" providerId="LiveId" clId="{132F1CF3-C23C-46A2-AE47-363F0F22F264}" dt="2023-04-12T02:16:34.739" v="2062" actId="9405"/>
          <ac:inkMkLst>
            <pc:docMk/>
            <pc:sldMk cId="2617001551" sldId="464"/>
            <ac:inkMk id="209" creationId="{5D92838D-31C2-C711-78B7-48766B0E26C2}"/>
          </ac:inkMkLst>
        </pc:inkChg>
        <pc:inkChg chg="add">
          <ac:chgData name="Tim Cook" userId="d1c7cfb340f2c7ab" providerId="LiveId" clId="{132F1CF3-C23C-46A2-AE47-363F0F22F264}" dt="2023-04-12T02:16:35.083" v="2063" actId="9405"/>
          <ac:inkMkLst>
            <pc:docMk/>
            <pc:sldMk cId="2617001551" sldId="464"/>
            <ac:inkMk id="210" creationId="{926C6624-82C1-D259-99D9-7B0096C956C8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11" creationId="{425A0270-A6E6-5249-F0C7-68A18AC0B419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12" creationId="{CEA028F9-7571-520E-4D9C-4DA352A6AECE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13" creationId="{866CDC18-44DB-A3A2-AC38-8BC1A325693E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14" creationId="{88536FCA-BE8B-3EA9-C2EE-CD5AAEB14427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15" creationId="{7EDC8DED-FD3B-6BF3-5839-8C1342BBBEEB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16" creationId="{9198BF39-2324-A22E-3027-9F395A692D5B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17" creationId="{EE0A377B-A4D0-A3AC-94F3-BF22A6EA77FC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18" creationId="{0B70B9B4-63E2-775C-FE9B-6BA9C2B42C3D}"/>
          </ac:inkMkLst>
        </pc:inkChg>
        <pc:inkChg chg="add">
          <ac:chgData name="Tim Cook" userId="d1c7cfb340f2c7ab" providerId="LiveId" clId="{132F1CF3-C23C-46A2-AE47-363F0F22F264}" dt="2023-04-12T02:16:40.535" v="2072" actId="9405"/>
          <ac:inkMkLst>
            <pc:docMk/>
            <pc:sldMk cId="2617001551" sldId="464"/>
            <ac:inkMk id="219" creationId="{B41A2979-1A1D-E986-DE48-6848F23A4339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20" creationId="{7478930F-523E-75E8-F411-2516CA6E8D6C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21" creationId="{3DBAF804-8159-9CBB-CA31-AE1A54056ADE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22" creationId="{09914A10-F58B-C5BC-0678-B3C758010743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23" creationId="{F010B681-23F8-128B-B041-CC05997CD09A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24" creationId="{32050D16-1795-3E90-F44B-328D7BCE3EA4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25" creationId="{BD6372EA-B298-928F-F6E1-D073BD2977CE}"/>
          </ac:inkMkLst>
        </pc:inkChg>
        <pc:inkChg chg="add mod">
          <ac:chgData name="Tim Cook" userId="d1c7cfb340f2c7ab" providerId="LiveId" clId="{132F1CF3-C23C-46A2-AE47-363F0F22F264}" dt="2023-04-12T02:16:44.957" v="2080"/>
          <ac:inkMkLst>
            <pc:docMk/>
            <pc:sldMk cId="2617001551" sldId="464"/>
            <ac:inkMk id="226" creationId="{A9BCD4A5-FD19-6547-0160-68716B7B1D88}"/>
          </ac:inkMkLst>
        </pc:inkChg>
        <pc:inkChg chg="add">
          <ac:chgData name="Tim Cook" userId="d1c7cfb340f2c7ab" providerId="LiveId" clId="{132F1CF3-C23C-46A2-AE47-363F0F22F264}" dt="2023-04-12T02:16:50.925" v="2081" actId="9405"/>
          <ac:inkMkLst>
            <pc:docMk/>
            <pc:sldMk cId="2617001551" sldId="464"/>
            <ac:inkMk id="231" creationId="{68818E28-8760-CEB3-90BA-61523A5FB034}"/>
          </ac:inkMkLst>
        </pc:inkChg>
        <pc:inkChg chg="add mod">
          <ac:chgData name="Tim Cook" userId="d1c7cfb340f2c7ab" providerId="LiveId" clId="{132F1CF3-C23C-46A2-AE47-363F0F22F264}" dt="2023-04-12T02:16:55.331" v="2088"/>
          <ac:inkMkLst>
            <pc:docMk/>
            <pc:sldMk cId="2617001551" sldId="464"/>
            <ac:inkMk id="232" creationId="{B50F01CB-AAE9-480A-A752-3415DE70FA5E}"/>
          </ac:inkMkLst>
        </pc:inkChg>
        <pc:inkChg chg="add mod">
          <ac:chgData name="Tim Cook" userId="d1c7cfb340f2c7ab" providerId="LiveId" clId="{132F1CF3-C23C-46A2-AE47-363F0F22F264}" dt="2023-04-12T02:16:55.331" v="2088"/>
          <ac:inkMkLst>
            <pc:docMk/>
            <pc:sldMk cId="2617001551" sldId="464"/>
            <ac:inkMk id="233" creationId="{A4D00EAA-9EF9-6626-A415-D14945F6AA54}"/>
          </ac:inkMkLst>
        </pc:inkChg>
        <pc:inkChg chg="add mod">
          <ac:chgData name="Tim Cook" userId="d1c7cfb340f2c7ab" providerId="LiveId" clId="{132F1CF3-C23C-46A2-AE47-363F0F22F264}" dt="2023-04-12T02:16:55.331" v="2088"/>
          <ac:inkMkLst>
            <pc:docMk/>
            <pc:sldMk cId="2617001551" sldId="464"/>
            <ac:inkMk id="234" creationId="{BDAC7ABE-9D70-83CB-FB0E-EA82CDDF1E95}"/>
          </ac:inkMkLst>
        </pc:inkChg>
        <pc:inkChg chg="add mod">
          <ac:chgData name="Tim Cook" userId="d1c7cfb340f2c7ab" providerId="LiveId" clId="{132F1CF3-C23C-46A2-AE47-363F0F22F264}" dt="2023-04-12T02:16:55.331" v="2088"/>
          <ac:inkMkLst>
            <pc:docMk/>
            <pc:sldMk cId="2617001551" sldId="464"/>
            <ac:inkMk id="235" creationId="{75DB0C02-D280-E042-4694-93D91885F3B5}"/>
          </ac:inkMkLst>
        </pc:inkChg>
        <pc:inkChg chg="add mod">
          <ac:chgData name="Tim Cook" userId="d1c7cfb340f2c7ab" providerId="LiveId" clId="{132F1CF3-C23C-46A2-AE47-363F0F22F264}" dt="2023-04-12T02:16:55.331" v="2088"/>
          <ac:inkMkLst>
            <pc:docMk/>
            <pc:sldMk cId="2617001551" sldId="464"/>
            <ac:inkMk id="236" creationId="{D570760D-C304-A6C8-F035-CEF7A823B332}"/>
          </ac:inkMkLst>
        </pc:inkChg>
        <pc:inkChg chg="add mod">
          <ac:chgData name="Tim Cook" userId="d1c7cfb340f2c7ab" providerId="LiveId" clId="{132F1CF3-C23C-46A2-AE47-363F0F22F264}" dt="2023-04-12T02:16:55.331" v="2088"/>
          <ac:inkMkLst>
            <pc:docMk/>
            <pc:sldMk cId="2617001551" sldId="464"/>
            <ac:inkMk id="237" creationId="{B1FF11B3-F3DC-C936-8778-28BD552F259D}"/>
          </ac:inkMkLst>
        </pc:inkChg>
        <pc:inkChg chg="add">
          <ac:chgData name="Tim Cook" userId="d1c7cfb340f2c7ab" providerId="LiveId" clId="{132F1CF3-C23C-46A2-AE47-363F0F22F264}" dt="2023-04-12T02:16:57.043" v="2089" actId="9405"/>
          <ac:inkMkLst>
            <pc:docMk/>
            <pc:sldMk cId="2617001551" sldId="464"/>
            <ac:inkMk id="240" creationId="{530956E1-F352-C03D-4F42-4E0252948B25}"/>
          </ac:inkMkLst>
        </pc:inkChg>
        <pc:inkChg chg="add mod">
          <ac:chgData name="Tim Cook" userId="d1c7cfb340f2c7ab" providerId="LiveId" clId="{132F1CF3-C23C-46A2-AE47-363F0F22F264}" dt="2023-04-12T02:17:00.506" v="2096"/>
          <ac:inkMkLst>
            <pc:docMk/>
            <pc:sldMk cId="2617001551" sldId="464"/>
            <ac:inkMk id="241" creationId="{8745DEAA-173C-D2C4-2BB8-E5A733C46124}"/>
          </ac:inkMkLst>
        </pc:inkChg>
        <pc:inkChg chg="add mod">
          <ac:chgData name="Tim Cook" userId="d1c7cfb340f2c7ab" providerId="LiveId" clId="{132F1CF3-C23C-46A2-AE47-363F0F22F264}" dt="2023-04-12T02:17:00.506" v="2096"/>
          <ac:inkMkLst>
            <pc:docMk/>
            <pc:sldMk cId="2617001551" sldId="464"/>
            <ac:inkMk id="242" creationId="{25E39C18-FE3F-0A55-19CA-D2B32B55AC6A}"/>
          </ac:inkMkLst>
        </pc:inkChg>
        <pc:inkChg chg="add mod">
          <ac:chgData name="Tim Cook" userId="d1c7cfb340f2c7ab" providerId="LiveId" clId="{132F1CF3-C23C-46A2-AE47-363F0F22F264}" dt="2023-04-12T02:17:00.506" v="2096"/>
          <ac:inkMkLst>
            <pc:docMk/>
            <pc:sldMk cId="2617001551" sldId="464"/>
            <ac:inkMk id="243" creationId="{C36A492B-0E7E-BD41-CAAF-388F91CBE938}"/>
          </ac:inkMkLst>
        </pc:inkChg>
        <pc:inkChg chg="add mod">
          <ac:chgData name="Tim Cook" userId="d1c7cfb340f2c7ab" providerId="LiveId" clId="{132F1CF3-C23C-46A2-AE47-363F0F22F264}" dt="2023-04-12T02:17:00.506" v="2096"/>
          <ac:inkMkLst>
            <pc:docMk/>
            <pc:sldMk cId="2617001551" sldId="464"/>
            <ac:inkMk id="244" creationId="{CE69E68C-DD2C-7977-506B-811013F0DB7F}"/>
          </ac:inkMkLst>
        </pc:inkChg>
        <pc:inkChg chg="add mod">
          <ac:chgData name="Tim Cook" userId="d1c7cfb340f2c7ab" providerId="LiveId" clId="{132F1CF3-C23C-46A2-AE47-363F0F22F264}" dt="2023-04-12T02:17:00.506" v="2096"/>
          <ac:inkMkLst>
            <pc:docMk/>
            <pc:sldMk cId="2617001551" sldId="464"/>
            <ac:inkMk id="245" creationId="{610731D5-3C72-8614-4708-CF2C26AAB3C7}"/>
          </ac:inkMkLst>
        </pc:inkChg>
        <pc:inkChg chg="add mod">
          <ac:chgData name="Tim Cook" userId="d1c7cfb340f2c7ab" providerId="LiveId" clId="{132F1CF3-C23C-46A2-AE47-363F0F22F264}" dt="2023-04-12T02:17:00.506" v="2096"/>
          <ac:inkMkLst>
            <pc:docMk/>
            <pc:sldMk cId="2617001551" sldId="464"/>
            <ac:inkMk id="246" creationId="{3594986A-84DB-019B-227E-9D6687C93288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49" creationId="{63A6E314-1058-F9F9-3903-C408E6C2DACB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50" creationId="{3616CE40-888B-E152-0786-DF222F82F4EF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51" creationId="{5B7DE4B9-2E69-FFF2-ED35-53D2D0629E51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52" creationId="{3BC3FA4A-7A17-9E3E-45DD-EB2317B9F53F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53" creationId="{D29B303F-ED18-6BEC-1D34-7EF61AD2529B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54" creationId="{61937447-6775-C994-316A-B715F4CF84A5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55" creationId="{E177B927-FFBC-6D78-9017-0026C6942F3F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56" creationId="{283DBD02-BC0C-4CD3-AD32-B19D689044A0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57" creationId="{76E0E9FF-0BB9-9392-DBC5-B7AE44255147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58" creationId="{E07845AC-3C4A-791F-4512-A21A4DE759CF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59" creationId="{2F50B403-D808-AC53-F8A8-AF0CFD05C308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60" creationId="{D8114432-319A-59C6-1E4F-C354847D8942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61" creationId="{271E45BD-4638-7274-C037-5C9CF581BCEE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62" creationId="{541E2F1A-2B56-E157-6868-B159F4876430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63" creationId="{709440E5-808C-D197-F7E4-61BAD34F5CB6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64" creationId="{781D93B6-78DB-06E8-841B-A20213A2AF0B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65" creationId="{C5DF7F8E-CCF5-BE1E-4A64-91C19BAAED97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66" creationId="{097474F5-64EA-D372-DD28-78220D93A4C0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67" creationId="{508C4B7A-E349-7B9D-7E9C-9209E29F89DE}"/>
          </ac:inkMkLst>
        </pc:inkChg>
        <pc:inkChg chg="add mod">
          <ac:chgData name="Tim Cook" userId="d1c7cfb340f2c7ab" providerId="LiveId" clId="{132F1CF3-C23C-46A2-AE47-363F0F22F264}" dt="2023-04-12T02:17:11.646" v="2117"/>
          <ac:inkMkLst>
            <pc:docMk/>
            <pc:sldMk cId="2617001551" sldId="464"/>
            <ac:inkMk id="268" creationId="{EFCAA014-DF71-95C8-2071-E3748AB26483}"/>
          </ac:inkMkLst>
        </pc:inkChg>
        <pc:inkChg chg="add">
          <ac:chgData name="Tim Cook" userId="d1c7cfb340f2c7ab" providerId="LiveId" clId="{132F1CF3-C23C-46A2-AE47-363F0F22F264}" dt="2023-04-12T02:17:13.770" v="2118" actId="9405"/>
          <ac:inkMkLst>
            <pc:docMk/>
            <pc:sldMk cId="2617001551" sldId="464"/>
            <ac:inkMk id="273" creationId="{CA8E9DF9-F7CB-EB7F-02DD-765BAC6FEA18}"/>
          </ac:inkMkLst>
        </pc:inkChg>
        <pc:inkChg chg="add">
          <ac:chgData name="Tim Cook" userId="d1c7cfb340f2c7ab" providerId="LiveId" clId="{132F1CF3-C23C-46A2-AE47-363F0F22F264}" dt="2023-04-12T02:17:14.786" v="2119" actId="9405"/>
          <ac:inkMkLst>
            <pc:docMk/>
            <pc:sldMk cId="2617001551" sldId="464"/>
            <ac:inkMk id="274" creationId="{46DD33C9-1791-2ACF-C0B8-6ED2CA600481}"/>
          </ac:inkMkLst>
        </pc:inkChg>
        <pc:inkChg chg="add mod">
          <ac:chgData name="Tim Cook" userId="d1c7cfb340f2c7ab" providerId="LiveId" clId="{132F1CF3-C23C-46A2-AE47-363F0F22F264}" dt="2023-04-12T02:17:22.629" v="2126"/>
          <ac:inkMkLst>
            <pc:docMk/>
            <pc:sldMk cId="2617001551" sldId="464"/>
            <ac:inkMk id="275" creationId="{F8C9DC7C-10E6-B9C6-A02E-B31D76134F6A}"/>
          </ac:inkMkLst>
        </pc:inkChg>
        <pc:inkChg chg="add mod">
          <ac:chgData name="Tim Cook" userId="d1c7cfb340f2c7ab" providerId="LiveId" clId="{132F1CF3-C23C-46A2-AE47-363F0F22F264}" dt="2023-04-12T02:17:22.629" v="2126"/>
          <ac:inkMkLst>
            <pc:docMk/>
            <pc:sldMk cId="2617001551" sldId="464"/>
            <ac:inkMk id="276" creationId="{4493B737-7CA6-A3B2-404E-190F45E83A66}"/>
          </ac:inkMkLst>
        </pc:inkChg>
        <pc:inkChg chg="add mod">
          <ac:chgData name="Tim Cook" userId="d1c7cfb340f2c7ab" providerId="LiveId" clId="{132F1CF3-C23C-46A2-AE47-363F0F22F264}" dt="2023-04-12T02:17:22.629" v="2126"/>
          <ac:inkMkLst>
            <pc:docMk/>
            <pc:sldMk cId="2617001551" sldId="464"/>
            <ac:inkMk id="277" creationId="{D314A243-B485-1B16-E156-368A302BD855}"/>
          </ac:inkMkLst>
        </pc:inkChg>
        <pc:inkChg chg="add mod">
          <ac:chgData name="Tim Cook" userId="d1c7cfb340f2c7ab" providerId="LiveId" clId="{132F1CF3-C23C-46A2-AE47-363F0F22F264}" dt="2023-04-12T02:17:22.629" v="2126"/>
          <ac:inkMkLst>
            <pc:docMk/>
            <pc:sldMk cId="2617001551" sldId="464"/>
            <ac:inkMk id="278" creationId="{40CF66AC-C7B5-12AE-3029-6395C27243A9}"/>
          </ac:inkMkLst>
        </pc:inkChg>
        <pc:inkChg chg="add mod">
          <ac:chgData name="Tim Cook" userId="d1c7cfb340f2c7ab" providerId="LiveId" clId="{132F1CF3-C23C-46A2-AE47-363F0F22F264}" dt="2023-04-12T02:17:22.629" v="2126"/>
          <ac:inkMkLst>
            <pc:docMk/>
            <pc:sldMk cId="2617001551" sldId="464"/>
            <ac:inkMk id="279" creationId="{00E078CA-1B93-6247-19F8-CBEF56EA6143}"/>
          </ac:inkMkLst>
        </pc:inkChg>
        <pc:inkChg chg="add mod">
          <ac:chgData name="Tim Cook" userId="d1c7cfb340f2c7ab" providerId="LiveId" clId="{132F1CF3-C23C-46A2-AE47-363F0F22F264}" dt="2023-04-12T02:17:22.629" v="2126"/>
          <ac:inkMkLst>
            <pc:docMk/>
            <pc:sldMk cId="2617001551" sldId="464"/>
            <ac:inkMk id="280" creationId="{74DEA697-13F6-07E9-15B5-903FFA4CA4F6}"/>
          </ac:inkMkLst>
        </pc:inkChg>
        <pc:inkChg chg="add del mod">
          <ac:chgData name="Tim Cook" userId="d1c7cfb340f2c7ab" providerId="LiveId" clId="{132F1CF3-C23C-46A2-AE47-363F0F22F264}" dt="2023-04-12T02:17:29.093" v="2131"/>
          <ac:inkMkLst>
            <pc:docMk/>
            <pc:sldMk cId="2617001551" sldId="464"/>
            <ac:inkMk id="283" creationId="{28632932-CD78-5212-B5DB-4A5300221E1A}"/>
          </ac:inkMkLst>
        </pc:inkChg>
        <pc:inkChg chg="add del mod">
          <ac:chgData name="Tim Cook" userId="d1c7cfb340f2c7ab" providerId="LiveId" clId="{132F1CF3-C23C-46A2-AE47-363F0F22F264}" dt="2023-04-12T02:17:29.093" v="2132"/>
          <ac:inkMkLst>
            <pc:docMk/>
            <pc:sldMk cId="2617001551" sldId="464"/>
            <ac:inkMk id="284" creationId="{EA8B210E-5E51-25D4-321C-7698ACED1C08}"/>
          </ac:inkMkLst>
        </pc:inkChg>
        <pc:inkChg chg="add del mod">
          <ac:chgData name="Tim Cook" userId="d1c7cfb340f2c7ab" providerId="LiveId" clId="{132F1CF3-C23C-46A2-AE47-363F0F22F264}" dt="2023-04-12T02:17:29.858" v="2133"/>
          <ac:inkMkLst>
            <pc:docMk/>
            <pc:sldMk cId="2617001551" sldId="464"/>
            <ac:inkMk id="285" creationId="{3F501ACD-0371-C793-B91B-B31B7D5D2EC7}"/>
          </ac:inkMkLst>
        </pc:inkChg>
        <pc:inkChg chg="add mod">
          <ac:chgData name="Tim Cook" userId="d1c7cfb340f2c7ab" providerId="LiveId" clId="{132F1CF3-C23C-46A2-AE47-363F0F22F264}" dt="2023-04-12T02:17:35.795" v="2143"/>
          <ac:inkMkLst>
            <pc:docMk/>
            <pc:sldMk cId="2617001551" sldId="464"/>
            <ac:inkMk id="287" creationId="{A39227B7-E581-F716-2557-E3BA19650C17}"/>
          </ac:inkMkLst>
        </pc:inkChg>
        <pc:inkChg chg="add mod">
          <ac:chgData name="Tim Cook" userId="d1c7cfb340f2c7ab" providerId="LiveId" clId="{132F1CF3-C23C-46A2-AE47-363F0F22F264}" dt="2023-04-12T02:17:35.795" v="2143"/>
          <ac:inkMkLst>
            <pc:docMk/>
            <pc:sldMk cId="2617001551" sldId="464"/>
            <ac:inkMk id="288" creationId="{39014206-2979-3760-4D9E-AC9F0991553A}"/>
          </ac:inkMkLst>
        </pc:inkChg>
        <pc:inkChg chg="add mod">
          <ac:chgData name="Tim Cook" userId="d1c7cfb340f2c7ab" providerId="LiveId" clId="{132F1CF3-C23C-46A2-AE47-363F0F22F264}" dt="2023-04-12T02:17:35.795" v="2143"/>
          <ac:inkMkLst>
            <pc:docMk/>
            <pc:sldMk cId="2617001551" sldId="464"/>
            <ac:inkMk id="289" creationId="{F28B64BC-9A9E-FA93-E2F1-8833190373D7}"/>
          </ac:inkMkLst>
        </pc:inkChg>
        <pc:inkChg chg="add mod">
          <ac:chgData name="Tim Cook" userId="d1c7cfb340f2c7ab" providerId="LiveId" clId="{132F1CF3-C23C-46A2-AE47-363F0F22F264}" dt="2023-04-12T02:17:35.795" v="2143"/>
          <ac:inkMkLst>
            <pc:docMk/>
            <pc:sldMk cId="2617001551" sldId="464"/>
            <ac:inkMk id="290" creationId="{AD841EA9-43DE-12D7-00DC-A1FAFD093E1F}"/>
          </ac:inkMkLst>
        </pc:inkChg>
        <pc:inkChg chg="add mod">
          <ac:chgData name="Tim Cook" userId="d1c7cfb340f2c7ab" providerId="LiveId" clId="{132F1CF3-C23C-46A2-AE47-363F0F22F264}" dt="2023-04-12T02:17:35.795" v="2143"/>
          <ac:inkMkLst>
            <pc:docMk/>
            <pc:sldMk cId="2617001551" sldId="464"/>
            <ac:inkMk id="291" creationId="{1435BD37-04B6-257C-621B-619038D52FBF}"/>
          </ac:inkMkLst>
        </pc:inkChg>
        <pc:inkChg chg="add mod">
          <ac:chgData name="Tim Cook" userId="d1c7cfb340f2c7ab" providerId="LiveId" clId="{132F1CF3-C23C-46A2-AE47-363F0F22F264}" dt="2023-04-12T02:17:35.795" v="2143"/>
          <ac:inkMkLst>
            <pc:docMk/>
            <pc:sldMk cId="2617001551" sldId="464"/>
            <ac:inkMk id="292" creationId="{337BD3BA-7699-D67A-29DD-0B068241ABDF}"/>
          </ac:inkMkLst>
        </pc:inkChg>
        <pc:inkChg chg="add mod">
          <ac:chgData name="Tim Cook" userId="d1c7cfb340f2c7ab" providerId="LiveId" clId="{132F1CF3-C23C-46A2-AE47-363F0F22F264}" dt="2023-04-12T02:17:35.795" v="2143"/>
          <ac:inkMkLst>
            <pc:docMk/>
            <pc:sldMk cId="2617001551" sldId="464"/>
            <ac:inkMk id="293" creationId="{2C521019-2EFE-4683-D7EA-2BC3EB6145B0}"/>
          </ac:inkMkLst>
        </pc:inkChg>
        <pc:inkChg chg="add mod">
          <ac:chgData name="Tim Cook" userId="d1c7cfb340f2c7ab" providerId="LiveId" clId="{132F1CF3-C23C-46A2-AE47-363F0F22F264}" dt="2023-04-12T02:17:35.795" v="2143"/>
          <ac:inkMkLst>
            <pc:docMk/>
            <pc:sldMk cId="2617001551" sldId="464"/>
            <ac:inkMk id="294" creationId="{6714132F-2532-3102-9AE6-50AAC24E1C3A}"/>
          </ac:inkMkLst>
        </pc:inkChg>
        <pc:inkChg chg="add mod">
          <ac:chgData name="Tim Cook" userId="d1c7cfb340f2c7ab" providerId="LiveId" clId="{132F1CF3-C23C-46A2-AE47-363F0F22F264}" dt="2023-04-12T02:17:35.795" v="2143"/>
          <ac:inkMkLst>
            <pc:docMk/>
            <pc:sldMk cId="2617001551" sldId="464"/>
            <ac:inkMk id="295" creationId="{75F21E92-CE76-8E47-7450-929F5865EB66}"/>
          </ac:inkMkLst>
        </pc:inkChg>
        <pc:inkChg chg="add mod">
          <ac:chgData name="Tim Cook" userId="d1c7cfb340f2c7ab" providerId="LiveId" clId="{132F1CF3-C23C-46A2-AE47-363F0F22F264}" dt="2023-04-12T02:17:44.763" v="2153"/>
          <ac:inkMkLst>
            <pc:docMk/>
            <pc:sldMk cId="2617001551" sldId="464"/>
            <ac:inkMk id="298" creationId="{CD0BBB90-2FA0-5758-D010-F40268969D12}"/>
          </ac:inkMkLst>
        </pc:inkChg>
        <pc:inkChg chg="add mod">
          <ac:chgData name="Tim Cook" userId="d1c7cfb340f2c7ab" providerId="LiveId" clId="{132F1CF3-C23C-46A2-AE47-363F0F22F264}" dt="2023-04-12T02:17:44.763" v="2153"/>
          <ac:inkMkLst>
            <pc:docMk/>
            <pc:sldMk cId="2617001551" sldId="464"/>
            <ac:inkMk id="299" creationId="{312E0EBC-2B27-A35D-FB45-251688A316B4}"/>
          </ac:inkMkLst>
        </pc:inkChg>
        <pc:inkChg chg="add mod">
          <ac:chgData name="Tim Cook" userId="d1c7cfb340f2c7ab" providerId="LiveId" clId="{132F1CF3-C23C-46A2-AE47-363F0F22F264}" dt="2023-04-12T02:17:44.763" v="2153"/>
          <ac:inkMkLst>
            <pc:docMk/>
            <pc:sldMk cId="2617001551" sldId="464"/>
            <ac:inkMk id="300" creationId="{192DF38D-C257-CC5A-54D9-8FBDCC1BE3A0}"/>
          </ac:inkMkLst>
        </pc:inkChg>
        <pc:inkChg chg="add mod">
          <ac:chgData name="Tim Cook" userId="d1c7cfb340f2c7ab" providerId="LiveId" clId="{132F1CF3-C23C-46A2-AE47-363F0F22F264}" dt="2023-04-12T02:17:44.763" v="2153"/>
          <ac:inkMkLst>
            <pc:docMk/>
            <pc:sldMk cId="2617001551" sldId="464"/>
            <ac:inkMk id="301" creationId="{8A405AD4-70B9-86E4-D87D-DC030FCAD2C2}"/>
          </ac:inkMkLst>
        </pc:inkChg>
        <pc:inkChg chg="add mod">
          <ac:chgData name="Tim Cook" userId="d1c7cfb340f2c7ab" providerId="LiveId" clId="{132F1CF3-C23C-46A2-AE47-363F0F22F264}" dt="2023-04-12T02:17:44.763" v="2153"/>
          <ac:inkMkLst>
            <pc:docMk/>
            <pc:sldMk cId="2617001551" sldId="464"/>
            <ac:inkMk id="302" creationId="{8266D39E-4F7A-C21E-DB92-25D4C885304F}"/>
          </ac:inkMkLst>
        </pc:inkChg>
        <pc:inkChg chg="add mod">
          <ac:chgData name="Tim Cook" userId="d1c7cfb340f2c7ab" providerId="LiveId" clId="{132F1CF3-C23C-46A2-AE47-363F0F22F264}" dt="2023-04-12T02:17:44.763" v="2153"/>
          <ac:inkMkLst>
            <pc:docMk/>
            <pc:sldMk cId="2617001551" sldId="464"/>
            <ac:inkMk id="303" creationId="{9CB9F224-54AD-163B-CDF3-009C288CC100}"/>
          </ac:inkMkLst>
        </pc:inkChg>
        <pc:inkChg chg="add mod">
          <ac:chgData name="Tim Cook" userId="d1c7cfb340f2c7ab" providerId="LiveId" clId="{132F1CF3-C23C-46A2-AE47-363F0F22F264}" dt="2023-04-12T02:17:44.763" v="2153"/>
          <ac:inkMkLst>
            <pc:docMk/>
            <pc:sldMk cId="2617001551" sldId="464"/>
            <ac:inkMk id="304" creationId="{8A84F774-67B4-43B0-6845-05BA155682D1}"/>
          </ac:inkMkLst>
        </pc:inkChg>
        <pc:inkChg chg="add mod">
          <ac:chgData name="Tim Cook" userId="d1c7cfb340f2c7ab" providerId="LiveId" clId="{132F1CF3-C23C-46A2-AE47-363F0F22F264}" dt="2023-04-12T02:17:44.763" v="2153"/>
          <ac:inkMkLst>
            <pc:docMk/>
            <pc:sldMk cId="2617001551" sldId="464"/>
            <ac:inkMk id="305" creationId="{BCF0559F-E7B5-7992-B0A5-63D1218A319A}"/>
          </ac:inkMkLst>
        </pc:inkChg>
        <pc:inkChg chg="add mod">
          <ac:chgData name="Tim Cook" userId="d1c7cfb340f2c7ab" providerId="LiveId" clId="{132F1CF3-C23C-46A2-AE47-363F0F22F264}" dt="2023-04-12T02:17:44.763" v="2153"/>
          <ac:inkMkLst>
            <pc:docMk/>
            <pc:sldMk cId="2617001551" sldId="464"/>
            <ac:inkMk id="306" creationId="{A66449CE-9AE9-56EA-3D79-5F86FA5038D8}"/>
          </ac:inkMkLst>
        </pc:inkChg>
        <pc:inkChg chg="add mod">
          <ac:chgData name="Tim Cook" userId="d1c7cfb340f2c7ab" providerId="LiveId" clId="{132F1CF3-C23C-46A2-AE47-363F0F22F264}" dt="2023-04-12T02:17:47.794" v="2160"/>
          <ac:inkMkLst>
            <pc:docMk/>
            <pc:sldMk cId="2617001551" sldId="464"/>
            <ac:inkMk id="308" creationId="{4F46534F-355F-4E27-F4F0-0C79B47985A9}"/>
          </ac:inkMkLst>
        </pc:inkChg>
        <pc:inkChg chg="add mod">
          <ac:chgData name="Tim Cook" userId="d1c7cfb340f2c7ab" providerId="LiveId" clId="{132F1CF3-C23C-46A2-AE47-363F0F22F264}" dt="2023-04-12T02:17:47.794" v="2160"/>
          <ac:inkMkLst>
            <pc:docMk/>
            <pc:sldMk cId="2617001551" sldId="464"/>
            <ac:inkMk id="309" creationId="{49135148-8028-67A8-CFB2-27D59C49AC8E}"/>
          </ac:inkMkLst>
        </pc:inkChg>
        <pc:inkChg chg="add mod">
          <ac:chgData name="Tim Cook" userId="d1c7cfb340f2c7ab" providerId="LiveId" clId="{132F1CF3-C23C-46A2-AE47-363F0F22F264}" dt="2023-04-12T02:17:47.794" v="2160"/>
          <ac:inkMkLst>
            <pc:docMk/>
            <pc:sldMk cId="2617001551" sldId="464"/>
            <ac:inkMk id="310" creationId="{21DAB4AF-BA86-73BB-5D70-F2F32F3A3CC5}"/>
          </ac:inkMkLst>
        </pc:inkChg>
        <pc:inkChg chg="add mod">
          <ac:chgData name="Tim Cook" userId="d1c7cfb340f2c7ab" providerId="LiveId" clId="{132F1CF3-C23C-46A2-AE47-363F0F22F264}" dt="2023-04-12T02:17:47.794" v="2160"/>
          <ac:inkMkLst>
            <pc:docMk/>
            <pc:sldMk cId="2617001551" sldId="464"/>
            <ac:inkMk id="311" creationId="{D96D7A4B-DCE9-FB3E-F27E-34A961FC9B37}"/>
          </ac:inkMkLst>
        </pc:inkChg>
        <pc:inkChg chg="add mod">
          <ac:chgData name="Tim Cook" userId="d1c7cfb340f2c7ab" providerId="LiveId" clId="{132F1CF3-C23C-46A2-AE47-363F0F22F264}" dt="2023-04-12T02:17:47.794" v="2160"/>
          <ac:inkMkLst>
            <pc:docMk/>
            <pc:sldMk cId="2617001551" sldId="464"/>
            <ac:inkMk id="312" creationId="{58751C39-6ECE-2FBC-E959-2B042E83131F}"/>
          </ac:inkMkLst>
        </pc:inkChg>
        <pc:inkChg chg="add mod">
          <ac:chgData name="Tim Cook" userId="d1c7cfb340f2c7ab" providerId="LiveId" clId="{132F1CF3-C23C-46A2-AE47-363F0F22F264}" dt="2023-04-12T02:17:47.794" v="2160"/>
          <ac:inkMkLst>
            <pc:docMk/>
            <pc:sldMk cId="2617001551" sldId="464"/>
            <ac:inkMk id="313" creationId="{E4FB185E-FB78-1021-C047-64489AB8D06A}"/>
          </ac:inkMkLst>
        </pc:inkChg>
        <pc:inkChg chg="add mod">
          <ac:chgData name="Tim Cook" userId="d1c7cfb340f2c7ab" providerId="LiveId" clId="{132F1CF3-C23C-46A2-AE47-363F0F22F264}" dt="2023-04-12T02:17:53.434" v="2172"/>
          <ac:inkMkLst>
            <pc:docMk/>
            <pc:sldMk cId="2617001551" sldId="464"/>
            <ac:inkMk id="315" creationId="{5054D705-F165-29C3-EF22-E0B158233658}"/>
          </ac:inkMkLst>
        </pc:inkChg>
        <pc:inkChg chg="add mod">
          <ac:chgData name="Tim Cook" userId="d1c7cfb340f2c7ab" providerId="LiveId" clId="{132F1CF3-C23C-46A2-AE47-363F0F22F264}" dt="2023-04-12T02:17:53.434" v="2172"/>
          <ac:inkMkLst>
            <pc:docMk/>
            <pc:sldMk cId="2617001551" sldId="464"/>
            <ac:inkMk id="316" creationId="{5674476E-4838-579E-95E3-5F534B4DFDCD}"/>
          </ac:inkMkLst>
        </pc:inkChg>
        <pc:inkChg chg="add mod">
          <ac:chgData name="Tim Cook" userId="d1c7cfb340f2c7ab" providerId="LiveId" clId="{132F1CF3-C23C-46A2-AE47-363F0F22F264}" dt="2023-04-12T02:17:53.434" v="2172"/>
          <ac:inkMkLst>
            <pc:docMk/>
            <pc:sldMk cId="2617001551" sldId="464"/>
            <ac:inkMk id="317" creationId="{628F9DA6-8B4D-5873-13FB-4E1E1269F174}"/>
          </ac:inkMkLst>
        </pc:inkChg>
        <pc:inkChg chg="add mod">
          <ac:chgData name="Tim Cook" userId="d1c7cfb340f2c7ab" providerId="LiveId" clId="{132F1CF3-C23C-46A2-AE47-363F0F22F264}" dt="2023-04-12T02:17:53.434" v="2172"/>
          <ac:inkMkLst>
            <pc:docMk/>
            <pc:sldMk cId="2617001551" sldId="464"/>
            <ac:inkMk id="318" creationId="{94745628-5CAE-BE03-3925-B05A1F6A9F12}"/>
          </ac:inkMkLst>
        </pc:inkChg>
        <pc:inkChg chg="add mod">
          <ac:chgData name="Tim Cook" userId="d1c7cfb340f2c7ab" providerId="LiveId" clId="{132F1CF3-C23C-46A2-AE47-363F0F22F264}" dt="2023-04-12T02:17:53.434" v="2172"/>
          <ac:inkMkLst>
            <pc:docMk/>
            <pc:sldMk cId="2617001551" sldId="464"/>
            <ac:inkMk id="319" creationId="{01095EC6-F8B2-8FBB-0969-7B8ADFE05B98}"/>
          </ac:inkMkLst>
        </pc:inkChg>
        <pc:inkChg chg="add mod">
          <ac:chgData name="Tim Cook" userId="d1c7cfb340f2c7ab" providerId="LiveId" clId="{132F1CF3-C23C-46A2-AE47-363F0F22F264}" dt="2023-04-12T02:17:53.434" v="2172"/>
          <ac:inkMkLst>
            <pc:docMk/>
            <pc:sldMk cId="2617001551" sldId="464"/>
            <ac:inkMk id="320" creationId="{CF2D16F6-2D8F-33AA-C355-3029DD9DCB1D}"/>
          </ac:inkMkLst>
        </pc:inkChg>
        <pc:inkChg chg="add mod">
          <ac:chgData name="Tim Cook" userId="d1c7cfb340f2c7ab" providerId="LiveId" clId="{132F1CF3-C23C-46A2-AE47-363F0F22F264}" dt="2023-04-12T02:17:53.434" v="2172"/>
          <ac:inkMkLst>
            <pc:docMk/>
            <pc:sldMk cId="2617001551" sldId="464"/>
            <ac:inkMk id="321" creationId="{A80CF0C4-83F3-2E73-5FE2-FCB2DF5BC960}"/>
          </ac:inkMkLst>
        </pc:inkChg>
        <pc:inkChg chg="add mod">
          <ac:chgData name="Tim Cook" userId="d1c7cfb340f2c7ab" providerId="LiveId" clId="{132F1CF3-C23C-46A2-AE47-363F0F22F264}" dt="2023-04-12T02:17:53.434" v="2172"/>
          <ac:inkMkLst>
            <pc:docMk/>
            <pc:sldMk cId="2617001551" sldId="464"/>
            <ac:inkMk id="322" creationId="{B86C1F5B-15BF-6757-F6BE-3760DA9F2556}"/>
          </ac:inkMkLst>
        </pc:inkChg>
        <pc:inkChg chg="add mod">
          <ac:chgData name="Tim Cook" userId="d1c7cfb340f2c7ab" providerId="LiveId" clId="{132F1CF3-C23C-46A2-AE47-363F0F22F264}" dt="2023-04-12T02:17:53.434" v="2172"/>
          <ac:inkMkLst>
            <pc:docMk/>
            <pc:sldMk cId="2617001551" sldId="464"/>
            <ac:inkMk id="323" creationId="{56095D6E-0D99-2B60-B277-41515AF65022}"/>
          </ac:inkMkLst>
        </pc:inkChg>
        <pc:inkChg chg="add mod">
          <ac:chgData name="Tim Cook" userId="d1c7cfb340f2c7ab" providerId="LiveId" clId="{132F1CF3-C23C-46A2-AE47-363F0F22F264}" dt="2023-04-12T02:17:53.434" v="2172"/>
          <ac:inkMkLst>
            <pc:docMk/>
            <pc:sldMk cId="2617001551" sldId="464"/>
            <ac:inkMk id="324" creationId="{5F9AEBDF-54BD-F5E6-0364-C7CD16510D7B}"/>
          </ac:inkMkLst>
        </pc:inkChg>
        <pc:inkChg chg="add mod">
          <ac:chgData name="Tim Cook" userId="d1c7cfb340f2c7ab" providerId="LiveId" clId="{132F1CF3-C23C-46A2-AE47-363F0F22F264}" dt="2023-04-12T02:17:53.434" v="2172"/>
          <ac:inkMkLst>
            <pc:docMk/>
            <pc:sldMk cId="2617001551" sldId="464"/>
            <ac:inkMk id="325" creationId="{95715C17-DAD9-850B-4100-265865ECF629}"/>
          </ac:inkMkLst>
        </pc:inkChg>
        <pc:inkChg chg="add del mod">
          <ac:chgData name="Tim Cook" userId="d1c7cfb340f2c7ab" providerId="LiveId" clId="{132F1CF3-C23C-46A2-AE47-363F0F22F264}" dt="2023-04-12T02:19:31.640" v="2320"/>
          <ac:inkMkLst>
            <pc:docMk/>
            <pc:sldMk cId="2617001551" sldId="464"/>
            <ac:inkMk id="330" creationId="{D17A1FD7-8DB9-4C03-0D3B-407D1F88E374}"/>
          </ac:inkMkLst>
        </pc:inkChg>
        <pc:inkChg chg="add del mod">
          <ac:chgData name="Tim Cook" userId="d1c7cfb340f2c7ab" providerId="LiveId" clId="{132F1CF3-C23C-46A2-AE47-363F0F22F264}" dt="2023-04-12T02:19:31.640" v="2319"/>
          <ac:inkMkLst>
            <pc:docMk/>
            <pc:sldMk cId="2617001551" sldId="464"/>
            <ac:inkMk id="331" creationId="{78BB8241-CCDA-B664-8985-C08D3C719362}"/>
          </ac:inkMkLst>
        </pc:inkChg>
        <pc:inkChg chg="add del">
          <ac:chgData name="Tim Cook" userId="d1c7cfb340f2c7ab" providerId="LiveId" clId="{132F1CF3-C23C-46A2-AE47-363F0F22F264}" dt="2023-04-12T02:19:31.640" v="2321"/>
          <ac:inkMkLst>
            <pc:docMk/>
            <pc:sldMk cId="2617001551" sldId="464"/>
            <ac:inkMk id="333" creationId="{ED8C73AE-D58B-3AC9-7AA7-29E230915289}"/>
          </ac:inkMkLst>
        </pc:inkChg>
        <pc:inkChg chg="add">
          <ac:chgData name="Tim Cook" userId="d1c7cfb340f2c7ab" providerId="LiveId" clId="{132F1CF3-C23C-46A2-AE47-363F0F22F264}" dt="2023-04-12T02:19:32.843" v="2322" actId="9405"/>
          <ac:inkMkLst>
            <pc:docMk/>
            <pc:sldMk cId="2617001551" sldId="464"/>
            <ac:inkMk id="334" creationId="{096F523C-BE34-E06C-4A9D-6D12A4E469CB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35" creationId="{71391970-6920-B25F-A56A-268CF4F1F093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36" creationId="{6ACB0F66-8EE1-3569-4A10-06B526E00437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37" creationId="{7DDF9B81-D4CE-FC25-0008-B0D720ECB0E6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38" creationId="{401F2147-1783-2168-169A-1872FCB8A845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39" creationId="{802781CC-9B53-DF6F-09DE-00E3259C313D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40" creationId="{9F9C3C70-26E8-9DB4-162E-C5894E8415F6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41" creationId="{FDF65496-7717-97F8-E6E5-159C63B5F29D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42" creationId="{F7D61715-0544-CC9E-F259-5BF8B4D2A273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43" creationId="{5C7D47E4-5305-DE8B-25AB-FA6CA3D3D836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44" creationId="{791F7C0C-4D51-4329-1766-992FC8C6218B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45" creationId="{EBD99A19-8573-DD00-79DD-9EC3B425F354}"/>
          </ac:inkMkLst>
        </pc:inkChg>
        <pc:inkChg chg="add mod">
          <ac:chgData name="Tim Cook" userId="d1c7cfb340f2c7ab" providerId="LiveId" clId="{132F1CF3-C23C-46A2-AE47-363F0F22F264}" dt="2023-04-12T02:19:43.841" v="2348"/>
          <ac:inkMkLst>
            <pc:docMk/>
            <pc:sldMk cId="2617001551" sldId="464"/>
            <ac:inkMk id="346" creationId="{071F5812-2FC4-8808-BF6E-28D9F28A51D8}"/>
          </ac:inkMkLst>
        </pc:inkChg>
        <pc:inkChg chg="add">
          <ac:chgData name="Tim Cook" userId="d1c7cfb340f2c7ab" providerId="LiveId" clId="{132F1CF3-C23C-46A2-AE47-363F0F22F264}" dt="2023-04-12T02:19:37.733" v="2335" actId="9405"/>
          <ac:inkMkLst>
            <pc:docMk/>
            <pc:sldMk cId="2617001551" sldId="464"/>
            <ac:inkMk id="347" creationId="{7DD0FA95-01F3-86B3-3822-4C6BB029CC2C}"/>
          </ac:inkMkLst>
        </pc:inkChg>
        <pc:inkChg chg="add mod">
          <ac:chgData name="Tim Cook" userId="d1c7cfb340f2c7ab" providerId="LiveId" clId="{132F1CF3-C23C-46A2-AE47-363F0F22F264}" dt="2023-04-12T02:19:56.356" v="2376"/>
          <ac:inkMkLst>
            <pc:docMk/>
            <pc:sldMk cId="2617001551" sldId="464"/>
            <ac:inkMk id="348" creationId="{1C68CD70-FD23-F6FB-D16E-7642D4A4AB92}"/>
          </ac:inkMkLst>
        </pc:inkChg>
        <pc:inkChg chg="add del mod">
          <ac:chgData name="Tim Cook" userId="d1c7cfb340f2c7ab" providerId="LiveId" clId="{132F1CF3-C23C-46A2-AE47-363F0F22F264}" dt="2023-04-12T02:19:56.356" v="2375"/>
          <ac:inkMkLst>
            <pc:docMk/>
            <pc:sldMk cId="2617001551" sldId="464"/>
            <ac:inkMk id="349" creationId="{EE4697E9-DF9A-8FD9-DBF2-2D62D4A0CBD7}"/>
          </ac:inkMkLst>
        </pc:inkChg>
        <pc:inkChg chg="add mod">
          <ac:chgData name="Tim Cook" userId="d1c7cfb340f2c7ab" providerId="LiveId" clId="{132F1CF3-C23C-46A2-AE47-363F0F22F264}" dt="2023-04-12T02:19:56.356" v="2376"/>
          <ac:inkMkLst>
            <pc:docMk/>
            <pc:sldMk cId="2617001551" sldId="464"/>
            <ac:inkMk id="350" creationId="{8A668013-D851-3A2F-5B5B-553B417FFEA1}"/>
          </ac:inkMkLst>
        </pc:inkChg>
        <pc:inkChg chg="add mod">
          <ac:chgData name="Tim Cook" userId="d1c7cfb340f2c7ab" providerId="LiveId" clId="{132F1CF3-C23C-46A2-AE47-363F0F22F264}" dt="2023-04-12T02:19:56.356" v="2376"/>
          <ac:inkMkLst>
            <pc:docMk/>
            <pc:sldMk cId="2617001551" sldId="464"/>
            <ac:inkMk id="351" creationId="{F5B9B806-473F-D541-52AA-DF002DD46E13}"/>
          </ac:inkMkLst>
        </pc:inkChg>
        <pc:inkChg chg="add mod">
          <ac:chgData name="Tim Cook" userId="d1c7cfb340f2c7ab" providerId="LiveId" clId="{132F1CF3-C23C-46A2-AE47-363F0F22F264}" dt="2023-04-12T02:19:56.356" v="2376"/>
          <ac:inkMkLst>
            <pc:docMk/>
            <pc:sldMk cId="2617001551" sldId="464"/>
            <ac:inkMk id="352" creationId="{D0AE01F6-596D-6E21-CFB1-CD0CC2B10D93}"/>
          </ac:inkMkLst>
        </pc:inkChg>
        <pc:inkChg chg="add del mod">
          <ac:chgData name="Tim Cook" userId="d1c7cfb340f2c7ab" providerId="LiveId" clId="{132F1CF3-C23C-46A2-AE47-363F0F22F264}" dt="2023-04-12T02:19:51.762" v="2360"/>
          <ac:inkMkLst>
            <pc:docMk/>
            <pc:sldMk cId="2617001551" sldId="464"/>
            <ac:inkMk id="353" creationId="{16D656C4-BC25-10B2-E8D2-FD5D8AEA0C9A}"/>
          </ac:inkMkLst>
        </pc:inkChg>
        <pc:inkChg chg="add del mod">
          <ac:chgData name="Tim Cook" userId="d1c7cfb340f2c7ab" providerId="LiveId" clId="{132F1CF3-C23C-46A2-AE47-363F0F22F264}" dt="2023-04-12T02:19:45.372" v="2350"/>
          <ac:inkMkLst>
            <pc:docMk/>
            <pc:sldMk cId="2617001551" sldId="464"/>
            <ac:inkMk id="354" creationId="{F74436EF-20B4-19DA-C93E-3592F476FC5E}"/>
          </ac:inkMkLst>
        </pc:inkChg>
        <pc:inkChg chg="add del mod">
          <ac:chgData name="Tim Cook" userId="d1c7cfb340f2c7ab" providerId="LiveId" clId="{132F1CF3-C23C-46A2-AE47-363F0F22F264}" dt="2023-04-12T02:19:45.372" v="2352"/>
          <ac:inkMkLst>
            <pc:docMk/>
            <pc:sldMk cId="2617001551" sldId="464"/>
            <ac:inkMk id="355" creationId="{BCF8B941-1F3B-5622-6188-44A967D10E0B}"/>
          </ac:inkMkLst>
        </pc:inkChg>
        <pc:inkChg chg="add del mod">
          <ac:chgData name="Tim Cook" userId="d1c7cfb340f2c7ab" providerId="LiveId" clId="{132F1CF3-C23C-46A2-AE47-363F0F22F264}" dt="2023-04-12T02:19:45.357" v="2349"/>
          <ac:inkMkLst>
            <pc:docMk/>
            <pc:sldMk cId="2617001551" sldId="464"/>
            <ac:inkMk id="356" creationId="{593699BC-340B-B738-6812-7CA1BF603121}"/>
          </ac:inkMkLst>
        </pc:inkChg>
        <pc:inkChg chg="add del mod">
          <ac:chgData name="Tim Cook" userId="d1c7cfb340f2c7ab" providerId="LiveId" clId="{132F1CF3-C23C-46A2-AE47-363F0F22F264}" dt="2023-04-12T02:19:45.372" v="2351"/>
          <ac:inkMkLst>
            <pc:docMk/>
            <pc:sldMk cId="2617001551" sldId="464"/>
            <ac:inkMk id="357" creationId="{D16685E5-756A-7C62-5CB2-19C4960FDF9A}"/>
          </ac:inkMkLst>
        </pc:inkChg>
        <pc:inkChg chg="add del">
          <ac:chgData name="Tim Cook" userId="d1c7cfb340f2c7ab" providerId="LiveId" clId="{132F1CF3-C23C-46A2-AE47-363F0F22F264}" dt="2023-04-12T02:19:43.435" v="2347"/>
          <ac:inkMkLst>
            <pc:docMk/>
            <pc:sldMk cId="2617001551" sldId="464"/>
            <ac:inkMk id="358" creationId="{B379D5BC-AC59-C585-BCAC-5E81ECF26E56}"/>
          </ac:inkMkLst>
        </pc:inkChg>
        <pc:inkChg chg="add del">
          <ac:chgData name="Tim Cook" userId="d1c7cfb340f2c7ab" providerId="LiveId" clId="{132F1CF3-C23C-46A2-AE47-363F0F22F264}" dt="2023-04-12T02:19:51.762" v="2367"/>
          <ac:inkMkLst>
            <pc:docMk/>
            <pc:sldMk cId="2617001551" sldId="464"/>
            <ac:inkMk id="363" creationId="{C66530AD-0ADC-1DE7-3877-CBDB57BC46CA}"/>
          </ac:inkMkLst>
        </pc:inkChg>
        <pc:inkChg chg="add del">
          <ac:chgData name="Tim Cook" userId="d1c7cfb340f2c7ab" providerId="LiveId" clId="{132F1CF3-C23C-46A2-AE47-363F0F22F264}" dt="2023-04-12T02:19:51.762" v="2366"/>
          <ac:inkMkLst>
            <pc:docMk/>
            <pc:sldMk cId="2617001551" sldId="464"/>
            <ac:inkMk id="364" creationId="{2F45DB6A-0D16-2616-3FB6-B8C16AACC0E5}"/>
          </ac:inkMkLst>
        </pc:inkChg>
        <pc:inkChg chg="add del">
          <ac:chgData name="Tim Cook" userId="d1c7cfb340f2c7ab" providerId="LiveId" clId="{132F1CF3-C23C-46A2-AE47-363F0F22F264}" dt="2023-04-12T02:19:51.762" v="2361"/>
          <ac:inkMkLst>
            <pc:docMk/>
            <pc:sldMk cId="2617001551" sldId="464"/>
            <ac:inkMk id="365" creationId="{D26D04BB-C963-1A6D-C484-60D656D475D8}"/>
          </ac:inkMkLst>
        </pc:inkChg>
        <pc:inkChg chg="add del">
          <ac:chgData name="Tim Cook" userId="d1c7cfb340f2c7ab" providerId="LiveId" clId="{132F1CF3-C23C-46A2-AE47-363F0F22F264}" dt="2023-04-12T02:19:51.762" v="2365"/>
          <ac:inkMkLst>
            <pc:docMk/>
            <pc:sldMk cId="2617001551" sldId="464"/>
            <ac:inkMk id="366" creationId="{F97219DD-31C1-7086-4199-DCE6EFDC6ED2}"/>
          </ac:inkMkLst>
        </pc:inkChg>
        <pc:inkChg chg="add del">
          <ac:chgData name="Tim Cook" userId="d1c7cfb340f2c7ab" providerId="LiveId" clId="{132F1CF3-C23C-46A2-AE47-363F0F22F264}" dt="2023-04-12T02:19:51.762" v="2363"/>
          <ac:inkMkLst>
            <pc:docMk/>
            <pc:sldMk cId="2617001551" sldId="464"/>
            <ac:inkMk id="367" creationId="{7046A9F9-493E-A068-B6D6-19C473AF625B}"/>
          </ac:inkMkLst>
        </pc:inkChg>
        <pc:inkChg chg="add del">
          <ac:chgData name="Tim Cook" userId="d1c7cfb340f2c7ab" providerId="LiveId" clId="{132F1CF3-C23C-46A2-AE47-363F0F22F264}" dt="2023-04-12T02:19:51.762" v="2362"/>
          <ac:inkMkLst>
            <pc:docMk/>
            <pc:sldMk cId="2617001551" sldId="464"/>
            <ac:inkMk id="368" creationId="{278BADE1-CB77-68A5-18A4-E84ECA5A43BC}"/>
          </ac:inkMkLst>
        </pc:inkChg>
        <pc:inkChg chg="add del">
          <ac:chgData name="Tim Cook" userId="d1c7cfb340f2c7ab" providerId="LiveId" clId="{132F1CF3-C23C-46A2-AE47-363F0F22F264}" dt="2023-04-12T02:19:51.762" v="2364"/>
          <ac:inkMkLst>
            <pc:docMk/>
            <pc:sldMk cId="2617001551" sldId="464"/>
            <ac:inkMk id="369" creationId="{B10ADF32-2ED1-6D73-D4DF-742670613F8B}"/>
          </ac:inkMkLst>
        </pc:inkChg>
        <pc:inkChg chg="add mod">
          <ac:chgData name="Tim Cook" userId="d1c7cfb340f2c7ab" providerId="LiveId" clId="{132F1CF3-C23C-46A2-AE47-363F0F22F264}" dt="2023-04-12T02:19:55.965" v="2374"/>
          <ac:inkMkLst>
            <pc:docMk/>
            <pc:sldMk cId="2617001551" sldId="464"/>
            <ac:inkMk id="370" creationId="{952CAA08-4484-FE25-49B2-704A7EFB02DA}"/>
          </ac:inkMkLst>
        </pc:inkChg>
        <pc:inkChg chg="add mod">
          <ac:chgData name="Tim Cook" userId="d1c7cfb340f2c7ab" providerId="LiveId" clId="{132F1CF3-C23C-46A2-AE47-363F0F22F264}" dt="2023-04-12T02:19:55.965" v="2374"/>
          <ac:inkMkLst>
            <pc:docMk/>
            <pc:sldMk cId="2617001551" sldId="464"/>
            <ac:inkMk id="371" creationId="{365359BF-434C-F681-3473-3A9F83D8AF4F}"/>
          </ac:inkMkLst>
        </pc:inkChg>
        <pc:inkChg chg="add mod">
          <ac:chgData name="Tim Cook" userId="d1c7cfb340f2c7ab" providerId="LiveId" clId="{132F1CF3-C23C-46A2-AE47-363F0F22F264}" dt="2023-04-12T02:19:55.965" v="2374"/>
          <ac:inkMkLst>
            <pc:docMk/>
            <pc:sldMk cId="2617001551" sldId="464"/>
            <ac:inkMk id="372" creationId="{56672CE6-D9F7-5A41-25DD-E9125D79DA64}"/>
          </ac:inkMkLst>
        </pc:inkChg>
        <pc:inkChg chg="add mod">
          <ac:chgData name="Tim Cook" userId="d1c7cfb340f2c7ab" providerId="LiveId" clId="{132F1CF3-C23C-46A2-AE47-363F0F22F264}" dt="2023-04-12T02:19:55.965" v="2374"/>
          <ac:inkMkLst>
            <pc:docMk/>
            <pc:sldMk cId="2617001551" sldId="464"/>
            <ac:inkMk id="373" creationId="{708BEB2A-7729-2D13-7E51-7ADD94985812}"/>
          </ac:inkMkLst>
        </pc:inkChg>
        <pc:inkChg chg="add mod">
          <ac:chgData name="Tim Cook" userId="d1c7cfb340f2c7ab" providerId="LiveId" clId="{132F1CF3-C23C-46A2-AE47-363F0F22F264}" dt="2023-04-12T02:19:55.965" v="2374"/>
          <ac:inkMkLst>
            <pc:docMk/>
            <pc:sldMk cId="2617001551" sldId="464"/>
            <ac:inkMk id="374" creationId="{AFE75E9E-8809-6C02-EBF8-A5B70B3AF7FF}"/>
          </ac:inkMkLst>
        </pc:inkChg>
        <pc:inkChg chg="add del mod">
          <ac:chgData name="Tim Cook" userId="d1c7cfb340f2c7ab" providerId="LiveId" clId="{132F1CF3-C23C-46A2-AE47-363F0F22F264}" dt="2023-04-12T02:19:56.356" v="2376"/>
          <ac:inkMkLst>
            <pc:docMk/>
            <pc:sldMk cId="2617001551" sldId="464"/>
            <ac:inkMk id="375" creationId="{68EF1AAE-B166-681D-5050-C29B93A503CA}"/>
          </ac:inkMkLst>
        </pc:inkChg>
        <pc:inkChg chg="add">
          <ac:chgData name="Tim Cook" userId="d1c7cfb340f2c7ab" providerId="LiveId" clId="{132F1CF3-C23C-46A2-AE47-363F0F22F264}" dt="2023-04-12T02:19:57.909" v="2377" actId="9405"/>
          <ac:inkMkLst>
            <pc:docMk/>
            <pc:sldMk cId="2617001551" sldId="464"/>
            <ac:inkMk id="378" creationId="{109CC98A-484B-E91B-97EE-B100B475DEC9}"/>
          </ac:inkMkLst>
        </pc:inkChg>
      </pc:sldChg>
      <pc:sldChg chg="addSp delSp modSp mod">
        <pc:chgData name="Tim Cook" userId="d1c7cfb340f2c7ab" providerId="LiveId" clId="{132F1CF3-C23C-46A2-AE47-363F0F22F264}" dt="2023-04-12T02:25:22.377" v="2810"/>
        <pc:sldMkLst>
          <pc:docMk/>
          <pc:sldMk cId="1340693401" sldId="465"/>
        </pc:sldMkLst>
        <pc:grpChg chg="mod">
          <ac:chgData name="Tim Cook" userId="d1c7cfb340f2c7ab" providerId="LiveId" clId="{132F1CF3-C23C-46A2-AE47-363F0F22F264}" dt="2023-04-12T02:20:10.689" v="2389"/>
          <ac:grpSpMkLst>
            <pc:docMk/>
            <pc:sldMk cId="1340693401" sldId="465"/>
            <ac:grpSpMk id="56" creationId="{513882E8-0F09-0006-1B54-42B0A445E8DD}"/>
          </ac:grpSpMkLst>
        </pc:grpChg>
        <pc:grpChg chg="mod">
          <ac:chgData name="Tim Cook" userId="d1c7cfb340f2c7ab" providerId="LiveId" clId="{132F1CF3-C23C-46A2-AE47-363F0F22F264}" dt="2023-04-12T02:20:27.175" v="2426"/>
          <ac:grpSpMkLst>
            <pc:docMk/>
            <pc:sldMk cId="1340693401" sldId="465"/>
            <ac:grpSpMk id="112" creationId="{4C09CB32-5865-23E5-94FF-0EBF72896ED9}"/>
          </ac:grpSpMkLst>
        </pc:grpChg>
        <pc:grpChg chg="mod">
          <ac:chgData name="Tim Cook" userId="d1c7cfb340f2c7ab" providerId="LiveId" clId="{132F1CF3-C23C-46A2-AE47-363F0F22F264}" dt="2023-04-12T02:20:27.175" v="2426"/>
          <ac:grpSpMkLst>
            <pc:docMk/>
            <pc:sldMk cId="1340693401" sldId="465"/>
            <ac:grpSpMk id="113" creationId="{3A203D31-385D-8792-63A7-E10C1F620FE1}"/>
          </ac:grpSpMkLst>
        </pc:grpChg>
        <pc:grpChg chg="del mod">
          <ac:chgData name="Tim Cook" userId="d1c7cfb340f2c7ab" providerId="LiveId" clId="{132F1CF3-C23C-46A2-AE47-363F0F22F264}" dt="2023-04-12T02:22:51.317" v="2597"/>
          <ac:grpSpMkLst>
            <pc:docMk/>
            <pc:sldMk cId="1340693401" sldId="465"/>
            <ac:grpSpMk id="114" creationId="{EF2AA08A-1F6C-7784-504C-FCB19267659F}"/>
          </ac:grpSpMkLst>
        </pc:grpChg>
        <pc:grpChg chg="mod">
          <ac:chgData name="Tim Cook" userId="d1c7cfb340f2c7ab" providerId="LiveId" clId="{132F1CF3-C23C-46A2-AE47-363F0F22F264}" dt="2023-04-12T02:20:27.175" v="2426"/>
          <ac:grpSpMkLst>
            <pc:docMk/>
            <pc:sldMk cId="1340693401" sldId="465"/>
            <ac:grpSpMk id="115" creationId="{26CC470B-9E83-104D-9530-EE5521765570}"/>
          </ac:grpSpMkLst>
        </pc:grpChg>
        <pc:grpChg chg="mod">
          <ac:chgData name="Tim Cook" userId="d1c7cfb340f2c7ab" providerId="LiveId" clId="{132F1CF3-C23C-46A2-AE47-363F0F22F264}" dt="2023-04-12T02:20:27.175" v="2426"/>
          <ac:grpSpMkLst>
            <pc:docMk/>
            <pc:sldMk cId="1340693401" sldId="465"/>
            <ac:grpSpMk id="116" creationId="{6F3F3780-3E07-8598-A9C4-43043D5F4705}"/>
          </ac:grpSpMkLst>
        </pc:grpChg>
        <pc:grpChg chg="mod">
          <ac:chgData name="Tim Cook" userId="d1c7cfb340f2c7ab" providerId="LiveId" clId="{132F1CF3-C23C-46A2-AE47-363F0F22F264}" dt="2023-04-12T02:20:27.175" v="2426"/>
          <ac:grpSpMkLst>
            <pc:docMk/>
            <pc:sldMk cId="1340693401" sldId="465"/>
            <ac:grpSpMk id="117" creationId="{AE5A75AC-3D02-5CA6-B096-8EAFA78482D4}"/>
          </ac:grpSpMkLst>
        </pc:grpChg>
        <pc:grpChg chg="mod">
          <ac:chgData name="Tim Cook" userId="d1c7cfb340f2c7ab" providerId="LiveId" clId="{132F1CF3-C23C-46A2-AE47-363F0F22F264}" dt="2023-04-12T02:20:27.175" v="2426"/>
          <ac:grpSpMkLst>
            <pc:docMk/>
            <pc:sldMk cId="1340693401" sldId="465"/>
            <ac:grpSpMk id="118" creationId="{8A52DDF9-8AFC-3B64-F76A-490453F64B85}"/>
          </ac:grpSpMkLst>
        </pc:grpChg>
        <pc:grpChg chg="del mod">
          <ac:chgData name="Tim Cook" userId="d1c7cfb340f2c7ab" providerId="LiveId" clId="{132F1CF3-C23C-46A2-AE47-363F0F22F264}" dt="2023-04-12T02:23:29.638" v="2652"/>
          <ac:grpSpMkLst>
            <pc:docMk/>
            <pc:sldMk cId="1340693401" sldId="465"/>
            <ac:grpSpMk id="147" creationId="{1F7091EE-045C-5E3B-0E65-6B3CB1AF3321}"/>
          </ac:grpSpMkLst>
        </pc:grpChg>
        <pc:grpChg chg="del mod">
          <ac:chgData name="Tim Cook" userId="d1c7cfb340f2c7ab" providerId="LiveId" clId="{132F1CF3-C23C-46A2-AE47-363F0F22F264}" dt="2023-04-12T02:23:29.638" v="2645"/>
          <ac:grpSpMkLst>
            <pc:docMk/>
            <pc:sldMk cId="1340693401" sldId="465"/>
            <ac:grpSpMk id="148" creationId="{EA23AC89-915C-2D81-AC9D-1CF1B24C7639}"/>
          </ac:grpSpMkLst>
        </pc:grpChg>
        <pc:grpChg chg="del mod">
          <ac:chgData name="Tim Cook" userId="d1c7cfb340f2c7ab" providerId="LiveId" clId="{132F1CF3-C23C-46A2-AE47-363F0F22F264}" dt="2023-04-12T02:23:29.638" v="2669"/>
          <ac:grpSpMkLst>
            <pc:docMk/>
            <pc:sldMk cId="1340693401" sldId="465"/>
            <ac:grpSpMk id="149" creationId="{B3EEE095-44FB-C6B2-664A-6893E3726105}"/>
          </ac:grpSpMkLst>
        </pc:grpChg>
        <pc:grpChg chg="del mod">
          <ac:chgData name="Tim Cook" userId="d1c7cfb340f2c7ab" providerId="LiveId" clId="{132F1CF3-C23C-46A2-AE47-363F0F22F264}" dt="2023-04-12T02:23:29.638" v="2653"/>
          <ac:grpSpMkLst>
            <pc:docMk/>
            <pc:sldMk cId="1340693401" sldId="465"/>
            <ac:grpSpMk id="150" creationId="{51E82223-91B1-E866-F4CE-B3FAA832B31D}"/>
          </ac:grpSpMkLst>
        </pc:grpChg>
        <pc:grpChg chg="del mod">
          <ac:chgData name="Tim Cook" userId="d1c7cfb340f2c7ab" providerId="LiveId" clId="{132F1CF3-C23C-46A2-AE47-363F0F22F264}" dt="2023-04-12T02:21:03.652" v="2486"/>
          <ac:grpSpMkLst>
            <pc:docMk/>
            <pc:sldMk cId="1340693401" sldId="465"/>
            <ac:grpSpMk id="178" creationId="{84D248EF-48F1-9C45-62AA-45626D50D78C}"/>
          </ac:grpSpMkLst>
        </pc:grpChg>
        <pc:grpChg chg="del mod">
          <ac:chgData name="Tim Cook" userId="d1c7cfb340f2c7ab" providerId="LiveId" clId="{132F1CF3-C23C-46A2-AE47-363F0F22F264}" dt="2023-04-12T02:23:29.638" v="2641"/>
          <ac:grpSpMkLst>
            <pc:docMk/>
            <pc:sldMk cId="1340693401" sldId="465"/>
            <ac:grpSpMk id="179" creationId="{A00D2CE1-2C86-24E2-54CD-0141D77AAAE1}"/>
          </ac:grpSpMkLst>
        </pc:grpChg>
        <pc:grpChg chg="del mod">
          <ac:chgData name="Tim Cook" userId="d1c7cfb340f2c7ab" providerId="LiveId" clId="{132F1CF3-C23C-46A2-AE47-363F0F22F264}" dt="2023-04-12T02:23:29.638" v="2622"/>
          <ac:grpSpMkLst>
            <pc:docMk/>
            <pc:sldMk cId="1340693401" sldId="465"/>
            <ac:grpSpMk id="180" creationId="{5F286DB9-572A-88A8-B168-354ABE13F303}"/>
          </ac:grpSpMkLst>
        </pc:grpChg>
        <pc:grpChg chg="del mod">
          <ac:chgData name="Tim Cook" userId="d1c7cfb340f2c7ab" providerId="LiveId" clId="{132F1CF3-C23C-46A2-AE47-363F0F22F264}" dt="2023-04-12T02:23:29.638" v="2655"/>
          <ac:grpSpMkLst>
            <pc:docMk/>
            <pc:sldMk cId="1340693401" sldId="465"/>
            <ac:grpSpMk id="181" creationId="{9002A892-6E25-D932-B1A5-4CC17A8ABC68}"/>
          </ac:grpSpMkLst>
        </pc:grpChg>
        <pc:grpChg chg="del mod">
          <ac:chgData name="Tim Cook" userId="d1c7cfb340f2c7ab" providerId="LiveId" clId="{132F1CF3-C23C-46A2-AE47-363F0F22F264}" dt="2023-04-12T02:23:29.638" v="2661"/>
          <ac:grpSpMkLst>
            <pc:docMk/>
            <pc:sldMk cId="1340693401" sldId="465"/>
            <ac:grpSpMk id="182" creationId="{124D8E16-0EDD-19AC-0A18-985CAC61C761}"/>
          </ac:grpSpMkLst>
        </pc:grpChg>
        <pc:grpChg chg="del mod">
          <ac:chgData name="Tim Cook" userId="d1c7cfb340f2c7ab" providerId="LiveId" clId="{132F1CF3-C23C-46A2-AE47-363F0F22F264}" dt="2023-04-12T02:23:29.638" v="2638"/>
          <ac:grpSpMkLst>
            <pc:docMk/>
            <pc:sldMk cId="1340693401" sldId="465"/>
            <ac:grpSpMk id="183" creationId="{D1BDDC00-B485-7C11-3DFB-1005431D9805}"/>
          </ac:grpSpMkLst>
        </pc:grpChg>
        <pc:grpChg chg="del mod">
          <ac:chgData name="Tim Cook" userId="d1c7cfb340f2c7ab" providerId="LiveId" clId="{132F1CF3-C23C-46A2-AE47-363F0F22F264}" dt="2023-04-12T02:23:29.638" v="2664"/>
          <ac:grpSpMkLst>
            <pc:docMk/>
            <pc:sldMk cId="1340693401" sldId="465"/>
            <ac:grpSpMk id="184" creationId="{774C7A6C-F7C1-3ED2-3A6C-A1BB39872B38}"/>
          </ac:grpSpMkLst>
        </pc:grpChg>
        <pc:grpChg chg="del mod">
          <ac:chgData name="Tim Cook" userId="d1c7cfb340f2c7ab" providerId="LiveId" clId="{132F1CF3-C23C-46A2-AE47-363F0F22F264}" dt="2023-04-12T02:23:29.638" v="2654"/>
          <ac:grpSpMkLst>
            <pc:docMk/>
            <pc:sldMk cId="1340693401" sldId="465"/>
            <ac:grpSpMk id="191" creationId="{67FBAB32-8789-1232-2D74-486E232AD9D5}"/>
          </ac:grpSpMkLst>
        </pc:grpChg>
        <pc:grpChg chg="mod">
          <ac:chgData name="Tim Cook" userId="d1c7cfb340f2c7ab" providerId="LiveId" clId="{132F1CF3-C23C-46A2-AE47-363F0F22F264}" dt="2023-04-12T02:21:13.698" v="2503"/>
          <ac:grpSpMkLst>
            <pc:docMk/>
            <pc:sldMk cId="1340693401" sldId="465"/>
            <ac:grpSpMk id="200" creationId="{65294939-6CBB-AE41-B391-E57E92447DB7}"/>
          </ac:grpSpMkLst>
        </pc:grpChg>
        <pc:grpChg chg="mod">
          <ac:chgData name="Tim Cook" userId="d1c7cfb340f2c7ab" providerId="LiveId" clId="{132F1CF3-C23C-46A2-AE47-363F0F22F264}" dt="2023-04-12T02:21:15.307" v="2507"/>
          <ac:grpSpMkLst>
            <pc:docMk/>
            <pc:sldMk cId="1340693401" sldId="465"/>
            <ac:grpSpMk id="204" creationId="{E38A7223-F007-1658-944C-05DF314C2DDA}"/>
          </ac:grpSpMkLst>
        </pc:grpChg>
        <pc:grpChg chg="mod">
          <ac:chgData name="Tim Cook" userId="d1c7cfb340f2c7ab" providerId="LiveId" clId="{132F1CF3-C23C-46A2-AE47-363F0F22F264}" dt="2023-04-12T02:21:24.963" v="2522"/>
          <ac:grpSpMkLst>
            <pc:docMk/>
            <pc:sldMk cId="1340693401" sldId="465"/>
            <ac:grpSpMk id="217" creationId="{208C0962-433C-E043-7F55-042216BC6443}"/>
          </ac:grpSpMkLst>
        </pc:grpChg>
        <pc:grpChg chg="mod">
          <ac:chgData name="Tim Cook" userId="d1c7cfb340f2c7ab" providerId="LiveId" clId="{132F1CF3-C23C-46A2-AE47-363F0F22F264}" dt="2023-04-12T02:21:24.963" v="2522"/>
          <ac:grpSpMkLst>
            <pc:docMk/>
            <pc:sldMk cId="1340693401" sldId="465"/>
            <ac:grpSpMk id="218" creationId="{EFA4ADCB-ED8F-4CFF-EB76-2CB661E39364}"/>
          </ac:grpSpMkLst>
        </pc:grpChg>
        <pc:grpChg chg="mod">
          <ac:chgData name="Tim Cook" userId="d1c7cfb340f2c7ab" providerId="LiveId" clId="{132F1CF3-C23C-46A2-AE47-363F0F22F264}" dt="2023-04-12T02:21:24.963" v="2522"/>
          <ac:grpSpMkLst>
            <pc:docMk/>
            <pc:sldMk cId="1340693401" sldId="465"/>
            <ac:grpSpMk id="219" creationId="{85621EC8-1719-9DB7-889B-29109D9D7ED1}"/>
          </ac:grpSpMkLst>
        </pc:grpChg>
        <pc:grpChg chg="mod">
          <ac:chgData name="Tim Cook" userId="d1c7cfb340f2c7ab" providerId="LiveId" clId="{132F1CF3-C23C-46A2-AE47-363F0F22F264}" dt="2023-04-12T02:21:27.087" v="2527"/>
          <ac:grpSpMkLst>
            <pc:docMk/>
            <pc:sldMk cId="1340693401" sldId="465"/>
            <ac:grpSpMk id="224" creationId="{C62AFF06-DB49-F145-19F2-5ECFA78E0C48}"/>
          </ac:grpSpMkLst>
        </pc:grpChg>
        <pc:grpChg chg="mod">
          <ac:chgData name="Tim Cook" userId="d1c7cfb340f2c7ab" providerId="LiveId" clId="{132F1CF3-C23C-46A2-AE47-363F0F22F264}" dt="2023-04-12T02:21:35.553" v="2532"/>
          <ac:grpSpMkLst>
            <pc:docMk/>
            <pc:sldMk cId="1340693401" sldId="465"/>
            <ac:grpSpMk id="229" creationId="{89E843B7-6DC3-5F31-DF94-DC059ED1E88E}"/>
          </ac:grpSpMkLst>
        </pc:grpChg>
        <pc:grpChg chg="mod">
          <ac:chgData name="Tim Cook" userId="d1c7cfb340f2c7ab" providerId="LiveId" clId="{132F1CF3-C23C-46A2-AE47-363F0F22F264}" dt="2023-04-12T02:21:49.333" v="2541"/>
          <ac:grpSpMkLst>
            <pc:docMk/>
            <pc:sldMk cId="1340693401" sldId="465"/>
            <ac:grpSpMk id="238" creationId="{7ABFB94A-AE9A-1F40-BB74-35BA9441AD53}"/>
          </ac:grpSpMkLst>
        </pc:grpChg>
        <pc:grpChg chg="mod">
          <ac:chgData name="Tim Cook" userId="d1c7cfb340f2c7ab" providerId="LiveId" clId="{132F1CF3-C23C-46A2-AE47-363F0F22F264}" dt="2023-04-12T02:21:49.333" v="2541"/>
          <ac:grpSpMkLst>
            <pc:docMk/>
            <pc:sldMk cId="1340693401" sldId="465"/>
            <ac:grpSpMk id="239" creationId="{4EC0C9CD-B01A-31DD-6B1A-CF28F077CDAE}"/>
          </ac:grpSpMkLst>
        </pc:grpChg>
        <pc:grpChg chg="del mod">
          <ac:chgData name="Tim Cook" userId="d1c7cfb340f2c7ab" providerId="LiveId" clId="{132F1CF3-C23C-46A2-AE47-363F0F22F264}" dt="2023-04-12T02:22:41.130" v="2591"/>
          <ac:grpSpMkLst>
            <pc:docMk/>
            <pc:sldMk cId="1340693401" sldId="465"/>
            <ac:grpSpMk id="250" creationId="{1B840041-F06B-15C1-7425-75801E2CACE3}"/>
          </ac:grpSpMkLst>
        </pc:grpChg>
        <pc:grpChg chg="del mod">
          <ac:chgData name="Tim Cook" userId="d1c7cfb340f2c7ab" providerId="LiveId" clId="{132F1CF3-C23C-46A2-AE47-363F0F22F264}" dt="2023-04-12T02:22:16.012" v="2569"/>
          <ac:grpSpMkLst>
            <pc:docMk/>
            <pc:sldMk cId="1340693401" sldId="465"/>
            <ac:grpSpMk id="259" creationId="{A425EF0F-D2CD-F165-C5C1-93E56B239512}"/>
          </ac:grpSpMkLst>
        </pc:grpChg>
        <pc:grpChg chg="del mod">
          <ac:chgData name="Tim Cook" userId="d1c7cfb340f2c7ab" providerId="LiveId" clId="{132F1CF3-C23C-46A2-AE47-363F0F22F264}" dt="2023-04-12T02:22:16.012" v="2569"/>
          <ac:grpSpMkLst>
            <pc:docMk/>
            <pc:sldMk cId="1340693401" sldId="465"/>
            <ac:grpSpMk id="267" creationId="{59399D70-12E4-811D-F70B-8FD63A309B83}"/>
          </ac:grpSpMkLst>
        </pc:grpChg>
        <pc:grpChg chg="del mod">
          <ac:chgData name="Tim Cook" userId="d1c7cfb340f2c7ab" providerId="LiveId" clId="{132F1CF3-C23C-46A2-AE47-363F0F22F264}" dt="2023-04-12T02:22:41.130" v="2595"/>
          <ac:grpSpMkLst>
            <pc:docMk/>
            <pc:sldMk cId="1340693401" sldId="465"/>
            <ac:grpSpMk id="268" creationId="{81CB1508-9707-37B3-8C74-1B9F2574CD51}"/>
          </ac:grpSpMkLst>
        </pc:grpChg>
        <pc:grpChg chg="del mod">
          <ac:chgData name="Tim Cook" userId="d1c7cfb340f2c7ab" providerId="LiveId" clId="{132F1CF3-C23C-46A2-AE47-363F0F22F264}" dt="2023-04-12T02:23:14.555" v="2610"/>
          <ac:grpSpMkLst>
            <pc:docMk/>
            <pc:sldMk cId="1340693401" sldId="465"/>
            <ac:grpSpMk id="271" creationId="{89FEBB3C-B23C-B9D6-F1D5-461E3668CB0C}"/>
          </ac:grpSpMkLst>
        </pc:grpChg>
        <pc:grpChg chg="mod">
          <ac:chgData name="Tim Cook" userId="d1c7cfb340f2c7ab" providerId="LiveId" clId="{132F1CF3-C23C-46A2-AE47-363F0F22F264}" dt="2023-04-12T02:23:18.336" v="2614"/>
          <ac:grpSpMkLst>
            <pc:docMk/>
            <pc:sldMk cId="1340693401" sldId="465"/>
            <ac:grpSpMk id="274" creationId="{607A3EED-E057-91AD-8699-5692B3EE637C}"/>
          </ac:grpSpMkLst>
        </pc:grpChg>
        <pc:grpChg chg="del mod">
          <ac:chgData name="Tim Cook" userId="d1c7cfb340f2c7ab" providerId="LiveId" clId="{132F1CF3-C23C-46A2-AE47-363F0F22F264}" dt="2023-04-12T02:24:24.211" v="2738"/>
          <ac:grpSpMkLst>
            <pc:docMk/>
            <pc:sldMk cId="1340693401" sldId="465"/>
            <ac:grpSpMk id="282" creationId="{60FC0540-E322-2615-E6DB-C39035F3EC05}"/>
          </ac:grpSpMkLst>
        </pc:grpChg>
        <pc:grpChg chg="mod">
          <ac:chgData name="Tim Cook" userId="d1c7cfb340f2c7ab" providerId="LiveId" clId="{132F1CF3-C23C-46A2-AE47-363F0F22F264}" dt="2023-04-12T02:23:49.665" v="2688"/>
          <ac:grpSpMkLst>
            <pc:docMk/>
            <pc:sldMk cId="1340693401" sldId="465"/>
            <ac:grpSpMk id="289" creationId="{35FCF12A-9C1A-3744-8A0E-60E0BDE61663}"/>
          </ac:grpSpMkLst>
        </pc:grpChg>
        <pc:grpChg chg="del mod">
          <ac:chgData name="Tim Cook" userId="d1c7cfb340f2c7ab" providerId="LiveId" clId="{132F1CF3-C23C-46A2-AE47-363F0F22F264}" dt="2023-04-12T02:23:59.792" v="2707"/>
          <ac:grpSpMkLst>
            <pc:docMk/>
            <pc:sldMk cId="1340693401" sldId="465"/>
            <ac:grpSpMk id="308" creationId="{9CA1DFAF-1C2F-A6FA-3633-94874C4CB1DF}"/>
          </ac:grpSpMkLst>
        </pc:grpChg>
        <pc:grpChg chg="mod">
          <ac:chgData name="Tim Cook" userId="d1c7cfb340f2c7ab" providerId="LiveId" clId="{132F1CF3-C23C-46A2-AE47-363F0F22F264}" dt="2023-04-12T02:23:59.792" v="2707"/>
          <ac:grpSpMkLst>
            <pc:docMk/>
            <pc:sldMk cId="1340693401" sldId="465"/>
            <ac:grpSpMk id="309" creationId="{0E912130-C9E4-ECFB-72F0-1D75884F99FB}"/>
          </ac:grpSpMkLst>
        </pc:grpChg>
        <pc:grpChg chg="mod">
          <ac:chgData name="Tim Cook" userId="d1c7cfb340f2c7ab" providerId="LiveId" clId="{132F1CF3-C23C-46A2-AE47-363F0F22F264}" dt="2023-04-12T02:24:13.275" v="2722"/>
          <ac:grpSpMkLst>
            <pc:docMk/>
            <pc:sldMk cId="1340693401" sldId="465"/>
            <ac:grpSpMk id="324" creationId="{F19C8A90-1A45-4527-FC70-3B0E6E301425}"/>
          </ac:grpSpMkLst>
        </pc:grpChg>
        <pc:grpChg chg="del mod">
          <ac:chgData name="Tim Cook" userId="d1c7cfb340f2c7ab" providerId="LiveId" clId="{132F1CF3-C23C-46A2-AE47-363F0F22F264}" dt="2023-04-12T02:24:13.509" v="2723"/>
          <ac:grpSpMkLst>
            <pc:docMk/>
            <pc:sldMk cId="1340693401" sldId="465"/>
            <ac:grpSpMk id="325" creationId="{F74D0E45-E3F5-7523-479F-7EEA9D9B2E06}"/>
          </ac:grpSpMkLst>
        </pc:grpChg>
        <pc:grpChg chg="del mod">
          <ac:chgData name="Tim Cook" userId="d1c7cfb340f2c7ab" providerId="LiveId" clId="{132F1CF3-C23C-46A2-AE47-363F0F22F264}" dt="2023-04-12T02:24:14.150" v="2726"/>
          <ac:grpSpMkLst>
            <pc:docMk/>
            <pc:sldMk cId="1340693401" sldId="465"/>
            <ac:grpSpMk id="326" creationId="{9864C10E-B20E-205A-25B8-6651BDD39248}"/>
          </ac:grpSpMkLst>
        </pc:grpChg>
        <pc:grpChg chg="mod">
          <ac:chgData name="Tim Cook" userId="d1c7cfb340f2c7ab" providerId="LiveId" clId="{132F1CF3-C23C-46A2-AE47-363F0F22F264}" dt="2023-04-12T02:24:13.275" v="2722"/>
          <ac:grpSpMkLst>
            <pc:docMk/>
            <pc:sldMk cId="1340693401" sldId="465"/>
            <ac:grpSpMk id="327" creationId="{CA660F94-C6ED-F418-3319-9B264A67D5A6}"/>
          </ac:grpSpMkLst>
        </pc:grpChg>
        <pc:grpChg chg="mod">
          <ac:chgData name="Tim Cook" userId="d1c7cfb340f2c7ab" providerId="LiveId" clId="{132F1CF3-C23C-46A2-AE47-363F0F22F264}" dt="2023-04-12T02:24:18.243" v="2733"/>
          <ac:grpSpMkLst>
            <pc:docMk/>
            <pc:sldMk cId="1340693401" sldId="465"/>
            <ac:grpSpMk id="333" creationId="{9DF48F84-8F17-4DC8-445B-87A4B12B7B36}"/>
          </ac:grpSpMkLst>
        </pc:grpChg>
        <pc:grpChg chg="mod">
          <ac:chgData name="Tim Cook" userId="d1c7cfb340f2c7ab" providerId="LiveId" clId="{132F1CF3-C23C-46A2-AE47-363F0F22F264}" dt="2023-04-12T02:24:18.243" v="2733"/>
          <ac:grpSpMkLst>
            <pc:docMk/>
            <pc:sldMk cId="1340693401" sldId="465"/>
            <ac:grpSpMk id="334" creationId="{331B2FE0-11D2-3C58-56D6-1BE069C0DEE0}"/>
          </ac:grpSpMkLst>
        </pc:grpChg>
        <pc:grpChg chg="mod">
          <ac:chgData name="Tim Cook" userId="d1c7cfb340f2c7ab" providerId="LiveId" clId="{132F1CF3-C23C-46A2-AE47-363F0F22F264}" dt="2023-04-12T02:24:24.211" v="2738"/>
          <ac:grpSpMkLst>
            <pc:docMk/>
            <pc:sldMk cId="1340693401" sldId="465"/>
            <ac:grpSpMk id="339" creationId="{56D0192B-1C3E-825F-FCE0-A9B7441DF1CB}"/>
          </ac:grpSpMkLst>
        </pc:grpChg>
        <pc:grpChg chg="mod">
          <ac:chgData name="Tim Cook" userId="d1c7cfb340f2c7ab" providerId="LiveId" clId="{132F1CF3-C23C-46A2-AE47-363F0F22F264}" dt="2023-04-12T02:24:24.211" v="2738"/>
          <ac:grpSpMkLst>
            <pc:docMk/>
            <pc:sldMk cId="1340693401" sldId="465"/>
            <ac:grpSpMk id="340" creationId="{9D2EE692-49DE-E55B-3E4B-153901273DD4}"/>
          </ac:grpSpMkLst>
        </pc:grpChg>
        <pc:grpChg chg="mod">
          <ac:chgData name="Tim Cook" userId="d1c7cfb340f2c7ab" providerId="LiveId" clId="{132F1CF3-C23C-46A2-AE47-363F0F22F264}" dt="2023-04-12T02:24:31.368" v="2749"/>
          <ac:grpSpMkLst>
            <pc:docMk/>
            <pc:sldMk cId="1340693401" sldId="465"/>
            <ac:grpSpMk id="351" creationId="{8F393D08-7CFC-C5BE-59A1-55FB25EE966E}"/>
          </ac:grpSpMkLst>
        </pc:grpChg>
        <pc:grpChg chg="mod">
          <ac:chgData name="Tim Cook" userId="d1c7cfb340f2c7ab" providerId="LiveId" clId="{132F1CF3-C23C-46A2-AE47-363F0F22F264}" dt="2023-04-12T02:24:31.368" v="2749"/>
          <ac:grpSpMkLst>
            <pc:docMk/>
            <pc:sldMk cId="1340693401" sldId="465"/>
            <ac:grpSpMk id="352" creationId="{DCF86FFD-5635-FF2B-3B94-A831E702C5E0}"/>
          </ac:grpSpMkLst>
        </pc:grpChg>
        <pc:grpChg chg="del mod">
          <ac:chgData name="Tim Cook" userId="d1c7cfb340f2c7ab" providerId="LiveId" clId="{132F1CF3-C23C-46A2-AE47-363F0F22F264}" dt="2023-04-12T02:25:00.317" v="2783"/>
          <ac:grpSpMkLst>
            <pc:docMk/>
            <pc:sldMk cId="1340693401" sldId="465"/>
            <ac:grpSpMk id="353" creationId="{1A66BBC7-1EF1-B796-9B0F-BF4442C4B4C4}"/>
          </ac:grpSpMkLst>
        </pc:grpChg>
        <pc:grpChg chg="del mod">
          <ac:chgData name="Tim Cook" userId="d1c7cfb340f2c7ab" providerId="LiveId" clId="{132F1CF3-C23C-46A2-AE47-363F0F22F264}" dt="2023-04-12T02:24:36.117" v="2755"/>
          <ac:grpSpMkLst>
            <pc:docMk/>
            <pc:sldMk cId="1340693401" sldId="465"/>
            <ac:grpSpMk id="357" creationId="{3E1C0C0A-633A-2124-2723-6EA7511C7623}"/>
          </ac:grpSpMkLst>
        </pc:grpChg>
        <pc:grpChg chg="del mod">
          <ac:chgData name="Tim Cook" userId="d1c7cfb340f2c7ab" providerId="LiveId" clId="{132F1CF3-C23C-46A2-AE47-363F0F22F264}" dt="2023-04-12T02:24:47.069" v="2773"/>
          <ac:grpSpMkLst>
            <pc:docMk/>
            <pc:sldMk cId="1340693401" sldId="465"/>
            <ac:grpSpMk id="375" creationId="{998BF4D2-FE00-648F-D827-26F44888E794}"/>
          </ac:grpSpMkLst>
        </pc:grpChg>
        <pc:grpChg chg="mod">
          <ac:chgData name="Tim Cook" userId="d1c7cfb340f2c7ab" providerId="LiveId" clId="{132F1CF3-C23C-46A2-AE47-363F0F22F264}" dt="2023-04-12T02:24:47.069" v="2773"/>
          <ac:grpSpMkLst>
            <pc:docMk/>
            <pc:sldMk cId="1340693401" sldId="465"/>
            <ac:grpSpMk id="376" creationId="{C053D298-1F7E-9384-2DF3-28EFBE414B0E}"/>
          </ac:grpSpMkLst>
        </pc:grpChg>
        <pc:grpChg chg="del mod">
          <ac:chgData name="Tim Cook" userId="d1c7cfb340f2c7ab" providerId="LiveId" clId="{132F1CF3-C23C-46A2-AE47-363F0F22F264}" dt="2023-04-12T02:24:55.381" v="2779"/>
          <ac:grpSpMkLst>
            <pc:docMk/>
            <pc:sldMk cId="1340693401" sldId="465"/>
            <ac:grpSpMk id="380" creationId="{21997CCC-CE4A-6187-C38C-F2BA085CBB1B}"/>
          </ac:grpSpMkLst>
        </pc:grpChg>
        <pc:grpChg chg="mod">
          <ac:chgData name="Tim Cook" userId="d1c7cfb340f2c7ab" providerId="LiveId" clId="{132F1CF3-C23C-46A2-AE47-363F0F22F264}" dt="2023-04-12T02:25:01.958" v="2784"/>
          <ac:grpSpMkLst>
            <pc:docMk/>
            <pc:sldMk cId="1340693401" sldId="465"/>
            <ac:grpSpMk id="382" creationId="{5E5CE9F1-4CD7-D20E-BBA1-80C5083961FD}"/>
          </ac:grpSpMkLst>
        </pc:grpChg>
        <pc:grpChg chg="mod">
          <ac:chgData name="Tim Cook" userId="d1c7cfb340f2c7ab" providerId="LiveId" clId="{132F1CF3-C23C-46A2-AE47-363F0F22F264}" dt="2023-04-12T02:25:09.269" v="2794"/>
          <ac:grpSpMkLst>
            <pc:docMk/>
            <pc:sldMk cId="1340693401" sldId="465"/>
            <ac:grpSpMk id="392" creationId="{3A4CF210-5903-797B-052E-5A80DE4FF0C7}"/>
          </ac:grpSpMkLst>
        </pc:grpChg>
        <pc:grpChg chg="mod">
          <ac:chgData name="Tim Cook" userId="d1c7cfb340f2c7ab" providerId="LiveId" clId="{132F1CF3-C23C-46A2-AE47-363F0F22F264}" dt="2023-04-12T02:25:09.269" v="2794"/>
          <ac:grpSpMkLst>
            <pc:docMk/>
            <pc:sldMk cId="1340693401" sldId="465"/>
            <ac:grpSpMk id="393" creationId="{D2E4950A-8BA1-D6E5-00E2-92D754EFB727}"/>
          </ac:grpSpMkLst>
        </pc:grpChg>
        <pc:grpChg chg="mod">
          <ac:chgData name="Tim Cook" userId="d1c7cfb340f2c7ab" providerId="LiveId" clId="{132F1CF3-C23C-46A2-AE47-363F0F22F264}" dt="2023-04-12T02:25:09.269" v="2794"/>
          <ac:grpSpMkLst>
            <pc:docMk/>
            <pc:sldMk cId="1340693401" sldId="465"/>
            <ac:grpSpMk id="394" creationId="{2725AC4B-3A9E-2FC8-EBA7-17BFEB55451C}"/>
          </ac:grpSpMkLst>
        </pc:grpChg>
        <pc:grpChg chg="mod">
          <ac:chgData name="Tim Cook" userId="d1c7cfb340f2c7ab" providerId="LiveId" clId="{132F1CF3-C23C-46A2-AE47-363F0F22F264}" dt="2023-04-12T02:25:09.269" v="2794"/>
          <ac:grpSpMkLst>
            <pc:docMk/>
            <pc:sldMk cId="1340693401" sldId="465"/>
            <ac:grpSpMk id="395" creationId="{AB4D7214-2A26-B9E4-9968-740AE87821F2}"/>
          </ac:grpSpMkLst>
        </pc:grpChg>
        <pc:grpChg chg="mod">
          <ac:chgData name="Tim Cook" userId="d1c7cfb340f2c7ab" providerId="LiveId" clId="{132F1CF3-C23C-46A2-AE47-363F0F22F264}" dt="2023-04-12T02:25:15.316" v="2805"/>
          <ac:grpSpMkLst>
            <pc:docMk/>
            <pc:sldMk cId="1340693401" sldId="465"/>
            <ac:grpSpMk id="406" creationId="{636D80D6-6ECD-9C5D-7357-FA5CF93241AA}"/>
          </ac:grpSpMkLst>
        </pc:grpChg>
        <pc:grpChg chg="mod">
          <ac:chgData name="Tim Cook" userId="d1c7cfb340f2c7ab" providerId="LiveId" clId="{132F1CF3-C23C-46A2-AE47-363F0F22F264}" dt="2023-04-12T02:25:15.316" v="2805"/>
          <ac:grpSpMkLst>
            <pc:docMk/>
            <pc:sldMk cId="1340693401" sldId="465"/>
            <ac:grpSpMk id="407" creationId="{D88199CD-33E9-095A-8413-A2CA2F64E070}"/>
          </ac:grpSpMkLst>
        </pc:grpChg>
        <pc:grpChg chg="mod">
          <ac:chgData name="Tim Cook" userId="d1c7cfb340f2c7ab" providerId="LiveId" clId="{132F1CF3-C23C-46A2-AE47-363F0F22F264}" dt="2023-04-12T02:25:15.316" v="2805"/>
          <ac:grpSpMkLst>
            <pc:docMk/>
            <pc:sldMk cId="1340693401" sldId="465"/>
            <ac:grpSpMk id="408" creationId="{940B4EE3-57C4-0F8E-9318-2E08E3A17CB5}"/>
          </ac:grpSpMkLst>
        </pc:grpChg>
        <pc:grpChg chg="mod">
          <ac:chgData name="Tim Cook" userId="d1c7cfb340f2c7ab" providerId="LiveId" clId="{132F1CF3-C23C-46A2-AE47-363F0F22F264}" dt="2023-04-12T02:25:22.377" v="2810"/>
          <ac:grpSpMkLst>
            <pc:docMk/>
            <pc:sldMk cId="1340693401" sldId="465"/>
            <ac:grpSpMk id="413" creationId="{4705E453-DCC1-2B86-20C8-1F6D9CDADD61}"/>
          </ac:grpSpMkLst>
        </pc:grpChg>
        <pc:inkChg chg="add">
          <ac:chgData name="Tim Cook" userId="d1c7cfb340f2c7ab" providerId="LiveId" clId="{132F1CF3-C23C-46A2-AE47-363F0F22F264}" dt="2023-04-12T02:20:05.596" v="2378" actId="9405"/>
          <ac:inkMkLst>
            <pc:docMk/>
            <pc:sldMk cId="1340693401" sldId="465"/>
            <ac:inkMk id="5" creationId="{41193B8C-D3FC-24B3-B5F6-FDC10CB9BBD4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39" creationId="{CEBD6521-BB28-353E-5133-583C07937A24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40" creationId="{CD8A92E7-C938-6EAD-8443-4416A910695F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41" creationId="{DD20A75F-13AB-E967-F762-1B9539682057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46" creationId="{0DEB41E6-D78E-7AEE-CAC2-836B0B2FF598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52" creationId="{E6C14F88-A6B2-3D12-475A-EC110D49C0C9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53" creationId="{65E00A4D-0479-AF73-435F-984DEC1B8416}"/>
          </ac:inkMkLst>
        </pc:inkChg>
        <pc:inkChg chg="add del">
          <ac:chgData name="Tim Cook" userId="d1c7cfb340f2c7ab" providerId="LiveId" clId="{132F1CF3-C23C-46A2-AE47-363F0F22F264}" dt="2023-04-12T02:20:10.455" v="2388"/>
          <ac:inkMkLst>
            <pc:docMk/>
            <pc:sldMk cId="1340693401" sldId="465"/>
            <ac:inkMk id="54" creationId="{83C52ADC-697E-CB6D-FF17-23506462007B}"/>
          </ac:inkMkLst>
        </pc:inkChg>
        <pc:inkChg chg="add del">
          <ac:chgData name="Tim Cook" userId="d1c7cfb340f2c7ab" providerId="LiveId" clId="{132F1CF3-C23C-46A2-AE47-363F0F22F264}" dt="2023-04-12T02:20:10.455" v="2387"/>
          <ac:inkMkLst>
            <pc:docMk/>
            <pc:sldMk cId="1340693401" sldId="465"/>
            <ac:inkMk id="55" creationId="{444B99D8-FB73-4A0E-54ED-050D9DB6E312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75" creationId="{AC086D9D-F055-DC58-9834-D9464C26FA76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77" creationId="{8011720D-56AC-2E94-5CEB-305B2E151A25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78" creationId="{2C68E2DD-83BD-13BE-7A0E-5B1581EACCA9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79" creationId="{67666584-8B98-B513-276E-77FB1826F951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80" creationId="{27B68D53-6A2B-41CD-005B-1F1113887BD1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81" creationId="{65C440DE-638B-B022-0D1D-A4D25B1024BD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82" creationId="{E022EE44-B79C-2836-3A86-0705D62DF9FE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83" creationId="{7F66884F-E51E-3CA0-6E4A-6F8071BDA14F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84" creationId="{60B1FAAC-4B59-513C-6562-53ADA7CC3260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85" creationId="{EA327063-3539-698E-0BE6-D8E81E5991D1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86" creationId="{C06AAC3E-8E7C-C40F-34B8-549866449F22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87" creationId="{22501185-B687-F175-B9F4-753DC0288368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88" creationId="{D5D56836-E9E7-BB29-46FC-7320AE94423F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89" creationId="{5335008E-885E-1C98-5EBB-674B86E6AF47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90" creationId="{C9263164-8552-FC29-BFD5-3C5CACCE11EA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91" creationId="{F3C771CA-A5B5-A70D-7833-F8302A39AE47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92" creationId="{1124EF8F-32DB-2071-B069-E34674BEFE22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93" creationId="{2C5237AA-B061-D8E6-56D9-9E00BC62458F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94" creationId="{D06EBC2B-2637-7D0B-B6F6-22652A7E6874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95" creationId="{9B1C7B7D-1B46-1C3C-8DE3-CB00906F272A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96" creationId="{A542F31A-1CA9-4068-A3A1-8F35792CB3A1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97" creationId="{FC1ADA72-C889-E7CE-F2BE-2504807C3825}"/>
          </ac:inkMkLst>
        </pc:inkChg>
        <pc:inkChg chg="add mod">
          <ac:chgData name="Tim Cook" userId="d1c7cfb340f2c7ab" providerId="LiveId" clId="{132F1CF3-C23C-46A2-AE47-363F0F22F264}" dt="2023-04-12T02:22:30.116" v="2570" actId="14100"/>
          <ac:inkMkLst>
            <pc:docMk/>
            <pc:sldMk cId="1340693401" sldId="465"/>
            <ac:inkMk id="98" creationId="{C70FB6F3-B8E1-795E-FDE4-25A27980EF6A}"/>
          </ac:inkMkLst>
        </pc:inkChg>
        <pc:inkChg chg="add del mod">
          <ac:chgData name="Tim Cook" userId="d1c7cfb340f2c7ab" providerId="LiveId" clId="{132F1CF3-C23C-46A2-AE47-363F0F22F264}" dt="2023-04-12T02:22:51.317" v="2597"/>
          <ac:inkMkLst>
            <pc:docMk/>
            <pc:sldMk cId="1340693401" sldId="465"/>
            <ac:inkMk id="99" creationId="{89FA4661-AEF5-9314-2AD5-51F55CC0AA86}"/>
          </ac:inkMkLst>
        </pc:inkChg>
        <pc:inkChg chg="add del mod">
          <ac:chgData name="Tim Cook" userId="d1c7cfb340f2c7ab" providerId="LiveId" clId="{132F1CF3-C23C-46A2-AE47-363F0F22F264}" dt="2023-04-12T02:22:52.551" v="2598"/>
          <ac:inkMkLst>
            <pc:docMk/>
            <pc:sldMk cId="1340693401" sldId="465"/>
            <ac:inkMk id="100" creationId="{2AFC46DD-8744-3C11-8F63-B02A7AB12E11}"/>
          </ac:inkMkLst>
        </pc:inkChg>
        <pc:inkChg chg="add mod">
          <ac:chgData name="Tim Cook" userId="d1c7cfb340f2c7ab" providerId="LiveId" clId="{132F1CF3-C23C-46A2-AE47-363F0F22F264}" dt="2023-04-12T02:23:11.180" v="2606" actId="1076"/>
          <ac:inkMkLst>
            <pc:docMk/>
            <pc:sldMk cId="1340693401" sldId="465"/>
            <ac:inkMk id="101" creationId="{0C30ED17-5E16-FBEB-10E0-7151E7FC583D}"/>
          </ac:inkMkLst>
        </pc:inkChg>
        <pc:inkChg chg="add mod">
          <ac:chgData name="Tim Cook" userId="d1c7cfb340f2c7ab" providerId="LiveId" clId="{132F1CF3-C23C-46A2-AE47-363F0F22F264}" dt="2023-04-12T02:23:11.180" v="2606" actId="1076"/>
          <ac:inkMkLst>
            <pc:docMk/>
            <pc:sldMk cId="1340693401" sldId="465"/>
            <ac:inkMk id="102" creationId="{5865FE15-B4D5-9207-9210-718DDFCD6CCC}"/>
          </ac:inkMkLst>
        </pc:inkChg>
        <pc:inkChg chg="add mod">
          <ac:chgData name="Tim Cook" userId="d1c7cfb340f2c7ab" providerId="LiveId" clId="{132F1CF3-C23C-46A2-AE47-363F0F22F264}" dt="2023-04-12T02:23:11.180" v="2606" actId="1076"/>
          <ac:inkMkLst>
            <pc:docMk/>
            <pc:sldMk cId="1340693401" sldId="465"/>
            <ac:inkMk id="103" creationId="{09844862-6966-FE4C-67FB-E7FC0EB21A87}"/>
          </ac:inkMkLst>
        </pc:inkChg>
        <pc:inkChg chg="add mod">
          <ac:chgData name="Tim Cook" userId="d1c7cfb340f2c7ab" providerId="LiveId" clId="{132F1CF3-C23C-46A2-AE47-363F0F22F264}" dt="2023-04-12T02:23:11.180" v="2606" actId="1076"/>
          <ac:inkMkLst>
            <pc:docMk/>
            <pc:sldMk cId="1340693401" sldId="465"/>
            <ac:inkMk id="104" creationId="{05925D4C-3F55-8FAB-712F-31F8AE42EDF7}"/>
          </ac:inkMkLst>
        </pc:inkChg>
        <pc:inkChg chg="add mod">
          <ac:chgData name="Tim Cook" userId="d1c7cfb340f2c7ab" providerId="LiveId" clId="{132F1CF3-C23C-46A2-AE47-363F0F22F264}" dt="2023-04-12T02:23:11.180" v="2606" actId="1076"/>
          <ac:inkMkLst>
            <pc:docMk/>
            <pc:sldMk cId="1340693401" sldId="465"/>
            <ac:inkMk id="105" creationId="{345579ED-F0ED-8CA5-DABD-E911C3780CB1}"/>
          </ac:inkMkLst>
        </pc:inkChg>
        <pc:inkChg chg="add mod">
          <ac:chgData name="Tim Cook" userId="d1c7cfb340f2c7ab" providerId="LiveId" clId="{132F1CF3-C23C-46A2-AE47-363F0F22F264}" dt="2023-04-12T02:23:11.180" v="2606" actId="1076"/>
          <ac:inkMkLst>
            <pc:docMk/>
            <pc:sldMk cId="1340693401" sldId="465"/>
            <ac:inkMk id="106" creationId="{78C33BCA-E83A-A127-786E-22547463FA83}"/>
          </ac:inkMkLst>
        </pc:inkChg>
        <pc:inkChg chg="add mod">
          <ac:chgData name="Tim Cook" userId="d1c7cfb340f2c7ab" providerId="LiveId" clId="{132F1CF3-C23C-46A2-AE47-363F0F22F264}" dt="2023-04-12T02:23:11.180" v="2606" actId="1076"/>
          <ac:inkMkLst>
            <pc:docMk/>
            <pc:sldMk cId="1340693401" sldId="465"/>
            <ac:inkMk id="107" creationId="{596869DA-953C-3A4A-089A-7849FCF2431E}"/>
          </ac:inkMkLst>
        </pc:inkChg>
        <pc:inkChg chg="add mod">
          <ac:chgData name="Tim Cook" userId="d1c7cfb340f2c7ab" providerId="LiveId" clId="{132F1CF3-C23C-46A2-AE47-363F0F22F264}" dt="2023-04-12T02:23:11.180" v="2606" actId="1076"/>
          <ac:inkMkLst>
            <pc:docMk/>
            <pc:sldMk cId="1340693401" sldId="465"/>
            <ac:inkMk id="108" creationId="{1E43813C-06CD-5EE3-FF98-972542E25A9D}"/>
          </ac:inkMkLst>
        </pc:inkChg>
        <pc:inkChg chg="add mod">
          <ac:chgData name="Tim Cook" userId="d1c7cfb340f2c7ab" providerId="LiveId" clId="{132F1CF3-C23C-46A2-AE47-363F0F22F264}" dt="2023-04-12T02:23:11.180" v="2606" actId="1076"/>
          <ac:inkMkLst>
            <pc:docMk/>
            <pc:sldMk cId="1340693401" sldId="465"/>
            <ac:inkMk id="109" creationId="{F47EAC7E-3B5B-A0EB-A2DF-DD597C4742D2}"/>
          </ac:inkMkLst>
        </pc:inkChg>
        <pc:inkChg chg="add mod">
          <ac:chgData name="Tim Cook" userId="d1c7cfb340f2c7ab" providerId="LiveId" clId="{132F1CF3-C23C-46A2-AE47-363F0F22F264}" dt="2023-04-12T02:23:11.180" v="2606" actId="1076"/>
          <ac:inkMkLst>
            <pc:docMk/>
            <pc:sldMk cId="1340693401" sldId="465"/>
            <ac:inkMk id="110" creationId="{2C2C4072-A34A-B987-AC81-280F69350465}"/>
          </ac:inkMkLst>
        </pc:inkChg>
        <pc:inkChg chg="add mod">
          <ac:chgData name="Tim Cook" userId="d1c7cfb340f2c7ab" providerId="LiveId" clId="{132F1CF3-C23C-46A2-AE47-363F0F22F264}" dt="2023-04-12T02:23:11.180" v="2606" actId="1076"/>
          <ac:inkMkLst>
            <pc:docMk/>
            <pc:sldMk cId="1340693401" sldId="465"/>
            <ac:inkMk id="111" creationId="{7E80559E-ECC1-BC6F-7B2D-781980F3918E}"/>
          </ac:inkMkLst>
        </pc:inkChg>
        <pc:inkChg chg="add del mod">
          <ac:chgData name="Tim Cook" userId="d1c7cfb340f2c7ab" providerId="LiveId" clId="{132F1CF3-C23C-46A2-AE47-363F0F22F264}" dt="2023-04-12T02:23:29.638" v="2653"/>
          <ac:inkMkLst>
            <pc:docMk/>
            <pc:sldMk cId="1340693401" sldId="465"/>
            <ac:inkMk id="119" creationId="{8013DEA8-1796-A1B4-3CDA-C124A721D88B}"/>
          </ac:inkMkLst>
        </pc:inkChg>
        <pc:inkChg chg="add del mod">
          <ac:chgData name="Tim Cook" userId="d1c7cfb340f2c7ab" providerId="LiveId" clId="{132F1CF3-C23C-46A2-AE47-363F0F22F264}" dt="2023-04-12T02:23:29.638" v="2663"/>
          <ac:inkMkLst>
            <pc:docMk/>
            <pc:sldMk cId="1340693401" sldId="465"/>
            <ac:inkMk id="120" creationId="{210C1352-1593-4F35-19A5-15C25E143AEC}"/>
          </ac:inkMkLst>
        </pc:inkChg>
        <pc:inkChg chg="add del mod">
          <ac:chgData name="Tim Cook" userId="d1c7cfb340f2c7ab" providerId="LiveId" clId="{132F1CF3-C23C-46A2-AE47-363F0F22F264}" dt="2023-04-12T02:23:29.638" v="2639"/>
          <ac:inkMkLst>
            <pc:docMk/>
            <pc:sldMk cId="1340693401" sldId="465"/>
            <ac:inkMk id="121" creationId="{BDAE9954-19BF-1C62-0F34-9764910274C6}"/>
          </ac:inkMkLst>
        </pc:inkChg>
        <pc:inkChg chg="add del mod">
          <ac:chgData name="Tim Cook" userId="d1c7cfb340f2c7ab" providerId="LiveId" clId="{132F1CF3-C23C-46A2-AE47-363F0F22F264}" dt="2023-04-12T02:23:29.638" v="2624"/>
          <ac:inkMkLst>
            <pc:docMk/>
            <pc:sldMk cId="1340693401" sldId="465"/>
            <ac:inkMk id="122" creationId="{E74BD3DA-EEAF-802D-1A4C-AAA9BF6B337C}"/>
          </ac:inkMkLst>
        </pc:inkChg>
        <pc:inkChg chg="add del mod">
          <ac:chgData name="Tim Cook" userId="d1c7cfb340f2c7ab" providerId="LiveId" clId="{132F1CF3-C23C-46A2-AE47-363F0F22F264}" dt="2023-04-12T02:23:29.638" v="2647"/>
          <ac:inkMkLst>
            <pc:docMk/>
            <pc:sldMk cId="1340693401" sldId="465"/>
            <ac:inkMk id="123" creationId="{2C6870EC-5AEB-ADC2-B9E2-67530E121A9A}"/>
          </ac:inkMkLst>
        </pc:inkChg>
        <pc:inkChg chg="add del mod">
          <ac:chgData name="Tim Cook" userId="d1c7cfb340f2c7ab" providerId="LiveId" clId="{132F1CF3-C23C-46A2-AE47-363F0F22F264}" dt="2023-04-12T02:23:29.638" v="2637"/>
          <ac:inkMkLst>
            <pc:docMk/>
            <pc:sldMk cId="1340693401" sldId="465"/>
            <ac:inkMk id="124" creationId="{97FB0C67-C9D5-BB33-FB3B-59CA0CDC29C3}"/>
          </ac:inkMkLst>
        </pc:inkChg>
        <pc:inkChg chg="add del mod">
          <ac:chgData name="Tim Cook" userId="d1c7cfb340f2c7ab" providerId="LiveId" clId="{132F1CF3-C23C-46A2-AE47-363F0F22F264}" dt="2023-04-12T02:23:29.638" v="2629"/>
          <ac:inkMkLst>
            <pc:docMk/>
            <pc:sldMk cId="1340693401" sldId="465"/>
            <ac:inkMk id="125" creationId="{4A193A95-4024-3C02-B3C7-42D312E38A69}"/>
          </ac:inkMkLst>
        </pc:inkChg>
        <pc:inkChg chg="add del mod">
          <ac:chgData name="Tim Cook" userId="d1c7cfb340f2c7ab" providerId="LiveId" clId="{132F1CF3-C23C-46A2-AE47-363F0F22F264}" dt="2023-04-12T02:23:29.638" v="2658"/>
          <ac:inkMkLst>
            <pc:docMk/>
            <pc:sldMk cId="1340693401" sldId="465"/>
            <ac:inkMk id="126" creationId="{0B062FE0-751A-1B8F-31AD-AAB6AAE88BC9}"/>
          </ac:inkMkLst>
        </pc:inkChg>
        <pc:inkChg chg="add del mod">
          <ac:chgData name="Tim Cook" userId="d1c7cfb340f2c7ab" providerId="LiveId" clId="{132F1CF3-C23C-46A2-AE47-363F0F22F264}" dt="2023-04-12T02:23:29.638" v="2662"/>
          <ac:inkMkLst>
            <pc:docMk/>
            <pc:sldMk cId="1340693401" sldId="465"/>
            <ac:inkMk id="127" creationId="{E76732A1-8C86-E470-5013-8D26A6638311}"/>
          </ac:inkMkLst>
        </pc:inkChg>
        <pc:inkChg chg="add del mod">
          <ac:chgData name="Tim Cook" userId="d1c7cfb340f2c7ab" providerId="LiveId" clId="{132F1CF3-C23C-46A2-AE47-363F0F22F264}" dt="2023-04-12T02:23:29.638" v="2670"/>
          <ac:inkMkLst>
            <pc:docMk/>
            <pc:sldMk cId="1340693401" sldId="465"/>
            <ac:inkMk id="128" creationId="{43826890-12F7-A387-E1D3-FD9C32BE0B82}"/>
          </ac:inkMkLst>
        </pc:inkChg>
        <pc:inkChg chg="add del mod">
          <ac:chgData name="Tim Cook" userId="d1c7cfb340f2c7ab" providerId="LiveId" clId="{132F1CF3-C23C-46A2-AE47-363F0F22F264}" dt="2023-04-12T02:23:29.638" v="2632"/>
          <ac:inkMkLst>
            <pc:docMk/>
            <pc:sldMk cId="1340693401" sldId="465"/>
            <ac:inkMk id="129" creationId="{C4D29FDF-3DA7-E612-94F5-79FEE25F1829}"/>
          </ac:inkMkLst>
        </pc:inkChg>
        <pc:inkChg chg="add del mod">
          <ac:chgData name="Tim Cook" userId="d1c7cfb340f2c7ab" providerId="LiveId" clId="{132F1CF3-C23C-46A2-AE47-363F0F22F264}" dt="2023-04-12T02:23:29.638" v="2660"/>
          <ac:inkMkLst>
            <pc:docMk/>
            <pc:sldMk cId="1340693401" sldId="465"/>
            <ac:inkMk id="130" creationId="{7DDF743A-417B-C34B-AE86-0ADD59A6F998}"/>
          </ac:inkMkLst>
        </pc:inkChg>
        <pc:inkChg chg="add del mod">
          <ac:chgData name="Tim Cook" userId="d1c7cfb340f2c7ab" providerId="LiveId" clId="{132F1CF3-C23C-46A2-AE47-363F0F22F264}" dt="2023-04-12T02:23:29.638" v="2669"/>
          <ac:inkMkLst>
            <pc:docMk/>
            <pc:sldMk cId="1340693401" sldId="465"/>
            <ac:inkMk id="131" creationId="{3F21361E-E454-E234-56A3-1B5E392CEE7A}"/>
          </ac:inkMkLst>
        </pc:inkChg>
        <pc:inkChg chg="add del mod">
          <ac:chgData name="Tim Cook" userId="d1c7cfb340f2c7ab" providerId="LiveId" clId="{132F1CF3-C23C-46A2-AE47-363F0F22F264}" dt="2023-04-12T02:23:29.638" v="2665"/>
          <ac:inkMkLst>
            <pc:docMk/>
            <pc:sldMk cId="1340693401" sldId="465"/>
            <ac:inkMk id="132" creationId="{FA3CF33F-785B-A6E3-BB67-643066181FD6}"/>
          </ac:inkMkLst>
        </pc:inkChg>
        <pc:inkChg chg="add del mod">
          <ac:chgData name="Tim Cook" userId="d1c7cfb340f2c7ab" providerId="LiveId" clId="{132F1CF3-C23C-46A2-AE47-363F0F22F264}" dt="2023-04-12T02:23:29.638" v="2657"/>
          <ac:inkMkLst>
            <pc:docMk/>
            <pc:sldMk cId="1340693401" sldId="465"/>
            <ac:inkMk id="133" creationId="{77F1C68E-DF29-73A4-135C-CABC89DB1CC0}"/>
          </ac:inkMkLst>
        </pc:inkChg>
        <pc:inkChg chg="add del mod">
          <ac:chgData name="Tim Cook" userId="d1c7cfb340f2c7ab" providerId="LiveId" clId="{132F1CF3-C23C-46A2-AE47-363F0F22F264}" dt="2023-04-12T02:23:29.638" v="2643"/>
          <ac:inkMkLst>
            <pc:docMk/>
            <pc:sldMk cId="1340693401" sldId="465"/>
            <ac:inkMk id="134" creationId="{CD2E9329-31E6-B541-AE3A-B18594FAFBAF}"/>
          </ac:inkMkLst>
        </pc:inkChg>
        <pc:inkChg chg="add del mod">
          <ac:chgData name="Tim Cook" userId="d1c7cfb340f2c7ab" providerId="LiveId" clId="{132F1CF3-C23C-46A2-AE47-363F0F22F264}" dt="2023-04-12T02:23:29.622" v="2618"/>
          <ac:inkMkLst>
            <pc:docMk/>
            <pc:sldMk cId="1340693401" sldId="465"/>
            <ac:inkMk id="135" creationId="{DFF9DDEC-83F4-DB00-370F-E171949CD9A2}"/>
          </ac:inkMkLst>
        </pc:inkChg>
        <pc:inkChg chg="add del mod">
          <ac:chgData name="Tim Cook" userId="d1c7cfb340f2c7ab" providerId="LiveId" clId="{132F1CF3-C23C-46A2-AE47-363F0F22F264}" dt="2023-04-12T02:23:29.638" v="2633"/>
          <ac:inkMkLst>
            <pc:docMk/>
            <pc:sldMk cId="1340693401" sldId="465"/>
            <ac:inkMk id="136" creationId="{7F52C7DE-B94E-AA4E-9F46-980359091214}"/>
          </ac:inkMkLst>
        </pc:inkChg>
        <pc:inkChg chg="add del mod">
          <ac:chgData name="Tim Cook" userId="d1c7cfb340f2c7ab" providerId="LiveId" clId="{132F1CF3-C23C-46A2-AE47-363F0F22F264}" dt="2023-04-12T02:23:29.638" v="2645"/>
          <ac:inkMkLst>
            <pc:docMk/>
            <pc:sldMk cId="1340693401" sldId="465"/>
            <ac:inkMk id="137" creationId="{F604F9AB-149C-CF67-B849-BC437AF651AF}"/>
          </ac:inkMkLst>
        </pc:inkChg>
        <pc:inkChg chg="add del mod">
          <ac:chgData name="Tim Cook" userId="d1c7cfb340f2c7ab" providerId="LiveId" clId="{132F1CF3-C23C-46A2-AE47-363F0F22F264}" dt="2023-04-12T02:23:29.638" v="2656"/>
          <ac:inkMkLst>
            <pc:docMk/>
            <pc:sldMk cId="1340693401" sldId="465"/>
            <ac:inkMk id="138" creationId="{40E73667-A665-4428-A74D-2A46BB6B8FF7}"/>
          </ac:inkMkLst>
        </pc:inkChg>
        <pc:inkChg chg="add del mod">
          <ac:chgData name="Tim Cook" userId="d1c7cfb340f2c7ab" providerId="LiveId" clId="{132F1CF3-C23C-46A2-AE47-363F0F22F264}" dt="2023-04-12T02:23:29.638" v="2636"/>
          <ac:inkMkLst>
            <pc:docMk/>
            <pc:sldMk cId="1340693401" sldId="465"/>
            <ac:inkMk id="139" creationId="{A8452597-30A8-3426-7E9C-53C73506DB73}"/>
          </ac:inkMkLst>
        </pc:inkChg>
        <pc:inkChg chg="add del mod">
          <ac:chgData name="Tim Cook" userId="d1c7cfb340f2c7ab" providerId="LiveId" clId="{132F1CF3-C23C-46A2-AE47-363F0F22F264}" dt="2023-04-12T02:23:29.638" v="2652"/>
          <ac:inkMkLst>
            <pc:docMk/>
            <pc:sldMk cId="1340693401" sldId="465"/>
            <ac:inkMk id="140" creationId="{457EAC5D-7CB3-66CD-DDBB-83CC8082042B}"/>
          </ac:inkMkLst>
        </pc:inkChg>
        <pc:inkChg chg="add del mod">
          <ac:chgData name="Tim Cook" userId="d1c7cfb340f2c7ab" providerId="LiveId" clId="{132F1CF3-C23C-46A2-AE47-363F0F22F264}" dt="2023-04-12T02:23:29.638" v="2625"/>
          <ac:inkMkLst>
            <pc:docMk/>
            <pc:sldMk cId="1340693401" sldId="465"/>
            <ac:inkMk id="141" creationId="{A6A0B45E-7F72-58B2-D623-2FE2894442B0}"/>
          </ac:inkMkLst>
        </pc:inkChg>
        <pc:inkChg chg="add del mod">
          <ac:chgData name="Tim Cook" userId="d1c7cfb340f2c7ab" providerId="LiveId" clId="{132F1CF3-C23C-46A2-AE47-363F0F22F264}" dt="2023-04-12T02:23:29.622" v="2616"/>
          <ac:inkMkLst>
            <pc:docMk/>
            <pc:sldMk cId="1340693401" sldId="465"/>
            <ac:inkMk id="142" creationId="{96F0DEB2-9B30-E40A-EAC9-E9BCDCE5FD3D}"/>
          </ac:inkMkLst>
        </pc:inkChg>
        <pc:inkChg chg="add del mod">
          <ac:chgData name="Tim Cook" userId="d1c7cfb340f2c7ab" providerId="LiveId" clId="{132F1CF3-C23C-46A2-AE47-363F0F22F264}" dt="2023-04-12T02:23:29.638" v="2627"/>
          <ac:inkMkLst>
            <pc:docMk/>
            <pc:sldMk cId="1340693401" sldId="465"/>
            <ac:inkMk id="143" creationId="{71407043-AA7A-DFE6-D361-D4F37629BDB5}"/>
          </ac:inkMkLst>
        </pc:inkChg>
        <pc:inkChg chg="add mod">
          <ac:chgData name="Tim Cook" userId="d1c7cfb340f2c7ab" providerId="LiveId" clId="{132F1CF3-C23C-46A2-AE47-363F0F22F264}" dt="2023-04-12T02:23:29.638" v="2652"/>
          <ac:inkMkLst>
            <pc:docMk/>
            <pc:sldMk cId="1340693401" sldId="465"/>
            <ac:inkMk id="144" creationId="{B8B33FD1-FD3C-8319-7261-8E319B943E39}"/>
          </ac:inkMkLst>
        </pc:inkChg>
        <pc:inkChg chg="add del mod">
          <ac:chgData name="Tim Cook" userId="d1c7cfb340f2c7ab" providerId="LiveId" clId="{132F1CF3-C23C-46A2-AE47-363F0F22F264}" dt="2023-04-12T02:23:29.638" v="2621"/>
          <ac:inkMkLst>
            <pc:docMk/>
            <pc:sldMk cId="1340693401" sldId="465"/>
            <ac:inkMk id="145" creationId="{4DB68AA2-5B5C-CF14-B485-CC1E77F72A18}"/>
          </ac:inkMkLst>
        </pc:inkChg>
        <pc:inkChg chg="add del mod">
          <ac:chgData name="Tim Cook" userId="d1c7cfb340f2c7ab" providerId="LiveId" clId="{132F1CF3-C23C-46A2-AE47-363F0F22F264}" dt="2023-04-12T02:23:29.638" v="2648"/>
          <ac:inkMkLst>
            <pc:docMk/>
            <pc:sldMk cId="1340693401" sldId="465"/>
            <ac:inkMk id="146" creationId="{1B67F57F-0702-0B2D-918B-3ED4D554A51A}"/>
          </ac:inkMkLst>
        </pc:inkChg>
        <pc:inkChg chg="add del mod">
          <ac:chgData name="Tim Cook" userId="d1c7cfb340f2c7ab" providerId="LiveId" clId="{132F1CF3-C23C-46A2-AE47-363F0F22F264}" dt="2023-04-12T02:23:29.638" v="2672"/>
          <ac:inkMkLst>
            <pc:docMk/>
            <pc:sldMk cId="1340693401" sldId="465"/>
            <ac:inkMk id="151" creationId="{C2C74412-567B-790E-6B8D-E77659AA35AB}"/>
          </ac:inkMkLst>
        </pc:inkChg>
        <pc:inkChg chg="add del mod">
          <ac:chgData name="Tim Cook" userId="d1c7cfb340f2c7ab" providerId="LiveId" clId="{132F1CF3-C23C-46A2-AE47-363F0F22F264}" dt="2023-04-12T02:23:29.638" v="2649"/>
          <ac:inkMkLst>
            <pc:docMk/>
            <pc:sldMk cId="1340693401" sldId="465"/>
            <ac:inkMk id="152" creationId="{98DEE766-E2E5-B665-B914-653D5CC19033}"/>
          </ac:inkMkLst>
        </pc:inkChg>
        <pc:inkChg chg="add del mod">
          <ac:chgData name="Tim Cook" userId="d1c7cfb340f2c7ab" providerId="LiveId" clId="{132F1CF3-C23C-46A2-AE47-363F0F22F264}" dt="2023-04-12T02:23:29.638" v="2659"/>
          <ac:inkMkLst>
            <pc:docMk/>
            <pc:sldMk cId="1340693401" sldId="465"/>
            <ac:inkMk id="153" creationId="{38745458-FC7C-49E7-AC15-61F7C58C480D}"/>
          </ac:inkMkLst>
        </pc:inkChg>
        <pc:inkChg chg="add del mod">
          <ac:chgData name="Tim Cook" userId="d1c7cfb340f2c7ab" providerId="LiveId" clId="{132F1CF3-C23C-46A2-AE47-363F0F22F264}" dt="2023-04-12T02:23:29.638" v="2650"/>
          <ac:inkMkLst>
            <pc:docMk/>
            <pc:sldMk cId="1340693401" sldId="465"/>
            <ac:inkMk id="154" creationId="{51A03A04-9A26-CDE4-ACF5-1081BCD99686}"/>
          </ac:inkMkLst>
        </pc:inkChg>
        <pc:inkChg chg="add del mod">
          <ac:chgData name="Tim Cook" userId="d1c7cfb340f2c7ab" providerId="LiveId" clId="{132F1CF3-C23C-46A2-AE47-363F0F22F264}" dt="2023-04-12T02:23:29.638" v="2664"/>
          <ac:inkMkLst>
            <pc:docMk/>
            <pc:sldMk cId="1340693401" sldId="465"/>
            <ac:inkMk id="155" creationId="{255C4F80-311E-577C-83CB-84CDF20A5B77}"/>
          </ac:inkMkLst>
        </pc:inkChg>
        <pc:inkChg chg="add del mod">
          <ac:chgData name="Tim Cook" userId="d1c7cfb340f2c7ab" providerId="LiveId" clId="{132F1CF3-C23C-46A2-AE47-363F0F22F264}" dt="2023-04-12T02:23:29.638" v="2666"/>
          <ac:inkMkLst>
            <pc:docMk/>
            <pc:sldMk cId="1340693401" sldId="465"/>
            <ac:inkMk id="156" creationId="{92FC1751-10BE-F67C-9A58-0FE4D9053CEC}"/>
          </ac:inkMkLst>
        </pc:inkChg>
        <pc:inkChg chg="add del mod">
          <ac:chgData name="Tim Cook" userId="d1c7cfb340f2c7ab" providerId="LiveId" clId="{132F1CF3-C23C-46A2-AE47-363F0F22F264}" dt="2023-04-12T02:23:29.638" v="2638"/>
          <ac:inkMkLst>
            <pc:docMk/>
            <pc:sldMk cId="1340693401" sldId="465"/>
            <ac:inkMk id="157" creationId="{FCBE0AB3-6E16-11AA-3A93-A624D4E46252}"/>
          </ac:inkMkLst>
        </pc:inkChg>
        <pc:inkChg chg="add del mod">
          <ac:chgData name="Tim Cook" userId="d1c7cfb340f2c7ab" providerId="LiveId" clId="{132F1CF3-C23C-46A2-AE47-363F0F22F264}" dt="2023-04-12T02:23:29.638" v="2628"/>
          <ac:inkMkLst>
            <pc:docMk/>
            <pc:sldMk cId="1340693401" sldId="465"/>
            <ac:inkMk id="158" creationId="{169287FE-9223-B5F1-C436-19009C864133}"/>
          </ac:inkMkLst>
        </pc:inkChg>
        <pc:inkChg chg="add del mod">
          <ac:chgData name="Tim Cook" userId="d1c7cfb340f2c7ab" providerId="LiveId" clId="{132F1CF3-C23C-46A2-AE47-363F0F22F264}" dt="2023-04-12T02:23:29.638" v="2661"/>
          <ac:inkMkLst>
            <pc:docMk/>
            <pc:sldMk cId="1340693401" sldId="465"/>
            <ac:inkMk id="159" creationId="{76EB6767-EC1E-2DA8-BA72-BA9B8DBCAB56}"/>
          </ac:inkMkLst>
        </pc:inkChg>
        <pc:inkChg chg="add del mod">
          <ac:chgData name="Tim Cook" userId="d1c7cfb340f2c7ab" providerId="LiveId" clId="{132F1CF3-C23C-46A2-AE47-363F0F22F264}" dt="2023-04-12T02:23:29.638" v="2635"/>
          <ac:inkMkLst>
            <pc:docMk/>
            <pc:sldMk cId="1340693401" sldId="465"/>
            <ac:inkMk id="160" creationId="{8A93C3C1-3A67-78F6-DC94-9F8F3A63BE4C}"/>
          </ac:inkMkLst>
        </pc:inkChg>
        <pc:inkChg chg="add del mod">
          <ac:chgData name="Tim Cook" userId="d1c7cfb340f2c7ab" providerId="LiveId" clId="{132F1CF3-C23C-46A2-AE47-363F0F22F264}" dt="2023-04-12T02:23:29.638" v="2640"/>
          <ac:inkMkLst>
            <pc:docMk/>
            <pc:sldMk cId="1340693401" sldId="465"/>
            <ac:inkMk id="161" creationId="{FC045E35-5920-E93C-41AB-8DDE092CDB87}"/>
          </ac:inkMkLst>
        </pc:inkChg>
        <pc:inkChg chg="add del mod">
          <ac:chgData name="Tim Cook" userId="d1c7cfb340f2c7ab" providerId="LiveId" clId="{132F1CF3-C23C-46A2-AE47-363F0F22F264}" dt="2023-04-12T02:23:29.622" v="2619"/>
          <ac:inkMkLst>
            <pc:docMk/>
            <pc:sldMk cId="1340693401" sldId="465"/>
            <ac:inkMk id="162" creationId="{901A3192-8F1E-8D8C-AD2A-D38F68D9A4F0}"/>
          </ac:inkMkLst>
        </pc:inkChg>
        <pc:inkChg chg="add del mod">
          <ac:chgData name="Tim Cook" userId="d1c7cfb340f2c7ab" providerId="LiveId" clId="{132F1CF3-C23C-46A2-AE47-363F0F22F264}" dt="2023-04-12T02:23:29.638" v="2671"/>
          <ac:inkMkLst>
            <pc:docMk/>
            <pc:sldMk cId="1340693401" sldId="465"/>
            <ac:inkMk id="163" creationId="{798B29BE-8484-960F-9160-C76D1FA93920}"/>
          </ac:inkMkLst>
        </pc:inkChg>
        <pc:inkChg chg="add del mod">
          <ac:chgData name="Tim Cook" userId="d1c7cfb340f2c7ab" providerId="LiveId" clId="{132F1CF3-C23C-46A2-AE47-363F0F22F264}" dt="2023-04-12T02:23:29.622" v="2620"/>
          <ac:inkMkLst>
            <pc:docMk/>
            <pc:sldMk cId="1340693401" sldId="465"/>
            <ac:inkMk id="164" creationId="{F0F3EBE7-1C59-AA08-B7C4-CF7DE34FCC79}"/>
          </ac:inkMkLst>
        </pc:inkChg>
        <pc:inkChg chg="add del mod">
          <ac:chgData name="Tim Cook" userId="d1c7cfb340f2c7ab" providerId="LiveId" clId="{132F1CF3-C23C-46A2-AE47-363F0F22F264}" dt="2023-04-12T02:23:29.638" v="2667"/>
          <ac:inkMkLst>
            <pc:docMk/>
            <pc:sldMk cId="1340693401" sldId="465"/>
            <ac:inkMk id="165" creationId="{66A1ADBA-A5FD-41BD-DFBD-46A4139DD21D}"/>
          </ac:inkMkLst>
        </pc:inkChg>
        <pc:inkChg chg="add del mod">
          <ac:chgData name="Tim Cook" userId="d1c7cfb340f2c7ab" providerId="LiveId" clId="{132F1CF3-C23C-46A2-AE47-363F0F22F264}" dt="2023-04-12T02:23:29.638" v="2655"/>
          <ac:inkMkLst>
            <pc:docMk/>
            <pc:sldMk cId="1340693401" sldId="465"/>
            <ac:inkMk id="166" creationId="{D49ED661-7958-716F-6F9A-FE60C4AF09D4}"/>
          </ac:inkMkLst>
        </pc:inkChg>
        <pc:inkChg chg="add del mod">
          <ac:chgData name="Tim Cook" userId="d1c7cfb340f2c7ab" providerId="LiveId" clId="{132F1CF3-C23C-46A2-AE47-363F0F22F264}" dt="2023-04-12T02:23:29.638" v="2622"/>
          <ac:inkMkLst>
            <pc:docMk/>
            <pc:sldMk cId="1340693401" sldId="465"/>
            <ac:inkMk id="167" creationId="{BC06F8F8-AB39-6931-053B-F251282E13AC}"/>
          </ac:inkMkLst>
        </pc:inkChg>
        <pc:inkChg chg="add del mod">
          <ac:chgData name="Tim Cook" userId="d1c7cfb340f2c7ab" providerId="LiveId" clId="{132F1CF3-C23C-46A2-AE47-363F0F22F264}" dt="2023-04-12T02:23:29.638" v="2623"/>
          <ac:inkMkLst>
            <pc:docMk/>
            <pc:sldMk cId="1340693401" sldId="465"/>
            <ac:inkMk id="168" creationId="{8480D8A7-33BE-2A06-894E-D371A20ADCE7}"/>
          </ac:inkMkLst>
        </pc:inkChg>
        <pc:inkChg chg="add del mod">
          <ac:chgData name="Tim Cook" userId="d1c7cfb340f2c7ab" providerId="LiveId" clId="{132F1CF3-C23C-46A2-AE47-363F0F22F264}" dt="2023-04-12T02:23:29.638" v="2641"/>
          <ac:inkMkLst>
            <pc:docMk/>
            <pc:sldMk cId="1340693401" sldId="465"/>
            <ac:inkMk id="169" creationId="{4DEEC801-C0BF-E32E-A6F8-3A4C4B33AD0A}"/>
          </ac:inkMkLst>
        </pc:inkChg>
        <pc:inkChg chg="add del mod">
          <ac:chgData name="Tim Cook" userId="d1c7cfb340f2c7ab" providerId="LiveId" clId="{132F1CF3-C23C-46A2-AE47-363F0F22F264}" dt="2023-04-12T02:23:29.622" v="2617"/>
          <ac:inkMkLst>
            <pc:docMk/>
            <pc:sldMk cId="1340693401" sldId="465"/>
            <ac:inkMk id="170" creationId="{3EE98ED3-B8DA-9E28-D3E3-F81ECA5242F1}"/>
          </ac:inkMkLst>
        </pc:inkChg>
        <pc:inkChg chg="add del mod">
          <ac:chgData name="Tim Cook" userId="d1c7cfb340f2c7ab" providerId="LiveId" clId="{132F1CF3-C23C-46A2-AE47-363F0F22F264}" dt="2023-04-12T02:23:29.638" v="2634"/>
          <ac:inkMkLst>
            <pc:docMk/>
            <pc:sldMk cId="1340693401" sldId="465"/>
            <ac:inkMk id="171" creationId="{FFE675A4-D6A8-9397-CDBE-2A689A3BBD77}"/>
          </ac:inkMkLst>
        </pc:inkChg>
        <pc:inkChg chg="add del mod">
          <ac:chgData name="Tim Cook" userId="d1c7cfb340f2c7ab" providerId="LiveId" clId="{132F1CF3-C23C-46A2-AE47-363F0F22F264}" dt="2023-04-12T02:23:29.638" v="2626"/>
          <ac:inkMkLst>
            <pc:docMk/>
            <pc:sldMk cId="1340693401" sldId="465"/>
            <ac:inkMk id="172" creationId="{1F74260C-485F-0CFD-1611-82713CE7E925}"/>
          </ac:inkMkLst>
        </pc:inkChg>
        <pc:inkChg chg="add del mod">
          <ac:chgData name="Tim Cook" userId="d1c7cfb340f2c7ab" providerId="LiveId" clId="{132F1CF3-C23C-46A2-AE47-363F0F22F264}" dt="2023-04-12T02:23:29.638" v="2642"/>
          <ac:inkMkLst>
            <pc:docMk/>
            <pc:sldMk cId="1340693401" sldId="465"/>
            <ac:inkMk id="173" creationId="{88A0140B-A8CE-A09A-8D83-6CE376BC4E38}"/>
          </ac:inkMkLst>
        </pc:inkChg>
        <pc:inkChg chg="add del mod">
          <ac:chgData name="Tim Cook" userId="d1c7cfb340f2c7ab" providerId="LiveId" clId="{132F1CF3-C23C-46A2-AE47-363F0F22F264}" dt="2023-04-12T02:21:03.652" v="2485"/>
          <ac:inkMkLst>
            <pc:docMk/>
            <pc:sldMk cId="1340693401" sldId="465"/>
            <ac:inkMk id="174" creationId="{6B9E3EB2-E9C7-2AF5-E0F9-AFB1C818528E}"/>
          </ac:inkMkLst>
        </pc:inkChg>
        <pc:inkChg chg="add del mod">
          <ac:chgData name="Tim Cook" userId="d1c7cfb340f2c7ab" providerId="LiveId" clId="{132F1CF3-C23C-46A2-AE47-363F0F22F264}" dt="2023-04-12T02:21:03.652" v="2486"/>
          <ac:inkMkLst>
            <pc:docMk/>
            <pc:sldMk cId="1340693401" sldId="465"/>
            <ac:inkMk id="175" creationId="{3FED507D-50C7-FCA3-78C9-A108D9333AE8}"/>
          </ac:inkMkLst>
        </pc:inkChg>
        <pc:inkChg chg="add del mod">
          <ac:chgData name="Tim Cook" userId="d1c7cfb340f2c7ab" providerId="LiveId" clId="{132F1CF3-C23C-46A2-AE47-363F0F22F264}" dt="2023-04-12T02:21:03.652" v="2487"/>
          <ac:inkMkLst>
            <pc:docMk/>
            <pc:sldMk cId="1340693401" sldId="465"/>
            <ac:inkMk id="176" creationId="{6A64479F-A23B-09B4-E752-1C1E1293776E}"/>
          </ac:inkMkLst>
        </pc:inkChg>
        <pc:inkChg chg="add del mod">
          <ac:chgData name="Tim Cook" userId="d1c7cfb340f2c7ab" providerId="LiveId" clId="{132F1CF3-C23C-46A2-AE47-363F0F22F264}" dt="2023-04-12T02:21:03.652" v="2484"/>
          <ac:inkMkLst>
            <pc:docMk/>
            <pc:sldMk cId="1340693401" sldId="465"/>
            <ac:inkMk id="177" creationId="{7F53DF66-6982-F94E-7909-34FB08E3F0E4}"/>
          </ac:inkMkLst>
        </pc:inkChg>
        <pc:inkChg chg="add del mod">
          <ac:chgData name="Tim Cook" userId="d1c7cfb340f2c7ab" providerId="LiveId" clId="{132F1CF3-C23C-46A2-AE47-363F0F22F264}" dt="2023-04-12T02:23:29.638" v="2668"/>
          <ac:inkMkLst>
            <pc:docMk/>
            <pc:sldMk cId="1340693401" sldId="465"/>
            <ac:inkMk id="185" creationId="{FA1120B7-7440-BBEA-AF03-72A92B38FAB4}"/>
          </ac:inkMkLst>
        </pc:inkChg>
        <pc:inkChg chg="add del mod">
          <ac:chgData name="Tim Cook" userId="d1c7cfb340f2c7ab" providerId="LiveId" clId="{132F1CF3-C23C-46A2-AE47-363F0F22F264}" dt="2023-04-12T02:23:29.638" v="2631"/>
          <ac:inkMkLst>
            <pc:docMk/>
            <pc:sldMk cId="1340693401" sldId="465"/>
            <ac:inkMk id="186" creationId="{80939347-6E5F-89E6-F940-C4EAFBF364F6}"/>
          </ac:inkMkLst>
        </pc:inkChg>
        <pc:inkChg chg="add del mod">
          <ac:chgData name="Tim Cook" userId="d1c7cfb340f2c7ab" providerId="LiveId" clId="{132F1CF3-C23C-46A2-AE47-363F0F22F264}" dt="2023-04-12T02:23:29.638" v="2654"/>
          <ac:inkMkLst>
            <pc:docMk/>
            <pc:sldMk cId="1340693401" sldId="465"/>
            <ac:inkMk id="187" creationId="{A16A6803-9F59-FC44-3897-A73315AFC809}"/>
          </ac:inkMkLst>
        </pc:inkChg>
        <pc:inkChg chg="add del mod">
          <ac:chgData name="Tim Cook" userId="d1c7cfb340f2c7ab" providerId="LiveId" clId="{132F1CF3-C23C-46A2-AE47-363F0F22F264}" dt="2023-04-12T02:23:29.638" v="2646"/>
          <ac:inkMkLst>
            <pc:docMk/>
            <pc:sldMk cId="1340693401" sldId="465"/>
            <ac:inkMk id="188" creationId="{8AA21A41-A075-674B-E3FF-72F88BB8C450}"/>
          </ac:inkMkLst>
        </pc:inkChg>
        <pc:inkChg chg="add del mod">
          <ac:chgData name="Tim Cook" userId="d1c7cfb340f2c7ab" providerId="LiveId" clId="{132F1CF3-C23C-46A2-AE47-363F0F22F264}" dt="2023-04-12T02:23:29.638" v="2651"/>
          <ac:inkMkLst>
            <pc:docMk/>
            <pc:sldMk cId="1340693401" sldId="465"/>
            <ac:inkMk id="189" creationId="{A979D47E-AE12-BD85-751B-D901287D42FC}"/>
          </ac:inkMkLst>
        </pc:inkChg>
        <pc:inkChg chg="add del mod">
          <ac:chgData name="Tim Cook" userId="d1c7cfb340f2c7ab" providerId="LiveId" clId="{132F1CF3-C23C-46A2-AE47-363F0F22F264}" dt="2023-04-12T02:23:29.638" v="2630"/>
          <ac:inkMkLst>
            <pc:docMk/>
            <pc:sldMk cId="1340693401" sldId="465"/>
            <ac:inkMk id="190" creationId="{E562CD4C-7A67-2B58-1D7A-FDCFF6AA7EDA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192" creationId="{CB36C006-3BB7-9CFF-9719-1D1E90B600F0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193" creationId="{331F239B-51D6-F73A-FA3D-DADB0152845C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194" creationId="{901D0053-100E-F6EA-77AC-FA09264C3E6D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195" creationId="{E6BA0404-54C0-65CF-C08E-4E8ED2FA5FDF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196" creationId="{48A02E65-35E4-9B81-722F-3C2A9D668CC5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197" creationId="{2ABDBBDB-0272-31F0-1BA4-774934DE792E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198" creationId="{204C8F0B-82F9-9955-1283-BEEE112F8A30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199" creationId="{FBCA38F5-64D9-B522-1AB0-8C7B934EB26A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01" creationId="{B348881A-572A-9371-2742-2623C1222106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02" creationId="{A2C57887-8351-8100-6A91-75B748645DAB}"/>
          </ac:inkMkLst>
        </pc:inkChg>
        <pc:inkChg chg="add del">
          <ac:chgData name="Tim Cook" userId="d1c7cfb340f2c7ab" providerId="LiveId" clId="{132F1CF3-C23C-46A2-AE47-363F0F22F264}" dt="2023-04-12T02:21:18.276" v="2509"/>
          <ac:inkMkLst>
            <pc:docMk/>
            <pc:sldMk cId="1340693401" sldId="465"/>
            <ac:inkMk id="203" creationId="{5F200FC5-A974-C0EE-99BC-F8A3A0687AE0}"/>
          </ac:inkMkLst>
        </pc:inkChg>
        <pc:inkChg chg="add del">
          <ac:chgData name="Tim Cook" userId="d1c7cfb340f2c7ab" providerId="LiveId" clId="{132F1CF3-C23C-46A2-AE47-363F0F22F264}" dt="2023-04-12T02:21:18.276" v="2510"/>
          <ac:inkMkLst>
            <pc:docMk/>
            <pc:sldMk cId="1340693401" sldId="465"/>
            <ac:inkMk id="205" creationId="{827BB341-B9B6-F8B7-A210-18A78112EF47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06" creationId="{A883FD0E-08B0-E57C-F261-9DE6C35601E8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07" creationId="{E4D7918F-623C-397F-B295-0B150249BDDD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08" creationId="{F5DC25E3-2623-EADA-906D-F5C8E486E742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09" creationId="{55C56D98-6B00-8049-F2F3-E32E44A0AE87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10" creationId="{2939EA5C-4386-57C0-AD1B-BDD5DC30C27A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11" creationId="{4D7DCD4B-3815-9DDB-078B-D57A59111CC1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12" creationId="{05DF5FDF-A3E2-C0A6-B3C4-DEF570439D42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13" creationId="{95C7A7FC-F8A0-C3FA-715F-D10B575C2784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14" creationId="{F0C1BE41-89B1-BECE-EE9D-F9651B3835A0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15" creationId="{2D463A8C-6531-598C-27D0-3FF8D9FD89C6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16" creationId="{9BEA32C8-0162-1E18-E529-32679803D324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20" creationId="{E99A08F9-EAFE-77D8-45CB-AE8B342A187F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21" creationId="{474677CD-68AC-02DB-7A2F-57C04FA6C25F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22" creationId="{57C4022A-B8F9-8220-0F50-0C4E42A78E7E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23" creationId="{74CE6E0A-5888-5155-F8C4-68E34207E13D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25" creationId="{93B4DA6F-6D03-AB45-87CB-676D51677330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26" creationId="{A56A18D6-94F4-32B9-D1C0-46A12E2C8E0E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27" creationId="{30EB1B90-B155-EB99-B5EA-C22A3255BF4A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28" creationId="{7DB98813-E1DC-E055-5683-B09BDD632040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30" creationId="{C80E3BCD-4940-5D60-BADD-23B749F106ED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31" creationId="{A61392DE-5DA7-E47F-3564-B7CD6CAF1C45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32" creationId="{B329A324-144D-5ECE-7F3E-E0F1879CEEC3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33" creationId="{A7D716D9-F7FF-14BD-64D5-2BFF7586AF7A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34" creationId="{83ACC9A1-59E3-247C-D786-BDDEFCC61CC5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35" creationId="{20515030-1D55-7D5B-4215-B5A60609822B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36" creationId="{5ED35EFA-CB38-DF7F-3547-9A9CA610CBDB}"/>
          </ac:inkMkLst>
        </pc:inkChg>
        <pc:inkChg chg="add mod">
          <ac:chgData name="Tim Cook" userId="d1c7cfb340f2c7ab" providerId="LiveId" clId="{132F1CF3-C23C-46A2-AE47-363F0F22F264}" dt="2023-04-12T02:23:36.291" v="2673" actId="1076"/>
          <ac:inkMkLst>
            <pc:docMk/>
            <pc:sldMk cId="1340693401" sldId="465"/>
            <ac:inkMk id="237" creationId="{C438A08E-7053-E4C6-A96B-476E347EA73E}"/>
          </ac:inkMkLst>
        </pc:inkChg>
        <pc:inkChg chg="add del">
          <ac:chgData name="Tim Cook" userId="d1c7cfb340f2c7ab" providerId="LiveId" clId="{132F1CF3-C23C-46A2-AE47-363F0F22F264}" dt="2023-04-12T02:22:41.130" v="2589"/>
          <ac:inkMkLst>
            <pc:docMk/>
            <pc:sldMk cId="1340693401" sldId="465"/>
            <ac:inkMk id="240" creationId="{7EA1C4F4-CBAD-B954-131E-0CDF5B1864A7}"/>
          </ac:inkMkLst>
        </pc:inkChg>
        <pc:inkChg chg="add del mod">
          <ac:chgData name="Tim Cook" userId="d1c7cfb340f2c7ab" providerId="LiveId" clId="{132F1CF3-C23C-46A2-AE47-363F0F22F264}" dt="2023-04-12T02:22:41.130" v="2579"/>
          <ac:inkMkLst>
            <pc:docMk/>
            <pc:sldMk cId="1340693401" sldId="465"/>
            <ac:inkMk id="241" creationId="{98A116D0-8833-9FB1-1794-9DA67824BBED}"/>
          </ac:inkMkLst>
        </pc:inkChg>
        <pc:inkChg chg="add del mod">
          <ac:chgData name="Tim Cook" userId="d1c7cfb340f2c7ab" providerId="LiveId" clId="{132F1CF3-C23C-46A2-AE47-363F0F22F264}" dt="2023-04-12T02:22:41.130" v="2591"/>
          <ac:inkMkLst>
            <pc:docMk/>
            <pc:sldMk cId="1340693401" sldId="465"/>
            <ac:inkMk id="242" creationId="{A891F2AF-5E55-D703-3E0E-C1A0BE24A522}"/>
          </ac:inkMkLst>
        </pc:inkChg>
        <pc:inkChg chg="add del mod">
          <ac:chgData name="Tim Cook" userId="d1c7cfb340f2c7ab" providerId="LiveId" clId="{132F1CF3-C23C-46A2-AE47-363F0F22F264}" dt="2023-04-12T02:22:41.130" v="2590"/>
          <ac:inkMkLst>
            <pc:docMk/>
            <pc:sldMk cId="1340693401" sldId="465"/>
            <ac:inkMk id="243" creationId="{BF8E22EA-062E-5FF5-AF47-0D94B29F23CA}"/>
          </ac:inkMkLst>
        </pc:inkChg>
        <pc:inkChg chg="add del mod">
          <ac:chgData name="Tim Cook" userId="d1c7cfb340f2c7ab" providerId="LiveId" clId="{132F1CF3-C23C-46A2-AE47-363F0F22F264}" dt="2023-04-12T02:22:41.130" v="2577"/>
          <ac:inkMkLst>
            <pc:docMk/>
            <pc:sldMk cId="1340693401" sldId="465"/>
            <ac:inkMk id="244" creationId="{4E7CC209-72E2-EE19-8181-C11EC1E9C13B}"/>
          </ac:inkMkLst>
        </pc:inkChg>
        <pc:inkChg chg="add del mod">
          <ac:chgData name="Tim Cook" userId="d1c7cfb340f2c7ab" providerId="LiveId" clId="{132F1CF3-C23C-46A2-AE47-363F0F22F264}" dt="2023-04-12T02:22:41.130" v="2592"/>
          <ac:inkMkLst>
            <pc:docMk/>
            <pc:sldMk cId="1340693401" sldId="465"/>
            <ac:inkMk id="245" creationId="{764E172D-15CD-1007-D9A5-8A44493D1F3F}"/>
          </ac:inkMkLst>
        </pc:inkChg>
        <pc:inkChg chg="add del mod">
          <ac:chgData name="Tim Cook" userId="d1c7cfb340f2c7ab" providerId="LiveId" clId="{132F1CF3-C23C-46A2-AE47-363F0F22F264}" dt="2023-04-12T02:22:41.130" v="2584"/>
          <ac:inkMkLst>
            <pc:docMk/>
            <pc:sldMk cId="1340693401" sldId="465"/>
            <ac:inkMk id="246" creationId="{645962CC-905C-0492-D8EF-462C92B23E64}"/>
          </ac:inkMkLst>
        </pc:inkChg>
        <pc:inkChg chg="add del mod">
          <ac:chgData name="Tim Cook" userId="d1c7cfb340f2c7ab" providerId="LiveId" clId="{132F1CF3-C23C-46A2-AE47-363F0F22F264}" dt="2023-04-12T02:22:41.130" v="2588"/>
          <ac:inkMkLst>
            <pc:docMk/>
            <pc:sldMk cId="1340693401" sldId="465"/>
            <ac:inkMk id="247" creationId="{6A8BB19E-C3BE-292F-1B7F-31E9DC177671}"/>
          </ac:inkMkLst>
        </pc:inkChg>
        <pc:inkChg chg="add del mod">
          <ac:chgData name="Tim Cook" userId="d1c7cfb340f2c7ab" providerId="LiveId" clId="{132F1CF3-C23C-46A2-AE47-363F0F22F264}" dt="2023-04-12T02:22:41.130" v="2582"/>
          <ac:inkMkLst>
            <pc:docMk/>
            <pc:sldMk cId="1340693401" sldId="465"/>
            <ac:inkMk id="248" creationId="{D694E818-98D9-73AF-2B02-583EC2A74B73}"/>
          </ac:inkMkLst>
        </pc:inkChg>
        <pc:inkChg chg="add del mod">
          <ac:chgData name="Tim Cook" userId="d1c7cfb340f2c7ab" providerId="LiveId" clId="{132F1CF3-C23C-46A2-AE47-363F0F22F264}" dt="2023-04-12T02:22:41.130" v="2580"/>
          <ac:inkMkLst>
            <pc:docMk/>
            <pc:sldMk cId="1340693401" sldId="465"/>
            <ac:inkMk id="249" creationId="{27E80E3F-C039-D842-76D2-277FF8FEF476}"/>
          </ac:inkMkLst>
        </pc:inkChg>
        <pc:inkChg chg="add del mod">
          <ac:chgData name="Tim Cook" userId="d1c7cfb340f2c7ab" providerId="LiveId" clId="{132F1CF3-C23C-46A2-AE47-363F0F22F264}" dt="2023-04-12T02:22:41.130" v="2583"/>
          <ac:inkMkLst>
            <pc:docMk/>
            <pc:sldMk cId="1340693401" sldId="465"/>
            <ac:inkMk id="251" creationId="{C28FB334-0212-BD97-8369-2D3DEFDD5BFD}"/>
          </ac:inkMkLst>
        </pc:inkChg>
        <pc:inkChg chg="add del mod">
          <ac:chgData name="Tim Cook" userId="d1c7cfb340f2c7ab" providerId="LiveId" clId="{132F1CF3-C23C-46A2-AE47-363F0F22F264}" dt="2023-04-12T02:22:41.130" v="2578"/>
          <ac:inkMkLst>
            <pc:docMk/>
            <pc:sldMk cId="1340693401" sldId="465"/>
            <ac:inkMk id="252" creationId="{ECBFE400-19F7-F14A-3A61-6952C1143875}"/>
          </ac:inkMkLst>
        </pc:inkChg>
        <pc:inkChg chg="add del mod">
          <ac:chgData name="Tim Cook" userId="d1c7cfb340f2c7ab" providerId="LiveId" clId="{132F1CF3-C23C-46A2-AE47-363F0F22F264}" dt="2023-04-12T02:22:41.130" v="2581"/>
          <ac:inkMkLst>
            <pc:docMk/>
            <pc:sldMk cId="1340693401" sldId="465"/>
            <ac:inkMk id="253" creationId="{26B5E61B-9582-A143-9567-643C7BF50BAB}"/>
          </ac:inkMkLst>
        </pc:inkChg>
        <pc:inkChg chg="add del mod">
          <ac:chgData name="Tim Cook" userId="d1c7cfb340f2c7ab" providerId="LiveId" clId="{132F1CF3-C23C-46A2-AE47-363F0F22F264}" dt="2023-04-12T02:22:41.130" v="2594"/>
          <ac:inkMkLst>
            <pc:docMk/>
            <pc:sldMk cId="1340693401" sldId="465"/>
            <ac:inkMk id="254" creationId="{42CB7A02-9EE4-CA3D-B5B6-18A352B7BF4D}"/>
          </ac:inkMkLst>
        </pc:inkChg>
        <pc:inkChg chg="add del mod">
          <ac:chgData name="Tim Cook" userId="d1c7cfb340f2c7ab" providerId="LiveId" clId="{132F1CF3-C23C-46A2-AE47-363F0F22F264}" dt="2023-04-12T02:22:41.130" v="2595"/>
          <ac:inkMkLst>
            <pc:docMk/>
            <pc:sldMk cId="1340693401" sldId="465"/>
            <ac:inkMk id="255" creationId="{32477951-C915-F448-E38D-011D88C166C7}"/>
          </ac:inkMkLst>
        </pc:inkChg>
        <pc:inkChg chg="add del mod">
          <ac:chgData name="Tim Cook" userId="d1c7cfb340f2c7ab" providerId="LiveId" clId="{132F1CF3-C23C-46A2-AE47-363F0F22F264}" dt="2023-04-12T02:22:38.974" v="2575"/>
          <ac:inkMkLst>
            <pc:docMk/>
            <pc:sldMk cId="1340693401" sldId="465"/>
            <ac:inkMk id="256" creationId="{AD2A0AAD-9217-DDA4-D69F-2BB2E951303C}"/>
          </ac:inkMkLst>
        </pc:inkChg>
        <pc:inkChg chg="add del mod">
          <ac:chgData name="Tim Cook" userId="d1c7cfb340f2c7ab" providerId="LiveId" clId="{132F1CF3-C23C-46A2-AE47-363F0F22F264}" dt="2023-04-12T02:22:38.974" v="2576"/>
          <ac:inkMkLst>
            <pc:docMk/>
            <pc:sldMk cId="1340693401" sldId="465"/>
            <ac:inkMk id="257" creationId="{D1017B19-5FFA-0D93-BCA4-6E1D1E0E6B39}"/>
          </ac:inkMkLst>
        </pc:inkChg>
        <pc:inkChg chg="add mod">
          <ac:chgData name="Tim Cook" userId="d1c7cfb340f2c7ab" providerId="LiveId" clId="{132F1CF3-C23C-46A2-AE47-363F0F22F264}" dt="2023-04-12T02:22:41.130" v="2595"/>
          <ac:inkMkLst>
            <pc:docMk/>
            <pc:sldMk cId="1340693401" sldId="465"/>
            <ac:inkMk id="258" creationId="{B4BD847B-F3A9-2D24-B8F5-AE0014883C72}"/>
          </ac:inkMkLst>
        </pc:inkChg>
        <pc:inkChg chg="add del mod">
          <ac:chgData name="Tim Cook" userId="d1c7cfb340f2c7ab" providerId="LiveId" clId="{132F1CF3-C23C-46A2-AE47-363F0F22F264}" dt="2023-04-12T02:22:38.974" v="2572"/>
          <ac:inkMkLst>
            <pc:docMk/>
            <pc:sldMk cId="1340693401" sldId="465"/>
            <ac:inkMk id="260" creationId="{996A81B2-00CB-07B7-B33E-C0A86CFB9647}"/>
          </ac:inkMkLst>
        </pc:inkChg>
        <pc:inkChg chg="add del mod">
          <ac:chgData name="Tim Cook" userId="d1c7cfb340f2c7ab" providerId="LiveId" clId="{132F1CF3-C23C-46A2-AE47-363F0F22F264}" dt="2023-04-12T02:22:38.974" v="2574"/>
          <ac:inkMkLst>
            <pc:docMk/>
            <pc:sldMk cId="1340693401" sldId="465"/>
            <ac:inkMk id="261" creationId="{6AB836B1-E2EC-61AC-615C-C55EB97E58F7}"/>
          </ac:inkMkLst>
        </pc:inkChg>
        <pc:inkChg chg="add del mod">
          <ac:chgData name="Tim Cook" userId="d1c7cfb340f2c7ab" providerId="LiveId" clId="{132F1CF3-C23C-46A2-AE47-363F0F22F264}" dt="2023-04-12T02:22:38.974" v="2571"/>
          <ac:inkMkLst>
            <pc:docMk/>
            <pc:sldMk cId="1340693401" sldId="465"/>
            <ac:inkMk id="262" creationId="{05E2A90A-84CC-DAD5-9B27-9DEF9F254A17}"/>
          </ac:inkMkLst>
        </pc:inkChg>
        <pc:inkChg chg="add del mod">
          <ac:chgData name="Tim Cook" userId="d1c7cfb340f2c7ab" providerId="LiveId" clId="{132F1CF3-C23C-46A2-AE47-363F0F22F264}" dt="2023-04-12T02:22:41.130" v="2587"/>
          <ac:inkMkLst>
            <pc:docMk/>
            <pc:sldMk cId="1340693401" sldId="465"/>
            <ac:inkMk id="263" creationId="{473DD6D6-28E4-A140-46E6-5C99019761C1}"/>
          </ac:inkMkLst>
        </pc:inkChg>
        <pc:inkChg chg="add del mod">
          <ac:chgData name="Tim Cook" userId="d1c7cfb340f2c7ab" providerId="LiveId" clId="{132F1CF3-C23C-46A2-AE47-363F0F22F264}" dt="2023-04-12T02:22:41.130" v="2586"/>
          <ac:inkMkLst>
            <pc:docMk/>
            <pc:sldMk cId="1340693401" sldId="465"/>
            <ac:inkMk id="264" creationId="{649E379E-2AA3-4B99-57F1-678E97279CC7}"/>
          </ac:inkMkLst>
        </pc:inkChg>
        <pc:inkChg chg="add del mod">
          <ac:chgData name="Tim Cook" userId="d1c7cfb340f2c7ab" providerId="LiveId" clId="{132F1CF3-C23C-46A2-AE47-363F0F22F264}" dt="2023-04-12T02:22:41.130" v="2593"/>
          <ac:inkMkLst>
            <pc:docMk/>
            <pc:sldMk cId="1340693401" sldId="465"/>
            <ac:inkMk id="265" creationId="{D36498EA-30B3-CD15-7185-3A3F6BB869B9}"/>
          </ac:inkMkLst>
        </pc:inkChg>
        <pc:inkChg chg="add del mod">
          <ac:chgData name="Tim Cook" userId="d1c7cfb340f2c7ab" providerId="LiveId" clId="{132F1CF3-C23C-46A2-AE47-363F0F22F264}" dt="2023-04-12T02:22:41.130" v="2585"/>
          <ac:inkMkLst>
            <pc:docMk/>
            <pc:sldMk cId="1340693401" sldId="465"/>
            <ac:inkMk id="266" creationId="{23A92E2A-C291-D826-552A-93AF80E4B5F4}"/>
          </ac:inkMkLst>
        </pc:inkChg>
        <pc:inkChg chg="add del mod">
          <ac:chgData name="Tim Cook" userId="d1c7cfb340f2c7ab" providerId="LiveId" clId="{132F1CF3-C23C-46A2-AE47-363F0F22F264}" dt="2023-04-12T02:23:14.555" v="2611"/>
          <ac:inkMkLst>
            <pc:docMk/>
            <pc:sldMk cId="1340693401" sldId="465"/>
            <ac:inkMk id="269" creationId="{0C7E3993-D543-A254-06CD-9F722BE15DA6}"/>
          </ac:inkMkLst>
        </pc:inkChg>
        <pc:inkChg chg="add del mod">
          <ac:chgData name="Tim Cook" userId="d1c7cfb340f2c7ab" providerId="LiveId" clId="{132F1CF3-C23C-46A2-AE47-363F0F22F264}" dt="2023-04-12T02:23:14.555" v="2610"/>
          <ac:inkMkLst>
            <pc:docMk/>
            <pc:sldMk cId="1340693401" sldId="465"/>
            <ac:inkMk id="270" creationId="{24DA4274-9C3E-F7EE-5042-71B42F133581}"/>
          </ac:inkMkLst>
        </pc:inkChg>
        <pc:inkChg chg="add mod">
          <ac:chgData name="Tim Cook" userId="d1c7cfb340f2c7ab" providerId="LiveId" clId="{132F1CF3-C23C-46A2-AE47-363F0F22F264}" dt="2023-04-12T02:23:18.336" v="2614"/>
          <ac:inkMkLst>
            <pc:docMk/>
            <pc:sldMk cId="1340693401" sldId="465"/>
            <ac:inkMk id="272" creationId="{0F1602A9-FEEB-724D-AD5A-370F7F128F32}"/>
          </ac:inkMkLst>
        </pc:inkChg>
        <pc:inkChg chg="add mod">
          <ac:chgData name="Tim Cook" userId="d1c7cfb340f2c7ab" providerId="LiveId" clId="{132F1CF3-C23C-46A2-AE47-363F0F22F264}" dt="2023-04-12T02:23:18.336" v="2614"/>
          <ac:inkMkLst>
            <pc:docMk/>
            <pc:sldMk cId="1340693401" sldId="465"/>
            <ac:inkMk id="273" creationId="{F683E6A2-F405-2121-4985-ABD169AE049E}"/>
          </ac:inkMkLst>
        </pc:inkChg>
        <pc:inkChg chg="add">
          <ac:chgData name="Tim Cook" userId="d1c7cfb340f2c7ab" providerId="LiveId" clId="{132F1CF3-C23C-46A2-AE47-363F0F22F264}" dt="2023-04-12T02:23:40.182" v="2674" actId="9405"/>
          <ac:inkMkLst>
            <pc:docMk/>
            <pc:sldMk cId="1340693401" sldId="465"/>
            <ac:inkMk id="275" creationId="{8F64E342-BCC5-F3A6-0AA1-33B02B9D35B0}"/>
          </ac:inkMkLst>
        </pc:inkChg>
        <pc:inkChg chg="add">
          <ac:chgData name="Tim Cook" userId="d1c7cfb340f2c7ab" providerId="LiveId" clId="{132F1CF3-C23C-46A2-AE47-363F0F22F264}" dt="2023-04-12T02:23:40.650" v="2675" actId="9405"/>
          <ac:inkMkLst>
            <pc:docMk/>
            <pc:sldMk cId="1340693401" sldId="465"/>
            <ac:inkMk id="276" creationId="{6B037A7C-F7B8-6F40-EEBE-E4F13BCBCF98}"/>
          </ac:inkMkLst>
        </pc:inkChg>
        <pc:inkChg chg="add mod">
          <ac:chgData name="Tim Cook" userId="d1c7cfb340f2c7ab" providerId="LiveId" clId="{132F1CF3-C23C-46A2-AE47-363F0F22F264}" dt="2023-04-12T02:24:24.211" v="2738"/>
          <ac:inkMkLst>
            <pc:docMk/>
            <pc:sldMk cId="1340693401" sldId="465"/>
            <ac:inkMk id="277" creationId="{A9C1CECD-A88D-6288-03F6-420DFF5008FF}"/>
          </ac:inkMkLst>
        </pc:inkChg>
        <pc:inkChg chg="add mod">
          <ac:chgData name="Tim Cook" userId="d1c7cfb340f2c7ab" providerId="LiveId" clId="{132F1CF3-C23C-46A2-AE47-363F0F22F264}" dt="2023-04-12T02:24:24.211" v="2738"/>
          <ac:inkMkLst>
            <pc:docMk/>
            <pc:sldMk cId="1340693401" sldId="465"/>
            <ac:inkMk id="278" creationId="{C3249088-7297-A9BD-ECDE-6171C1A8E590}"/>
          </ac:inkMkLst>
        </pc:inkChg>
        <pc:inkChg chg="add mod">
          <ac:chgData name="Tim Cook" userId="d1c7cfb340f2c7ab" providerId="LiveId" clId="{132F1CF3-C23C-46A2-AE47-363F0F22F264}" dt="2023-04-12T02:24:24.211" v="2738"/>
          <ac:inkMkLst>
            <pc:docMk/>
            <pc:sldMk cId="1340693401" sldId="465"/>
            <ac:inkMk id="279" creationId="{9B66746F-B396-CD08-31A5-F6999D7C39AC}"/>
          </ac:inkMkLst>
        </pc:inkChg>
        <pc:inkChg chg="add">
          <ac:chgData name="Tim Cook" userId="d1c7cfb340f2c7ab" providerId="LiveId" clId="{132F1CF3-C23C-46A2-AE47-363F0F22F264}" dt="2023-04-12T02:23:42.259" v="2679" actId="9405"/>
          <ac:inkMkLst>
            <pc:docMk/>
            <pc:sldMk cId="1340693401" sldId="465"/>
            <ac:inkMk id="280" creationId="{7F029568-12D7-B445-5135-1860BC985655}"/>
          </ac:inkMkLst>
        </pc:inkChg>
        <pc:inkChg chg="add">
          <ac:chgData name="Tim Cook" userId="d1c7cfb340f2c7ab" providerId="LiveId" clId="{132F1CF3-C23C-46A2-AE47-363F0F22F264}" dt="2023-04-12T02:23:42.791" v="2680" actId="9405"/>
          <ac:inkMkLst>
            <pc:docMk/>
            <pc:sldMk cId="1340693401" sldId="465"/>
            <ac:inkMk id="281" creationId="{CFECEE6A-0185-7F78-695C-54AA2016C90E}"/>
          </ac:inkMkLst>
        </pc:inkChg>
        <pc:inkChg chg="add">
          <ac:chgData name="Tim Cook" userId="d1c7cfb340f2c7ab" providerId="LiveId" clId="{132F1CF3-C23C-46A2-AE47-363F0F22F264}" dt="2023-04-12T02:23:46.212" v="2682" actId="9405"/>
          <ac:inkMkLst>
            <pc:docMk/>
            <pc:sldMk cId="1340693401" sldId="465"/>
            <ac:inkMk id="283" creationId="{632F962B-357E-022F-39B8-29ED47ED9E84}"/>
          </ac:inkMkLst>
        </pc:inkChg>
        <pc:inkChg chg="add">
          <ac:chgData name="Tim Cook" userId="d1c7cfb340f2c7ab" providerId="LiveId" clId="{132F1CF3-C23C-46A2-AE47-363F0F22F264}" dt="2023-04-12T02:23:46.728" v="2683" actId="9405"/>
          <ac:inkMkLst>
            <pc:docMk/>
            <pc:sldMk cId="1340693401" sldId="465"/>
            <ac:inkMk id="284" creationId="{F96969A4-C4C5-296C-2F99-ACA35060D1C2}"/>
          </ac:inkMkLst>
        </pc:inkChg>
        <pc:inkChg chg="add mod">
          <ac:chgData name="Tim Cook" userId="d1c7cfb340f2c7ab" providerId="LiveId" clId="{132F1CF3-C23C-46A2-AE47-363F0F22F264}" dt="2023-04-12T02:23:49.665" v="2688"/>
          <ac:inkMkLst>
            <pc:docMk/>
            <pc:sldMk cId="1340693401" sldId="465"/>
            <ac:inkMk id="285" creationId="{B90D193E-CA4C-2572-63BB-0B837B569F3A}"/>
          </ac:inkMkLst>
        </pc:inkChg>
        <pc:inkChg chg="add mod">
          <ac:chgData name="Tim Cook" userId="d1c7cfb340f2c7ab" providerId="LiveId" clId="{132F1CF3-C23C-46A2-AE47-363F0F22F264}" dt="2023-04-12T02:23:49.665" v="2688"/>
          <ac:inkMkLst>
            <pc:docMk/>
            <pc:sldMk cId="1340693401" sldId="465"/>
            <ac:inkMk id="286" creationId="{C2CD929F-30F0-30FF-B8D2-B14CE376169C}"/>
          </ac:inkMkLst>
        </pc:inkChg>
        <pc:inkChg chg="add mod">
          <ac:chgData name="Tim Cook" userId="d1c7cfb340f2c7ab" providerId="LiveId" clId="{132F1CF3-C23C-46A2-AE47-363F0F22F264}" dt="2023-04-12T02:23:49.665" v="2688"/>
          <ac:inkMkLst>
            <pc:docMk/>
            <pc:sldMk cId="1340693401" sldId="465"/>
            <ac:inkMk id="287" creationId="{96E3EDD7-9A3D-64AA-A4C6-C5914211BB52}"/>
          </ac:inkMkLst>
        </pc:inkChg>
        <pc:inkChg chg="add mod">
          <ac:chgData name="Tim Cook" userId="d1c7cfb340f2c7ab" providerId="LiveId" clId="{132F1CF3-C23C-46A2-AE47-363F0F22F264}" dt="2023-04-12T02:23:49.665" v="2688"/>
          <ac:inkMkLst>
            <pc:docMk/>
            <pc:sldMk cId="1340693401" sldId="465"/>
            <ac:inkMk id="288" creationId="{14F6CCEE-C688-EA83-8344-5DB958A477E1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290" creationId="{6D028F02-07E1-B2FD-8B75-FC0D6226CFA7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291" creationId="{54153A97-8076-86ED-A60A-CEAA00F7B10B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292" creationId="{351E4FBF-8728-37D7-BBC7-63A11A3E337C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293" creationId="{3349041D-5D9D-44F9-5242-AEAECFFBF373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294" creationId="{6DAC2646-135A-E046-1A6C-B3EFA32833BF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295" creationId="{8B166EDD-ECCF-4FE3-F621-E0D08DCAA733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296" creationId="{904ABEBF-DD32-0AB4-10F5-A579BB8E2D72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297" creationId="{65547799-2125-B19E-8EB4-B4B8A94A3B95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298" creationId="{8A81CA3A-1CD1-764B-A93F-8CCA5EF337EB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299" creationId="{DBFECD7F-9A88-B5FF-ED53-6353A93C439D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300" creationId="{10DE1126-73FB-533B-6691-2687A571B39F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301" creationId="{14BCA72C-3816-7777-8622-7C6587140A17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302" creationId="{4E6CAEA6-1839-6B61-3878-69F9E1571100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303" creationId="{13DBD1BB-84F4-D14C-65BE-0C6B52C8BFCE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304" creationId="{59E9F3CF-7A42-3605-42A0-4DAE5C75E1D7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305" creationId="{67842298-4874-71C5-1B9E-7F21DE5D1B8F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306" creationId="{4B07414B-5F4B-BE94-F95E-F652AB694D74}"/>
          </ac:inkMkLst>
        </pc:inkChg>
        <pc:inkChg chg="add mod">
          <ac:chgData name="Tim Cook" userId="d1c7cfb340f2c7ab" providerId="LiveId" clId="{132F1CF3-C23C-46A2-AE47-363F0F22F264}" dt="2023-04-12T02:23:59.792" v="2707"/>
          <ac:inkMkLst>
            <pc:docMk/>
            <pc:sldMk cId="1340693401" sldId="465"/>
            <ac:inkMk id="307" creationId="{0FE9B9AE-7111-0AD8-018D-6C4D7B0F6D35}"/>
          </ac:inkMkLst>
        </pc:inkChg>
        <pc:inkChg chg="add">
          <ac:chgData name="Tim Cook" userId="d1c7cfb340f2c7ab" providerId="LiveId" clId="{132F1CF3-C23C-46A2-AE47-363F0F22F264}" dt="2023-04-12T02:24:03.932" v="2708" actId="9405"/>
          <ac:inkMkLst>
            <pc:docMk/>
            <pc:sldMk cId="1340693401" sldId="465"/>
            <ac:inkMk id="310" creationId="{AE9427C4-3945-7B6D-C6DF-65A4EFA46021}"/>
          </ac:inkMkLst>
        </pc:inkChg>
        <pc:inkChg chg="add">
          <ac:chgData name="Tim Cook" userId="d1c7cfb340f2c7ab" providerId="LiveId" clId="{132F1CF3-C23C-46A2-AE47-363F0F22F264}" dt="2023-04-12T02:24:04.307" v="2709" actId="9405"/>
          <ac:inkMkLst>
            <pc:docMk/>
            <pc:sldMk cId="1340693401" sldId="465"/>
            <ac:inkMk id="311" creationId="{5A84A493-D9B8-E2D0-E546-43AF58A8ACB7}"/>
          </ac:inkMkLst>
        </pc:inkChg>
        <pc:inkChg chg="add">
          <ac:chgData name="Tim Cook" userId="d1c7cfb340f2c7ab" providerId="LiveId" clId="{132F1CF3-C23C-46A2-AE47-363F0F22F264}" dt="2023-04-12T02:24:04.885" v="2710" actId="9405"/>
          <ac:inkMkLst>
            <pc:docMk/>
            <pc:sldMk cId="1340693401" sldId="465"/>
            <ac:inkMk id="312" creationId="{96ECC59E-A5B0-B0F1-0491-9C074FDA1686}"/>
          </ac:inkMkLst>
        </pc:inkChg>
        <pc:inkChg chg="add mod">
          <ac:chgData name="Tim Cook" userId="d1c7cfb340f2c7ab" providerId="LiveId" clId="{132F1CF3-C23C-46A2-AE47-363F0F22F264}" dt="2023-04-12T02:24:13.275" v="2722"/>
          <ac:inkMkLst>
            <pc:docMk/>
            <pc:sldMk cId="1340693401" sldId="465"/>
            <ac:inkMk id="313" creationId="{DDFDF3EC-8F2B-17CD-1DDD-20CCE5931F3F}"/>
          </ac:inkMkLst>
        </pc:inkChg>
        <pc:inkChg chg="add mod">
          <ac:chgData name="Tim Cook" userId="d1c7cfb340f2c7ab" providerId="LiveId" clId="{132F1CF3-C23C-46A2-AE47-363F0F22F264}" dt="2023-04-12T02:24:13.275" v="2722"/>
          <ac:inkMkLst>
            <pc:docMk/>
            <pc:sldMk cId="1340693401" sldId="465"/>
            <ac:inkMk id="314" creationId="{4DE1F689-18C0-128E-110B-F298DE12CA77}"/>
          </ac:inkMkLst>
        </pc:inkChg>
        <pc:inkChg chg="add mod">
          <ac:chgData name="Tim Cook" userId="d1c7cfb340f2c7ab" providerId="LiveId" clId="{132F1CF3-C23C-46A2-AE47-363F0F22F264}" dt="2023-04-12T02:24:13.275" v="2722"/>
          <ac:inkMkLst>
            <pc:docMk/>
            <pc:sldMk cId="1340693401" sldId="465"/>
            <ac:inkMk id="315" creationId="{B3507CD6-E048-9B14-EA6C-2D1007A5C23C}"/>
          </ac:inkMkLst>
        </pc:inkChg>
        <pc:inkChg chg="add del mod">
          <ac:chgData name="Tim Cook" userId="d1c7cfb340f2c7ab" providerId="LiveId" clId="{132F1CF3-C23C-46A2-AE47-363F0F22F264}" dt="2023-04-12T02:24:14.150" v="2725"/>
          <ac:inkMkLst>
            <pc:docMk/>
            <pc:sldMk cId="1340693401" sldId="465"/>
            <ac:inkMk id="316" creationId="{F7B3E709-8DB3-B483-E14B-38DB32C9C316}"/>
          </ac:inkMkLst>
        </pc:inkChg>
        <pc:inkChg chg="add del mod">
          <ac:chgData name="Tim Cook" userId="d1c7cfb340f2c7ab" providerId="LiveId" clId="{132F1CF3-C23C-46A2-AE47-363F0F22F264}" dt="2023-04-12T02:24:14.150" v="2727"/>
          <ac:inkMkLst>
            <pc:docMk/>
            <pc:sldMk cId="1340693401" sldId="465"/>
            <ac:inkMk id="317" creationId="{BE576318-27BB-F62A-2B08-185135EA4D53}"/>
          </ac:inkMkLst>
        </pc:inkChg>
        <pc:inkChg chg="add del mod">
          <ac:chgData name="Tim Cook" userId="d1c7cfb340f2c7ab" providerId="LiveId" clId="{132F1CF3-C23C-46A2-AE47-363F0F22F264}" dt="2023-04-12T02:24:14.150" v="2726"/>
          <ac:inkMkLst>
            <pc:docMk/>
            <pc:sldMk cId="1340693401" sldId="465"/>
            <ac:inkMk id="318" creationId="{B22B63F8-C13C-B762-E0A9-6E150209BD94}"/>
          </ac:inkMkLst>
        </pc:inkChg>
        <pc:inkChg chg="add del mod">
          <ac:chgData name="Tim Cook" userId="d1c7cfb340f2c7ab" providerId="LiveId" clId="{132F1CF3-C23C-46A2-AE47-363F0F22F264}" dt="2023-04-12T02:24:13.509" v="2723"/>
          <ac:inkMkLst>
            <pc:docMk/>
            <pc:sldMk cId="1340693401" sldId="465"/>
            <ac:inkMk id="319" creationId="{3498EE8E-CEEE-3D84-5C31-A1073690379E}"/>
          </ac:inkMkLst>
        </pc:inkChg>
        <pc:inkChg chg="add del mod">
          <ac:chgData name="Tim Cook" userId="d1c7cfb340f2c7ab" providerId="LiveId" clId="{132F1CF3-C23C-46A2-AE47-363F0F22F264}" dt="2023-04-12T02:24:13.509" v="2724"/>
          <ac:inkMkLst>
            <pc:docMk/>
            <pc:sldMk cId="1340693401" sldId="465"/>
            <ac:inkMk id="320" creationId="{EC512611-84E0-34B1-FCB3-F0D9382E726C}"/>
          </ac:inkMkLst>
        </pc:inkChg>
        <pc:inkChg chg="add mod">
          <ac:chgData name="Tim Cook" userId="d1c7cfb340f2c7ab" providerId="LiveId" clId="{132F1CF3-C23C-46A2-AE47-363F0F22F264}" dt="2023-04-12T02:24:13.275" v="2722"/>
          <ac:inkMkLst>
            <pc:docMk/>
            <pc:sldMk cId="1340693401" sldId="465"/>
            <ac:inkMk id="321" creationId="{4B009D3A-B736-D39D-1006-95D7A462ABB5}"/>
          </ac:inkMkLst>
        </pc:inkChg>
        <pc:inkChg chg="add mod">
          <ac:chgData name="Tim Cook" userId="d1c7cfb340f2c7ab" providerId="LiveId" clId="{132F1CF3-C23C-46A2-AE47-363F0F22F264}" dt="2023-04-12T02:24:13.275" v="2722"/>
          <ac:inkMkLst>
            <pc:docMk/>
            <pc:sldMk cId="1340693401" sldId="465"/>
            <ac:inkMk id="322" creationId="{F9740BAC-7699-ABA1-6E00-4F77D752BB16}"/>
          </ac:inkMkLst>
        </pc:inkChg>
        <pc:inkChg chg="add mod">
          <ac:chgData name="Tim Cook" userId="d1c7cfb340f2c7ab" providerId="LiveId" clId="{132F1CF3-C23C-46A2-AE47-363F0F22F264}" dt="2023-04-12T02:24:13.275" v="2722"/>
          <ac:inkMkLst>
            <pc:docMk/>
            <pc:sldMk cId="1340693401" sldId="465"/>
            <ac:inkMk id="323" creationId="{5E5915CD-B16E-1830-CFB6-3DDCB97993E6}"/>
          </ac:inkMkLst>
        </pc:inkChg>
        <pc:inkChg chg="add mod">
          <ac:chgData name="Tim Cook" userId="d1c7cfb340f2c7ab" providerId="LiveId" clId="{132F1CF3-C23C-46A2-AE47-363F0F22F264}" dt="2023-04-12T02:24:18.243" v="2733"/>
          <ac:inkMkLst>
            <pc:docMk/>
            <pc:sldMk cId="1340693401" sldId="465"/>
            <ac:inkMk id="328" creationId="{F12DAB65-4BCC-AA99-3290-FC3FA7C22B4B}"/>
          </ac:inkMkLst>
        </pc:inkChg>
        <pc:inkChg chg="add mod">
          <ac:chgData name="Tim Cook" userId="d1c7cfb340f2c7ab" providerId="LiveId" clId="{132F1CF3-C23C-46A2-AE47-363F0F22F264}" dt="2023-04-12T02:24:18.243" v="2733"/>
          <ac:inkMkLst>
            <pc:docMk/>
            <pc:sldMk cId="1340693401" sldId="465"/>
            <ac:inkMk id="329" creationId="{0CC6D865-B77D-3AB7-11D3-EEA55908C01A}"/>
          </ac:inkMkLst>
        </pc:inkChg>
        <pc:inkChg chg="add mod">
          <ac:chgData name="Tim Cook" userId="d1c7cfb340f2c7ab" providerId="LiveId" clId="{132F1CF3-C23C-46A2-AE47-363F0F22F264}" dt="2023-04-12T02:24:18.243" v="2733"/>
          <ac:inkMkLst>
            <pc:docMk/>
            <pc:sldMk cId="1340693401" sldId="465"/>
            <ac:inkMk id="330" creationId="{F461B6CB-7528-E4B4-A60A-C560C87C99FC}"/>
          </ac:inkMkLst>
        </pc:inkChg>
        <pc:inkChg chg="add mod">
          <ac:chgData name="Tim Cook" userId="d1c7cfb340f2c7ab" providerId="LiveId" clId="{132F1CF3-C23C-46A2-AE47-363F0F22F264}" dt="2023-04-12T02:24:18.243" v="2733"/>
          <ac:inkMkLst>
            <pc:docMk/>
            <pc:sldMk cId="1340693401" sldId="465"/>
            <ac:inkMk id="331" creationId="{8871CA0E-6167-AFC1-0929-7FEA802E2A5F}"/>
          </ac:inkMkLst>
        </pc:inkChg>
        <pc:inkChg chg="add mod">
          <ac:chgData name="Tim Cook" userId="d1c7cfb340f2c7ab" providerId="LiveId" clId="{132F1CF3-C23C-46A2-AE47-363F0F22F264}" dt="2023-04-12T02:24:18.243" v="2733"/>
          <ac:inkMkLst>
            <pc:docMk/>
            <pc:sldMk cId="1340693401" sldId="465"/>
            <ac:inkMk id="332" creationId="{65E1C69C-546D-4A6F-2B74-CF051A342CDB}"/>
          </ac:inkMkLst>
        </pc:inkChg>
        <pc:inkChg chg="add mod">
          <ac:chgData name="Tim Cook" userId="d1c7cfb340f2c7ab" providerId="LiveId" clId="{132F1CF3-C23C-46A2-AE47-363F0F22F264}" dt="2023-04-12T02:24:24.211" v="2738"/>
          <ac:inkMkLst>
            <pc:docMk/>
            <pc:sldMk cId="1340693401" sldId="465"/>
            <ac:inkMk id="335" creationId="{49AD14CA-EE59-9250-77F3-8D469E4FD5E6}"/>
          </ac:inkMkLst>
        </pc:inkChg>
        <pc:inkChg chg="add mod">
          <ac:chgData name="Tim Cook" userId="d1c7cfb340f2c7ab" providerId="LiveId" clId="{132F1CF3-C23C-46A2-AE47-363F0F22F264}" dt="2023-04-12T02:24:24.211" v="2738"/>
          <ac:inkMkLst>
            <pc:docMk/>
            <pc:sldMk cId="1340693401" sldId="465"/>
            <ac:inkMk id="336" creationId="{F8C57400-05C2-22A4-A85F-C4B8DD8EF1A5}"/>
          </ac:inkMkLst>
        </pc:inkChg>
        <pc:inkChg chg="add mod">
          <ac:chgData name="Tim Cook" userId="d1c7cfb340f2c7ab" providerId="LiveId" clId="{132F1CF3-C23C-46A2-AE47-363F0F22F264}" dt="2023-04-12T02:24:24.211" v="2738"/>
          <ac:inkMkLst>
            <pc:docMk/>
            <pc:sldMk cId="1340693401" sldId="465"/>
            <ac:inkMk id="337" creationId="{78DCC2AD-FAF7-DC1A-A7C0-6068E607A2B4}"/>
          </ac:inkMkLst>
        </pc:inkChg>
        <pc:inkChg chg="add mod">
          <ac:chgData name="Tim Cook" userId="d1c7cfb340f2c7ab" providerId="LiveId" clId="{132F1CF3-C23C-46A2-AE47-363F0F22F264}" dt="2023-04-12T02:24:24.211" v="2738"/>
          <ac:inkMkLst>
            <pc:docMk/>
            <pc:sldMk cId="1340693401" sldId="465"/>
            <ac:inkMk id="338" creationId="{A6BBB566-2782-E69E-DCEF-7EE20EACCE14}"/>
          </ac:inkMkLst>
        </pc:inkChg>
        <pc:inkChg chg="add mod">
          <ac:chgData name="Tim Cook" userId="d1c7cfb340f2c7ab" providerId="LiveId" clId="{132F1CF3-C23C-46A2-AE47-363F0F22F264}" dt="2023-04-12T02:25:01.958" v="2784"/>
          <ac:inkMkLst>
            <pc:docMk/>
            <pc:sldMk cId="1340693401" sldId="465"/>
            <ac:inkMk id="341" creationId="{41D79ED8-7243-5159-1CB9-EF66DA47CE50}"/>
          </ac:inkMkLst>
        </pc:inkChg>
        <pc:inkChg chg="add mod">
          <ac:chgData name="Tim Cook" userId="d1c7cfb340f2c7ab" providerId="LiveId" clId="{132F1CF3-C23C-46A2-AE47-363F0F22F264}" dt="2023-04-12T02:25:01.958" v="2784"/>
          <ac:inkMkLst>
            <pc:docMk/>
            <pc:sldMk cId="1340693401" sldId="465"/>
            <ac:inkMk id="342" creationId="{7C338F85-8F91-8420-E3FC-005D222555D9}"/>
          </ac:inkMkLst>
        </pc:inkChg>
        <pc:inkChg chg="add mod">
          <ac:chgData name="Tim Cook" userId="d1c7cfb340f2c7ab" providerId="LiveId" clId="{132F1CF3-C23C-46A2-AE47-363F0F22F264}" dt="2023-04-12T02:25:01.958" v="2784"/>
          <ac:inkMkLst>
            <pc:docMk/>
            <pc:sldMk cId="1340693401" sldId="465"/>
            <ac:inkMk id="343" creationId="{80DC5315-8056-3981-26FD-FAFC83DA7414}"/>
          </ac:inkMkLst>
        </pc:inkChg>
        <pc:inkChg chg="add mod">
          <ac:chgData name="Tim Cook" userId="d1c7cfb340f2c7ab" providerId="LiveId" clId="{132F1CF3-C23C-46A2-AE47-363F0F22F264}" dt="2023-04-12T02:24:31.368" v="2749"/>
          <ac:inkMkLst>
            <pc:docMk/>
            <pc:sldMk cId="1340693401" sldId="465"/>
            <ac:inkMk id="344" creationId="{1955F130-2DF5-12F4-A95F-4ABC93AE1180}"/>
          </ac:inkMkLst>
        </pc:inkChg>
        <pc:inkChg chg="add mod">
          <ac:chgData name="Tim Cook" userId="d1c7cfb340f2c7ab" providerId="LiveId" clId="{132F1CF3-C23C-46A2-AE47-363F0F22F264}" dt="2023-04-12T02:24:31.368" v="2749"/>
          <ac:inkMkLst>
            <pc:docMk/>
            <pc:sldMk cId="1340693401" sldId="465"/>
            <ac:inkMk id="345" creationId="{C6B37F94-0BAE-1DDC-9FC0-D1AC0684FE95}"/>
          </ac:inkMkLst>
        </pc:inkChg>
        <pc:inkChg chg="add mod">
          <ac:chgData name="Tim Cook" userId="d1c7cfb340f2c7ab" providerId="LiveId" clId="{132F1CF3-C23C-46A2-AE47-363F0F22F264}" dt="2023-04-12T02:24:31.368" v="2749"/>
          <ac:inkMkLst>
            <pc:docMk/>
            <pc:sldMk cId="1340693401" sldId="465"/>
            <ac:inkMk id="346" creationId="{4EF31215-6002-D9DE-03D6-33FC9AE609A0}"/>
          </ac:inkMkLst>
        </pc:inkChg>
        <pc:inkChg chg="add mod">
          <ac:chgData name="Tim Cook" userId="d1c7cfb340f2c7ab" providerId="LiveId" clId="{132F1CF3-C23C-46A2-AE47-363F0F22F264}" dt="2023-04-12T02:24:31.368" v="2749"/>
          <ac:inkMkLst>
            <pc:docMk/>
            <pc:sldMk cId="1340693401" sldId="465"/>
            <ac:inkMk id="347" creationId="{64913379-B2DB-57D5-7FE4-A2A31F4DEE93}"/>
          </ac:inkMkLst>
        </pc:inkChg>
        <pc:inkChg chg="add mod">
          <ac:chgData name="Tim Cook" userId="d1c7cfb340f2c7ab" providerId="LiveId" clId="{132F1CF3-C23C-46A2-AE47-363F0F22F264}" dt="2023-04-12T02:24:31.368" v="2749"/>
          <ac:inkMkLst>
            <pc:docMk/>
            <pc:sldMk cId="1340693401" sldId="465"/>
            <ac:inkMk id="348" creationId="{8E19CED2-B88B-5CB9-F965-192D6BADBC09}"/>
          </ac:inkMkLst>
        </pc:inkChg>
        <pc:inkChg chg="add mod">
          <ac:chgData name="Tim Cook" userId="d1c7cfb340f2c7ab" providerId="LiveId" clId="{132F1CF3-C23C-46A2-AE47-363F0F22F264}" dt="2023-04-12T02:24:31.368" v="2749"/>
          <ac:inkMkLst>
            <pc:docMk/>
            <pc:sldMk cId="1340693401" sldId="465"/>
            <ac:inkMk id="349" creationId="{A84E12CA-F88A-8C58-6275-8B0271074CA3}"/>
          </ac:inkMkLst>
        </pc:inkChg>
        <pc:inkChg chg="add mod">
          <ac:chgData name="Tim Cook" userId="d1c7cfb340f2c7ab" providerId="LiveId" clId="{132F1CF3-C23C-46A2-AE47-363F0F22F264}" dt="2023-04-12T02:24:31.368" v="2749"/>
          <ac:inkMkLst>
            <pc:docMk/>
            <pc:sldMk cId="1340693401" sldId="465"/>
            <ac:inkMk id="350" creationId="{E6A0C3B6-1FD9-37E1-18F2-B1DC3920CF1D}"/>
          </ac:inkMkLst>
        </pc:inkChg>
        <pc:inkChg chg="add mod">
          <ac:chgData name="Tim Cook" userId="d1c7cfb340f2c7ab" providerId="LiveId" clId="{132F1CF3-C23C-46A2-AE47-363F0F22F264}" dt="2023-04-12T02:24:36.117" v="2755"/>
          <ac:inkMkLst>
            <pc:docMk/>
            <pc:sldMk cId="1340693401" sldId="465"/>
            <ac:inkMk id="354" creationId="{16889208-2DE1-9AD2-C788-3FCC44DFCFDF}"/>
          </ac:inkMkLst>
        </pc:inkChg>
        <pc:inkChg chg="add del mod">
          <ac:chgData name="Tim Cook" userId="d1c7cfb340f2c7ab" providerId="LiveId" clId="{132F1CF3-C23C-46A2-AE47-363F0F22F264}" dt="2023-04-12T02:24:36.117" v="2755"/>
          <ac:inkMkLst>
            <pc:docMk/>
            <pc:sldMk cId="1340693401" sldId="465"/>
            <ac:inkMk id="355" creationId="{938DF906-B323-25B3-AEAA-7DF246069217}"/>
          </ac:inkMkLst>
        </pc:inkChg>
        <pc:inkChg chg="add del">
          <ac:chgData name="Tim Cook" userId="d1c7cfb340f2c7ab" providerId="LiveId" clId="{132F1CF3-C23C-46A2-AE47-363F0F22F264}" dt="2023-04-12T02:24:35.789" v="2753"/>
          <ac:inkMkLst>
            <pc:docMk/>
            <pc:sldMk cId="1340693401" sldId="465"/>
            <ac:inkMk id="356" creationId="{E729D58F-3D9E-D691-0519-815A2EDCEFE6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58" creationId="{E91C4753-9EAD-0DD9-C95F-50610F6100EB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59" creationId="{6F4824AB-C94D-DFAB-CB67-B1A7022AD2DA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60" creationId="{AEE1D84E-5714-CC91-D36A-0F031F7BF7FF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61" creationId="{3B82817C-4EAD-0F0E-5CE1-41A3BD79AB4F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62" creationId="{1A7D17AD-428D-9527-4A3F-065AA9BE4E27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63" creationId="{C6C3CDDC-625F-96AC-DB94-9E9955B9A93E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64" creationId="{EBD62DBA-F5AF-3FDE-E86A-0D63144A65FF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65" creationId="{4360CB57-8979-6C57-3799-6BDECF7A155A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66" creationId="{BDC7E1CB-E936-7A49-BC00-F3B4F1A89513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67" creationId="{93C905A4-8294-8160-A532-AFE89B7118E0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68" creationId="{63E5415B-02B4-1613-642B-D1DADA4C7F53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69" creationId="{D487AC1A-628F-DACE-F900-1ABDEF1C3C6E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70" creationId="{5FB8D25A-E543-FA1D-8308-DE50C6043166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71" creationId="{212E2BC1-E03B-6FED-C39F-3A228896BFDA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72" creationId="{C182E5F7-E226-2206-C621-883E9BE74CA5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73" creationId="{B060CEB3-C220-25E6-EB1B-113A1933EBE5}"/>
          </ac:inkMkLst>
        </pc:inkChg>
        <pc:inkChg chg="add mod">
          <ac:chgData name="Tim Cook" userId="d1c7cfb340f2c7ab" providerId="LiveId" clId="{132F1CF3-C23C-46A2-AE47-363F0F22F264}" dt="2023-04-12T02:24:47.069" v="2773"/>
          <ac:inkMkLst>
            <pc:docMk/>
            <pc:sldMk cId="1340693401" sldId="465"/>
            <ac:inkMk id="374" creationId="{CCBACAEC-24D0-F14A-F5FB-0878F2F9E5CA}"/>
          </ac:inkMkLst>
        </pc:inkChg>
        <pc:inkChg chg="add del mod">
          <ac:chgData name="Tim Cook" userId="d1c7cfb340f2c7ab" providerId="LiveId" clId="{132F1CF3-C23C-46A2-AE47-363F0F22F264}" dt="2023-04-12T02:24:55.381" v="2778"/>
          <ac:inkMkLst>
            <pc:docMk/>
            <pc:sldMk cId="1340693401" sldId="465"/>
            <ac:inkMk id="377" creationId="{72D8AE89-FB72-6107-2F81-211CD8E0C447}"/>
          </ac:inkMkLst>
        </pc:inkChg>
        <pc:inkChg chg="add del mod">
          <ac:chgData name="Tim Cook" userId="d1c7cfb340f2c7ab" providerId="LiveId" clId="{132F1CF3-C23C-46A2-AE47-363F0F22F264}" dt="2023-04-12T02:24:55.381" v="2779"/>
          <ac:inkMkLst>
            <pc:docMk/>
            <pc:sldMk cId="1340693401" sldId="465"/>
            <ac:inkMk id="378" creationId="{B13AD8C0-E812-F684-0CE8-0547FE709A62}"/>
          </ac:inkMkLst>
        </pc:inkChg>
        <pc:inkChg chg="add del mod">
          <ac:chgData name="Tim Cook" userId="d1c7cfb340f2c7ab" providerId="LiveId" clId="{132F1CF3-C23C-46A2-AE47-363F0F22F264}" dt="2023-04-12T02:24:56.725" v="2781"/>
          <ac:inkMkLst>
            <pc:docMk/>
            <pc:sldMk cId="1340693401" sldId="465"/>
            <ac:inkMk id="379" creationId="{80A0EB42-EE0A-7244-43EE-7450CFB90E9F}"/>
          </ac:inkMkLst>
        </pc:inkChg>
        <pc:inkChg chg="add del mod">
          <ac:chgData name="Tim Cook" userId="d1c7cfb340f2c7ab" providerId="LiveId" clId="{132F1CF3-C23C-46A2-AE47-363F0F22F264}" dt="2023-04-12T02:25:01.958" v="2784"/>
          <ac:inkMkLst>
            <pc:docMk/>
            <pc:sldMk cId="1340693401" sldId="465"/>
            <ac:inkMk id="381" creationId="{74E27DB5-DEDB-2A4C-7FDD-19610DE0BCEF}"/>
          </ac:inkMkLst>
        </pc:inkChg>
        <pc:inkChg chg="add mod">
          <ac:chgData name="Tim Cook" userId="d1c7cfb340f2c7ab" providerId="LiveId" clId="{132F1CF3-C23C-46A2-AE47-363F0F22F264}" dt="2023-04-12T02:25:09.269" v="2794"/>
          <ac:inkMkLst>
            <pc:docMk/>
            <pc:sldMk cId="1340693401" sldId="465"/>
            <ac:inkMk id="383" creationId="{6D377854-A715-F549-8586-E548BFE366EB}"/>
          </ac:inkMkLst>
        </pc:inkChg>
        <pc:inkChg chg="add mod">
          <ac:chgData name="Tim Cook" userId="d1c7cfb340f2c7ab" providerId="LiveId" clId="{132F1CF3-C23C-46A2-AE47-363F0F22F264}" dt="2023-04-12T02:25:09.269" v="2794"/>
          <ac:inkMkLst>
            <pc:docMk/>
            <pc:sldMk cId="1340693401" sldId="465"/>
            <ac:inkMk id="384" creationId="{E3928C11-720E-82FB-8557-E92C8999D0A0}"/>
          </ac:inkMkLst>
        </pc:inkChg>
        <pc:inkChg chg="add mod">
          <ac:chgData name="Tim Cook" userId="d1c7cfb340f2c7ab" providerId="LiveId" clId="{132F1CF3-C23C-46A2-AE47-363F0F22F264}" dt="2023-04-12T02:25:09.269" v="2794"/>
          <ac:inkMkLst>
            <pc:docMk/>
            <pc:sldMk cId="1340693401" sldId="465"/>
            <ac:inkMk id="385" creationId="{029CECCF-2CA4-1A28-1DA4-D1EAC8586342}"/>
          </ac:inkMkLst>
        </pc:inkChg>
        <pc:inkChg chg="add mod">
          <ac:chgData name="Tim Cook" userId="d1c7cfb340f2c7ab" providerId="LiveId" clId="{132F1CF3-C23C-46A2-AE47-363F0F22F264}" dt="2023-04-12T02:25:09.269" v="2794"/>
          <ac:inkMkLst>
            <pc:docMk/>
            <pc:sldMk cId="1340693401" sldId="465"/>
            <ac:inkMk id="386" creationId="{D79C73C3-2EB1-47E5-BD25-F86D04AC86BA}"/>
          </ac:inkMkLst>
        </pc:inkChg>
        <pc:inkChg chg="add mod">
          <ac:chgData name="Tim Cook" userId="d1c7cfb340f2c7ab" providerId="LiveId" clId="{132F1CF3-C23C-46A2-AE47-363F0F22F264}" dt="2023-04-12T02:25:09.269" v="2794"/>
          <ac:inkMkLst>
            <pc:docMk/>
            <pc:sldMk cId="1340693401" sldId="465"/>
            <ac:inkMk id="387" creationId="{DBB1FC9C-E3F0-702C-C856-441E460B8336}"/>
          </ac:inkMkLst>
        </pc:inkChg>
        <pc:inkChg chg="add mod">
          <ac:chgData name="Tim Cook" userId="d1c7cfb340f2c7ab" providerId="LiveId" clId="{132F1CF3-C23C-46A2-AE47-363F0F22F264}" dt="2023-04-12T02:25:09.269" v="2794"/>
          <ac:inkMkLst>
            <pc:docMk/>
            <pc:sldMk cId="1340693401" sldId="465"/>
            <ac:inkMk id="388" creationId="{F8E0B92B-661E-DDE2-6601-3DC054A409ED}"/>
          </ac:inkMkLst>
        </pc:inkChg>
        <pc:inkChg chg="add mod">
          <ac:chgData name="Tim Cook" userId="d1c7cfb340f2c7ab" providerId="LiveId" clId="{132F1CF3-C23C-46A2-AE47-363F0F22F264}" dt="2023-04-12T02:25:09.269" v="2794"/>
          <ac:inkMkLst>
            <pc:docMk/>
            <pc:sldMk cId="1340693401" sldId="465"/>
            <ac:inkMk id="389" creationId="{02487AEA-AB5B-CE8F-9B51-A4622698AFB7}"/>
          </ac:inkMkLst>
        </pc:inkChg>
        <pc:inkChg chg="add mod">
          <ac:chgData name="Tim Cook" userId="d1c7cfb340f2c7ab" providerId="LiveId" clId="{132F1CF3-C23C-46A2-AE47-363F0F22F264}" dt="2023-04-12T02:25:09.269" v="2794"/>
          <ac:inkMkLst>
            <pc:docMk/>
            <pc:sldMk cId="1340693401" sldId="465"/>
            <ac:inkMk id="390" creationId="{910CDFA2-30EE-160E-6FBD-E7AA499F1BCF}"/>
          </ac:inkMkLst>
        </pc:inkChg>
        <pc:inkChg chg="add mod">
          <ac:chgData name="Tim Cook" userId="d1c7cfb340f2c7ab" providerId="LiveId" clId="{132F1CF3-C23C-46A2-AE47-363F0F22F264}" dt="2023-04-12T02:25:09.269" v="2794"/>
          <ac:inkMkLst>
            <pc:docMk/>
            <pc:sldMk cId="1340693401" sldId="465"/>
            <ac:inkMk id="391" creationId="{86B34CAE-2821-DF9E-6C34-A0A4039C17CE}"/>
          </ac:inkMkLst>
        </pc:inkChg>
        <pc:inkChg chg="add mod">
          <ac:chgData name="Tim Cook" userId="d1c7cfb340f2c7ab" providerId="LiveId" clId="{132F1CF3-C23C-46A2-AE47-363F0F22F264}" dt="2023-04-12T02:25:15.316" v="2805"/>
          <ac:inkMkLst>
            <pc:docMk/>
            <pc:sldMk cId="1340693401" sldId="465"/>
            <ac:inkMk id="396" creationId="{2984D102-29FE-D8CC-A819-F8DB134610EE}"/>
          </ac:inkMkLst>
        </pc:inkChg>
        <pc:inkChg chg="add mod">
          <ac:chgData name="Tim Cook" userId="d1c7cfb340f2c7ab" providerId="LiveId" clId="{132F1CF3-C23C-46A2-AE47-363F0F22F264}" dt="2023-04-12T02:25:15.316" v="2805"/>
          <ac:inkMkLst>
            <pc:docMk/>
            <pc:sldMk cId="1340693401" sldId="465"/>
            <ac:inkMk id="397" creationId="{75DC0F49-C081-3554-B825-1127BC441EEA}"/>
          </ac:inkMkLst>
        </pc:inkChg>
        <pc:inkChg chg="add mod">
          <ac:chgData name="Tim Cook" userId="d1c7cfb340f2c7ab" providerId="LiveId" clId="{132F1CF3-C23C-46A2-AE47-363F0F22F264}" dt="2023-04-12T02:25:15.316" v="2805"/>
          <ac:inkMkLst>
            <pc:docMk/>
            <pc:sldMk cId="1340693401" sldId="465"/>
            <ac:inkMk id="398" creationId="{4279C8E6-E7AE-0A93-2241-E6AE9DE1D012}"/>
          </ac:inkMkLst>
        </pc:inkChg>
        <pc:inkChg chg="add mod">
          <ac:chgData name="Tim Cook" userId="d1c7cfb340f2c7ab" providerId="LiveId" clId="{132F1CF3-C23C-46A2-AE47-363F0F22F264}" dt="2023-04-12T02:25:15.316" v="2805"/>
          <ac:inkMkLst>
            <pc:docMk/>
            <pc:sldMk cId="1340693401" sldId="465"/>
            <ac:inkMk id="399" creationId="{365514CD-FC1B-26D7-32D9-AA8BFFA4410D}"/>
          </ac:inkMkLst>
        </pc:inkChg>
        <pc:inkChg chg="add mod">
          <ac:chgData name="Tim Cook" userId="d1c7cfb340f2c7ab" providerId="LiveId" clId="{132F1CF3-C23C-46A2-AE47-363F0F22F264}" dt="2023-04-12T02:25:15.316" v="2805"/>
          <ac:inkMkLst>
            <pc:docMk/>
            <pc:sldMk cId="1340693401" sldId="465"/>
            <ac:inkMk id="400" creationId="{F9C85F5C-20D0-8BAD-2A6C-C66FC904FF42}"/>
          </ac:inkMkLst>
        </pc:inkChg>
        <pc:inkChg chg="add mod">
          <ac:chgData name="Tim Cook" userId="d1c7cfb340f2c7ab" providerId="LiveId" clId="{132F1CF3-C23C-46A2-AE47-363F0F22F264}" dt="2023-04-12T02:25:15.316" v="2805"/>
          <ac:inkMkLst>
            <pc:docMk/>
            <pc:sldMk cId="1340693401" sldId="465"/>
            <ac:inkMk id="401" creationId="{BD210FF9-9DFF-1022-F462-014B3959E753}"/>
          </ac:inkMkLst>
        </pc:inkChg>
        <pc:inkChg chg="add mod">
          <ac:chgData name="Tim Cook" userId="d1c7cfb340f2c7ab" providerId="LiveId" clId="{132F1CF3-C23C-46A2-AE47-363F0F22F264}" dt="2023-04-12T02:25:15.316" v="2805"/>
          <ac:inkMkLst>
            <pc:docMk/>
            <pc:sldMk cId="1340693401" sldId="465"/>
            <ac:inkMk id="402" creationId="{AD28BC0D-2A0B-E151-0057-5031AE1882DD}"/>
          </ac:inkMkLst>
        </pc:inkChg>
        <pc:inkChg chg="add mod">
          <ac:chgData name="Tim Cook" userId="d1c7cfb340f2c7ab" providerId="LiveId" clId="{132F1CF3-C23C-46A2-AE47-363F0F22F264}" dt="2023-04-12T02:25:15.316" v="2805"/>
          <ac:inkMkLst>
            <pc:docMk/>
            <pc:sldMk cId="1340693401" sldId="465"/>
            <ac:inkMk id="403" creationId="{0CCA2BED-2A7A-299C-588E-E34C88473903}"/>
          </ac:inkMkLst>
        </pc:inkChg>
        <pc:inkChg chg="add mod">
          <ac:chgData name="Tim Cook" userId="d1c7cfb340f2c7ab" providerId="LiveId" clId="{132F1CF3-C23C-46A2-AE47-363F0F22F264}" dt="2023-04-12T02:25:15.316" v="2805"/>
          <ac:inkMkLst>
            <pc:docMk/>
            <pc:sldMk cId="1340693401" sldId="465"/>
            <ac:inkMk id="404" creationId="{71079528-B699-7132-5B8E-2EE233691404}"/>
          </ac:inkMkLst>
        </pc:inkChg>
        <pc:inkChg chg="add mod">
          <ac:chgData name="Tim Cook" userId="d1c7cfb340f2c7ab" providerId="LiveId" clId="{132F1CF3-C23C-46A2-AE47-363F0F22F264}" dt="2023-04-12T02:25:15.316" v="2805"/>
          <ac:inkMkLst>
            <pc:docMk/>
            <pc:sldMk cId="1340693401" sldId="465"/>
            <ac:inkMk id="405" creationId="{5F852B14-770D-08B5-D9EA-619BAEFC9DA3}"/>
          </ac:inkMkLst>
        </pc:inkChg>
        <pc:inkChg chg="add mod">
          <ac:chgData name="Tim Cook" userId="d1c7cfb340f2c7ab" providerId="LiveId" clId="{132F1CF3-C23C-46A2-AE47-363F0F22F264}" dt="2023-04-12T02:25:22.377" v="2810"/>
          <ac:inkMkLst>
            <pc:docMk/>
            <pc:sldMk cId="1340693401" sldId="465"/>
            <ac:inkMk id="409" creationId="{DA042B45-C430-95BF-BEA8-4ED1C1E70420}"/>
          </ac:inkMkLst>
        </pc:inkChg>
        <pc:inkChg chg="add mod">
          <ac:chgData name="Tim Cook" userId="d1c7cfb340f2c7ab" providerId="LiveId" clId="{132F1CF3-C23C-46A2-AE47-363F0F22F264}" dt="2023-04-12T02:25:22.377" v="2810"/>
          <ac:inkMkLst>
            <pc:docMk/>
            <pc:sldMk cId="1340693401" sldId="465"/>
            <ac:inkMk id="410" creationId="{A5964C49-648D-B07C-DEBE-8829098AD06D}"/>
          </ac:inkMkLst>
        </pc:inkChg>
        <pc:inkChg chg="add mod">
          <ac:chgData name="Tim Cook" userId="d1c7cfb340f2c7ab" providerId="LiveId" clId="{132F1CF3-C23C-46A2-AE47-363F0F22F264}" dt="2023-04-12T02:25:22.377" v="2810"/>
          <ac:inkMkLst>
            <pc:docMk/>
            <pc:sldMk cId="1340693401" sldId="465"/>
            <ac:inkMk id="411" creationId="{9EF8FC97-39F3-9D29-8344-FFD4AE88CAAF}"/>
          </ac:inkMkLst>
        </pc:inkChg>
        <pc:inkChg chg="add mod">
          <ac:chgData name="Tim Cook" userId="d1c7cfb340f2c7ab" providerId="LiveId" clId="{132F1CF3-C23C-46A2-AE47-363F0F22F264}" dt="2023-04-12T02:25:22.377" v="2810"/>
          <ac:inkMkLst>
            <pc:docMk/>
            <pc:sldMk cId="1340693401" sldId="465"/>
            <ac:inkMk id="412" creationId="{67EA446D-CF94-A03F-6150-387D2862C1FC}"/>
          </ac:inkMkLst>
        </pc:inkChg>
      </pc:sldChg>
      <pc:sldChg chg="addSp delSp modSp mod">
        <pc:chgData name="Tim Cook" userId="d1c7cfb340f2c7ab" providerId="LiveId" clId="{132F1CF3-C23C-46A2-AE47-363F0F22F264}" dt="2023-04-12T02:04:02.777" v="1436"/>
        <pc:sldMkLst>
          <pc:docMk/>
          <pc:sldMk cId="1083178754" sldId="466"/>
        </pc:sldMkLst>
        <pc:grpChg chg="mod">
          <ac:chgData name="Tim Cook" userId="d1c7cfb340f2c7ab" providerId="LiveId" clId="{132F1CF3-C23C-46A2-AE47-363F0F22F264}" dt="2023-04-12T02:01:42.347" v="1332"/>
          <ac:grpSpMkLst>
            <pc:docMk/>
            <pc:sldMk cId="1083178754" sldId="466"/>
            <ac:grpSpMk id="30" creationId="{62128865-77FB-0464-2932-D3EB80F9D0FA}"/>
          </ac:grpSpMkLst>
        </pc:grpChg>
        <pc:grpChg chg="mod">
          <ac:chgData name="Tim Cook" userId="d1c7cfb340f2c7ab" providerId="LiveId" clId="{132F1CF3-C23C-46A2-AE47-363F0F22F264}" dt="2023-04-12T02:01:47.737" v="1336"/>
          <ac:grpSpMkLst>
            <pc:docMk/>
            <pc:sldMk cId="1083178754" sldId="466"/>
            <ac:grpSpMk id="60" creationId="{08C8A5D4-BF5D-4BDF-B053-A56F11F656EA}"/>
          </ac:grpSpMkLst>
        </pc:grpChg>
        <pc:grpChg chg="mod">
          <ac:chgData name="Tim Cook" userId="d1c7cfb340f2c7ab" providerId="LiveId" clId="{132F1CF3-C23C-46A2-AE47-363F0F22F264}" dt="2023-04-12T02:01:55.955" v="1341"/>
          <ac:grpSpMkLst>
            <pc:docMk/>
            <pc:sldMk cId="1083178754" sldId="466"/>
            <ac:grpSpMk id="66" creationId="{0860F33E-2718-5071-A0F2-8E2EAD384F62}"/>
          </ac:grpSpMkLst>
        </pc:grpChg>
        <pc:grpChg chg="mod">
          <ac:chgData name="Tim Cook" userId="d1c7cfb340f2c7ab" providerId="LiveId" clId="{132F1CF3-C23C-46A2-AE47-363F0F22F264}" dt="2023-04-12T02:01:59.189" v="1348"/>
          <ac:grpSpMkLst>
            <pc:docMk/>
            <pc:sldMk cId="1083178754" sldId="466"/>
            <ac:grpSpMk id="78" creationId="{D77E83D1-B145-4821-14F8-541556E05962}"/>
          </ac:grpSpMkLst>
        </pc:grpChg>
        <pc:grpChg chg="del mod">
          <ac:chgData name="Tim Cook" userId="d1c7cfb340f2c7ab" providerId="LiveId" clId="{132F1CF3-C23C-46A2-AE47-363F0F22F264}" dt="2023-04-12T02:02:18.930" v="1352"/>
          <ac:grpSpMkLst>
            <pc:docMk/>
            <pc:sldMk cId="1083178754" sldId="466"/>
            <ac:grpSpMk id="81" creationId="{6C86EBF9-B2CA-39F4-0534-298646E10FFA}"/>
          </ac:grpSpMkLst>
        </pc:grpChg>
        <pc:grpChg chg="del mod">
          <ac:chgData name="Tim Cook" userId="d1c7cfb340f2c7ab" providerId="LiveId" clId="{132F1CF3-C23C-46A2-AE47-363F0F22F264}" dt="2023-04-12T02:02:27.851" v="1364"/>
          <ac:grpSpMkLst>
            <pc:docMk/>
            <pc:sldMk cId="1083178754" sldId="466"/>
            <ac:grpSpMk id="87" creationId="{DDFCF280-B526-CB06-E7AB-D5B252C6C86D}"/>
          </ac:grpSpMkLst>
        </pc:grpChg>
        <pc:grpChg chg="del mod">
          <ac:chgData name="Tim Cook" userId="d1c7cfb340f2c7ab" providerId="LiveId" clId="{132F1CF3-C23C-46A2-AE47-363F0F22F264}" dt="2023-04-12T02:02:28.976" v="1366"/>
          <ac:grpSpMkLst>
            <pc:docMk/>
            <pc:sldMk cId="1083178754" sldId="466"/>
            <ac:grpSpMk id="93" creationId="{FB70D31A-0651-6599-1512-5194A1989E89}"/>
          </ac:grpSpMkLst>
        </pc:grpChg>
        <pc:grpChg chg="add del mod">
          <ac:chgData name="Tim Cook" userId="d1c7cfb340f2c7ab" providerId="LiveId" clId="{132F1CF3-C23C-46A2-AE47-363F0F22F264}" dt="2023-04-12T02:02:54.961" v="1392"/>
          <ac:grpSpMkLst>
            <pc:docMk/>
            <pc:sldMk cId="1083178754" sldId="466"/>
            <ac:grpSpMk id="95" creationId="{BAC43619-DF6A-A628-6382-FAF8819549D6}"/>
          </ac:grpSpMkLst>
        </pc:grpChg>
        <pc:grpChg chg="mod">
          <ac:chgData name="Tim Cook" userId="d1c7cfb340f2c7ab" providerId="LiveId" clId="{132F1CF3-C23C-46A2-AE47-363F0F22F264}" dt="2023-04-12T02:02:41.322" v="1377"/>
          <ac:grpSpMkLst>
            <pc:docMk/>
            <pc:sldMk cId="1083178754" sldId="466"/>
            <ac:grpSpMk id="107" creationId="{031EC39E-7D31-F481-3E32-CB801B844D34}"/>
          </ac:grpSpMkLst>
        </pc:grpChg>
        <pc:grpChg chg="del mod">
          <ac:chgData name="Tim Cook" userId="d1c7cfb340f2c7ab" providerId="LiveId" clId="{132F1CF3-C23C-46A2-AE47-363F0F22F264}" dt="2023-04-12T02:03:33.889" v="1414"/>
          <ac:grpSpMkLst>
            <pc:docMk/>
            <pc:sldMk cId="1083178754" sldId="466"/>
            <ac:grpSpMk id="114" creationId="{2A08D83F-125B-F1F5-CB7D-6D4DC1DF3B0B}"/>
          </ac:grpSpMkLst>
        </pc:grpChg>
        <pc:grpChg chg="mod">
          <ac:chgData name="Tim Cook" userId="d1c7cfb340f2c7ab" providerId="LiveId" clId="{132F1CF3-C23C-46A2-AE47-363F0F22F264}" dt="2023-04-12T02:03:03.049" v="1399"/>
          <ac:grpSpMkLst>
            <pc:docMk/>
            <pc:sldMk cId="1083178754" sldId="466"/>
            <ac:grpSpMk id="121" creationId="{6A539D85-D9DB-7F09-652E-ECA023CF28E4}"/>
          </ac:grpSpMkLst>
        </pc:grpChg>
        <pc:grpChg chg="mod">
          <ac:chgData name="Tim Cook" userId="d1c7cfb340f2c7ab" providerId="LiveId" clId="{132F1CF3-C23C-46A2-AE47-363F0F22F264}" dt="2023-04-12T02:03:03.049" v="1399"/>
          <ac:grpSpMkLst>
            <pc:docMk/>
            <pc:sldMk cId="1083178754" sldId="466"/>
            <ac:grpSpMk id="122" creationId="{74BDCCCC-9D5D-4A76-C2C3-4FB3092A2DE1}"/>
          </ac:grpSpMkLst>
        </pc:grpChg>
        <pc:grpChg chg="mod">
          <ac:chgData name="Tim Cook" userId="d1c7cfb340f2c7ab" providerId="LiveId" clId="{132F1CF3-C23C-46A2-AE47-363F0F22F264}" dt="2023-04-12T02:03:23.761" v="1408"/>
          <ac:grpSpMkLst>
            <pc:docMk/>
            <pc:sldMk cId="1083178754" sldId="466"/>
            <ac:grpSpMk id="131" creationId="{145A9C44-2289-423D-830A-909E329BD8B3}"/>
          </ac:grpSpMkLst>
        </pc:grpChg>
        <pc:grpChg chg="mod">
          <ac:chgData name="Tim Cook" userId="d1c7cfb340f2c7ab" providerId="LiveId" clId="{132F1CF3-C23C-46A2-AE47-363F0F22F264}" dt="2023-04-12T02:03:23.761" v="1408"/>
          <ac:grpSpMkLst>
            <pc:docMk/>
            <pc:sldMk cId="1083178754" sldId="466"/>
            <ac:grpSpMk id="132" creationId="{3B4CA04C-94A8-3A98-6E67-5945CE09AB9D}"/>
          </ac:grpSpMkLst>
        </pc:grpChg>
        <pc:grpChg chg="mod">
          <ac:chgData name="Tim Cook" userId="d1c7cfb340f2c7ab" providerId="LiveId" clId="{132F1CF3-C23C-46A2-AE47-363F0F22F264}" dt="2023-04-12T02:03:33.889" v="1414"/>
          <ac:grpSpMkLst>
            <pc:docMk/>
            <pc:sldMk cId="1083178754" sldId="466"/>
            <ac:grpSpMk id="138" creationId="{82DD7428-6A7D-AF35-18D3-CB2B97396A1D}"/>
          </ac:grpSpMkLst>
        </pc:grpChg>
        <pc:grpChg chg="mod">
          <ac:chgData name="Tim Cook" userId="d1c7cfb340f2c7ab" providerId="LiveId" clId="{132F1CF3-C23C-46A2-AE47-363F0F22F264}" dt="2023-04-12T02:03:33.889" v="1414"/>
          <ac:grpSpMkLst>
            <pc:docMk/>
            <pc:sldMk cId="1083178754" sldId="466"/>
            <ac:grpSpMk id="139" creationId="{ED0C93DD-E934-C320-E453-5558F591CA87}"/>
          </ac:grpSpMkLst>
        </pc:grpChg>
        <pc:grpChg chg="mod">
          <ac:chgData name="Tim Cook" userId="d1c7cfb340f2c7ab" providerId="LiveId" clId="{132F1CF3-C23C-46A2-AE47-363F0F22F264}" dt="2023-04-12T02:03:39.666" v="1418"/>
          <ac:grpSpMkLst>
            <pc:docMk/>
            <pc:sldMk cId="1083178754" sldId="466"/>
            <ac:grpSpMk id="143" creationId="{63EF379C-9F96-4148-153E-A0A753A96A14}"/>
          </ac:grpSpMkLst>
        </pc:grpChg>
        <pc:grpChg chg="mod">
          <ac:chgData name="Tim Cook" userId="d1c7cfb340f2c7ab" providerId="LiveId" clId="{132F1CF3-C23C-46A2-AE47-363F0F22F264}" dt="2023-04-12T02:03:46.744" v="1424"/>
          <ac:grpSpMkLst>
            <pc:docMk/>
            <pc:sldMk cId="1083178754" sldId="466"/>
            <ac:grpSpMk id="149" creationId="{55260B25-CC2D-D3D7-CEF6-E7FDCA38554D}"/>
          </ac:grpSpMkLst>
        </pc:grpChg>
        <pc:grpChg chg="mod">
          <ac:chgData name="Tim Cook" userId="d1c7cfb340f2c7ab" providerId="LiveId" clId="{132F1CF3-C23C-46A2-AE47-363F0F22F264}" dt="2023-04-12T02:03:56.450" v="1431"/>
          <ac:grpSpMkLst>
            <pc:docMk/>
            <pc:sldMk cId="1083178754" sldId="466"/>
            <ac:grpSpMk id="156" creationId="{4C28CF58-E4AC-7B54-C34F-B664B630A0C3}"/>
          </ac:grpSpMkLst>
        </pc:grpChg>
        <pc:grpChg chg="mod">
          <ac:chgData name="Tim Cook" userId="d1c7cfb340f2c7ab" providerId="LiveId" clId="{132F1CF3-C23C-46A2-AE47-363F0F22F264}" dt="2023-04-12T02:04:02.777" v="1436"/>
          <ac:grpSpMkLst>
            <pc:docMk/>
            <pc:sldMk cId="1083178754" sldId="466"/>
            <ac:grpSpMk id="161" creationId="{35097788-9BC8-607B-7FEF-05D3DE746900}"/>
          </ac:grpSpMkLst>
        </pc:grpChg>
        <pc:inkChg chg="add">
          <ac:chgData name="Tim Cook" userId="d1c7cfb340f2c7ab" providerId="LiveId" clId="{132F1CF3-C23C-46A2-AE47-363F0F22F264}" dt="2023-04-12T02:01:39.269" v="1325" actId="9405"/>
          <ac:inkMkLst>
            <pc:docMk/>
            <pc:sldMk cId="1083178754" sldId="466"/>
            <ac:inkMk id="5" creationId="{9F7DF744-CCDF-A090-0E32-295C13293A03}"/>
          </ac:inkMkLst>
        </pc:inkChg>
        <pc:inkChg chg="add">
          <ac:chgData name="Tim Cook" userId="d1c7cfb340f2c7ab" providerId="LiveId" clId="{132F1CF3-C23C-46A2-AE47-363F0F22F264}" dt="2023-04-12T02:01:39.706" v="1326" actId="9405"/>
          <ac:inkMkLst>
            <pc:docMk/>
            <pc:sldMk cId="1083178754" sldId="466"/>
            <ac:inkMk id="8" creationId="{C7EF1D42-DE1F-4B4A-C052-152058840A3A}"/>
          </ac:inkMkLst>
        </pc:inkChg>
        <pc:inkChg chg="add">
          <ac:chgData name="Tim Cook" userId="d1c7cfb340f2c7ab" providerId="LiveId" clId="{132F1CF3-C23C-46A2-AE47-363F0F22F264}" dt="2023-04-12T02:01:40.206" v="1327" actId="9405"/>
          <ac:inkMkLst>
            <pc:docMk/>
            <pc:sldMk cId="1083178754" sldId="466"/>
            <ac:inkMk id="9" creationId="{3D4DEBB0-42C7-E387-896B-0B14C8FF3FC0}"/>
          </ac:inkMkLst>
        </pc:inkChg>
        <pc:inkChg chg="add mod">
          <ac:chgData name="Tim Cook" userId="d1c7cfb340f2c7ab" providerId="LiveId" clId="{132F1CF3-C23C-46A2-AE47-363F0F22F264}" dt="2023-04-12T02:01:42.347" v="1332"/>
          <ac:inkMkLst>
            <pc:docMk/>
            <pc:sldMk cId="1083178754" sldId="466"/>
            <ac:inkMk id="10" creationId="{F04F3161-3F56-188C-4A1F-3445D7995A98}"/>
          </ac:inkMkLst>
        </pc:inkChg>
        <pc:inkChg chg="add mod">
          <ac:chgData name="Tim Cook" userId="d1c7cfb340f2c7ab" providerId="LiveId" clId="{132F1CF3-C23C-46A2-AE47-363F0F22F264}" dt="2023-04-12T02:01:42.347" v="1332"/>
          <ac:inkMkLst>
            <pc:docMk/>
            <pc:sldMk cId="1083178754" sldId="466"/>
            <ac:inkMk id="22" creationId="{81B66591-9206-F129-E7B0-202C60B5684A}"/>
          </ac:inkMkLst>
        </pc:inkChg>
        <pc:inkChg chg="add">
          <ac:chgData name="Tim Cook" userId="d1c7cfb340f2c7ab" providerId="LiveId" clId="{132F1CF3-C23C-46A2-AE47-363F0F22F264}" dt="2023-04-12T02:01:41.253" v="1330" actId="9405"/>
          <ac:inkMkLst>
            <pc:docMk/>
            <pc:sldMk cId="1083178754" sldId="466"/>
            <ac:inkMk id="27" creationId="{5D2F4BBA-B250-AFFC-7D7C-9330D16BC84A}"/>
          </ac:inkMkLst>
        </pc:inkChg>
        <pc:inkChg chg="add">
          <ac:chgData name="Tim Cook" userId="d1c7cfb340f2c7ab" providerId="LiveId" clId="{132F1CF3-C23C-46A2-AE47-363F0F22F264}" dt="2023-04-12T02:01:41.690" v="1331" actId="9405"/>
          <ac:inkMkLst>
            <pc:docMk/>
            <pc:sldMk cId="1083178754" sldId="466"/>
            <ac:inkMk id="28" creationId="{1BE86A22-A043-C55A-E364-69833C09C7F5}"/>
          </ac:inkMkLst>
        </pc:inkChg>
        <pc:inkChg chg="add mod">
          <ac:chgData name="Tim Cook" userId="d1c7cfb340f2c7ab" providerId="LiveId" clId="{132F1CF3-C23C-46A2-AE47-363F0F22F264}" dt="2023-04-12T02:01:47.737" v="1336"/>
          <ac:inkMkLst>
            <pc:docMk/>
            <pc:sldMk cId="1083178754" sldId="466"/>
            <ac:inkMk id="32" creationId="{9DCA041C-6025-3AE6-4A6E-9F2781004841}"/>
          </ac:inkMkLst>
        </pc:inkChg>
        <pc:inkChg chg="add mod">
          <ac:chgData name="Tim Cook" userId="d1c7cfb340f2c7ab" providerId="LiveId" clId="{132F1CF3-C23C-46A2-AE47-363F0F22F264}" dt="2023-04-12T02:01:47.737" v="1336"/>
          <ac:inkMkLst>
            <pc:docMk/>
            <pc:sldMk cId="1083178754" sldId="466"/>
            <ac:inkMk id="35" creationId="{5B658081-482F-547B-ACC7-E6381879984B}"/>
          </ac:inkMkLst>
        </pc:inkChg>
        <pc:inkChg chg="add mod">
          <ac:chgData name="Tim Cook" userId="d1c7cfb340f2c7ab" providerId="LiveId" clId="{132F1CF3-C23C-46A2-AE47-363F0F22F264}" dt="2023-04-12T02:01:47.737" v="1336"/>
          <ac:inkMkLst>
            <pc:docMk/>
            <pc:sldMk cId="1083178754" sldId="466"/>
            <ac:inkMk id="36" creationId="{8B7E2EC9-27CC-91A2-0936-087819A2B6DA}"/>
          </ac:inkMkLst>
        </pc:inkChg>
        <pc:inkChg chg="add mod">
          <ac:chgData name="Tim Cook" userId="d1c7cfb340f2c7ab" providerId="LiveId" clId="{132F1CF3-C23C-46A2-AE47-363F0F22F264}" dt="2023-04-12T02:01:55.955" v="1341"/>
          <ac:inkMkLst>
            <pc:docMk/>
            <pc:sldMk cId="1083178754" sldId="466"/>
            <ac:inkMk id="61" creationId="{B1569498-C5E5-9044-D717-188531D023CA}"/>
          </ac:inkMkLst>
        </pc:inkChg>
        <pc:inkChg chg="add mod">
          <ac:chgData name="Tim Cook" userId="d1c7cfb340f2c7ab" providerId="LiveId" clId="{132F1CF3-C23C-46A2-AE47-363F0F22F264}" dt="2023-04-12T02:01:55.955" v="1341"/>
          <ac:inkMkLst>
            <pc:docMk/>
            <pc:sldMk cId="1083178754" sldId="466"/>
            <ac:inkMk id="62" creationId="{B0EE2825-DD9F-1ED3-5C9A-464F3E0DB2DE}"/>
          </ac:inkMkLst>
        </pc:inkChg>
        <pc:inkChg chg="add mod">
          <ac:chgData name="Tim Cook" userId="d1c7cfb340f2c7ab" providerId="LiveId" clId="{132F1CF3-C23C-46A2-AE47-363F0F22F264}" dt="2023-04-12T02:01:55.955" v="1341"/>
          <ac:inkMkLst>
            <pc:docMk/>
            <pc:sldMk cId="1083178754" sldId="466"/>
            <ac:inkMk id="63" creationId="{FB867A40-20C7-9A4F-E70E-0C34465CC1F9}"/>
          </ac:inkMkLst>
        </pc:inkChg>
        <pc:inkChg chg="add mod">
          <ac:chgData name="Tim Cook" userId="d1c7cfb340f2c7ab" providerId="LiveId" clId="{132F1CF3-C23C-46A2-AE47-363F0F22F264}" dt="2023-04-12T02:01:55.955" v="1341"/>
          <ac:inkMkLst>
            <pc:docMk/>
            <pc:sldMk cId="1083178754" sldId="466"/>
            <ac:inkMk id="64" creationId="{683A0480-5BCA-07AF-A1BA-46A186D6780F}"/>
          </ac:inkMkLst>
        </pc:inkChg>
        <pc:inkChg chg="add mod">
          <ac:chgData name="Tim Cook" userId="d1c7cfb340f2c7ab" providerId="LiveId" clId="{132F1CF3-C23C-46A2-AE47-363F0F22F264}" dt="2023-04-12T02:01:59.189" v="1348"/>
          <ac:inkMkLst>
            <pc:docMk/>
            <pc:sldMk cId="1083178754" sldId="466"/>
            <ac:inkMk id="71" creationId="{0086DDC1-7149-0255-7E72-D3DF009D3AD9}"/>
          </ac:inkMkLst>
        </pc:inkChg>
        <pc:inkChg chg="add mod">
          <ac:chgData name="Tim Cook" userId="d1c7cfb340f2c7ab" providerId="LiveId" clId="{132F1CF3-C23C-46A2-AE47-363F0F22F264}" dt="2023-04-12T02:01:59.189" v="1348"/>
          <ac:inkMkLst>
            <pc:docMk/>
            <pc:sldMk cId="1083178754" sldId="466"/>
            <ac:inkMk id="72" creationId="{E7E4DF9F-87BB-CF87-8947-E18F52CB40E1}"/>
          </ac:inkMkLst>
        </pc:inkChg>
        <pc:inkChg chg="add mod">
          <ac:chgData name="Tim Cook" userId="d1c7cfb340f2c7ab" providerId="LiveId" clId="{132F1CF3-C23C-46A2-AE47-363F0F22F264}" dt="2023-04-12T02:01:59.189" v="1348"/>
          <ac:inkMkLst>
            <pc:docMk/>
            <pc:sldMk cId="1083178754" sldId="466"/>
            <ac:inkMk id="73" creationId="{8AC44B68-5DA3-53D1-77EE-7067F94527B4}"/>
          </ac:inkMkLst>
        </pc:inkChg>
        <pc:inkChg chg="add mod">
          <ac:chgData name="Tim Cook" userId="d1c7cfb340f2c7ab" providerId="LiveId" clId="{132F1CF3-C23C-46A2-AE47-363F0F22F264}" dt="2023-04-12T02:01:59.189" v="1348"/>
          <ac:inkMkLst>
            <pc:docMk/>
            <pc:sldMk cId="1083178754" sldId="466"/>
            <ac:inkMk id="75" creationId="{63A7EB64-FA27-0E7E-5C8B-917D7C4AC00F}"/>
          </ac:inkMkLst>
        </pc:inkChg>
        <pc:inkChg chg="add mod">
          <ac:chgData name="Tim Cook" userId="d1c7cfb340f2c7ab" providerId="LiveId" clId="{132F1CF3-C23C-46A2-AE47-363F0F22F264}" dt="2023-04-12T02:01:59.189" v="1348"/>
          <ac:inkMkLst>
            <pc:docMk/>
            <pc:sldMk cId="1083178754" sldId="466"/>
            <ac:inkMk id="76" creationId="{54559200-2592-C220-4571-4540BFB874BD}"/>
          </ac:inkMkLst>
        </pc:inkChg>
        <pc:inkChg chg="add mod">
          <ac:chgData name="Tim Cook" userId="d1c7cfb340f2c7ab" providerId="LiveId" clId="{132F1CF3-C23C-46A2-AE47-363F0F22F264}" dt="2023-04-12T02:01:59.189" v="1348"/>
          <ac:inkMkLst>
            <pc:docMk/>
            <pc:sldMk cId="1083178754" sldId="466"/>
            <ac:inkMk id="77" creationId="{92FAE9F7-B80B-4202-C4ED-0212493BC176}"/>
          </ac:inkMkLst>
        </pc:inkChg>
        <pc:inkChg chg="add del mod">
          <ac:chgData name="Tim Cook" userId="d1c7cfb340f2c7ab" providerId="LiveId" clId="{132F1CF3-C23C-46A2-AE47-363F0F22F264}" dt="2023-04-12T02:02:18.930" v="1352"/>
          <ac:inkMkLst>
            <pc:docMk/>
            <pc:sldMk cId="1083178754" sldId="466"/>
            <ac:inkMk id="79" creationId="{8469F268-A672-9F75-01C4-0CB1411E93B3}"/>
          </ac:inkMkLst>
        </pc:inkChg>
        <pc:inkChg chg="add del mod">
          <ac:chgData name="Tim Cook" userId="d1c7cfb340f2c7ab" providerId="LiveId" clId="{132F1CF3-C23C-46A2-AE47-363F0F22F264}" dt="2023-04-12T02:02:18.945" v="1353"/>
          <ac:inkMkLst>
            <pc:docMk/>
            <pc:sldMk cId="1083178754" sldId="466"/>
            <ac:inkMk id="80" creationId="{633E14C5-8DA8-F986-D842-125C75317FDE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82" creationId="{D724A661-0765-571E-715B-25D8AA2B8732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83" creationId="{0A7FD0FE-62C1-D83F-FAD6-514955DA5690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85" creationId="{02D57E2A-FFAD-658A-9C2E-9D6195CB7940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86" creationId="{216C1AAD-88A1-B016-EF27-092B10B087A5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88" creationId="{B64953F6-0C36-2D7E-2E70-43F185F153FB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89" creationId="{25F450AA-10F9-695F-37CE-9D37DD3315E2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90" creationId="{03F1ADC5-9604-6B16-2553-BF8C61F5D462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91" creationId="{3D4E98E9-B80F-E87D-04B8-CDAF6D37EEB3}"/>
          </ac:inkMkLst>
        </pc:inkChg>
        <pc:inkChg chg="add mod">
          <ac:chgData name="Tim Cook" userId="d1c7cfb340f2c7ab" providerId="LiveId" clId="{132F1CF3-C23C-46A2-AE47-363F0F22F264}" dt="2023-04-12T02:02:50.212" v="1384" actId="1076"/>
          <ac:inkMkLst>
            <pc:docMk/>
            <pc:sldMk cId="1083178754" sldId="466"/>
            <ac:inkMk id="92" creationId="{23F58E81-44DE-CDE1-2EC1-6E5D1791D84E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94" creationId="{4AB5AE04-C74F-CB15-D382-66731BEDB5A3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96" creationId="{A3A9D083-33B3-B48C-E216-C9666A93B31E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97" creationId="{6C21398C-A184-D4CB-AEB6-624D2F26FAC1}"/>
          </ac:inkMkLst>
        </pc:inkChg>
        <pc:inkChg chg="add del">
          <ac:chgData name="Tim Cook" userId="d1c7cfb340f2c7ab" providerId="LiveId" clId="{132F1CF3-C23C-46A2-AE47-363F0F22F264}" dt="2023-04-12T02:02:51.415" v="1385"/>
          <ac:inkMkLst>
            <pc:docMk/>
            <pc:sldMk cId="1083178754" sldId="466"/>
            <ac:inkMk id="101" creationId="{704993BB-16B5-B34D-760A-193DC829C555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02" creationId="{D9058BBD-3332-61A4-5AC1-0C68E8D24DE9}"/>
          </ac:inkMkLst>
        </pc:inkChg>
        <pc:inkChg chg="add del mod">
          <ac:chgData name="Tim Cook" userId="d1c7cfb340f2c7ab" providerId="LiveId" clId="{132F1CF3-C23C-46A2-AE47-363F0F22F264}" dt="2023-04-12T02:02:41.791" v="1380" actId="9405"/>
          <ac:inkMkLst>
            <pc:docMk/>
            <pc:sldMk cId="1083178754" sldId="466"/>
            <ac:inkMk id="103" creationId="{DD94261C-8BCE-326F-F85D-D64E1F7770D0}"/>
          </ac:inkMkLst>
        </pc:inkChg>
        <pc:inkChg chg="add del mod">
          <ac:chgData name="Tim Cook" userId="d1c7cfb340f2c7ab" providerId="LiveId" clId="{132F1CF3-C23C-46A2-AE47-363F0F22F264}" dt="2023-04-12T02:02:41.635" v="1379" actId="9405"/>
          <ac:inkMkLst>
            <pc:docMk/>
            <pc:sldMk cId="1083178754" sldId="466"/>
            <ac:inkMk id="104" creationId="{DDC58A1D-2D28-CB56-58D1-6AEE7A5B2EDA}"/>
          </ac:inkMkLst>
        </pc:inkChg>
        <pc:inkChg chg="add del">
          <ac:chgData name="Tim Cook" userId="d1c7cfb340f2c7ab" providerId="LiveId" clId="{132F1CF3-C23C-46A2-AE47-363F0F22F264}" dt="2023-04-12T02:02:41.494" v="1378" actId="9405"/>
          <ac:inkMkLst>
            <pc:docMk/>
            <pc:sldMk cId="1083178754" sldId="466"/>
            <ac:inkMk id="105" creationId="{2C897676-929F-3D1B-0FAD-800A08851CC0}"/>
          </ac:inkMkLst>
        </pc:inkChg>
        <pc:inkChg chg="add del">
          <ac:chgData name="Tim Cook" userId="d1c7cfb340f2c7ab" providerId="LiveId" clId="{132F1CF3-C23C-46A2-AE47-363F0F22F264}" dt="2023-04-12T02:02:41.322" v="1377"/>
          <ac:inkMkLst>
            <pc:docMk/>
            <pc:sldMk cId="1083178754" sldId="466"/>
            <ac:inkMk id="106" creationId="{91E4AB88-BFBF-403B-AAD8-19F587AB0703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08" creationId="{3D420453-FCD7-A621-CBB2-24E2E9A9EF9C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09" creationId="{7861C817-FA18-CEC5-7200-1A75F539438D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10" creationId="{B7184CD4-CC8F-EDC1-34C5-7D9257052093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11" creationId="{F4697484-4EFD-DB0A-5497-FA1589A6B5B4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12" creationId="{85135CAF-B675-3216-FA98-6307F852143F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13" creationId="{32DCD81F-0146-218E-6758-F9DDF9CAF585}"/>
          </ac:inkMkLst>
        </pc:inkChg>
        <pc:inkChg chg="add mod">
          <ac:chgData name="Tim Cook" userId="d1c7cfb340f2c7ab" providerId="LiveId" clId="{132F1CF3-C23C-46A2-AE47-363F0F22F264}" dt="2023-04-12T02:03:03.049" v="1399"/>
          <ac:inkMkLst>
            <pc:docMk/>
            <pc:sldMk cId="1083178754" sldId="466"/>
            <ac:inkMk id="115" creationId="{B3F00A81-30A2-B992-5387-C480E8AE9B0C}"/>
          </ac:inkMkLst>
        </pc:inkChg>
        <pc:inkChg chg="add mod">
          <ac:chgData name="Tim Cook" userId="d1c7cfb340f2c7ab" providerId="LiveId" clId="{132F1CF3-C23C-46A2-AE47-363F0F22F264}" dt="2023-04-12T02:03:03.049" v="1399"/>
          <ac:inkMkLst>
            <pc:docMk/>
            <pc:sldMk cId="1083178754" sldId="466"/>
            <ac:inkMk id="116" creationId="{48E42E7A-5B80-3382-B6DC-583AE7C4DD3D}"/>
          </ac:inkMkLst>
        </pc:inkChg>
        <pc:inkChg chg="add mod">
          <ac:chgData name="Tim Cook" userId="d1c7cfb340f2c7ab" providerId="LiveId" clId="{132F1CF3-C23C-46A2-AE47-363F0F22F264}" dt="2023-04-12T02:03:03.049" v="1399"/>
          <ac:inkMkLst>
            <pc:docMk/>
            <pc:sldMk cId="1083178754" sldId="466"/>
            <ac:inkMk id="117" creationId="{C516F663-AF9A-8352-80ED-B392AE918769}"/>
          </ac:inkMkLst>
        </pc:inkChg>
        <pc:inkChg chg="add mod">
          <ac:chgData name="Tim Cook" userId="d1c7cfb340f2c7ab" providerId="LiveId" clId="{132F1CF3-C23C-46A2-AE47-363F0F22F264}" dt="2023-04-12T02:03:03.049" v="1399"/>
          <ac:inkMkLst>
            <pc:docMk/>
            <pc:sldMk cId="1083178754" sldId="466"/>
            <ac:inkMk id="118" creationId="{7A40FD13-E8A2-4BC1-456B-9982DFF83B5C}"/>
          </ac:inkMkLst>
        </pc:inkChg>
        <pc:inkChg chg="add mod">
          <ac:chgData name="Tim Cook" userId="d1c7cfb340f2c7ab" providerId="LiveId" clId="{132F1CF3-C23C-46A2-AE47-363F0F22F264}" dt="2023-04-12T02:03:03.049" v="1399"/>
          <ac:inkMkLst>
            <pc:docMk/>
            <pc:sldMk cId="1083178754" sldId="466"/>
            <ac:inkMk id="119" creationId="{6C4A36DC-AEFC-85D8-6922-3A9FAA92FCE5}"/>
          </ac:inkMkLst>
        </pc:inkChg>
        <pc:inkChg chg="add mod">
          <ac:chgData name="Tim Cook" userId="d1c7cfb340f2c7ab" providerId="LiveId" clId="{132F1CF3-C23C-46A2-AE47-363F0F22F264}" dt="2023-04-12T02:03:03.049" v="1399"/>
          <ac:inkMkLst>
            <pc:docMk/>
            <pc:sldMk cId="1083178754" sldId="466"/>
            <ac:inkMk id="120" creationId="{072E7265-0335-6DB6-AAD1-A2A07B58350D}"/>
          </ac:inkMkLst>
        </pc:inkChg>
        <pc:inkChg chg="add">
          <ac:chgData name="Tim Cook" userId="d1c7cfb340f2c7ab" providerId="LiveId" clId="{132F1CF3-C23C-46A2-AE47-363F0F22F264}" dt="2023-04-12T02:03:19.308" v="1400" actId="9405"/>
          <ac:inkMkLst>
            <pc:docMk/>
            <pc:sldMk cId="1083178754" sldId="466"/>
            <ac:inkMk id="123" creationId="{D0C830DF-E461-5C8B-3066-6E18C6D9612F}"/>
          </ac:inkMkLst>
        </pc:inkChg>
        <pc:inkChg chg="add">
          <ac:chgData name="Tim Cook" userId="d1c7cfb340f2c7ab" providerId="LiveId" clId="{132F1CF3-C23C-46A2-AE47-363F0F22F264}" dt="2023-04-12T02:03:19.917" v="1401" actId="9405"/>
          <ac:inkMkLst>
            <pc:docMk/>
            <pc:sldMk cId="1083178754" sldId="466"/>
            <ac:inkMk id="124" creationId="{27EE07CD-3436-0A9B-DC81-504F2A3E778B}"/>
          </ac:inkMkLst>
        </pc:inkChg>
        <pc:inkChg chg="add">
          <ac:chgData name="Tim Cook" userId="d1c7cfb340f2c7ab" providerId="LiveId" clId="{132F1CF3-C23C-46A2-AE47-363F0F22F264}" dt="2023-04-12T02:03:20.808" v="1402" actId="9405"/>
          <ac:inkMkLst>
            <pc:docMk/>
            <pc:sldMk cId="1083178754" sldId="466"/>
            <ac:inkMk id="125" creationId="{9E374DD1-2E1E-0E72-533C-A735E80CEE74}"/>
          </ac:inkMkLst>
        </pc:inkChg>
        <pc:inkChg chg="add mod">
          <ac:chgData name="Tim Cook" userId="d1c7cfb340f2c7ab" providerId="LiveId" clId="{132F1CF3-C23C-46A2-AE47-363F0F22F264}" dt="2023-04-12T02:03:23.761" v="1408"/>
          <ac:inkMkLst>
            <pc:docMk/>
            <pc:sldMk cId="1083178754" sldId="466"/>
            <ac:inkMk id="126" creationId="{2A60D328-2478-9999-95CA-B68CD646943B}"/>
          </ac:inkMkLst>
        </pc:inkChg>
        <pc:inkChg chg="add mod">
          <ac:chgData name="Tim Cook" userId="d1c7cfb340f2c7ab" providerId="LiveId" clId="{132F1CF3-C23C-46A2-AE47-363F0F22F264}" dt="2023-04-12T02:03:23.761" v="1408"/>
          <ac:inkMkLst>
            <pc:docMk/>
            <pc:sldMk cId="1083178754" sldId="466"/>
            <ac:inkMk id="127" creationId="{F19EC8F8-0BEC-93D9-4868-17B73D6CE6A5}"/>
          </ac:inkMkLst>
        </pc:inkChg>
        <pc:inkChg chg="add mod">
          <ac:chgData name="Tim Cook" userId="d1c7cfb340f2c7ab" providerId="LiveId" clId="{132F1CF3-C23C-46A2-AE47-363F0F22F264}" dt="2023-04-12T02:03:23.761" v="1408"/>
          <ac:inkMkLst>
            <pc:docMk/>
            <pc:sldMk cId="1083178754" sldId="466"/>
            <ac:inkMk id="128" creationId="{6C2D7968-F5B5-BB31-FB59-06651070E33F}"/>
          </ac:inkMkLst>
        </pc:inkChg>
        <pc:inkChg chg="add mod">
          <ac:chgData name="Tim Cook" userId="d1c7cfb340f2c7ab" providerId="LiveId" clId="{132F1CF3-C23C-46A2-AE47-363F0F22F264}" dt="2023-04-12T02:03:23.761" v="1408"/>
          <ac:inkMkLst>
            <pc:docMk/>
            <pc:sldMk cId="1083178754" sldId="466"/>
            <ac:inkMk id="129" creationId="{AD3F3D2A-2599-BA7D-166A-7D84D3C3A2D2}"/>
          </ac:inkMkLst>
        </pc:inkChg>
        <pc:inkChg chg="add">
          <ac:chgData name="Tim Cook" userId="d1c7cfb340f2c7ab" providerId="LiveId" clId="{132F1CF3-C23C-46A2-AE47-363F0F22F264}" dt="2023-04-12T02:03:23.105" v="1407" actId="9405"/>
          <ac:inkMkLst>
            <pc:docMk/>
            <pc:sldMk cId="1083178754" sldId="466"/>
            <ac:inkMk id="130" creationId="{91A4FAAF-9328-AA18-58F9-71FB9917E2EF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33" creationId="{546A6229-E99D-A9CE-85EC-341DF247577A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34" creationId="{DE5A2270-AA7E-20B3-A4C1-46D401B5E43F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35" creationId="{9B2B14A9-6D76-3D1F-783B-18461B00F144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36" creationId="{73578227-0DCA-EA3E-03FA-829ED2C982F6}"/>
          </ac:inkMkLst>
        </pc:inkChg>
        <pc:inkChg chg="add mod">
          <ac:chgData name="Tim Cook" userId="d1c7cfb340f2c7ab" providerId="LiveId" clId="{132F1CF3-C23C-46A2-AE47-363F0F22F264}" dt="2023-04-12T02:03:33.889" v="1414"/>
          <ac:inkMkLst>
            <pc:docMk/>
            <pc:sldMk cId="1083178754" sldId="466"/>
            <ac:inkMk id="137" creationId="{A4F1A6F0-32EC-5F0B-6221-4A44E6612A53}"/>
          </ac:inkMkLst>
        </pc:inkChg>
        <pc:inkChg chg="add mod">
          <ac:chgData name="Tim Cook" userId="d1c7cfb340f2c7ab" providerId="LiveId" clId="{132F1CF3-C23C-46A2-AE47-363F0F22F264}" dt="2023-04-12T02:03:39.666" v="1418"/>
          <ac:inkMkLst>
            <pc:docMk/>
            <pc:sldMk cId="1083178754" sldId="466"/>
            <ac:inkMk id="140" creationId="{76E6D63B-F862-3308-5044-A4B9ABF315B8}"/>
          </ac:inkMkLst>
        </pc:inkChg>
        <pc:inkChg chg="add mod">
          <ac:chgData name="Tim Cook" userId="d1c7cfb340f2c7ab" providerId="LiveId" clId="{132F1CF3-C23C-46A2-AE47-363F0F22F264}" dt="2023-04-12T02:03:39.666" v="1418"/>
          <ac:inkMkLst>
            <pc:docMk/>
            <pc:sldMk cId="1083178754" sldId="466"/>
            <ac:inkMk id="141" creationId="{359846C6-73AE-24AF-1372-DD4DF22981B5}"/>
          </ac:inkMkLst>
        </pc:inkChg>
        <pc:inkChg chg="add mod">
          <ac:chgData name="Tim Cook" userId="d1c7cfb340f2c7ab" providerId="LiveId" clId="{132F1CF3-C23C-46A2-AE47-363F0F22F264}" dt="2023-04-12T02:03:39.666" v="1418"/>
          <ac:inkMkLst>
            <pc:docMk/>
            <pc:sldMk cId="1083178754" sldId="466"/>
            <ac:inkMk id="142" creationId="{8DFE6A22-7BCA-4760-2F2A-716FFA909963}"/>
          </ac:inkMkLst>
        </pc:inkChg>
        <pc:inkChg chg="add mod">
          <ac:chgData name="Tim Cook" userId="d1c7cfb340f2c7ab" providerId="LiveId" clId="{132F1CF3-C23C-46A2-AE47-363F0F22F264}" dt="2023-04-12T02:03:46.744" v="1424"/>
          <ac:inkMkLst>
            <pc:docMk/>
            <pc:sldMk cId="1083178754" sldId="466"/>
            <ac:inkMk id="144" creationId="{8D3B17CB-6274-8C5A-8567-0CFCE112D768}"/>
          </ac:inkMkLst>
        </pc:inkChg>
        <pc:inkChg chg="add">
          <ac:chgData name="Tim Cook" userId="d1c7cfb340f2c7ab" providerId="LiveId" clId="{132F1CF3-C23C-46A2-AE47-363F0F22F264}" dt="2023-04-12T02:03:44.494" v="1420" actId="9405"/>
          <ac:inkMkLst>
            <pc:docMk/>
            <pc:sldMk cId="1083178754" sldId="466"/>
            <ac:inkMk id="145" creationId="{8C41CD90-53CC-3ACE-3115-5C9A4BAD3EB8}"/>
          </ac:inkMkLst>
        </pc:inkChg>
        <pc:inkChg chg="add mod">
          <ac:chgData name="Tim Cook" userId="d1c7cfb340f2c7ab" providerId="LiveId" clId="{132F1CF3-C23C-46A2-AE47-363F0F22F264}" dt="2023-04-12T02:03:46.744" v="1424"/>
          <ac:inkMkLst>
            <pc:docMk/>
            <pc:sldMk cId="1083178754" sldId="466"/>
            <ac:inkMk id="146" creationId="{8BFC6919-1113-6E91-B9F3-8D7D2CF673F2}"/>
          </ac:inkMkLst>
        </pc:inkChg>
        <pc:inkChg chg="add mod">
          <ac:chgData name="Tim Cook" userId="d1c7cfb340f2c7ab" providerId="LiveId" clId="{132F1CF3-C23C-46A2-AE47-363F0F22F264}" dt="2023-04-12T02:03:46.744" v="1424"/>
          <ac:inkMkLst>
            <pc:docMk/>
            <pc:sldMk cId="1083178754" sldId="466"/>
            <ac:inkMk id="147" creationId="{CAADEDA7-D06E-ED64-93F5-C767BF69669D}"/>
          </ac:inkMkLst>
        </pc:inkChg>
        <pc:inkChg chg="add">
          <ac:chgData name="Tim Cook" userId="d1c7cfb340f2c7ab" providerId="LiveId" clId="{132F1CF3-C23C-46A2-AE47-363F0F22F264}" dt="2023-04-12T02:03:45.838" v="1423" actId="9405"/>
          <ac:inkMkLst>
            <pc:docMk/>
            <pc:sldMk cId="1083178754" sldId="466"/>
            <ac:inkMk id="148" creationId="{8FBFDC1D-1D65-8B0C-5BFC-D835A8513012}"/>
          </ac:inkMkLst>
        </pc:inkChg>
        <pc:inkChg chg="add">
          <ac:chgData name="Tim Cook" userId="d1c7cfb340f2c7ab" providerId="LiveId" clId="{132F1CF3-C23C-46A2-AE47-363F0F22F264}" dt="2023-04-12T02:03:53.997" v="1425" actId="9405"/>
          <ac:inkMkLst>
            <pc:docMk/>
            <pc:sldMk cId="1083178754" sldId="466"/>
            <ac:inkMk id="150" creationId="{A21F1092-9D88-514D-26AA-658268E268FF}"/>
          </ac:inkMkLst>
        </pc:inkChg>
        <pc:inkChg chg="add">
          <ac:chgData name="Tim Cook" userId="d1c7cfb340f2c7ab" providerId="LiveId" clId="{132F1CF3-C23C-46A2-AE47-363F0F22F264}" dt="2023-04-12T02:03:54.325" v="1426" actId="9405"/>
          <ac:inkMkLst>
            <pc:docMk/>
            <pc:sldMk cId="1083178754" sldId="466"/>
            <ac:inkMk id="151" creationId="{8DAE80BC-7929-D0DE-4B06-A1E84CB60D21}"/>
          </ac:inkMkLst>
        </pc:inkChg>
        <pc:inkChg chg="add mod">
          <ac:chgData name="Tim Cook" userId="d1c7cfb340f2c7ab" providerId="LiveId" clId="{132F1CF3-C23C-46A2-AE47-363F0F22F264}" dt="2023-04-12T02:03:56.450" v="1431"/>
          <ac:inkMkLst>
            <pc:docMk/>
            <pc:sldMk cId="1083178754" sldId="466"/>
            <ac:inkMk id="152" creationId="{BCC49FED-4986-E288-CF61-2658C314D668}"/>
          </ac:inkMkLst>
        </pc:inkChg>
        <pc:inkChg chg="add mod">
          <ac:chgData name="Tim Cook" userId="d1c7cfb340f2c7ab" providerId="LiveId" clId="{132F1CF3-C23C-46A2-AE47-363F0F22F264}" dt="2023-04-12T02:03:56.450" v="1431"/>
          <ac:inkMkLst>
            <pc:docMk/>
            <pc:sldMk cId="1083178754" sldId="466"/>
            <ac:inkMk id="153" creationId="{FF9FA8CB-7D7F-7FEF-81DF-68128015B641}"/>
          </ac:inkMkLst>
        </pc:inkChg>
        <pc:inkChg chg="add mod">
          <ac:chgData name="Tim Cook" userId="d1c7cfb340f2c7ab" providerId="LiveId" clId="{132F1CF3-C23C-46A2-AE47-363F0F22F264}" dt="2023-04-12T02:03:56.450" v="1431"/>
          <ac:inkMkLst>
            <pc:docMk/>
            <pc:sldMk cId="1083178754" sldId="466"/>
            <ac:inkMk id="154" creationId="{92B5C93B-255B-7739-BB11-AECD6EBD7BED}"/>
          </ac:inkMkLst>
        </pc:inkChg>
        <pc:inkChg chg="add mod">
          <ac:chgData name="Tim Cook" userId="d1c7cfb340f2c7ab" providerId="LiveId" clId="{132F1CF3-C23C-46A2-AE47-363F0F22F264}" dt="2023-04-12T02:03:56.450" v="1431"/>
          <ac:inkMkLst>
            <pc:docMk/>
            <pc:sldMk cId="1083178754" sldId="466"/>
            <ac:inkMk id="155" creationId="{39B20E31-F028-B5D2-8844-468FC267F984}"/>
          </ac:inkMkLst>
        </pc:inkChg>
        <pc:inkChg chg="add">
          <ac:chgData name="Tim Cook" userId="d1c7cfb340f2c7ab" providerId="LiveId" clId="{132F1CF3-C23C-46A2-AE47-363F0F22F264}" dt="2023-04-12T02:04:00.727" v="1432" actId="9405"/>
          <ac:inkMkLst>
            <pc:docMk/>
            <pc:sldMk cId="1083178754" sldId="466"/>
            <ac:inkMk id="157" creationId="{C01BAF6B-7085-35B7-6078-2A33EC05D576}"/>
          </ac:inkMkLst>
        </pc:inkChg>
        <pc:inkChg chg="add mod">
          <ac:chgData name="Tim Cook" userId="d1c7cfb340f2c7ab" providerId="LiveId" clId="{132F1CF3-C23C-46A2-AE47-363F0F22F264}" dt="2023-04-12T02:04:02.777" v="1436"/>
          <ac:inkMkLst>
            <pc:docMk/>
            <pc:sldMk cId="1083178754" sldId="466"/>
            <ac:inkMk id="158" creationId="{9820DC66-EA9E-1393-5479-D25037656620}"/>
          </ac:inkMkLst>
        </pc:inkChg>
        <pc:inkChg chg="add mod">
          <ac:chgData name="Tim Cook" userId="d1c7cfb340f2c7ab" providerId="LiveId" clId="{132F1CF3-C23C-46A2-AE47-363F0F22F264}" dt="2023-04-12T02:04:02.777" v="1436"/>
          <ac:inkMkLst>
            <pc:docMk/>
            <pc:sldMk cId="1083178754" sldId="466"/>
            <ac:inkMk id="159" creationId="{5E479586-91B2-4721-11EE-3EA8AB571E4E}"/>
          </ac:inkMkLst>
        </pc:inkChg>
        <pc:inkChg chg="add mod">
          <ac:chgData name="Tim Cook" userId="d1c7cfb340f2c7ab" providerId="LiveId" clId="{132F1CF3-C23C-46A2-AE47-363F0F22F264}" dt="2023-04-12T02:04:02.777" v="1436"/>
          <ac:inkMkLst>
            <pc:docMk/>
            <pc:sldMk cId="1083178754" sldId="466"/>
            <ac:inkMk id="160" creationId="{98A01893-8EBD-7214-DEF0-3950CEF3CE40}"/>
          </ac:inkMkLst>
        </pc:inkChg>
      </pc:sldChg>
      <pc:sldChg chg="addSp delSp modSp mod">
        <pc:chgData name="Tim Cook" userId="d1c7cfb340f2c7ab" providerId="LiveId" clId="{132F1CF3-C23C-46A2-AE47-363F0F22F264}" dt="2023-04-12T02:14:49.177" v="1971"/>
        <pc:sldMkLst>
          <pc:docMk/>
          <pc:sldMk cId="4016249502" sldId="467"/>
        </pc:sldMkLst>
        <pc:grpChg chg="mod">
          <ac:chgData name="Tim Cook" userId="d1c7cfb340f2c7ab" providerId="LiveId" clId="{132F1CF3-C23C-46A2-AE47-363F0F22F264}" dt="2023-04-12T02:12:22.753" v="1774"/>
          <ac:grpSpMkLst>
            <pc:docMk/>
            <pc:sldMk cId="4016249502" sldId="467"/>
            <ac:grpSpMk id="104" creationId="{1EC719CA-0829-67DA-E6D5-F8A9E37C26E8}"/>
          </ac:grpSpMkLst>
        </pc:grpChg>
        <pc:grpChg chg="mod">
          <ac:chgData name="Tim Cook" userId="d1c7cfb340f2c7ab" providerId="LiveId" clId="{132F1CF3-C23C-46A2-AE47-363F0F22F264}" dt="2023-04-12T02:12:22.753" v="1774"/>
          <ac:grpSpMkLst>
            <pc:docMk/>
            <pc:sldMk cId="4016249502" sldId="467"/>
            <ac:grpSpMk id="105" creationId="{A890E582-1C3C-9C90-6376-3D0FB850698A}"/>
          </ac:grpSpMkLst>
        </pc:grpChg>
        <pc:grpChg chg="mod">
          <ac:chgData name="Tim Cook" userId="d1c7cfb340f2c7ab" providerId="LiveId" clId="{132F1CF3-C23C-46A2-AE47-363F0F22F264}" dt="2023-04-12T02:12:22.753" v="1774"/>
          <ac:grpSpMkLst>
            <pc:docMk/>
            <pc:sldMk cId="4016249502" sldId="467"/>
            <ac:grpSpMk id="106" creationId="{6DABC87E-EBB4-E446-9E08-EF5A5E770D29}"/>
          </ac:grpSpMkLst>
        </pc:grpChg>
        <pc:grpChg chg="mod">
          <ac:chgData name="Tim Cook" userId="d1c7cfb340f2c7ab" providerId="LiveId" clId="{132F1CF3-C23C-46A2-AE47-363F0F22F264}" dt="2023-04-12T02:12:22.753" v="1774"/>
          <ac:grpSpMkLst>
            <pc:docMk/>
            <pc:sldMk cId="4016249502" sldId="467"/>
            <ac:grpSpMk id="107" creationId="{5C64DEF1-7FD2-B242-EE87-397FE2F2CEC6}"/>
          </ac:grpSpMkLst>
        </pc:grpChg>
        <pc:grpChg chg="mod">
          <ac:chgData name="Tim Cook" userId="d1c7cfb340f2c7ab" providerId="LiveId" clId="{132F1CF3-C23C-46A2-AE47-363F0F22F264}" dt="2023-04-12T02:12:22.753" v="1774"/>
          <ac:grpSpMkLst>
            <pc:docMk/>
            <pc:sldMk cId="4016249502" sldId="467"/>
            <ac:grpSpMk id="108" creationId="{A3C37EC3-F4A0-150C-1FE0-96D0B377A291}"/>
          </ac:grpSpMkLst>
        </pc:grpChg>
        <pc:grpChg chg="mod">
          <ac:chgData name="Tim Cook" userId="d1c7cfb340f2c7ab" providerId="LiveId" clId="{132F1CF3-C23C-46A2-AE47-363F0F22F264}" dt="2023-04-12T02:12:22.753" v="1774"/>
          <ac:grpSpMkLst>
            <pc:docMk/>
            <pc:sldMk cId="4016249502" sldId="467"/>
            <ac:grpSpMk id="109" creationId="{65102B52-911C-BFB6-3650-8580035615BB}"/>
          </ac:grpSpMkLst>
        </pc:grpChg>
        <pc:grpChg chg="mod">
          <ac:chgData name="Tim Cook" userId="d1c7cfb340f2c7ab" providerId="LiveId" clId="{132F1CF3-C23C-46A2-AE47-363F0F22F264}" dt="2023-04-12T02:14:06.246" v="1881"/>
          <ac:grpSpMkLst>
            <pc:docMk/>
            <pc:sldMk cId="4016249502" sldId="467"/>
            <ac:grpSpMk id="120" creationId="{99746D7C-EA59-A3AE-FF26-5E71607DC480}"/>
          </ac:grpSpMkLst>
        </pc:grpChg>
        <pc:grpChg chg="mod">
          <ac:chgData name="Tim Cook" userId="d1c7cfb340f2c7ab" providerId="LiveId" clId="{132F1CF3-C23C-46A2-AE47-363F0F22F264}" dt="2023-04-12T02:14:06.246" v="1881"/>
          <ac:grpSpMkLst>
            <pc:docMk/>
            <pc:sldMk cId="4016249502" sldId="467"/>
            <ac:grpSpMk id="121" creationId="{3D130858-BC57-93FC-F4E6-8518B7FA74B3}"/>
          </ac:grpSpMkLst>
        </pc:grpChg>
        <pc:grpChg chg="mod">
          <ac:chgData name="Tim Cook" userId="d1c7cfb340f2c7ab" providerId="LiveId" clId="{132F1CF3-C23C-46A2-AE47-363F0F22F264}" dt="2023-04-12T02:14:11.957" v="1891"/>
          <ac:grpSpMkLst>
            <pc:docMk/>
            <pc:sldMk cId="4016249502" sldId="467"/>
            <ac:grpSpMk id="132" creationId="{23B91690-9C73-C374-6EC9-9F81AB0AE627}"/>
          </ac:grpSpMkLst>
        </pc:grpChg>
        <pc:grpChg chg="mod">
          <ac:chgData name="Tim Cook" userId="d1c7cfb340f2c7ab" providerId="LiveId" clId="{132F1CF3-C23C-46A2-AE47-363F0F22F264}" dt="2023-04-12T02:14:11.957" v="1891"/>
          <ac:grpSpMkLst>
            <pc:docMk/>
            <pc:sldMk cId="4016249502" sldId="467"/>
            <ac:grpSpMk id="133" creationId="{97A1423D-CA58-2D66-076B-CA036670C27E}"/>
          </ac:grpSpMkLst>
        </pc:grpChg>
        <pc:grpChg chg="del mod">
          <ac:chgData name="Tim Cook" userId="d1c7cfb340f2c7ab" providerId="LiveId" clId="{132F1CF3-C23C-46A2-AE47-363F0F22F264}" dt="2023-04-12T02:14:23.172" v="1914"/>
          <ac:grpSpMkLst>
            <pc:docMk/>
            <pc:sldMk cId="4016249502" sldId="467"/>
            <ac:grpSpMk id="156" creationId="{B2E07377-BACA-E423-185A-AACF5D1F01DF}"/>
          </ac:grpSpMkLst>
        </pc:grpChg>
        <pc:grpChg chg="del mod">
          <ac:chgData name="Tim Cook" userId="d1c7cfb340f2c7ab" providerId="LiveId" clId="{132F1CF3-C23C-46A2-AE47-363F0F22F264}" dt="2023-04-12T02:14:23.172" v="1913"/>
          <ac:grpSpMkLst>
            <pc:docMk/>
            <pc:sldMk cId="4016249502" sldId="467"/>
            <ac:grpSpMk id="157" creationId="{616C05CB-B6AE-79E1-E4CD-7B8D3B430A9D}"/>
          </ac:grpSpMkLst>
        </pc:grpChg>
        <pc:grpChg chg="del mod">
          <ac:chgData name="Tim Cook" userId="d1c7cfb340f2c7ab" providerId="LiveId" clId="{132F1CF3-C23C-46A2-AE47-363F0F22F264}" dt="2023-04-12T02:14:47.599" v="1969"/>
          <ac:grpSpMkLst>
            <pc:docMk/>
            <pc:sldMk cId="4016249502" sldId="467"/>
            <ac:grpSpMk id="199" creationId="{CE1B0AE6-B18E-81C0-2680-6E308ED29479}"/>
          </ac:grpSpMkLst>
        </pc:grpChg>
        <pc:grpChg chg="mod">
          <ac:chgData name="Tim Cook" userId="d1c7cfb340f2c7ab" providerId="LiveId" clId="{132F1CF3-C23C-46A2-AE47-363F0F22F264}" dt="2023-04-12T02:14:47.599" v="1969"/>
          <ac:grpSpMkLst>
            <pc:docMk/>
            <pc:sldMk cId="4016249502" sldId="467"/>
            <ac:grpSpMk id="230" creationId="{449FE473-DBEB-4C1F-B02A-4FBCCF3E7210}"/>
          </ac:grpSpMkLst>
        </pc:grpChg>
        <pc:grpChg chg="mod">
          <ac:chgData name="Tim Cook" userId="d1c7cfb340f2c7ab" providerId="LiveId" clId="{132F1CF3-C23C-46A2-AE47-363F0F22F264}" dt="2023-04-12T02:14:47.599" v="1969"/>
          <ac:grpSpMkLst>
            <pc:docMk/>
            <pc:sldMk cId="4016249502" sldId="467"/>
            <ac:grpSpMk id="231" creationId="{531073D8-4309-9CB3-85AC-F59697939F68}"/>
          </ac:grpSpMkLst>
        </pc:grpChg>
        <pc:grpChg chg="del mod">
          <ac:chgData name="Tim Cook" userId="d1c7cfb340f2c7ab" providerId="LiveId" clId="{132F1CF3-C23C-46A2-AE47-363F0F22F264}" dt="2023-04-12T02:14:49.177" v="1971"/>
          <ac:grpSpMkLst>
            <pc:docMk/>
            <pc:sldMk cId="4016249502" sldId="467"/>
            <ac:grpSpMk id="232" creationId="{4F6E9FD0-E703-08AA-49C7-94AEAEEEE91F}"/>
          </ac:grpSpMkLst>
        </pc:grpChg>
        <pc:grpChg chg="mod">
          <ac:chgData name="Tim Cook" userId="d1c7cfb340f2c7ab" providerId="LiveId" clId="{132F1CF3-C23C-46A2-AE47-363F0F22F264}" dt="2023-04-12T02:14:47.599" v="1969"/>
          <ac:grpSpMkLst>
            <pc:docMk/>
            <pc:sldMk cId="4016249502" sldId="467"/>
            <ac:grpSpMk id="233" creationId="{91E9B1F5-8615-562A-638C-D26A5319870D}"/>
          </ac:grpSpMkLst>
        </pc:grpChg>
        <pc:grpChg chg="mod">
          <ac:chgData name="Tim Cook" userId="d1c7cfb340f2c7ab" providerId="LiveId" clId="{132F1CF3-C23C-46A2-AE47-363F0F22F264}" dt="2023-04-12T02:14:47.599" v="1969"/>
          <ac:grpSpMkLst>
            <pc:docMk/>
            <pc:sldMk cId="4016249502" sldId="467"/>
            <ac:grpSpMk id="234" creationId="{DC242BE3-C2B0-3436-2C77-C332BC3E5BE2}"/>
          </ac:grpSpMkLst>
        </pc:grpChg>
        <pc:grpChg chg="mod">
          <ac:chgData name="Tim Cook" userId="d1c7cfb340f2c7ab" providerId="LiveId" clId="{132F1CF3-C23C-46A2-AE47-363F0F22F264}" dt="2023-04-12T02:14:49.177" v="1971"/>
          <ac:grpSpMkLst>
            <pc:docMk/>
            <pc:sldMk cId="4016249502" sldId="467"/>
            <ac:grpSpMk id="236" creationId="{9133DFB6-C2A1-5DBC-D768-2FCC84225C25}"/>
          </ac:grpSpMkLst>
        </pc:grp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48" creationId="{824455FA-E6C4-E681-EDBB-ACC83A92AD4D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49" creationId="{8577A35A-E404-7D4C-33CA-E4178201F321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50" creationId="{8267EB90-A194-7699-B474-D27A8B271DD8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61" creationId="{A8BA6F47-0268-DA84-5B28-3578AE32FDA0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62" creationId="{53BC0997-F0AF-8AF0-B2D4-99FF56FD16AC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63" creationId="{364993FA-F35E-A703-186A-B5CF2C4CD070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74" creationId="{D6E9080F-AFE7-0277-BE6C-57D15971EE88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79" creationId="{CD9D8B87-BC4A-F986-4253-1240168321DE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80" creationId="{A737ACA0-C221-38CB-A641-AB73E09B3ACC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81" creationId="{4F8ED871-8C4E-3B16-DD37-1A2B50755482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83" creationId="{3A45B200-27FC-2329-B6EF-209FD3395C81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84" creationId="{3D572600-CD55-9CB9-04DA-5F98C07EDDB8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85" creationId="{9C8E3F19-1AD7-D541-D0BB-7FE2B4E307F8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86" creationId="{547A8FB5-7D8D-4574-A0F0-8988029F81DE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87" creationId="{78D19051-6F13-A574-8B62-973C3FCF1961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88" creationId="{737B29BE-C100-D2CF-AF63-A12EAC53E9CD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89" creationId="{DFA8B4BE-BCB1-93E7-9D89-E785212EECBB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95" creationId="{29BE2D17-F78C-2DA3-E10C-D82688E547F9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96" creationId="{9C169407-6887-AF2D-D50D-3BABD5AA799C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97" creationId="{01B7D2EF-1E11-8B7D-F034-839875F05228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98" creationId="{6E2141B4-09D7-01EB-E4CB-E103CACA3089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99" creationId="{FE1849FE-2E4D-82F2-D0B1-505825CFF5F9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100" creationId="{5BE700B4-8214-72DC-9A90-DB65930452E8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101" creationId="{6C1EEF25-EDE9-4006-2211-3906215BA01C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102" creationId="{5D0851CB-BD66-4359-E3E3-777BE94C5CFF}"/>
          </ac:inkMkLst>
        </pc:inkChg>
        <pc:inkChg chg="add mod">
          <ac:chgData name="Tim Cook" userId="d1c7cfb340f2c7ab" providerId="LiveId" clId="{132F1CF3-C23C-46A2-AE47-363F0F22F264}" dt="2023-04-12T02:12:22.753" v="1774"/>
          <ac:inkMkLst>
            <pc:docMk/>
            <pc:sldMk cId="4016249502" sldId="467"/>
            <ac:inkMk id="103" creationId="{4E7BDC50-C379-234C-9CD0-61C333F4D55A}"/>
          </ac:inkMkLst>
        </pc:inkChg>
        <pc:inkChg chg="add mod">
          <ac:chgData name="Tim Cook" userId="d1c7cfb340f2c7ab" providerId="LiveId" clId="{132F1CF3-C23C-46A2-AE47-363F0F22F264}" dt="2023-04-12T02:14:06.246" v="1881"/>
          <ac:inkMkLst>
            <pc:docMk/>
            <pc:sldMk cId="4016249502" sldId="467"/>
            <ac:inkMk id="110" creationId="{2D82D882-5BC4-9188-437C-4E57704323BB}"/>
          </ac:inkMkLst>
        </pc:inkChg>
        <pc:inkChg chg="add mod">
          <ac:chgData name="Tim Cook" userId="d1c7cfb340f2c7ab" providerId="LiveId" clId="{132F1CF3-C23C-46A2-AE47-363F0F22F264}" dt="2023-04-12T02:14:06.246" v="1881"/>
          <ac:inkMkLst>
            <pc:docMk/>
            <pc:sldMk cId="4016249502" sldId="467"/>
            <ac:inkMk id="111" creationId="{F688D3A3-F33D-8DDC-7C05-AFE30D5F0588}"/>
          </ac:inkMkLst>
        </pc:inkChg>
        <pc:inkChg chg="add mod">
          <ac:chgData name="Tim Cook" userId="d1c7cfb340f2c7ab" providerId="LiveId" clId="{132F1CF3-C23C-46A2-AE47-363F0F22F264}" dt="2023-04-12T02:14:06.246" v="1881"/>
          <ac:inkMkLst>
            <pc:docMk/>
            <pc:sldMk cId="4016249502" sldId="467"/>
            <ac:inkMk id="112" creationId="{7F94F60F-8583-5507-D270-74E1C4C5F369}"/>
          </ac:inkMkLst>
        </pc:inkChg>
        <pc:inkChg chg="add mod">
          <ac:chgData name="Tim Cook" userId="d1c7cfb340f2c7ab" providerId="LiveId" clId="{132F1CF3-C23C-46A2-AE47-363F0F22F264}" dt="2023-04-12T02:14:06.246" v="1881"/>
          <ac:inkMkLst>
            <pc:docMk/>
            <pc:sldMk cId="4016249502" sldId="467"/>
            <ac:inkMk id="113" creationId="{8343CC14-3875-85FF-6725-61AC4F3075ED}"/>
          </ac:inkMkLst>
        </pc:inkChg>
        <pc:inkChg chg="add mod">
          <ac:chgData name="Tim Cook" userId="d1c7cfb340f2c7ab" providerId="LiveId" clId="{132F1CF3-C23C-46A2-AE47-363F0F22F264}" dt="2023-04-12T02:14:06.246" v="1881"/>
          <ac:inkMkLst>
            <pc:docMk/>
            <pc:sldMk cId="4016249502" sldId="467"/>
            <ac:inkMk id="114" creationId="{6154DDF8-18BE-A4E6-C56D-2F8E841EB564}"/>
          </ac:inkMkLst>
        </pc:inkChg>
        <pc:inkChg chg="add mod">
          <ac:chgData name="Tim Cook" userId="d1c7cfb340f2c7ab" providerId="LiveId" clId="{132F1CF3-C23C-46A2-AE47-363F0F22F264}" dt="2023-04-12T02:14:06.246" v="1881"/>
          <ac:inkMkLst>
            <pc:docMk/>
            <pc:sldMk cId="4016249502" sldId="467"/>
            <ac:inkMk id="115" creationId="{09C43D77-420A-67C7-05AF-0F39776CF7EA}"/>
          </ac:inkMkLst>
        </pc:inkChg>
        <pc:inkChg chg="add mod">
          <ac:chgData name="Tim Cook" userId="d1c7cfb340f2c7ab" providerId="LiveId" clId="{132F1CF3-C23C-46A2-AE47-363F0F22F264}" dt="2023-04-12T02:14:06.246" v="1881"/>
          <ac:inkMkLst>
            <pc:docMk/>
            <pc:sldMk cId="4016249502" sldId="467"/>
            <ac:inkMk id="117" creationId="{E222C990-1659-4BEC-4D36-5B493621A2E2}"/>
          </ac:inkMkLst>
        </pc:inkChg>
        <pc:inkChg chg="add mod">
          <ac:chgData name="Tim Cook" userId="d1c7cfb340f2c7ab" providerId="LiveId" clId="{132F1CF3-C23C-46A2-AE47-363F0F22F264}" dt="2023-04-12T02:14:06.246" v="1881"/>
          <ac:inkMkLst>
            <pc:docMk/>
            <pc:sldMk cId="4016249502" sldId="467"/>
            <ac:inkMk id="118" creationId="{9F5EADD2-85B1-B8BB-A1F4-7CFFECF97398}"/>
          </ac:inkMkLst>
        </pc:inkChg>
        <pc:inkChg chg="add mod">
          <ac:chgData name="Tim Cook" userId="d1c7cfb340f2c7ab" providerId="LiveId" clId="{132F1CF3-C23C-46A2-AE47-363F0F22F264}" dt="2023-04-12T02:14:06.246" v="1881"/>
          <ac:inkMkLst>
            <pc:docMk/>
            <pc:sldMk cId="4016249502" sldId="467"/>
            <ac:inkMk id="119" creationId="{21417F1D-8638-1C78-BE6B-7815289DFAE9}"/>
          </ac:inkMkLst>
        </pc:inkChg>
        <pc:inkChg chg="add mod">
          <ac:chgData name="Tim Cook" userId="d1c7cfb340f2c7ab" providerId="LiveId" clId="{132F1CF3-C23C-46A2-AE47-363F0F22F264}" dt="2023-04-12T02:14:11.957" v="1891"/>
          <ac:inkMkLst>
            <pc:docMk/>
            <pc:sldMk cId="4016249502" sldId="467"/>
            <ac:inkMk id="122" creationId="{7D30491D-F5D9-4827-8EA1-C652963E5BF1}"/>
          </ac:inkMkLst>
        </pc:inkChg>
        <pc:inkChg chg="add mod">
          <ac:chgData name="Tim Cook" userId="d1c7cfb340f2c7ab" providerId="LiveId" clId="{132F1CF3-C23C-46A2-AE47-363F0F22F264}" dt="2023-04-12T02:14:11.957" v="1891"/>
          <ac:inkMkLst>
            <pc:docMk/>
            <pc:sldMk cId="4016249502" sldId="467"/>
            <ac:inkMk id="123" creationId="{8BA5826D-A711-5F22-E09D-CE5B035A7A4C}"/>
          </ac:inkMkLst>
        </pc:inkChg>
        <pc:inkChg chg="add mod">
          <ac:chgData name="Tim Cook" userId="d1c7cfb340f2c7ab" providerId="LiveId" clId="{132F1CF3-C23C-46A2-AE47-363F0F22F264}" dt="2023-04-12T02:14:11.957" v="1891"/>
          <ac:inkMkLst>
            <pc:docMk/>
            <pc:sldMk cId="4016249502" sldId="467"/>
            <ac:inkMk id="124" creationId="{8F5DC47F-545E-5170-9AD6-98FDF2D98D68}"/>
          </ac:inkMkLst>
        </pc:inkChg>
        <pc:inkChg chg="add mod">
          <ac:chgData name="Tim Cook" userId="d1c7cfb340f2c7ab" providerId="LiveId" clId="{132F1CF3-C23C-46A2-AE47-363F0F22F264}" dt="2023-04-12T02:14:11.957" v="1891"/>
          <ac:inkMkLst>
            <pc:docMk/>
            <pc:sldMk cId="4016249502" sldId="467"/>
            <ac:inkMk id="125" creationId="{DDC4102C-9293-B4A4-DF66-92F73A6B519F}"/>
          </ac:inkMkLst>
        </pc:inkChg>
        <pc:inkChg chg="add mod">
          <ac:chgData name="Tim Cook" userId="d1c7cfb340f2c7ab" providerId="LiveId" clId="{132F1CF3-C23C-46A2-AE47-363F0F22F264}" dt="2023-04-12T02:14:11.957" v="1891"/>
          <ac:inkMkLst>
            <pc:docMk/>
            <pc:sldMk cId="4016249502" sldId="467"/>
            <ac:inkMk id="126" creationId="{1A9319B2-971B-ED42-41D0-1E36236EA7E0}"/>
          </ac:inkMkLst>
        </pc:inkChg>
        <pc:inkChg chg="add mod">
          <ac:chgData name="Tim Cook" userId="d1c7cfb340f2c7ab" providerId="LiveId" clId="{132F1CF3-C23C-46A2-AE47-363F0F22F264}" dt="2023-04-12T02:14:11.957" v="1891"/>
          <ac:inkMkLst>
            <pc:docMk/>
            <pc:sldMk cId="4016249502" sldId="467"/>
            <ac:inkMk id="128" creationId="{5454A5D7-659E-88BE-8087-6E6D4E139246}"/>
          </ac:inkMkLst>
        </pc:inkChg>
        <pc:inkChg chg="add mod">
          <ac:chgData name="Tim Cook" userId="d1c7cfb340f2c7ab" providerId="LiveId" clId="{132F1CF3-C23C-46A2-AE47-363F0F22F264}" dt="2023-04-12T02:14:11.957" v="1891"/>
          <ac:inkMkLst>
            <pc:docMk/>
            <pc:sldMk cId="4016249502" sldId="467"/>
            <ac:inkMk id="129" creationId="{A43F9654-F0B7-8DA3-F61C-9249D1456621}"/>
          </ac:inkMkLst>
        </pc:inkChg>
        <pc:inkChg chg="add mod">
          <ac:chgData name="Tim Cook" userId="d1c7cfb340f2c7ab" providerId="LiveId" clId="{132F1CF3-C23C-46A2-AE47-363F0F22F264}" dt="2023-04-12T02:14:11.957" v="1891"/>
          <ac:inkMkLst>
            <pc:docMk/>
            <pc:sldMk cId="4016249502" sldId="467"/>
            <ac:inkMk id="130" creationId="{3D96D857-B0D4-F3F6-0304-D27FED1CFF76}"/>
          </ac:inkMkLst>
        </pc:inkChg>
        <pc:inkChg chg="add mod">
          <ac:chgData name="Tim Cook" userId="d1c7cfb340f2c7ab" providerId="LiveId" clId="{132F1CF3-C23C-46A2-AE47-363F0F22F264}" dt="2023-04-12T02:14:11.957" v="1891"/>
          <ac:inkMkLst>
            <pc:docMk/>
            <pc:sldMk cId="4016249502" sldId="467"/>
            <ac:inkMk id="131" creationId="{FC615311-1436-2801-E71A-7C54F141425C}"/>
          </ac:inkMkLst>
        </pc:inkChg>
        <pc:inkChg chg="add del mod">
          <ac:chgData name="Tim Cook" userId="d1c7cfb340f2c7ab" providerId="LiveId" clId="{132F1CF3-C23C-46A2-AE47-363F0F22F264}" dt="2023-04-12T02:14:23.172" v="1913"/>
          <ac:inkMkLst>
            <pc:docMk/>
            <pc:sldMk cId="4016249502" sldId="467"/>
            <ac:inkMk id="134" creationId="{7E8077E1-21ED-0F8F-9590-4E7FF2DE875C}"/>
          </ac:inkMkLst>
        </pc:inkChg>
        <pc:inkChg chg="add del mod">
          <ac:chgData name="Tim Cook" userId="d1c7cfb340f2c7ab" providerId="LiveId" clId="{132F1CF3-C23C-46A2-AE47-363F0F22F264}" dt="2023-04-12T02:14:23.172" v="1916"/>
          <ac:inkMkLst>
            <pc:docMk/>
            <pc:sldMk cId="4016249502" sldId="467"/>
            <ac:inkMk id="135" creationId="{823325CB-EB05-3A35-FAAC-78BA69C5D4AD}"/>
          </ac:inkMkLst>
        </pc:inkChg>
        <pc:inkChg chg="add del mod">
          <ac:chgData name="Tim Cook" userId="d1c7cfb340f2c7ab" providerId="LiveId" clId="{132F1CF3-C23C-46A2-AE47-363F0F22F264}" dt="2023-04-12T02:14:23.172" v="1906"/>
          <ac:inkMkLst>
            <pc:docMk/>
            <pc:sldMk cId="4016249502" sldId="467"/>
            <ac:inkMk id="136" creationId="{FC8B7942-9DC5-589A-84C4-C22A697442D0}"/>
          </ac:inkMkLst>
        </pc:inkChg>
        <pc:inkChg chg="add del mod">
          <ac:chgData name="Tim Cook" userId="d1c7cfb340f2c7ab" providerId="LiveId" clId="{132F1CF3-C23C-46A2-AE47-363F0F22F264}" dt="2023-04-12T02:14:23.172" v="1911"/>
          <ac:inkMkLst>
            <pc:docMk/>
            <pc:sldMk cId="4016249502" sldId="467"/>
            <ac:inkMk id="137" creationId="{0896E543-1E1B-72C8-FDD3-B5DB609DAE06}"/>
          </ac:inkMkLst>
        </pc:inkChg>
        <pc:inkChg chg="add del mod">
          <ac:chgData name="Tim Cook" userId="d1c7cfb340f2c7ab" providerId="LiveId" clId="{132F1CF3-C23C-46A2-AE47-363F0F22F264}" dt="2023-04-12T02:14:23.172" v="1915"/>
          <ac:inkMkLst>
            <pc:docMk/>
            <pc:sldMk cId="4016249502" sldId="467"/>
            <ac:inkMk id="138" creationId="{E17F8455-71BB-C58F-ADDA-85D2D1A8F7D4}"/>
          </ac:inkMkLst>
        </pc:inkChg>
        <pc:inkChg chg="add del mod">
          <ac:chgData name="Tim Cook" userId="d1c7cfb340f2c7ab" providerId="LiveId" clId="{132F1CF3-C23C-46A2-AE47-363F0F22F264}" dt="2023-04-12T02:14:23.172" v="1908"/>
          <ac:inkMkLst>
            <pc:docMk/>
            <pc:sldMk cId="4016249502" sldId="467"/>
            <ac:inkMk id="139" creationId="{B75667B8-7311-DD40-BED6-2A0CEC955793}"/>
          </ac:inkMkLst>
        </pc:inkChg>
        <pc:inkChg chg="add del mod">
          <ac:chgData name="Tim Cook" userId="d1c7cfb340f2c7ab" providerId="LiveId" clId="{132F1CF3-C23C-46A2-AE47-363F0F22F264}" dt="2023-04-12T02:14:23.172" v="1905"/>
          <ac:inkMkLst>
            <pc:docMk/>
            <pc:sldMk cId="4016249502" sldId="467"/>
            <ac:inkMk id="140" creationId="{5D63EBDA-EAD5-AACB-6D42-A18DFE3BC57F}"/>
          </ac:inkMkLst>
        </pc:inkChg>
        <pc:inkChg chg="add del mod">
          <ac:chgData name="Tim Cook" userId="d1c7cfb340f2c7ab" providerId="LiveId" clId="{132F1CF3-C23C-46A2-AE47-363F0F22F264}" dt="2023-04-12T02:14:23.172" v="1910"/>
          <ac:inkMkLst>
            <pc:docMk/>
            <pc:sldMk cId="4016249502" sldId="467"/>
            <ac:inkMk id="141" creationId="{3E19D115-ABBF-80F9-2EA7-A0607400FACF}"/>
          </ac:inkMkLst>
        </pc:inkChg>
        <pc:inkChg chg="add del mod">
          <ac:chgData name="Tim Cook" userId="d1c7cfb340f2c7ab" providerId="LiveId" clId="{132F1CF3-C23C-46A2-AE47-363F0F22F264}" dt="2023-04-12T02:14:23.172" v="1909"/>
          <ac:inkMkLst>
            <pc:docMk/>
            <pc:sldMk cId="4016249502" sldId="467"/>
            <ac:inkMk id="142" creationId="{D499DAD8-77CF-8268-A003-44370DF196EA}"/>
          </ac:inkMkLst>
        </pc:inkChg>
        <pc:inkChg chg="add del mod">
          <ac:chgData name="Tim Cook" userId="d1c7cfb340f2c7ab" providerId="LiveId" clId="{132F1CF3-C23C-46A2-AE47-363F0F22F264}" dt="2023-04-12T02:14:23.172" v="1914"/>
          <ac:inkMkLst>
            <pc:docMk/>
            <pc:sldMk cId="4016249502" sldId="467"/>
            <ac:inkMk id="143" creationId="{1BA150FA-2159-3207-7376-7A6C4C92755A}"/>
          </ac:inkMkLst>
        </pc:inkChg>
        <pc:inkChg chg="add del mod">
          <ac:chgData name="Tim Cook" userId="d1c7cfb340f2c7ab" providerId="LiveId" clId="{132F1CF3-C23C-46A2-AE47-363F0F22F264}" dt="2023-04-12T02:14:23.172" v="1907"/>
          <ac:inkMkLst>
            <pc:docMk/>
            <pc:sldMk cId="4016249502" sldId="467"/>
            <ac:inkMk id="144" creationId="{804C7713-C382-EAA3-42A6-1A626D4F1B74}"/>
          </ac:inkMkLst>
        </pc:inkChg>
        <pc:inkChg chg="add del mod">
          <ac:chgData name="Tim Cook" userId="d1c7cfb340f2c7ab" providerId="LiveId" clId="{132F1CF3-C23C-46A2-AE47-363F0F22F264}" dt="2023-04-12T02:14:23.172" v="1912"/>
          <ac:inkMkLst>
            <pc:docMk/>
            <pc:sldMk cId="4016249502" sldId="467"/>
            <ac:inkMk id="145" creationId="{7C2651D9-B793-F4B3-FC4D-B847222DBC9E}"/>
          </ac:inkMkLst>
        </pc:inkChg>
        <pc:inkChg chg="add del">
          <ac:chgData name="Tim Cook" userId="d1c7cfb340f2c7ab" providerId="LiveId" clId="{132F1CF3-C23C-46A2-AE47-363F0F22F264}" dt="2023-04-12T02:14:28.453" v="1928"/>
          <ac:inkMkLst>
            <pc:docMk/>
            <pc:sldMk cId="4016249502" sldId="467"/>
            <ac:inkMk id="158" creationId="{1A8A96C0-0FB4-DC4F-3FBC-802A4FDBAE86}"/>
          </ac:inkMkLst>
        </pc:inkChg>
        <pc:inkChg chg="add del">
          <ac:chgData name="Tim Cook" userId="d1c7cfb340f2c7ab" providerId="LiveId" clId="{132F1CF3-C23C-46A2-AE47-363F0F22F264}" dt="2023-04-12T02:14:28.453" v="1927"/>
          <ac:inkMkLst>
            <pc:docMk/>
            <pc:sldMk cId="4016249502" sldId="467"/>
            <ac:inkMk id="164" creationId="{357B2C54-FA59-D1BB-BDA9-D1293D946681}"/>
          </ac:inkMkLst>
        </pc:inkChg>
        <pc:inkChg chg="add del">
          <ac:chgData name="Tim Cook" userId="d1c7cfb340f2c7ab" providerId="LiveId" clId="{132F1CF3-C23C-46A2-AE47-363F0F22F264}" dt="2023-04-12T02:14:28.437" v="1923"/>
          <ac:inkMkLst>
            <pc:docMk/>
            <pc:sldMk cId="4016249502" sldId="467"/>
            <ac:inkMk id="165" creationId="{D56FCCD8-9EB4-6FE5-CCEA-1AA2F282F186}"/>
          </ac:inkMkLst>
        </pc:inkChg>
        <pc:inkChg chg="add del">
          <ac:chgData name="Tim Cook" userId="d1c7cfb340f2c7ab" providerId="LiveId" clId="{132F1CF3-C23C-46A2-AE47-363F0F22F264}" dt="2023-04-12T02:14:28.437" v="1924"/>
          <ac:inkMkLst>
            <pc:docMk/>
            <pc:sldMk cId="4016249502" sldId="467"/>
            <ac:inkMk id="166" creationId="{7000B901-5ECC-B926-D3F1-75D8A721AAC2}"/>
          </ac:inkMkLst>
        </pc:inkChg>
        <pc:inkChg chg="add del">
          <ac:chgData name="Tim Cook" userId="d1c7cfb340f2c7ab" providerId="LiveId" clId="{132F1CF3-C23C-46A2-AE47-363F0F22F264}" dt="2023-04-12T02:14:28.453" v="1926"/>
          <ac:inkMkLst>
            <pc:docMk/>
            <pc:sldMk cId="4016249502" sldId="467"/>
            <ac:inkMk id="167" creationId="{2B002BAD-D50F-7453-822A-497F78AE6B27}"/>
          </ac:inkMkLst>
        </pc:inkChg>
        <pc:inkChg chg="add del">
          <ac:chgData name="Tim Cook" userId="d1c7cfb340f2c7ab" providerId="LiveId" clId="{132F1CF3-C23C-46A2-AE47-363F0F22F264}" dt="2023-04-12T02:14:28.453" v="1925"/>
          <ac:inkMkLst>
            <pc:docMk/>
            <pc:sldMk cId="4016249502" sldId="467"/>
            <ac:inkMk id="168" creationId="{2CBC2790-18BD-8849-FBA4-7931BE18BD4F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180" creationId="{AD4EA5B5-DB70-5DD0-C18A-CFCEC91A2B21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181" creationId="{A797C127-4443-2975-936C-B85D0A1C4D57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182" creationId="{43937009-3FE7-9555-A859-5E361C55372A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193" creationId="{EE434303-D349-1FAA-325C-5A0D83423BAA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194" creationId="{87CDFA5E-6E65-639C-D337-8180D3F01DCC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195" creationId="{24238677-0F25-E158-4CA3-29221DE6B44B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196" creationId="{067635D1-D442-BF72-C151-1FF34E4141FA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197" creationId="{4CA01DF4-B51E-976C-9C13-BC5EBAD1A1E2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198" creationId="{5F8360F7-DD6D-CFF6-65F5-61DDEC333137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00" creationId="{B1464A3A-209C-5196-03A1-742A5D76D72E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01" creationId="{0704C74D-8780-07F0-2955-5EED00664D72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02" creationId="{A303256C-0E2C-A102-F7CB-57F87450162E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03" creationId="{A8DCBA15-3895-963C-094E-CDEBD9B41F67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04" creationId="{656771B9-BF0D-77DA-4618-AB1B232325FD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05" creationId="{C26BB28F-5620-EAA2-3C45-55BE1FAD3730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06" creationId="{C785DBD0-2D20-71A1-177F-ECCD60FB4FA4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07" creationId="{58651C8D-DE47-2499-8940-393BE4D692B8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08" creationId="{35B6DD41-8E6C-CC41-0832-92886AC3FB07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09" creationId="{E0A0AD57-99C3-EE5B-920B-6D2025AF9E99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10" creationId="{8790FAD7-AEC4-DDC0-8027-FFAD59A7B2F0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11" creationId="{5558FB5E-06E2-9A51-1A07-58B89E5A45E4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12" creationId="{7F3A1643-51DA-B714-A5ED-76A8248C244F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13" creationId="{5F47D0D2-3523-5EF2-FAF2-A71169A187DE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14" creationId="{14CCF9C9-0BE3-62DF-690C-47EA910FDCB3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15" creationId="{DC3D219C-01AB-B1AC-4E0F-7747B358222B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16" creationId="{F07F688A-63E1-01DF-B987-B010CF2B3418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17" creationId="{05A1FEFA-03E1-42D4-D9EE-FD235A5B375B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18" creationId="{B67CBA6A-1831-6DE7-36A0-8E6BF25BFA8D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19" creationId="{45362FD2-3342-72F0-D171-58922AFD1CAA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20" creationId="{9F964919-FFF0-916E-88F6-B09FA845DD1A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21" creationId="{367A9449-FE27-F96D-2FB7-E58E102B4B61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22" creationId="{6B666B75-C8B2-028D-72C0-A66CEAD94728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23" creationId="{6F0E106E-2C6B-930B-4695-DCF4ABBD12C9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24" creationId="{4EF06DEB-BB27-AD64-DE1D-9981F5D9F4EB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25" creationId="{C47D158C-FC7C-CDF8-20CC-F77408056F77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26" creationId="{3F1650B0-986A-6169-4B49-D97017552BF4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27" creationId="{B7FBA87F-61D5-D1B0-7521-8B12643BEB82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28" creationId="{BB5FA9FB-8501-318B-C7C8-D5B2C094D76D}"/>
          </ac:inkMkLst>
        </pc:inkChg>
        <pc:inkChg chg="add mod">
          <ac:chgData name="Tim Cook" userId="d1c7cfb340f2c7ab" providerId="LiveId" clId="{132F1CF3-C23C-46A2-AE47-363F0F22F264}" dt="2023-04-12T02:14:47.599" v="1969"/>
          <ac:inkMkLst>
            <pc:docMk/>
            <pc:sldMk cId="4016249502" sldId="467"/>
            <ac:inkMk id="229" creationId="{6A742CF3-36B6-AAA8-7CFB-78BE029CFC50}"/>
          </ac:inkMkLst>
        </pc:inkChg>
        <pc:inkChg chg="add mod">
          <ac:chgData name="Tim Cook" userId="d1c7cfb340f2c7ab" providerId="LiveId" clId="{132F1CF3-C23C-46A2-AE47-363F0F22F264}" dt="2023-04-12T02:14:49.177" v="1971"/>
          <ac:inkMkLst>
            <pc:docMk/>
            <pc:sldMk cId="4016249502" sldId="467"/>
            <ac:inkMk id="235" creationId="{959EDF12-8D32-D34F-676B-DF16F8819E4B}"/>
          </ac:inkMkLst>
        </pc:inkChg>
      </pc:sldChg>
      <pc:sldChg chg="addSp delSp modSp mod">
        <pc:chgData name="Tim Cook" userId="d1c7cfb340f2c7ab" providerId="LiveId" clId="{132F1CF3-C23C-46A2-AE47-363F0F22F264}" dt="2023-04-12T02:19:24.447" v="2314"/>
        <pc:sldMkLst>
          <pc:docMk/>
          <pc:sldMk cId="2663209737" sldId="468"/>
        </pc:sldMkLst>
        <pc:grpChg chg="mod">
          <ac:chgData name="Tim Cook" userId="d1c7cfb340f2c7ab" providerId="LiveId" clId="{132F1CF3-C23C-46A2-AE47-363F0F22F264}" dt="2023-04-12T02:18:08.428" v="2185"/>
          <ac:grpSpMkLst>
            <pc:docMk/>
            <pc:sldMk cId="2663209737" sldId="468"/>
            <ac:grpSpMk id="18" creationId="{2200B207-E84C-EEF6-C52C-6FA5F5B026F7}"/>
          </ac:grpSpMkLst>
        </pc:grpChg>
        <pc:grpChg chg="del mod">
          <ac:chgData name="Tim Cook" userId="d1c7cfb340f2c7ab" providerId="LiveId" clId="{132F1CF3-C23C-46A2-AE47-363F0F22F264}" dt="2023-04-12T02:18:12.693" v="2195"/>
          <ac:grpSpMkLst>
            <pc:docMk/>
            <pc:sldMk cId="2663209737" sldId="468"/>
            <ac:grpSpMk id="25" creationId="{F6AAF3E5-3754-BFE0-0C7B-A4FC26C64CD5}"/>
          </ac:grpSpMkLst>
        </pc:grpChg>
        <pc:grpChg chg="del mod">
          <ac:chgData name="Tim Cook" userId="d1c7cfb340f2c7ab" providerId="LiveId" clId="{132F1CF3-C23C-46A2-AE47-363F0F22F264}" dt="2023-04-12T02:18:12.693" v="2196"/>
          <ac:grpSpMkLst>
            <pc:docMk/>
            <pc:sldMk cId="2663209737" sldId="468"/>
            <ac:grpSpMk id="26" creationId="{88A94E4A-057A-6168-448C-36B6AACDE158}"/>
          </ac:grpSpMkLst>
        </pc:grpChg>
        <pc:grpChg chg="del mod">
          <ac:chgData name="Tim Cook" userId="d1c7cfb340f2c7ab" providerId="LiveId" clId="{132F1CF3-C23C-46A2-AE47-363F0F22F264}" dt="2023-04-12T02:18:18.958" v="2207"/>
          <ac:grpSpMkLst>
            <pc:docMk/>
            <pc:sldMk cId="2663209737" sldId="468"/>
            <ac:grpSpMk id="33" creationId="{A5332073-7BBB-E137-9569-5AB971ECF591}"/>
          </ac:grpSpMkLst>
        </pc:grpChg>
        <pc:grpChg chg="del mod">
          <ac:chgData name="Tim Cook" userId="d1c7cfb340f2c7ab" providerId="LiveId" clId="{132F1CF3-C23C-46A2-AE47-363F0F22F264}" dt="2023-04-12T02:18:18.958" v="2208"/>
          <ac:grpSpMkLst>
            <pc:docMk/>
            <pc:sldMk cId="2663209737" sldId="468"/>
            <ac:grpSpMk id="34" creationId="{B202104A-F5C9-A5C3-9623-30A0956C0577}"/>
          </ac:grpSpMkLst>
        </pc:grpChg>
        <pc:grpChg chg="del mod">
          <ac:chgData name="Tim Cook" userId="d1c7cfb340f2c7ab" providerId="LiveId" clId="{132F1CF3-C23C-46A2-AE47-363F0F22F264}" dt="2023-04-12T02:18:40.457" v="2264"/>
          <ac:grpSpMkLst>
            <pc:docMk/>
            <pc:sldMk cId="2663209737" sldId="468"/>
            <ac:grpSpMk id="87" creationId="{19015A81-D45F-E153-0CF7-A518C3E6A128}"/>
          </ac:grpSpMkLst>
        </pc:grpChg>
        <pc:grpChg chg="mod">
          <ac:chgData name="Tim Cook" userId="d1c7cfb340f2c7ab" providerId="LiveId" clId="{132F1CF3-C23C-46A2-AE47-363F0F22F264}" dt="2023-04-12T02:18:40.457" v="2264"/>
          <ac:grpSpMkLst>
            <pc:docMk/>
            <pc:sldMk cId="2663209737" sldId="468"/>
            <ac:grpSpMk id="88" creationId="{702C4237-ECE9-622D-B7FC-1ADF39F288D7}"/>
          </ac:grpSpMkLst>
        </pc:grpChg>
        <pc:grpChg chg="mod">
          <ac:chgData name="Tim Cook" userId="d1c7cfb340f2c7ab" providerId="LiveId" clId="{132F1CF3-C23C-46A2-AE47-363F0F22F264}" dt="2023-04-12T02:18:40.457" v="2264"/>
          <ac:grpSpMkLst>
            <pc:docMk/>
            <pc:sldMk cId="2663209737" sldId="468"/>
            <ac:grpSpMk id="89" creationId="{FA56840E-7D0C-8087-8568-A359F2E28F8F}"/>
          </ac:grpSpMkLst>
        </pc:grpChg>
        <pc:grpChg chg="mod">
          <ac:chgData name="Tim Cook" userId="d1c7cfb340f2c7ab" providerId="LiveId" clId="{132F1CF3-C23C-46A2-AE47-363F0F22F264}" dt="2023-04-12T02:18:40.457" v="2264"/>
          <ac:grpSpMkLst>
            <pc:docMk/>
            <pc:sldMk cId="2663209737" sldId="468"/>
            <ac:grpSpMk id="90" creationId="{A1ED431A-CFBE-BB68-5FA1-9B9A7AB6E7A7}"/>
          </ac:grpSpMkLst>
        </pc:grpChg>
        <pc:grpChg chg="del mod">
          <ac:chgData name="Tim Cook" userId="d1c7cfb340f2c7ab" providerId="LiveId" clId="{132F1CF3-C23C-46A2-AE47-363F0F22F264}" dt="2023-04-12T02:18:43.254" v="2266"/>
          <ac:grpSpMkLst>
            <pc:docMk/>
            <pc:sldMk cId="2663209737" sldId="468"/>
            <ac:grpSpMk id="91" creationId="{924DCC0E-6C55-7046-8EAC-54DB4A4DB0B2}"/>
          </ac:grpSpMkLst>
        </pc:grpChg>
        <pc:grpChg chg="mod">
          <ac:chgData name="Tim Cook" userId="d1c7cfb340f2c7ab" providerId="LiveId" clId="{132F1CF3-C23C-46A2-AE47-363F0F22F264}" dt="2023-04-12T02:18:40.457" v="2264"/>
          <ac:grpSpMkLst>
            <pc:docMk/>
            <pc:sldMk cId="2663209737" sldId="468"/>
            <ac:grpSpMk id="92" creationId="{E8AD13AF-EC3A-5C57-C439-C8BD16B8C00F}"/>
          </ac:grpSpMkLst>
        </pc:grpChg>
        <pc:grpChg chg="mod">
          <ac:chgData name="Tim Cook" userId="d1c7cfb340f2c7ab" providerId="LiveId" clId="{132F1CF3-C23C-46A2-AE47-363F0F22F264}" dt="2023-04-12T02:18:40.457" v="2264"/>
          <ac:grpSpMkLst>
            <pc:docMk/>
            <pc:sldMk cId="2663209737" sldId="468"/>
            <ac:grpSpMk id="93" creationId="{F23D999B-BCEB-68A1-A571-9AA394E71678}"/>
          </ac:grpSpMkLst>
        </pc:grpChg>
        <pc:grpChg chg="mod">
          <ac:chgData name="Tim Cook" userId="d1c7cfb340f2c7ab" providerId="LiveId" clId="{132F1CF3-C23C-46A2-AE47-363F0F22F264}" dt="2023-04-12T02:18:40.457" v="2264"/>
          <ac:grpSpMkLst>
            <pc:docMk/>
            <pc:sldMk cId="2663209737" sldId="468"/>
            <ac:grpSpMk id="94" creationId="{068EF934-E54A-A824-6508-D26749626CB6}"/>
          </ac:grpSpMkLst>
        </pc:grpChg>
        <pc:grpChg chg="mod">
          <ac:chgData name="Tim Cook" userId="d1c7cfb340f2c7ab" providerId="LiveId" clId="{132F1CF3-C23C-46A2-AE47-363F0F22F264}" dt="2023-04-12T02:18:40.457" v="2264"/>
          <ac:grpSpMkLst>
            <pc:docMk/>
            <pc:sldMk cId="2663209737" sldId="468"/>
            <ac:grpSpMk id="95" creationId="{295DCC38-4A21-2E43-DDBF-10219091504F}"/>
          </ac:grpSpMkLst>
        </pc:grpChg>
        <pc:grpChg chg="mod">
          <ac:chgData name="Tim Cook" userId="d1c7cfb340f2c7ab" providerId="LiveId" clId="{132F1CF3-C23C-46A2-AE47-363F0F22F264}" dt="2023-04-12T02:18:40.457" v="2264"/>
          <ac:grpSpMkLst>
            <pc:docMk/>
            <pc:sldMk cId="2663209737" sldId="468"/>
            <ac:grpSpMk id="96" creationId="{DA2567A2-78B5-1784-B09A-EDB222D83FFA}"/>
          </ac:grpSpMkLst>
        </pc:grpChg>
        <pc:grpChg chg="mod">
          <ac:chgData name="Tim Cook" userId="d1c7cfb340f2c7ab" providerId="LiveId" clId="{132F1CF3-C23C-46A2-AE47-363F0F22F264}" dt="2023-04-12T02:18:43.254" v="2266"/>
          <ac:grpSpMkLst>
            <pc:docMk/>
            <pc:sldMk cId="2663209737" sldId="468"/>
            <ac:grpSpMk id="98" creationId="{6134EFD5-2BC6-3FC2-1339-EE9DF13AF14F}"/>
          </ac:grpSpMkLst>
        </pc:grpChg>
        <pc:grpChg chg="mod">
          <ac:chgData name="Tim Cook" userId="d1c7cfb340f2c7ab" providerId="LiveId" clId="{132F1CF3-C23C-46A2-AE47-363F0F22F264}" dt="2023-04-12T02:18:50.971" v="2277"/>
          <ac:grpSpMkLst>
            <pc:docMk/>
            <pc:sldMk cId="2663209737" sldId="468"/>
            <ac:grpSpMk id="109" creationId="{D4462ED2-F570-D53D-BA02-4E92B672489A}"/>
          </ac:grpSpMkLst>
        </pc:grpChg>
        <pc:grpChg chg="mod">
          <ac:chgData name="Tim Cook" userId="d1c7cfb340f2c7ab" providerId="LiveId" clId="{132F1CF3-C23C-46A2-AE47-363F0F22F264}" dt="2023-04-12T02:18:54.330" v="2282"/>
          <ac:grpSpMkLst>
            <pc:docMk/>
            <pc:sldMk cId="2663209737" sldId="468"/>
            <ac:grpSpMk id="114" creationId="{B807B07B-1EB0-74F0-78DB-717DEAD549CE}"/>
          </ac:grpSpMkLst>
        </pc:grpChg>
        <pc:grpChg chg="mod">
          <ac:chgData name="Tim Cook" userId="d1c7cfb340f2c7ab" providerId="LiveId" clId="{132F1CF3-C23C-46A2-AE47-363F0F22F264}" dt="2023-04-12T02:19:00.402" v="2294"/>
          <ac:grpSpMkLst>
            <pc:docMk/>
            <pc:sldMk cId="2663209737" sldId="468"/>
            <ac:grpSpMk id="125" creationId="{EAC9351A-C946-0FF6-0E14-348B669F799C}"/>
          </ac:grpSpMkLst>
        </pc:grpChg>
        <pc:grpChg chg="mod">
          <ac:chgData name="Tim Cook" userId="d1c7cfb340f2c7ab" providerId="LiveId" clId="{132F1CF3-C23C-46A2-AE47-363F0F22F264}" dt="2023-04-12T02:19:19.760" v="2303"/>
          <ac:grpSpMkLst>
            <pc:docMk/>
            <pc:sldMk cId="2663209737" sldId="468"/>
            <ac:grpSpMk id="134" creationId="{B5CCE05F-BCA5-E8FF-066F-094ABB19434B}"/>
          </ac:grpSpMkLst>
        </pc:grpChg>
        <pc:grpChg chg="mod">
          <ac:chgData name="Tim Cook" userId="d1c7cfb340f2c7ab" providerId="LiveId" clId="{132F1CF3-C23C-46A2-AE47-363F0F22F264}" dt="2023-04-12T02:19:19.760" v="2303"/>
          <ac:grpSpMkLst>
            <pc:docMk/>
            <pc:sldMk cId="2663209737" sldId="468"/>
            <ac:grpSpMk id="135" creationId="{A46A52BE-99A5-7746-2B6D-EC772F423DAA}"/>
          </ac:grpSpMkLst>
        </pc:grpChg>
        <pc:grpChg chg="mod">
          <ac:chgData name="Tim Cook" userId="d1c7cfb340f2c7ab" providerId="LiveId" clId="{132F1CF3-C23C-46A2-AE47-363F0F22F264}" dt="2023-04-12T02:19:24.447" v="2314"/>
          <ac:grpSpMkLst>
            <pc:docMk/>
            <pc:sldMk cId="2663209737" sldId="468"/>
            <ac:grpSpMk id="146" creationId="{2D6C51A0-4C94-EF70-BF84-FC258771AB93}"/>
          </ac:grpSpMkLst>
        </pc:grp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3" creationId="{0F276393-147E-58B1-0C75-0E8010A4612A}"/>
          </ac:inkMkLst>
        </pc:ink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5" creationId="{3528CB77-37C0-7AF4-C635-849151F1E23D}"/>
          </ac:inkMkLst>
        </pc:ink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7" creationId="{26824E4B-CF7E-EB59-7DA5-E71D96B4AF35}"/>
          </ac:inkMkLst>
        </pc:ink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9" creationId="{89C4B3A2-48DC-F252-A47E-79560CE97840}"/>
          </ac:inkMkLst>
        </pc:ink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10" creationId="{A1F7D0C8-3824-6909-F00E-5B0B26EEC83F}"/>
          </ac:inkMkLst>
        </pc:ink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11" creationId="{DDC151B6-8560-3137-4563-3307E71D517A}"/>
          </ac:inkMkLst>
        </pc:ink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12" creationId="{64D6D6B5-8C6C-D3D9-9F39-E4D156E67C17}"/>
          </ac:inkMkLst>
        </pc:ink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13" creationId="{69B0AA2A-B01F-A420-6D4D-415CB22A7E16}"/>
          </ac:inkMkLst>
        </pc:ink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14" creationId="{48933499-6E4A-3B95-A2B3-E5B2524E7586}"/>
          </ac:inkMkLst>
        </pc:ink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15" creationId="{AA8F2006-DA70-1225-0506-BC00EBD9827C}"/>
          </ac:inkMkLst>
        </pc:ink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16" creationId="{12154F20-CD3A-78D2-E802-BD6A0E903432}"/>
          </ac:inkMkLst>
        </pc:inkChg>
        <pc:inkChg chg="add mod">
          <ac:chgData name="Tim Cook" userId="d1c7cfb340f2c7ab" providerId="LiveId" clId="{132F1CF3-C23C-46A2-AE47-363F0F22F264}" dt="2023-04-12T02:18:08.428" v="2185"/>
          <ac:inkMkLst>
            <pc:docMk/>
            <pc:sldMk cId="2663209737" sldId="468"/>
            <ac:inkMk id="17" creationId="{8653C350-4A02-DCAA-087E-5C1564135312}"/>
          </ac:inkMkLst>
        </pc:inkChg>
        <pc:inkChg chg="add del mod">
          <ac:chgData name="Tim Cook" userId="d1c7cfb340f2c7ab" providerId="LiveId" clId="{132F1CF3-C23C-46A2-AE47-363F0F22F264}" dt="2023-04-12T02:18:12.693" v="2197"/>
          <ac:inkMkLst>
            <pc:docMk/>
            <pc:sldMk cId="2663209737" sldId="468"/>
            <ac:inkMk id="19" creationId="{543F5AF7-2AB2-4254-EE13-A744C4373445}"/>
          </ac:inkMkLst>
        </pc:inkChg>
        <pc:inkChg chg="add del mod">
          <ac:chgData name="Tim Cook" userId="d1c7cfb340f2c7ab" providerId="LiveId" clId="{132F1CF3-C23C-46A2-AE47-363F0F22F264}" dt="2023-04-12T02:18:12.693" v="2196"/>
          <ac:inkMkLst>
            <pc:docMk/>
            <pc:sldMk cId="2663209737" sldId="468"/>
            <ac:inkMk id="20" creationId="{33124537-553D-72DE-3BF1-FDE87BD09D4F}"/>
          </ac:inkMkLst>
        </pc:inkChg>
        <pc:inkChg chg="add del mod">
          <ac:chgData name="Tim Cook" userId="d1c7cfb340f2c7ab" providerId="LiveId" clId="{132F1CF3-C23C-46A2-AE47-363F0F22F264}" dt="2023-04-12T02:18:12.693" v="2194"/>
          <ac:inkMkLst>
            <pc:docMk/>
            <pc:sldMk cId="2663209737" sldId="468"/>
            <ac:inkMk id="21" creationId="{EB306E27-6852-F495-C940-3A5D379CEAC8}"/>
          </ac:inkMkLst>
        </pc:inkChg>
        <pc:inkChg chg="add del">
          <ac:chgData name="Tim Cook" userId="d1c7cfb340f2c7ab" providerId="LiveId" clId="{132F1CF3-C23C-46A2-AE47-363F0F22F264}" dt="2023-04-12T02:18:12.693" v="2193"/>
          <ac:inkMkLst>
            <pc:docMk/>
            <pc:sldMk cId="2663209737" sldId="468"/>
            <ac:inkMk id="22" creationId="{E4B445C5-22A6-226D-1154-ED9063189707}"/>
          </ac:inkMkLst>
        </pc:inkChg>
        <pc:inkChg chg="add del mod">
          <ac:chgData name="Tim Cook" userId="d1c7cfb340f2c7ab" providerId="LiveId" clId="{132F1CF3-C23C-46A2-AE47-363F0F22F264}" dt="2023-04-12T02:18:12.693" v="2198"/>
          <ac:inkMkLst>
            <pc:docMk/>
            <pc:sldMk cId="2663209737" sldId="468"/>
            <ac:inkMk id="23" creationId="{B65AE723-3679-FBD5-ECD6-F32FDE050426}"/>
          </ac:inkMkLst>
        </pc:inkChg>
        <pc:inkChg chg="add del mod">
          <ac:chgData name="Tim Cook" userId="d1c7cfb340f2c7ab" providerId="LiveId" clId="{132F1CF3-C23C-46A2-AE47-363F0F22F264}" dt="2023-04-12T02:18:12.693" v="2195"/>
          <ac:inkMkLst>
            <pc:docMk/>
            <pc:sldMk cId="2663209737" sldId="468"/>
            <ac:inkMk id="24" creationId="{99E2FF70-2389-8AA1-37B0-D573FDA0568D}"/>
          </ac:inkMkLst>
        </pc:inkChg>
        <pc:inkChg chg="add del mod">
          <ac:chgData name="Tim Cook" userId="d1c7cfb340f2c7ab" providerId="LiveId" clId="{132F1CF3-C23C-46A2-AE47-363F0F22F264}" dt="2023-04-12T02:18:18.958" v="2206"/>
          <ac:inkMkLst>
            <pc:docMk/>
            <pc:sldMk cId="2663209737" sldId="468"/>
            <ac:inkMk id="27" creationId="{DAEC8C62-470E-39B7-8EF6-884C92086743}"/>
          </ac:inkMkLst>
        </pc:inkChg>
        <pc:inkChg chg="add del mod">
          <ac:chgData name="Tim Cook" userId="d1c7cfb340f2c7ab" providerId="LiveId" clId="{132F1CF3-C23C-46A2-AE47-363F0F22F264}" dt="2023-04-12T02:18:18.958" v="2208"/>
          <ac:inkMkLst>
            <pc:docMk/>
            <pc:sldMk cId="2663209737" sldId="468"/>
            <ac:inkMk id="28" creationId="{8519D176-1807-FA37-7505-8A57564DC424}"/>
          </ac:inkMkLst>
        </pc:inkChg>
        <pc:inkChg chg="add del mod">
          <ac:chgData name="Tim Cook" userId="d1c7cfb340f2c7ab" providerId="LiveId" clId="{132F1CF3-C23C-46A2-AE47-363F0F22F264}" dt="2023-04-12T02:18:18.958" v="2211"/>
          <ac:inkMkLst>
            <pc:docMk/>
            <pc:sldMk cId="2663209737" sldId="468"/>
            <ac:inkMk id="29" creationId="{6C25B797-DD15-2BC3-ED9A-4B13B6765C1F}"/>
          </ac:inkMkLst>
        </pc:inkChg>
        <pc:inkChg chg="add del">
          <ac:chgData name="Tim Cook" userId="d1c7cfb340f2c7ab" providerId="LiveId" clId="{132F1CF3-C23C-46A2-AE47-363F0F22F264}" dt="2023-04-12T02:18:18.958" v="2209"/>
          <ac:inkMkLst>
            <pc:docMk/>
            <pc:sldMk cId="2663209737" sldId="468"/>
            <ac:inkMk id="30" creationId="{793942F8-BB82-0B2A-57C9-CF3E51A2E259}"/>
          </ac:inkMkLst>
        </pc:inkChg>
        <pc:inkChg chg="add del mod">
          <ac:chgData name="Tim Cook" userId="d1c7cfb340f2c7ab" providerId="LiveId" clId="{132F1CF3-C23C-46A2-AE47-363F0F22F264}" dt="2023-04-12T02:18:18.958" v="2210"/>
          <ac:inkMkLst>
            <pc:docMk/>
            <pc:sldMk cId="2663209737" sldId="468"/>
            <ac:inkMk id="31" creationId="{6A123167-3AB5-79F8-3B29-C19DCC2B759F}"/>
          </ac:inkMkLst>
        </pc:inkChg>
        <pc:inkChg chg="add del mod">
          <ac:chgData name="Tim Cook" userId="d1c7cfb340f2c7ab" providerId="LiveId" clId="{132F1CF3-C23C-46A2-AE47-363F0F22F264}" dt="2023-04-12T02:18:18.958" v="2207"/>
          <ac:inkMkLst>
            <pc:docMk/>
            <pc:sldMk cId="2663209737" sldId="468"/>
            <ac:inkMk id="32" creationId="{254785FD-7282-79D6-1BC3-60C0B7858EB2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35" creationId="{A5B29A79-58EA-9370-BFAB-9EF47E925E42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36" creationId="{037DF339-B927-F71F-FBA2-103A0755C073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37" creationId="{40367A3C-CE64-FEB0-9CE8-8CBE2FF55DB8}"/>
          </ac:inkMkLst>
        </pc:inkChg>
        <pc:inkChg chg="add">
          <ac:chgData name="Tim Cook" userId="d1c7cfb340f2c7ab" providerId="LiveId" clId="{132F1CF3-C23C-46A2-AE47-363F0F22F264}" dt="2023-04-12T02:18:21.052" v="2215" actId="9405"/>
          <ac:inkMkLst>
            <pc:docMk/>
            <pc:sldMk cId="2663209737" sldId="468"/>
            <ac:inkMk id="38" creationId="{513F5EB8-620A-11E5-3A31-D6E59D825244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39" creationId="{D2D4A06C-A880-A5B0-DF59-E7E493012722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40" creationId="{378131C5-D161-C29B-809B-1A9F571E6E1E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41" creationId="{2B96117B-58B6-7D6C-8BA8-6482FE60D232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42" creationId="{B6A8189C-BB43-01F1-D801-3D57AF9F0276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43" creationId="{5CE29869-1436-8003-4081-36BE135334CE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44" creationId="{B40B6856-4399-4C46-0EE1-0C915A1D582E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45" creationId="{22413E9A-BFEE-7C22-747A-C0A5D003211E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46" creationId="{E7192454-674C-9E98-BBCE-F62C89F78C31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47" creationId="{4F55675B-221F-49F0-D822-A276AF703FC2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48" creationId="{806C3874-410E-4C0E-E249-CB6783C5104E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49" creationId="{074CCE39-E06F-D876-6CE1-0FD382D08745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50" creationId="{6A2A0D5A-3781-4D82-ADF6-3737D76BDAAA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51" creationId="{F3417DEC-36F8-B44F-68D3-4FA5A1A578D8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52" creationId="{5056E03C-5C36-02A3-7B4B-E5B915C76FD6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53" creationId="{5A2C9308-5637-8C73-215E-651D350C6429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54" creationId="{6B6FE30A-1E1C-BA1A-50B9-39EAD1C4A047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55" creationId="{9F76665F-E595-315E-9737-C46685321F08}"/>
          </ac:inkMkLst>
        </pc:inkChg>
        <pc:inkChg chg="add mod">
          <ac:chgData name="Tim Cook" userId="d1c7cfb340f2c7ab" providerId="LiveId" clId="{132F1CF3-C23C-46A2-AE47-363F0F22F264}" dt="2023-04-12T02:18:43.254" v="2266"/>
          <ac:inkMkLst>
            <pc:docMk/>
            <pc:sldMk cId="2663209737" sldId="468"/>
            <ac:inkMk id="56" creationId="{E7293527-A9A2-435F-1909-EDEF3536AB95}"/>
          </ac:inkMkLst>
        </pc:inkChg>
        <pc:inkChg chg="add mod">
          <ac:chgData name="Tim Cook" userId="d1c7cfb340f2c7ab" providerId="LiveId" clId="{132F1CF3-C23C-46A2-AE47-363F0F22F264}" dt="2023-04-12T02:18:43.254" v="2266"/>
          <ac:inkMkLst>
            <pc:docMk/>
            <pc:sldMk cId="2663209737" sldId="468"/>
            <ac:inkMk id="57" creationId="{EEDBB7BE-E103-6BDC-9772-76CDDE69FEE0}"/>
          </ac:inkMkLst>
        </pc:inkChg>
        <pc:inkChg chg="add mod">
          <ac:chgData name="Tim Cook" userId="d1c7cfb340f2c7ab" providerId="LiveId" clId="{132F1CF3-C23C-46A2-AE47-363F0F22F264}" dt="2023-04-12T02:18:43.254" v="2266"/>
          <ac:inkMkLst>
            <pc:docMk/>
            <pc:sldMk cId="2663209737" sldId="468"/>
            <ac:inkMk id="58" creationId="{AD50A82F-F714-F9A2-DC0E-66456AF461DA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59" creationId="{AD55C32C-64E9-65C8-8496-EA93F2107BAF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60" creationId="{F999E494-5AF6-7E3B-D236-756B07382B7B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61" creationId="{EB703E05-C4AD-2CC3-4392-97A81155DA91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62" creationId="{2BAC047C-E4E4-1748-B628-2059BD91B4A6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63" creationId="{E460B942-CF8C-9A17-29C2-5A3337EF8D30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64" creationId="{E06BE1A5-0DB6-93D5-1095-088AD39380C8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65" creationId="{6F5632D1-80F3-5A7D-F02A-11AC877DE366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66" creationId="{75926F80-8538-CEE4-2146-4499C9007028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67" creationId="{38CEC4B8-8237-7D86-C544-0C921D03D1D0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68" creationId="{0CD913CF-E4EF-33F2-40AA-1576D2611B21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69" creationId="{EF4223E0-256D-E047-4DB5-92D55D78E982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70" creationId="{0087E8C6-D773-FD56-204A-70DB7F464AD0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71" creationId="{93C2C791-29A3-C425-6FBD-8B1284DBA8EC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72" creationId="{B0327934-1FBD-67A7-993D-58FA81E4BE0F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73" creationId="{95FB4D9B-5D42-22F8-78D2-20F8C6A7D835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74" creationId="{0BDA163A-6040-5D26-B703-1EBA7AB17F78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75" creationId="{C0B0F66C-88C7-1D34-D1B2-9AD990FF5F92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76" creationId="{55584A01-DAEF-DF7B-9445-85F06C824F52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77" creationId="{171DEB89-2A39-B734-8783-44E89E29BA2B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78" creationId="{20427343-928C-34D1-032A-3B1F98979761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79" creationId="{E344C213-BD16-B30F-EA73-6101178553F5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80" creationId="{46F6A9A5-68D1-8647-2CB9-BB47BFB212C1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81" creationId="{91C0241B-F650-0AFE-A287-411AFC2C8DCD}"/>
          </ac:inkMkLst>
        </pc:inkChg>
        <pc:inkChg chg="add">
          <ac:chgData name="Tim Cook" userId="d1c7cfb340f2c7ab" providerId="LiveId" clId="{132F1CF3-C23C-46A2-AE47-363F0F22F264}" dt="2023-04-12T02:18:38.067" v="2259" actId="9405"/>
          <ac:inkMkLst>
            <pc:docMk/>
            <pc:sldMk cId="2663209737" sldId="468"/>
            <ac:inkMk id="82" creationId="{64784466-597D-5C38-3FD9-572AFAEF39D9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83" creationId="{523E5E3E-CBDC-43B2-0D82-18CEF88AB2E4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84" creationId="{872A5849-82CC-C56C-D0F7-3F3091A80790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85" creationId="{66FD3A6E-33EB-5DDB-2EE0-1E679A9C5F1A}"/>
          </ac:inkMkLst>
        </pc:inkChg>
        <pc:inkChg chg="add mod">
          <ac:chgData name="Tim Cook" userId="d1c7cfb340f2c7ab" providerId="LiveId" clId="{132F1CF3-C23C-46A2-AE47-363F0F22F264}" dt="2023-04-12T02:18:40.457" v="2264"/>
          <ac:inkMkLst>
            <pc:docMk/>
            <pc:sldMk cId="2663209737" sldId="468"/>
            <ac:inkMk id="86" creationId="{18EAA057-9916-5029-0132-D4B5BC7D00A2}"/>
          </ac:inkMkLst>
        </pc:inkChg>
        <pc:inkChg chg="add mod">
          <ac:chgData name="Tim Cook" userId="d1c7cfb340f2c7ab" providerId="LiveId" clId="{132F1CF3-C23C-46A2-AE47-363F0F22F264}" dt="2023-04-12T02:18:43.254" v="2266"/>
          <ac:inkMkLst>
            <pc:docMk/>
            <pc:sldMk cId="2663209737" sldId="468"/>
            <ac:inkMk id="97" creationId="{F42FEE5F-4145-0DFC-5611-0AB0DF106C9C}"/>
          </ac:inkMkLst>
        </pc:inkChg>
        <pc:inkChg chg="add mod">
          <ac:chgData name="Tim Cook" userId="d1c7cfb340f2c7ab" providerId="LiveId" clId="{132F1CF3-C23C-46A2-AE47-363F0F22F264}" dt="2023-04-12T02:18:50.971" v="2277"/>
          <ac:inkMkLst>
            <pc:docMk/>
            <pc:sldMk cId="2663209737" sldId="468"/>
            <ac:inkMk id="99" creationId="{721DB9AB-A439-89F7-E139-9056EB6626FC}"/>
          </ac:inkMkLst>
        </pc:inkChg>
        <pc:inkChg chg="add mod">
          <ac:chgData name="Tim Cook" userId="d1c7cfb340f2c7ab" providerId="LiveId" clId="{132F1CF3-C23C-46A2-AE47-363F0F22F264}" dt="2023-04-12T02:18:50.971" v="2277"/>
          <ac:inkMkLst>
            <pc:docMk/>
            <pc:sldMk cId="2663209737" sldId="468"/>
            <ac:inkMk id="100" creationId="{FABC2CAC-BAE7-2626-0FC4-75E953C8AC71}"/>
          </ac:inkMkLst>
        </pc:inkChg>
        <pc:inkChg chg="add mod">
          <ac:chgData name="Tim Cook" userId="d1c7cfb340f2c7ab" providerId="LiveId" clId="{132F1CF3-C23C-46A2-AE47-363F0F22F264}" dt="2023-04-12T02:18:50.971" v="2277"/>
          <ac:inkMkLst>
            <pc:docMk/>
            <pc:sldMk cId="2663209737" sldId="468"/>
            <ac:inkMk id="101" creationId="{B543411C-BFBA-B79B-C645-F035036ACC98}"/>
          </ac:inkMkLst>
        </pc:inkChg>
        <pc:inkChg chg="add mod">
          <ac:chgData name="Tim Cook" userId="d1c7cfb340f2c7ab" providerId="LiveId" clId="{132F1CF3-C23C-46A2-AE47-363F0F22F264}" dt="2023-04-12T02:18:50.971" v="2277"/>
          <ac:inkMkLst>
            <pc:docMk/>
            <pc:sldMk cId="2663209737" sldId="468"/>
            <ac:inkMk id="102" creationId="{4057F768-8664-372D-52F8-9F1099DD245E}"/>
          </ac:inkMkLst>
        </pc:inkChg>
        <pc:inkChg chg="add mod">
          <ac:chgData name="Tim Cook" userId="d1c7cfb340f2c7ab" providerId="LiveId" clId="{132F1CF3-C23C-46A2-AE47-363F0F22F264}" dt="2023-04-12T02:18:50.971" v="2277"/>
          <ac:inkMkLst>
            <pc:docMk/>
            <pc:sldMk cId="2663209737" sldId="468"/>
            <ac:inkMk id="103" creationId="{61B4B297-3C4F-63FC-8FAC-FF690AD81E6B}"/>
          </ac:inkMkLst>
        </pc:inkChg>
        <pc:inkChg chg="add mod">
          <ac:chgData name="Tim Cook" userId="d1c7cfb340f2c7ab" providerId="LiveId" clId="{132F1CF3-C23C-46A2-AE47-363F0F22F264}" dt="2023-04-12T02:18:50.971" v="2277"/>
          <ac:inkMkLst>
            <pc:docMk/>
            <pc:sldMk cId="2663209737" sldId="468"/>
            <ac:inkMk id="104" creationId="{F0BF3FEA-D083-6A32-B691-20BB6A052908}"/>
          </ac:inkMkLst>
        </pc:inkChg>
        <pc:inkChg chg="add mod">
          <ac:chgData name="Tim Cook" userId="d1c7cfb340f2c7ab" providerId="LiveId" clId="{132F1CF3-C23C-46A2-AE47-363F0F22F264}" dt="2023-04-12T02:18:50.971" v="2277"/>
          <ac:inkMkLst>
            <pc:docMk/>
            <pc:sldMk cId="2663209737" sldId="468"/>
            <ac:inkMk id="105" creationId="{C1F1C872-74D4-AC5D-D106-21352FEAA3B9}"/>
          </ac:inkMkLst>
        </pc:inkChg>
        <pc:inkChg chg="add mod">
          <ac:chgData name="Tim Cook" userId="d1c7cfb340f2c7ab" providerId="LiveId" clId="{132F1CF3-C23C-46A2-AE47-363F0F22F264}" dt="2023-04-12T02:18:50.971" v="2277"/>
          <ac:inkMkLst>
            <pc:docMk/>
            <pc:sldMk cId="2663209737" sldId="468"/>
            <ac:inkMk id="106" creationId="{4FDBBB73-0DB7-40B5-A3B9-1D5306707D38}"/>
          </ac:inkMkLst>
        </pc:inkChg>
        <pc:inkChg chg="add mod">
          <ac:chgData name="Tim Cook" userId="d1c7cfb340f2c7ab" providerId="LiveId" clId="{132F1CF3-C23C-46A2-AE47-363F0F22F264}" dt="2023-04-12T02:18:50.971" v="2277"/>
          <ac:inkMkLst>
            <pc:docMk/>
            <pc:sldMk cId="2663209737" sldId="468"/>
            <ac:inkMk id="107" creationId="{E5EBAF69-CD3D-AE71-4B3A-622F49808E62}"/>
          </ac:inkMkLst>
        </pc:inkChg>
        <pc:inkChg chg="add mod">
          <ac:chgData name="Tim Cook" userId="d1c7cfb340f2c7ab" providerId="LiveId" clId="{132F1CF3-C23C-46A2-AE47-363F0F22F264}" dt="2023-04-12T02:18:50.971" v="2277"/>
          <ac:inkMkLst>
            <pc:docMk/>
            <pc:sldMk cId="2663209737" sldId="468"/>
            <ac:inkMk id="108" creationId="{1F4ED6BD-7B34-FD51-4546-6E09EB65EA4E}"/>
          </ac:inkMkLst>
        </pc:inkChg>
        <pc:inkChg chg="add">
          <ac:chgData name="Tim Cook" userId="d1c7cfb340f2c7ab" providerId="LiveId" clId="{132F1CF3-C23C-46A2-AE47-363F0F22F264}" dt="2023-04-12T02:18:51.690" v="2278" actId="9405"/>
          <ac:inkMkLst>
            <pc:docMk/>
            <pc:sldMk cId="2663209737" sldId="468"/>
            <ac:inkMk id="110" creationId="{05C3A684-D964-DDCB-3EF5-AE989FCFCAD6}"/>
          </ac:inkMkLst>
        </pc:inkChg>
        <pc:inkChg chg="add mod">
          <ac:chgData name="Tim Cook" userId="d1c7cfb340f2c7ab" providerId="LiveId" clId="{132F1CF3-C23C-46A2-AE47-363F0F22F264}" dt="2023-04-12T02:18:54.330" v="2282"/>
          <ac:inkMkLst>
            <pc:docMk/>
            <pc:sldMk cId="2663209737" sldId="468"/>
            <ac:inkMk id="111" creationId="{F9EDBACA-512E-9EB8-C72A-BA55A4047A26}"/>
          </ac:inkMkLst>
        </pc:inkChg>
        <pc:inkChg chg="add mod">
          <ac:chgData name="Tim Cook" userId="d1c7cfb340f2c7ab" providerId="LiveId" clId="{132F1CF3-C23C-46A2-AE47-363F0F22F264}" dt="2023-04-12T02:18:54.330" v="2282"/>
          <ac:inkMkLst>
            <pc:docMk/>
            <pc:sldMk cId="2663209737" sldId="468"/>
            <ac:inkMk id="112" creationId="{839A646A-21F0-2353-89D5-976F16110A4E}"/>
          </ac:inkMkLst>
        </pc:inkChg>
        <pc:inkChg chg="add del">
          <ac:chgData name="Tim Cook" userId="d1c7cfb340f2c7ab" providerId="LiveId" clId="{132F1CF3-C23C-46A2-AE47-363F0F22F264}" dt="2023-04-12T02:18:54.846" v="2283"/>
          <ac:inkMkLst>
            <pc:docMk/>
            <pc:sldMk cId="2663209737" sldId="468"/>
            <ac:inkMk id="113" creationId="{B3036291-6617-CE20-D0EF-349F1EF96B79}"/>
          </ac:inkMkLst>
        </pc:inkChg>
        <pc:inkChg chg="add">
          <ac:chgData name="Tim Cook" userId="d1c7cfb340f2c7ab" providerId="LiveId" clId="{132F1CF3-C23C-46A2-AE47-363F0F22F264}" dt="2023-04-12T02:18:55.908" v="2284" actId="9405"/>
          <ac:inkMkLst>
            <pc:docMk/>
            <pc:sldMk cId="2663209737" sldId="468"/>
            <ac:inkMk id="115" creationId="{C903B8F9-733C-5C4A-B3EE-017A5C006E7C}"/>
          </ac:inkMkLst>
        </pc:inkChg>
        <pc:inkChg chg="add mod">
          <ac:chgData name="Tim Cook" userId="d1c7cfb340f2c7ab" providerId="LiveId" clId="{132F1CF3-C23C-46A2-AE47-363F0F22F264}" dt="2023-04-12T02:19:00.402" v="2294"/>
          <ac:inkMkLst>
            <pc:docMk/>
            <pc:sldMk cId="2663209737" sldId="468"/>
            <ac:inkMk id="116" creationId="{4A1B8064-B16D-D27E-CE78-C9639D1D55E2}"/>
          </ac:inkMkLst>
        </pc:inkChg>
        <pc:inkChg chg="add mod">
          <ac:chgData name="Tim Cook" userId="d1c7cfb340f2c7ab" providerId="LiveId" clId="{132F1CF3-C23C-46A2-AE47-363F0F22F264}" dt="2023-04-12T02:19:00.402" v="2294"/>
          <ac:inkMkLst>
            <pc:docMk/>
            <pc:sldMk cId="2663209737" sldId="468"/>
            <ac:inkMk id="117" creationId="{E31C6E3D-433B-D1A5-21C5-15F3547D0395}"/>
          </ac:inkMkLst>
        </pc:inkChg>
        <pc:inkChg chg="add mod">
          <ac:chgData name="Tim Cook" userId="d1c7cfb340f2c7ab" providerId="LiveId" clId="{132F1CF3-C23C-46A2-AE47-363F0F22F264}" dt="2023-04-12T02:19:00.402" v="2294"/>
          <ac:inkMkLst>
            <pc:docMk/>
            <pc:sldMk cId="2663209737" sldId="468"/>
            <ac:inkMk id="118" creationId="{F7C66F15-F6C6-B73E-FCEE-E13D6BB191F6}"/>
          </ac:inkMkLst>
        </pc:inkChg>
        <pc:inkChg chg="add mod">
          <ac:chgData name="Tim Cook" userId="d1c7cfb340f2c7ab" providerId="LiveId" clId="{132F1CF3-C23C-46A2-AE47-363F0F22F264}" dt="2023-04-12T02:19:00.402" v="2294"/>
          <ac:inkMkLst>
            <pc:docMk/>
            <pc:sldMk cId="2663209737" sldId="468"/>
            <ac:inkMk id="119" creationId="{8EADDD50-1C97-ED4A-5176-6DE6B56786A8}"/>
          </ac:inkMkLst>
        </pc:inkChg>
        <pc:inkChg chg="add mod">
          <ac:chgData name="Tim Cook" userId="d1c7cfb340f2c7ab" providerId="LiveId" clId="{132F1CF3-C23C-46A2-AE47-363F0F22F264}" dt="2023-04-12T02:19:00.402" v="2294"/>
          <ac:inkMkLst>
            <pc:docMk/>
            <pc:sldMk cId="2663209737" sldId="468"/>
            <ac:inkMk id="120" creationId="{ADAE6986-65CC-4F4F-BAE0-A2459C1D7010}"/>
          </ac:inkMkLst>
        </pc:inkChg>
        <pc:inkChg chg="add mod">
          <ac:chgData name="Tim Cook" userId="d1c7cfb340f2c7ab" providerId="LiveId" clId="{132F1CF3-C23C-46A2-AE47-363F0F22F264}" dt="2023-04-12T02:19:00.402" v="2294"/>
          <ac:inkMkLst>
            <pc:docMk/>
            <pc:sldMk cId="2663209737" sldId="468"/>
            <ac:inkMk id="121" creationId="{D3950B2D-1DC9-D9D9-3542-3E5D639E445B}"/>
          </ac:inkMkLst>
        </pc:inkChg>
        <pc:inkChg chg="add mod">
          <ac:chgData name="Tim Cook" userId="d1c7cfb340f2c7ab" providerId="LiveId" clId="{132F1CF3-C23C-46A2-AE47-363F0F22F264}" dt="2023-04-12T02:19:00.402" v="2294"/>
          <ac:inkMkLst>
            <pc:docMk/>
            <pc:sldMk cId="2663209737" sldId="468"/>
            <ac:inkMk id="122" creationId="{9E4BD808-BBD8-6702-5690-F08983ECDAFD}"/>
          </ac:inkMkLst>
        </pc:inkChg>
        <pc:inkChg chg="add mod">
          <ac:chgData name="Tim Cook" userId="d1c7cfb340f2c7ab" providerId="LiveId" clId="{132F1CF3-C23C-46A2-AE47-363F0F22F264}" dt="2023-04-12T02:19:00.402" v="2294"/>
          <ac:inkMkLst>
            <pc:docMk/>
            <pc:sldMk cId="2663209737" sldId="468"/>
            <ac:inkMk id="123" creationId="{C0ED1E15-3C62-A970-9004-1EF7D85534B0}"/>
          </ac:inkMkLst>
        </pc:inkChg>
        <pc:inkChg chg="add mod">
          <ac:chgData name="Tim Cook" userId="d1c7cfb340f2c7ab" providerId="LiveId" clId="{132F1CF3-C23C-46A2-AE47-363F0F22F264}" dt="2023-04-12T02:19:00.402" v="2294"/>
          <ac:inkMkLst>
            <pc:docMk/>
            <pc:sldMk cId="2663209737" sldId="468"/>
            <ac:inkMk id="124" creationId="{EF23CC66-6458-07E4-C589-6330CA10E848}"/>
          </ac:inkMkLst>
        </pc:inkChg>
        <pc:inkChg chg="add mod">
          <ac:chgData name="Tim Cook" userId="d1c7cfb340f2c7ab" providerId="LiveId" clId="{132F1CF3-C23C-46A2-AE47-363F0F22F264}" dt="2023-04-12T02:19:19.760" v="2303"/>
          <ac:inkMkLst>
            <pc:docMk/>
            <pc:sldMk cId="2663209737" sldId="468"/>
            <ac:inkMk id="126" creationId="{BECF32DD-2BB8-C434-07C4-B734CE496C71}"/>
          </ac:inkMkLst>
        </pc:inkChg>
        <pc:inkChg chg="add mod">
          <ac:chgData name="Tim Cook" userId="d1c7cfb340f2c7ab" providerId="LiveId" clId="{132F1CF3-C23C-46A2-AE47-363F0F22F264}" dt="2023-04-12T02:19:19.760" v="2303"/>
          <ac:inkMkLst>
            <pc:docMk/>
            <pc:sldMk cId="2663209737" sldId="468"/>
            <ac:inkMk id="127" creationId="{33C218EB-0610-7B4B-6D4C-08E673A2E3C5}"/>
          </ac:inkMkLst>
        </pc:inkChg>
        <pc:inkChg chg="add mod">
          <ac:chgData name="Tim Cook" userId="d1c7cfb340f2c7ab" providerId="LiveId" clId="{132F1CF3-C23C-46A2-AE47-363F0F22F264}" dt="2023-04-12T02:19:19.760" v="2303"/>
          <ac:inkMkLst>
            <pc:docMk/>
            <pc:sldMk cId="2663209737" sldId="468"/>
            <ac:inkMk id="128" creationId="{8C2582F0-17EC-41A7-5513-1505A336817C}"/>
          </ac:inkMkLst>
        </pc:inkChg>
        <pc:inkChg chg="add mod">
          <ac:chgData name="Tim Cook" userId="d1c7cfb340f2c7ab" providerId="LiveId" clId="{132F1CF3-C23C-46A2-AE47-363F0F22F264}" dt="2023-04-12T02:19:19.760" v="2303"/>
          <ac:inkMkLst>
            <pc:docMk/>
            <pc:sldMk cId="2663209737" sldId="468"/>
            <ac:inkMk id="129" creationId="{B8A3C131-D14A-4285-7E6E-6F3296022263}"/>
          </ac:inkMkLst>
        </pc:inkChg>
        <pc:inkChg chg="add mod">
          <ac:chgData name="Tim Cook" userId="d1c7cfb340f2c7ab" providerId="LiveId" clId="{132F1CF3-C23C-46A2-AE47-363F0F22F264}" dt="2023-04-12T02:19:19.760" v="2303"/>
          <ac:inkMkLst>
            <pc:docMk/>
            <pc:sldMk cId="2663209737" sldId="468"/>
            <ac:inkMk id="130" creationId="{FA32940F-5D9A-1E06-5961-112648946508}"/>
          </ac:inkMkLst>
        </pc:inkChg>
        <pc:inkChg chg="add mod">
          <ac:chgData name="Tim Cook" userId="d1c7cfb340f2c7ab" providerId="LiveId" clId="{132F1CF3-C23C-46A2-AE47-363F0F22F264}" dt="2023-04-12T02:19:19.760" v="2303"/>
          <ac:inkMkLst>
            <pc:docMk/>
            <pc:sldMk cId="2663209737" sldId="468"/>
            <ac:inkMk id="131" creationId="{C666BEDF-3B11-8B10-AC0E-514D6FE3EE89}"/>
          </ac:inkMkLst>
        </pc:inkChg>
        <pc:inkChg chg="add mod">
          <ac:chgData name="Tim Cook" userId="d1c7cfb340f2c7ab" providerId="LiveId" clId="{132F1CF3-C23C-46A2-AE47-363F0F22F264}" dt="2023-04-12T02:19:19.760" v="2303"/>
          <ac:inkMkLst>
            <pc:docMk/>
            <pc:sldMk cId="2663209737" sldId="468"/>
            <ac:inkMk id="132" creationId="{B140E45B-AD4B-BF40-7DDD-BC8E0A711AB4}"/>
          </ac:inkMkLst>
        </pc:inkChg>
        <pc:inkChg chg="add mod">
          <ac:chgData name="Tim Cook" userId="d1c7cfb340f2c7ab" providerId="LiveId" clId="{132F1CF3-C23C-46A2-AE47-363F0F22F264}" dt="2023-04-12T02:19:19.760" v="2303"/>
          <ac:inkMkLst>
            <pc:docMk/>
            <pc:sldMk cId="2663209737" sldId="468"/>
            <ac:inkMk id="133" creationId="{0457D3F1-998B-9D07-05BD-1DE72E9A10FC}"/>
          </ac:inkMkLst>
        </pc:inkChg>
        <pc:inkChg chg="add mod">
          <ac:chgData name="Tim Cook" userId="d1c7cfb340f2c7ab" providerId="LiveId" clId="{132F1CF3-C23C-46A2-AE47-363F0F22F264}" dt="2023-04-12T02:19:24.447" v="2314"/>
          <ac:inkMkLst>
            <pc:docMk/>
            <pc:sldMk cId="2663209737" sldId="468"/>
            <ac:inkMk id="136" creationId="{4C2BDF58-F211-9685-9EA3-3260894D9289}"/>
          </ac:inkMkLst>
        </pc:inkChg>
        <pc:inkChg chg="add mod">
          <ac:chgData name="Tim Cook" userId="d1c7cfb340f2c7ab" providerId="LiveId" clId="{132F1CF3-C23C-46A2-AE47-363F0F22F264}" dt="2023-04-12T02:19:24.447" v="2314"/>
          <ac:inkMkLst>
            <pc:docMk/>
            <pc:sldMk cId="2663209737" sldId="468"/>
            <ac:inkMk id="137" creationId="{EEF6F7C3-F17C-7FD1-698E-B6BD1CC13CD8}"/>
          </ac:inkMkLst>
        </pc:inkChg>
        <pc:inkChg chg="add mod">
          <ac:chgData name="Tim Cook" userId="d1c7cfb340f2c7ab" providerId="LiveId" clId="{132F1CF3-C23C-46A2-AE47-363F0F22F264}" dt="2023-04-12T02:19:24.447" v="2314"/>
          <ac:inkMkLst>
            <pc:docMk/>
            <pc:sldMk cId="2663209737" sldId="468"/>
            <ac:inkMk id="138" creationId="{A85CD22B-7117-2E92-4CF8-6955EE250447}"/>
          </ac:inkMkLst>
        </pc:inkChg>
        <pc:inkChg chg="add mod">
          <ac:chgData name="Tim Cook" userId="d1c7cfb340f2c7ab" providerId="LiveId" clId="{132F1CF3-C23C-46A2-AE47-363F0F22F264}" dt="2023-04-12T02:19:24.447" v="2314"/>
          <ac:inkMkLst>
            <pc:docMk/>
            <pc:sldMk cId="2663209737" sldId="468"/>
            <ac:inkMk id="139" creationId="{253D34C3-2D26-4064-015D-3A5C74F9F73A}"/>
          </ac:inkMkLst>
        </pc:inkChg>
        <pc:inkChg chg="add mod">
          <ac:chgData name="Tim Cook" userId="d1c7cfb340f2c7ab" providerId="LiveId" clId="{132F1CF3-C23C-46A2-AE47-363F0F22F264}" dt="2023-04-12T02:19:24.447" v="2314"/>
          <ac:inkMkLst>
            <pc:docMk/>
            <pc:sldMk cId="2663209737" sldId="468"/>
            <ac:inkMk id="140" creationId="{3C4AE6BD-FFB9-A7E7-72CF-E7D87FD91CDE}"/>
          </ac:inkMkLst>
        </pc:inkChg>
        <pc:inkChg chg="add mod">
          <ac:chgData name="Tim Cook" userId="d1c7cfb340f2c7ab" providerId="LiveId" clId="{132F1CF3-C23C-46A2-AE47-363F0F22F264}" dt="2023-04-12T02:19:24.447" v="2314"/>
          <ac:inkMkLst>
            <pc:docMk/>
            <pc:sldMk cId="2663209737" sldId="468"/>
            <ac:inkMk id="141" creationId="{EA7D8F4E-86A6-ACAD-E48E-C13C20950810}"/>
          </ac:inkMkLst>
        </pc:inkChg>
        <pc:inkChg chg="add mod">
          <ac:chgData name="Tim Cook" userId="d1c7cfb340f2c7ab" providerId="LiveId" clId="{132F1CF3-C23C-46A2-AE47-363F0F22F264}" dt="2023-04-12T02:19:24.447" v="2314"/>
          <ac:inkMkLst>
            <pc:docMk/>
            <pc:sldMk cId="2663209737" sldId="468"/>
            <ac:inkMk id="142" creationId="{3428F5E1-2222-B41C-17C3-43798F5A5896}"/>
          </ac:inkMkLst>
        </pc:inkChg>
        <pc:inkChg chg="add mod">
          <ac:chgData name="Tim Cook" userId="d1c7cfb340f2c7ab" providerId="LiveId" clId="{132F1CF3-C23C-46A2-AE47-363F0F22F264}" dt="2023-04-12T02:19:24.447" v="2314"/>
          <ac:inkMkLst>
            <pc:docMk/>
            <pc:sldMk cId="2663209737" sldId="468"/>
            <ac:inkMk id="143" creationId="{5478F9A3-F4C1-699A-67C9-C9B1368FF07B}"/>
          </ac:inkMkLst>
        </pc:inkChg>
        <pc:inkChg chg="add mod">
          <ac:chgData name="Tim Cook" userId="d1c7cfb340f2c7ab" providerId="LiveId" clId="{132F1CF3-C23C-46A2-AE47-363F0F22F264}" dt="2023-04-12T02:19:24.447" v="2314"/>
          <ac:inkMkLst>
            <pc:docMk/>
            <pc:sldMk cId="2663209737" sldId="468"/>
            <ac:inkMk id="144" creationId="{6C55CA40-1F27-94B5-53A3-5BCDAB38EA5C}"/>
          </ac:inkMkLst>
        </pc:inkChg>
        <pc:inkChg chg="add mod">
          <ac:chgData name="Tim Cook" userId="d1c7cfb340f2c7ab" providerId="LiveId" clId="{132F1CF3-C23C-46A2-AE47-363F0F22F264}" dt="2023-04-12T02:19:24.447" v="2314"/>
          <ac:inkMkLst>
            <pc:docMk/>
            <pc:sldMk cId="2663209737" sldId="468"/>
            <ac:inkMk id="145" creationId="{83A788A2-7C2C-AA30-ACA0-7D6BF0D225A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1:29:31.108" v="518" actId="1035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0:11:05.227" v="315" actId="20577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0:11:05.227" v="315" actId="20577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1:21:59.121" v="489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1:21:59.121" v="489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3401 1839 0 0,'0'0'8879'0'0,"-1"0"-8630"0"0,1 0 0 0 0,-1 0-1 0 0,0 0 1 0 0,0 0 0 0 0,0 0 0 0 0,0 0-1 0 0,1 0 1 0 0,-1 0 0 0 0,0 0 0 0 0,0-1 0 0 0,-1 1-1 0 0,-2-5 63 0 0,1 1-1 0 0,0-1 0 0 0,1 0 0 0 0,-1 0 0 0 0,1 0 1 0 0,0 0-1 0 0,0 0 0 0 0,-2-8 0 0 0,1-5 54 0 0,-3-22 1 0 0,1 1 194 0 0,-4-44 246 0 0,3 25-450 0 0,-86-479 1789 0 0,78 446-1958 0 0,-4-101-1 0 0,15 152-108 0 0,-14-238 637 0 0,-17-203-172 0 0,12 122-489 0 0,16 225-42 0 0,3 87-11 0 0,-1-73 0 0 0,-5-72 64 0 0,6 164-64 0 0,-12-192 0 0 0,16 0 0 0 0,0 96 0 0 0,3 91 0 0 0,-2 24 0 0 0,1 5 0 0 0,1 10 0 0 0,6 11-16 0 0,-1 1 0 0 0,-1 0 0 0 0,11 36 0 0 0,-11-32 16 0 0,31 112 11 0 0,-19-70 42 0 0,26 52-30 0 0,-26-66 71 0 0,-14-37-75 0 0,1 0-1 0 0,9 13 0 0 0,9 17 55 0 0,15 46 9 0 0,-18-38 160 0 0,57 97 0 0 0,-10-31 204 0 0,-27-42-234 0 0,-30-52-89 0 0,-2 0 0 0 0,16 47-1 0 0,-18-45 31 0 0,1 0 0 0 0,15 29 0 0 0,-21-47-79 0 0,3 1-81 0 0,-1-2 12 0 0,2 2-16 0 0,0-1-1 0 0,1 0 0 0 0,-1 0 1 0 0,1-1-1 0 0,1 0 0 0 0,13 7 1 0 0,-21-12-116 0 0,1 0-108 0 0,5 6-396 0 0,3 1-502 0 0,-1-1-2361 0 0,-1-2 1523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5063 0 0,'0'0'5451'0'0,"0"5"-3859"0"0,-1 19-735 0 0,6 40 0 0 0,-2-36-439 0 0,-1 40-1 0 0,-2-55-307 0 0,0 0 0 0 0,0 0 0 0 0,3 13 0 0 0,-2-21-79 0 0,0-1 0 0 0,0 1 1 0 0,0-1-1 0 0,1 1 0 0 0,-1-1 0 0 0,1 1 1 0 0,0-1-1 0 0,0 0 0 0 0,1 0 0 0 0,-1 0 1 0 0,6 6-1 0 0,2-2 41 0 0,-8-6-11 0 0,-1-1-56 0 0,-1-1-1 0 0,0 0 0 0 0,1 1 0 0 0,-1-1 0 0 0,0 0 0 0 0,1 1 1 0 0,-1-1-1 0 0,0 0 0 0 0,1 0 0 0 0,-1 1 0 0 0,1-1 0 0 0,-1 0 0 0 0,1 0 1 0 0,-1 0-1 0 0,1 0 0 0 0,-1 0 0 0 0,1 0 0 0 0,-1 1 0 0 0,0-1 1 0 0,1 0-1 0 0,-1 0 0 0 0,1-1 0 0 0,0 1 0 0 0,3-1 8 0 0,1 0-1 0 0,-1 0 0 0 0,0 0 1 0 0,0-1-1 0 0,0 0 0 0 0,0 0 1 0 0,0 0-1 0 0,0 0 0 0 0,-1-1 1 0 0,1 1-1 0 0,-1-1 0 0 0,1 0 1 0 0,-1 0-1 0 0,0 0 0 0 0,0-1 1 0 0,3-5-1 0 0,-1 3-8 0 0,6-9-53 0 0,-1-1 0 0 0,0-1 0 0 0,-2 0 0 0 0,8-18-1 0 0,-9 18-14 0 0,49-127-67 0 0,-53 138 191 0 0,3-5 42 0 0,-5 8 971 0 0,0 8-854 0 0,6 109 391 0 0,-7-77-569 0 0,2 0 1 0 0,8 40-1 0 0,-6-50-357 0 0,5 22 584 0 0,-8-45-828 0 0,0 0 1 0 0,0-1-1 0 0,0 1 1 0 0,1 0-1 0 0,0-1 0 0 0,-1 1 1 0 0,1-1-1 0 0,1 0 1 0 0,3 6-1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 11287 0 0,'0'0'1023'0'0,"-12"-2"2578"0"0,1 5-2784 0 0,0-1 0 0 0,0 2-1 0 0,0-1 1 0 0,1 1 0 0 0,-1 1-1 0 0,1 0 1 0 0,0 1 0 0 0,-15 10-1 0 0,20-12-690 0 0,0 1-1 0 0,0-1 0 0 0,0 1 1 0 0,1 0-1 0 0,0 0 0 0 0,0 1 1 0 0,0-1-1 0 0,0 1 1 0 0,1 0-1 0 0,0 0 0 0 0,0 0 1 0 0,1 0-1 0 0,0 0 0 0 0,0 1 1 0 0,0-1-1 0 0,0 9 0 0 0,1-8-123 0 0,1 0-1 0 0,-1 1 0 0 0,2-1 1 0 0,-1 0-1 0 0,1 1 0 0 0,0-1 0 0 0,1 0 1 0 0,-1 0-1 0 0,2 0 0 0 0,-1 0 0 0 0,1 0 1 0 0,0 0-1 0 0,0-1 0 0 0,0 1 1 0 0,1-1-1 0 0,0 0 0 0 0,1 0 0 0 0,-1 0 1 0 0,1-1-1 0 0,0 0 0 0 0,10 8 0 0 0,-8-7-244 0 0,1-1 0 0 0,-1-1 0 0 0,1 1 0 0 0,0-1 0 0 0,0 0 0 0 0,1-1 0 0 0,-1 0 0 0 0,1-1 0 0 0,0 1 0 0 0,-1-1 0 0 0,1-1 0 0 0,0 0-1 0 0,0 0 1 0 0,12-1 0 0 0,-7-1-880 0 0,1-1 0 0 0,0 0 0 0 0,-1-1-1 0 0,0 0 1 0 0,1-1 0 0 0,-1-1 0 0 0,25-12 0 0 0,-2-5-1331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5527 0 0,'2'2'9126'0'0,"5"9"-8665"0"0,-1-1 0 0 0,0 1 0 0 0,0 0 0 0 0,-1 0 0 0 0,6 21 0 0 0,-1-3-194 0 0,41 116 227 0 0,-16-42-536 0 0,3 15-480 0 0,-14-40-2144 0 0,-14-45 1075 0 0</inkml:trace>
  <inkml:trace contextRef="#ctx0" brushRef="#br0" timeOffset="1">35 544 919 0 0,'-1'-1'67'0'0,"-33"-16"21577"0"0,45 12-21451 0 0,0 1 0 0 0,0 0 1 0 0,0 1-1 0 0,1 0 0 0 0,-1 0 1 0 0,15 0-1 0 0,13-4-81 0 0,3-3-101 0 0,54-10-3850 0 0,-73 17-3581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0 660 919 0 0,'0'0'17552'0'0,"3"1"-16960"0"0,0-1-469 0 0,0 0-1 0 0,-1 0 1 0 0,1-1-1 0 0,-1 1 1 0 0,1-1-1 0 0,0 1 1 0 0,-1-1-1 0 0,1 0 1 0 0,-1 0-1 0 0,0 0 1 0 0,1 0-1 0 0,-1 0 1 0 0,0 0 0 0 0,1-1-1 0 0,-1 1 1 0 0,2-3-1 0 0,8-3 298 0 0,136-92 2321 0 0,14-8-2094 0 0,-103 73-641 0 0,-2-3 0 0 0,101-85 0 0 0,-140 104-407 0 0,24-31-1 0 0,-30 33-187 0 0,1 0 1 0 0,0 1 0 0 0,26-21-1 0 0,-29 28-157 0 0,-1-2-1 0 0,1 1 0 0 0,9-14 1 0 0,-1-1-4882 0 0,-8 9-70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11055 0 0,'0'0'1002'0'0,"0"2"-824"0"0,1 5 452 0 0,19 140 6783 0 0,4 77-6565 0 0,-23-207-1348 0 0,6 60-702 0 0,2-28-6440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2759 0 0,'7'-57'12830'0'0,"3"66"-12444"0"0,-1 0 0 0 0,-1 1 0 0 0,0 0 0 0 0,0 0 1 0 0,11 21-1 0 0,27 64 9 0 0,-6-13-369 0 0,73 135-427 0 0,-67-127-2287 0 0,-32-65-2879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15407 0 0,'0'0'2270'0'0,"1"2"-1608"0"0,1 0-519 0 0,0 1 1 0 0,1-1-1 0 0,-1 1 0 0 0,1-1 0 0 0,-1 0 0 0 0,1 0 0 0 0,0 0 1 0 0,0 0-1 0 0,0-1 0 0 0,0 1 0 0 0,0-1 0 0 0,0 1 0 0 0,0-1 1 0 0,0 0-1 0 0,1 0 0 0 0,-1-1 0 0 0,0 1 0 0 0,1-1 0 0 0,5 0 1 0 0,8 0-105 0 0,-1 0 0 0 0,32-7 0 0 0,-34 5-80 0 0,47-8-1372 0 0,-28 4 538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53 4607 0 0,'0'0'354'0'0,"-1"-1"-233"0"0,-15-29 6584 0 0,20 23-5247 0 0,-3 6-1360 0 0,1-1 0 0 0,-1 1 0 0 0,0 0 1 0 0,1 0-1 0 0,-1 0 0 0 0,1 0 1 0 0,-1 0-1 0 0,1 0 0 0 0,0 0 0 0 0,-1 1 1 0 0,1-1-1 0 0,0 0 0 0 0,-1 1 1 0 0,1 0-1 0 0,0-1 0 0 0,0 1 0 0 0,-1 0 1 0 0,1 0-1 0 0,0 0 0 0 0,0 0 0 0 0,0 0 1 0 0,-1 0-1 0 0,1 1 0 0 0,2-1 1 0 0,6 3 299 0 0,-1-1 1 0 0,0 2 0 0 0,12 4 0 0 0,-15-5-217 0 0,70 33 1544 0 0,76 50-1 0 0,-68-37-1296 0 0,-28-14-358 0 0,59 50 1 0 0,-52-38-1095 0 0,-27-23-967 0 0,-20-14 260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0,'0'0'819'0'0,"1"1"-334"0"0,3 5 268 0 0,1 0-1 0 0,0-1 0 0 0,1 0 0 0 0,-1 0 1 0 0,1 0-1 0 0,0 0 0 0 0,10 5 1 0 0,9 7 218 0 0,101 76 1327 0 0,104 86-1071 0 0,-135-89-938 0 0,45 40 107 0 0,-39-60-1223 0 0,-78-60-172 0 0,-21-9-304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195 188 8751 0 0,'-45'-33'719'0'0,"30"20"-102"0"0,-31-17 1 0 0,41 27-25 0 0,-1 0 0 0 0,1 1-1 0 0,-1-1 1 0 0,0 1 0 0 0,0 1 0 0 0,0-1-1 0 0,0 1 1 0 0,0 0 0 0 0,-11-1 0 0 0,16 2-556 0 0,0 0 1 0 0,0 0 0 0 0,1 0 0 0 0,-1 0-1 0 0,0 0 1 0 0,0 1 0 0 0,1-1-1 0 0,-1 0 1 0 0,0 0 0 0 0,0 0 0 0 0,1 1-1 0 0,-1-1 1 0 0,0 0 0 0 0,1 1 0 0 0,-1-1-1 0 0,1 1 1 0 0,-1-1 0 0 0,0 1 0 0 0,1-1-1 0 0,-1 1 1 0 0,1-1 0 0 0,-1 1 0 0 0,1-1-1 0 0,-1 1 1 0 0,1 0 0 0 0,0-1 0 0 0,-1 1-1 0 0,1 0 1 0 0,0-1 0 0 0,-1 1-1 0 0,1 0 1 0 0,0-1 0 0 0,0 1 0 0 0,0 0-1 0 0,0 0 1 0 0,0-1 0 0 0,-1 1 0 0 0,1 0-1 0 0,1 0 1 0 0,-1-1 0 0 0,0 1 0 0 0,0 0-1 0 0,0 0 1 0 0,1 5 65 0 0,0-1-1 0 0,0 0 1 0 0,1 0-1 0 0,4 9 1 0 0,3 5 19 0 0,1 0-1 0 0,1-1 1 0 0,1 0 0 0 0,0-1-1 0 0,1 0 1 0 0,29 28 0 0 0,-21-26-88 0 0,0-1 1 0 0,1-1 0 0 0,1 0 0 0 0,44 22-1 0 0,-48-29-18 0 0,2-1 0 0 0,-1-1 0 0 0,1-1 0 0 0,0 0-1 0 0,1-2 1 0 0,39 5 0 0 0,-50-9 0 0 0,0-1 0 0 0,0 0-1 0 0,0-1 1 0 0,0 0 0 0 0,0 0-1 0 0,17-6 1 0 0,-20 5 18 0 0,-1-1 0 0 0,1 0 0 0 0,-1-1 0 0 0,0 0 0 0 0,0 0 0 0 0,0 0-1 0 0,-1-1 1 0 0,1 0 0 0 0,10-11 0 0 0,-12 10 32 0 0,-1 0 1 0 0,0 0-1 0 0,0 0 0 0 0,0-1 0 0 0,-1 1 0 0 0,0-1 0 0 0,0 0 1 0 0,-1 0-1 0 0,0 0 0 0 0,0 0 0 0 0,0-1 0 0 0,-1 1 0 0 0,0 0 1 0 0,-1-1-1 0 0,0 1 0 0 0,0-1 0 0 0,0 1 0 0 0,-2-9 0 0 0,0 2 70 0 0,-1-1 0 0 0,0 1 0 0 0,-1 0 0 0 0,-1 0 0 0 0,0 0 0 0 0,-1 1-1 0 0,-1-1 1 0 0,-9-14 0 0 0,9 18-66 0 0,0 1 1 0 0,-1 0-1 0 0,0 1 0 0 0,0 0 1 0 0,-1 0-1 0 0,0 1 0 0 0,-1 0 0 0 0,1 1 1 0 0,-1 0-1 0 0,0 0 0 0 0,-1 1 0 0 0,1 0 1 0 0,-1 1-1 0 0,-20-5 0 0 0,0 2 17 0 0,-1 1 0 0 0,0 2 0 0 0,0 1 0 0 0,-36 1 0 0 0,59 2-76 0 0,1 1 0 0 0,0-1 0 0 0,-1 1 0 0 0,1 0 0 0 0,-8 3 0 0 0,13-3-114 0 0,1 0 1 0 0,-1 0 0 0 0,1 0-1 0 0,-1 0 1 0 0,1 0 0 0 0,0 1-1 0 0,-1-1 1 0 0,1 1 0 0 0,0 0-1 0 0,0-1 1 0 0,0 1 0 0 0,0 0-1 0 0,1 0 1 0 0,-1 0 0 0 0,0 0-1 0 0,1 1 1 0 0,0-1 0 0 0,-1 0-1 0 0,1 1 1 0 0,-1 2-1 0 0,-2 9-1790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9671 0 0,'1'1'42'0'0,"0"-1"0"0"0,0 1 0 0 0,0-1 0 0 0,0 1-1 0 0,0-1 1 0 0,0 0 0 0 0,0 1 0 0 0,0-1 0 0 0,0 0-1 0 0,0 0 1 0 0,0 0 0 0 0,0 0 0 0 0,0 0-1 0 0,0 0 1 0 0,1 0 0 0 0,-1 0 0 0 0,0 0 0 0 0,0 0-1 0 0,0-1 1 0 0,0 1 0 0 0,0 0 0 0 0,0-1 0 0 0,0 1-1 0 0,2-2 1 0 0,7-1 88 0 0,-10 3-101 0 0,0 0 0 0 0,1 0 0 0 0,-1 0 0 0 0,0 0 0 0 0,1 0 0 0 0,-1 1 1 0 0,1-1-1 0 0,-1 0 0 0 0,0 0 0 0 0,1 0 0 0 0,-1 1 0 0 0,0-1 0 0 0,0 0 0 0 0,1 1 0 0 0,-1-1 0 0 0,0 0 0 0 0,0 0 0 0 0,1 1 0 0 0,-1-1 1 0 0,0 1-1 0 0,0-1 0 0 0,0 0 0 0 0,1 1 0 0 0,-1-1 0 0 0,0 0 0 0 0,0 1 0 0 0,0-1 0 0 0,0 1 0 0 0,3 17 1171 0 0,-2-12-520 0 0,3 19 730 0 0,-1 29 0 0 0,1-4-286 0 0,10 124 208 0 0,-1-11-2117 0 0,0-56-4752 0 0,-10-84 141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11719 0 0,'0'2'532'0'0,"1"20"-98"0"0,1-1 0 0 0,0 1 0 0 0,8 24 0 0 0,21 65 2283 0 0,-9-34-2108 0 0,9 31-249 0 0,-2-2-831 0 0,-11-35-4149 0 0,-11-40-795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33 5527 0 0,'-1'-2'82'0'0,"-1"0"-1"0"0,0 0 0 0 0,0-1 0 0 0,0 1 1 0 0,0 0-1 0 0,-3-1 0 0 0,2 1 652 0 0,0 0 0 0 0,0 0 0 0 0,0 0 0 0 0,-1 1 0 0 0,1-1 0 0 0,-1 1 0 0 0,1 0-1 0 0,-1 0 1 0 0,1 0 0 0 0,-1 1 0 0 0,0-1 0 0 0,0 1 0 0 0,1 0 0 0 0,-1 0 0 0 0,-7 1 0 0 0,9-1-536 0 0,-1 1 1 0 0,0 0-1 0 0,1 0 1 0 0,-1-1-1 0 0,1 2 1 0 0,0-1-1 0 0,-1 0 1 0 0,-2 2 0 0 0,-1 3-61 0 0,0-1 1 0 0,0 1-1 0 0,0 1 1 0 0,1-1-1 0 0,0 0 1 0 0,1 1-1 0 0,-1 0 1 0 0,1 0-1 0 0,1 1 1 0 0,-1-1-1 0 0,1 1 1 0 0,0 0-1 0 0,1 0 1 0 0,0 0-1 0 0,0 0 1 0 0,1 0-1 0 0,0 0 1 0 0,0 0-1 0 0,1 0 1 0 0,2 16-1 0 0,-2-22-136 0 0,0 0 0 0 0,0 0 0 0 0,1 0-1 0 0,-1-1 1 0 0,0 1 0 0 0,1 0 0 0 0,0-1-1 0 0,-1 1 1 0 0,1 0 0 0 0,0-1 0 0 0,0 1-1 0 0,0-1 1 0 0,0 1 0 0 0,0-1 0 0 0,1 0-1 0 0,-1 1 1 0 0,0-1 0 0 0,0 0 0 0 0,1 0-1 0 0,2 2 1 0 0,0 0-2 0 0,-2-1-6 0 0,1 0 1 0 0,-1-1-1 0 0,0 1 0 0 0,1-1 0 0 0,-1 0 1 0 0,0 1-1 0 0,1-1 0 0 0,-1 0 0 0 0,1-1 0 0 0,0 1 1 0 0,-1 0-1 0 0,1-1 0 0 0,0 1 0 0 0,-1-1 1 0 0,1 0-1 0 0,0 0 0 0 0,0 0 0 0 0,-1 0 0 0 0,1-1 1 0 0,0 1-1 0 0,-1-1 0 0 0,1 1 0 0 0,0-1 1 0 0,4-2-1 0 0,-3 1-6 0 0,0-1 1 0 0,0 1 0 0 0,0-1-1 0 0,-1 1 1 0 0,1-1 0 0 0,-1 0-1 0 0,0 0 1 0 0,1-1 0 0 0,-1 1-1 0 0,-1-1 1 0 0,1 1 0 0 0,-1-1-1 0 0,1 0 1 0 0,1-4 0 0 0,10-21-29 0 0,-9 19 17 0 0,0 0 1 0 0,-1 0-1 0 0,0 0 1 0 0,0-1 0 0 0,2-17-1 0 0,-5 24 23 0 0,0-14 13 0 0,-1 17 433 0 0,1 2-425 0 0,0 0-1 0 0,-1 0 0 0 0,1 1 1 0 0,0-1-1 0 0,-1 1 1 0 0,1-1-1 0 0,-1 1 1 0 0,1-1-1 0 0,0 3 0 0 0,-1-3-5 0 0,7 28 134 0 0,2 5-103 0 0,25 65-1 0 0,-31-93-125 0 0,1 4-117 0 0,1-1 0 0 0,0 1 0 0 0,0-1 0 0 0,8 10-1 0 0,-12-17-102 0 0,1 0-1 0 0,-1-1 0 0 0,1 1 1 0 0,0 0-1 0 0,-1-1 0 0 0,1 1 1 0 0,0-1-1 0 0,0 0 0 0 0,0 1 0 0 0,0-1 1 0 0,0 0-1 0 0,0 0 0 0 0,1 0 1 0 0,-1-1-1 0 0,0 1 0 0 0,0 0 1 0 0,1-1-1 0 0,-1 0 0 0 0,0 1 0 0 0,1-1 1 0 0,-1 0-1 0 0,0 0 0 0 0,1 0 1 0 0,3-1-1 0 0,3-3-1585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2759 0 0,'2'0'15095'0'0,"34"0"-11912"0"0,43 0-1982 0 0,-36-3-1070 0 0,-1-2 0 0 0,42-11 0 0 0,-12-3-6288 0 0,-28 6-918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13359 0 0,'-56'15'1027'0'0,"46"-12"-774"0"0,9-1-149 0 0,1 23 488 0 0,0 21 1964 0 0,7 63 0 0 0,6-9-1833 0 0,29 154-3811 0 0,-29-207 77 0 0,-8-30 1475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14079 0 0,'0'0'646'0'0,"1"2"-16"0"0,9 71-189 0 0,1 5 466 0 0,66 197 592 0 0,-13-97-5470 0 0,-51-140-1317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0,'2'2'9563'0'0,"3"2"-9332"0"0,0 0 1 0 0,1-1 0 0 0,-1 0-1 0 0,1 0 1 0 0,0 0-1 0 0,0 0 1 0 0,0-1-1 0 0,0 0 1 0 0,0-1-1 0 0,1 1 1 0 0,-1-1-1 0 0,10 0 1 0 0,10 0-556 0 0,47-4 0 0 0,-41 1-534 0 0,-2 0-1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0,'2'0'51'0'0,"0"0"-1"0"0,0-1 0 0 0,0 1 1 0 0,0 1-1 0 0,1-1 0 0 0,-1 0 1 0 0,0 0-1 0 0,0 1 0 0 0,4 0 0 0 0,-5 0-39 0 0,0 0 0 0 0,1 0 0 0 0,-1 0 0 0 0,0 0 0 0 0,0 1 0 0 0,0-1 0 0 0,0 0-1 0 0,-1 0 1 0 0,1 1 0 0 0,0-1 0 0 0,0 0 0 0 0,-1 1 0 0 0,1-1 0 0 0,-1 0 0 0 0,1 1 0 0 0,-1 2-1 0 0,8 28 3888 0 0,7 66-1 0 0,-10-54-2730 0 0,8 132 960 0 0,-10-107-2238 0 0,-2-44-733 0 0,6 33 0 0 0,-5-50-192 0 0,0 0-1 0 0,1 1 0 0 0,7 15 0 0 0,-9-21-626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0,'0'0'464'0'0,"1"1"-9"0"0,8 93 1425 0 0,1 10 1905 0 0,41 165-2041 0 0,-7-92-7526 0 0,-34-141 324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0,'0'0'1083'0'0,"12"14"160"0"0,-3-11-628 0 0,0 0 1 0 0,0-1 0 0 0,1 0 0 0 0,-1 0 0 0 0,0-1 0 0 0,18 1 0 0 0,61-7-558 0 0,-59 2 11 0 0,36-2-5339 0 0,-32 2-520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14079 0 0,'2'50'1629'0'0,"14"76"0"0"0,0 2 25 0 0,9 71-3116 0 0,-20-174-36 0 0</inkml:trace>
  <inkml:trace contextRef="#ctx0" brushRef="#br0" timeOffset="1">326 0 9215 0 0,'1'2'707'0'0,"22"79"2596"0"0,16 39 1161 0 0,32 91-3306 0 0,1 33-3578 0 0,-62-202 840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13823 0 0,'1'0'6716'0'0,"9"2"-6182"0"0,0-1 0 0 0,1-1-1 0 0,-1 0 1 0 0,0 0 0 0 0,15-3-1 0 0,53-12-95 0 0,-57 10-229 0 0,43-9-164 0 0,89-23-2070 0 0,-119 27 888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39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 10135 0 0,'0'0'778'0'0,"2"-1"-506"0"0,-2 1-261 0 0,0 0 0 0 0,0 0 1 0 0,0 0-1 0 0,0 0 0 0 0,0 0 1 0 0,0 1-1 0 0,0-1 0 0 0,0 0 0 0 0,0 0 1 0 0,0 0-1 0 0,0 0 0 0 0,0 0 1 0 0,0 0-1 0 0,0 1 0 0 0,0-1 1 0 0,0 0-1 0 0,0 0 0 0 0,0 0 0 0 0,0 0 1 0 0,0 0-1 0 0,0 0 0 0 0,0 1 1 0 0,1-1-1 0 0,-1 0 0 0 0,0 0 1 0 0,0 0-1 0 0,0 0 0 0 0,0 0 1 0 0,0 0-1 0 0,0 0 0 0 0,0 0 0 0 0,0 0 1 0 0,1 0-1 0 0,-1 0 0 0 0,0 0 1 0 0,0 1-1 0 0,0-1 0 0 0,0 0 1 0 0,0 0-1 0 0,0 0 0 0 0,1 0 1 0 0,-1 0-1 0 0,0 0 0 0 0,0 0 0 0 0,0 0 1 0 0,0 0-1 0 0,0 0 0 0 0,0 0 1 0 0,1 0-1 0 0,-1-1 0 0 0,0 1 1 0 0,0 0-1 0 0,0 0 0 0 0,0 0 1 0 0,-9 21 1442 0 0,-3 10 296 0 0,10-19-1385 0 0,0-1-1 0 0,1 1 1 0 0,1 0-1 0 0,0 0 0 0 0,1-1 1 0 0,2 17-1 0 0,19 69 77 0 0,-18-82-445 0 0,0 4-38 0 0,7 20-1173 0 0,-4-14-2666 0 0,3 3-1653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0,'0'0'6770'0'0,"1"3"-4836"0"0,9 71 166 0 0,2 129 0 0 0,-13-136-2106 0 0,8 146-1598 0 0,0-173-1206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39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8751 0 0,'0'0'3682'0'0,"2"-1"-2805"0"0,6-4-731 0 0,0 1-1 0 0,0 0 1 0 0,1 0-1 0 0,0 1 1 0 0,0 0-1 0 0,0 1 1 0 0,0 0 0 0 0,0 0-1 0 0,0 1 1 0 0,12 0-1 0 0,-19 1-49 0 0,1 3 44 0 0,5 4-8 0 0,-5 0-52 0 0,-1 0-1 0 0,1 0 1 0 0,-1 1-1 0 0,-1-1 1 0 0,1 1-1 0 0,-1-1 1 0 0,0 1-1 0 0,-1 0 1 0 0,0-1-1 0 0,0 1 1 0 0,-1 0-1 0 0,-3 14 1 0 0,-1 10 316 0 0,2 1 1 0 0,1 51-1 0 0,2-74-377 0 0,1-1 0 0 0,0 0 0 0 0,0 1 0 0 0,1-1 0 0 0,1 0 0 0 0,-1 0 0 0 0,1 0 0 0 0,1-1 0 0 0,0 1-1 0 0,0-1 1 0 0,0 0 0 0 0,1 0 0 0 0,12 14 0 0 0,-7-12-276 0 0,2-1-1 0 0,-1-1 1 0 0,1 0 0 0 0,0 0-1 0 0,21 9 1 0 0,-19-10-901 0 0,3 3-4332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4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10911 0 0,'0'0'2072'0'0,"2"0"-1789"0"0,4-1-172 0 0,-2 2-69 0 0,0-1 0 0 0,0 0 0 0 0,0 1-1 0 0,0 0 1 0 0,0 0 0 0 0,0 0 0 0 0,7 3-1 0 0,16 7-24 0 0,-17-1-16 0 0,-8-7 8 0 0,0 0 11 0 0,0 0 0 0 0,-1 0 0 0 0,1 0 0 0 0,-1 0-1 0 0,0 0 1 0 0,0 0 0 0 0,0 0 0 0 0,0 1 0 0 0,0-1 0 0 0,-1 0 0 0 0,0 1 0 0 0,0-1 0 0 0,0 0-1 0 0,0 0 1 0 0,0 1 0 0 0,0-1 0 0 0,-1 0 0 0 0,0 1 0 0 0,1-1 0 0 0,-1 0 0 0 0,-1 0 0 0 0,1 0-1 0 0,-2 4 1 0 0,-3 6 46 0 0,-2-1 1 0 0,1 1-1 0 0,-17 18 0 0 0,23-29-64 0 0,0-1 1 0 0,0 0 0 0 0,0-1 1 0 0,0 1-1 0 0,1 0 0 0 0,-1 0 0 0 0,0 0 1 0 0,1 0-1 0 0,-1 0 0 0 0,1 0 0 0 0,-1 0 0 0 0,1 0 1 0 0,-1 0-1 0 0,1 0 0 0 0,-1 0 0 0 0,1 2 1 0 0,-1 0-3 0 0,1 0-1 0 0,-1-1-1 0 0,0 0 0 0 0,1 0 0 0 0,-1 1 1 0 0,1-1-1 0 0,0 0 0 0 0,0 4 0 0 0,3 3-31 0 0,0-6 10 0 0,-2-1 22 0 0,-1 0-1 0 0,1 0 0 0 0,0 0 0 0 0,0 0 1 0 0,1 0-1 0 0,-1 0 0 0 0,0-1 1 0 0,0 1-1 0 0,1-1 0 0 0,-1 1 0 0 0,1-1 1 0 0,0 1-1 0 0,-1-1 0 0 0,1 0 1 0 0,3 2-1 0 0,2 1 0 0 0,39 36 28 0 0,-41-37 106 0 0,-1 1-1 0 0,1-1 1 0 0,-1 1 0 0 0,0 0-1 0 0,0 0 1 0 0,-1 0 0 0 0,1 1-1 0 0,-1-1 1 0 0,0 1 0 0 0,0 0 0 0 0,0 0-1 0 0,-1 0 1 0 0,0 0 0 0 0,0 0-1 0 0,0 1 1 0 0,-1-1 0 0 0,1 1-1 0 0,-1-1 1 0 0,-1 1 0 0 0,1-1-1 0 0,-1 1 1 0 0,0 0 0 0 0,0-1 0 0 0,-2 10-1 0 0,-4 83 751 0 0,3-52-852 0 0,0 6-5355 0 0,-1-26-434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40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8 6447 0 0,'-6'0'789'0'0,"1"-1"0"0"0,-1 0 0 0 0,-11-3 0 0 0,9 2 2863 0 0,-6 20-2829 0 0,11-14-729 0 0,0 0 0 0 0,1 1-1 0 0,0-1 1 0 0,0 0 0 0 0,0 1 0 0 0,1-1 0 0 0,-1 1 0 0 0,1 0-1 0 0,0-1 1 0 0,0 1 0 0 0,1 0 0 0 0,-1 0 0 0 0,1-1 0 0 0,0 1-1 0 0,1 5 1 0 0,-1-8-51 0 0,0-1-40 0 0,0-1 0 0 0,0 0 0 0 0,0 1 0 0 0,1-1 0 0 0,-1 0-1 0 0,0 0 1 0 0,0 1 0 0 0,0-1 0 0 0,0 0 0 0 0,0 1 0 0 0,0-1 0 0 0,0 0 0 0 0,1 1 0 0 0,-1-1 0 0 0,0 0 0 0 0,0 0 0 0 0,0 0 0 0 0,1 1 0 0 0,-1-1 0 0 0,0 0 0 0 0,0 0-1 0 0,1 1 1 0 0,-1-1 0 0 0,13 11 78 0 0,-3-1-44 0 0,19 14 0 0 0,-27-23-40 0 0,-1 0 0 0 0,1 0-1 0 0,-1 0 1 0 0,1 0-1 0 0,0 0 1 0 0,-1 0 0 0 0,1 0-1 0 0,0 0 1 0 0,0 0 0 0 0,-1-1-1 0 0,1 1 1 0 0,0-1-1 0 0,0 0 1 0 0,0 1 0 0 0,0-1-1 0 0,3 0 1 0 0,2 0-50 0 0,-1 1-161 0 0,0 0 0 0 0,0-1 0 0 0,0 0 1 0 0,0 0-1 0 0,0 0 0 0 0,10-2 1 0 0,-4-2-965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40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0 7831 0 0,'-4'10'696'0'0,"-2"4"-560"0"0,0 4-136 0 0,4 2 0 0 0,2 2 1168 0 0,2 2 208 0 0,-2 0 32 0 0,4 2 16 0 0,4-2-1136 0 0,4 2-224 0 0,2 0-64 0 0,2 2 0 0 0,0 1-192 0 0,-2 1-72 0 0,-2 0-16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41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2303 0 0,'0'2'167'0'0,"2"24"-102"0"0,-2-23 287 0 0,0 1 1 0 0,0-1-1 0 0,0 1 1 0 0,1-1-1 0 0,-1 0 1 0 0,1 1-1 0 0,0-1 1 0 0,0 1-1 0 0,0-1 1 0 0,0 0-1 0 0,0 0 1 0 0,1 1-1 0 0,0-1 1 0 0,3 5-1 0 0,1-2-161 0 0,1 0 0 0 0,-1 0 1 0 0,1-1-1 0 0,0 0 0 0 0,0 0 0 0 0,1 0 0 0 0,7 2 0 0 0,-3 0 46 0 0,21 14 0 0 0,-20-11 334 0 0,0 1 1 0 0,0 1-1 0 0,12 16 1 0 0,-21-24-447 0 0,-1 0 0 0 0,1 1 0 0 0,-2-1 0 0 0,1 1 0 0 0,0 0 0 0 0,-1 0 1 0 0,0 0-1 0 0,0 0 0 0 0,0 0 0 0 0,-1 1 0 0 0,0-1 0 0 0,0 1 0 0 0,1 8 0 0 0,-4-2-1253 0 0</inkml:trace>
  <inkml:trace contextRef="#ctx0" brushRef="#br0" timeOffset="1">16 139 6447 0 0,'0'0'499'0'0,"1"-2"-328"0"0,4-9 771 0 0,1 0 0 0 0,1 0 1 0 0,0 0-1 0 0,1 1 1 0 0,0 1-1 0 0,0-1 0 0 0,1 1 1 0 0,14-11-1 0 0,-18 16-885 0 0,0 0-1 0 0,0 0 1 0 0,0 1 0 0 0,0-1 0 0 0,1 1 0 0 0,0 1-1 0 0,-1-1 1 0 0,1 1 0 0 0,7-2 0 0 0,-9 3-150 0 0,0 1 1 0 0,0-1-1 0 0,0 1 1 0 0,0 0-1 0 0,0 0 1 0 0,0 1-1 0 0,0-1 1 0 0,0 1-1 0 0,0 0 1 0 0,0 0-1 0 0,0 0 1 0 0,0 0-1 0 0,0 1 1 0 0,-1 0-1 0 0,5 1 1 0 0,10 9-475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41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7 12207 0 0,'0'0'587'0'0,"-2"0"-251"0"0,-30-6 148 0 0,30 6-119 0 0,0 0 327 0 0,2 0-648 0 0,-1 0 1 0 0,1 0 0 0 0,0 0-1 0 0,0 0 1 0 0,-1 0-1 0 0,1 0 1 0 0,0 0-1 0 0,-1 0 1 0 0,1 0-1 0 0,0 0 1 0 0,0 0-1 0 0,-1 0 1 0 0,1 0 0 0 0,0 0-1 0 0,-1 0 1 0 0,1 0-1 0 0,0 0 1 0 0,-1 0-1 0 0,1 0 1 0 0,0 0-1 0 0,0 0 1 0 0,-1 1-1 0 0,1-1 1 0 0,0 0 0 0 0,0 0-1 0 0,-1 0 1 0 0,1 1-1 0 0,0-1 1 0 0,0 0-1 0 0,-2 6-31 0 0,0 0 0 0 0,1 0 1 0 0,-1 0-1 0 0,2 0 0 0 0,-1 0 0 0 0,1 0 0 0 0,0 0 0 0 0,0 0 0 0 0,0 0 0 0 0,1 0 0 0 0,0 0 0 0 0,3 11 0 0 0,4 8 1 0 0,18 40 1 0 0,-19-49-6 0 0,-3-6-9 0 0,1-1 0 0 0,0 0 0 0 0,1 0 0 0 0,0-1 0 0 0,0 1 0 0 0,1-1 0 0 0,0-1 0 0 0,0 1 0 0 0,1-1 0 0 0,10 7 0 0 0,-4-6 0 0 0,-10-9 0 0 0,-2 1 0 0 0,-1-1 19 0 0,0 1-1 0 0,0 0 1 0 0,0 0-1 0 0,0 0 1 0 0,0 0-1 0 0,0-1 1 0 0,0 1-1 0 0,0-1 1 0 0,0 1-1 0 0,0-1 1 0 0,0 1-1 0 0,0-1 1 0 0,0 1-1 0 0,0-1 1 0 0,-1 0-1 0 0,1 1 1 0 0,0-1-1 0 0,0 0 1 0 0,-1 0-1 0 0,1 1 1 0 0,0-1-1 0 0,-1 0 1 0 0,1 0-1 0 0,0-2 2293 0 0,-2 4-2174 0 0,-1 1-97 0 0,0 0 0 0 0,0 0 0 0 0,0 0 0 0 0,0 1 0 0 0,0-1 0 0 0,1 1 0 0 0,-1-1 0 0 0,-1 4 0 0 0,2-2-134 0 0,0-1 1 0 0,1 1-1 0 0,-1-1 1 0 0,1 1-1 0 0,0 0 1 0 0,0-1-1 0 0,0 1 0 0 0,0-1 1 0 0,2 7-1 0 0,-1-6-883 0 0,4 6-42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4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1030 11519 0 0,'0'0'1040'0'0,"1"-1"-853"0"0,27-19 352 0 0,0 0-1 0 0,33-16 1 0 0,67-27 1104 0 0,-74 38-1105 0 0,146-62 774 0 0,-125 56-945 0 0,144-55 352 0 0,-123 49-501 0 0,144-45 58 0 0,41-16-170 0 0,197-100-32 0 0,-394 166-38 0 0,70-31 96 0 0,-122 49-61 0 0,-20 9 24 0 0,0 0-1 0 0,-1 0 1 0 0,1-1 0 0 0,9-8-1 0 0,14-7 338 0 0,-34 20-288 0 0,0-1-66 0 0,0 0-1 0 0,1 0 0 0 0,-1 0 1 0 0,0 0-1 0 0,1 0 1 0 0,-1 0-1 0 0,4-2 1 0 0,-1-2 118 0 0,7-12 333 0 0,-10 16-492 0 0,0 0 0 0 0,0 0 0 0 0,1-1 0 0 0,-1 1-1 0 0,0 0 1 0 0,1 1 0 0 0,-1-1 0 0 0,1 0 0 0 0,0 0 0 0 0,-1 1-1 0 0,1-1 1 0 0,0 1 0 0 0,0-1 0 0 0,0 1 0 0 0,0 0-1 0 0,0 0 1 0 0,4-2 0 0 0,-1 2-22 0 0,0-1 1 0 0,0 1-1 0 0,1 1 0 0 0,-1-1 0 0 0,0 1 1 0 0,0 0-1 0 0,0 0 0 0 0,0 0 0 0 0,1 1 0 0 0,-1-1 1 0 0,0 1-1 0 0,0 1 0 0 0,0-1 0 0 0,7 4 1 0 0,5 0 0 0 0,233 81 643 0 0,385 190 668 0 0,-426-179-1075 0 0,-1-1 129 0 0,86 24 108 0 0,-17-5-282 0 0,-165-66-4180 0 0,-88-37-4246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1090 3223 0 0,'0'0'143'0'0,"-1"1"209"0"0,-4-1-403 0 0,-4-1 4783 0 0,0-1 1228 0 0,11 2-5798 0 0,0-1 0 0 0,0 0-1 0 0,0 1 1 0 0,0-1 0 0 0,0 0-1 0 0,0 0 1 0 0,2-3 0 0 0,7-2 143 0 0,217-81 2864 0 0,-156 61-2657 0 0,632-215 2836 0 0,-561 189-2978 0 0,21-7-27 0 0,86-29-17 0 0,-115 40-161 0 0,-72 23-27 0 0,-1-2 0 0 0,-2-3 0 0 0,86-56 0 0 0,-127 74-40 0 0,-2-1 1 0 0,1 0-1 0 0,-2-2 0 0 0,0 0 0 0 0,-1 0 0 0 0,0-1 1 0 0,-1-1-1 0 0,18-30 0 0 0,-17 20 44 0 0,-5 10-58 0 0,0 0 0 0 0,1 1 0 0 0,15-18 1 0 0,-18 23-72 0 0,1 3-13 0 0,-5 6 1 0 0,-1 1 0 0 0,1-1 0 0 0,0 1 0 0 0,0 0 0 0 0,0 0 0 0 0,0 0 0 0 0,0 1 0 0 0,0-1 0 0 0,0 1 0 0 0,0 0 1 0 0,0 0-1 0 0,0 0 0 0 0,0 1 0 0 0,0-1 0 0 0,0 1 0 0 0,0 0 0 0 0,0 0 0 0 0,0 1 0 0 0,4 1 0 0 0,7 4 10 0 0,-1 0-1 0 0,1 1 1 0 0,17 13 0 0 0,93 72 78 0 0,28 19 158 0 0,72 12 322 0 0,-122-70-265 0 0,246 104 564 0 0,-341-155-857 0 0,258 85 198 0 0,-160-56-170 0 0,70 16 64 0 0,-89-26-1197 0 0,105 41 0 0 0,-166-52-332 0 0,-1 1 0 0 0,0 1 1 0 0,31 22-1 0 0,-32-15-474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4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30 913 1375 0 0,'0'0'414'0'0,"-8"3"3127"0"0,7-2-3119 0 0,-1-1 0 0 0,1 1 0 0 0,-1-1 0 0 0,1 1 0 0 0,-1 0 0 0 0,1-1 0 0 0,0 1 0 0 0,0 0 0 0 0,-1 0 0 0 0,1 0 0 0 0,0 0 0 0 0,-2 2 1 0 0,3-2-296 0 0,0 0 1 0 0,-1 0 0 0 0,1 0 0 0 0,-1 0 0 0 0,1 0 0 0 0,0 0 0 0 0,0 0 0 0 0,-1 0 0 0 0,1 0 0 0 0,0 0 0 0 0,0 0 0 0 0,0 0 0 0 0,0 0 0 0 0,1 0 0 0 0,-1 0 0 0 0,0 0-1 0 0,0 0 1 0 0,1 0 0 0 0,0 2 0 0 0,0-1 64 0 0,-1 0 0 0 0,1-1 1 0 0,0 1-1 0 0,1-1 0 0 0,-1 1 0 0 0,0-1 0 0 0,0 0 0 0 0,1 1 0 0 0,-1-1 0 0 0,0 0 0 0 0,1 0 0 0 0,-1 0 0 0 0,1 0 0 0 0,0 0 0 0 0,-1 0 0 0 0,1 0 0 0 0,0-1 1 0 0,-1 1-1 0 0,1-1 0 0 0,0 1 0 0 0,3-1 0 0 0,-1 1 11 0 0,1 0 0 0 0,-1-1 0 0 0,1 1 0 0 0,0-1 0 0 0,0 0 0 0 0,-1-1 0 0 0,8 0 0 0 0,15-8 325 0 0,1 0 0 0 0,29-15 0 0 0,-14 5-202 0 0,112-55 575 0 0,-50 21-507 0 0,79-35 137 0 0,238-153 0 0 0,-21-15-20 0 0,-215 138-392 0 0,-54 38-98 0 0,-132 80-187 0 0,1-1-1 0 0,0 1 1 0 0,0-1 0 0 0,0 1-1 0 0,0 0 1 0 0,0-1 0 0 0,-1 1-1 0 0,1 0 1 0 0,0 0 0 0 0,0-1-1 0 0,0 1 1 0 0,0 0 0 0 0,0 0-1 0 0,1 0 1 0 0,2 0-1571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5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769 887 9359 0 0,'0'0'5299'0'0,"3"0"-4790"0"0,-2 0-499 0 0,0-1 33 0 0,0 1-1 0 0,0 0 0 0 0,0 0 0 0 0,0 0 0 0 0,0 0 0 0 0,-1-1 1 0 0,1 1-1 0 0,0-1 0 0 0,0 1 0 0 0,0 0 0 0 0,0-1 0 0 0,0 0 1 0 0,0 0-3 0 0,-1 1 1 0 0,0-1 0 0 0,0 0 0 0 0,1 1 0 0 0,-1-1-1 0 0,0 0 1 0 0,0 1 0 0 0,0-1 0 0 0,0 0-1 0 0,0 1 1 0 0,0-1 0 0 0,0 0 0 0 0,0 1 0 0 0,0-1-1 0 0,0 0 1 0 0,0 1 0 0 0,0-1 0 0 0,0 0 0 0 0,-1 1-1 0 0,1-1 1 0 0,0 0 0 0 0,-1 1 0 0 0,1-2 0 0 0,-29-48 2573 0 0,22 39-2210 0 0,0 1 0 0 0,-1-1 0 0 0,0 1 0 0 0,-1 0 0 0 0,-17-15 0 0 0,7 7 28 0 0,-103-87 1233 0 0,39 38-1019 0 0,-4-4-411 0 0,50 42-92 0 0,1-1 1 0 0,-57-62-1 0 0,90 89-144 0 0,-93-117-743 0 0,74 89 261 0 0,-37-68-1 0 0,26 31-5781 0 0,32 64 4218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9215 0 0,'0'0'707'0'0,"5"-5"3989"0"0,-3 6-4451 0 0,0-1 0 0 0,-1 1-1 0 0,1 0 1 0 0,0 0 0 0 0,-1 1 0 0 0,1-1-1 0 0,0 0 1 0 0,-1 0 0 0 0,1 1 0 0 0,-1-1 0 0 0,0 1-1 0 0,0-1 1 0 0,1 1 0 0 0,-1 0 0 0 0,0-1 0 0 0,0 1-1 0 0,-1 0 1 0 0,1 0 0 0 0,1 3 0 0 0,2 7 244 0 0,5 22 1 0 0,-9-33-456 0 0,30 181 1755 0 0,9 40-1266 0 0,-6-109-1743 0 0,-21-87-752 0 0,0-12-3674 0 0,-3-10-412 0 0</inkml:trace>
  <inkml:trace contextRef="#ctx0" brushRef="#br0" timeOffset="1">357 361 11055 0 0,'0'0'1002'0'0,"-1"2"-824"0"0,-2 4 248 0 0,1 0 0 0 0,0 0 0 0 0,0 0 0 0 0,1 0 1 0 0,0 1-1 0 0,0-1 0 0 0,0 0 0 0 0,1 1 0 0 0,0-1 0 0 0,0 1 0 0 0,0-1 0 0 0,1 0 0 0 0,0 1 0 0 0,0-1 0 0 0,4 10 0 0 0,-2-9-440 0 0,0 0 0 0 0,0 0 1 0 0,1 0-1 0 0,7 11 0 0 0,-6-12-233 0 0,0 0 0 0 0,1 0 0 0 0,-1 0 0 0 0,1-1 0 0 0,11 8 0 0 0,-13-10-332 0 0,0 0 0 0 0,1-1 0 0 0,-1 0 0 0 0,1 0 0 0 0,-1 0 0 0 0,1 0 0 0 0,0-1 0 0 0,0 1 1 0 0,0-1-1 0 0,5 0 0 0 0,8-2-3779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5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40 3679 0 0,'-46'-40'12003'0'0,"41"55"-10823"0"0,5-9-1014 0 0,-1 0 0 0 0,1 1-1 0 0,1 10 1 0 0,0 8-45 0 0,-1 30 44 0 0,14 103 1 0 0,4-64-624 0 0,0-34-2871 0 0,-12-44-1934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5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0,'0'0'1660'0'0,"6"6"570"0"0,-1 3-1950 0 0,0 1 0 0 0,0 0 0 0 0,-1-1 1 0 0,-1 1-1 0 0,1 1 0 0 0,-2-1 1 0 0,3 12-1 0 0,0-2-65 0 0,27 121 128 0 0,-22-80-3991 0 0,-6-33-426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5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35 501 9215 0 0,'-1'-1'-18'0'0,"-1"-2"160"0"0,0 1 0 0 0,-1-1 0 0 0,1 1 0 0 0,-1-1 0 0 0,0 1 0 0 0,-3-2 0 0 0,4 3-121 0 0,-2 0-43 0 0,-3-12 2647 0 0,22 4-122 0 0,-13 6-2372 0 0,1 1 0 0 0,0 0 0 0 0,0 1 1 0 0,0-1-1 0 0,0 1 0 0 0,0-1 0 0 0,4 0 0 0 0,68-17 221 0 0,-63 15-460 0 0,1 2 0 0 0,-1 0 0 0 0,20-1 1 0 0,-17 2-138 0 0,28-6 0 0 0,-3-6-951 0 0,0-1 0 0 0,-1-3 0 0 0,50-28 0 0 0,-70 35 755 0 0,-1-1 1 0 0,-1 0-1 0 0,0-2 0 0 0,-1 0 0 0 0,0 0 1 0 0,0-2-1 0 0,-2 0 0 0 0,17-21 0 0 0,-23 25 2492 0 0,-10 11-1292 0 0,1 0-641 0 0,-1 0 1 0 0,0-1-1 0 0,1 1 0 0 0,-1 0 1 0 0,1 0-1 0 0,-1 0 1 0 0,0 1-1 0 0,1-1 0 0 0,-1 0 1 0 0,1 1-1 0 0,-1-1 1 0 0,0 1-1 0 0,1-1 0 0 0,-1 1 1 0 0,1 0-1 0 0,0-1 1 0 0,-1 1-1 0 0,-1 1 0 0 0,1 1 22 0 0,-1-1-1 0 0,1 0 0 0 0,0 1 1 0 0,0 0-1 0 0,0-1 0 0 0,0 1 1 0 0,0 0-1 0 0,-2 5 1 0 0,1-1 18 0 0,0 0 1 0 0,1 1 0 0 0,0 0 0 0 0,0-1 0 0 0,0 1 0 0 0,1 0-1 0 0,0 9 1 0 0,1-8-56 0 0,0 0-1 0 0,1 0 0 0 0,0 0 0 0 0,1 0 1 0 0,0 0-1 0 0,0-1 0 0 0,6 15 1 0 0,-6-19-62 0 0,0 1 0 0 0,1 0 1 0 0,0-1-1 0 0,0 1 1 0 0,0-1-1 0 0,1 0 1 0 0,-1 0-1 0 0,1 0 1 0 0,0 0-1 0 0,0-1 0 0 0,1 0 1 0 0,-1 1-1 0 0,0-2 1 0 0,7 4-1 0 0,0-1 85 0 0,0 0-1 0 0,0 0 0 0 0,1-1 1 0 0,0-1-1 0 0,0 0 1 0 0,0-1-1 0 0,0 0 1 0 0,0 0-1 0 0,14-1 0 0 0,-19-2-38 0 0,0 1-1 0 0,0-1 0 0 0,0 0 0 0 0,0 0 0 0 0,0-1 0 0 0,0 0 1 0 0,0 0-1 0 0,0-1 0 0 0,-1 0 0 0 0,0 0 0 0 0,1 0 1 0 0,-1-1-1 0 0,0 0 0 0 0,-1 0 0 0 0,1-1 0 0 0,-1 0 0 0 0,6-5 1 0 0,-6 4 67 0 0,0 0 0 0 0,0 0 0 0 0,0 0 0 0 0,-1-1 0 0 0,0 0 0 0 0,0 0 0 0 0,-1 0 0 0 0,0 0 0 0 0,0-1 0 0 0,0 1 0 0 0,-1-1 0 0 0,0 0 0 0 0,-1 1 0 0 0,0-1 0 0 0,0 0 0 0 0,-1 0 0 0 0,0 0 0 0 0,0 0 0 0 0,0 0 0 0 0,-1 0 0 0 0,-1 1 0 0 0,1-1 0 0 0,-1 0 0 0 0,-5-12 0 0 0,0 5 63 0 0,-1 0 0 0 0,-1 0 0 0 0,0 1 0 0 0,-1 0 0 0 0,0 0 1 0 0,-1 1-1 0 0,-1 0 0 0 0,-14-11 0 0 0,12 12-754 0 0,0 0 0 0 0,-1 1 0 0 0,-1 1 0 0 0,-16-8 0 0 0,16 19-12036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5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66 919 0 0,'41'-37'440'0'0,"-41"36"-303"0"0,1 1 0 0 0,-1-1 0 0 0,1 0 0 0 0,-1 1 0 0 0,0-1 0 0 0,1 1 0 0 0,-1-1 0 0 0,0 0 0 0 0,0 1 0 0 0,1-1 0 0 0,-1 0 0 0 0,0 1 0 0 0,0-1 0 0 0,0 0 0 0 0,0 1 0 0 0,0-1 0 0 0,1 0 0 0 0,-1 1 0 0 0,-1-1 0 0 0,1 0 0 0 0,0 0 0 0 0,-7-12 11872 0 0,10 14-11360 0 0,98 68 2119 0 0,-33-22-1576 0 0,14 9-61 0 0,191 87 385 0 0,-112-62-1036 0 0,-34-1-285 0 0,-24-14-85 0 0,-63-42-91 0 0,-26-14-12 0 0,1-1 1 0 0,0 0 0 0 0,25 8-1 0 0,-30-13-79 0 0,6 2-1569 0 0,28 6 0 0 0,-40-11-230 0 0,4 2-73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5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3223 0 0,'-1'-7'46'0'0,"1"6"-27"0"0,-1-1-1 0 0,1 1 0 0 0,-1-1 0 0 0,1 0 0 0 0,-1 1 1 0 0,0-1-1 0 0,1 1 0 0 0,-1-1 0 0 0,0 1 0 0 0,0 0 1 0 0,0-1-1 0 0,-2-1 0 0 0,0 1 123 0 0,-8-12 9638 0 0,12 19-5757 0 0,-2 6-2896 0 0,0 0-757 0 0,8 67 1198 0 0,1 19-966 0 0,2 66-223 0 0,-2-29-356 0 0,-6-87-315 0 0,5 99-374 0 0,4-51-6713 0 0,-7-72 1688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7831 0 0,'0'0'706'0'0,"-1"9"-564"0"0,-1 34 3763 0 0,2 46-1 0 0,0-84-3901 0 0,9 286 1424 0 0,-6-187-1897 0 0,-2-41-4501 0 0,1-32-403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5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19 2759 0 0,'-3'-2'9'0'0,"1"0"0"0"0,-1 0 0 0 0,0 0 0 0 0,0 1-1 0 0,0-1 1 0 0,0 1 0 0 0,0-1 0 0 0,0 1 0 0 0,0 0-1 0 0,0 0 1 0 0,0 1 0 0 0,-1-1 0 0 0,1 1 0 0 0,-4-1-1 0 0,5 1 106 0 0,0 1 0 0 0,-1-1-1 0 0,1 1 1 0 0,0-1-1 0 0,-1 1 1 0 0,1 0 0 0 0,0 0-1 0 0,0 0 1 0 0,0 0-1 0 0,0 0 1 0 0,0 1-1 0 0,0-1 1 0 0,0 1 0 0 0,0-1-1 0 0,1 1 1 0 0,-1 0-1 0 0,1-1 1 0 0,-1 1 0 0 0,1 0-1 0 0,-3 3 1 0 0,-1 4 1052 0 0,0 0 1 0 0,1 0 0 0 0,0 0-1 0 0,-5 17 1 0 0,5-10-344 0 0,0-1 1 0 0,-1 23 0 0 0,3 1-380 0 0,5 60 1 0 0,1-47-340 0 0,2 0 0 0 0,2 0 1 0 0,3-1-1 0 0,28 84 0 0 0,-27-104-97 0 0,1-1 0 0 0,1 0 0 0 0,2-1 0 0 0,1-1 0 0 0,1 0 0 0 0,1-1 0 0 0,1-1 1 0 0,38 36-1 0 0,-46-50 65 0 0,2-1 0 0 0,-1 0 0 0 0,1-1-1 0 0,1-1 1 0 0,0 0 0 0 0,0-1 0 0 0,1 0 0 0 0,0-2 0 0 0,0 0 0 0 0,23 6 0 0 0,-33-11 52 0 0,0-1 0 0 0,0 1 0 0 0,0-1 0 0 0,0 0 0 0 0,0-1 0 0 0,0 1 0 0 0,-1-1 1 0 0,1 0-1 0 0,0 0 0 0 0,0-1 0 0 0,-1 0 0 0 0,1 0 0 0 0,0 0 0 0 0,-1-1 0 0 0,0 0 0 0 0,0 0 0 0 0,0 0 0 0 0,0-1 0 0 0,8-6 0 0 0,-7 3 103 0 0,1 1 0 0 0,-1-1 1 0 0,0-1-1 0 0,0 1 0 0 0,-1-1 1 0 0,0 0-1 0 0,-1 0 0 0 0,0-1 0 0 0,0 1 1 0 0,0-1-1 0 0,3-16 0 0 0,-2 3 119 0 0,-1-1-1 0 0,-1 1 0 0 0,0-38 1 0 0,-4 43-277 0 0,0 0 0 0 0,-1 0 0 0 0,-1 1 0 0 0,-1-1 1 0 0,-9-24-1 0 0,3 15-115 0 0,-1 0 1 0 0,-1 1 0 0 0,-32-46-1 0 0,0 16-6434 0 0,20 28-511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10591 0 0,'-2'-8'6696'0'0,"3"10"-5858"0"0,4 16-268 0 0,-1 0 1 0 0,0 1 0 0 0,1 22 0 0 0,0 61-291 0 0,-3-48-182 0 0,-2 160-232 0 0,0-32-4008 0 0,0-148-103 0 0,0-3-1069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1:5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23 9671 0 0,'2'-8'269'0'0,"-1"1"286"0"0,0 0 4432 0 0,2 9-3471 0 0,2 1-1380 0 0,0 1 0 0 0,0 0 0 0 0,-1 1 1 0 0,1-1-1 0 0,-1 1 0 0 0,0 0 0 0 0,-1 0 0 0 0,1 0 0 0 0,4 11 0 0 0,4 8 18 0 0,7 26 0 0 0,-13-36-54 0 0,48 149 185 0 0,-6-16-614 0 0,-8-16-390 0 0,-24-72 8 0 0,-12-46-1006 0 0,-2 0 0 0 0,3 16 0 0 0,-3-1-3522 0 0</inkml:trace>
  <inkml:trace contextRef="#ctx0" brushRef="#br0" timeOffset="1">23 496 7831 0 0,'-5'-4'553'0'0,"-12"-8"9412"0"0,25 20-7772 0 0,-8-7-2122 0 0,1 0 0 0 0,0 0 0 0 0,-1 0 0 0 0,1 0 1 0 0,0-1-1 0 0,0 1 0 0 0,0 0 0 0 0,0 0 0 0 0,0-1 0 0 0,2 2 1 0 0,5 1 154 0 0,1 0 1 0 0,-1-1-1 0 0,1 1 1 0 0,0-2 0 0 0,0 1-1 0 0,-1-2 1 0 0,1 1 0 0 0,12-1-1 0 0,-2-2-41 0 0,1 0-1 0 0,33-8 1 0 0,1-3-32 0 0,102-29-277 0 0,-71 19-4609 0 0,-62 18-2402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27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12959 0 0,'0'0'1172'0'0,"1"2"-857"0"0,6 17 629 0 0,-2 0 0 0 0,0 0 1 0 0,-1 1-1 0 0,-1 0 0 0 0,-1 30 0 0 0,-1-39-788 0 0,0-1 1 0 0,1 0-1 0 0,0 0 0 0 0,1 0 0 0 0,0 0 0 0 0,6 12 1 0 0,-8-19-146 0 0,11 11 138 0 0,-10-12-142 0 0,-1 0 0 0 0,1-1 0 0 0,0 1 0 0 0,1-1 0 0 0,-1 0 0 0 0,0 1 0 0 0,0-1 1 0 0,1 0-1 0 0,-1 0 0 0 0,1 0 0 0 0,-1-1 0 0 0,1 1 0 0 0,-1 0 0 0 0,1-1 0 0 0,-1 1 1 0 0,1-1-1 0 0,0 0 0 0 0,-1 0 0 0 0,1 0 0 0 0,0 0 0 0 0,-1 0 0 0 0,1 0 0 0 0,0-1 0 0 0,-1 1 1 0 0,1-1-1 0 0,-1 0 0 0 0,3 0 0 0 0,2-1-352 0 0,0-1 0 0 0,0 1 0 0 0,11-7 0 0 0,13-12-5328 0 0,-13 7-575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12895 0 0,'-17'34'1547'0'0,"0"1"0"0"0,3 0 0 0 0,-15 52 0 0 0,-19 116 2951 0 0,31-125-3924 0 0,-1 10-271 0 0,-15 61 341 0 0,4-53-7999 0 0,22-77-273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20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42 3223 0 0,'1'-1'240'0'0,"-1"0"-238"0"0,0 1-1 0 0,0 0 1 0 0,1 0-1 0 0,-1 0 1 0 0,0 0-1 0 0,0-1 0 0 0,0 1 1 0 0,1 0-1 0 0,-1 0 1 0 0,0 0-1 0 0,0 0 0 0 0,1 0 1 0 0,-1 0-1 0 0,0 0 1 0 0,1 0-1 0 0,-1-1 0 0 0,0 1 1 0 0,0 0-1 0 0,1 0 1 0 0,-1 0-1 0 0,0 0 1 0 0,0 0-1 0 0,1 0 0 0 0,-1 0 1 0 0,0 0-1 0 0,1 0 1 0 0,-1 1-1 0 0,0-1 0 0 0,0 0 1 0 0,1 0-1 0 0,-1 0 1 0 0,0 0-1 0 0,1 0 0 0 0,21 10 213 0 0,-22-10-166 0 0,1 0 0 0 0,-1 0 0 0 0,0 0-1 0 0,1 0 1 0 0,-1 0 0 0 0,0 0 0 0 0,1 0 0 0 0,-1 0 0 0 0,0 0 0 0 0,1 0 0 0 0,-1 0 0 0 0,0 0 0 0 0,1-1 0 0 0,-1 1 0 0 0,0 0 0 0 0,1 0 0 0 0,-1 0 0 0 0,0 0-1 0 0,1-1 1 0 0,-1 1 0 0 0,0 0 0 0 0,0 0 0 0 0,1 0 0 0 0,-1-1 0 0 0,0 1 0 0 0,0 0 0 0 0,0 0 0 0 0,1-1 0 0 0,-1 1 0 0 0,0 0 0 0 0,0-1 0 0 0,0 1-1 0 0,0 0 1 0 0,0 0 0 0 0,1-1 0 0 0,3-14 2045 0 0,-2 8-450 0 0,-1 5-1305 0 0,0 0 0 0 0,-1 1 1 0 0,1-1-1 0 0,-1 0 0 0 0,0 0 0 0 0,1 0 0 0 0,-1-3 0 0 0,0 4 150 0 0,-8 0 594 0 0,7 1-1044 0 0,1 0 1 0 0,-1 0-1 0 0,0 0 1 0 0,1 0-1 0 0,-1-1 1 0 0,0 1-1 0 0,1 0 1 0 0,-1 0-1 0 0,1 0 1 0 0,-1 0-1 0 0,0 1 1 0 0,1-1-1 0 0,-1 0 1 0 0,0 0-1 0 0,-1 0 1 0 0,-1 2 50 0 0,0-1 0 0 0,0 1 0 0 0,1 0 0 0 0,-1 0 0 0 0,0 0 1 0 0,1 0-1 0 0,-1 0 0 0 0,-2 3 0 0 0,-17 22 510 0 0,16-19-449 0 0,0 1 0 0 0,1 0 1 0 0,1 0-1 0 0,0 0 0 0 0,-4 13 0 0 0,-9 51 65 0 0,13-48-180 0 0,0 1 0 0 0,2 39 0 0 0,3-49-18 0 0,0 0 0 0 0,2-1 0 0 0,0 1 0 0 0,1-1 1 0 0,10 22-1 0 0,-7-22 95 0 0,0 0-1 0 0,1 0 1 0 0,1-1 0 0 0,1 0-1 0 0,0 0 1 0 0,1-1 0 0 0,21 19-1 0 0,-25-26-28 0 0,0 0 0 0 0,0-1 0 0 0,0 0 0 0 0,1 0 0 0 0,0-1 1 0 0,0 1-1 0 0,0-2 0 0 0,1 1 0 0 0,0-1 0 0 0,-1 0 0 0 0,1 0 0 0 0,0-1 0 0 0,1 0 0 0 0,-1-1 0 0 0,0 1 0 0 0,1-2 0 0 0,10 1 0 0 0,-8-2-2 0 0,0 0 0 0 0,-1 0 0 0 0,1-1 0 0 0,-1 0 0 0 0,0-1 1 0 0,1 0-1 0 0,-1-1 0 0 0,-1 1 0 0 0,1-2 0 0 0,-1 0 0 0 0,0 0 0 0 0,12-7 0 0 0,-11 4 41 0 0,0 0 0 0 0,-1-1 0 0 0,0 0 0 0 0,0 0 0 0 0,-1 0 0 0 0,-1-1 0 0 0,0-1-1 0 0,0 1 1 0 0,9-19 0 0 0,-11 17-30 0 0,-1 0-1 0 0,0 0 0 0 0,0-1 1 0 0,-2 1-1 0 0,0-1 1 0 0,-1 0-1 0 0,1-17 0 0 0,-3 21-52 0 0,0 0-1 0 0,-1 0 1 0 0,-1 0-1 0 0,0 0 0 0 0,0 0 1 0 0,-1 0-1 0 0,0 1 1 0 0,-1 0-1 0 0,0-1 0 0 0,0 1 1 0 0,-10-12-1 0 0,2 5 5 0 0,-1 0 1 0 0,-1 1-1 0 0,-1 1 0 0 0,-22-17 0 0 0,-73-41-27 0 0,96 62-77 0 0,-1 1 0 0 0,-1 1 0 0 0,1 0 0 0 0,-1 1 0 0 0,-1 1 0 0 0,-24-6 0 0 0,33 9-200 0 0,0 1 0 0 0,-1 0 1 0 0,1 0-1 0 0,0 1 0 0 0,0 0 0 0 0,-1 0 0 0 0,1 1 1 0 0,0 0-1 0 0,0 0 0 0 0,0 1 0 0 0,0 0 0 0 0,0 0 1 0 0,0 0-1 0 0,0 1 0 0 0,-13 7 0 0 0,-2 3-4381 0 0,0 1-1252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2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1850 38 4607 0 0,'-31'-25'7563'0'0,"15"20"-5666"0"0,11 4-1542 0 0,0 0 0 0 0,-1 0 0 0 0,1 0 0 0 0,0 0-1 0 0,0 1 1 0 0,-7 0 0 0 0,-5-1 181 0 0,-34-1 859 0 0,19 2-646 0 0,-72 2 915 0 0,-26 1-287 0 0,23 1-466 0 0,-6 3-336 0 0,11 0-270 0 0,57-5-165 0 0,9-1 29 0 0,-43-2 1 0 0,3-5 145 0 0,0 2 0 0 0,-134 10 0 0 0,125-2-114 0 0,20-3-69 0 0,0 2-62 0 0,-98-7-1 0 0,77 4-5 0 0,77-1-256 0 0,0 0 0 0 0,-1 1 0 0 0,1 0 0 0 0,0 0 0 0 0,0 1-1 0 0,-1 0 1 0 0,1 0 0 0 0,0 1 0 0 0,0 0 0 0 0,-13 5 0 0 0,22-7 119 0 0,-1 1 0 0 0,1-1 0 0 0,0 0 0 0 0,0 0 0 0 0,-1 0 0 0 0,1 1 0 0 0,0-1 0 0 0,0 0 0 0 0,0 0 0 0 0,0 1 0 0 0,-1-1 0 0 0,1 0 0 0 0,0 0 0 0 0,0 1 0 0 0,0-1 0 0 0,0 0 0 0 0,0 0 0 0 0,0 1 0 0 0,0-1 0 0 0,0 0 0 0 0,0 0 0 0 0,0 1 0 0 0,0-1 0 0 0,0 0 0 0 0,0 1 0 0 0,6 22-9092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2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332 542 1839 0 0,'0'0'83'0'0,"-1"-1"-6"0"0,-7-8 2572 0 0,1 0 0 0 0,-7-12 0 0 0,-10-22 1761 0 0,17 30-3727 0 0,-17-27 1459 0 0,-16-33 620 0 0,-51-76-200 0 0,10 21-2108 0 0,72 111-499 0 0,-15-20-1 0 0,22 36-75 0 0,29 111-10660 0 0,-23-89 9174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21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25 3223 0 0,'8'1'288'0'0,"-7"-1"-33"0"0,1 0-1 0 0,-1 0 0 0 0,0 0 1 0 0,0 0-1 0 0,0 0 0 0 0,0-1 0 0 0,0 1 1 0 0,1 0-1 0 0,-1 0 0 0 0,0-1 1 0 0,0 1-1 0 0,0 0 0 0 0,0-1 0 0 0,0 1 1 0 0,0-1-1 0 0,0 1 0 0 0,0-1 1 0 0,0 1-1 0 0,1-2 0 0 0,0 0 273 0 0,0 0 0 0 0,0-1 0 0 0,0 1-1 0 0,-1 0 1 0 0,3-5 5193 0 0,-10 15-4212 0 0,2-5-1260 0 0,0 0 0 0 0,0 0 0 0 0,-1 0-1 0 0,1-1 1 0 0,-7 4 0 0 0,5-3-48 0 0,1 0 0 0 0,-1 0 0 0 0,-6 5 0 0 0,-69 69 1816 0 0,-188 169-1083 0 0,263-238-1941 0 0,0 0-1 0 0,0 0 1 0 0,1 0-1 0 0,0 1 1 0 0,1-1-1 0 0,0 1 1 0 0,-4 15-1 0 0,4-14-5731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24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10079 0 0,'29'4'231'0'0,"-19"-4"8241"0"0,-6 1-8379 0 0,0 0-1 0 0,-1 0 1 0 0,1 0 0 0 0,0-1 0 0 0,0 1 0 0 0,0-1-1 0 0,0 0 1 0 0,-1 0 0 0 0,7 0 0 0 0,12-3 46 0 0,-18 2-134 0 0,0 1 0 0 0,0-1-1 0 0,0 1 1 0 0,0-1 0 0 0,-1 0 0 0 0,1 0 0 0 0,0 0 0 0 0,-1 0 0 0 0,1-1 0 0 0,5-2 0 0 0,-5 1-113 0 0,-1 1-1 0 0,1 0 1 0 0,1 0-1 0 0,-1 0 1 0 0,0 0 0 0 0,1 0-1 0 0,-1 1 1 0 0,6-1-1 0 0,-8 1-122 0 0,0 0-1 0 0,0 1 1 0 0,0-1 0 0 0,0 0-1 0 0,0 0 1 0 0,0 0-1 0 0,0 0 1 0 0,0 0-1 0 0,-1 0 1 0 0,1 0 0 0 0,0-1-1 0 0,-1 1 1 0 0,2-3-1 0 0,5-4-1344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2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8751 0 0,'0'0'1932'0'0,"1"1"-818"0"0,0 1-931 0 0,1 0 0 0 0,0-1 0 0 0,0 1 0 0 0,0-1 0 0 0,-1 1 0 0 0,2-1 1 0 0,-1 1-1 0 0,0-1 0 0 0,0 0 0 0 0,0 0 0 0 0,1 0 0 0 0,-1 0 0 0 0,1 0 0 0 0,-1-1 1 0 0,1 1-1 0 0,-1 0 0 0 0,1-1 0 0 0,-1 0 0 0 0,6 1 0 0 0,12 1-71 0 0,21 2-73 0 0,-19-2-165 0 0,-18-2-139 0 0,1 1 0 0 0,0-1-1 0 0,0 0 1 0 0,9-1 0 0 0,-4-1-998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25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40 11599 0 0,'-12'-13'1672'0'0,"32"11"-1156"0"0,-6-2-458 0 0,-5 2-40 0 0,1-1 0 0 0,0 1-1 0 0,0 1 1 0 0,0 0 0 0 0,20-1-1 0 0,-20 2-165 0 0,0 0-1 0 0,-1-1 1 0 0,1 0 0 0 0,11-3-1 0 0,-8 2-662 0 0,0 0-3668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26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61 2303 0 0,'0'0'140'0'0,"-15"2"9523"0"0,12 16-7996 0 0,1 1-632 0 0,-2-1-1 0 0,0 1 1 0 0,-9 21-1 0 0,2-11-635 0 0,8-20-272 0 0,0-1 1 0 0,-6 12 0 0 0,-5 6 225 0 0,-12 34 0 0 0,11-29-98 0 0,0 2-147 0 0,14-30-97 0 0,1-2-9 0 0,0-1 0 0 0,0 1 0 0 0,0 0 0 0 0,-1-1 0 0 0,1 1 0 0 0,0 0 0 0 0,0-1 0 0 0,-1 1 0 0 0,1 0 0 0 0,-1-1 0 0 0,1 1 0 0 0,-1-1 0 0 0,1 1 0 0 0,-1 0 0 0 0,1-1 0 0 0,-1 1 0 0 0,1-1 0 0 0,-1 0 0 0 0,0 1 0 0 0,0 0 0 0 0,-4 3 25 0 0,10-5 29 0 0,9-2-3 0 0,0 1-53 0 0,0 0 0 0 0,16-4 0 0 0,-7 1 0 0 0,23-4 0 0 0,50-17 0 0 0,-66 17 75 0 0,-30 8-74 0 0,1 1 1 0 0,0-1 0 0 0,0 1-1 0 0,-1-1 1 0 0,1 1-1 0 0,-1-1 1 0 0,1 0-1 0 0,0 1 1 0 0,-1-1 0 0 0,1 0-1 0 0,-1 1 1 0 0,0-1-1 0 0,1 0 1 0 0,-1 1 0 0 0,0-1-1 0 0,1 0 1 0 0,-1 0-1 0 0,0 0 1 0 0,0 1-1 0 0,0-1 1 0 0,0-1 0 0 0,0-16 16 0 0,-2 13-57 0 0,0 0 0 0 0,0 1-1 0 0,-1-1 1 0 0,1 0 0 0 0,-1 1 0 0 0,0-1 0 0 0,-1 1-1 0 0,-4-5 1 0 0,-13-19-202 0 0,7 4-64 0 0,1 0 0 0 0,2-1 0 0 0,-10-33 0 0 0,10 28 153 0 0,7 21 106 0 0,1 0 0 0 0,-4-16 0 0 0,6 18 50 0 0,0 1 0 0 0,-1 0 0 0 0,-5-11 0 0 0,6 16 508 0 0,1 2-360 0 0,-15 111 656 0 0,-3 21-664 0 0,15-115-129 0 0,-1 0 0 0 0,-1-1 0 0 0,-11 25 0 0 0,11-28-31 0 0,5-13-11 0 0,-1 0-1 0 0,1 0 1 0 0,-1 0-1 0 0,1 0 1 0 0,-1 0-1 0 0,1-1 1 0 0,-1 1-1 0 0,1 0 1 0 0,-1 0-1 0 0,0 0 1 0 0,-1 1-1 0 0,2-2 13 0 0,0 0 1 0 0,0 0-1 0 0,0 0 1 0 0,0 0-1 0 0,-1 0 1 0 0,1 0-1 0 0,0 0 1 0 0,0 0-1 0 0,0 0 0 0 0,-1 0 1 0 0,1 0-1 0 0,0 0 1 0 0,0 0-1 0 0,0 0 1 0 0,0 0-1 0 0,-1 0 0 0 0,1 0 1 0 0,0 0-1 0 0,0 0 1 0 0,0 0-1 0 0,0 0 1 0 0,-1-1-1 0 0,1 1 0 0 0,0 0 1 0 0,0 0-1 0 0,0 0 1 0 0,0 0-1 0 0,0 0 1 0 0,0 0-1 0 0,-1 0 1 0 0,1 0-1 0 0,0-1 0 0 0,0 1 1 0 0,0 0-1 0 0,0 0 1 0 0,0 0-1 0 0,0 0 1 0 0,0 0-1 0 0,0-1 0 0 0,-1-1-52 0 0,0 0 0 0 0,0 1 0 0 0,1-1 0 0 0,-1 0 0 0 0,1 0 0 0 0,-1 0 0 0 0,1 0 0 0 0,0-4 0 0 0,2-7-45 0 0,1 1 0 0 0,7-22 0 0 0,-2 8-4 0 0,25-79-112 0 0,-33 101 228 0 0,2 1 0 0 0,-1-1 0 0 0,0 1 0 0 0,1 0-1 0 0,0-1 1 0 0,0 1 0 0 0,0 0 0 0 0,4-4 0 0 0,11-16 13 0 0,-16 22 567 0 0,-1 3-444 0 0,-3 18 154 0 0,-26 156 212 0 0,28-175-591 0 0,7-16-1111 0 0,-1 3 781 0 0,-1-1 1 0 0,4-19 0 0 0,-6 23 357 0 0,0 0 0 0 0,0 1 1 0 0,1-1-1 0 0,0 0 1 0 0,1 1-1 0 0,0-1 1 0 0,7-9-1 0 0,4-8 66 0 0,-15 25 627 0 0,4 23-104 0 0,-5 3-360 0 0,-2-1 0 0 0,-1 0 0 0 0,-11 32 0 0 0,14-49-229 0 0,-3 11 61 0 0,3-16 32 0 0,3-19-1195 0 0,-2 13 1147 0 0,0 0 0 0 0,1 0-1 0 0,0 0 1 0 0,0 0 0 0 0,0 0-1 0 0,1 0 1 0 0,1-4 0 0 0,3-5 18 0 0,-5 11-2 0 0,-1 0 0 0 0,1 1 0 0 0,-1-1 0 0 0,1 0 0 0 0,-1 0 0 0 0,0 0 0 0 0,0 0 0 0 0,0-4 0 0 0,0-11 19 0 0,1 26 851 0 0,9 61-340 0 0,-5-56-568 0 0,-3-12-1 0 0,0-1 4 0 0,-1 0-80 0 0,8-6-714 0 0,-7 3 816 0 0,0 1 1 0 0,0-1-1 0 0,1 0 1 0 0,-1 1-1 0 0,0-1 1 0 0,-1 0-1 0 0,1 0 1 0 0,0 0-1 0 0,1-3 1 0 0,0-1-34 0 0,-1 0 0 0 0,1 0 0 0 0,-1 0 0 0 0,1-8 0 0 0,-2 7 4 0 0,-1 6-172 0 0,0 10-614 0 0,-1 25-557 0 0,0-23-138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2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5527 0 0,'0'0'498'0'0,"0"2"-406"0"0,10 97 7112 0 0,-1-23-6787 0 0,-9-20-52 0 0,-4-60-335 0 0,3 4-47 0 0,1 0 1 0 0,-1 0-1 0 0,1 0 1 0 0,0-1-1 0 0,-1 1 1 0 0,1 0-1 0 0,0 0 1 0 0,-1-1-1 0 0,1 1 1 0 0,0 0 0 0 0,-1 0-1 0 0,1-1 1 0 0,0 1-1 0 0,-1 0 1 0 0,1-1-1 0 0,0 1 1 0 0,0 0-1 0 0,0-1 1 0 0,-1 1-1 0 0,1 0 1 0 0,0-1-1 0 0,0 1 1 0 0,0 0 0 0 0,0-1-1 0 0,0 0 1 0 0,0-23-305 0 0,2-1 1 0 0,1 1 0 0 0,1 0 0 0 0,12-37-1 0 0,-15 57 321 0 0,0 2 0 0 0,-1 1 0 0 0,1 0 0 0 0,-1-1 0 0 0,1 1 0 0 0,0 0 0 0 0,0 0 0 0 0,-1-1 0 0 0,1 1 0 0 0,0 0 0 0 0,0 0 0 0 0,0 0 0 0 0,1 0 0 0 0,-1 0 0 0 0,0 0 0 0 0,0 0 0 0 0,3-1 0 0 0,12-6 420 0 0,-15 7 864 0 0,0 2-1009 0 0,1 1-160 0 0,-1-1-1 0 0,0 1 1 0 0,1-1 0 0 0,-1 1 0 0 0,0 0 0 0 0,0-1-1 0 0,0 1 1 0 0,-1 0 0 0 0,1 0 0 0 0,0-1-1 0 0,-1 1 1 0 0,0 0 0 0 0,1 0 0 0 0,-1 0-1 0 0,0 0 1 0 0,0-1 0 0 0,0 1 0 0 0,0 0-1 0 0,0 0 1 0 0,-1 2 0 0 0,-2 6 87 0 0,0 0 0 0 0,-8 16-1 0 0,8-18-36 0 0,-1 0 1 0 0,-2 14-1 0 0,3-9 36 0 0,2-9-44 0 0,0 1 0 0 0,0-1 0 0 0,1 1 0 0 0,-1-1 0 0 0,1 1 0 0 0,0-1 0 0 0,1 1 1 0 0,-1-1-1 0 0,1 1 0 0 0,1 4 0 0 0,-1-7 3 0 0,9 7 21 0 0,-7-5-116 0 0,0-1 0 0 0,1 0-1 0 0,0 0 1 0 0,0-1 0 0 0,0 1-1 0 0,0-1 1 0 0,1 0 0 0 0,-1 0-1 0 0,7 3 1 0 0,6 0-89 0 0,0 0-317 0 0,35 6 1 0 0,-18-2-2471 0 0,-16-5-3440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3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6447 0 0,'0'0'7400'0'0,"21"-1"-7168"0"0,-21-8-40 0 0,0 1-16 0 0,2 0-304 0 0,0 3-64 0 0,2-2-16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43 1375 0 0,'0'0'6370'0'0,"7"10"-2253"0"0,-6-8-3963 0 0,0 1 0 0 0,0-1 0 0 0,0 0 0 0 0,-1 1 0 0 0,1-1-1 0 0,-1 1 1 0 0,1-1 0 0 0,-1 1 0 0 0,0-1 0 0 0,0 1 0 0 0,0 0 0 0 0,0-1 0 0 0,0 1 0 0 0,0-1 0 0 0,-1 1 0 0 0,1-1-1 0 0,-1 1 1 0 0,0-1 0 0 0,0 0 0 0 0,0 1 0 0 0,0-1 0 0 0,0 0 0 0 0,-1 1 0 0 0,1-1 0 0 0,0 0 0 0 0,-1 0 0 0 0,0 0-1 0 0,1 0 1 0 0,-4 2 0 0 0,4-3-62 0 0,0-1 0 0 0,0 1 0 0 0,0 0 0 0 0,-1 0 0 0 0,1-1 0 0 0,0 1 0 0 0,-1 0 0 0 0,1-1 0 0 0,0 0 0 0 0,-1 1 0 0 0,1-1 0 0 0,0 0 0 0 0,-1 1 0 0 0,1-1 0 0 0,-3 0 0 0 0,3 0-58 0 0,0-1-1 0 0,0 1 1 0 0,0 0-1 0 0,0-1 0 0 0,1 1 1 0 0,-1-1-1 0 0,0 1 0 0 0,0-1 1 0 0,0 1-1 0 0,0-1 1 0 0,1 1-1 0 0,-1-1 0 0 0,0 0 1 0 0,0 0-1 0 0,1 1 0 0 0,-1-1 1 0 0,1 0-1 0 0,-1 0 1 0 0,1 0-1 0 0,-1 1 0 0 0,1-1 1 0 0,-1 0-1 0 0,1 0 0 0 0,0 0 1 0 0,-1-1-1 0 0,0-2-7 0 0,1 1 0 0 0,-1-1-1 0 0,1 0 1 0 0,-1 1-1 0 0,1-1 1 0 0,0 0 0 0 0,0 1-1 0 0,1-1 1 0 0,-1 0 0 0 0,1 1-1 0 0,0-1 1 0 0,0 1 0 0 0,0-1-1 0 0,3-5 1 0 0,-2 4-19 0 0,1 0 0 0 0,-1 0 0 0 0,1 1 0 0 0,1-1 1 0 0,-1 1-1 0 0,0-1 0 0 0,1 1 0 0 0,0 0 0 0 0,5-3 0 0 0,-8 6 20 0 0,1 0 0 0 0,0 0 1 0 0,1 0-1 0 0,-1 0 0 0 0,0 1 0 0 0,0-1 0 0 0,0 0 0 0 0,0 1 0 0 0,1 0 0 0 0,-1 0 1 0 0,0 0-1 0 0,0 0 0 0 0,0 0 0 0 0,1 0 0 0 0,1 1 0 0 0,1-1 74 0 0,-1 1-1 0 0,0 0 1 0 0,0 0-1 0 0,0 0 1 0 0,0 1-1 0 0,6 3 1 0 0,-8-5-18 0 0,-1 1 1 0 0,0 0 0 0 0,1 0-1 0 0,-1 0 1 0 0,0 0 0 0 0,0 0-1 0 0,1 0 1 0 0,-1 0 0 0 0,0 0-1 0 0,0 0 1 0 0,0 1 0 0 0,-1-1-1 0 0,1 0 1 0 0,0 1 0 0 0,0-1-1 0 0,-1 1 1 0 0,1-1 0 0 0,-1 1-1 0 0,1-1 1 0 0,-1 1 0 0 0,0-1-1 0 0,1 1 1 0 0,-1-1 0 0 0,0 1-1 0 0,0 0 1 0 0,0-1 0 0 0,0 1-1 0 0,-1 2 1 0 0,1-3 116 0 0,-7 4 127 0 0,3-2-267 0 0,0-1 0 0 0,0 0 1 0 0,1 0-1 0 0,-1 0 0 0 0,-1-1 1 0 0,1 1-1 0 0,-5 0 0 0 0,-2 1-5 0 0,9-2-61 0 0,-25 5-335 0 0,26-6 322 0 0,0 0 0 0 0,0 0 0 0 0,0 0-1 0 0,0 0 1 0 0,0 0 0 0 0,0 0 0 0 0,0 0 0 0 0,0 0 0 0 0,0 0 0 0 0,0 0 0 0 0,0 0 0 0 0,0-1 0 0 0,0 1 0 0 0,0 0 0 0 0,0-1 0 0 0,0 1 0 0 0,0-1 0 0 0,0 1 0 0 0,0-1-1 0 0,1 0 1 0 0,-1 1 0 0 0,0-1 0 0 0,0 0 0 0 0,0-1 0 0 0,-2-5-504 0 0,2 7 321 0 0,1-1-1 0 0,0 1 0 0 0,0-1 0 0 0,0 1 1 0 0,0 0-1 0 0,0-1 0 0 0,1 1 1 0 0,-1-1-1 0 0,0 1 0 0 0,0 0 0 0 0,0-1 1 0 0,0 1-1 0 0,0 0 0 0 0,0-1 1 0 0,1 1-1 0 0,-1 0 0 0 0,0-1 1 0 0,0 1-1 0 0,0 0 0 0 0,1-1 0 0 0,-1 1 1 0 0,0 0-1 0 0,0 0 0 0 0,1-1 1 0 0,-1 1-1 0 0,1 0 0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31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-1850 1511 8951 0 0,'2'-21'392'0'0,"-2"14"88"0"0,-3 1-384 0 0,1-1-96 0 0,2-3 0 0 0,0 2-2632 0 0,0 0-552 0 0</inkml:trace>
  <inkml:trace contextRef="#ctx0" brushRef="#br0" timeOffset="1">23 127 455 0 0,'0'-20'0'0'0,"-2"4"1632"0"0,2 0 288 0 0,0 0 64 0 0,0 2 0 0 0,0 0-1440 0 0,2 0-288 0 0,0-2-56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32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2759 0 0,'0'0'8640'0'0,"2"0"-8938"0"0,9-1 84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5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12751 0 0,'0'0'1775'0'0,"7"3"-1355"0"0,19 12 17 0 0,-19-11 474 0 0,-5-5-908 0 0,0 1 1 0 0,0-1-1 0 0,0 0 1 0 0,0 0-1 0 0,0 0 0 0 0,0 0 1 0 0,0 0-1 0 0,-1 0 1 0 0,1 0-1 0 0,0-1 1 0 0,-1 1-1 0 0,1-1 0 0 0,2-2 1 0 0,3-2-151 0 0,22-22-4581 0 0,-15 12-212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52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1000 9615 0 0,'0'0'424'0'0,"4"-10"88"0"0,-2-6-408 0 0,2 2-104 0 0,2 0 0 0 0,0-2 0 0 0,2-4 96 0 0,0-2 0 0 0,0-2 0 0 0,2 3 0 0 0,8 3-160 0 0,0 2-40 0 0,0 0-8 0 0</inkml:trace>
  <inkml:trace contextRef="#ctx0" brushRef="#br0" timeOffset="1">443 304 1375 0 0,'2'-26'64'0'0,"0"16"8"0"0,0 0-72 0 0,0-2 0 0 0,0-4 0 0 0,4 0 0 0 0,-2-2 2216 0 0,0 2 432 0 0,2 2 80 0 0,2-2 24 0 0,0-2-1992 0 0,2-2-400 0 0,0 0-72 0 0,0 2-24 0 0,0 2-392 0 0,4-2-88 0 0,-6-2-8 0 0,2 0-8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5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1 767 8319 0 0,'2'-22'816'0'0,"4"8"-728"0"0,2 4-88 0 0,0 0 0 0 0,-2-4 0 0 0,0-2 256 0 0,2 3 32 0 0,2 1 0 0 0,-2 2-4288 0 0</inkml:trace>
  <inkml:trace contextRef="#ctx0" brushRef="#br0" timeOffset="1">302 59 10159 0 0,'6'-20'1104'0'0,"-2"12"-1104"0"0,-2-6 0 0 0,2 6 600 0 0,6 0-5328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53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104 190 10279 0 0,'0'0'466'0'0,"-8"-4"162"0"0,2 1-265 0 0,1 0 1 0 0,0 0 0 0 0,0-1 0 0 0,0 0 0 0 0,0 0-1 0 0,0 0 1 0 0,1 0 0 0 0,0-1 0 0 0,-5-5 0 0 0,7 8-196 0 0,1 0 483 0 0,-10-9 777 0 0,10 10-1425 0 0,0-1-1 0 0,1 1 1 0 0,-1 0-1 0 0,0 0 1 0 0,1-1 0 0 0,-1 1-1 0 0,1-1 1 0 0,-1 1 0 0 0,1 0-1 0 0,0-1 1 0 0,0 1 0 0 0,0-1-1 0 0,0-1 1 0 0,-1-4-43 0 0,-2-7-189 0 0,-5-31-1699 0 0,1 16-2667 0 0,3 18 51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00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9671 0 0,'56'-22'7411'0'0,"-48"22"-6883"0"0,0-1 1 0 0,0-1-1 0 0,0 1 1 0 0,0-1 0 0 0,9-4-1 0 0,22-5-4 0 0,-14 8-754 0 0,1 2 1 0 0,-1 0-1 0 0,32 4 1 0 0,-32-1-1533 0 0,-7-1 392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00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6911 0 0,'-6'5'239'0'0,"2"-2"-157"0"0,1 0 1 0 0,0 0 0 0 0,-1 0 0 0 0,1 1 0 0 0,-4 5 0 0 0,-13 17 9459 0 0,60-16-8069 0 0,30-14-872 0 0,-57 4-594 0 0,25-3 0 0 0,-26 2-146 0 0,27-1 0 0 0,-16 2-368 0 0,-17 0-305 0 0,0 0 0 0 0,0 0 0 0 0,0 1-1 0 0,10 1 1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0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11055 0 0,'-2'1'138'0'0,"-1"-1"0"0"0,1 1 0 0 0,-1-1 0 0 0,1 1-1 0 0,0 0 1 0 0,0 0 0 0 0,-1 1 0 0 0,1-1-1 0 0,0 0 1 0 0,0 1 0 0 0,0-1 0 0 0,0 1 0 0 0,0-1-1 0 0,0 1 1 0 0,1 0 0 0 0,-1 0 0 0 0,1 0 0 0 0,-1 0-1 0 0,1 0 1 0 0,0 0 0 0 0,-1 1 0 0 0,1-1 0 0 0,0 0-1 0 0,1 0 1 0 0,-2 4 0 0 0,2-5-47 0 0,0-1 1 0 0,0 1-1 0 0,-1-1 0 0 0,1 1 1 0 0,0 0-1 0 0,0-1 0 0 0,0 1 1 0 0,1 0-1 0 0,-1-1 0 0 0,0 1 1 0 0,0-1-1 0 0,0 1 1 0 0,0 0-1 0 0,1-1 0 0 0,-1 1 1 0 0,0-1-1 0 0,0 1 0 0 0,1 0 1 0 0,-1-1-1 0 0,0 1 0 0 0,1-1 1 0 0,-1 1-1 0 0,1-1 0 0 0,-1 0 1 0 0,1 1-1 0 0,-1-1 0 0 0,1 1 1 0 0,-1-1-1 0 0,1 0 1 0 0,-1 1-1 0 0,1-1 0 0 0,-1 0 1 0 0,1 0-1 0 0,0 1 0 0 0,-1-1 1 0 0,1 0-1 0 0,0 0 0 0 0,4 1 210 0 0,0 0 0 0 0,-1-1 0 0 0,1 0 0 0 0,6 0 0 0 0,-1 0-61 0 0,14 0 266 0 0,0-1 0 0 0,0-2 0 0 0,32-6 0 0 0,29-4-217 0 0,-66 11-319 0 0,49-2-572 0 0,-21 6-2788 0 0,-27 0-3292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0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212 108 5527 0 0,'-2'-8'382'0'0,"-1"0"-1"0"0,1 1 1 0 0,-7-10-1 0 0,6 11 975 0 0,0 0 1 0 0,-1 0-1 0 0,0 0 0 0 0,-1 0 0 0 0,1 1 1 0 0,-1-1-1 0 0,-7-4 0 0 0,10 8-1121 0 0,-1 0-1 0 0,0 0 1 0 0,0 0-1 0 0,0 1 1 0 0,-1-1-1 0 0,1 1 0 0 0,0 0 1 0 0,-4-1-1 0 0,4 1-124 0 0,1 1 0 0 0,-1 0-1 0 0,0-1 1 0 0,0 1-1 0 0,1 1 1 0 0,-1-1 0 0 0,0 0-1 0 0,1 1 1 0 0,-1-1-1 0 0,0 1 1 0 0,1 0 0 0 0,-1-1-1 0 0,1 1 1 0 0,-4 2-1 0 0,2 0-67 0 0,0 0 1 0 0,0 0-1 0 0,0 1 0 0 0,0-1 0 0 0,0 1 0 0 0,1-1 0 0 0,-1 1 0 0 0,1 1 0 0 0,0-1 1 0 0,1 0-1 0 0,-1 1 0 0 0,1-1 0 0 0,-3 7 0 0 0,-2 8-1 0 0,1 0-1 0 0,0 0 1 0 0,2 1 0 0 0,0 0-1 0 0,1 0 1 0 0,1 0-1 0 0,1 36 1 0 0,2-42-18 0 0,0 0 1 0 0,1 1-1 0 0,1-1 1 0 0,0 0-1 0 0,1 0 0 0 0,0 0 1 0 0,1-1-1 0 0,1 0 0 0 0,0 1 1 0 0,0-2-1 0 0,14 20 0 0 0,-12-23-41 0 0,0 0 0 0 0,1 0 0 0 0,0-1 0 0 0,0 0 0 0 0,1-1 0 0 0,0 0 0 0 0,1 0 0 0 0,-1-1 0 0 0,1 0 0 0 0,0-1 0 0 0,1 0 0 0 0,21 5 0 0 0,-18-6 49 0 0,1 0-1 0 0,0-2 1 0 0,0 0-1 0 0,0 0 1 0 0,0-2-1 0 0,0 0 1 0 0,0 0-1 0 0,0-2 1 0 0,20-4-1 0 0,-25 3 14 0 0,-1-1 1 0 0,0 0-1 0 0,0 0 0 0 0,0-1 0 0 0,-1-1 0 0 0,0 0 0 0 0,0 0 1 0 0,0 0-1 0 0,-1-1 0 0 0,1-1 0 0 0,-2 1 0 0 0,1-1 1 0 0,-1-1-1 0 0,-1 1 0 0 0,1-1 0 0 0,-1 0 0 0 0,-1-1 0 0 0,0 1 1 0 0,0-1-1 0 0,-1 0 0 0 0,6-21 0 0 0,-9 26-26 0 0,0 0 0 0 0,-1 0-1 0 0,0-1 1 0 0,0 1 0 0 0,0 0 0 0 0,0 0-1 0 0,-1-1 1 0 0,0 1 0 0 0,0 0 0 0 0,0 0-1 0 0,-1 0 1 0 0,0 0 0 0 0,0 0 0 0 0,0 0-1 0 0,-1 0 1 0 0,-3-5 0 0 0,0 2-71 0 0,-1 0 0 0 0,1 0 0 0 0,-2 1 0 0 0,1 0 0 0 0,-1 0 1 0 0,0 1-1 0 0,-14-9 0 0 0,0 1-150 0 0,-37-21-1563 0 0,51 31 906 0 0,0 0 0 0 0,-1 0 0 0 0,1 1 1 0 0,-1 0-1 0 0,-10-1 0 0 0,17 3-619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4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5983 0 0,'0'9'8699'0'0,"2"-10"-8496"0"0,0 1 0 0 0,-1 0-1 0 0,1 0 1 0 0,0 0 0 0 0,-1 0 0 0 0,1 0 0 0 0,0 0-1 0 0,-1 0 1 0 0,4 1 0 0 0,31 7 1089 0 0,-35-8-1232 0 0,0 1-1 0 0,0 0 1 0 0,0-1 0 0 0,-1 1-1 0 0,1-1 1 0 0,0 1 0 0 0,0 0 0 0 0,0 0-1 0 0,-1-1 1 0 0,1 1 0 0 0,0 0-1 0 0,-1 0 1 0 0,1 0 0 0 0,-1 0-1 0 0,1 0 1 0 0,-1 0 0 0 0,1 2 714 0 0,-7 3-38 0 0,3-3-597 0 0,0 0-1 0 0,0 0 0 0 0,0 0 1 0 0,-1 0-1 0 0,1 0 0 0 0,-1-1 1 0 0,-6 4-1 0 0,6-3-49 0 0,-23 15 247 0 0,19-13-292 0 0,8-4-41 0 0,-1-1-1 0 0,1 1 1 0 0,-1-1-1 0 0,1 0 1 0 0,-1 0-1 0 0,1 1 1 0 0,-1-1 0 0 0,1 0-1 0 0,-1 0 1 0 0,1 0-1 0 0,-1 1 1 0 0,0-1-1 0 0,1 0 1 0 0,-1 0-1 0 0,1 0 1 0 0,-1 0 0 0 0,1 0-1 0 0,-1 0 1 0 0,0 0-1 0 0,1 0 1 0 0,-1 0-1 0 0,1 0 1 0 0,-1-1-1 0 0,1 1 1 0 0,-1 0 0 0 0,1 0-1 0 0,-1 0 1 0 0,1-1-1 0 0,-1 1 1 0 0,1 0-1 0 0,-1-1 1 0 0,1 1-1 0 0,-1 0 1 0 0,1-1 0 0 0,-1 0-1 0 0,0 1 1 0 0,0 0 0 0 0,0-1 0 0 0,-1 1 0 0 0,1-1-1 0 0,0 0 1 0 0,0 1 0 0 0,0-1 0 0 0,0 0 0 0 0,0 0 0 0 0,0 1 0 0 0,0-1-1 0 0,1 0 1 0 0,-1 0 0 0 0,0 0 0 0 0,0 0 0 0 0,1 0 0 0 0,-1 0 0 0 0,0 0-1 0 0,1-1 1 0 0,-1 0 0 0 0,1-1-11 0 0,0 0 0 0 0,0 0 0 0 0,0 0 0 0 0,1 0 0 0 0,-1 0 0 0 0,1 0 0 0 0,0 0 0 0 0,0 1 0 0 0,0-1 0 0 0,0 0 0 0 0,1 0 0 0 0,-1 1 0 0 0,0-1 0 0 0,1 1 0 0 0,0-1 0 0 0,0 1 0 0 0,0 0 0 0 0,0 0 0 0 0,0 0 0 0 0,0 0 0 0 0,0 0 0 0 0,1 0 0 0 0,3-2 0 0 0,-4 4 8 0 0,0 0 0 0 0,0 0 0 0 0,0 0 0 0 0,0 0-1 0 0,1 0 1 0 0,-1 0 0 0 0,0 1 0 0 0,0-1 0 0 0,0 1 0 0 0,0-1-1 0 0,0 1 1 0 0,0 0 0 0 0,0 0 0 0 0,0 0 0 0 0,3 2 0 0 0,16 5 66 0 0,9 1 331 0 0,-27-8-322 0 0,-2 0 365 0 0,1 9 45 0 0,-6 9-301 0 0,3-10-3286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0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10591 0 0,'0'0'819'0'0,"1"2"-534"0"0,0 6-20 0 0,1 7 1693 0 0,0 1 1 0 0,-1-1-1 0 0,-1 28 1 0 0,-1-13-941 0 0,1 0 1 0 0,5 44-1 0 0,0-13-527 0 0,-2-12-491 0 0,26 260-718 0 0,-27-301 82 0 0,-1-1-1 0 0,2 1 1 0 0,-1-1 0 0 0,5 10 0 0 0</inkml:trace>
  <inkml:trace contextRef="#ctx0" brushRef="#br0" timeOffset="1">236 77 8287 0 0,'0'-10'419'0'0,"-1"7"-266"0"0,1 0 1 0 0,0 0 0 0 0,1 0 0 0 0,-1 0-1 0 0,0 0 1 0 0,1 0 0 0 0,0 0 0 0 0,-1 0-1 0 0,1 0 1 0 0,0 0 0 0 0,1 0 0 0 0,-1 1-1 0 0,2-4 1 0 0,-3 6 101 0 0,1-1 1 0 0,-1 1-1 0 0,0-1 0 0 0,0 1 0 0 0,1-1 1 0 0,-1 1-1 0 0,1 0 0 0 0,-1-1 0 0 0,0 1 1 0 0,1-1-1 0 0,-1 1 0 0 0,1 0 0 0 0,-1 0 1 0 0,1-1-1 0 0,-1 1 0 0 0,0 0 0 0 0,1 0 1 0 0,0-1-1 0 0,-1 1 0 0 0,1 0 0 0 0,-1 0 1 0 0,1 0-1 0 0,11 4 1397 0 0,-8-2-1535 0 0,-1 1 1 0 0,0-1-1 0 0,0 1 1 0 0,0 0-1 0 0,3 4 1 0 0,6 11 137 0 0,-1-1-1 0 0,-1 2 1 0 0,-1-1 0 0 0,9 25 0 0 0,4 8-41 0 0,63 169-21 0 0,-63-156-201 0 0,34 103-795 0 0,-24-54-6032 0 0,-22-68 1169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02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44 18167 0 0,'0'0'1646'0'0,"-1"1"-1356"0"0,-3 3-139 0 0,3-3 460 0 0,4-1 190 0 0,28 3 784 0 0,-21-2-1260 0 0,0 0-1 0 0,0-1 1 0 0,10 0 0 0 0,13-4 341 0 0,32-3 32 0 0,104-12-658 0 0,-103 10-1776 0 0,-31 2-4208 0 0,-4-2-1923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19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6911 0 0,'25'-82'528'0'0,"-20"71"288"0"0,-5 10-771 0 0,1 1 1 0 0,-1 0-1 0 0,0 0 1 0 0,0 0-1 0 0,0 0 1 0 0,0 0-1 0 0,0 0 1 0 0,0 0-1 0 0,0 0 1 0 0,0 0-1 0 0,1 0 1 0 0,-1 0-1 0 0,0 0 1 0 0,0 0-1 0 0,0 0 1 0 0,0 0-1 0 0,0 0 1 0 0,0 0-1 0 0,0 0 1 0 0,1 0-1 0 0,-1 0 1 0 0,0 0-1 0 0,0 0 1 0 0,0 0-1 0 0,0 0 1 0 0,0 0-1 0 0,0 0 1 0 0,0 0-1 0 0,1 0 1 0 0,-1 0-1 0 0,0 0 1 0 0,0 0-1 0 0,0 0 1 0 0,0 0-1 0 0,0 1 1 0 0,0-1-1 0 0,0 0 1 0 0,0 0-1 0 0,0 0 1 0 0,0 0 0 0 0,1 0-1 0 0,1 8 1694 0 0,4 5-580 0 0,0 0 0 0 0,-2 0 0 0 0,0 1 1 0 0,5 23-1 0 0,-1-2-598 0 0,-2-8-274 0 0,-4-15-290 0 0,1-1 0 0 0,1 1 1 0 0,-1-1-1 0 0,7 12 0 0 0,4 11-1281 0 0,-8-13 504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19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7831 0 0,'0'0'603'0'0,"-1"2"-267"0"0,1-1-308 0 0,-1 1 247 0 0,1 1 0 0 0,-1 0 0 0 0,0 0 0 0 0,1 0 0 0 0,0 0 0 0 0,-1-1 0 0 0,1 1 0 0 0,1 6 2381 0 0,59-5-232 0 0,-59-4-2406 0 0,1 0 0 0 0,0 0 1 0 0,-1 1-1 0 0,1-1 0 0 0,-1 0 1 0 0,1 1-1 0 0,0 0 0 0 0,-1-1 0 0 0,1 1 1 0 0,-1 0-1 0 0,0-1 0 0 0,1 1 1 0 0,-1 0-1 0 0,1 0 0 0 0,-1 0 0 0 0,0 1 1 0 0,0-1-1 0 0,0 0 0 0 0,0 0 1 0 0,0 0-1 0 0,0 1 0 0 0,0-1 0 0 0,0 1 1 0 0,0-1-1 0 0,-1 1 0 0 0,1-1 1 0 0,0 1-1 0 0,-1-1 0 0 0,1 1 0 0 0,-1 0 1 0 0,0-1-1 0 0,1 3 0 0 0,0 7 67 0 0,0 0 1 0 0,0 0-1 0 0,-2 20 0 0 0,0-14 107 0 0,1-7-114 0 0,0-5-31 0 0,0 1 0 0 0,0-1 0 0 0,0 1 0 0 0,2 5 0 0 0,1-3-35 0 0,0 1 0 0 0,0-1 0 0 0,8 13 0 0 0,-10-18-10 0 0,1-1 0 0 0,-1 1 1 0 0,1-1-1 0 0,0 1 0 0 0,0-1 0 0 0,0 1 0 0 0,0-1 0 0 0,0 0 0 0 0,5 4 0 0 0,-6-5-16 0 0,1-1 0 0 0,0 1-1 0 0,-1 0 1 0 0,1-1 0 0 0,-1 1-1 0 0,1-1 1 0 0,0 0 0 0 0,-1 1-1 0 0,1-1 1 0 0,0 0 0 0 0,0 0-1 0 0,-1 0 1 0 0,1 0 0 0 0,0-1-1 0 0,-1 1 1 0 0,1 0 0 0 0,0-1-1 0 0,-1 1 1 0 0,1-1 0 0 0,2-1-1 0 0,3-2-233 0 0,1 0 0 0 0,-1 0 0 0 0,-1-1 0 0 0,1 0 0 0 0,-1-1 0 0 0,0 0 0 0 0,10-11 0 0 0,1 0-1262 0 0,-15 14 967 0 0,0 1 0 0 0,-1 0 0 0 0,1-1-1 0 0,0 1 1 0 0,-1-1 0 0 0,0 1 0 0 0,1-1 0 0 0,-1 0 0 0 0,0 1 0 0 0,0-1 0 0 0,-1 0 0 0 0,1 0 0 0 0,0-3 0 0 0,3-8-2240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20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18 8783 0 0,'0'0'1312'0'0,"6"-6"-504"0"0,-1 4-640 0 0,0 0 1 0 0,0 0-1 0 0,-1 1 0 0 0,1 0 0 0 0,0 0 0 0 0,0 0 0 0 0,0 0 0 0 0,1 1 0 0 0,-1-1 0 0 0,0 2 1 0 0,10 0-1 0 0,-17 11-44 0 0,-1-4-95 0 0,-2 8 32 0 0,-13 9-9 0 0,9-14-34 0 0,9-9-16 0 0,0 0 0 0 0,-1-1 1 0 0,1 1-1 0 0,0-1 0 0 0,0 1 1 0 0,1-1-1 0 0,-1 1 0 0 0,0-1 1 0 0,0 1-1 0 0,1-1 1 0 0,-1 1-1 0 0,1-1 0 0 0,-1 1 1 0 0,2 1-1 0 0,-2-2 27 0 0,1 1 143 0 0,0 0 20 0 0,3 10 385 0 0,1 0 0 0 0,1-1 1 0 0,9 16-1 0 0,-14-25-74 0 0,-1 11 459 0 0,0-9-852 0 0,0-1 0 0 0,-1 1-1 0 0,1-1 1 0 0,-1 1 0 0 0,0-1-1 0 0,0 0 1 0 0,0 1 0 0 0,0-1-1 0 0,-1 0 1 0 0,1 0 0 0 0,-1 0-1 0 0,0 0 1 0 0,0 0 0 0 0,0 0-1 0 0,-3 3 1 0 0,0-1-54 0 0,-1 0 1 0 0,1 0-1 0 0,-1 0 0 0 0,-1-1 1 0 0,1 0-1 0 0,-1 0 0 0 0,-11 5 1 0 0,1-7-1607 0 0,16-2 582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21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5527 0 0,'0'0'4888'0'0,"1"2"-4260"0"0,2 41 918 0 0,-3-33-1362 0 0,0 0 1 0 0,1-1-1 0 0,0 1 1 0 0,5 16-1 0 0,-6-24 392 0 0,2 0-562 0 0,-1 0 0 0 0,0 0-1 0 0,0-1 1 0 0,1 1 0 0 0,-1 0 0 0 0,1 0-1 0 0,0-1 1 0 0,-1 1 0 0 0,4 1-1 0 0,-1 1 5 0 0,-1 0 5 0 0,15 11 7 0 0,-13-12-35 0 0,0 1 0 0 0,1-1-1 0 0,-1 0 1 0 0,7 3 0 0 0,-10-6-129 0 0,1 0-194 0 0,4 1 171 0 0,-4-1-5 0 0,1 0-1 0 0,-1 0 1 0 0,1 0 0 0 0,-1 0-1 0 0,1-1 1 0 0,0 1-1 0 0,-1-1 1 0 0,1 0-1 0 0,-1 0 1 0 0,0 0-1 0 0,5-2 1 0 0,0-3-4100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21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 6911 0 0,'-3'5'66'0'0,"-1"0"-1"0"0,1 0 1 0 0,1 0 0 0 0,-1 1-1 0 0,1-1 1 0 0,0 1-1 0 0,0-1 1 0 0,0 1-1 0 0,1 0 1 0 0,-2 10-1 0 0,-4 18 1038 0 0,4-24-541 0 0,1 0 1 0 0,1 0-1 0 0,0-1 0 0 0,0 1 0 0 0,1 0 0 0 0,0 1 0 0 0,2 10 0 0 0,16 70-446 0 0,-6-36-3479 0 0,-8-35-919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22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 1839 0 0,'-2'0'134'0'0,"-3"0"743"0"0,1 1 0 0 0,-1-1 1 0 0,0 1-1 0 0,0 1 0 0 0,1-1 1 0 0,-7 3-1 0 0,10-2-666 0 0,0 0-1 0 0,0-1 1 0 0,0 1 0 0 0,0 0 0 0 0,0 0-1 0 0,0 0 1 0 0,0 0 0 0 0,0 1-1 0 0,1-1 1 0 0,-1 0 0 0 0,1 4-1 0 0,-1-5 19 0 0,2 3-107 0 0,-1 0 0 0 0,0 1-1 0 0,1-1 1 0 0,0 0 0 0 0,0 0 0 0 0,1 0-1 0 0,-1 0 1 0 0,1 0 0 0 0,-1 0-1 0 0,5 6 1 0 0,-6-10-118 0 0,19 31 630 0 0,-14-22-463 0 0,1 0-1 0 0,-1 0 1 0 0,0 0 0 0 0,-1 1 0 0 0,0 0 0 0 0,4 15-1 0 0,4 23 152 0 0,-8-10-197 0 0,-4-36-280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22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 11199 0 0,'0'0'1216'0'0,"12"-2"-1216"0"0,2-2 0 0 0,4-2 608 0 0,-2 0 104 0 0,0 0 24 0 0,2 0 0 0 0,-2 0-384 0 0,0 0-80 0 0,-2 0-16 0 0,4 4 0 0 0,2 0-376 0 0,2 2-72 0 0,0-2-24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23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4143 0 0,'0'0'4555'0'0,"-2"2"-3176"0"0,1-1-1254 0 0,1 0-63 0 0,-1-1-1 0 0,1 1 1 0 0,-1-1 0 0 0,1 1 0 0 0,-1-1 0 0 0,0 1 0 0 0,1-1-1 0 0,-1 0 1 0 0,1 1 0 0 0,-1-1 0 0 0,0 0 0 0 0,1 1-1 0 0,-1-1 1 0 0,0 0 0 0 0,0 0 0 0 0,1 0 0 0 0,-1 0 0 0 0,0 0-1 0 0,1 1 1 0 0,-1-1 0 0 0,0 0 0 0 0,0-1 0 0 0,1 1 0 0 0,-4-1 1843 0 0,-13 14-447 0 0,14-10-1426 0 0,1 0 0 0 0,0 0 0 0 0,0 0 0 0 0,0 0 0 0 0,1 0 0 0 0,-1 1 0 0 0,1-1 0 0 0,-1 1 0 0 0,1-1 0 0 0,0 1 0 0 0,0-1 0 0 0,1 1 0 0 0,-1 0 0 0 0,1 0 0 0 0,0-1 1 0 0,0 1-1 0 0,0 0 0 0 0,1-1 0 0 0,-1 1 0 0 0,1 0 0 0 0,0-1 0 0 0,1 5 0 0 0,1 1-16 0 0,0 1 1 0 0,0 0-1 0 0,2-1 0 0 0,-1 0 1 0 0,1 0-1 0 0,11 16 1 0 0,-15-24-16 0 0,3 4 1 0 0,0 0 0 0 0,0-1 0 0 0,0 1-1 0 0,10 7 1 0 0,6 1-2 0 0,-10-12 0 0 0,-5-1 0 0 0,-2 0 22 0 0,0 0-1 0 0,0-1 1 0 0,-1 1 0 0 0,1 0-1 0 0,0-1 1 0 0,-1 0-1 0 0,1 1 1 0 0,0-1 0 0 0,-1 0-1 0 0,1 0 1 0 0,-1-1-1 0 0,0 1 1 0 0,1 0-1 0 0,-1-1 1 0 0,0 0 0 0 0,0 1-1 0 0,0-1 1 0 0,0 0-1 0 0,0 0 1 0 0,0 0 0 0 0,0 0-1 0 0,-1-1 1 0 0,3-2-1 0 0,1-4 93 0 0,0 1 0 0 0,-1-1 0 0 0,0-1 0 0 0,5-18 0 0 0,-8 24-73 0 0,0 0 0 0 0,-1-1-1 0 0,0 1 1 0 0,0 0 0 0 0,0 0 0 0 0,0 0-1 0 0,-1 0 1 0 0,1 0 0 0 0,-1 0 0 0 0,-2-4-1 0 0,3 7-31 0 0,0 0 0 0 0,0 1-1 0 0,0-1 1 0 0,-1 0 0 0 0,1 1 0 0 0,0-1-1 0 0,-1 1 1 0 0,1-1 0 0 0,-1 1 0 0 0,1-1-1 0 0,-1 1 1 0 0,1-1 0 0 0,-1 1-1 0 0,1-1 1 0 0,-1 1 0 0 0,1-1 0 0 0,-1 1-1 0 0,1 0 1 0 0,-1-1 0 0 0,0 1 0 0 0,1 0-1 0 0,-1 0 1 0 0,0-1 0 0 0,1 1-1 0 0,-1 0 1 0 0,0 0 0 0 0,1 0 0 0 0,-1 0-1 0 0,0 0 1 0 0,1 0 0 0 0,-1 0 0 0 0,0 0-1 0 0,-1 0 1 0 0,0 1 16 0 0,0-1-1 0 0,0 1 1 0 0,0-1 0 0 0,0 1-1 0 0,0-1 1 0 0,0 1 0 0 0,0 0-1 0 0,-3 2 1 0 0,2 0 13 0 0,0 0 0 0 0,0 0 1 0 0,0 0-1 0 0,0 0 0 0 0,1 1 1 0 0,-1-1-1 0 0,1 1 0 0 0,0 0 1 0 0,0 0-1 0 0,0-1 0 0 0,1 1 1 0 0,-2 6-1 0 0,-4 21-834 0 0,7-2-3886 0 0,1-12-905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8895 0 0,'2'-37'1015'0'0,"-2"25"6426"0"0,4 18-6633 0 0,0 2-484 0 0,0 1 0 0 0,-1 0 0 0 0,0-1 0 0 0,-1 1 0 0 0,0 1 0 0 0,0-1 0 0 0,0 15 0 0 0,0-10-60 0 0,37 482 2280 0 0,-35-437-2527 0 0,1 22-2339 0 0,-5-80 1610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31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52 11055 0 0,'-2'0'852'0'0,"1"1"-835"0"0,0-1 0 0 0,0 0 0 0 0,-1 0 0 0 0,1 1 0 0 0,0-1 0 0 0,0 1 0 0 0,0-1 0 0 0,0 1 0 0 0,0 0 0 0 0,0-1 0 0 0,0 1 0 0 0,0 0 0 0 0,0-1 0 0 0,1 1 0 0 0,-1 0 0 0 0,0 0 0 0 0,0 0-1 0 0,1 0 1 0 0,-1 0 0 0 0,0 0 0 0 0,1 0 0 0 0,-1 0 0 0 0,1 0 0 0 0,-1 0 0 0 0,1 0 0 0 0,0 1 0 0 0,-1 1 0 0 0,-1 3 876 0 0,0 1 2967 0 0,6-7-1094 0 0,3-1-3604 0 0,16-2 1011 0 0,-10 2-176 0 0,0-1 1 0 0,0 0-1 0 0,0-1 1 0 0,20-7-1 0 0,10-7-495 0 0,-17 8-763 0 0,36-20 0 0 0,-40 17-647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32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11287 0 0,'0'0'515'0'0,"-1"1"-7"0"0,0 0-415 0 0,1 0-1 0 0,-1-1 1 0 0,1 1-1 0 0,-1 0 1 0 0,1 0-1 0 0,-1 0 1 0 0,1-1-1 0 0,0 1 1 0 0,0 0-1 0 0,-1 0 1 0 0,1 0-1 0 0,0 0 1 0 0,0 0-1 0 0,0-1 1 0 0,0 1 0 0 0,0 0-1 0 0,0 2 1 0 0,1-3-65 0 0,-1 0 1 0 0,0 1 0 0 0,0-1 0 0 0,1 1 0 0 0,-1-1-1 0 0,0 0 1 0 0,1 1 0 0 0,-1-1 0 0 0,0 0 0 0 0,1 0-1 0 0,-1 1 1 0 0,0-1 0 0 0,1 0 0 0 0,-1 0 0 0 0,1 1-1 0 0,-1-1 1 0 0,1 0 0 0 0,-1 0 0 0 0,0 0 0 0 0,1 0-1 0 0,-1 0 1 0 0,2 1 0 0 0,1-1 33 0 0,1 0 0 0 0,-1 0 0 0 0,1 0-1 0 0,-1-1 1 0 0,6 0 0 0 0,-7 0 47 0 0,16-1 218 0 0,35-1-1 0 0,-7 1-388 0 0,7-1-734 0 0,-19 3-3510 0 0,-19-1-262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54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598 877 919 0 0,'-10'-8'80'0'0,"-4"-2"-80"0"0,-4 2 0 0 0,2 0 0 0 0,2 0 1984 0 0,0 0 384 0 0,-2-2 80 0 0,2-2 16 0 0,0 0-1792 0 0,2 0-360 0 0,2 0-72 0 0,2-2-16 0 0,-2-4-888 0 0,2 4-176 0 0</inkml:trace>
  <inkml:trace contextRef="#ctx0" brushRef="#br0" timeOffset="1">103 78 7055 0 0,'-12'-10'312'0'0,"8"6"64"0"0,-2 0-304 0 0,-2-2-72 0 0,0 0 0 0 0,0 0 0 0 0,-2 0-128 0 0,0 0-48 0 0,-10-10-8 0 0,4 2 0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2:54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1053 779 2759 0 0,'-8'-6'248'0'0,"-2"-6"-248"0"0,2 0 0 0 0,-4 0 0 0 0,0-2 616 0 0,2 2 80 0 0,0 0 8 0 0,-2-2-2648 0 0</inkml:trace>
  <inkml:trace contextRef="#ctx0" brushRef="#br0" timeOffset="1">346 206 11343 0 0,'-28'-10'504'0'0,"14"2"104"0"0,-6-4-488 0 0,0 0-120 0 0,-2 2 0 0 0,2 0 0 0 0,-2 0 256 0 0,0-2 32 0 0,-2-2 8 0 0,2-2 0 0 0,0 4-296 0 0,2 0 0 0 0,0 2 0 0 0,2-2 0 0 0,2-1 0 0 0,3 1 0 0 0,1 2-96 0 0,2 0 32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3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7367 0 0,'0'0'334'0'0,"-1"1"-1"0"0,-2 6 51 0 0,3-6-239 0 0,0-1 1 0 0,0 1-1 0 0,0 0 0 0 0,0 0 0 0 0,0-1 1 0 0,0 1-1 0 0,1 0 0 0 0,-1-1 0 0 0,0 1 1 0 0,0 0-1 0 0,0-1 0 0 0,1 1 1 0 0,-1 0-1 0 0,0-1 0 0 0,1 1 0 0 0,-1-1 1 0 0,1 1-1 0 0,0 1 0 0 0,0-1 326 0 0,1 2-196 0 0,0 0-1 0 0,0-1 1 0 0,0 1 0 0 0,0-1 0 0 0,0 1 0 0 0,1-1 0 0 0,-1 0 0 0 0,1 0-1 0 0,0 0 1 0 0,-1-1 0 0 0,1 1 0 0 0,0 0 0 0 0,0-1 0 0 0,0 0 0 0 0,0 0 0 0 0,0 0-1 0 0,1 0 1 0 0,-1 0 0 0 0,0-1 0 0 0,0 1 0 0 0,7-1 0 0 0,-3 0-163 0 0,1 0-1 0 0,0 0 1 0 0,0-1 0 0 0,0 0 0 0 0,-1-1 0 0 0,1 0-1 0 0,0 0 1 0 0,8-4 0 0 0,4-2-15 0 0,0 2 1 0 0,33-8-1 0 0,-22 6-298 0 0,-23 5-389 0 0,1 1-1 0 0,0-1 0 0 0,14 0 0 0 0,-7 2-3538 0 0,-2 0-1181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32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6447 0 0,'-7'4'335'0'0,"0"2"0"0"0,0-1 0 0 0,1 1 0 0 0,0 0 0 0 0,0 0-1 0 0,1 0 1 0 0,-6 9 0 0 0,3-4 930 0 0,1 0-1 0 0,1 1 1 0 0,-10 22 0 0 0,10-18-1016 0 0,2 0 0 0 0,-1 1 1 0 0,2-1-1 0 0,0 1 0 0 0,1 0 1 0 0,1 0-1 0 0,0 0 1 0 0,1 0-1 0 0,1 0 0 0 0,6 32 1 0 0,-5-40-199 0 0,1-1 0 0 0,0 1 1 0 0,0-1-1 0 0,0 0 0 0 0,1 0 1 0 0,0 0-1 0 0,1 0 1 0 0,0-1-1 0 0,10 13 0 0 0,-9-15 2 0 0,-1 0 0 0 0,1 0 0 0 0,0-1 0 0 0,0 1 0 0 0,0-1 0 0 0,0 0 0 0 0,1-1 0 0 0,0 0 0 0 0,-1 0 0 0 0,1 0 0 0 0,1-1 0 0 0,-1 0 0 0 0,8 1 0 0 0,-9-2 4 0 0,1-1 0 0 0,-1 0 0 0 0,1 0 0 0 0,-1 0 0 0 0,1-1 0 0 0,-1 0 0 0 0,1 0 0 0 0,-1-1 0 0 0,0 0 0 0 0,0 0 0 0 0,1 0 0 0 0,-2-1 0 0 0,1 0 0 0 0,0 0 0 0 0,7-6 0 0 0,-9 7-9 0 0,-1-1 1 0 0,0 0-1 0 0,0 0 0 0 0,-1 0 1 0 0,1 0-1 0 0,-1 0 0 0 0,1-1 0 0 0,-1 1 1 0 0,0-1-1 0 0,0 0 0 0 0,-1 1 1 0 0,1-1-1 0 0,-1 0 0 0 0,0 0 0 0 0,0 0 1 0 0,0 0-1 0 0,0 0 0 0 0,0-6 1 0 0,0-1 59 0 0,-1 1 0 0 0,0-1 0 0 0,0 0 0 0 0,-1 0 1 0 0,-5-20-1 0 0,2 19-90 0 0,0 1 1 0 0,-1 0-1 0 0,-1 0 0 0 0,0 0 1 0 0,0 1-1 0 0,-1 0 0 0 0,-11-13 1 0 0,12 15-37 0 0,1 2-167 0 0,0 0-1 0 0,0 1 0 0 0,-1 0 1 0 0,0 0-1 0 0,0 0 0 0 0,-10-5 1 0 0,-22-10-4222 0 0,31 18 456 0 0</inkml:trace>
  <inkml:trace contextRef="#ctx0" brushRef="#br0" timeOffset="1">436 3 6911 0 0,'0'0'983'0'0,"1"2"429"0"0,18 66 6836 0 0,1 41-5836 0 0,-15-24-1947 0 0,-4-57-421 0 0,5 37 0 0 0,-2-31-350 0 0,-2-17 436 0 0,6 25 0 0 0,-7-38-762 0 0,0 1-1 0 0,1-1 0 0 0,0 1 1 0 0,-1-1-1 0 0,2 0 0 0 0,-1 0 1 0 0,0 0-1 0 0,1 0 0 0 0,0 0 1 0 0,3 3-1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33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 12319 0 0,'0'0'1119'0'0,"-1"2"-814"0"0,0 16 368 0 0,0 0-1 0 0,2 0 1 0 0,0 0-1 0 0,4 24 0 0 0,-1-18-467 0 0,49 263 868 0 0,-5-98-5122 0 0,-42-160-1270 0 0</inkml:trace>
  <inkml:trace contextRef="#ctx0" brushRef="#br0" timeOffset="1">65 452 9671 0 0,'-2'0'440'0'0,"-23"-1"-371"0"0,3 0 1475 0 0,7 1 7566 0 0,79 7-6081 0 0,-33-8-2837 0 0,1-1 0 0 0,-1-1 0 0 0,37-10 0 0 0,51-9-2088 0 0,-93 14 800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38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25 6911 0 0,'0'0'528'0'0,"-2"-1"-341"0"0,1 0-180 0 0,1 0 0 0 0,-1 1-1 0 0,0-1 1 0 0,1 0 0 0 0,-1 0 0 0 0,0 0 0 0 0,1 0 0 0 0,-1 0-1 0 0,1 0 1 0 0,0 0 0 0 0,-1 0 0 0 0,1 0 0 0 0,0 0-1 0 0,-1 0 1 0 0,1 0 0 0 0,0 0 0 0 0,0-2 0 0 0,0 3 34 0 0,-1 0 0 0 0,1-1 1 0 0,0 1-1 0 0,0 0 1 0 0,-1 0-1 0 0,1-1 0 0 0,0 1 1 0 0,-1 0-1 0 0,1 0 0 0 0,0-1 1 0 0,-1 1-1 0 0,1 0 0 0 0,0 0 1 0 0,-1 0-1 0 0,1-1 0 0 0,-1 1 1 0 0,1 0-1 0 0,0 0 1 0 0,-1 0-1 0 0,1 0 0 0 0,-1 0 1 0 0,1 0-1 0 0,0 0 0 0 0,-1 0 1 0 0,0 0-1 0 0,0 0 106 0 0,-5-1 65 0 0,-1 1-1 0 0,1 0 1 0 0,-1 0-1 0 0,0 1 1 0 0,1 0-1 0 0,0 0 1 0 0,-1 0-1 0 0,1 1 1 0 0,0 0-1 0 0,-1 0 0 0 0,1 0 1 0 0,0 1-1 0 0,0 0 1 0 0,1 0-1 0 0,-1 1 1 0 0,1-1-1 0 0,0 1 1 0 0,-9 9-1 0 0,4-4-95 0 0,0 1-1 0 0,1 1 0 0 0,0 0 1 0 0,1 0-1 0 0,0 1 1 0 0,1 0-1 0 0,-11 24 1 0 0,14-26-73 0 0,1 1 1 0 0,0-1-1 0 0,0 1 1 0 0,1 0-1 0 0,1 0 1 0 0,0 0-1 0 0,0 0 1 0 0,1 0-1 0 0,0 0 1 0 0,1 0 0 0 0,0 0-1 0 0,1 0 1 0 0,1 0-1 0 0,-1-1 1 0 0,1 1-1 0 0,1-1 1 0 0,0 1-1 0 0,1-1 1 0 0,0 0-1 0 0,0-1 1 0 0,1 1-1 0 0,0-1 1 0 0,1 0 0 0 0,0-1-1 0 0,0 0 1 0 0,1 0-1 0 0,0 0 1 0 0,17 12-1 0 0,-11-11 73 0 0,-1-1-1 0 0,2 0 1 0 0,-1 0-1 0 0,1-2 1 0 0,27 9-1 0 0,-30-12-19 0 0,-1 0 0 0 0,1-1-1 0 0,0 0 1 0 0,0-1-1 0 0,-1 0 1 0 0,1-1-1 0 0,0-1 1 0 0,20-3 0 0 0,-6-1 182 0 0,-1-1 0 0 0,42-16 0 0 0,-54 16-162 0 0,1-1 0 0 0,-1 0 0 0 0,0-1 0 0 0,0 0 0 0 0,-1-1 0 0 0,13-12 0 0 0,-10 7 3 0 0,5-4 116 0 0,-1-1 0 0 0,27-34-1 0 0,-41 46-181 0 0,0 0-1 0 0,0-1 0 0 0,-1 0 0 0 0,0 0 0 0 0,-1 0 0 0 0,1 0 0 0 0,-2-1 0 0 0,1 0 0 0 0,-1 1 0 0 0,-1-1 0 0 0,2-17 0 0 0,-3 21-30 0 0,0 0 0 0 0,0 0 0 0 0,-1-1-1 0 0,0 1 1 0 0,0 0 0 0 0,0 0 0 0 0,0 0-1 0 0,-1 0 1 0 0,0 0 0 0 0,0 0 0 0 0,0 0-1 0 0,-6-8 1 0 0,3 7 4 0 0,1 1 1 0 0,-1-1-1 0 0,0 1 0 0 0,-1 0 0 0 0,1 0 0 0 0,-1 0 1 0 0,0 1-1 0 0,-9-5 0 0 0,1 2-63 0 0,1 1-1 0 0,-1 1 1 0 0,0 0-1 0 0,0 0 1 0 0,-1 2-1 0 0,1 0 1 0 0,-1 0-1 0 0,-23 0 1 0 0,25 3-360 0 0,-1 1 0 0 0,0 0 0 0 0,1 0 0 0 0,-1 1 0 0 0,1 1 0 0 0,-1 1 0 0 0,1-1 0 0 0,-15 8 1 0 0,-3 5-1294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3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2108 345 1839 0 0,'-1'1'134'0'0,"-5"3"456"0"0,1-1 1 0 0,-1 0 0 0 0,1 0-1 0 0,-1-1 1 0 0,0 1-1 0 0,0-1 1 0 0,-11 2 0 0 0,1 0 1919 0 0,-32 1 0 0 0,-146 0 3496 0 0,75-3-4333 0 0,34-3-911 0 0,-36 3 108 0 0,-7 4-92 0 0,-5 2-146 0 0,97-7-339 0 0,-70-5 0 0 0,56 1-98 0 0,-37-5 111 0 0,38 3-142 0 0,-53 2 1 0 0,-49 8-21 0 0,107-6-144 0 0,28 1 0 0 0,0 0 0 0 0,-28 3 0 0 0,-22 5 0 0 0,20-11-848 0 0,21 7 179 0 0,24-5 665 0 0,0 1 0 0 0,-1 0 1 0 0,1 0-1 0 0,0 0 0 0 0,0 1 1 0 0,0-1-1 0 0,-1 0 0 0 0,1 0 0 0 0,0 1 1 0 0,0-1-1 0 0,0 0 0 0 0,0 1 1 0 0,-1-1-1 0 0,1 1 0 0 0,0 0 1 0 0,-1 0-1 0 0,-2 2 0 0 0,-11 3 4 0 0,9-7 0 0 0,3-1 0 0 0,-9-1 83 0 0,-1 0-1 0 0,1-1 0 0 0,0-1 1 0 0,0 0-1 0 0,-18-11 1 0 0,19 8 16 0 0,1-1 0 0 0,1 0 0 0 0,0 0 0 0 0,0-1 1 0 0,-9-14-1 0 0,-10-10-5 0 0,12 15-205 0 0,1 1 0 0 0,0-2 0 0 0,2 0-1 0 0,0-1 1 0 0,1 0 0 0 0,1 0 0 0 0,1-2 0 0 0,1 1-1 0 0,-7-28 1 0 0,12 19-2854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39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40 455 0 0,'2'0'1630'0'0,"1"-2"-975"0"0,1 0 0 0 0,-1 0 0 0 0,1 0 0 0 0,-1 0 0 0 0,0 0 0 0 0,0-1 0 0 0,0 1 0 0 0,0-1 0 0 0,0 0 0 0 0,-1 0 0 0 0,1 0 0 0 0,4-7 6099 0 0,-15 22-5511 0 0,-6 13-327 0 0,-1-1 1 0 0,-31 37-1 0 0,11-16-591 0 0,-47 79 0 0 0,38-54-323 0 0,32-51-595 0 0,1 1 0 0 0,0 0-1 0 0,-14 40 1 0 0,18-39-666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20 134 12495 0 0,'-8'-7'572'0'0,"7"6"-10"0"0,-3-2-344 0 0,3 2-141 0 0,1 1-1 0 0,-1-1 0 0 0,1 1 0 0 0,-1-1 0 0 0,1 1 1 0 0,-1-1-1 0 0,1 1 0 0 0,0-1 0 0 0,-1 1 1 0 0,1-1-1 0 0,0 0 0 0 0,-1 1 0 0 0,1-1 1 0 0,0 0-1 0 0,0 1 0 0 0,0-1 0 0 0,0 0 1 0 0,-1 1-1 0 0,1-1 0 0 0,0 0 0 0 0,0 1 1 0 0,0-1-1 0 0,1 0 0 0 0,-1 0 0 0 0,0 1 1 0 0,0-1-1 0 0,0 0 0 0 0,0 1 0 0 0,1-1 1 0 0,-1 0-1 0 0,0 1 0 0 0,1-1 0 0 0,-1 1 0 0 0,0-1 1 0 0,1 0-1 0 0,-1 1 0 0 0,1-1 0 0 0,0 0 1 0 0,1-1 113 0 0,-1 0 1 0 0,1 1 0 0 0,0-1-1 0 0,0 0 1 0 0,0 1 0 0 0,1 0-1 0 0,3-3 1 0 0,10 0 323 0 0,1 0 0 0 0,1 0 1 0 0,-1 2-1 0 0,0 0 0 0 0,1 1 0 0 0,18 1 1 0 0,8 0 122 0 0,235-34 894 0 0,-49 3-502 0 0,-181 31-3132 0 0,-36 1 257 0 0,-1 1 0 0 0,1 1-1 0 0,21 6 1 0 0,-25-6-4914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44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8839 0 0,'0'0'1736'0'0,"9"7"-690"0"0,-4 2-533 0 0,-1 0 0 0 0,0 0 1 0 0,-1 0-1 0 0,0 0 1 0 0,4 16-1 0 0,3 52 1418 0 0,-2-11-1284 0 0,-6-57-640 0 0,-1 1-1 0 0,0-1 0 0 0,-1 1 0 0 0,-1 0 1 0 0,-1 15-1 0 0,1-21-6 0 0,0 6 42 0 0,1-8-3 0 0,-1-2-49 0 0,1-1-1 0 0,0 1 1 0 0,-1 0 0 0 0,1-1-1 0 0,-1 1 1 0 0,1 0 0 0 0,0-1-1 0 0,0 1 1 0 0,-1 0 0 0 0,1-1 0 0 0,0 1-1 0 0,0-1 1 0 0,-1 1 0 0 0,1-1-1 0 0,0 1 1 0 0,0-1 0 0 0,0 1-1 0 0,0-1 1 0 0,0 1 0 0 0,-1-1 0 0 0,1 1-1 0 0,0-1 1 0 0,0 1 0 0 0,1-1-1 0 0,-2-14-90 0 0,1 15 93 0 0,0-15-153 0 0,0 0 0 0 0,2 0-1 0 0,-1-1 1 0 0,2 1 0 0 0,5-17-1 0 0,1 7 25 0 0,2 0 1 0 0,1 1-1 0 0,1 0 0 0 0,20-29 0 0 0,-31 51 142 0 0,0 0 0 0 0,-1 0 0 0 0,1 0 0 0 0,1 0 0 0 0,-1 0 0 0 0,0 0 0 0 0,0 1 0 0 0,1-1 0 0 0,-1 1 0 0 0,1-1 0 0 0,-1 1 0 0 0,1 0-1 0 0,0 0 1 0 0,-1 0 0 0 0,1 1 0 0 0,3-2 0 0 0,-2 2 32 0 0,-1-1-1 0 0,1 1 0 0 0,-1 0 1 0 0,1 0-1 0 0,-1 0 1 0 0,1 0-1 0 0,-1 0 1 0 0,1 1-1 0 0,-1 0 0 0 0,1-1 1 0 0,-1 1-1 0 0,4 2 1 0 0,-6-2 185 0 0,5 11 6 0 0,-5-8-180 0 0,1 0 0 0 0,-1 0 0 0 0,0 0 0 0 0,-1 0 0 0 0,1 0 0 0 0,-1 0 0 0 0,0 1 0 0 0,0-1-1 0 0,0 0 1 0 0,-1 0 0 0 0,1 0 0 0 0,-1 0 0 0 0,0 1 0 0 0,0-1 0 0 0,0 0 0 0 0,-4 7 0 0 0,-3 4 133 0 0,-1 1-1 0 0,-18 24 1 0 0,8-12 56 0 0,10-15 1 0 0,-11 26 1 0 0,17-34-139 0 0,1 1-1 0 0,0 0 1 0 0,0 0 0 0 0,1 0-1 0 0,0 0 1 0 0,0 0 0 0 0,0 8-1 0 0,1-11-48 0 0,1-1 0 0 0,0 1 0 0 0,1 0 0 0 0,-1-1-1 0 0,0 1 1 0 0,1-1 0 0 0,-1 0 0 0 0,1 1 0 0 0,0-1 0 0 0,0 0 0 0 0,0 0-1 0 0,0 0 1 0 0,3 2 0 0 0,-5-4-43 0 0,4 3 17 0 0,0 0-1 0 0,0 0 1 0 0,0 0 0 0 0,1-1-1 0 0,-1 0 1 0 0,1 0-1 0 0,-1 0 1 0 0,1 0 0 0 0,0-1-1 0 0,0 0 1 0 0,-1 0-1 0 0,1 0 1 0 0,0-1-1 0 0,0 1 1 0 0,0-1 0 0 0,9-1-1 0 0,6-2-381 0 0,-1 0 1 0 0,36-11-1 0 0,-39 9-337 0 0,2 0-3882 0 0,-4-2-1470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43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33 202 7831 0 0,'0'0'4042'0'0,"4"3"-2953"0"0,-3-3-1021 0 0,1 1 1 0 0,-1-1-1 0 0,0 1 0 0 0,0-1 1 0 0,0 1-1 0 0,0 0 0 0 0,0 0 1 0 0,0 0-1 0 0,0-1 1 0 0,0 1-1 0 0,1 2 0 0 0,-2-2 4 0 0,0 0 0 0 0,0 0 0 0 0,1 0 0 0 0,-1 0 0 0 0,0 0 0 0 0,-1 0 0 0 0,1 0 0 0 0,0 0 0 0 0,0 0 0 0 0,0 0 0 0 0,-1 0 0 0 0,1 0 0 0 0,0-1 0 0 0,-1 1 0 0 0,1 0 0 0 0,0 0 0 0 0,-1 0 0 0 0,0 0 0 0 0,0 1 0 0 0,-3 5 316 0 0,1 2 0 0 0,0-1 0 0 0,0 0 0 0 0,1 1 0 0 0,0-1 0 0 0,-1 18 0 0 0,-2 4-399 0 0,-3 12-77 0 0,-4 71-1 0 0,12-102-21 0 0,-1 0 1 0 0,2 0-1 0 0,-1 0 1 0 0,5 21-1 0 0,-4-30 102 0 0,-1-1-1 0 0,1 0 1 0 0,0 1 0 0 0,-1-1 0 0 0,1 0 0 0 0,0 1-1 0 0,0-1 1 0 0,0 0 0 0 0,0 0 0 0 0,0 0 0 0 0,0 0-1 0 0,0 0 1 0 0,0 0 0 0 0,0 0 0 0 0,1 0 0 0 0,-1-1-1 0 0,0 1 1 0 0,1 0 0 0 0,-1-1 0 0 0,0 1 0 0 0,1-1-1 0 0,-1 1 1 0 0,1-1 0 0 0,-1 0 0 0 0,1 1 0 0 0,-1-1-1 0 0,0 0 1 0 0,1 0 0 0 0,-1 0 0 0 0,1 0-1 0 0,-1-1 1 0 0,1 1 0 0 0,1-1 0 0 0,4 0-1 0 0,0 0 1 0 0,-1-1-1 0 0,1 0 0 0 0,-1 0 1 0 0,10-5-1 0 0,-2 0-2 0 0,-5 2-9 0 0,1 0 0 0 0,14-5-1 0 0,12-2 21 0 0,16-4 0 0 0,-49 16 0 0 0,4-2 0 0 0,0 0 0 0 0,0 0 0 0 0,0 0 0 0 0,0-1 0 0 0,7-4 0 0 0,-11 6 6 0 0,-2 1 5 0 0,10-13 26 0 0,-7 7-16 0 0,-3-4 34 0 0,-3 0-84 0 0,0 0 1 0 0,-1 0-1 0 0,0 1 1 0 0,-1-1 0 0 0,0 1-1 0 0,0 0 1 0 0,-7-11 0 0 0,-13-30-532 0 0,-1-6-74 0 0,15 33 316 0 0,-13-38 1 0 0,16 38 271 0 0,0 0 13 0 0,0 0 0 0 0,2 0 1 0 0,1 0-1 0 0,-2-35 0 0 0,6 53 22 0 0,-2-13-27 0 0,2 17 415 0 0,0 15-138 0 0,-6 126 418 0 0,3-105-538 0 0,-8 91 306 0 0,2-2-164 0 0,6-61-174 0 0,2-49-39 0 0,-3-5-53 0 0,3-7-84 0 0,-8-19-693 0 0,3-88 51 0 0,5 74 685 0 0,-1-140-231 0 0,2 124 275 0 0,0 43 3 0 0,-2-11 13 0 0,2 13 181 0 0,-4 16 54 0 0,0 2-91 0 0,-3 31 0 0 0,2-6-74 0 0,-20 107 33 0 0,23-139-101 0 0,1 1-1 0 0,1 0 0 0 0,0 11 1 0 0,0 5-70 0 0,7-39-400 0 0,-2 5 312 0 0,-1-3-16 0 0,0 0-1 0 0,0 0 1 0 0,-1-1 0 0 0,2-18-1 0 0,1-49-210 0 0,-4 60 309 0 0,-1-5 33 0 0,-1 7 4 0 0,2-1 1 0 0,3-17-1 0 0,-4 31 105 0 0,0-16 366 0 0,-7 53 236 0 0,-17 147-125 0 0,12-110-473 0 0,-9 29 42 0 0,20-97-75 0 0,1-6-55 0 0,-1 0-1 0 0,1 1 1 0 0,0-1 0 0 0,1 1-1 0 0,-1-1 1 0 0,0 1-1 0 0,1 0 1 0 0,2-4-1 0 0,5-11-191 0 0,1-8-51 0 0,2-5-220 0 0,12-49 1 0 0,2-2 1 0 0,-23 65 410 0 0,1 0-1 0 0,12-31 1 0 0,-10 42 44 0 0,-2 9 5 0 0,1 10 22 0 0,-5-13-12 0 0,2 9 89 0 0,0 1-1 0 0,-1-1 1 0 0,0 1 0 0 0,0-1 0 0 0,-1 12 0 0 0,0 1-32 0 0,0 36 6 0 0,-1-34-62 0 0,3 31-1 0 0,0-27 48 0 0,-2-28-50 0 0,0 0 0 0 0,0 0 1 0 0,0 0-1 0 0,0 0 1 0 0,0 0-1 0 0,0 0 1 0 0,1 0-1 0 0,-1 0 1 0 0,0 0-1 0 0,0 0 0 0 0,0 0 1 0 0,0-1-1 0 0,0 1 1 0 0,0 0-1 0 0,0 0 1 0 0,0 0-1 0 0,1 0 1 0 0,-1 0-1 0 0,0 0 0 0 0,0 0 1 0 0,0 0-1 0 0,0 0 1 0 0,0 0-1 0 0,0 0 1 0 0,0 0-1 0 0,0 0 0 0 0,1 0 1 0 0,-1 0-1 0 0,0 0 1 0 0,0 0-1 0 0,0 0 1 0 0,0 0-1 0 0,0 0 1 0 0,0 0-1 0 0,0 0 0 0 0,1 0 1 0 0,-1 1-1 0 0,0-1 1 0 0,0 0-1 0 0,0 0 1 0 0,0 0-1 0 0,0 0 1 0 0,0 0-1 0 0,0 0 0 0 0,0 0 1 0 0,0 0-1 0 0,0 0 1 0 0,0 0-1 0 0,0 1 1 0 0,1-1-1 0 0,-1 0 1 0 0,0 0-1 0 0,0 0 0 0 0,0 0 1 0 0,0 0-1 0 0,0 0 1 0 0,0 0-1 0 0,0 0 1 0 0,0 1-1 0 0,0-1 0 0 0,0 0 1 0 0,0 0-1 0 0,0 0 1 0 0,0 0-1 0 0,9-14 83 0 0,7-23-106 0 0,-12 22-84 0 0,0 0 0 0 0,3-18 0 0 0,-5 20 72 0 0,-1 10 12 0 0,-1 2 14 0 0,0 0-1 0 0,0 0 1 0 0,0-1-1 0 0,0 1 1 0 0,0 0-1 0 0,0 0 1 0 0,0-1-1 0 0,0 1 1 0 0,0 0-1 0 0,-1 0 1 0 0,1-1-1 0 0,-1 1 1 0 0,1 0-1 0 0,0 0 1 0 0,-1 0-1 0 0,0-1 1 0 0,-1-1-1 0 0,2 2-58 0 0,-7 10-105 0 0,4-5 152 0 0,0-1 1 0 0,1 1-1 0 0,-1-1 1 0 0,1 1-1 0 0,0 0 1 0 0,0 0-1 0 0,1 0 1 0 0,-1 0-1 0 0,-1 6 1 0 0,-7 42-3 0 0,8-39-12 0 0,0 29 31 0 0,2-10 0 0 0,0-19 0 0 0,1-2-12 0 0,0-9-48 0 0,7-24-12 0 0,-4 5 323 0 0,5-27 1 0 0,-5 19-75 0 0,-3 23-42 0 0,3 16-4444 0 0,0 2-245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44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73 3223 0 0,'-5'-3'46'0'0,"4"2"-22"0"0,-1 0-1 0 0,1-1 1 0 0,0 1 0 0 0,-1 0 0 0 0,1 0-1 0 0,0-1 1 0 0,0 1 0 0 0,0 0-1 0 0,-1-3 1 0 0,-10-16 2895 0 0,10 14 1241 0 0,5-5 2065 0 0,3 5-5713 0 0,-5 5-116 0 0,1 0-20 0 0,-2 1-374 0 0,16-7 656 0 0,16 5-285 0 0,0 5-2221 0 0,-21-2-146 0 0,-8-1-12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45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8 354 1839 0 0,'-6'-7'9082'0'0,"6"5"-8943"0"0,0 0 1 0 0,0 1 0 0 0,1-1 0 0 0,-1 0-1 0 0,0 1 1 0 0,1-1 0 0 0,-1 1-1 0 0,1-1 1 0 0,-1 1 0 0 0,1-1-1 0 0,0 1 1 0 0,0-1 0 0 0,0 1 0 0 0,0-1-1 0 0,0 1 1 0 0,0 0 0 0 0,0 0-1 0 0,0 0 1 0 0,0-1 0 0 0,1 1 0 0 0,-1 0-1 0 0,0 1 1 0 0,1-1 0 0 0,1-1-1 0 0,5-2-14 0 0,0 1 0 0 0,0 0 0 0 0,16-3 0 0 0,-16 5-277 0 0,1-2 1 0 0,14-5-1 0 0,-13 2-333 0 0,0 0-25 0 0</inkml:trace>
  <inkml:trace contextRef="#ctx0" brushRef="#br0" timeOffset="1">0 51 11399 0 0,'0'0'3887'0'0,"2"-1"-3767"0"0,2 0-101 0 0,0 0-1 0 0,0 0 1 0 0,0-1-1 0 0,7-3 1 0 0,9-5 1 0 0,-18 9-402 0 0,1 0-1 0 0,-1 0 0 0 0,0 0 0 0 0,0-1 0 0 0,0 1 1 0 0,-1-1-1 0 0,1 1 0 0 0,0-1 0 0 0,0 0 1 0 0,-1 0-1 0 0,1 0 0 0 0,1-3 0 0 0,2-1-4153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45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10911 0 0,'0'0'498'0'0,"2"-1"-9"0"0,38-28 7424 0 0,-30 37-7334 0 0,-9-6-545 0 0,0 0-1 0 0,0 0 1 0 0,0 0 0 0 0,-1 0 0 0 0,1 0-1 0 0,0 0 1 0 0,-1 0 0 0 0,1 0 0 0 0,-1 0 0 0 0,0 0-1 0 0,0 0 1 0 0,0 0 0 0 0,0 4 0 0 0,-6 33 152 0 0,3-21-137 0 0,0 5-4 0 0,2-15-43 0 0,-1 0 0 0 0,1 0 0 0 0,1 0 0 0 0,0 0 0 0 0,0 0 1 0 0,0 0-1 0 0,1 1 0 0 0,3 11 0 0 0,-3-16 12 0 0,1 0 0 0 0,-1-1 1 0 0,1 1-1 0 0,0-1 0 0 0,0 0 1 0 0,0 0-1 0 0,1 0 0 0 0,-1 0 0 0 0,1 0 1 0 0,0 0-1 0 0,0-1 0 0 0,0 1 1 0 0,0-1-1 0 0,0 0 0 0 0,0 1 0 0 0,0-2 1 0 0,1 1-1 0 0,-1 0 0 0 0,1-1 1 0 0,0 1-1 0 0,5 0 0 0 0,1 0 48 0 0,1 0-1 0 0,-1-1 0 0 0,1 0 1 0 0,-1 0-1 0 0,1-1 0 0 0,15-3 1 0 0,-3 1-11 0 0,-7 1-136 0 0,0-2 0 0 0,25-5 0 0 0,-29 4-203 0 0,14-4-5561 0 0,-8 4-845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53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6 174 12383 0 0,'0'0'282'0'0,"-5"1"4030"0"0,11-6-3834 0 0,0-1 0 0 0,1 1 0 0 0,0 0 0 0 0,1 1 0 0 0,-1-1 0 0 0,14-4 0 0 0,-1 1 148 0 0,32-8 0 0 0,-39 13-610 0 0,-1-2 0 0 0,14-7 0 0 0,1 1-217 0 0,-10 3-1017 0 0,20-10 0 0 0,-31 15 419 0 0,0-1-1 0 0,-1 1 1 0 0,1-2 0 0 0,-1 1 0 0 0,0 0 0 0 0,7-9-1 0 0,1-5-1312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54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22 102 8287 0 0,'-2'0'639'0'0,"-18"-10"6217"0"0,31 4-5873 0 0,16-6-462 0 0,52-18 0 0 0,-22 9-1339 0 0,-54 20 503 0 0,-1 0 0 0 0,0 0 1 0 0,0 0-1 0 0,0 0 0 0 0,0-1 1 0 0,0 1-1 0 0,0-1 0 0 0,0 0 1 0 0,2-2-1 0 0,3-2-1472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54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27 208 7831 0 0,'0'0'356'0'0,"-2"-2"-6"0"0,-8-8-222 0 0,-3-4 607 0 0,12 10-198 0 0,1 2-44 0 0,0 1-242 0 0,0 0 0 0 0,0 0 0 0 0,-1-1 0 0 0,1 1 0 0 0,0 0 1 0 0,0 0-1 0 0,0 0 0 0 0,1-1 0 0 0,-1 1 0 0 0,0 0 0 0 0,0 0 0 0 0,1 0 0 0 0,-1-1 0 0 0,0 1 0 0 0,1 0 1 0 0,-1 0-1 0 0,1 0 0 0 0,0 0 0 0 0,-1 0 0 0 0,1 0 0 0 0,0 0 0 0 0,0 0 0 0 0,0 0 0 0 0,-1 1 0 0 0,3-2 0 0 0,1-2 114 0 0,1 0 0 0 0,0 1 0 0 0,9-5-1 0 0,-11 6-152 0 0,21-10 575 0 0,38-13 1 0 0,-38 16-1038 0 0,-1-1 1 0 0,25-14-1 0 0,-42 20-636 0 0,0-1 0 0 0,11-9 0 0 0,-4 2-3288 0 0,-1 1-1282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55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184 304 10391 0 0,'0'0'474'0'0,"-2"-1"-6"0"0,-33-31-164 0 0,31 29 78 0 0,0 0 0 0 0,0 0 0 0 0,0 1-1 0 0,0-1 1 0 0,-1 1 0 0 0,1 0 0 0 0,-8-2-1 0 0,10 4-250 0 0,-1 0 0 0 0,1 1 0 0 0,0-1 0 0 0,0 1 0 0 0,0 0 0 0 0,-1-1 0 0 0,1 1 0 0 0,0 0 0 0 0,0 0 0 0 0,0 0 0 0 0,1 1-1 0 0,-1-1 1 0 0,0 0 0 0 0,0 1 0 0 0,0-1 0 0 0,-2 4 0 0 0,3-4 6 0 0,-5 6-57 0 0,-1 0-1 0 0,2 0 1 0 0,-1 0 0 0 0,1 1 0 0 0,0 0 0 0 0,1 0-1 0 0,0 0 1 0 0,0 0 0 0 0,-5 18 0 0 0,6-15-9 0 0,0 0 0 0 0,1 0 1 0 0,0 0-1 0 0,1 0 1 0 0,0 1-1 0 0,1-1 1 0 0,2 20-1 0 0,-1-25-47 0 0,0 0-1 0 0,1 0 1 0 0,-1 0 0 0 0,2 0-1 0 0,-1-1 1 0 0,1 1-1 0 0,-1-1 1 0 0,1 1-1 0 0,1-1 1 0 0,-1 0 0 0 0,1 0-1 0 0,0 0 1 0 0,0-1-1 0 0,0 1 1 0 0,1-1-1 0 0,0 0 1 0 0,0 0 0 0 0,6 3-1 0 0,-7-4 0 0 0,0-1 0 0 0,0 0-1 0 0,0 0 1 0 0,1-1 0 0 0,-1 1 0 0 0,0-1-1 0 0,1 0 1 0 0,-1 0 0 0 0,1 0-1 0 0,0-1 1 0 0,-1 0 0 0 0,1 0 0 0 0,0 0-1 0 0,-1 0 1 0 0,1-1 0 0 0,-1 1-1 0 0,1-1 1 0 0,-1 0 0 0 0,1-1 0 0 0,-1 1-1 0 0,0-1 1 0 0,1 0 0 0 0,-1 0 0 0 0,6-4-1 0 0,-2 1 33 0 0,0-1 0 0 0,-1 0-1 0 0,1 0 1 0 0,-1-1 0 0 0,-1 0-1 0 0,1 0 1 0 0,-1 0 0 0 0,0-1-1 0 0,-1 0 1 0 0,0 0 0 0 0,0 0-1 0 0,-1-1 1 0 0,0 0 0 0 0,0 0-1 0 0,-1 0 1 0 0,0 0 0 0 0,-1 0-1 0 0,0-1 1 0 0,0 1 0 0 0,-1-1-1 0 0,0 1 1 0 0,-1-1 0 0 0,0 0-1 0 0,-1 1 1 0 0,-3-19 0 0 0,0 11-157 0 0,0 0 0 0 0,-1 0 0 0 0,-1 0 0 0 0,-1 0 0 0 0,0 1 0 0 0,-1 0 0 0 0,-20-28 0 0 0,24 40-266 0 0,1 0 1 0 0,-1 0 0 0 0,0 0 0 0 0,-1 0-1 0 0,1 1 1 0 0,-1 0 0 0 0,1 0 0 0 0,-9-4-1 0 0,3 3-1652 0 0</inkml:trace>
  <inkml:trace contextRef="#ctx0" brushRef="#br0" timeOffset="1">519 1 12175 0 0,'0'0'1106'0'0,"2"0"-913"0"0,6 0-32 0 0,-6 0-22 0 0,-1 1-1 0 0,1 0 1 0 0,-1-1-1 0 0,1 1 1 0 0,-1 0-1 0 0,1 0 1 0 0,-1-1-1 0 0,0 1 0 0 0,0 0 1 0 0,0 1-1 0 0,1-1 1 0 0,-1 0-1 0 0,0 0 1 0 0,0 0-1 0 0,0 1 1 0 0,-1-1-1 0 0,2 2 1 0 0,-1-2 62 0 0,3 5 196 0 0,-1 1 0 0 0,1-1 1 0 0,-1 1-1 0 0,-1-1 0 0 0,1 1 1 0 0,2 13-1 0 0,4 44 670 0 0,-6-35-879 0 0,4 26 50 0 0,-1-3-521 0 0,18 72 1 0 0,-14-98-1642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55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7831 0 0,'0'0'706'0'0,"0"3"-333"0"0,26 107 6795 0 0,7 24-6062 0 0,15 52-1427 0 0,-2-35-4600 0 0,-41-124 3322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85 6447 0 0,'0'0'499'0'0,"-11"-16"3266"0"0,10 14-3423 0 0,0 0 0 0 0,-1 0-1 0 0,1 0 1 0 0,-1 0-1 0 0,0 0 1 0 0,1 1 0 0 0,-1-1-1 0 0,0 1 1 0 0,0-1 0 0 0,0 1-1 0 0,0 0 1 0 0,0-1-1 0 0,-1 1 1 0 0,1 1 0 0 0,0-1-1 0 0,-4-1 1 0 0,4 2-253 0 0,0 0-1 0 0,0 0 1 0 0,0 0 0 0 0,0 0-1 0 0,1 0 1 0 0,-1 0 0 0 0,0 1 0 0 0,0-1-1 0 0,0 1 1 0 0,0-1 0 0 0,1 1-1 0 0,-1 0 1 0 0,0 0 0 0 0,1-1 0 0 0,-1 1-1 0 0,0 0 1 0 0,1 1 0 0 0,-1-1-1 0 0,1 0 1 0 0,0 0 0 0 0,-1 1-1 0 0,-1 1 1 0 0,0 1-42 0 0,0 0 0 0 0,0 1 0 0 0,1-1 0 0 0,-1 0 1 0 0,1 1-1 0 0,0 0 0 0 0,0-1 0 0 0,0 1 0 0 0,1 0 0 0 0,0 0 0 0 0,0 0 0 0 0,0 0 0 0 0,0 0 0 0 0,1 8 0 0 0,0-6-33 0 0,0 0-1 0 0,1 1 0 0 0,1-1 0 0 0,-1 0 1 0 0,1 0-1 0 0,0 1 0 0 0,1-1 1 0 0,-1-1-1 0 0,7 11 0 0 0,-5-10-2 0 0,0 0 1 0 0,1 0-1 0 0,0-1 0 0 0,0 0 0 0 0,0 0 0 0 0,1-1 1 0 0,-1 1-1 0 0,14 8 0 0 0,-15-11 33 0 0,1 0-1 0 0,0-1 1 0 0,0 1-1 0 0,0-1 1 0 0,0 0-1 0 0,0 0 1 0 0,0-1-1 0 0,1 0 1 0 0,-1 0-1 0 0,0 0 1 0 0,1 0-1 0 0,-1-1 1 0 0,7 0 0 0 0,-7 0 55 0 0,0-1 0 0 0,0 0 1 0 0,0 0-1 0 0,0-1 1 0 0,0 1-1 0 0,0-1 1 0 0,-1 0-1 0 0,1 0 1 0 0,-1-1-1 0 0,1 1 1 0 0,-1-1-1 0 0,0 0 1 0 0,0 0-1 0 0,0-1 1 0 0,-1 1-1 0 0,1-1 1 0 0,-1 0-1 0 0,1 0 1 0 0,-1 0-1 0 0,-1 0 1 0 0,1 0-1 0 0,0-1 1 0 0,-1 1-1 0 0,0-1 1 0 0,0 1-1 0 0,-1-1 0 0 0,1 0 1 0 0,1-8-1 0 0,-2 6 14 0 0,0 0 0 0 0,0 1-1 0 0,0-1 1 0 0,-1 0 0 0 0,0 0-1 0 0,-1 0 1 0 0,1 0 0 0 0,-1 1-1 0 0,0-1 1 0 0,-1 0 0 0 0,0 1-1 0 0,0-1 1 0 0,0 1 0 0 0,-1-1-1 0 0,0 1 1 0 0,0 0-1 0 0,0 0 1 0 0,-1 1 0 0 0,0-1-1 0 0,-9-9 1 0 0,-2 1-173 0 0,-1-1 0 0 0,-20-12 0 0 0,35 26-65 0 0,1 1 1 0 0,-1-1-1 0 0,0 1 0 0 0,0-1 0 0 0,0 1 1 0 0,0-1-1 0 0,0 1 0 0 0,0-1 0 0 0,0 1 1 0 0,0 0-1 0 0,0 0 0 0 0,-1-1 0 0 0,1 1 1 0 0,0 0-1 0 0,0 0 0 0 0,0 0 0 0 0,0 0 1 0 0,0 0-1 0 0,0 0 0 0 0,0 1 0 0 0,0-1 1 0 0,0 0-1 0 0,-2 1 0 0 0,2 0-187 0 0,0 0-1 0 0,0 0 1 0 0,0 0 0 0 0,0-1-1 0 0,0 1 1 0 0,1 1 0 0 0,-1-1-1 0 0,0 0 1 0 0,0 0 0 0 0,1 0-1 0 0,-1 0 1 0 0,1 0-1 0 0,-1 1 1 0 0,1-1 0 0 0,0 0-1 0 0,-1 0 1 0 0,1 1 0 0 0,0-1-1 0 0,0 2 1 0 0,-1 7-5667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3:55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11055 0 0,'0'0'852'0'0,"0"2"-560"0"0,1 3-203 0 0,0-1 695 0 0,-1 0 1 0 0,1 1-1 0 0,0-1 1 0 0,4 8-1 0 0,-5-11-549 0 0,1 1 0 0 0,0-1 0 0 0,0 0 0 0 0,0 1 0 0 0,0-1 0 0 0,0 0 0 0 0,1 1 0 0 0,-1-1 0 0 0,0 0 0 0 0,0 0 0 0 0,1 0 0 0 0,-1 0 0 0 0,1 0 0 0 0,-1-1 0 0 0,1 1 1 0 0,-1 0-1 0 0,3 0 0 0 0,10 3 361 0 0,1-1 0 0 0,-1-1 1 0 0,1 0-1 0 0,0-1 1 0 0,18-1-1 0 0,37 4-35 0 0,-49-2-1066 0 0,41-2 0 0 0,-29 0-6446 0 0,-15 0-205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4:00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92 134 8287 0 0,'0'0'639'0'0,"-1"0"-415"0"0,-3 0-16 0 0,3 12 2000 0 0,2 13-907 0 0,2 0 1 0 0,1 0-1 0 0,12 43 1 0 0,0-1-500 0 0,25 121 678 0 0,4 17-760 0 0,3 6-444 0 0,-26-105-105 0 0,-19-97-161 0 0,2-4-51 0 0,-2-28-743 0 0,-5 7 482 0 0,0-1 0 0 0,-1 1 1 0 0,0-1-1 0 0,-2 1 0 0 0,-9-23 1 0 0,1-1-14 0 0,-77-213-974 0 0,23 68 700 0 0,38 107 525 0 0,-18-64 66 0 0,41 121 181 0 0,2 0 1 0 0,1 1-1 0 0,0-1 1 0 0,2 0-1 0 0,0-24 1 0 0,1 42-146 0 0,0 0 0 0 0,1 1 0 0 0,-1-1 0 0 0,0 0 0 0 0,1 0 0 0 0,-1 1 0 0 0,1-1 0 0 0,0 0 0 0 0,0 1 0 0 0,0-1 0 0 0,0 1 0 0 0,1-1 0 0 0,-1 1 0 0 0,1-1 0 0 0,-1 1 1 0 0,1 0-1 0 0,0 0 0 0 0,0 0 0 0 0,0 0 0 0 0,0 0 0 0 0,0 0 0 0 0,0 1 0 0 0,1-1 0 0 0,-1 1 0 0 0,1-1 0 0 0,-1 1 0 0 0,1 0 0 0 0,-1 0 0 0 0,1 0 0 0 0,0 0 0 0 0,-1 0 0 0 0,1 1 0 0 0,5-1 0 0 0,63-7 330 0 0,19 2-250 0 0,-7-1-57 0 0,-70 7-39 0 0,0 0 1 0 0,0 1-1 0 0,0 0 0 0 0,15 4 1 0 0,12 0 30 0 0,-30-2-53 0 0,-2 7 0 0 0,-5-4 11 0 0,-1 1 0 0 0,0 0 0 0 0,0 1 0 0 0,0-1 0 0 0,-1 0 0 0 0,1 9 0 0 0,0 45 104 0 0,-2-60-113 0 0,-8 125 428 0 0,2-60-228 0 0,-14 113 282 0 0,2 5-342 0 0,12-123-126 0 0,-16 99 92 0 0,18-141-980 0 0,1-14-915 0 0,2-13 836 0 0,-4-64-692 0 0,0 10 850 0 0,-31-307-417 0 0,26 213 1283 0 0,9 123-32 0 0,6-44 885 0 0,-5 74 58 0 0,1 6-505 0 0,-1 8-239 0 0,0 1-1 0 0,0 0 1 0 0,-2 12 0 0 0,-2 23 130 0 0,5 131 376 0 0,-3 199-312 0 0,2-362-421 0 0,-1 169 269 0 0,2-173-213 0 0,-1-9 1 0 0,1-4 4 0 0,2-33-266 0 0,-1 1 0 0 0,-3-57 0 0 0,-2 3-416 0 0,-3-23-228 0 0,-19-71-299 0 0,-5-35 456 0 0,26 114 717 0 0,4 100 264 0 0,2 18 58 0 0,15 185 648 0 0,-12-135-799 0 0,-4-54-186 0 0,14 233 430 0 0,-9-161-357 0 0,-1 9 116 0 0,-4-81 88 0 0,-1-20-249 0 0,1-19-77 0 0,-2-5-147 0 0,-7-37 0 0 0,1 14 87 0 0,-6-19 86 0 0,2 18-108 0 0,-4-25-93 0 0,7 38-56 0 0,-4-53-1 0 0,4 21 9 0 0,0-22 85 0 0,8 96 435 0 0,1 5-142 0 0,5 7-35 0 0,0 1 1 0 0,-1 0-1 0 0,-1 0 1 0 0,5 16-1 0 0,9 53 84 0 0,-5-21-72 0 0,3 16 96 0 0,11 118 0 0 0,-25-130-61 0 0,-2-61-71 0 0,-1-2-59 0 0,0 0 0 0 0,0-1 0 0 0,0 1 0 0 0,0 0 0 0 0,0-1 0 0 0,0 1 0 0 0,0-1 1 0 0,0 1-1 0 0,1-1 0 0 0,-1 0 0 0 0,0 1 0 0 0,0-1 0 0 0,0 0 0 0 0,0 1 0 0 0,1-1 0 0 0,-1 0 1 0 0,0 0-1 0 0,0-1 0 0 0,-11-18 36 0 0,12 18-39 0 0,-77-162 72 0 0,69 145-146 0 0,-10-37-1 0 0,5 12 15 0 0,-32-125-326 0 0,32 112 276 0 0,9 42 66 0 0,-7-35-40 0 0,11 47 74 0 0,-1 0 0 0 0,1 0 0 0 0,0-1 0 0 0,0 1 1 0 0,0 0-1 0 0,0-1 0 0 0,1 1 0 0 0,-1 0 0 0 0,1 0 0 0 0,0 0 0 0 0,2-7 0 0 0,4 2 2 0 0,-5 7 0 0 0,0 0 0 0 0,-1 0 0 0 0,1 0 0 0 0,0 0 0 0 0,0 0 0 0 0,1 1 0 0 0,-1-1 0 0 0,0 0 0 0 0,0 1 0 0 0,0 0 0 0 0,0-1 0 0 0,1 1 0 0 0,-1 0 0 0 0,0 0 0 0 0,0 0 0 0 0,0 0 0 0 0,1 1 0 0 0,-1-1 0 0 0,3 2 0 0 0,5 1 0 0 0,-1 0 0 0 0,0 1 0 0 0,10 6 0 0 0,-2-2 0 0 0,16 8 152 0 0,-1 2-1 0 0,0 1 1 0 0,-2 2 0 0 0,0 1-1 0 0,-1 1 1 0 0,28 29 0 0 0,-49-41-72 0 0,4 3 770 0 0,-22-9-498 0 0,4-3-292 0 0,1 0-1 0 0,0 0 1 0 0,-1-1 0 0 0,0 0-1 0 0,1 0 1 0 0,-1 0-1 0 0,0-1 1 0 0,-8 0 0 0 0,-48-7 45 0 0,17 1-35 0 0,31 5-67 0 0,0-1-1 0 0,0-1 0 0 0,-21-5 1 0 0,28 5-16 0 0,1 1 0 0 0,-1-1 0 0 0,0 0 0 0 0,1-1 0 0 0,0 0 0 0 0,0 0 0 0 0,0 0 0 0 0,-9-9 1 0 0,11 9-43 0 0,1 1 1 0 0,-1-1-1 0 0,1 0 1 0 0,0-1-1 0 0,0 1 1 0 0,1 0-1 0 0,0-1 1 0 0,-1 1 0 0 0,-1-7-1 0 0,4 9 24 0 0,-1 0 0 0 0,1 0 0 0 0,-1 0 0 0 0,1 0 0 0 0,0 0 0 0 0,0 0 0 0 0,0 0 0 0 0,0 0 0 0 0,0 0 0 0 0,1 0 0 0 0,-1 0 0 0 0,0 0 0 0 0,1 0 0 0 0,0 0 0 0 0,-1 0 0 0 0,1 0 0 0 0,0 0 0 0 0,0 1 0 0 0,0-1 0 0 0,0 0 0 0 0,0 0 0 0 0,0 1 0 0 0,1-1 0 0 0,-1 1 0 0 0,3-3 0 0 0,1 1-13 0 0,0 1 0 0 0,0 0 0 0 0,-1 0-1 0 0,1 0 1 0 0,0 1 0 0 0,1 0 0 0 0,-1-1 0 0 0,0 2 0 0 0,5-1 0 0 0,5-2 22 0 0,-8 2 15 0 0,1 0 0 0 0,-1 0 0 0 0,1 1 1 0 0,0 0-1 0 0,-1 0 0 0 0,1 1 0 0 0,-1 0 0 0 0,1 1 0 0 0,-1-1 0 0 0,9 4 0 0 0,-12-4 3 0 0,0 1 1 0 0,0 0-1 0 0,0 0 0 0 0,0 0 0 0 0,-1 0 0 0 0,1 0 1 0 0,-1 1-1 0 0,0 0 0 0 0,0 0 0 0 0,0 0 0 0 0,0 0 1 0 0,0 0-1 0 0,0 0 0 0 0,-1 1 0 0 0,0-1 0 0 0,0 1 1 0 0,0 0-1 0 0,0 0 0 0 0,2 7 0 0 0,-1-1 24 0 0,-1 1-1 0 0,0-1 0 0 0,-1 1 1 0 0,0 0-1 0 0,0-1 0 0 0,-2 1 1 0 0,1 0-1 0 0,-3 15 1 0 0,-4 6 115 0 0,-15 45 1 0 0,10-37-86 0 0,4-16 28 0 0,0-1-1 0 0,-19 37 1 0 0,21-49-49 0 0,0 0 0 0 0,-1 0 1 0 0,-1-1-1 0 0,0 0 0 0 0,0 0 0 0 0,-16 14 1 0 0,23-23-26 0 0,1-1 0 0 0,-1 0 1 0 0,1 0-1 0 0,0 0 1 0 0,-1 0-1 0 0,1 0 0 0 0,-1 0 1 0 0,1 0-1 0 0,-1 0 1 0 0,1 0-1 0 0,-1 0 0 0 0,1 0 1 0 0,0 0-1 0 0,-1 0 1 0 0,1 0-1 0 0,-1 0 0 0 0,1 0 1 0 0,-1 0-1 0 0,1-1 1 0 0,0 1-1 0 0,-1 0 0 0 0,1 0 1 0 0,0 0-1 0 0,-1-1 1 0 0,0 1-1 0 0,1-1 8 0 0,-13-7 3 0 0,12 2-17 0 0,1 4 1 0 0,-2-6-62 0 0,0 0 0 0 0,1 0 1 0 0,0-1-1 0 0,1 1 0 0 0,0 0 0 0 0,1-16 0 0 0,12-49-441 0 0,-8 48 418 0 0,2-1-1 0 0,0 1 1 0 0,2 0 0 0 0,23-45-1 0 0,-30 66 88 0 0,0 0 0 0 0,0 0 0 0 0,1 1-1 0 0,0-1 1 0 0,0 1 0 0 0,0-1 0 0 0,0 1 0 0 0,1 0-1 0 0,-1 0 1 0 0,1 0 0 0 0,0 0 0 0 0,0 1-1 0 0,0 0 1 0 0,0 0 0 0 0,0 0 0 0 0,7-3 0 0 0,-10 5 4 0 0,0 0 1 0 0,0 0 0 0 0,0 0 0 0 0,0 0-1 0 0,0 0 1 0 0,0 0 0 0 0,0 0 0 0 0,0 0 0 0 0,1 1-1 0 0,-1-1 1 0 0,0 0 0 0 0,0 1 0 0 0,-1-1-1 0 0,1 0 1 0 0,0 1 0 0 0,0-1 0 0 0,0 1 0 0 0,0 0-1 0 0,0-1 1 0 0,1 2 0 0 0,0 0 10 0 0,-1 0 0 0 0,1 0 0 0 0,-1 0 1 0 0,1 0-1 0 0,-1 1 0 0 0,0-1 0 0 0,0 0 0 0 0,1 3 0 0 0,1 5 39 0 0,0-1 0 0 0,-1 0-1 0 0,1 14 1 0 0,-2-2 38 0 0,-1 0 0 0 0,-1 1 0 0 0,-1-1 1 0 0,-8 33-1 0 0,1 7 22 0 0,2-20-69 0 0,-2 1-1 0 0,-2-2 0 0 0,-2 0 1 0 0,-1 0-1 0 0,-22 43 0 0 0,29-70-50 0 0,-1 0 0 0 0,-12 16-1 0 0,19-27-86 0 0,-9-9-248 0 0,8 5 298 0 0,0 0 0 0 0,1 0 0 0 0,-1-1 0 0 0,1 1 0 0 0,0 0-1 0 0,-1-1 1 0 0,1 1 0 0 0,0-1 0 0 0,0 1 0 0 0,1-1 0 0 0,-1 1 0 0 0,0-1-1 0 0,1 0 1 0 0,-1-3 0 0 0,1-44-402 0 0,1 31 280 0 0,-2-23-57 0 0,0 20 154 0 0,1 0 0 0 0,1 0-1 0 0,0 0 1 0 0,8-34 0 0 0,-1 26 40 0 0,22-70-33 0 0,-26 90 116 0 0,1 0-1 0 0,0 0 0 0 0,0 1 0 0 0,1-1 0 0 0,0 1 0 0 0,0 0 0 0 0,11-11 1 0 0,-14 18 13 0 0,-1 0 0 0 0,1 0 0 0 0,0 0 0 0 0,-1 0 0 0 0,1 0 0 0 0,0 1 0 0 0,0-1 0 0 0,0 1 0 0 0,0-1 0 0 0,0 1 0 0 0,0 0 1 0 0,0 1-1 0 0,1-1 0 0 0,-1 0 0 0 0,6 1 0 0 0,-9 0-47 0 0,1 0 0 0 0,-1 1 1 0 0,1-1-1 0 0,-1 1 0 0 0,1-1 0 0 0,-1 1 0 0 0,1-1 1 0 0,-1 1-1 0 0,0-1 0 0 0,1 1 0 0 0,-1-1 0 0 0,0 1 1 0 0,1 0-1 0 0,-1-1 0 0 0,0 1 0 0 0,0 0 1 0 0,0-1-1 0 0,1 2 0 0 0,-1-1 29 0 0,2 4 14 0 0,-1 0 0 0 0,0 0 0 0 0,0 0 1 0 0,0 0-1 0 0,-1 0 0 0 0,0 0 0 0 0,0 0 0 0 0,0 0 0 0 0,0 0 0 0 0,-2 8 0 0 0,-2 4 82 0 0,-11 29-1 0 0,8-25-53 0 0,-26 59 91 0 0,1-3-150 0 0,18-42-434 0 0,-1 0 0 0 0,-1-1-1 0 0,-2-1 1 0 0,-29 42 0 0 0,44-72 119 0 0,-1 2-302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4:01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 5983 0 0,'0'0'274'0'0,"-2"0"-6"0"0,0 0-228 0 0,0-1 27 0 0,0 1-1 0 0,-1 0 1 0 0,1 0-1 0 0,0 0 0 0 0,0 0 1 0 0,0 0-1 0 0,-1 1 1 0 0,1-1-1 0 0,0 1 0 0 0,0-1 1 0 0,0 1-1 0 0,0 0 1 0 0,0 0-1 0 0,0 0 0 0 0,0 0 1 0 0,0 0-1 0 0,0 0 1 0 0,0 0-1 0 0,1 1 0 0 0,-1-1 1 0 0,0 1-1 0 0,-1 2 1 0 0,-3 4 841 0 0,1 0 1 0 0,0 0-1 0 0,0 1 1 0 0,1 0-1 0 0,-6 16 0 0 0,6-11-430 0 0,0 1 0 0 0,1-1 0 0 0,-1 19-1 0 0,2-3-258 0 0,2 1-1 0 0,1-1 0 0 0,6 33 0 0 0,-5-50-171 0 0,1 1-1 0 0,0-1 0 0 0,1 1 0 0 0,1-1 1 0 0,10 22-1 0 0,-10-26-41 0 0,0-1 1 0 0,0 0-1 0 0,0 0 1 0 0,1 0-1 0 0,0-1 0 0 0,1 0 1 0 0,0 0-1 0 0,0-1 1 0 0,10 7-1 0 0,-12-8 15 0 0,1-2 0 0 0,1 1 0 0 0,-1-1 0 0 0,1 0 0 0 0,-1 0 0 0 0,12 3 0 0 0,-15-5 19 0 0,1-1 0 0 0,-1 1 0 0 0,0-1 0 0 0,1 0 1 0 0,-1 0-1 0 0,0 0 0 0 0,1 0 0 0 0,-1-1 0 0 0,0 1 0 0 0,0-1 1 0 0,1 0-1 0 0,-1 0 0 0 0,0 0 0 0 0,0-1 0 0 0,0 1 0 0 0,5-4 1 0 0,-6 4 45 0 0,0-1 1 0 0,0 0 0 0 0,0 0 0 0 0,0 0 0 0 0,0 0 0 0 0,-1 0-1 0 0,1 0 1 0 0,-1-1 0 0 0,1 1 0 0 0,-1 0 0 0 0,0-1 0 0 0,0 1-1 0 0,0-1 1 0 0,0 0 0 0 0,-1 1 0 0 0,1-1 0 0 0,-1 1 0 0 0,1-1-1 0 0,-1 0 1 0 0,0 0 0 0 0,0-2 0 0 0,-1-9 146 0 0,0 1 0 0 0,-1 0 0 0 0,-3-13 0 0 0,3 17-195 0 0,-4-20-13 0 0,-2 1 1 0 0,-1 0 0 0 0,-1 0-1 0 0,-21-41 1 0 0,19 47-1601 0 0,-19-25 0 0 0,22 37-775 0 0,0 1-3292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4:01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3679 0 0,'0'0'284'0'0,"1"1"-186"0"0,9 8 276 0 0,16 19 9535 0 0,-17-14-9415 0 0,2 6 36 0 0,-1 1 0 0 0,-2 0 0 0 0,0 1 0 0 0,-1 0 0 0 0,7 37 0 0 0,-7-8 764 0 0,1 74 1 0 0,-8-94-1732 0 0,-6 33-1 0 0,1 15-780 0 0,5-77-305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4:01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12871 0 0,'81'401'4451'0'0,"-35"-238"-6251"0"0,-41-139 360 0 0,-4-3-59 0 0</inkml:trace>
  <inkml:trace contextRef="#ctx0" brushRef="#br0" timeOffset="1">5 445 17159 0 0,'0'0'1558'0'0,"-3"8"-1404"0"0,3-7-97 0 0,0-1 0 0 0,0 0 0 0 0,0 0 0 0 0,-1 0 0 0 0,1 0 0 0 0,0 1 0 0 0,0-1 0 0 0,0 0 0 0 0,0 0 0 0 0,0 0 0 0 0,0 1 0 0 0,0-1 0 0 0,0 0 0 0 0,0 0 0 0 0,0 1 0 0 0,0-1 0 0 0,0 0 0 0 0,0 0 0 0 0,0 0 0 0 0,0 1 0 0 0,0-1 1 0 0,0 0-1 0 0,0 0 0 0 0,0 0 0 0 0,0 1 0 0 0,0-1 0 0 0,1 0 0 0 0,-1 0 0 0 0,0 0 0 0 0,0 1 0 0 0,0-1 0 0 0,0 0 0 0 0,0 0 0 0 0,0 0 0 0 0,1 0 0 0 0,-1 1 0 0 0,0-1 0 0 0,0 0 0 0 0,26-5 934 0 0,30-9-1 0 0,13-2-516 0 0,17-5-1276 0 0,-58 13-331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10335 0 0,'0'0'1967'0'0,"1"1"-1024"0"0,13 41 2087 0 0,21 67 318 0 0,27 183 21 0 0,-27-114-2202 0 0,14 99-157 0 0,-11-57-396 0 0,-9-58-18 0 0,10 194 0 0 0,-15-79-151 0 0,-12-152-113 0 0,22 141 149 0 0,-9-94-375 0 0,8 158 135 0 0,-28-167-49 0 0,-8-73-951 0 0,3-50-6713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79 455 0 0,'3'0'9918'0'0,"88"12"-2144"0"0,50-5-5387 0 0,-47-3-1066 0 0,-16-3-213 0 0,90-10 0 0 0,16-1 27 0 0,233-1 507 0 0,0 0-771 0 0,4 1-107 0 0,-358 7-663 0 0,158-8 322 0 0,-12-3-107 0 0,-112 6-224 0 0,-37 0-24 0 0,-47 5-511 0 0,1 2-1 0 0,-2-2 1 0 0,1 2-1 0 0,0 1 1 0 0,0 0 0 0 0,1 1-1 0 0,-2 1 1 0 0,26 4-1 0 0,-37-6 192 0 0,2 1 0 0 0,-2 0 0 0 0,0-1 0 0 0,2 2 0 0 0,-2-1 0 0 0,0 0 0 0 0,2 0 0 0 0,-2 1-1 0 0,3 0 1 0 0,5 9-5180 0 0,-8-11 4638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7 758 8895 0 0,'-6'6'8431'0'0,"9"-12"-7967"0"0,-1 0 0 0 0,2 1 0 0 0,0-1 0 0 0,-1 0 0 0 0,1 0 0 0 0,1 1 0 0 0,-1 0 0 0 0,8-6 0 0 0,6-7 354 0 0,181-196 2318 0 0,-113 133-2854 0 0,161-120 0 0 0,-108 98-999 0 0,-46 33-2745 0 0,-67 49 1836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3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3679 0 0,'0'0'284'0'0,"0"0"-256"0"0,0 0-1 0 0,0 0 0 0 0,0 0 1 0 0,0 0-1 0 0,1 0 0 0 0,-1 0 0 0 0,0 0 1 0 0,0 0-1 0 0,0 1 0 0 0,0-1 1 0 0,0 0-1 0 0,0 0 0 0 0,0 0 0 0 0,0 0 1 0 0,0 0-1 0 0,0 0 0 0 0,0 0 1 0 0,0 0-1 0 0,0 0 0 0 0,0 0 1 0 0,0 0-1 0 0,0 1 0 0 0,0-1 0 0 0,0 0 1 0 0,0 0-1 0 0,0 0 0 0 0,0 0 1 0 0,0 0-1 0 0,0 0 0 0 0,0 0 0 0 0,0 0 1 0 0,0 0-1 0 0,0 1 0 0 0,0-1 1 0 0,0 0-1 0 0,0 0 0 0 0,0 0 0 0 0,0 0 1 0 0,0 0-1 0 0,0 0 0 0 0,0 0 1 0 0,0 0-1 0 0,0 0 0 0 0,0 2 0 0 0,-5-4 734 0 0,-1 1 0 0 0,1 0 1 0 0,0 0-1 0 0,-9-3 0 0 0,-1-5 4304 0 0,21 9-1816 0 0,8 1-2840 0 0,0 3-1 0 0,-1-1 1 0 0,0 2 0 0 0,0-2-1 0 0,-1 2 1 0 0,1 2 0 0 0,0-1-1 0 0,11 8 1 0 0,-4-2 159 0 0,34 12 0 0 0,-18-10-135 0 0,158 50 991 0 0,-84-30-1084 0 0,-39-10-251 0 0,-8-5-278 0 0,-2 4 0 0 0,0 2 0 0 0,68 39 0 0 0,-128-64-189 0 0,14 9 475 0 0,-7-7-4030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0,'0'0'12582'0'0,"3"1"-12148"0"0,15 6 547 0 0,35 16 0 0 0,6 4-9 0 0,46 16 214 0 0,-63-25-807 0 0,1 0-1 0 0,66 16 1 0 0,-7-10-270 0 0,44 9-199 0 0,-116-27-696 0 0,1 0 0 0 0,-3 3-1 0 0,3 1 1 0 0,28 14 0 0 0,-52-19-91 0 0,1-1 0 0 0,-2 1 0 0 0,0 1 0 0 0,12 9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2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0,'0'0'778'0'0,"1"6"-396"0"0,8 44 688 0 0,-3-22-188 0 0,3 37 0 0 0,-3-8-248 0 0,23 97 1 0 0,-8-54-506 0 0,28 96-111 0 0,-4-26-357 0 0,-44-165 136 0 0,12 50-112 0 0,0-24-4316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144 413 11231 0 0,'-2'-15'1216'0'0,"2"13"-1081"0"0,-1 0-1 0 0,1 0 0 0 0,-1 0 0 0 0,0 0 0 0 0,0 0 1 0 0,1 0-1 0 0,-1 1 0 0 0,0-1 0 0 0,-1 0 0 0 0,1 1 1 0 0,0-1-1 0 0,0 0 0 0 0,-1 1 0 0 0,1 0 0 0 0,-1-1 1 0 0,1 1-1 0 0,-1 0 0 0 0,1 0 0 0 0,-1-1 1 0 0,0 1-1 0 0,0 1 0 0 0,0-1 0 0 0,0 0 0 0 0,1 0 1 0 0,-1 1-1 0 0,0-1 0 0 0,0 1 0 0 0,0-1 0 0 0,0 1 1 0 0,0 0-1 0 0,0 0 0 0 0,0 0 0 0 0,0 0 1 0 0,0 0-1 0 0,0 1 0 0 0,0-1 0 0 0,0 0 0 0 0,0 1 1 0 0,0 0-1 0 0,0-1 0 0 0,0 1 0 0 0,0 0 0 0 0,0 0 1 0 0,1 0-1 0 0,-1 0 0 0 0,0 0 0 0 0,1 1 0 0 0,-1-1 1 0 0,-1 2-1 0 0,-3 3-74 0 0,0 1 1 0 0,0 0-1 0 0,1 0 1 0 0,0 0-1 0 0,1 1 1 0 0,-1-1-1 0 0,1 1 1 0 0,1 0-1 0 0,0 1 1 0 0,0-1-1 0 0,0 0 1 0 0,1 1-1 0 0,-2 13 0 0 0,3-15-26 0 0,0 1 1 0 0,1-1-1 0 0,0 0 0 0 0,0 1 0 0 0,0-1 0 0 0,1 1 0 0 0,0-1 0 0 0,0 0 0 0 0,1 0 0 0 0,0 0 0 0 0,0 1 0 0 0,1-2 0 0 0,0 1 0 0 0,0 0 0 0 0,1-1 0 0 0,6 10 0 0 0,-7-12 13 0 0,1 0-1 0 0,0-1 1 0 0,0 1-1 0 0,0-1 0 0 0,0 0 1 0 0,0 0-1 0 0,1-1 1 0 0,-1 1-1 0 0,1-1 1 0 0,0 0-1 0 0,0 0 1 0 0,0-1-1 0 0,0 0 0 0 0,0 1 1 0 0,0-2-1 0 0,0 1 1 0 0,0 0-1 0 0,0-1 1 0 0,10-1-1 0 0,-10 1 47 0 0,-1 0 1 0 0,0-1-1 0 0,0 0 0 0 0,1 0 1 0 0,-1 0-1 0 0,0-1 0 0 0,0 1 0 0 0,0-1 1 0 0,0 0-1 0 0,0 0 0 0 0,-1 0 1 0 0,1-1-1 0 0,-1 1 0 0 0,1-1 0 0 0,-1 0 1 0 0,0 0-1 0 0,0 0 0 0 0,0 0 1 0 0,0-1-1 0 0,-1 1 0 0 0,1-1 1 0 0,-1 0-1 0 0,3-7 0 0 0,2-8 101 0 0,-2 0 0 0 0,0-1 1 0 0,-1 0-1 0 0,-1 0 0 0 0,-1 0 0 0 0,0 0 0 0 0,-2 0 0 0 0,0 0 1 0 0,-1 0-1 0 0,-8-36 0 0 0,-1 10-182 0 0,-3 0-1 0 0,-1 1 1 0 0,-30-64 0 0 0,16 51-1364 0 0,19 39-1468 0 0,-2 1-3401 0 0,7 9-497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122 168 1375 0 0,'0'0'66'0'0,"-2"0"-8"0"0,-19-12 265 0 0,17 9 959 0 0,-1 1 1 0 0,1 1-1 0 0,-1-1 1 0 0,0 1-1 0 0,0 0 1 0 0,0 0-1 0 0,2-1 0 0 0,-2 2 1 0 0,0 0-1 0 0,0-1 1 0 0,-8 2-1 0 0,10 1-1096 0 0,1-2 0 0 0,-1 1-1 0 0,2 0 1 0 0,-1 0 0 0 0,-1 1 0 0 0,2-1-1 0 0,-2 1 1 0 0,2 0 0 0 0,-1-1 0 0 0,0 1-1 0 0,0 0 1 0 0,-2 3 0 0 0,3-3-144 0 0,1-1 0 0 0,-1 2 0 0 0,1 0 0 0 0,-2-2 1 0 0,2 1-1 0 0,-1 1 0 0 0,1-2 0 0 0,0 2 0 0 0,0-1 0 0 0,0 1 0 0 0,0-2 0 0 0,0 1 1 0 0,0 1-1 0 0,0-1 0 0 0,1 0 0 0 0,-1 0 0 0 0,2 1 0 0 0,-1 0 0 0 0,16 44 195 0 0,-13-42-206 0 0,4 11 3 0 0,0 1 1 0 0,3-2-1 0 0,-1 0 1 0 0,0-1-1 0 0,1 0 1 0 0,2-1-1 0 0,-1 0 0 0 0,1-1 1 0 0,1 0-1 0 0,17 10 1 0 0,-21-15-18 0 0,0-1 1 0 0,1 0 0 0 0,-1-1-1 0 0,2 0 1 0 0,-1-1 0 0 0,24 6-1 0 0,-27-9 2 0 0,1 1-1 0 0,-2-1 0 0 0,2-1 0 0 0,-1 0 0 0 0,0 0 1 0 0,1-1-1 0 0,-1-1 0 0 0,0 1 0 0 0,0 0 0 0 0,15-7 1 0 0,-15 6 15 0 0,0-2 0 0 0,1 0 0 0 0,-2-1 0 0 0,1 2 0 0 0,-1-3 1 0 0,1 0-1 0 0,-1 1 0 0 0,0-1 0 0 0,-1 0 0 0 0,0-1 1 0 0,1 0-1 0 0,-1 0 0 0 0,-1 0 0 0 0,0-1 0 0 0,0 1 1 0 0,-1-2-1 0 0,0 2 0 0 0,-1-2 0 0 0,1 1 0 0 0,-1-1 1 0 0,-1 1-1 0 0,1-1 0 0 0,-2 0 0 0 0,0 0 0 0 0,0-1 1 0 0,-1 1-1 0 0,2 1 0 0 0,-4-1 0 0 0,2-1 0 0 0,-1 1 1 0 0,0 0-1 0 0,0 0 0 0 0,-7-16 0 0 0,3 11 135 0 0,-1 0 1 0 0,-1 1-1 0 0,0-1 0 0 0,-12-16 0 0 0,13 22-60 0 0,0 1 0 0 0,-1-1-1 0 0,1 2 1 0 0,0-1 0 0 0,-2 1-1 0 0,1 0 1 0 0,-1 1-1 0 0,-11-7 1 0 0,9 6-28 0 0,0 1 1 0 0,-1 0-1 0 0,-1 0 0 0 0,1 1 0 0 0,0 1 1 0 0,-1-1-1 0 0,1 1 0 0 0,-1 1 0 0 0,0 1 0 0 0,0-1 1 0 0,0 1-1 0 0,-14 2 0 0 0,12-1-29 0 0,0 3 0 0 0,1-2 1 0 0,-1 2-1 0 0,1 0 0 0 0,-1 1 0 0 0,-16 7 0 0 0,28-9-91 0 0,-2-1-1 0 0,0 0 1 0 0,2 2-1 0 0,-2-2 1 0 0,1 1-1 0 0,1 1 1 0 0,-2-1-1 0 0,1 1 1 0 0,1 0-1 0 0,-1-1 1 0 0,1 1-1 0 0,-1-1 1 0 0,2 2-1 0 0,-1-2 1 0 0,-1 2-1 0 0,2-1 1 0 0,0 0-1 0 0,-1 0 1 0 0,1 1-1 0 0,0-1 1 0 0,0 1 0 0 0,-1 0-1 0 0,2 0 1 0 0,-1-2-1 0 0,1 2 1 0 0,0 0-1 0 0,0 0 1 0 0,0 6-1 0 0,5 16-1782 0 0,1-8-4460 0 0,1-10-858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4 114 7399 0 0,'0'0'334'0'0,"0"-2"-1"0"0,-4-52 913 0 0,5 43 724 0 0,-1-2 0 0 0,7-20 3053 0 0,9 32-3115 0 0,-14 2-1799 0 0,1-1-1 0 0,-1 2 1 0 0,1-1-1 0 0,-1 0 1 0 0,0 0-1 0 0,0 1 0 0 0,1-1 1 0 0,-2 0-1 0 0,2 2 1 0 0,-1-2-1 0 0,-1 0 1 0 0,3 4-1 0 0,20 27 456 0 0,-15-20-318 0 0,114 180 581 0 0,-24-32-338 0 0,-71-117-743 0 0,17 25-829 0 0,-39-61 872 0 0,1 2 0 0 0,0-1 0 0 0,1-1 0 0 0,-1 0 0 0 0,14 9 1 0 0,0-6-2860 0 0,-6-8-2123 0 0,-5 0-390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12695 0 0,'0'0'1150'0'0,"1"3"-946"0"0,11 14 493 0 0,-1 2 1 0 0,1-3 0 0 0,2 2 0 0 0,21 20 0 0 0,6 6 387 0 0,35 34 56 0 0,7 6-622 0 0,139 189-1767 0 0,-163-202-1998 0 0,-43-49 1544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16559 0 0,'0'0'1831'0'0,"1"1"-1455"0"0,1-1-305 0 0,-1 1 1 0 0,1-1-1 0 0,0 2 0 0 0,-1-2 1 0 0,1 1-1 0 0,0-1 0 0 0,-1 0 1 0 0,1 0-1 0 0,0 0 0 0 0,0 0 1 0 0,-1 0-1 0 0,1 0 0 0 0,0 0 1 0 0,-1 0-1 0 0,2-1 0 0 0,-2 1 1 0 0,3-2-1 0 0,32-14 563 0 0,-15 6-367 0 0,121-40 145 0 0,-47 6-2553 0 0,-65 31-4794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10335 0 0,'0'0'1967'0'0,"1"1"-1024"0"0,13 41 2087 0 0,21 67 318 0 0,27 183 21 0 0,-27-114-2202 0 0,14 99-157 0 0,-11-57-396 0 0,-9-58-18 0 0,10 194 0 0 0,-15-79-151 0 0,-12-152-113 0 0,22 141 149 0 0,-9-94-375 0 0,8 158 135 0 0,-28-167-49 0 0,-8-73-951 0 0,3-50-6713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79 455 0 0,'3'0'9918'0'0,"88"12"-2144"0"0,50-5-5387 0 0,-47-3-1066 0 0,-16-3-213 0 0,90-10 0 0 0,16-1 27 0 0,233-1 507 0 0,0 0-771 0 0,4 1-107 0 0,-358 7-663 0 0,158-8 322 0 0,-12-3-107 0 0,-112 6-224 0 0,-37 0-24 0 0,-47 5-511 0 0,1 2-1 0 0,-2-2 1 0 0,1 2-1 0 0,0 1 1 0 0,0 0 0 0 0,1 1-1 0 0,-2 1 1 0 0,26 4-1 0 0,-37-6 192 0 0,2 1 0 0 0,-2 0 0 0 0,0-1 0 0 0,2 2 0 0 0,-2-1 0 0 0,0 0 0 0 0,2 0 0 0 0,-2 1-1 0 0,3 0 1 0 0,5 9-5180 0 0,-8-11 4638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7 758 8895 0 0,'-6'6'8431'0'0,"9"-12"-7967"0"0,-1 0 0 0 0,2 1 0 0 0,0-1 0 0 0,-1 0 0 0 0,1 0 0 0 0,1 1 0 0 0,-1 0 0 0 0,8-6 0 0 0,6-7 354 0 0,181-196 2318 0 0,-113 133-2854 0 0,161-120 0 0 0,-108 98-999 0 0,-46 33-2745 0 0,-67 49 1836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3679 0 0,'0'0'284'0'0,"0"0"-256"0"0,0 0-1 0 0,0 0 0 0 0,0 0 1 0 0,0 0-1 0 0,1 0 0 0 0,-1 0 0 0 0,0 0 1 0 0,0 0-1 0 0,0 1 0 0 0,0-1 1 0 0,0 0-1 0 0,0 0 0 0 0,0 0 0 0 0,0 0 1 0 0,0 0-1 0 0,0 0 0 0 0,0 0 1 0 0,0 0-1 0 0,0 0 0 0 0,0 0 1 0 0,0 0-1 0 0,0 1 0 0 0,0-1 0 0 0,0 0 1 0 0,0 0-1 0 0,0 0 0 0 0,0 0 1 0 0,0 0-1 0 0,0 0 0 0 0,0 0 0 0 0,0 0 1 0 0,0 0-1 0 0,0 1 0 0 0,0-1 1 0 0,0 0-1 0 0,0 0 0 0 0,0 0 0 0 0,0 0 1 0 0,0 0-1 0 0,0 0 0 0 0,0 0 1 0 0,0 0-1 0 0,0 0 0 0 0,0 2 0 0 0,-5-4 734 0 0,-1 1 0 0 0,1 0 1 0 0,0 0-1 0 0,-9-3 0 0 0,-1-5 4304 0 0,21 9-1816 0 0,8 1-2840 0 0,0 3-1 0 0,-1-1 1 0 0,0 2 0 0 0,0-2-1 0 0,-1 2 1 0 0,1 2 0 0 0,0-1-1 0 0,11 8 1 0 0,-4-2 159 0 0,34 12 0 0 0,-18-10-135 0 0,158 50 991 0 0,-84-30-1084 0 0,-39-10-251 0 0,-8-5-278 0 0,-2 4 0 0 0,0 2 0 0 0,68 39 0 0 0,-128-64-189 0 0,14 9 475 0 0,-7-7-4030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0,'0'0'12582'0'0,"3"1"-12148"0"0,15 6 547 0 0,35 16 0 0 0,6 4-9 0 0,46 16 214 0 0,-63-25-807 0 0,1 0-1 0 0,66 16 1 0 0,-7-10-270 0 0,44 9-199 0 0,-116-27-696 0 0,1 0 0 0 0,-3 3-1 0 0,3 1 1 0 0,28 14 0 0 0,-52-19-91 0 0,1-1 0 0 0,-2 1 0 0 0,0 1 0 0 0,12 9 0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122 168 1375 0 0,'0'0'66'0'0,"-2"0"-8"0"0,-19-12 265 0 0,17 9 959 0 0,-1 1 1 0 0,1 1-1 0 0,-1-1 1 0 0,0 1-1 0 0,0 0 1 0 0,0 0-1 0 0,2-1 0 0 0,-2 2 1 0 0,0 0-1 0 0,0-1 1 0 0,-8 2-1 0 0,10 1-1096 0 0,1-2 0 0 0,-1 1-1 0 0,2 0 1 0 0,-1 0 0 0 0,-1 1 0 0 0,2-1-1 0 0,-2 1 1 0 0,2 0 0 0 0,-1-1 0 0 0,0 1-1 0 0,0 0 1 0 0,-2 3 0 0 0,3-3-144 0 0,1-1 0 0 0,-1 2 0 0 0,1-1 0 0 0,-2 0 1 0 0,2 0-1 0 0,-1 1 0 0 0,1-2 0 0 0,0 2 0 0 0,0-1 0 0 0,0 1 0 0 0,0-2 0 0 0,0 1 1 0 0,0 1-1 0 0,0-1 0 0 0,1 0 0 0 0,-1 0 0 0 0,2 1 0 0 0,-1 0 0 0 0,16 44 195 0 0,-13-42-206 0 0,4 11 3 0 0,0 1 1 0 0,3-2-1 0 0,-1 0 1 0 0,0-1-1 0 0,1 0 1 0 0,2-1-1 0 0,-1 0 0 0 0,1-1 1 0 0,1 0-1 0 0,17 10 1 0 0,-21-15-18 0 0,0-1 1 0 0,1 0 0 0 0,-1-1-1 0 0,2 0 1 0 0,-1-1 0 0 0,24 6-1 0 0,-27-9 2 0 0,1 1-1 0 0,-2-1 0 0 0,2-1 0 0 0,-1 0 0 0 0,0 0 1 0 0,1-1-1 0 0,-1-1 0 0 0,0 1 0 0 0,0 0 0 0 0,15-7 1 0 0,-15 6 15 0 0,0-2 0 0 0,1 0 0 0 0,-2-1 0 0 0,1 2 0 0 0,-1-3 1 0 0,1 0-1 0 0,-1 1 0 0 0,0-1 0 0 0,-1 0 0 0 0,0-1 1 0 0,1 0-1 0 0,-1 0 0 0 0,-1 0 0 0 0,0-1 0 0 0,0 1 1 0 0,-1-2-1 0 0,0 2 0 0 0,-1-2 0 0 0,1 1 0 0 0,-1-1 1 0 0,-1 1-1 0 0,1-1 0 0 0,-2 0 0 0 0,0 0 0 0 0,0-1 1 0 0,-1 1-1 0 0,2 1 0 0 0,-4-1 0 0 0,2-1 0 0 0,-1 1 1 0 0,0 0-1 0 0,0 0 0 0 0,-7-16 0 0 0,3 11 135 0 0,-1 0 1 0 0,-1 1-1 0 0,0-1 0 0 0,-12-16 0 0 0,13 22-60 0 0,0 1 0 0 0,-1-1-1 0 0,1 2 1 0 0,0-1 0 0 0,-2 1-1 0 0,1 0 1 0 0,-1 1-1 0 0,-11-7 1 0 0,9 6-28 0 0,0 1 1 0 0,-1 0-1 0 0,-1 0 0 0 0,1 1 0 0 0,0 1 1 0 0,-1-1-1 0 0,1 1 0 0 0,-1 1 0 0 0,0 1 0 0 0,0-1 1 0 0,0 1-1 0 0,-14 2 0 0 0,12-1-29 0 0,0 3 0 0 0,1-2 1 0 0,-1 2-1 0 0,1 0 0 0 0,-1 1 0 0 0,-16 7 0 0 0,28-9-91 0 0,-2-1-1 0 0,0 0 1 0 0,2 2-1 0 0,-2-2 1 0 0,1 1-1 0 0,1 1 1 0 0,-2-1-1 0 0,1 1 1 0 0,1 0-1 0 0,-1-1 1 0 0,1 1-1 0 0,-1-1 1 0 0,2 2-1 0 0,-1-2 1 0 0,-1 2-1 0 0,2-1 1 0 0,0 0-1 0 0,-1 0 1 0 0,1 1-1 0 0,0-1 1 0 0,0 1 0 0 0,-1 0-1 0 0,2 0 1 0 0,-1-2-1 0 0,1 2 1 0 0,0 0-1 0 0,0 0 1 0 0,0 6-1 0 0,5 16-1782 0 0,1-8-4460 0 0,1-10-858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48 8287 0 0,'-3'0'224'0'0,"-1"-1"0"0"0,1 1 0 0 0,0-1 0 0 0,-1 0 0 0 0,1 1 0 0 0,0-2 0 0 0,-5-1 0 0 0,-16-9 3399 0 0,13 7-2601 0 0,0-1 0 0 0,0 2 0 0 0,-19-6-1 0 0,27 9-946 0 0,0 0-1 0 0,-1 1 1 0 0,0 0-1 0 0,1-1 1 0 0,-1 1-1 0 0,1 0 1 0 0,-1 1-1 0 0,1-1 1 0 0,-1 1-1 0 0,1-1 0 0 0,-1 1 1 0 0,1 0-1 0 0,0 0 1 0 0,-1 1-1 0 0,1-1 1 0 0,-5 3-1 0 0,1 1-63 0 0,1 0 0 0 0,1 0 0 0 0,-1 0 0 0 0,0 1 0 0 0,1-1 0 0 0,0 1 0 0 0,1 1 0 0 0,-1-1 0 0 0,1 0 0 0 0,1 1 0 0 0,-1 0 0 0 0,-2 8 0 0 0,2-6-6 0 0,1 0-1 0 0,1 0 0 0 0,0-1 0 0 0,0 1 0 0 0,0 0 1 0 0,1 1-1 0 0,1-1 0 0 0,0 0 0 0 0,0 0 0 0 0,1 9 1 0 0,0-14 10 0 0,0-1 1 0 0,0 1 0 0 0,0-1 0 0 0,0 1 0 0 0,1-1-1 0 0,0 0 1 0 0,-1 0 0 0 0,1 1 0 0 0,0-1 0 0 0,0 0-1 0 0,1-1 1 0 0,-1 1 0 0 0,1 0 0 0 0,-1-1 0 0 0,1 1-1 0 0,0-1 1 0 0,0 0 0 0 0,4 3 0 0 0,-3-3 24 0 0,0 0 0 0 0,0 0 0 0 0,0-1-1 0 0,1 1 1 0 0,-1-1 0 0 0,0 0 0 0 0,0 0 0 0 0,1 0 0 0 0,-1-1 0 0 0,1 0 0 0 0,-1 1 0 0 0,0-2 0 0 0,1 1-1 0 0,-1 0 1 0 0,5-2 0 0 0,-5 1-16 0 0,0-1 1 0 0,0 0-1 0 0,-1 1 0 0 0,1-1 1 0 0,0 0-1 0 0,-1-1 0 0 0,0 1 0 0 0,0-1 1 0 0,0 0-1 0 0,0 1 0 0 0,0-1 0 0 0,0-1 1 0 0,-1 1-1 0 0,4-5 0 0 0,1-3 28 0 0,0-1 0 0 0,-1 1-1 0 0,5-16 1 0 0,-8 20-32 0 0,-1-1 1 0 0,0 1-1 0 0,0-1 0 0 0,0 0 1 0 0,-1 0-1 0 0,-1 1 1 0 0,1-10-1 0 0,-2-3 59 0 0,-6-30 0 0 0,2 23 136 0 0,5 26 414 0 0,6 12-440 0 0,6 12-18 0 0,1-1 0 0 0,20 27 0 0 0,-27-41-158 0 0,1-1-1 0 0,0 0 1 0 0,0 0-1 0 0,0 0 1 0 0,1-1-1 0 0,0 0 1 0 0,0 0-1 0 0,0-1 0 0 0,12 5 1 0 0,-12-6-241 0 0,1 0 0 0 0,-1 1 0 0 0,0 0 1 0 0,0 0-1 0 0,0 1 0 0 0,-1 0 0 0 0,13 12 0 0 0,-19-17 109 0 0,-1 0-1 0 0,1 0 1 0 0,0 0-1 0 0,0-1 0 0 0,0 1 1 0 0,0 0-1 0 0,0-1 1 0 0,0 1-1 0 0,0-1 1 0 0,0 1-1 0 0,1 0 1 0 0,11-2-1379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4 114 7399 0 0,'0'0'334'0'0,"0"-2"-1"0"0,-4-52 913 0 0,5 43 724 0 0,-1-2 0 0 0,7-20 3053 0 0,9 32-3115 0 0,-14 2-1799 0 0,1-1-1 0 0,-1 2 1 0 0,1-1-1 0 0,-1 0 1 0 0,0 0-1 0 0,0 1 0 0 0,1-1 1 0 0,-2 0-1 0 0,2 2 1 0 0,-1-2-1 0 0,-1 0 1 0 0,3 4-1 0 0,20 27 456 0 0,-15-20-318 0 0,114 180 581 0 0,-24-32-338 0 0,-71-117-743 0 0,17 25-829 0 0,-39-61 872 0 0,1 2 0 0 0,0-1 0 0 0,1-1 0 0 0,-1 0 0 0 0,14 9 1 0 0,0-6-2860 0 0,-6-8-2123 0 0,-5 0-390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12695 0 0,'0'0'1150'0'0,"1"3"-946"0"0,11 14 493 0 0,-1 2 1 0 0,1-3 0 0 0,2 2 0 0 0,21 20 0 0 0,6 6 387 0 0,35 34 56 0 0,7 6-622 0 0,139 189-1767 0 0,-163-202-1998 0 0,-43-49 1544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16559 0 0,'0'0'1831'0'0,"1"1"-1455"0"0,1-1-305 0 0,-1 1 1 0 0,1-1-1 0 0,0 2 0 0 0,-1-2 1 0 0,1 1-1 0 0,0-1 0 0 0,-1 0 1 0 0,1 0-1 0 0,0 0 0 0 0,0 0 1 0 0,-1 0-1 0 0,1 0 0 0 0,0 0 1 0 0,-1 0-1 0 0,2-1 0 0 0,-2 1 1 0 0,3-2-1 0 0,32-14 563 0 0,-15 6-367 0 0,121-40 145 0 0,-47 6-2553 0 0,-65 31-4794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122 113 5983 0 0,'0'-1'22'0'0,"-1"-1"0"0"0,1 2 1 0 0,-2-1-1 0 0,2 1 0 0 0,-1-1 0 0 0,1 0 0 0 0,0-1 0 0 0,0 2 0 0 0,-1-1 0 0 0,1 0 0 0 0,0 1 0 0 0,0-1 0 0 0,0-1 0 0 0,0 1 0 0 0,0 1 0 0 0,0-1 0 0 0,0 0 0 0 0,0-1 0 0 0,0 1 0 0 0,0 1 0 0 0,0-1 0 0 0,0 0 0 0 0,0-1 0 0 0,1 2 0 0 0,-1-1 0 0 0,1-2 0 0 0,1-3 21 0 0,-2 6-43 0 0,0 0 0 0 0,0-1 0 0 0,-2 1 0 0 0,2 0 0 0 0,0 0 0 0 0,-1-1 0 0 0,1 1 0 0 0,0 0 0 0 0,-1 0 0 0 0,1-2 0 0 0,0 2 0 0 0,-1 0 0 0 0,1 0 0 0 0,0 0 0 0 0,-2 0 0 0 0,2 0 0 0 0,-1-1 0 0 0,1 1 1 0 0,0 0-1 0 0,-1 0 0 0 0,1 0 0 0 0,-1 0 0 0 0,1 0 0 0 0,-2 0 0 0 0,2 0 0 0 0,0 0 0 0 0,-1 1 0 0 0,1-1 0 0 0,0 0 0 0 0,-1 0 0 0 0,1 0 0 0 0,-1 0 0 0 0,-20 5 1226 0 0,21-5-1157 0 0,-3 2 371 0 0,-1-1 0 0 0,0 1 1 0 0,2 0-1 0 0,-2 0 0 0 0,0 1 1 0 0,2-2-1 0 0,-2 2 0 0 0,1-1 1 0 0,1 2-1 0 0,-1-2 0 0 0,1 1 1 0 0,-3 3-1 0 0,0 2-152 0 0,0-1 1 0 0,0 1-1 0 0,1-1 1 0 0,-5 11-1 0 0,5-7-225 0 0,2-1 0 0 0,-1 2 0 0 0,1-2 0 0 0,1 1 0 0 0,-1-1 0 0 0,1 1-1 0 0,1 1 1 0 0,1-1 0 0 0,-1-1 0 0 0,2 1 0 0 0,-1 1 0 0 0,1-2 0 0 0,5 12-1 0 0,-4-12 10 0 0,0 0 0 0 0,1-1 0 0 0,1 0-1 0 0,-2 0 1 0 0,2 0 0 0 0,2-1 0 0 0,-2 1-1 0 0,1-1 1 0 0,0-1 0 0 0,2 1-1 0 0,-2-1 1 0 0,2 0 0 0 0,-1-1 0 0 0,13 9-1 0 0,-10-9 44 0 0,0-1 0 0 0,2 0 1 0 0,-1 0-1 0 0,22 7 0 0 0,-27-11-69 0 0,0 0 1 0 0,2 1 0 0 0,-2-2-1 0 0,1 1 1 0 0,0-1-1 0 0,-1 0 1 0 0,1-1-1 0 0,0-1 1 0 0,-1 2 0 0 0,8-3-1 0 0,0-1 60 0 0,0-1 1 0 0,0 0-1 0 0,0-2 0 0 0,-2 1 0 0 0,1-1 0 0 0,-1-1 0 0 0,0 1 1 0 0,0-2-1 0 0,0 0 0 0 0,-2-1 0 0 0,1 0 0 0 0,-1 0 1 0 0,-1-2-1 0 0,0 1 0 0 0,-1 0 0 0 0,1-2 0 0 0,-1 1 0 0 0,-2-1 1 0 0,0 1-1 0 0,1-2 0 0 0,3-15 0 0 0,-8 21-23 0 0,1-1 0 0 0,-2 2 0 0 0,0-2 0 0 0,0 2-1 0 0,-1-2 1 0 0,2 1 0 0 0,-2-1 0 0 0,-2 1 0 0 0,2 0-1 0 0,-1-1 1 0 0,-3-8 0 0 0,2 10 36 0 0,-1 1 0 0 0,1 0-1 0 0,-1-1 1 0 0,0 1 0 0 0,0 0-1 0 0,-1 0 1 0 0,0 1 0 0 0,-1-2 0 0 0,2 2-1 0 0,-2 0 1 0 0,0 0 0 0 0,0 0-1 0 0,-10-6 1 0 0,2 1 38 0 0,-1 2-1 0 0,0-1 1 0 0,-1 3-1 0 0,0-1 1 0 0,1 0-1 0 0,-1 2 1 0 0,-1 0-1 0 0,1 2 1 0 0,-23-4-1 0 0,31 6-217 0 0,-1 1-1 0 0,0 0 0 0 0,1 0 1 0 0,-1 0-1 0 0,1 1 1 0 0,-1 1-1 0 0,1-1 0 0 0,-1 1 1 0 0,-9 5-1 0 0,12-5-160 0 0,0 1 0 0 0,-1-1 0 0 0,1 1 0 0 0,0 0 0 0 0,2 1 0 0 0,-2 0 0 0 0,1 0 0 0 0,-1-1-1 0 0,1 3 1 0 0,0-3 0 0 0,0 2 0 0 0,2 0 0 0 0,-7 8 0 0 0,-1 11-1464 0 0,1 0-276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12295 0 0,'0'0'1112'0'0,"0"1"-830"0"0,18 136 3850 0 0,-7 71-3001 0 0,-4-67-1040 0 0,-5-116-1035 0 0,0 0 0 0 0,10 38 0 0 0,-9-52-4964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12295 0 0,'0'0'1112'0'0,"-2"3"-917"0"0,1 13 111 0 0,1-1 0 0 0,0 1 0 0 0,0 1 0 0 0,4 15 0 0 0,0 9 545 0 0,11 119 488 0 0,10 166-1085 0 0,-5-186-2516 0 0,-16-118 1162 0 0,-1 0-11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 15231 0 0,'-12'-23'696'0'0,"9"21"184"0"0,-2 9-891 0 0,0 2 212 0 0,4-8 401 0 0,24 12 1804 0 0,-10-10-2193 0 0,1 1 1 0 0,0-1 0 0 0,1-1 0 0 0,-1 0 0 0 0,17-1 0 0 0,74-8 1358 0 0,-47 2-1225 0 0,-17 2-2412 0 0,66-19 0 0 0,-59 11 547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33 6447 0 0,'0'0'499'0'0,"-2"0"-328"0"0,1-2-64 0 0,-2 1 0 0 0,2 1 0 0 0,0-1 0 0 0,-1 0 0 0 0,1-1 0 0 0,0 1 0 0 0,0 0 0 0 0,-1 0 0 0 0,2-1 0 0 0,-1 1 0 0 0,0 0 0 0 0,0 0 0 0 0,1-1 0 0 0,-3-3 0 0 0,-2-5 1524 0 0,2 10-1199 0 0,2 0 0 0 0,-1 0 0 0 0,0-1 0 0 0,0 1 0 0 0,1 0 0 0 0,-2 0 0 0 0,1 1 1 0 0,0-1-1 0 0,0 0 0 0 0,1 0 0 0 0,-3 2 0 0 0,1-1 49 0 0,0-1-257 0 0,-1 1-1 0 0,1 0 0 0 0,-1 1 0 0 0,2-1 1 0 0,-2 0-1 0 0,2 0 0 0 0,-2 2 0 0 0,1-2 1 0 0,0 2-1 0 0,0-2 0 0 0,1 1 0 0 0,-6 6 1 0 0,4-3-83 0 0,1 0 1 0 0,-1 0 0 0 0,0 1 0 0 0,0-1-1 0 0,2 2 1 0 0,-6 6 0 0 0,3 5-104 0 0,0 0 0 0 0,0-1 0 0 0,3 1-1 0 0,-3 21 1 0 0,3-25-28 0 0,1-1 1 0 0,1 3-1 0 0,1-3 0 0 0,1 2 1 0 0,-1-1-1 0 0,1 0 0 0 0,2 1 1 0 0,0-1-1 0 0,0 0 0 0 0,1-2 1 0 0,10 21-1 0 0,-12-24 11 0 0,3-2 0 0 0,-1 2 0 0 0,1-1 0 0 0,0-1-1 0 0,0 1 1 0 0,1-2 0 0 0,-1 0 0 0 0,2 2 0 0 0,-1-3 0 0 0,1 1 0 0 0,-1-1 0 0 0,1 0 0 0 0,0 0 0 0 0,1-1 0 0 0,0 0 0 0 0,0 0 0 0 0,0 0 0 0 0,12 1 0 0 0,-8-3 46 0 0,-2-1 1 0 0,0-1 0 0 0,1 2-1 0 0,-1-4 1 0 0,1 2 0 0 0,0-1-1 0 0,-1-1 1 0 0,0-1 0 0 0,1 1 0 0 0,-1-1-1 0 0,-1-1 1 0 0,13-5 0 0 0,-17 6 15 0 0,0 0 0 0 0,1-1 0 0 0,-1 2 0 0 0,-1-2 0 0 0,1-1 0 0 0,-1 1 0 0 0,2-1 0 0 0,-2 0-1 0 0,0 1 1 0 0,0-2 0 0 0,-2 1 0 0 0,2 0 0 0 0,-1-1 0 0 0,0 0 0 0 0,0-1 0 0 0,-2 1 0 0 0,2 0 0 0 0,-1-1 0 0 0,-1 1 0 0 0,3-14 0 0 0,-5 12-8 0 0,0 2 0 0 0,0-1 0 0 0,0-1 0 0 0,-1 2 0 0 0,0-2 0 0 0,-1 2 0 0 0,1-2 0 0 0,-1 2 0 0 0,0-1 0 0 0,-2 0-1 0 0,2 1 1 0 0,-1 0 0 0 0,-7-12 0 0 0,2 6-16 0 0,-1-1-1 0 0,0 2 1 0 0,-1-1-1 0 0,0 1 1 0 0,-18-14-1 0 0,12 12-284 0 0,-2 2-1 0 0,1 0 1 0 0,-36-14 0 0 0,50 23 31 0 0,2 1 0 0 0,0 1 1 0 0,-2-1-1 0 0,2 1 0 0 0,-1 0 1 0 0,0-1-1 0 0,0 1 0 0 0,1 0 1 0 0,-2 0-1 0 0,2 0 1 0 0,-2 0-1 0 0,2 0 0 0 0,-2 1 1 0 0,2-1-1 0 0,-1 0 0 0 0,-2 1 1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0,'1'1'3511'0'0,"4"3"-3069"0"0,-1 0 0 0 0,1 0 0 0 0,0-1 0 0 0,-1 1 0 0 0,0 1 0 0 0,-1 0 0 0 0,1-1 1 0 0,0 1-1 0 0,-2 0 0 0 0,2 0 0 0 0,-1 1 0 0 0,-1-1 0 0 0,3 7 0 0 0,3 10 26 0 0,8 49 0 0 0,-8-39-205 0 0,26 173 33 0 0,-18-95-1028 0 0,-15-107 678 0 0,1 10-759 0 0,0 0 0 0 0,2-1 0 0 0,-2 1 0 0 0,8 13 0 0 0,-5-15-1003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8 919 0 0,'3'-8'6386'0'0,"4"21"-353"0"0,0-2-3686 0 0,11 20-1173 0 0,0 17-171 0 0,18 83 0 0 0,-15-51-741 0 0,28 162-404 0 0,-27-83-5887 0 0,-22-150 5422 0 0,6 23-1367 0 0</inkml:trace>
  <inkml:trace contextRef="#ctx0" brushRef="#br0" timeOffset="1">0 510 15607 0 0,'0'0'3043'0'0,"3"2"-2308"0"0,2-1-483 0 0,0 0 1 0 0,1 0 0 0 0,-1 1 0 0 0,0-1 0 0 0,1-1-1 0 0,-1 1 1 0 0,0-1 0 0 0,2 0 0 0 0,5-1 0 0 0,56-13 976 0 0,-43 9-876 0 0,34-9-36 0 0,43-7-1783 0 0,-76 17 583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0,'0'0'3543'0'0,"7"13"108"0"0,11 10-1732 0 0,32 33 0 0 0,-42-48-1954 0 0,0 0 0 0 0,1-1-1 0 0,0 0 1 0 0,1-1 0 0 0,-1 0-1 0 0,1 0 1 0 0,11 4 0 0 0,0-6-2188 0 0,-6-5-3212 0 0,-4-1 311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5527 0 0,'0'-5'1606'0'0,"4"15"365"0"0,5 16 1583 0 0,19 127 3189 0 0,-7 77-5634 0 0,-9 128-1772 0 0,-12-354 433 0 0,3 11-200 0 0,0-6-3007 0 0,2-4 1310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9671 0 0,'0'0'748'0'0,"-2"-2"-492"0"0,1-4 2146 0 0,2 9-1096 0 0,37 212 3926 0 0,-15-4-4652 0 0,-16-113-540 0 0,2 14-28 0 0,15 124-4089 0 0,-22-221 2202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 15519 0 0,'0'0'712'0'0,"-1"2"-16"0"0,-9 14 2530 0 0,13-15-2244 0 0,2 0-728 0 0,0 1 0 0 0,1-1 0 0 0,-1 0 0 0 0,1-1 0 0 0,-1 0 0 0 0,1 1 0 0 0,0-2 0 0 0,5 1 0 0 0,4-2 0 0 0,-1-1 0 0 0,16-3 0 0 0,0-4-315 0 0,37-18 1 0 0,-28 9-6263 0 0,-14 8-1297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0,'0'3'207'0'0,"3"69"10013"0"0,3 5-5006 0 0,0 19-3703 0 0,-2 120-775 0 0,7 101-617 0 0,-11-313-235 0 0,1 6-900 0 0,1 0 0 0 0,0 1 1 0 0,4 15-1 0 0,0-14-5148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0,'-1'3'9387'0'0,"4"3"-8536"0"0,-3-5-317 0 0,16 66 2231 0 0,4 35-1536 0 0,-9-36-761 0 0,33 206-592 0 0,-36-233-38 0 0,23 182-4047 0 0,-28-195 2310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13359 0 0,'0'3'6116'0'0,"0"-3"-5993"0"0,9 3 2680 0 0,21-3-2394 0 0,-12 1 328 0 0,2 0-512 0 0,-13 2-160 0 0,2-3 1 0 0,0 1 0 0 0,-2-1-1 0 0,2 0 1 0 0,-1 0-1 0 0,17-4 1 0 0,93-27-543 0 0,-40 6-2706 0 0,-43 11-4333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135 163 1375 0 0,'7'-12'138'0'0,"2"0"-1"0"0,17-15 0 0 0,-24 25 220 0 0,-1 1 0 0 0,0 0-1 0 0,0-2 1 0 0,1 2 0 0 0,-1 0-1 0 0,0-2 1 0 0,0 2-1 0 0,-1-1 1 0 0,2 0 0 0 0,-2 0-1 0 0,1-1 1 0 0,-1 2-1 0 0,1-2 1 0 0,-1 2 0 0 0,0-1-1 0 0,0-1 1 0 0,0 2-1 0 0,0-2 1 0 0,0 1 0 0 0,-1-3-1 0 0,1-1 895 0 0,0 1-696 0 0,0 1 0 0 0,-1-1 0 0 0,-1 1-1 0 0,1-1 1 0 0,0 1 0 0 0,0 0 0 0 0,-1-1 0 0 0,-3-3-1 0 0,5 6-441 0 0,0 1 0 0 0,-1 0 0 0 0,1 0 0 0 0,-1 1 0 0 0,1-2 0 0 0,-1 1-1 0 0,1 0 1 0 0,-2 1 0 0 0,2-1 0 0 0,-1-1 0 0 0,0 2 0 0 0,1-1 0 0 0,-2 1 0 0 0,1-1-1 0 0,0 1 1 0 0,1-1 0 0 0,-1 1 0 0 0,-1 0 0 0 0,1-2 0 0 0,0 2 0 0 0,1 0-1 0 0,-1-1 1 0 0,-1 1 0 0 0,1 0 0 0 0,0 0 0 0 0,0 0 0 0 0,-1 0 0 0 0,1 0 0 0 0,0 0-1 0 0,1 0 1 0 0,-1 0 0 0 0,-1 0 0 0 0,1 0 0 0 0,0 1 0 0 0,0-1 0 0 0,-1 0 0 0 0,1 2-1 0 0,1-2 1 0 0,-2 1 0 0 0,-14 6 569 0 0,13-4-562 0 0,0-2 0 0 0,-1 0-1 0 0,1 2 1 0 0,0-2 0 0 0,1 2-1 0 0,-2-1 1 0 0,1 1 0 0 0,1-1-1 0 0,-1 1 1 0 0,-4 5 0 0 0,-6 10 193 0 0,3-4-67 0 0,0 0 0 0 0,3 0 0 0 0,-2-1 0 0 0,1 2 0 0 0,-8 27 0 0 0,12-28-137 0 0,0-2 0 0 0,2 2-1 0 0,1 0 1 0 0,-1 0 0 0 0,2-2 0 0 0,-1 2-1 0 0,2 0 1 0 0,1 0 0 0 0,-1 0 0 0 0,1 0-1 0 0,1-2 1 0 0,1 2 0 0 0,-1-1-1 0 0,2-1 1 0 0,0 2 0 0 0,2-3 0 0 0,8 17-1 0 0,-13-23-99 0 0,2 0-1 0 0,0 0 0 0 0,1 0 0 0 0,-1 0 1 0 0,1 0-1 0 0,0-1 0 0 0,0 0 0 0 0,0 1 1 0 0,0-2-1 0 0,0 0 0 0 0,1 1 0 0 0,-1-2 1 0 0,1 2-1 0 0,1-1 0 0 0,-1-2 0 0 0,-1 1 1 0 0,1 0-1 0 0,1-1 0 0 0,0 0 0 0 0,-1 0 1 0 0,10 1-1 0 0,6-1 35 0 0,-17 0-43 0 0,1-1-1 0 0,-1 1 1 0 0,1-1 0 0 0,0 0-1 0 0,-1 0 1 0 0,0-1-1 0 0,0 1 1 0 0,1-1 0 0 0,-1 0-1 0 0,0-1 1 0 0,7-3-1 0 0,111-55-1355 0 0,-97 49-334 0 0,-16 6 477 0 0,0 1 0 0 0,-1-1 0 0 0,1 0 0 0 0,-1 0 0 0 0,0-2 0 0 0,7-5 0 0 0,-7 1-4267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11663 0 0,'3'1'281'0'0,"-2"1"0"0"0,0-1-1 0 0,2-1 1 0 0,-2 1 0 0 0,0 0-1 0 0,0 1 1 0 0,1 0 0 0 0,-1-1-1 0 0,0 1 1 0 0,0-1 0 0 0,1 0-1 0 0,-1 2 1 0 0,0-2 0 0 0,-1 0-1 0 0,1 2 1 0 0,1-2 0 0 0,-2 1-1 0 0,1 2 1 0 0,11 40 2399 0 0,-10-38-2590 0 0,0 10 285 0 0,1-1 1 0 0,-2 1 0 0 0,-1 20-1 0 0,1 21 135 0 0,-1 51-121 0 0,3-75-455 0 0,12 118-2176 0 0,-14-149 712 0 0,10 20-10040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5983 0 0,'0'-21'12715'0'0,"0"25"-12240"0"0,14 76 405 0 0,6 35-587 0 0,15 126-897 0 0,-30-188-523 0 0,4 20-4257 0 0,-9-67 3400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88 919 0 0,'-8'-3'1672'0'0,"-22"-8"15894"0"0,54-7-16329 0 0,-13 12-1207 0 0,1 0 0 0 0,-1-1 0 0 0,0 2 0 0 0,2 0 0 0 0,21-5 0 0 0,31-3-3801 0 0,-45 10-2785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8751 0 0,'-5'7'910'0'0,"-7"14"690"0"0,1 0 0 0 0,1 1 1 0 0,2 1-1 0 0,0-1 0 0 0,-7 33 0 0 0,-14 121 1714 0 0,11-56-2299 0 0,-2 14-679 0 0,12-26-445 0 0,6-87-756 0 0,1 24 0 0 0,1-31-657 0 0,3-5-659 0 0,-2-8 1774 0 0,5 5-1300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12495 0 0,'0'0'1134'0'0,"4"-2"-830"0"0,37-15 1463 0 0,1 2 0 0 0,66-14 0 0 0,-106 28-1400 0 0,0 1 7 0 0,5-2-113 0 0,-1 1 0 0 0,1 1 0 0 0,-1 0-1 0 0,15 1 1481 0 0,-22 1-1605 0 0,-5 106 656 0 0,3-93-630 0 0,2-1 0 0 0,0 1 0 0 0,1 0 0 0 0,0 0 0 0 0,4 18 0 0 0,-4-27-146 0 0,1-1 0 0 0,0 0 0 0 0,2 0 0 0 0,-2 0 0 0 0,1 1 0 0 0,0-1 0 0 0,0-1-1 0 0,1 1 1 0 0,0 0 0 0 0,0 0 0 0 0,1-1 0 0 0,-2 1 0 0 0,2-1 0 0 0,0-1 0 0 0,1 1 0 0 0,-1 0 0 0 0,7 5 0 0 0,-5-7-15 0 0,-1 0-1 0 0,2 0 1 0 0,-1-1 0 0 0,0 1-1 0 0,0-1 1 0 0,-1 0 0 0 0,2 0 0 0 0,-1-1-1 0 0,0 0 1 0 0,13-1 0 0 0,0 1-140 0 0,-11-1-23 0 0,0 0-1 0 0,0-1 1 0 0,1 0 0 0 0,11-4-1 0 0,1-1-838 0 0,-13 5 529 0 0,-1-1 1 0 0,0 1-1 0 0,0-1 0 0 0,-1-1 1 0 0,1 1-1 0 0,-1-1 0 0 0,0 0 1 0 0,1-1-1 0 0,-2 0 0 0 0,1 1 1 0 0,6-10-1 0 0,7-7-1423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82 12983 0 0,'0'0'1179'0'0,"-1"0"-972"0"0,0-2-75 0 0,-1 1 0 0 0,1 0 0 0 0,0 1 1 0 0,0-1-1 0 0,-2 1 0 0 0,2-2 1 0 0,0 2-1 0 0,-2-1 0 0 0,2 1 0 0 0,0 0 1 0 0,-2 0-1 0 0,2 0 0 0 0,-1 0 1 0 0,0 0-1 0 0,1 0 0 0 0,-1 0 0 0 0,0 0 1 0 0,1 0-1 0 0,-1 0 0 0 0,0 1 1 0 0,1-1-1 0 0,-1 2 0 0 0,1-2 0 0 0,-1 1 1 0 0,0-1-1 0 0,1 1 0 0 0,0 0 0 0 0,0-1 1 0 0,-1 2-1 0 0,0-1 0 0 0,1 0 1 0 0,1 0-1 0 0,-3 2 0 0 0,-1 1 48 0 0,1 0 0 0 0,0-1 0 0 0,0 2-1 0 0,1-1 1 0 0,-1 1 0 0 0,1-1 0 0 0,-1 1 0 0 0,0 8 0 0 0,-5 13 79 0 0,2 0 0 0 0,1 2 0 0 0,0 0 0 0 0,1 35 0 0 0,4-53-222 0 0,0 1 0 0 0,1-1-1 0 0,1 0 1 0 0,-1 1 0 0 0,1-1 0 0 0,1 0 0 0 0,-1 0 0 0 0,2 1-1 0 0,0-3 1 0 0,1 2 0 0 0,-1 0 0 0 0,2-1 0 0 0,-1 0 0 0 0,11 14 0 0 0,-11-18-30 0 0,4 5 28 0 0,0 0 0 0 0,15 11-1 0 0,-20-18-23 0 0,-2-1 0 0 0,2 1-1 0 0,0-1 1 0 0,-1 1 0 0 0,1-2-1 0 0,0 2 1 0 0,0-2 0 0 0,0 0-1 0 0,-1 0 1 0 0,1 1 0 0 0,1-2 0 0 0,4 1-1 0 0,0 0 25 0 0,0-1-1 0 0,-1 0 1 0 0,1 0 0 0 0,0-1-1 0 0,0 0 1 0 0,-2-1 0 0 0,2 0-1 0 0,0-1 1 0 0,-2 1 0 0 0,2-1-1 0 0,-1 0 1 0 0,1-1 0 0 0,-2 0-1 0 0,1-1 1 0 0,-1 1 0 0 0,-1-1-1 0 0,11-9 1 0 0,-8 7 28 0 0,-1-2 0 0 0,1 0 0 0 0,-1-1 0 0 0,-1 1 0 0 0,1-1 0 0 0,7-15 0 0 0,-11 18-28 0 0,-2 0 0 0 0,2 1 1 0 0,-2-2-1 0 0,0 1 0 0 0,0-1 1 0 0,0 2-1 0 0,-1-1 0 0 0,0-1 0 0 0,-1 0 1 0 0,1 1-1 0 0,-2-13 0 0 0,0 8 3 0 0,0 1 0 0 0,-2 0 0 0 0,0 0 0 0 0,1 0-1 0 0,-2 0 1 0 0,0 1 0 0 0,1-1 0 0 0,-2 1 0 0 0,-2 0 0 0 0,2 0 0 0 0,-1 1 0 0 0,0 0-1 0 0,-2-1 1 0 0,-13-13 0 0 0,13 16-411 0 0,-1-1 0 0 0,1 1 0 0 0,-1-1-1 0 0,-1 2 1 0 0,0 1 0 0 0,0-1 0 0 0,-18-7 0 0 0,26 13-443 0 0,-10 16-8119 0 0</inkml:trace>
  <inkml:trace contextRef="#ctx0" brushRef="#br0" timeOffset="1">617 10 6911 0 0,'1'-10'8974'0'0,"13"13"-6498"0"0,-13-2-2335 0 0,2-1 0 0 0,-2 1 1 0 0,0-1-1 0 0,1 1 0 0 0,0 1 1 0 0,-1-2-1 0 0,1 1 0 0 0,-1 0 1 0 0,0 0-1 0 0,0 1 0 0 0,1-1 1 0 0,-1 0-1 0 0,0 0 1 0 0,1 1-1 0 0,-2-1 0 0 0,1 0 1 0 0,0 0-1 0 0,0 3 0 0 0,11 31 1166 0 0,-9-15-1306 0 0,7 23 172 0 0,-1 0-1 0 0,-2 0 1 0 0,0 47 0 0 0,9 64-1339 0 0,-13-141 524 0 0,2 15-1569 0 0,2-10-2709 0 0,2-4-1179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0,'0'0'3198'0'0,"3"4"-2066"0"0,8 28-432 0 0,-1 1 0 0 0,-1 1 1 0 0,5 36-1 0 0,-4-23-639 0 0,7 40-161 0 0,16 70-59 0 0,-18-51-2963 0 0,-10-74-2201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5983 0 0,'0'0'464'0'0,"-3"1"-305"0"0,-7 0 5434 0 0,11 0-5199 0 0,-1 1-1 0 0,0-2 0 0 0,0 1 0 0 0,2-1 1 0 0,-2 1-1 0 0,1 0 0 0 0,-1-1 1 0 0,0 2-1 0 0,1-2 0 0 0,-1 1 0 0 0,1-1 1 0 0,-1 1-1 0 0,2-1 0 0 0,-1 2 1 0 0,-1-2-1 0 0,1 0 0 0 0,-1 1 1 0 0,1-1-1 0 0,1 0 0 0 0,-1 1 0 0 0,19 7 1163 0 0,-9-6-1225 0 0,1-1 0 0 0,-1 1 0 0 0,0-1 0 0 0,1-1 1 0 0,-1 0-1 0 0,0 0 0 0 0,0-1 0 0 0,13-4 0 0 0,91-27-772 0 0,-89 23-309 0 0,-4 2-1479 0 0,-1-2-5642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1839 0 0,'-3'1'134'0'0,"-43"7"4947"0"0,18-4-57 0 0,-35 9 1 0 0,56-11-4636 0 0,-1 0 1 0 0,0 2-1 0 0,1-2 0 0 0,1 2 0 0 0,-2 0 0 0 0,2 0 0 0 0,0 0 0 0 0,-1 1 0 0 0,-8 6 0 0 0,11-6-286 0 0,2-1 1 0 0,-2 1-1 0 0,2-2 0 0 0,-1 3 1 0 0,1-1-1 0 0,-1 0 0 0 0,1 0 1 0 0,0 0-1 0 0,1 0 0 0 0,-1 0 1 0 0,0 0-1 0 0,2 0 0 0 0,-1 1 1 0 0,1-1-1 0 0,0 8 0 0 0,0 0 125 0 0,0 3-1 0 0,1-3 1 0 0,2 2-1 0 0,6 22 0 0 0,-7-26-130 0 0,3-1-1 0 0,-1 2 1 0 0,1-2-1 0 0,0 0 1 0 0,1 0-1 0 0,1 0 1 0 0,-1-1-1 0 0,0 1 0 0 0,2-1 1 0 0,0-2-1 0 0,0 2 1 0 0,1-2-1 0 0,0 1 1 0 0,-1-1-1 0 0,2 0 1 0 0,-1-1-1 0 0,16 7 0 0 0,-12-7-80 0 0,-2-1 0 0 0,2 0 0 0 0,-1-1 0 0 0,1 0 0 0 0,0-2 0 0 0,0 1 0 0 0,0-2 0 0 0,0 0 0 0 0,0 0 0 0 0,0-1 0 0 0,1 0 0 0 0,-2-1 0 0 0,2-1 0 0 0,-1 0 0 0 0,14-5 0 0 0,0-1-719 0 0,-1-2-1 0 0,-1 0 0 0 0,0-1 0 0 0,1-2 1 0 0,36-26-1 0 0,-56 34 11 0 0,0 1 0 0 0,-1-1-1 0 0,-1-1 1 0 0,1 1 0 0 0,-2 0 0 0 0,9-13 0 0 0,-1 3-1026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14999 0 0,'0'0'1506'0'0,"1"3"-1378"0"0,7 9 408 0 0,1 2 0 0 0,-3-2 0 0 0,0 2 0 0 0,0 0 0 0 0,-1 1 0 0 0,1-1 0 0 0,-3 1 0 0 0,4 18 0 0 0,3 21-14 0 0,-7-35-220 0 0,5 34 0 0 0,-7-8-1566 0 0,7 54-3861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2303 0 0,'0'0'14908'0'0,"1"4"-13873"0"0,8 15-448 0 0,-2-1 1 0 0,-1 3-1 0 0,1-1 1 0 0,3 27-1 0 0,-4-20-420 0 0,39 236-27 0 0,-32-150-3791 0 0,-11-89 1819 0 0</inkml:trace>
  <inkml:trace contextRef="#ctx0" brushRef="#br0" timeOffset="1">50 351 8751 0 0,'-19'-8'936'0'0,"17"7"-450"0"0,-1 0-1 0 0,1-1 0 0 0,0 1 0 0 0,0 0 0 0 0,-1 0 0 0 0,2-2 0 0 0,-1 2 1 0 0,0 0-1 0 0,0-2 0 0 0,1 2 0 0 0,-1-2 0 0 0,1 1 0 0 0,-1 1 0 0 0,-1-7 2571 0 0,27-2-2980 0 0,1 1 0 0 0,0 0 0 0 0,38-6 0 0 0,-55 14-619 0 0,-2 0 1 0 0,1 1-1 0 0,1 0 0 0 0,-1 0 0 0 0,14 2 0 0 0,-15-2-325 0 0,15 2-4983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0,'0'0'603'0'0,"0"1"-396"0"0,3 7 1215 0 0,-3-7-1241 0 0,0-1 0 0 0,0 1-1 0 0,1 1 1 0 0,-1-2-1 0 0,0 1 1 0 0,0-1 0 0 0,1 1-1 0 0,-1 0 1 0 0,0-1 0 0 0,1 2-1 0 0,-1-2 1 0 0,2 1-1 0 0,-2-1 1 0 0,1 1 0 0 0,-1-1-1 0 0,1 1 1 0 0,-1-1 0 0 0,1 0-1 0 0,-1 2 1 0 0,2-2-1 0 0,-2 0 1 0 0,1 1 0 0 0,0-1-1 0 0,-1 0 1 0 0,1 0 0 0 0,1 0-1 0 0,-2 1 1 0 0,1-1-1 0 0,0 0 1 0 0,-1 0 0 0 0,1 0-1 0 0,1 0 1 0 0,0 0-1 0 0,30-2 1309 0 0,-26 2-1390 0 0,-1 0-1 0 0,1 1 1 0 0,-1-1 0 0 0,0 1 0 0 0,2 0 0 0 0,-2 1 0 0 0,0-1 0 0 0,0 1 0 0 0,1 0 0 0 0,-1 0 0 0 0,9 7 0 0 0,10 2 268 0 0,-22-11 529 0 0,1 4-469 0 0,-3-4-397 0 0,0 1 0 0 0,1-1-1 0 0,-1 0 1 0 0,0 0-1 0 0,0 0 1 0 0,0 0 0 0 0,0 0-1 0 0,1 0 1 0 0,-1 2 0 0 0,0-2-1 0 0,0 0 1 0 0,0 0-1 0 0,0 0 1 0 0,0 0 0 0 0,1 1-1 0 0,-1-1 1 0 0,0 0 0 0 0,0 0-1 0 0,0 0 1 0 0,0 0-1 0 0,0 1 1 0 0,0-1 0 0 0,0 0-1 0 0,0 0 1 0 0,0 0 0 0 0,0 1-1 0 0,0-1 1 0 0,0 0-1 0 0,0 0 1 0 0,0 2 0 0 0,0-2-1 0 0,0 0 1 0 0,0 0 0 0 0,0 1-1 0 0,-16 69 1117 0 0,10-52-794 0 0,1 1 0 0 0,1 0 1 0 0,-1 23-1 0 0,4-35-276 0 0,1-1 0 0 0,1-1 0 0 0,-1 1 0 0 0,1 1 0 0 0,0-1-1 0 0,1 0 1 0 0,-1 0 0 0 0,0-1 0 0 0,2 2 0 0 0,-1-1 0 0 0,1-1 0 0 0,-1 0 0 0 0,2 1 0 0 0,4 6-1 0 0,-3-5-38 0 0,0-1-1 0 0,1 0 0 0 0,-1 0 1 0 0,1-1-1 0 0,1 1 0 0 0,-1-1 1 0 0,1-1-1 0 0,0 1 0 0 0,0-1 0 0 0,0-1 1 0 0,15 6-1 0 0,-12-5-11 0 0,0-1-1 0 0,2-1 1 0 0,-2-1-1 0 0,1 1 1 0 0,0-1 0 0 0,-1-1-1 0 0,2 0 1 0 0,10-3-1 0 0,-3 1-331 0 0,0-1 0 0 0,0-2 0 0 0,0 0 0 0 0,17-7 0 0 0,-12 2-1304 0 0,0-2 0 0 0,28-18 0 0 0,-32 16-21 0 0,-4-5-30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29 7831 0 0,'0'0'706'0'0,"-2"-1"-228"0"0,-1-2 96 0 0,1 2 0 0 0,-2 0 0 0 0,2-2-1 0 0,-2 2 1 0 0,1 0 0 0 0,0-1-1 0 0,-1 2 1 0 0,1-1 0 0 0,-1 0 0 0 0,1 1-1 0 0,0 0 1 0 0,-1 0 0 0 0,1 0-1 0 0,-1 0 1 0 0,0 0 0 0 0,2 0 0 0 0,-2 1-1 0 0,0-1 1 0 0,2 1 0 0 0,-7 2 0 0 0,5-2-454 0 0,0 2 0 0 0,2-1 1 0 0,-2 1-1 0 0,0-1 1 0 0,2 1-1 0 0,-2-1 0 0 0,1 1 1 0 0,1-1-1 0 0,-2 2 1 0 0,2-1-1 0 0,-3 4 0 0 0,-2 4 9 0 0,1 1 0 0 0,0-1-1 0 0,1 2 1 0 0,0-2 0 0 0,1 1-1 0 0,0 1 1 0 0,2 0-1 0 0,-3 13 1 0 0,3-17-98 0 0,1 1 0 0 0,1-1 0 0 0,0 1 0 0 0,0 0 0 0 0,1-1 1 0 0,1 1-1 0 0,-1-2 0 0 0,0 3 0 0 0,2-3 0 0 0,-1 2 0 0 0,7 12 0 0 0,-3-10-22 0 0,0 1 0 0 0,1-2-1 0 0,0 2 1 0 0,2-2 0 0 0,9 12-1 0 0,-15-21-1 0 0,1 2 0 0 0,0-1 0 0 0,0 0-1 0 0,0 0 1 0 0,-1-1 0 0 0,1 1 0 0 0,1-1 0 0 0,-1 0-1 0 0,1 0 1 0 0,-1-1 0 0 0,1 1 0 0 0,0-1 0 0 0,0 0-1 0 0,-1 0 1 0 0,1-1 0 0 0,0 2 0 0 0,0-2 0 0 0,6 0-1 0 0,-1-2 1 0 0,-1 1 1 0 0,0-1-1 0 0,1 0 0 0 0,-2 0 0 0 0,1-2 0 0 0,0 2 0 0 0,0-2 0 0 0,0-1 0 0 0,-1 1 0 0 0,10-7 0 0 0,-3-1-34 0 0,0 1 1 0 0,-1-2-1 0 0,0 0 0 0 0,14-16 0 0 0,-22 21 20 0 0,0 1-1 0 0,-1-2 0 0 0,1 1 0 0 0,-2 0 0 0 0,1-1 0 0 0,-1 1 0 0 0,0-2 0 0 0,0 1 0 0 0,-1 1 0 0 0,4-21 0 0 0,-7 24 22 0 0,1-3-1 0 0,-1 2 1 0 0,0-1 0 0 0,0 1-1 0 0,0 0 1 0 0,-1 0 0 0 0,-1-1-1 0 0,1 1 1 0 0,0 1 0 0 0,-2-1-1 0 0,2-1 1 0 0,-1 1 0 0 0,-1 1-1 0 0,-1-1 1 0 0,2 1 0 0 0,-2 0-1 0 0,-6-9 1 0 0,5 8-109 0 0,-1-1 1 0 0,1 1-1 0 0,-2 1 0 0 0,1-1 1 0 0,-2 1-1 0 0,2 0 0 0 0,-1 1 1 0 0,0-1-1 0 0,0 1 0 0 0,-1 0 1 0 0,1 2-1 0 0,-2-1 0 0 0,1 1 1 0 0,1-1-1 0 0,-2 1 0 0 0,0 1 1 0 0,-11-2-1 0 0,14 7-1499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6911 0 0,'44'-45'5704'0'0,"-43"45"-5248"0"0,1 0 0 0 0,-2 1 0 0 0,1-1-1 0 0,0 0 1 0 0,-1 0 0 0 0,1 0 0 0 0,1 0-1 0 0,-2 0 1 0 0,1 2 0 0 0,-1-2-1 0 0,1 0 1 0 0,0 1 0 0 0,-1-1 0 0 0,2 0-1 0 0,-1 1 1 0 0,3 7-234 0 0,-1-2-1 0 0,1 1 0 0 0,-1 1 1 0 0,-1-1-1 0 0,1 1 0 0 0,-1 0 1 0 0,2 14-1 0 0,2 62 74 0 0,-4-43-194 0 0,29 267-1580 0 0,-22-262-1087 0 0,1-19-3844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97 4607 0 0,'0'0'208'0'0,"-16"4"32"0"0,14-4 196 0 0,0 1 0 0 0,0-1-1 0 0,0 0 1 0 0,0-1-1 0 0,0 1 1 0 0,0 0-1 0 0,0-1 1 0 0,0 1-1 0 0,-2-1 1 0 0,-1-1 1852 0 0,-2-14-198 0 0,7 12-2032 0 0,0 0 1 0 0,0 0 0 0 0,1 1 0 0 0,-1-1 0 0 0,1 0-1 0 0,0 1 1 0 0,0-1 0 0 0,0 1 0 0 0,0-1-1 0 0,1 1 1 0 0,0-1 0 0 0,-1 1 0 0 0,1 0-1 0 0,0 0 1 0 0,1 0 0 0 0,-1 0 0 0 0,0 0 0 0 0,1 0-1 0 0,0 1 1 0 0,-1-1 0 0 0,1 1 0 0 0,0 0-1 0 0,5-3 1 0 0,-6 4-24 0 0,-1 1-1 0 0,1 0 0 0 0,0 0 1 0 0,0 0-1 0 0,-1 0 1 0 0,1 0-1 0 0,0 0 0 0 0,-1 1 1 0 0,1-1-1 0 0,0 0 0 0 0,-1 1 1 0 0,1-1-1 0 0,-1 1 1 0 0,1 0-1 0 0,0-1 0 0 0,-1 1 1 0 0,0 0-1 0 0,1 0 1 0 0,-1 0-1 0 0,1 0 0 0 0,-1 0 1 0 0,0 0-1 0 0,0 1 0 0 0,0-1 1 0 0,0 0-1 0 0,0 1 1 0 0,2 1-1 0 0,1 3 313 0 0,-1 1 0 0 0,1-1 0 0 0,2 10 0 0 0,-5-14-98 0 0,-1 19 695 0 0,0-20-917 0 0,0 0 0 0 0,0 0 0 0 0,0 0 0 0 0,0-1 1 0 0,0 1-1 0 0,-1 0 0 0 0,1 0 0 0 0,0-1 0 0 0,0 1 0 0 0,0 0 0 0 0,-1-1 0 0 0,1 1 0 0 0,-1 0 0 0 0,1-1 0 0 0,0 1 0 0 0,-1 0 0 0 0,1-1 0 0 0,-1 1 0 0 0,1-1 1 0 0,-1 1-1 0 0,0 0 0 0 0,1-1 0 0 0,-1 0 0 0 0,1 1 0 0 0,-1-1 0 0 0,0 1 0 0 0,1-1 0 0 0,-1 0 0 0 0,0 1 0 0 0,0-1 0 0 0,1 0 0 0 0,-1 0 0 0 0,0 0 0 0 0,0 0 1 0 0,1 1-1 0 0,-1-1 0 0 0,0 0 0 0 0,0 0 0 0 0,1-1 0 0 0,-1 1 0 0 0,0 0 0 0 0,0 0 0 0 0,0 0 0 0 0,-1-1 0 0 0,0 1 47 0 0,0-1-1 0 0,0 0 1 0 0,0 0-1 0 0,0 0 1 0 0,0 0-1 0 0,0 0 0 0 0,0-1 1 0 0,0 1-1 0 0,0 0 1 0 0,1-1-1 0 0,-1 0 1 0 0,0 1-1 0 0,1-1 1 0 0,-2-2-1 0 0,1 2-110 0 0,1-1 0 0 0,0 0 0 0 0,0 0 0 0 0,-1 0-1 0 0,2 0 1 0 0,-2-5 0 0 0,2 7 19 0 0,0 0 0 0 0,-1 0 0 0 0,1 0 0 0 0,0 0 0 0 0,0 0 0 0 0,0 0 0 0 0,0 0-1 0 0,0 0 1 0 0,1 0 0 0 0,-1 0 0 0 0,0 0 0 0 0,0 0 0 0 0,1 0 0 0 0,-1 0 0 0 0,1 1 0 0 0,-1-1 0 0 0,1 0-1 0 0,-1 0 1 0 0,1 0 0 0 0,0-1 0 0 0,6-5-359 0 0,-6 6 127 0 0,0 0 0 0 0,0 0 0 0 0,0 0 1 0 0,0 0-1 0 0,0 1 0 0 0,0-1 0 0 0,0 0 1 0 0,0 0-1 0 0,0 1 0 0 0,0-1 0 0 0,1 1 1 0 0,-1-1-1 0 0,0 1 0 0 0,0-1 0 0 0,1 1 0 0 0,-1 0 1 0 0,0 0-1 0 0,0-1 0 0 0,1 1 0 0 0,1 0 1 0 0,4 0-1489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29 919 0 0,'26'-28'14427'0'0,"-19"38"-13079"0"0,-1 1-915 0 0,54 218 2432 0 0,-33-113-2612 0 0,-25-105-151 0 0,28 114-1166 0 0,-4 0-3748 0 0,-24-103 3796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12439 0 0,'-1'0'566'0'0,"-25"3"191"0"0,5 4 5609 0 0,26 2-1061 0 0,-1-5-5154 0 0,1-1-1399 0 0,-1 1 1387 0 0,-1 0 1 0 0,2-2-1 0 0,0 2 1 0 0,0-1-1 0 0,0-1 0 0 0,1 1 1 0 0,4 1-1 0 0,44 12 384 0 0,-41-15-411 0 0,1 2 0 0 0,1-3 1 0 0,-1 1-1 0 0,0-2 0 0 0,15-2 1 0 0,5 2-58 0 0,-19-2-843 0 0,0 2 0 0 0,20-6 0 0 0,-15 2-4200 0 0,7 0-3324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0.6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1 211 1375 0 0,'0'0'66'0'0,"4"-2"-8"0"0,-4 2-57 0 0,0 0 0 0 0,1-1 0 0 0,-1 1 0 0 0,1 0 0 0 0,-1-1 0 0 0,0 1 0 0 0,1 0 0 0 0,-1 0 0 0 0,1 0 0 0 0,-1-1 0 0 0,1 1 0 0 0,-1 0 0 0 0,1 0 0 0 0,-1 0 0 0 0,1 0 0 0 0,-1 0 0 0 0,1 0 0 0 0,-1 0-1 0 0,1 0 1 0 0,-1 0 0 0 0,1 0 0 0 0,-1 0 0 0 0,1 1 0 0 0,-1-1 0 0 0,1 0 0 0 0,-1 0 0 0 0,1 0 0 0 0,-1 1 0 0 0,1-1 0 0 0,-1 0 0 0 0,1 0 0 0 0,-1 1 0 0 0,0-1 0 0 0,1 0 0 0 0,-1 1 0 0 0,1 0 0 0 0,0 1 228 0 0,0 1 1 0 0,-1 0-1 0 0,1 0 1 0 0,-1 0 0 0 0,1 0-1 0 0,-1 4 1 0 0,1 1 559 0 0,12 79 8051 0 0,20 43-6241 0 0,-5-20-1542 0 0,-1 12 59 0 0,-26-121-1086 0 0,-1 0 0 0 0,0 0-1 0 0,0 0 1 0 0,0 1 0 0 0,0-1 0 0 0,0 0-1 0 0,0 0 1 0 0,0 0 0 0 0,0 1 0 0 0,0-1-1 0 0,0 0 1 0 0,-1 0 0 0 0,1 0 0 0 0,-1 0 0 0 0,1 1-1 0 0,-1-1 1 0 0,1 0 0 0 0,-1 0 0 0 0,1 0-1 0 0,-1 0 1 0 0,0 0 0 0 0,-1 1-1 0 0,2-2-10 0 0,0 0-1 0 0,-1 1 0 0 0,1-1 1 0 0,-1 0-1 0 0,1 0 0 0 0,0 0 0 0 0,-1 1 1 0 0,1-1-1 0 0,-1 0 0 0 0,1 0 0 0 0,-1 0 1 0 0,1 0-1 0 0,-1 0 0 0 0,1 0 0 0 0,-1 0 1 0 0,1 0-1 0 0,-1 0 0 0 0,1 0 0 0 0,0 0 1 0 0,-1 0-1 0 0,0 0 0 0 0,0-1-9 0 0,0 1 0 0 0,0-1-1 0 0,0 1 1 0 0,0-1-1 0 0,0 0 1 0 0,0 1 0 0 0,1-1-1 0 0,-1 0 1 0 0,0 0-1 0 0,0 1 1 0 0,1-1 0 0 0,-1 0-1 0 0,0-2 1 0 0,-2-2 26 0 0,1 0 0 0 0,0 0-1 0 0,0-1 1 0 0,0 1 0 0 0,0-1 0 0 0,0-10 0 0 0,-2-38-13 0 0,3 31-23 0 0,-4-41-53 0 0,-4-131-501 0 0,9 152 302 0 0,2 0 0 0 0,12-64 0 0 0,-11 90 169 0 0,1 1 0 0 0,9-24 0 0 0,-12 37 88 0 0,1-1 0 0 0,-1 0 0 0 0,1 0 1 0 0,0 1-1 0 0,0-1 0 0 0,1 1 0 0 0,-1 0 0 0 0,1-1 1 0 0,-1 1-1 0 0,1 0 0 0 0,0 0 0 0 0,0 1 0 0 0,0-1 0 0 0,1 1 1 0 0,6-4-1 0 0,-8 5 17 0 0,1 0 0 0 0,0 0 1 0 0,-1 1-1 0 0,1-1 0 0 0,0 1 0 0 0,-1 0 1 0 0,1 0-1 0 0,0 0 0 0 0,-1 0 1 0 0,1 0-1 0 0,0 1 0 0 0,-1-1 0 0 0,1 1 1 0 0,0 0-1 0 0,-1 0 0 0 0,1 0 0 0 0,-1 0 1 0 0,0 0-1 0 0,1 0 0 0 0,-1 0 0 0 0,0 1 1 0 0,4 2-1 0 0,-1 1 42 0 0,0 0 0 0 0,0-1 0 0 0,0 2 0 0 0,-1-1 0 0 0,0 0 0 0 0,0 1 0 0 0,5 9 0 0 0,-5-6 21 0 0,0 0-1 0 0,-1-1 1 0 0,0 1-1 0 0,0 0 1 0 0,-1 1 0 0 0,0-1-1 0 0,-1 0 1 0 0,0 1-1 0 0,-1-1 1 0 0,0 0-1 0 0,0 1 1 0 0,-1-1-1 0 0,0 0 1 0 0,0 1 0 0 0,-1-1-1 0 0,-1 0 1 0 0,-6 16-1 0 0,2-7 22 0 0,-2 3 42 0 0,-16 28-1 0 0,22-43-167 0 0,-1-1 0 0 0,1 0 0 0 0,-1 0 0 0 0,-1 0 0 0 0,1 0 0 0 0,0-1 0 0 0,-1 1 0 0 0,0-1 0 0 0,-10 6 0 0 0,-8 1-3636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1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51 126 6447 0 0,'3'36'456'0'0,"0"-12"588"0"0,-1 40 0 0 0,-6-38 2720 0 0,-1 7-230 0 0,5-26-3261 0 0,-1-1 1 0 0,0 1 0 0 0,0-1 0 0 0,-1 0 0 0 0,1 0 0 0 0,-1 1-1 0 0,-4 7 1 0 0,5-13 4 0 0,-1-3-188 0 0,-2-3-72 0 0,1 0 0 0 0,-1-1-1 0 0,1 1 1 0 0,0-1 0 0 0,1 0-1 0 0,0 0 1 0 0,-1 0 0 0 0,2 0 0 0 0,-1-1-1 0 0,-1-11 1 0 0,1-7 89 0 0,2-37 1 0 0,0 32-86 0 0,7-90 42 0 0,-7 118-67 0 0,0 0-1 0 0,0-1 1 0 0,1 1-1 0 0,-1 0 1 0 0,1-1-1 0 0,-1 1 1 0 0,1 0-1 0 0,0 0 1 0 0,0 0-1 0 0,0-1 1 0 0,0 1 0 0 0,0 0-1 0 0,1 0 1 0 0,-1 1-1 0 0,0-1 1 0 0,1 0-1 0 0,0 0 1 0 0,-1 1-1 0 0,1-1 1 0 0,0 1-1 0 0,0-1 1 0 0,0 1-1 0 0,0 0 1 0 0,0 0-1 0 0,0 0 1 0 0,0 0-1 0 0,0 0 1 0 0,1 0 0 0 0,-1 1-1 0 0,0-1 1 0 0,0 1-1 0 0,1-1 1 0 0,-1 1-1 0 0,0 0 1 0 0,1 0-1 0 0,-1 0 1 0 0,1 0-1 0 0,-1 0 1 0 0,0 1-1 0 0,0-1 1 0 0,1 1-1 0 0,2 0 1 0 0,10 5-22 0 0,0 1-1 0 0,0 0 1 0 0,-1 1 0 0 0,0 1-1 0 0,0 0 1 0 0,-1 1 0 0 0,16 14 0 0 0,-19-15 24 0 0,5 3 45 0 0,0 0 1 0 0,0-1-1 0 0,1-1 0 0 0,0 0 0 0 0,1-2 0 0 0,0 0 0 0 0,20 7 1 0 0,-23-13 41 0 0,-10-1-107 0 0,0-1 6 0 0,12-5-285 0 0,-14 4 308 0 0,0 0 0 0 0,0 0 0 0 0,0-1 0 0 0,-1 1-1 0 0,1 0 1 0 0,0-1 0 0 0,-1 0 0 0 0,1 1 0 0 0,-1-1 0 0 0,1 0 0 0 0,-1 0-1 0 0,0 0 1 0 0,1 0 0 0 0,-1 0 0 0 0,0 0 0 0 0,-1 0 0 0 0,1 0 0 0 0,0 0-1 0 0,-1 0 1 0 0,2-5 0 0 0,-1 1 10 0 0,0 0 0 0 0,-1-1 1 0 0,1 1-1 0 0,-1 0 0 0 0,0-1 0 0 0,-2-7 0 0 0,1 3 55 0 0,-1 0 0 0 0,-1 1 0 0 0,0-1-1 0 0,-7-17 1 0 0,9 27 63 0 0,-1-1 103 0 0,2 2-213 0 0,0 0 0 0 0,0 0-1 0 0,0-1 1 0 0,0 1 0 0 0,0 0 0 0 0,0 0 0 0 0,0 0 0 0 0,-1 0 0 0 0,1-1 0 0 0,0 1 0 0 0,0 0 0 0 0,0 0 0 0 0,0 0 0 0 0,0 0 0 0 0,0 0 0 0 0,0 0 0 0 0,-1 0-1 0 0,1 0 1 0 0,0-1 0 0 0,0 1 0 0 0,0 0 0 0 0,0 0 0 0 0,-1 0 0 0 0,1 0 0 0 0,0 0 0 0 0,0 0 0 0 0,0 0 0 0 0,0 0 0 0 0,-1 0 0 0 0,1 0 0 0 0,0 0 0 0 0,0 0-1 0 0,0 0 1 0 0,0 0 0 0 0,-1 0 0 0 0,1 0 0 0 0,0 0 0 0 0,-1 2-8 0 0,0-1-1 0 0,1 0 1 0 0,-1 1 0 0 0,0-1-1 0 0,1 0 1 0 0,-1 1-1 0 0,1-1 1 0 0,-1 1-1 0 0,1-1 1 0 0,0 1 0 0 0,0-1-1 0 0,0 1 1 0 0,0-1-1 0 0,0 1 1 0 0,0-1 0 0 0,0 3-1 0 0,6 30 7 0 0,-3-21 11 0 0,-1-4-168 0 0,0-1 0 0 0,1 0 1 0 0,-1 0-1 0 0,2 0 0 0 0,-1-1 1 0 0,1 1-1 0 0,0-1 1 0 0,1 1-1 0 0,0-1 0 0 0,0-1 1 0 0,9 11-1 0 0,-3-7-872 0 0,0-1 0 0 0,0 1 0 0 0,1-2 0 0 0,0 0 0 0 0,24 13 0 0 0,-16-11-643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1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88 516 2759 0 0,'0'-2'207'0'0,"1"-1"72"0"0,0 1 0 0 0,0-1 0 0 0,0 0 1 0 0,-1 0-1 0 0,1 0 0 0 0,-1 0 0 0 0,0 0 0 0 0,0 0 0 0 0,0 0 0 0 0,0 0 0 0 0,0 0 0 0 0,-1 0 1 0 0,1 0-1 0 0,-1 1 0 0 0,0-1 0 0 0,0 0 0 0 0,0 0 0 0 0,0 0 0 0 0,0 1 0 0 0,-1-1 1 0 0,-3-4-1 0 0,1 0 1001 0 0,0-1-510 0 0,-1 1-1 0 0,-1-1 0 0 0,-11-12 1 0 0,16 20-729 0 0,1 0 0 0 0,-1 0 0 0 0,1-1 0 0 0,-1 1 1 0 0,1 0-1 0 0,-1 0 0 0 0,1 0 0 0 0,-1 0 1 0 0,1 0-1 0 0,-1 0 0 0 0,1 0 0 0 0,-1 0 0 0 0,1 0 1 0 0,-1 0-1 0 0,0 0 0 0 0,1 0 0 0 0,-1 0 0 0 0,1 0 1 0 0,-1 1-1 0 0,1-1 0 0 0,-1 0 0 0 0,1 0 1 0 0,-1 1-1 0 0,1-1 0 0 0,-1 0 0 0 0,1 1 0 0 0,0-1 1 0 0,-1 1-1 0 0,-11 9 481 0 0,10-6-476 0 0,0-1 1 0 0,0 1-1 0 0,0 0 1 0 0,1-1-1 0 0,-1 1 1 0 0,1 0-1 0 0,0 0 1 0 0,0 0-1 0 0,0 0 1 0 0,1 0 0 0 0,-1 0-1 0 0,1 0 1 0 0,0 0-1 0 0,0 0 1 0 0,1 5-1 0 0,1 3 12 0 0,0 1 1 0 0,1-1-1 0 0,7 20 0 0 0,-7-22-30 0 0,1-1 0 0 0,0 1 0 0 0,1-1 0 0 0,-1 0-1 0 0,2 0 1 0 0,-1 0 0 0 0,1-1 0 0 0,1 0 0 0 0,-1 0 0 0 0,2-1-1 0 0,-1 0 1 0 0,1 0 0 0 0,0 0 0 0 0,0-1 0 0 0,14 8 0 0 0,-19-13-7 0 0,0 0 0 0 0,0 0 1 0 0,0 0-1 0 0,0 0 0 0 0,1 0 1 0 0,-1-1-1 0 0,0 1 0 0 0,0-1 1 0 0,0 0-1 0 0,1 0 1 0 0,-1 0-1 0 0,0-1 0 0 0,0 1 1 0 0,1-1-1 0 0,-1 0 0 0 0,0 1 1 0 0,0-1-1 0 0,0-1 0 0 0,0 1 1 0 0,0 0-1 0 0,0-1 0 0 0,-1 0 1 0 0,1 1-1 0 0,0-1 1 0 0,2-3-1 0 0,1 0 103 0 0,0 0 0 0 0,-1 0 0 0 0,1-1 0 0 0,-1 0 0 0 0,-1 0 0 0 0,1 0-1 0 0,-1-1 1 0 0,0 1 0 0 0,5-13 0 0 0,-3 3 170 0 0,-1 0-1 0 0,-1 0 1 0 0,0 0-1 0 0,-1 0 0 0 0,1-27 1 0 0,-4 18 17 0 0,-1 0 1 0 0,0 1-1 0 0,-7-28 1 0 0,-2 5 77 0 0,-23-63 0 0 0,8 32-365 0 0,-18-34-2430 0 0,42 110 1290 0 0,12 14-8445 0 0,0 2 5587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1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1 2759 0 0,'0'0'8318'0'0,"-1"2"-6945"0"0,-7 9-37 0 0,-1 1-1 0 0,-15 16 1 0 0,11-15-630 0 0,-12 19 0 0 0,10-13-339 0 0,9-11 4 0 0,0 0 1 0 0,0 1 0 0 0,-7 15 0 0 0,12-22-319 0 0,0 1 0 0 0,0 0 0 0 0,0 0 0 0 0,0 1 0 0 0,1-1 0 0 0,-1 0 0 0 0,1 0 0 0 0,0 0 0 0 0,0 0 0 0 0,0 1-1 0 0,0-1 1 0 0,1 0 0 0 0,-1 0 0 0 0,1 0 0 0 0,0 0 0 0 0,1 4 0 0 0,-1-3-49 0 0,1 0-1 0 0,0 0 0 0 0,0 0 1 0 0,0 0-1 0 0,0 0 1 0 0,1 0-1 0 0,-1-1 0 0 0,1 1 1 0 0,0-1-1 0 0,6 6 1 0 0,-6-7-4 0 0,0 0 0 0 0,0-1 1 0 0,0 1-1 0 0,0-1 0 0 0,1 1 1 0 0,-1-1-1 0 0,0 0 0 0 0,0 0 1 0 0,1-1-1 0 0,-1 1 0 0 0,0-1 1 0 0,1 1-1 0 0,-1-1 0 0 0,1 0 1 0 0,3-1-1 0 0,-2 0-58 0 0,0 0 0 0 0,0 0 1 0 0,0 0-1 0 0,-1-1 0 0 0,1 1 0 0 0,0-1 1 0 0,-1-1-1 0 0,1 1 0 0 0,-1 0 1 0 0,0-1-1 0 0,7-6 0 0 0,4-4-188 0 0,22-25 0 0 0,-28 28 260 0 0,-3 3-14 0 0,-1 0 0 0 0,0 0 0 0 0,-1 0 0 0 0,0 0 0 0 0,0-1 0 0 0,0 0 0 0 0,-1 0 0 0 0,0 0 0 0 0,-1 0 0 0 0,0 0 0 0 0,0-1 0 0 0,-1 1 0 0 0,0 0 0 0 0,0-1 0 0 0,-1-15 0 0 0,-1 6 139 0 0,1 17 834 0 0,1 4-826 0 0,1 19-220 0 0,2 0 0 0 0,7 28 0 0 0,-9-44-179 0 0,0 1 0 0 0,0-1 0 0 0,1 0 1 0 0,0 0-1 0 0,0 0 0 0 0,0-1 0 0 0,1 1 1 0 0,0-1-1 0 0,0 1 0 0 0,0-1 0 0 0,1 0 1 0 0,8 7-1 0 0,-2-4-1427 0 0,0 0-65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2.1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81 9503 0 0,'1'-3'432'0'0,"3"-32"167"0"0,-3 27-566 0 0,-1 1-1 0 0,2-1 1 0 0,2-11 2640 0 0,2 29-1305 0 0,-2-5-1178 0 0,10 19 254 0 0,-1 1 0 0 0,-2 1 0 0 0,15 48-1 0 0,-8-24-274 0 0,60 209 300 0 0,-50-146-3335 0 0,-17-69 286 0 0,-2-6-2507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2.5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21 102 5983 0 0,'-4'-5'172'0'0,"3"4"-114"0"0,0-1-1 0 0,0 1 0 0 0,0 0 0 0 0,0 0 0 0 0,0 0 0 0 0,0 0 0 0 0,0 0 0 0 0,-7-7 7013 0 0,8 8-6965 0 0,16 10 541 0 0,20 9 0 0 0,6 4-159 0 0,-12-5-217 0 0,44 18-1 0 0,-57-29-260 0 0,1 0 0 0 0,-1-2-1 0 0,1 0 1 0 0,25 3 0 0 0,0-1-139 0 0,-33-5 62 0 0,0 0 0 0 0,0 0 0 0 0,1-1 0 0 0,-1-1 0 0 0,0 1 0 0 0,1-2 0 0 0,-1 1 0 0 0,15-4 0 0 0,-20 2 73 0 0,-1 1 0 0 0,1-1 0 0 0,0 1-1 0 0,-1-2 1 0 0,0 1 0 0 0,0 0 0 0 0,1-1-1 0 0,6-6 1 0 0,-1 0 41 0 0,-1-1 0 0 0,9-10-1 0 0,-15 15 3 0 0,0 0-1 0 0,1 0 0 0 0,-1 0 1 0 0,-1 0-1 0 0,1 0 1 0 0,-1-1-1 0 0,0 1 0 0 0,0-1 1 0 0,-1 0-1 0 0,0 1 0 0 0,0-1 1 0 0,0 0-1 0 0,0-7 1 0 0,-1 9 4 0 0,0 0-1 0 0,0 0 1 0 0,-1 0 0 0 0,1 0 0 0 0,-1 0 0 0 0,0 0 0 0 0,0 0 0 0 0,-1 1 0 0 0,1-1 0 0 0,-1 0 0 0 0,1 1 0 0 0,-1-1 0 0 0,0 1 0 0 0,-1-1 0 0 0,1 1 0 0 0,-1 0 0 0 0,1 0 0 0 0,-1 0 0 0 0,-5-4 0 0 0,7 6 12 0 0,1 1 1 0 0,-1-1 0 0 0,0 1-1 0 0,1 0 1 0 0,-1-1-1 0 0,0 1 1 0 0,0 0 0 0 0,1-1-1 0 0,-1 1 1 0 0,0 0-1 0 0,0 0 1 0 0,0 0 0 0 0,1-1-1 0 0,-1 1 1 0 0,0 0-1 0 0,0 0 1 0 0,0 0-1 0 0,0 1 1 0 0,1-1 0 0 0,-1 0-1 0 0,0 0 1 0 0,-1 1-1 0 0,0 0 21 0 0,1-1-1 0 0,-1 1 0 0 0,1 0 0 0 0,-1 0 0 0 0,1 0 0 0 0,0 1 0 0 0,-1-1 0 0 0,1 0 0 0 0,0 0 0 0 0,-2 3 0 0 0,1 0 31 0 0,-1 0-1 0 0,1 0 1 0 0,0 0-1 0 0,0 0 0 0 0,0 1 1 0 0,1-1-1 0 0,-3 8 0 0 0,3 1-10 0 0,-1 0 0 0 0,2 1 0 0 0,0-1 0 0 0,0 0 0 0 0,1 1 0 0 0,1-1-1 0 0,5 21 1 0 0,-5-27-198 0 0,0 1 1 0 0,1-1-1 0 0,0 0 0 0 0,0 1 0 0 0,1-1 0 0 0,0-1 0 0 0,0 1 0 0 0,0 0 0 0 0,1-1 0 0 0,0 0 0 0 0,1 0 1 0 0,-1-1-1 0 0,1 1 0 0 0,7 4 0 0 0,0-1-544 0 0,-6-4 207 0 0,0 0 0 0 0,0 0 0 0 0,0-1 0 0 0,1 1 0 0 0,0-2 1 0 0,0 1-1 0 0,0-1 0 0 0,11 2 0 0 0,33 3-2573 0 0,-24-5 1485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2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6 3223 0 0,'-1'0'240'0'0,"-1"-1"-118"0"0,0 0 0 0 0,1 0 0 0 0,-1 1 0 0 0,0-1 0 0 0,0 1 0 0 0,0-1 0 0 0,0 1 0 0 0,1 0 0 0 0,-1 0 0 0 0,0 0 0 0 0,0 0 0 0 0,-3 0 0 0 0,4 0 3 0 0,0 1 0 0 0,1-1 0 0 0,-1 0-1 0 0,0 0 1 0 0,0 1 0 0 0,1-1 0 0 0,-1 1 0 0 0,0-1-1 0 0,0 1 1 0 0,1-1 0 0 0,-1 1 0 0 0,1-1 0 0 0,-1 1-1 0 0,0-1 1 0 0,1 1 0 0 0,-1 0 0 0 0,1-1-1 0 0,-1 1 1 0 0,1 0 0 0 0,0 0 0 0 0,-1-1 0 0 0,1 1-1 0 0,0 0 1 0 0,-1 0 0 0 0,1 0 0 0 0,0 0 0 0 0,0-1-1 0 0,0 1 1 0 0,0 0 0 0 0,0 0 0 0 0,0 0 0 0 0,0 1-1 0 0,0 5 117 0 0,1 1 0 0 0,0-1-1 0 0,1 0 1 0 0,-1 0 0 0 0,2 0-1 0 0,-1 0 1 0 0,1 0 0 0 0,6 13 0 0 0,37 51 182 0 0,-31-50-313 0 0,70 89 529 0 0,-13-19 2190 0 0,-68-85-2286 0 0,0-1 1 0 0,0 1-1 0 0,-1 0 0 0 0,0 0 0 0 0,0 0 0 0 0,-1 0 1 0 0,0 1-1 0 0,0-1 0 0 0,2 12 0 0 0,-5-14-236 0 0,0 0 0 0 0,0 0 0 0 0,0 0 0 0 0,-1 0 1 0 0,0-1-1 0 0,1 1 0 0 0,-1 0 0 0 0,0-1 0 0 0,-1 0 0 0 0,1 1 0 0 0,-1-1 0 0 0,-5 5 0 0 0,6-5-185 0 0,-1 0 0 0 0,0 0 0 0 0,0-1-1 0 0,-1 1 1 0 0,1-1 0 0 0,-1 0 0 0 0,1 0 0 0 0,-1 0-1 0 0,1 0 1 0 0,-1-1 0 0 0,0 1 0 0 0,0-1 0 0 0,0 0 0 0 0,-8 1-1 0 0,-22-2-1212 0 0,0-3-5527 0 0,33 3 6356 0 0,-17-2-7738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3.2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41 10711 0 0,'0'-2'472'0'0,"46"-36"216"0"0,-48 50-440 0 0,-2-2 24 0 0,2 2 8 0 0,0 0 0 0 0,4 2-152 0 0,0 2 56 0 0,2-2-3712 0 0,2 0-728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7831 0 0,'0'0'7903'0'0,"19"3"-6990"0"0,-16-2-877 0 0,1-1 344 0 0,1 0 0 0 0,0 1-1 0 0,0 0 1 0 0,8 3 0 0 0,-12-4 133 0 0,-1 0-476 0 0,1 0 0 0 0,-1 0 0 0 0,0 0-1 0 0,1 0 1 0 0,-1 0 0 0 0,0 0 0 0 0,1 1-1 0 0,-1-1 1 0 0,0 0 0 0 0,0 0 0 0 0,1 0-1 0 0,-1 0 1 0 0,0 0 0 0 0,0 1 0 0 0,1-1 0 0 0,-1 0-1 0 0,0 0 1 0 0,0 0 0 0 0,0 1 0 0 0,1-1-1 0 0,-1 0 1 0 0,0 0 0 0 0,0 1 0 0 0,0-1-1 0 0,0 0 1 0 0,0 0 0 0 0,1 1 0 0 0,-1-1-1 0 0,0 0 1 0 0,0 1 0 0 0,0-1 0 0 0,0 0 0 0 0,0 1-1 0 0,0-1 1 0 0,0 0 0 0 0,0 0 0 0 0,0 1-1 0 0,0-1 1 0 0,0 0 0 0 0,0 1 0 0 0,0-1-1 0 0,0 0 1 0 0,0 0 0 0 0,-1 1 0 0 0,1-1 0 0 0,0 0-1 0 0,0 1 1 0 0,0-1 0 0 0,-8 14 975 0 0,-15-4-554 0 0,10-2-393 0 0,12-7-59 0 0,1-1 0 0 0,-1 0-1 0 0,1 0 1 0 0,-1 0-1 0 0,0 0 1 0 0,1 0-1 0 0,-1 0 1 0 0,1 0-1 0 0,-1 0 1 0 0,1 0 0 0 0,-1 0-1 0 0,0 0 1 0 0,1 0-1 0 0,-1 0 1 0 0,1-1-1 0 0,-1 1 1 0 0,1 0-1 0 0,-1 0 1 0 0,1-1 0 0 0,-1 1-1 0 0,1 0 1 0 0,-1-1-1 0 0,1 1 1 0 0,-1 0-1 0 0,0-1 1 0 0,-9-10 25 0 0,10 10-12 0 0,-3-3 5 0 0,2 3-22 0 0,0-1-1 0 0,0 1 1 0 0,0-1 0 0 0,0 1-1 0 0,0-1 1 0 0,1 1 0 0 0,-1-1-1 0 0,1 1 1 0 0,-1-1 0 0 0,1 1-1 0 0,-1-1 1 0 0,1 0 0 0 0,0 1-1 0 0,0-1 1 0 0,0 0 0 0 0,0 1-1 0 0,0-1 1 0 0,0 0 0 0 0,1 1-1 0 0,-1-1 1 0 0,0 0 0 0 0,1 1-1 0 0,-1-1 1 0 0,1 1 0 0 0,0-1-1 0 0,-1 1 1 0 0,1-1 0 0 0,0 1-1 0 0,0-1 1 0 0,0 1 0 0 0,0 0-1 0 0,0 0 1 0 0,0-1 0 0 0,1 1-1 0 0,1-1 1 0 0,-2 1-2 0 0,0 1 0 0 0,-1-1-1 0 0,1 1 1 0 0,0-1 0 0 0,0 1 0 0 0,0 0-1 0 0,0 0 1 0 0,0-1 0 0 0,0 1 0 0 0,0 0-1 0 0,0 0 1 0 0,0 0 0 0 0,0 0 0 0 0,0 0-1 0 0,1 0 1 0 0,27 9 20 0 0,-28-8 55 0 0,1 1 41 0 0,4 9 392 0 0,-6-11-501 0 0,0 0 1 0 0,0 1 0 0 0,0-1 0 0 0,0 0 0 0 0,0 1 0 0 0,0-1 0 0 0,0 0 0 0 0,0 1 0 0 0,0-1 0 0 0,0 0 0 0 0,0 0 0 0 0,0 1 0 0 0,0-1 0 0 0,0 0 0 0 0,0 1 0 0 0,0-1 0 0 0,-1 0-1 0 0,1 1 1 0 0,0-1 0 0 0,0 0 0 0 0,0 0 0 0 0,0 1 0 0 0,-1-1 0 0 0,1 0 0 0 0,0 0 0 0 0,0 0 0 0 0,-1 1 0 0 0,1-1 0 0 0,0 0 0 0 0,0 0 0 0 0,-1 0 0 0 0,1 1 0 0 0,0-1 0 0 0,-1 0-1 0 0,1 0 1 0 0,0 0 0 0 0,-1 0 0 0 0,1 0 0 0 0,-1 0 0 0 0,-7 5-3792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3.6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 8751 0 0,'0'0'794'0'0,"-1"1"-652"0"0,-1 2 215 0 0,0-1-1 0 0,1 0 1 0 0,-1 1 0 0 0,1 0-1 0 0,0-1 1 0 0,0 1-1 0 0,0 0 1 0 0,0 0-1 0 0,0 0 1 0 0,0 0-1 0 0,1-1 1 0 0,0 1-1 0 0,-1 0 1 0 0,1 0 0 0 0,0 0-1 0 0,0 0 1 0 0,1 0-1 0 0,0 5 1 0 0,1-1-212 0 0,1 1 1 0 0,0 0-1 0 0,0-1 0 0 0,8 13 1 0 0,-3-5-366 0 0,-5-9-352 0 0,1 1 0 0 0,1 0 1 0 0,-1-1-1 0 0,1 0 0 0 0,0 0 1 0 0,0 0-1 0 0,8 5 0 0 0,1-1-4128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3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0 210 8375 0 0,'1'2'382'0'0,"34"67"392"0"0,-17-36 89 0 0,98 223 3038 0 0,-115-250-3874 0 0,0-3-1 0 0,-1 0-1 0 0,1 1 0 0 0,0-1 1 0 0,0 0-1 0 0,0-1 0 0 0,0 1 0 0 0,3 5 1 0 0,-10-36-282 0 0,1 0 1 0 0,1-1 0 0 0,0-47-1 0 0,6 18-752 0 0,3 0 0 0 0,22-105 0 0 0,-23 145 863 0 0,2 0 1 0 0,0 0-1 0 0,12-25 0 0 0,-15 38 278 0 0,0 0 0 0 0,0 1 0 0 0,0-1 0 0 0,0 1 0 0 0,0-1 0 0 0,1 1 0 0 0,0 0 0 0 0,0 0 0 0 0,0 1 0 0 0,1-1 0 0 0,-1 1 0 0 0,1 0 0 0 0,-1 0 0 0 0,1 1 0 0 0,0-1 0 0 0,6-1 0 0 0,-9 3-29 0 0,-1 1 0 0 0,1-1 0 0 0,-1 1 0 0 0,0 0 0 0 0,1 0 0 0 0,-1-1 0 0 0,1 1 0 0 0,-1 0 0 0 0,1 0 0 0 0,-1 1 0 0 0,1-1 0 0 0,-1 0 0 0 0,0 0 0 0 0,1 1 0 0 0,-1-1 0 0 0,1 1 0 0 0,-1-1 0 0 0,0 1 0 0 0,1-1 0 0 0,-1 1 0 0 0,0 0-1 0 0,0 0 1 0 0,0 0 0 0 0,2 1 0 0 0,-1 0-4 0 0,-1 0-1 0 0,1 0 0 0 0,-1 0 1 0 0,1 1-1 0 0,-1-1 1 0 0,0 0-1 0 0,0 1 0 0 0,-1-1 1 0 0,1 0-1 0 0,0 1 0 0 0,-1-1 1 0 0,1 1-1 0 0,-1 4 0 0 0,1 8 202 0 0,-2 0-1 0 0,0-1 0 0 0,-1 1 1 0 0,0-1-1 0 0,-1 1 0 0 0,-1-1 1 0 0,-7 20-1 0 0,-7 8 479 0 0,-24 43-1 0 0,37-74-595 0 0,1 0 1 0 0,0 1-1 0 0,-4 19 0 0 0,-3 8 283 0 0,10-34-419 0 0,0 0-1 0 0,0 0 1 0 0,1 0 0 0 0,0 0-1 0 0,0 0 1 0 0,0 0 0 0 0,0 0-1 0 0,1 0 1 0 0,0-1 0 0 0,0 1-1 0 0,0 0 1 0 0,3 8 0 0 0,-3-12-42 0 0,-1-1 1 0 0,0 1 0 0 0,1 0 0 0 0,-1-1 0 0 0,1 1 0 0 0,-1 0 0 0 0,1-1 0 0 0,-1 1 0 0 0,1-1 0 0 0,-1 1 0 0 0,1-1-1 0 0,0 1 1 0 0,-1-1 0 0 0,1 1 0 0 0,0-1 0 0 0,0 0 0 0 0,1 1 0 0 0,1 0 7 0 0,1 2-6 0 0,1-1 0 0 0,0 0 0 0 0,1 0 0 0 0,-1 0 0 0 0,0-1 0 0 0,0 1 0 0 0,1-1 0 0 0,-1-1 0 0 0,7 1 0 0 0,8 1-102 0 0,-14-1 24 0 0,0-1-1 0 0,0 1 0 0 0,0-2 1 0 0,-1 1-1 0 0,1-1 1 0 0,0 0-1 0 0,0 0 0 0 0,0 0 1 0 0,-1-1-1 0 0,1 0 0 0 0,10-5 1 0 0,-14 6 36 0 0,95-29-4844 0 0,-76 22 686 0 0,0 2-1029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4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9 9671 0 0,'0'0'944'0'0,"-2"-8"2312"0"0,-6 8 656 0 0,6 12-3816 0 0,-4-2-96 0 0,4 2 0 0 0,4 2-992 0 0,-2-2-256 0 0,4 4-56 0 0</inkml:trace>
  <inkml:trace contextRef="#ctx0" brushRef="#br0" timeOffset="1">132 43 10591 0 0,'0'0'964'0'0,"1"1"-794"0"0,1 5-9 0 0,5 11 2063 0 0,8 27 0 0 0,-5-12-2249 0 0,-2-13-4309 0 0,-1-4-818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4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19 6911 0 0,'0'0'315'0'0,"0"-2"-7"0"0,0 0-245 0 0,-2-12 5918 0 0,1 17-4042 0 0,1 10-1378 0 0,-1 0 0 0 0,2 0 0 0 0,0 0 0 0 0,3 16 0 0 0,16 55 365 0 0,-13-57-703 0 0,24 79 9 0 0,-15-54-120 0 0,11 62 0 0 0,-22-88-203 0 0,-2-10-94 0 0,0 0 0 0 0,0 18 0 0 0,-3-32-138 0 0,-1-1-365 0 0,0 0 619 0 0,0-1 0 0 0,1 1-1 0 0,-1-1 1 0 0,0 1 0 0 0,0-1 0 0 0,0 1 0 0 0,0-1 0 0 0,1 1 0 0 0,-1-1-1 0 0,0 0 1 0 0,0 0 0 0 0,0 1 0 0 0,0-1 0 0 0,0 0 0 0 0,0 0 0 0 0,0 0-1 0 0,0 0 1 0 0,0 0 0 0 0,0 0 0 0 0,0 0 0 0 0,-1-1 0 0 0,-1 1-78 0 0,0-1 0 0 0,0 0 0 0 0,0-1 0 0 0,0 1 0 0 0,0 0 0 0 0,-5-4 0 0 0,1-1-135 0 0,-1 1 0 0 0,1-2-1 0 0,-13-12 1 0 0,13 10 413 0 0,0 1 0 0 0,0-1 0 0 0,1 0-1 0 0,0-1 1 0 0,1 1 0 0 0,0-1 0 0 0,0-1 0 0 0,1 1-1 0 0,-4-15 1 0 0,8 22 25 0 0,-1 0 0 0 0,1 1 0 0 0,0-1 0 0 0,0 0-1 0 0,0 0 1 0 0,0 0 0 0 0,1 0 0 0 0,-1 1 0 0 0,1-1 0 0 0,0 0 0 0 0,0 0-1 0 0,0 1 1 0 0,0-1 0 0 0,0 0 0 0 0,0 1 0 0 0,1-1 0 0 0,-1 1-1 0 0,1 0 1 0 0,0-1 0 0 0,0 1 0 0 0,0 0 0 0 0,0 0 0 0 0,0 0 0 0 0,0 0-1 0 0,5-2 1 0 0,-1 0-39 0 0,0 0-1 0 0,1 1 0 0 0,-1 0 1 0 0,1 0-1 0 0,0 0 1 0 0,0 1-1 0 0,0 0 0 0 0,1 0 1 0 0,9 0-1 0 0,110-6-2608 0 0,-105 6-2164 0 0,0-2-1368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5.0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16815 0 0,'0'0'1824'0'0,"-2"12"-1824"0"0,2-2 0 0 0,2 2 0 0 0,0-2 72 0 0,4 4-72 0 0,0-2-80 0 0,2 2-72 0 0,2-4-8 0 0,2 0-4752 0 0,-2 0-944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5.4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7367 0 0,'0'6'656'0'0,"0"0"-528"0"0,2 0-128 0 0,0 0 0 0 0,-2 2 1368 0 0,0 0 240 0 0,-2 2 56 0 0,4 2 352 0 0,0 0-1936 0 0,2-2-80 0 0,2 2 0 0 0,2-2-1032 0 0,2 0-248 0 0</inkml:trace>
  <inkml:trace contextRef="#ctx0" brushRef="#br0" timeOffset="1">580 168 7367 0 0,'-2'0'334'0'0,"-33"9"89"0"0,27-8-109 0 0,0 1 0 0 0,0 0 0 0 0,-9 4-1 0 0,12-5 208 0 0,0 1-1 0 0,1 1 1 0 0,-1-1-1 0 0,1 1 1 0 0,-1-1-1 0 0,1 1 1 0 0,0 1-1 0 0,-6 5 0 0 0,8-7-421 0 0,1 1-1 0 0,-1-1 1 0 0,1 1-1 0 0,0-1 1 0 0,0 1-1 0 0,0-1 1 0 0,0 1 0 0 0,0 0-1 0 0,0 0 1 0 0,1-1-1 0 0,-1 1 1 0 0,1 0-1 0 0,0 0 1 0 0,0 0-1 0 0,0-1 1 0 0,0 1-1 0 0,1 5 1 0 0,1-2-88 0 0,-1 0-1 0 0,1 0 1 0 0,0 0 0 0 0,0 0 0 0 0,1 0 0 0 0,-1 0 0 0 0,2-1 0 0 0,-1 1 0 0 0,0-1 0 0 0,1 0 0 0 0,0 0 0 0 0,7 7-1 0 0,6 4 29 0 0,1 0-1 0 0,21 12 1 0 0,-17-11-30 0 0,103 73 489 0 0,-123-88-388 0 0,0 0 1 0 0,0 0 0 0 0,0 0 0 0 0,0 1-1 0 0,-1-1 1 0 0,1 1 0 0 0,-1-1-1 0 0,0 1 1 0 0,1-1 0 0 0,-1 1 0 0 0,0 0-1 0 0,-1-1 1 0 0,1 1 0 0 0,0 0 0 0 0,-1 0-1 0 0,0-1 1 0 0,1 1 0 0 0,-1 0-1 0 0,-1 5 1 0 0,0-5-31 0 0,0 1 0 0 0,-1-1 0 0 0,0 0 0 0 0,1 0 0 0 0,-1 0 0 0 0,0 0 0 0 0,-1 0 0 0 0,1 0 0 0 0,0-1 0 0 0,-4 3 0 0 0,3-2-59 0 0,-1 0 1 0 0,1 0-1 0 0,-1 0 0 0 0,0-1 0 0 0,0 1 1 0 0,0-1-1 0 0,-8 3 0 0 0,10-4-126 0 0,1-1 0 0 0,-1 1 0 0 0,0-1 0 0 0,1 1 0 0 0,-1-1 0 0 0,0 0 0 0 0,0 1 0 0 0,1-1 0 0 0,-1 0 0 0 0,0 0 0 0 0,0 0 0 0 0,0-1 0 0 0,1 1 0 0 0,-1 0 0 0 0,0-1 0 0 0,0 1 0 0 0,1-1 0 0 0,-1 1 0 0 0,0-1 0 0 0,1 0 0 0 0,-1 0 0 0 0,-2-1 0 0 0,-6-9-2007 0 0,0 1-3611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5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0 919 0 0,'0'0'80'0'0,"-2"18"-80"0"0,-6-2 0 0 0,0 4 2304 0 0,2 0 448 0 0,2-2 96 0 0,2-8 8 0 0,-4 0-2304 0 0,2 0-456 0 0,2 0-96 0 0,2-2-3312 0 0</inkml:trace>
  <inkml:trace contextRef="#ctx0" brushRef="#br0" timeOffset="1">260 62 10591 0 0,'-8'22'944'0'0,"4"-8"-752"0"0,0 4-192 0 0,0-2 0 0 0,2 2 1408 0 0,-4 4 256 0 0,0-2 40 0 0,0 2 16 0 0,2-4-1168 0 0,2 0 48 0 0,2 0-5728 0 0,8-2-1080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6.6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0 3679 0 0,'-2'3'167'0'0,"1"-1"-154"0"0,-1-1 0 0 0,1 1 1 0 0,0 0-1 0 0,0 0 0 0 0,0 0 0 0 0,1 0 0 0 0,-1 0 0 0 0,0 0 0 0 0,1 1 0 0 0,-1-1 1 0 0,1 0-1 0 0,0 0 0 0 0,0 0 0 0 0,0 4 0 0 0,0-3-13 0 0,0 0-1 0 0,-1 0 1 0 0,1 1 0 0 0,-1-1-1 0 0,0 0 1 0 0,1 0 0 0 0,-1 1-1 0 0,-1-1 1 0 0,-1 5-1 0 0,-5 6 488 0 0,-10 27 0 0 0,-9 45 8905 0 0,27-86-9390 0 0,-9 27 1164 0 0,6-21-1126 0 0,1 0-1 0 0,0 0 1 0 0,0 0-1 0 0,1 0 1 0 0,0 0-1 0 0,-1 8 1 0 0,3-14-42 0 0,0 0 1 0 0,0 0-1 0 0,0 0 1 0 0,0 1-1 0 0,-1-1 0 0 0,1 0 1 0 0,0 0-1 0 0,0 0 1 0 0,0 0-1 0 0,0-1 1 0 0,-1 1-1 0 0,1 0 0 0 0,0 0 1 0 0,0 0-1 0 0,1-1 1 0 0,-2 1-1 0 0,4-2-22 0 0,0 1 0 0 0,1-1 0 0 0,-1 0 0 0 0,0 0 0 0 0,0-1 0 0 0,0 1 0 0 0,0-1 0 0 0,3-3 0 0 0,29-30-336 0 0,-19 17 120 0 0,38-44-439 0 0,-10 11 286 0 0,-14 14 419 0 0,-30 36 1668 0 0,-1 10-1609 0 0,1 0 1 0 0,1-1-1 0 0,3 15 0 0 0,1 3-28 0 0,-3-11-3 0 0,1 1 0 0 0,0 0 1 0 0,1-1-1 0 0,8 16 1 0 0,-10-26-20 0 0,0 0 0 0 0,0 0 0 0 0,1-1 0 0 0,0 1 0 0 0,0-1 0 0 0,8 6 0 0 0,-7-5-38 0 0,12 8 124 0 0,-13-12-102 0 0,0 0 1 0 0,-1 1-9 0 0,1-1 0 0 0,0 1 0 0 0,-1-1 0 0 0,1 0 0 0 0,-1 0 0 0 0,1 0 0 0 0,0 0 0 0 0,-1-1 0 0 0,1 0 0 0 0,-1 1 0 0 0,1-1 0 0 0,-1 0 0 0 0,1-1 0 0 0,-1 1 0 0 0,6-4 0 0 0,9-10-6 0 0,-14 12-19 0 0,1 0 0 0 0,-1-1 0 0 0,0 0-1 0 0,0 1 1 0 0,-1-1 0 0 0,1-1-1 0 0,-1 1 1 0 0,0 0 0 0 0,0-1 0 0 0,3-7-1 0 0,4-8-51 0 0,-1 3 58 0 0,-8 13-35 0 0,-1 4 43 0 0,0 0 1 0 0,0 0-1 0 0,0 0 0 0 0,0 0 1 0 0,0 0-1 0 0,0 0 0 0 0,0 0 1 0 0,0 0-1 0 0,0-1 0 0 0,0 1 0 0 0,0 0 1 0 0,0 0-1 0 0,0 0 0 0 0,0 0 1 0 0,0 0-1 0 0,0 0 0 0 0,0 0 1 0 0,0 0-1 0 0,0 0 0 0 0,0-1 1 0 0,0 1-1 0 0,0 0 0 0 0,0 0 1 0 0,0 0-1 0 0,0 0 0 0 0,0 0 1 0 0,0 0-1 0 0,-1 0 0 0 0,1 0 1 0 0,0 0-1 0 0,0 0 0 0 0,0 0 1 0 0,0 0-1 0 0,0 0 0 0 0,0 0 1 0 0,0 0-1 0 0,0-1 0 0 0,0 1 1 0 0,0 0-1 0 0,0 0 0 0 0,0 0 1 0 0,-1 0-1 0 0,1 0 0 0 0,0 0 1 0 0,0 0-1 0 0,0 0 0 0 0,0 0 0 0 0,0 0 1 0 0,0 0-1 0 0,0 0 0 0 0,0 0 1 0 0,0 0-1 0 0,-1 0 0 0 0,1 0 1 0 0,0 0-1 0 0,0 0 0 0 0,0 1 1 0 0,0-1-1 0 0,0 0 0 0 0,0 0 1 0 0,0 0-1 0 0,0 0 0 0 0,0 0 1 0 0,0 0-1 0 0,0 0 0 0 0,0 0 1 0 0,-1 0-1 0 0,2 11 93 0 0,2-3-81 0 0,1 7 159 0 0,1-1 1 0 0,0 1-1 0 0,12 21 0 0 0,-16-34-134 0 0,0-1 1 0 0,1 1-1 0 0,-1 0 0 0 0,1-1 1 0 0,0 0-1 0 0,-1 1 0 0 0,1-1 1 0 0,0 0-1 0 0,0 0 0 0 0,-1 0 1 0 0,1 0-1 0 0,0 0 0 0 0,3 1 1 0 0,-3-2-40 0 0,1 2 114 0 0,-2-3-95 0 0,1 1 0 0 0,-1 0-1 0 0,0 0 1 0 0,0 0-1 0 0,0 0 1 0 0,1 0 0 0 0,-1 0-1 0 0,0 0 1 0 0,0 0 0 0 0,0 0-1 0 0,2 1 1 0 0,-1-1 19 0 0,18-1 391 0 0,-20 1-402 0 0,1 0 0 0 0,-1 0 0 0 0,1 0 1 0 0,-1-1-1 0 0,1 1 0 0 0,-1 0 1 0 0,1 0-1 0 0,-1-1 0 0 0,1 1 1 0 0,-1 0-1 0 0,1-1 0 0 0,-1 1 0 0 0,0 0 1 0 0,1-1-1 0 0,-1 1 0 0 0,1-1 1 0 0,-1 1-1 0 0,0 0 0 0 0,1-1 1 0 0,-1 1-1 0 0,0-1 0 0 0,0 1 1 0 0,0-1-1 0 0,1 1 0 0 0,-1-1 0 0 0,0 0 1 0 0,0 1-1 0 0,0-1 0 0 0,0 1 1 0 0,0-1-1 0 0,0 0 0 0 0,0 0-14 0 0,0 0 0 0 0,-1 0 1 0 0,1 0-1 0 0,-1 0 0 0 0,1 0 0 0 0,-1 1 0 0 0,1-1 0 0 0,-1 0 0 0 0,1 0 0 0 0,-1 1 1 0 0,0-1-1 0 0,0 0 0 0 0,-2-2-4 0 0,-1-2-55 0 0,-1-2-84 0 0,0 0 0 0 0,-1 1 0 0 0,1 0-1 0 0,-1 0 1 0 0,-1 0 0 0 0,-10-7 0 0 0,13 11-223 0 0,1-1 0 0 0,0 1 1 0 0,-1-1-1 0 0,1 0 0 0 0,-2-3 0 0 0,-7-9-4221 0 0,3 1-626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6.9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8287 0 0,'0'0'1082'0'0,"1"2"74"0"0,20 81 5141 0 0,-3 3-4246 0 0,8 30-1383 0 0,4 54-819 0 0,-15-80-3568 0 0,-14-86 1999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7.3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 2759 0 0,'0'0'126'0'0,"1"-2"-5"0"0,6-7 235 0 0,-5 6 1357 0 0,1 3 585 0 0,37-7 2302 0 0,27 2-2902 0 0,-37 4-1571 0 0,-22 0-98 0 0,1 0-1 0 0,-1 1 0 0 0,1 0 0 0 0,16 3 0 0 0,23 11 162 0 0,-37-9-62 0 0,-11-4-99 0 0,0-1 0 0 0,0 0-1 0 0,1 0 1 0 0,-1 1 0 0 0,0-1-1 0 0,1 0 1 0 0,-1 0-1 0 0,0 0 1 0 0,1 0 0 0 0,-1 1-1 0 0,0-1 1 0 0,1 0 0 0 0,-1 0-1 0 0,0 0 1 0 0,1 0-1 0 0,-1 0 1 0 0,0 0 0 0 0,1 0-1 0 0,-1 0 1 0 0,1 0 0 0 0,-1 0-1 0 0,2 3 132 0 0,0 1-63 0 0,0 0-1 0 0,0 0 0 0 0,-1 1 0 0 0,2 5 1 0 0,-3-8 165 0 0,-1 1 17 0 0,-34 52 1142 0 0,34-54-1336 0 0,0 0 0 0 0,0 1 0 0 0,0-1 0 0 0,-1 0 0 0 0,1 0-1 0 0,0 0 1 0 0,0 0 0 0 0,-3 2 0 0 0,-6 5 291 0 0,8-4-318 0 0,0-1 1 0 0,0 1-1 0 0,0 0 0 0 0,1 0 0 0 0,-1 0 0 0 0,1 0 1 0 0,0 0-1 0 0,0 0 0 0 0,0 0 0 0 0,1 0 0 0 0,0 0 1 0 0,0 0-1 0 0,0 0 0 0 0,0 5 0 0 0,0-1 37 0 0,1-7-87 0 0,-1 0 0 0 0,0 0 0 0 0,0 0-1 0 0,0 0 1 0 0,0 0 0 0 0,1 0 0 0 0,-1 0-1 0 0,1-1 1 0 0,-1 1 0 0 0,0 0 0 0 0,1 0 0 0 0,0 0-1 0 0,-1 0 1 0 0,1-1 0 0 0,-1 1 0 0 0,2 1-1 0 0,0 0 9 0 0,7 8 8 0 0,-9-10-21 0 0,1 1 0 0 0,0-1 0 0 0,-1 0-1 0 0,1 1 1 0 0,0-1 0 0 0,0 0 0 0 0,-1 0 0 0 0,1 0-1 0 0,0 0 1 0 0,0 0 0 0 0,-1 0 0 0 0,1 0 0 0 0,0 0-1 0 0,0 0 1 0 0,-1 0 0 0 0,1 0 0 0 0,0-1 0 0 0,0 1-1 0 0,0-1 1 0 0,1 1 1 0 0,22-1 27 0 0,-21 2-26 0 0,0-1-1 0 0,1 0 1 0 0,-1 0 0 0 0,0 0 0 0 0,0-1 0 0 0,1 1 0 0 0,-1-1 0 0 0,0 0-1 0 0,0 0 1 0 0,4-1 0 0 0,-3-1 21 0 0,-3 2-23 0 0,1 0 0 0 0,0 0 0 0 0,-1 0 0 0 0,1 0 1 0 0,0 0-1 0 0,0 1 0 0 0,0-1 0 0 0,0 1 0 0 0,0-1 0 0 0,4 0 0 0 0,12-3-15 0 0,-12 1-28 0 0,7-10 20 0 0,-6 6 31 0 0,-7 7-10 0 0,0 0 0 0 0,0 0-1 0 0,0 0 1 0 0,0 0 0 0 0,0 0 0 0 0,0 0 0 0 0,0 0 0 0 0,0 0 0 0 0,0 0 0 0 0,0 0-1 0 0,1-1 1 0 0,-1 1 0 0 0,0 0 0 0 0,0 0 0 0 0,0 0 0 0 0,0 0 0 0 0,0 0 0 0 0,0 0-1 0 0,0 0 1 0 0,0 0 0 0 0,0 0 0 0 0,1 0 0 0 0,-1 0 0 0 0,0 0 0 0 0,0 0 0 0 0,0 0-1 0 0,0 0 1 0 0,0 0 0 0 0,0 0 0 0 0,0 0 0 0 0,0 0 0 0 0,0 0 0 0 0,0 0-1 0 0,1 0 1 0 0,-1 1 0 0 0,0-1 0 0 0,0 0 0 0 0,0 0 0 0 0,0 0 0 0 0,0 0 0 0 0,0 0-1 0 0,0 0 1 0 0,0 0 0 0 0,0 0 0 0 0,0 0 0 0 0,0 0 0 0 0,0 0 0 0 0,0 1 0 0 0,10 5-1 0 0,-8-4-55 0 0,0 2-134 0 0,5 8-251 0 0,0 0 0 0 0,1-1 1 0 0,12 16-1 0 0,-15-25-1011 0 0,10 2-357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1839 0 0,'-2'1'134'0'0,"1"2"458"0"0,-1 0-1 0 0,1 1 1 0 0,-1-1 0 0 0,1 0-1 0 0,0 1 1 0 0,0-1 0 0 0,0 1-1 0 0,1-1 1 0 0,-1 1 0 0 0,1-1 0 0 0,0 1-1 0 0,0 5 1 0 0,6 48 4345 0 0,-6-52-5078 0 0,74 327 3075 0 0,-19-108-2187 0 0,-11 14-487 0 0,-24-120-69 0 0,-6-61-31 0 0,-16-73-171 0 0,1 0 1 0 0,1 0 0 0 0,2-27 0 0 0,-1-12-116 0 0,0-109 77 0 0,2 122 32 0 0,14-78 0 0 0,-13 103 105 0 0,0-1-1 0 0,12-27 0 0 0,-14 40-64 0 0,0 1-1 0 0,0 0 1 0 0,0 0 0 0 0,1 0-1 0 0,-1 0 1 0 0,1 0 0 0 0,0 1-1 0 0,0-1 1 0 0,0 1-1 0 0,1-1 1 0 0,-1 1 0 0 0,1 0-1 0 0,-1 1 1 0 0,1-1 0 0 0,6-3-1 0 0,-8 6 16 0 0,1-1-1 0 0,-1 1 1 0 0,0-1-1 0 0,0 1 0 0 0,0 0 1 0 0,1 0-1 0 0,-1 0 1 0 0,0 0-1 0 0,0 0 1 0 0,0 0-1 0 0,1 1 1 0 0,-1-1-1 0 0,0 1 0 0 0,0 0 1 0 0,0-1-1 0 0,0 1 1 0 0,0 0-1 0 0,0 0 1 0 0,0 0-1 0 0,0 1 1 0 0,0-1-1 0 0,-1 0 0 0 0,1 1 1 0 0,0-1-1 0 0,2 4 1 0 0,4 3 44 0 0,-1 1 0 0 0,0 0 0 0 0,9 16 0 0 0,-16-24-80 0 0,32 55 86 0 0,41 97 0 0 0,-57-114-320 0 0,30 69-1853 0 0,-36-88 1538 0 0,1 0 1 0 0,1-1 0 0 0,15 19 0 0 0,-12-18-1104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7.6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 13703 0 0,'0'0'1246'0'0,"0"2"-941"0"0,-6 26 252 0 0,2-1 0 0 0,1 0 0 0 0,1 1 0 0 0,2 0 0 0 0,3 37 1 0 0,26 140-286 0 0,-26-189-240 0 0,5 24-399 0 0,8 57-233 0 0,-15-78-2289 0 0,0 27-1 0 0,-3-25-2354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7.9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4 137 2759 0 0,'-3'-39'247'0'0,"3"24"184"0"0,2 11 502 0 0,-1-1 0 0 0,0 0 0 0 0,1 1 0 0 0,0-1 0 0 0,0 1 0 0 0,0 0 0 0 0,1-1 0 0 0,-1 1 0 0 0,1 0 0 0 0,0 0 0 0 0,1 1 0 0 0,3-5 0 0 0,16-11-592 0 0,-22 18-317 0 0,1 0-1 0 0,-1 1 1 0 0,1-1-1 0 0,0 1 1 0 0,-1-1-1 0 0,1 1 0 0 0,0 0 1 0 0,-1-1-1 0 0,1 1 1 0 0,0 0-1 0 0,-1 0 1 0 0,1 0-1 0 0,0 0 1 0 0,1 1-1 0 0,3-1-3 0 0,12 0-197 0 0,0 1 0 0 0,0 1 0 0 0,21 4 0 0 0,40 11-2325 0 0,-74-16 1631 0 0,8 0-8 0 0</inkml:trace>
  <inkml:trace contextRef="#ctx0" brushRef="#br0" timeOffset="1">376 135 3679 0 0,'0'3'284'0'0,"1"-1"-115"0"0,0 0 0 0 0,-1 1-1 0 0,1-1 1 0 0,-1 0-1 0 0,1 1 1 0 0,-1-1-1 0 0,0 1 1 0 0,0-1 0 0 0,0 0-1 0 0,-1 1 1 0 0,1-1-1 0 0,-1 1 1 0 0,1-1-1 0 0,-1 0 1 0 0,-1 4 0 0 0,2-5 402 0 0,-1 0 0 0 0,0 1 0 0 0,1-1 0 0 0,0 1 1 0 0,-1-1-1 0 0,1 0 0 0 0,0 1 0 0 0,0-1 0 0 0,0 3 1 0 0,0-4-547 0 0,0 1 0 0 0,-1-1 1 0 0,1 0-1 0 0,0 1 1 0 0,0-1-1 0 0,0 1 1 0 0,0-1-1 0 0,-1 0 0 0 0,1 1 1 0 0,0-1-1 0 0,0 0 1 0 0,-1 1-1 0 0,1-1 1 0 0,0 0-1 0 0,-1 0 0 0 0,1 1 1 0 0,0-1-1 0 0,-1 0 1 0 0,1 0-1 0 0,0 1 1 0 0,-1-1-1 0 0,0 0 0 0 0,-2 3 409 0 0,11-29-2015 0 0,-2 14 618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8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0 1375 0 0,'0'0'11288'0'0,"-1"4"-10466"0"0,-6 9-164 0 0,1 0 1 0 0,1 1 0 0 0,-6 19 0 0 0,10-27-515 0 0,0 1 0 0 0,0 0-1 0 0,0 0 1 0 0,1 0 0 0 0,-1 0 0 0 0,2 0 0 0 0,-1 0 0 0 0,1-1 0 0 0,3 14 0 0 0,-1-13-86 0 0,0 0 0 0 0,1-1 0 0 0,-1 1 0 0 0,1-1 0 0 0,1 1 0 0 0,-1-1 0 0 0,1-1 0 0 0,0 1 0 0 0,1-1 0 0 0,-1 0 0 0 0,1 0 0 0 0,9 6 0 0 0,-11-8-18 0 0,1 0 0 0 0,0-1 1 0 0,0 0-1 0 0,0 0 0 0 0,0 0 1 0 0,0-1-1 0 0,0 0 0 0 0,0 0 1 0 0,0 0-1 0 0,10 0 0 0 0,-11-1 6 0 0,1 0 0 0 0,-1 0 0 0 0,1 0 0 0 0,-1-1 0 0 0,0 1 0 0 0,1-1-1 0 0,-1 0 1 0 0,0-1 0 0 0,1 1 0 0 0,-1-1 0 0 0,0 0 0 0 0,7-4 0 0 0,-5 2 66 0 0,-1 0 1 0 0,1-1-1 0 0,-1 0 1 0 0,6-8 0 0 0,-9 11-97 0 0,0 0 0 0 0,-1-1 0 0 0,0 1 1 0 0,1-1-1 0 0,-1 1 0 0 0,0-1 0 0 0,0 0 1 0 0,0 0-1 0 0,0 1 0 0 0,-1-1 0 0 0,1 0 1 0 0,-1 0-1 0 0,0-3 0 0 0,1 4-10 0 0,-1 0 0 0 0,0 1 0 0 0,0-1 1 0 0,0 1-1 0 0,0-1 0 0 0,0 0 0 0 0,0 1 0 0 0,0-1 0 0 0,-1 0 0 0 0,1 1 0 0 0,-1-1 0 0 0,1 1 0 0 0,-2-4 0 0 0,0 1-3 0 0,0 1-42 0 0,1-1 0 0 0,0 1 0 0 0,-1 0 0 0 0,1 1 0 0 0,-1-1 0 0 0,0 0-1 0 0,0 0 1 0 0,0 1 0 0 0,-1-1 0 0 0,1 1 0 0 0,0 0 0 0 0,-4-3 0 0 0,-4-2-549 0 0,0 1 0 0 0,-13-7 0 0 0,-14-8-5566 0 0,23 11 1044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18.6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5983 0 0,'31'71'958'0'0,"-26"-58"544"0"0,-1 1 0 0 0,-1-1 0 0 0,0 1-1 0 0,-1 0 1 0 0,0 0 0 0 0,0 14 0 0 0,-2-25-693 0 0,0 1-54 0 0,0 2-513 0 0,1 1 0 0 0,-1-1-1 0 0,2 1 1 0 0,-1-1 0 0 0,1 1 0 0 0,0-1 0 0 0,3 8 0 0 0,-4-13 228 0 0,1-2-376 0 0,3-1-98 0 0,-1 0 1 0 0,0-1-1 0 0,1 1 1 0 0,-1-1 0 0 0,-1 0-1 0 0,1 0 1 0 0,0 0 0 0 0,-1-1-1 0 0,1 1 1 0 0,3-6-1 0 0,5-8-313 0 0,12-22-1 0 0,-14 22-24 0 0,12-16-1 0 0,-4 10 79 0 0,-10 11 143 0 0,1 0 0 0 0,17-16-1 0 0,-22 25 114 0 0,-1 0-1 0 0,1 0 0 0 0,0 1 0 0 0,0-1 0 0 0,0 1 0 0 0,0-1 0 0 0,1 1 0 0 0,-1 1 0 0 0,0-1 0 0 0,1 1 0 0 0,-1 0 0 0 0,6-1 0 0 0,-8 2 36 0 0,0 0 0 0 0,0 0 0 0 0,0 0-1 0 0,0 0 1 0 0,1 0 0 0 0,-1 1 0 0 0,0-1-1 0 0,0 1 1 0 0,0 0 0 0 0,0 0 0 0 0,0-1-1 0 0,-1 1 1 0 0,1 0 0 0 0,0 1 0 0 0,0-1 0 0 0,-1 0-1 0 0,3 3 1 0 0,1 0 141 0 0,0 1 0 0 0,0 0 0 0 0,5 8 0 0 0,15 27 532 0 0,4 7 209 0 0,-12-26-881 0 0,-10-14-214 0 0,-1 1 1 0 0,0 0-1 0 0,0 1 0 0 0,-1 0 1 0 0,0-1-1 0 0,0 2 0 0 0,6 16 1 0 0,-7-5-713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1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 7367 0 0,'0'0'667'0'0,"2"2"-547"0"0,4 1 150 0 0,-4-4-242 0 0,-3-12 1170 0 0,0-4 3583 0 0,13 28-3638 0 0,-6-4-979 0 0,0 0 0 0 0,0 0-1 0 0,-1 1 1 0 0,0 0 0 0 0,0 1 0 0 0,-1-1 0 0 0,4 10-1 0 0,18 66 273 0 0,-25-83-431 0 0,2 14 18 0 0,0 1 0 0 0,-1 0 0 0 0,-1-1 0 0 0,0 1 1 0 0,-1 0-1 0 0,-1 0 0 0 0,0 0 0 0 0,-2 0 0 0 0,-7 29 1 0 0,9-41-76 0 0,-2 1 1 0 0,1 0 0 0 0,0-1 0 0 0,-1 1 0 0 0,0-1 0 0 0,-4 6 0 0 0,4-6-45 0 0,2-3-56 0 0,0-1-192 0 0,0 0 314 0 0,0 0-1 0 0,0-1 0 0 0,0 1 0 0 0,1 0 1 0 0,-1 0-1 0 0,0-1 0 0 0,0 1 1 0 0,0-1-1 0 0,0 1 0 0 0,1-1 0 0 0,-1 1 1 0 0,0-1-1 0 0,1 1 0 0 0,-1-1 1 0 0,0 0-1 0 0,1 1 0 0 0,-1-1 0 0 0,1 0 1 0 0,-1 0-1 0 0,1 1 0 0 0,-1-1 1 0 0,1 0-1 0 0,0 0 0 0 0,-1 0 1 0 0,1 0-1 0 0,0 1 0 0 0,0-1 0 0 0,-1 0 1 0 0,1 0-1 0 0,0 0 0 0 0,0 0 1 0 0,0 0-1 0 0,0 0 0 0 0,0 0 0 0 0,1-1 1 0 0,-1-4-152 0 0,0-1 1 0 0,1 1 0 0 0,2-12 0 0 0,-1 13 144 0 0,0 0-1 0 0,-1 0 1 0 0,2 0 0 0 0,-1 0 0 0 0,0 1 0 0 0,1-1 0 0 0,0 1 0 0 0,0-1 0 0 0,0 1 0 0 0,1 0 0 0 0,-1 0 0 0 0,1 1-1 0 0,0-1 1 0 0,0 1 0 0 0,1-1 0 0 0,-1 1 0 0 0,1 1 0 0 0,-1-1 0 0 0,1 1 0 0 0,0-1 0 0 0,0 1 0 0 0,0 1 0 0 0,0-1 0 0 0,0 1-1 0 0,0 0 1 0 0,11-1 0 0 0,-1 1 110 0 0,1 2 0 0 0,-1 0 0 0 0,1 0-1 0 0,-1 1 1 0 0,0 1 0 0 0,17 6 0 0 0,-23-7 127 0 0,-1 2 0 0 0,1-1 0 0 0,-1 1 1 0 0,1 0-1 0 0,-1 1 0 0 0,-1 0 0 0 0,1 0 0 0 0,-1 1 1 0 0,1 0-1 0 0,-2 0 0 0 0,9 10 0 0 0,-14-15 176 0 0,0 13 318 0 0,-1-11-632 0 0,-1 0 0 0 0,0 0 1 0 0,0-1-1 0 0,0 1 1 0 0,-1 0-1 0 0,1 0 1 0 0,-1-1-1 0 0,1 1 1 0 0,-1-1-1 0 0,0 1 0 0 0,0-1 1 0 0,0 0-1 0 0,0 0 1 0 0,0 0-1 0 0,-3 2 1 0 0,-5 4 108 0 0,1-2 1 0 0,-16 10 0 0 0,16-12-132 0 0,1-1 1 0 0,-1 1-1 0 0,0-1 0 0 0,1-1 1 0 0,-14 3-1 0 0,-46 2-218 0 0,65-7 2 0 0,0 0 1 0 0,-1 0-1 0 0,1 0 0 0 0,0 0 1 0 0,0 0-1 0 0,-1-1 0 0 0,1 0 1 0 0,0 1-1 0 0,0-1 0 0 0,0 0 0 0 0,0-1 1 0 0,0 1-1 0 0,0-1 0 0 0,0 1 1 0 0,0-1-1 0 0,0 0 0 0 0,1 0 0 0 0,-1 0 1 0 0,1 0-1 0 0,0 0 0 0 0,-1-1 1 0 0,-1-2-1 0 0,3 4 56 0 0,1 1 1 0 0,0-1-1 0 0,0 1 1 0 0,0-1-1 0 0,-1 1 1 0 0,1-1-1 0 0,0 1 1 0 0,0-1-1 0 0,0 0 0 0 0,0 1 1 0 0,0-1-1 0 0,0 1 1 0 0,0-1-1 0 0,0 1 1 0 0,0-1-1 0 0,0 1 1 0 0,0-1-1 0 0,0 0 1 0 0,1 0-1 0 0,-1-1-328 0 0,4-10-1272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1.6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 27 5527 0 0,'0'0'5963'0'0,"-2"1"-5076"0"0,-11 6-59 0 0,6-3-438 0 0,1-1 1 0 0,-1 2 0 0 0,1-1-1 0 0,-10 9 1 0 0,13-10-282 0 0,-1 1 27 0 0,-1 1 0 0 0,1-1-1 0 0,-1 1 1 0 0,1 0 0 0 0,1 0 0 0 0,-1 0-1 0 0,1 1 1 0 0,0-1 0 0 0,0 1 0 0 0,-3 9 0 0 0,4-8-89 0 0,1-6-29 0 0,1 0 1 0 0,-1 1-1 0 0,1-1 1 0 0,-1 0-1 0 0,1 1 1 0 0,0-1-1 0 0,0 0 1 0 0,0 1-1 0 0,0-1 1 0 0,0 0-1 0 0,0 1 1 0 0,0-1-1 0 0,0 1 1 0 0,1-1-1 0 0,-1 0 1 0 0,0 0-1 0 0,1 1 1 0 0,0 1-1 0 0,6 9-7 0 0,-5-11-9 0 0,0 1-1 0 0,0 0 1 0 0,0 0 0 0 0,1-1 0 0 0,-1 1-1 0 0,0-1 1 0 0,1 0 0 0 0,-1 0-1 0 0,1 1 1 0 0,0-2 0 0 0,-1 1 0 0 0,1 0-1 0 0,0-1 1 0 0,-1 1 0 0 0,1-1 0 0 0,0 0-1 0 0,0 1 1 0 0,-1-2 0 0 0,4 1 0 0 0,-1 0-1 0 0,-1-1 1 0 0,1 0 0 0 0,-1 0-1 0 0,1 0 1 0 0,-1-1 0 0 0,0 1-1 0 0,1-1 1 0 0,-1 0 0 0 0,0 0 0 0 0,6-4-1 0 0,-2 0 1 0 0,0 0-1 0 0,0-1 0 0 0,-1 0 1 0 0,0 0-1 0 0,0 0 0 0 0,0-1 1 0 0,8-14-1 0 0,-14 21 1 0 0,4-7 12 0 0,0 1 0 0 0,-1-1 0 0 0,0 1 0 0 0,-1-1 0 0 0,1-1 0 0 0,-1 1 0 0 0,-1 0 0 0 0,3-16 0 0 0,-5 14 39 0 0,-1 3 31 0 0,1 6 432 0 0,-2 2-483 0 0,1 0-1 0 0,-1 0 1 0 0,1 1-1 0 0,-1-1 1 0 0,1 1-1 0 0,0 0 1 0 0,0-1-1 0 0,0 1 1 0 0,0 0-1 0 0,0-1 1 0 0,0 1-1 0 0,0 0 1 0 0,1 0-1 0 0,-1 0 1 0 0,0 3-1 0 0,0-3-34 0 0,1-1-1 0 0,-1 1 0 0 0,1-1 1 0 0,0 1-1 0 0,-1 0 1 0 0,1-1-1 0 0,0 1 0 0 0,0 0 1 0 0,0-1-1 0 0,0 1 1 0 0,0-1-1 0 0,0 1 0 0 0,1 0 1 0 0,-1-1-1 0 0,0 1 1 0 0,1-1-1 0 0,0 1 0 0 0,0 1 1 0 0,2 4-33 0 0,-1 0-85 0 0,0-1-1 0 0,1 1 0 0 0,0-1 1 0 0,0 1-1 0 0,0-1 0 0 0,1 0 1 0 0,0 0-1 0 0,8 8 1 0 0,-9-10-377 0 0,1 0 0 0 0,-1-1 1 0 0,1 0-1 0 0,0 0 0 0 0,1 0 1 0 0,-1 0-1 0 0,9 4 1 0 0,0-3-1114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2.1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1 2303 0 0,'0'0'7508'0'0,"1"2"-6822"0"0,4 10-47 0 0,-2 0 1 0 0,1 1 0 0 0,-1 0-1 0 0,-1-1 1 0 0,0 1-1 0 0,-1 14 1 0 0,-2-16-397 0 0,-1 0 0 0 0,0 0-1 0 0,0 0 1 0 0,-2 0 0 0 0,1 0 0 0 0,-1-1 0 0 0,-1 1-1 0 0,-11 17 1 0 0,15-26-99 0 0,0 0 0 0 0,-1 0 0 0 0,1-1 0 0 0,-1 1 0 0 0,0 0 0 0 0,0-1-1 0 0,0 1 1 0 0,-2 1 0 0 0,1-1 209 0 0,1-1 53 0 0,1 0-1397 0 0,1-1 889 0 0,0 0 0 0 0,0 0 1 0 0,-1 0-1 0 0,1 0 0 0 0,0 0 1 0 0,0 0-1 0 0,0 1 0 0 0,-1-1 1 0 0,1 0-1 0 0,0 0 0 0 0,0 0 0 0 0,0 0 1 0 0,0 0-1 0 0,-1-1 0 0 0,1 1 1 0 0,0 0-1 0 0,0 0 0 0 0,0 0 1 0 0,0 0-1 0 0,-1 0 0 0 0,1 0 1 0 0,0-1 85 0 0,1 0 1 0 0,-1 0 0 0 0,1 0-1 0 0,0 0 1 0 0,-1 0 0 0 0,1 0 0 0 0,0 0-1 0 0,0 0 1 0 0,-1 1 0 0 0,1-1-1 0 0,0 0 1 0 0,0 0 0 0 0,0 1 0 0 0,0-1-1 0 0,0 1 1 0 0,0-1 0 0 0,0 1-1 0 0,0-1 1 0 0,2 0 0 0 0,0 1-17 0 0,0 0 0 0 0,0 0 0 0 0,1 0 0 0 0,-1 0 0 0 0,0 0 0 0 0,5 1 0 0 0,18 3 54 0 0,0-1-1 0 0,50 0 0 0 0,-70-3-17 0 0,1-1 0 0 0,0 1 0 0 0,0-2-1 0 0,0 1 1 0 0,0-1 0 0 0,-1 0 0 0 0,1 0-1 0 0,0 0 1 0 0,-1-1 0 0 0,0 0 0 0 0,0-1-1 0 0,0 1 1 0 0,0-1 0 0 0,0 0 0 0 0,-1-1-1 0 0,6-5 1 0 0,-11 10-4 0 0,8-13 30 0 0,-4-15 15 0 0,-4 21-30 0 0,0 1-1 0 0,-1 0 1 0 0,0 0 0 0 0,0 0-1 0 0,0 0 1 0 0,-1 0 0 0 0,0 0-1 0 0,0 0 1 0 0,-4-7 0 0 0,5 11 18 0 0,1 1-1 0 0,-1-1 1 0 0,-1 0 0 0 0,1 1 0 0 0,0-1 0 0 0,0 1 0 0 0,-1-1 0 0 0,1 1 0 0 0,-1-1 0 0 0,1 1 0 0 0,-3-1 0 0 0,1 0 86 0 0,2 1 105 0 0,-1 0-153 0 0,1 1 0 0 0,-1 0-1 0 0,1 0 1 0 0,0-1 0 0 0,-1 1-1 0 0,1 0 1 0 0,-1 1 0 0 0,1-1-1 0 0,-1 0 1 0 0,1 0 0 0 0,-3 1-1 0 0,4 0-16 0 0,-1 0 0 0 0,0-1 0 0 0,0 1-1 0 0,0 0 1 0 0,1 0 0 0 0,-1 0 0 0 0,1 0 0 0 0,-1-1-1 0 0,0 1 1 0 0,1 0 0 0 0,0 0 0 0 0,-1 0-1 0 0,1 0 1 0 0,-1 0 0 0 0,1 1 0 0 0,0-1 0 0 0,0 0-1 0 0,0 0 1 0 0,0 0 0 0 0,0 0 0 0 0,0 0 0 0 0,0 0-1 0 0,0 0 1 0 0,0 0 0 0 0,0 0 0 0 0,0 0-1 0 0,1 0 1 0 0,-1 0 0 0 0,0 0 0 0 0,2 2 0 0 0,-1 2-39 0 0,1-1 0 0 0,0 1 1 0 0,0 0-1 0 0,1-1 1 0 0,3 7-1 0 0,0-4-23 0 0,-1 0 0 0 0,1 0-1 0 0,0-1 1 0 0,1 0 0 0 0,-1 0 0 0 0,1 0 0 0 0,1-1-1 0 0,-1 0 1 0 0,1 0 0 0 0,16 6 0 0 0,-7-4-943 0 0,0-1 0 0 0,1-1 1 0 0,33 5-1 0 0,-27-8-644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2.4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115 218 455 0 0,'-6'6'313'0'0,"-1"-1"-1"0"0,0 0 0 0 0,-11 7 0 0 0,-2 0 3190 0 0,16-9-2938 0 0,0 1-1 0 0,-1-1 1 0 0,1 1-1 0 0,1 0 1 0 0,-1 0-1 0 0,0 0 1 0 0,1 1-1 0 0,0-1 1 0 0,0 1-1 0 0,0-1 1 0 0,-3 10-1 0 0,3-7-312 0 0,1-1 1 0 0,1 1-1 0 0,-1 0 0 0 0,1 0 1 0 0,0 0-1 0 0,1 0 0 0 0,0 0 0 0 0,0 9 1 0 0,2 0-146 0 0,1 0 0 0 0,0 0 0 0 0,1-1 0 0 0,1 1 0 0 0,1-1 0 0 0,0 0 0 0 0,9 16 0 0 0,-11-24-81 0 0,0 1 0 0 0,1-1-1 0 0,-1 0 1 0 0,1-1 0 0 0,1 1 0 0 0,-1-1-1 0 0,1 0 1 0 0,10 7 0 0 0,-14-11-14 0 0,1 0 0 0 0,-1-1 1 0 0,1 1-1 0 0,0-1 0 0 0,-1 0 0 0 0,1 1 1 0 0,0-1-1 0 0,0-1 0 0 0,0 1 0 0 0,-1 0 0 0 0,1-1 1 0 0,0 1-1 0 0,0-1 0 0 0,0 0 0 0 0,0 0 1 0 0,0 0-1 0 0,0 0 0 0 0,0-1 0 0 0,0 1 0 0 0,0-1 1 0 0,0 0-1 0 0,-1 0 0 0 0,1 0 0 0 0,0 0 1 0 0,0 0-1 0 0,-1-1 0 0 0,4-1 0 0 0,-1-1 60 0 0,0 0-1 0 0,-1 0 0 0 0,0 0 1 0 0,1-1-1 0 0,-1 0 0 0 0,-1 0 1 0 0,1 0-1 0 0,-1 0 0 0 0,0 0 1 0 0,0-1-1 0 0,0 1 0 0 0,-1-1 1 0 0,0 0-1 0 0,2-7 0 0 0,0-2 179 0 0,-1 0-1 0 0,0-1 0 0 0,-2 1 0 0 0,1-23 0 0 0,-4-6 73 0 0,-3 0-1 0 0,-1 1 1 0 0,-14-50 0 0 0,4 19-556 0 0,4-15-1855 0 0,6 60 124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3.0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148 103 3679 0 0,'0'0'167'0'0,"-2"-1"-7"0"0,-31-1 167 0 0,29 2 384 0 0,0 0 1 0 0,0 1-1 0 0,-1-1 1 0 0,1 1-1 0 0,0 0 1 0 0,0 0-1 0 0,0 1 1 0 0,0-1-1 0 0,0 1 1 0 0,0 0-1 0 0,1 0 1 0 0,-1 0-1 0 0,1 0 1 0 0,-1 1 0 0 0,1-1-1 0 0,-6 7 1 0 0,-2 2-161 0 0,9-9-452 0 0,-1 0 0 0 0,1 1 0 0 0,-1-1 0 0 0,1 1 0 0 0,0 0 0 0 0,0 0 0 0 0,0 0 0 0 0,0 0 0 0 0,0 0 0 0 0,1 0 0 0 0,-1 0 0 0 0,1 1 0 0 0,0-1 0 0 0,0 0 0 0 0,0 1 0 0 0,0 6 0 0 0,1-4-61 0 0,0 1-1 0 0,1 0 0 0 0,0-1 0 0 0,0 1 1 0 0,0-1-1 0 0,1 1 0 0 0,0-1 1 0 0,0 1-1 0 0,1-1 0 0 0,-1 0 0 0 0,1 0 1 0 0,1 0-1 0 0,-1-1 0 0 0,1 1 1 0 0,6 6-1 0 0,-7-8-36 0 0,0-1 1 0 0,1 1-1 0 0,0-1 1 0 0,-1 1-1 0 0,1-1 1 0 0,1 0-1 0 0,-1-1 1 0 0,0 1-1 0 0,1-1 1 0 0,-1 0-1 0 0,1 0 1 0 0,0 0-1 0 0,0-1 1 0 0,-1 1-1 0 0,1-1 1 0 0,0 0-1 0 0,0-1 1 0 0,0 1-1 0 0,1-1 1 0 0,8-1-1 0 0,-10 1 7 0 0,0-1 0 0 0,0 0 0 0 0,0 0 0 0 0,-1 0 0 0 0,1-1 0 0 0,0 1 0 0 0,-1-1 0 0 0,1 0 0 0 0,-1 0 0 0 0,1 0 0 0 0,-1 0 0 0 0,0-1 0 0 0,4-3 0 0 0,-3 1 21 0 0,0 1 0 0 0,-1-1 0 0 0,1 0 0 0 0,-1 0 0 0 0,0 0 1 0 0,0-1-1 0 0,-1 1 0 0 0,3-8 0 0 0,-2 3-24 0 0,0-1-1 0 0,-1 0 1 0 0,0 0 0 0 0,0 0 0 0 0,-2 0 0 0 0,1 0-1 0 0,-1 0 1 0 0,-1 0 0 0 0,-2-14 0 0 0,0 14-283 0 0,0 0 0 0 0,-8-18 0 0 0,6 19-1244 0 0,1 0-1 0 0,-3-16 0 0 0,13 3-5611 0 0,-5 21 6761 0 0,0 1 1 0 0,0-1-1 0 0,0 0 0 0 0,0 1 1 0 0,1-1-1 0 0,-1 1 1 0 0,1-1-1 0 0,-1 1 1 0 0,1 0-1 0 0,0 0 0 0 0,-1 0 1 0 0,1 0-1 0 0,3-2 1 0 0,-2 2 446 0 0,-1 1 0 0 0,1-1 0 0 0,-1 0 0 0 0,1 1 0 0 0,0 0 0 0 0,-1-1 0 0 0,1 1 0 0 0,0 0 0 0 0,-1 0 0 0 0,1 1 0 0 0,0-1 0 0 0,-1 0 0 0 0,1 1 0 0 0,0 0 0 0 0,3 1 0 0 0,-1 0 384 0 0,-1 0 0 0 0,1 1 0 0 0,-1-1 1 0 0,1 1-1 0 0,-1 0 0 0 0,0 0 0 0 0,0 1 0 0 0,0-1 1 0 0,-1 1-1 0 0,1 0 0 0 0,-1 0 0 0 0,5 8 1 0 0,-3-3 445 0 0,0 2 1 0 0,0-1 0 0 0,-1 1 0 0 0,4 18 0 0 0,-5-19-417 0 0,2 9 1231 0 0,13 34 1 0 0,-17-50-1625 0 0,1-1 0 0 0,-1 0 0 0 0,1 1 1 0 0,-1-1-1 0 0,1 0 0 0 0,0 0 0 0 0,3 3 1 0 0,0-1 152 0 0,-4-3-100 0 0,1 0-69 0 0,0-1-74 0 0,1 0 0 0 0,-1 0-1 0 0,1 0 1 0 0,0-1 0 0 0,-1 1 0 0 0,1 0 0 0 0,0-1 0 0 0,-1 0 0 0 0,1 0 0 0 0,-1 0-1 0 0,1 0 1 0 0,-1 0 0 0 0,0 0 0 0 0,1 0 0 0 0,-1-1 0 0 0,0 1 0 0 0,0-1 0 0 0,0 0-1 0 0,0 0 1 0 0,0 0 0 0 0,2-3 0 0 0,5-6-115 0 0,1-1 0 0 0,11-21 0 0 0,-15 24 33 0 0,29-38-182 0 0,-14 20 187 0 0,-18 24 96 0 0,0 0 0 0 0,0 0-1 0 0,0 1 1 0 0,0-1-1 0 0,1 1 1 0 0,-1-1 0 0 0,1 1-1 0 0,0 0 1 0 0,-1 1 0 0 0,6-3-1 0 0,-7 4 253 0 0,7 8 318 0 0,-2 1-333 0 0,0 0 0 0 0,-1 0 0 0 0,-1 1 1 0 0,1-1-1 0 0,-1 1 0 0 0,-1 0 1 0 0,0 0-1 0 0,3 15 0 0 0,11 23 282 0 0,-15-41-645 0 0,0 0-1 0 0,1 0 0 0 0,0 0 1 0 0,1-1-1 0 0,-1 0 1 0 0,1 0-1 0 0,1 0 1 0 0,-1 0-1 0 0,1-1 1 0 0,0 0-1 0 0,7 5 1 0 0,6 2-7412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3.7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2 4143 0 0,'0'0'319'0'0,"-8"-2"-198"0"0,4 2 236 0 0,1 0-1 0 0,-1 1 0 0 0,0-1 0 0 0,1 1 0 0 0,0 0 0 0 0,-1 0 0 0 0,1 0 0 0 0,-1 0 0 0 0,1 1 0 0 0,0-1 1 0 0,0 1-1 0 0,0 0 0 0 0,0 0 0 0 0,0 0 0 0 0,0 0 0 0 0,0 0 0 0 0,1 1 0 0 0,-1-1 0 0 0,1 1 1 0 0,-2 3-1 0 0,-3 1 104 0 0,1 2 0 0 0,1-1 0 0 0,0 1 1 0 0,0 0-1 0 0,-7 18 0 0 0,8-18-373 0 0,1 1-1 0 0,1-1 1 0 0,-1 1 0 0 0,2 0-1 0 0,-1 0 1 0 0,1 0-1 0 0,1 0 1 0 0,0-1 0 0 0,0 1-1 0 0,1 0 1 0 0,0 0-1 0 0,1 0 1 0 0,0 0 0 0 0,1-1-1 0 0,0 1 1 0 0,0-1-1 0 0,1 0 1 0 0,0 0 0 0 0,9 15-1 0 0,-11-21-74 0 0,1 0-1 0 0,-1 0 0 0 0,1-1 0 0 0,0 1 1 0 0,0-1-1 0 0,0 1 0 0 0,0-1 1 0 0,0 0-1 0 0,0 0 0 0 0,0-1 1 0 0,1 1-1 0 0,4 1 0 0 0,-1-1 51 0 0,-1 0 0 0 0,1 0-1 0 0,0-1 1 0 0,0 0 0 0 0,11 0 0 0 0,-16-1-37 0 0,0 0 1 0 0,0 0 0 0 0,0 0 0 0 0,0 0 0 0 0,0-1 0 0 0,0 1 0 0 0,0-1 0 0 0,0 1 0 0 0,-1-1 0 0 0,1 0 0 0 0,0 0 0 0 0,0 0 0 0 0,-1 0 0 0 0,1 0-1 0 0,-1 0 1 0 0,1 0 0 0 0,-1 0 0 0 0,1-1 0 0 0,-1 1 0 0 0,1-1 0 0 0,-1 1 0 0 0,0-1 0 0 0,0 1 0 0 0,0-1 0 0 0,0 0 0 0 0,0 1 0 0 0,0-1 0 0 0,-1 0 0 0 0,1 0-1 0 0,0 0 1 0 0,-1 0 0 0 0,0 1 0 0 0,1-1 0 0 0,-1 0 0 0 0,0 0 0 0 0,0-3 0 0 0,0-4-4 0 0,0 0-1 0 0,0 0 1 0 0,-1 0-1 0 0,0 0 1 0 0,-1 0 0 0 0,-3-10-1 0 0,-23-69-613 0 0,23 75-22 0 0,0 1-1 0 0,-8-13 1 0 0,2 6-4383 0 0,5 11 357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55 7831 0 0,'0'-1'603'0'0,"0"-2"-428"0"0,-1 1 1 0 0,0-1-1 0 0,1 1 1 0 0,-1-1-1 0 0,0 1 0 0 0,0-1 1 0 0,-1 1-1 0 0,1 0 0 0 0,0 0 1 0 0,-1-1-1 0 0,1 1 1 0 0,-1 0-1 0 0,0 0 0 0 0,-2-1 1 0 0,3 2 27 0 0,-1 0 0 0 0,1 0 1 0 0,0 0-1 0 0,-1 1 1 0 0,1-1-1 0 0,-1 1 0 0 0,1-1 1 0 0,-1 1-1 0 0,1 0 0 0 0,-1-1 1 0 0,1 1-1 0 0,-1 0 1 0 0,1 0-1 0 0,-1 0 0 0 0,1 0 1 0 0,-1 0-1 0 0,0 0 1 0 0,1 1-1 0 0,-1-1 0 0 0,1 0 1 0 0,-1 1-1 0 0,1 0 0 0 0,-1-1 1 0 0,1 1-1 0 0,-3 1 1 0 0,1 0-65 0 0,0 1 1 0 0,-1-1 0 0 0,1 1-1 0 0,1 0 1 0 0,-1 0 0 0 0,0 0-1 0 0,1 0 1 0 0,-5 7 0 0 0,-14 30 400 0 0,17-31-534 0 0,1 1 0 0 0,0-1 0 0 0,1 1 0 0 0,0-1 0 0 0,-1 16 0 0 0,3-19-6 0 0,-1 0 0 0 0,2 0-1 0 0,-1 0 1 0 0,1 0 0 0 0,-1 0 0 0 0,2 0-1 0 0,-1 0 1 0 0,1-1 0 0 0,-1 1-1 0 0,5 8 1 0 0,2-4 0 0 0,-5-7-53 0 0,0 0 0 0 0,1-1-1 0 0,-1 0 1 0 0,1 0 0 0 0,0 0-1 0 0,-1 0 1 0 0,1 0 0 0 0,0-1 0 0 0,0 1-1 0 0,0-1 1 0 0,0 0 0 0 0,0 0-1 0 0,1-1 1 0 0,4 1 0 0 0,-6-1 4 0 0,0 0 0 0 0,0 0 1 0 0,1-1-1 0 0,-1 1 0 0 0,0-1 1 0 0,0 1-1 0 0,0-1 0 0 0,0 0 1 0 0,-1 0-1 0 0,1-1 1 0 0,0 1-1 0 0,0 0 0 0 0,-1-1 1 0 0,1 0-1 0 0,-1 0 0 0 0,1 0 1 0 0,-1 0-1 0 0,0 0 0 0 0,1 0 1 0 0,1-3-1 0 0,5-8-6 0 0,-1 0 1 0 0,-1-1 0 0 0,0 1-1 0 0,8-24 1 0 0,15-60 419 0 0,-18 43 2641 0 0,-11 67-2678 0 0,3 16-243 0 0,-1 6-46 0 0,12 45 0 0 0,-13-70-227 0 0,1 0-1 0 0,1 0 0 0 0,0 0 0 0 0,0 0 1 0 0,1-1-1 0 0,0 1 0 0 0,0-1 1 0 0,13 15-1 0 0,-16-22-61 0 0,1 1 0 0 0,0-1 0 0 0,0 0 0 0 0,0 0 1 0 0,0 0-1 0 0,0-1 0 0 0,0 1 0 0 0,0-1 0 0 0,0 1 0 0 0,1-1 0 0 0,-1 0 0 0 0,0 0 0 0 0,1-1 1 0 0,-1 1-1 0 0,6 0 0 0 0,-7-1 52 0 0,14 3-1381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4.0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1 116 1839 0 0,'18'39'92'0'0,"-6"-14"1976"0"0,13 44-1 0 0,-4-3 3093 0 0,-10-34-3572 0 0,-2 1 0 0 0,7 40 0 0 0,-9-49-705 0 0,-6-22 413 0 0,-2-2-1284 0 0,0-1 0 0 0,0 1 1 0 0,0-1-1 0 0,0 1 0 0 0,0-1 1 0 0,0 1-1 0 0,0-1 0 0 0,1 1 1 0 0,-1-1-1 0 0,0 0 0 0 0,0 1 1 0 0,1-1-1 0 0,-1 0 0 0 0,0 0 1 0 0,1 0-1 0 0,-1 0 0 0 0,1 1 1 0 0,-1-2-1 0 0,-9-19 29 0 0,9 20-46 0 0,-6-16-117 0 0,1-1 0 0 0,1 0-1 0 0,0-1 1 0 0,1 1-1 0 0,1-1 1 0 0,1 0 0 0 0,1 0-1 0 0,0 0 1 0 0,2 1 0 0 0,0-1-1 0 0,1 0 1 0 0,1 0 0 0 0,0 1-1 0 0,2-1 1 0 0,0 1 0 0 0,11-26-1 0 0,-12 36 9 0 0,1-1 0 0 0,0 1 0 0 0,1 0 0 0 0,0 0 0 0 0,0 1 0 0 0,0 0 0 0 0,1 0 0 0 0,9-7 0 0 0,-13 11 108 0 0,0 0 0 0 0,1 1 0 0 0,-1-1 0 0 0,1 1 0 0 0,0 0 0 0 0,0 0 0 0 0,0 0 0 0 0,0 0 0 0 0,0 1 0 0 0,0-1 0 0 0,1 1 0 0 0,-1 0 0 0 0,0 1 0 0 0,1-1 0 0 0,-1 1 0 0 0,0 0 0 0 0,1 0 0 0 0,-1 0 0 0 0,8 1 0 0 0,-9 0 37 0 0,-1 0 0 0 0,1 0 1 0 0,-1 0-1 0 0,0 0 1 0 0,0 0-1 0 0,0 1 1 0 0,0-1-1 0 0,0 1 0 0 0,0-1 1 0 0,0 1-1 0 0,0 0 1 0 0,0 0-1 0 0,-1 0 1 0 0,3 3-1 0 0,-1-1 49 0 0,-1 0 1 0 0,0 1-1 0 0,0-1 1 0 0,-1 0-1 0 0,1 1 1 0 0,-1-1-1 0 0,1 8 0 0 0,0-2 85 0 0,-2 0-1 0 0,1 1 0 0 0,-1-1 1 0 0,-1 0-1 0 0,0 0 1 0 0,-4 18-1 0 0,3-18-142 0 0,-1 0 1 0 0,0 0-1 0 0,-1 0 1 0 0,0-1-1 0 0,0 1 1 0 0,-1-1-1 0 0,-1 0 1 0 0,1 0-1 0 0,-1-1 1 0 0,-1 1-1 0 0,0-1 1 0 0,0-1-1 0 0,0 1 1 0 0,-1-1-1 0 0,-11 8 1 0 0,17-14-452 0 0,-17-2-5245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4.4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7831 0 0,'0'0'603'0'0,"1"4"-216"0"0,5 59 2936 0 0,-5-38-1973 0 0,5 26-1 0 0,10 30-184 0 0,36 168-1700 0 0,-46-223-584 0 0,-2 0-52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4.7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 3223 0 0,'2'-4'9416'0'0,"0"5"-8866"0"0,7 2-316 0 0,0 0 1 0 0,1 0-1 0 0,-1-1 1 0 0,0 0-1 0 0,19 0 1 0 0,50-2-420 0 0,-28-2-1899 0 0,-36 4-2428 0 0</inkml:trace>
  <inkml:trace contextRef="#ctx0" brushRef="#br0" timeOffset="1">304 69 1839 0 0,'0'12'160'0'0,"0"3"-160"0"0,-2 1 0 0 0,0 2 0 0 0,2 0 1408 0 0,2 0 256 0 0,0-2 40 0 0,2-2 320 0 0,0-2-2024 0 0,2-2 0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5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42 6447 0 0,'0'0'298'0'0,"-1"-1"-10"0"0,-5-4-189 0 0,1 0 1 0 0,0 0 0 0 0,-10-13 8597 0 0,25 13-8385 0 0,-9 5-656 0 0,3-3 700 0 0,2 3-5136 0 0,9 2-202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5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 1 919 0 0,'-47'11'1495'0'0,"37"-8"334"0"0,0 0 1 0 0,1 1-1 0 0,-1 0 1 0 0,-15 10-1 0 0,21-11-1171 0 0,0-1-1 0 0,0 1 1 0 0,0 0-1 0 0,1 1 1 0 0,0-1-1 0 0,-1 1 1 0 0,1-1-1 0 0,0 1 1 0 0,1 0-1 0 0,-1 0 1 0 0,-3 9-1 0 0,4-9-739 0 0,1 1-1 0 0,-1 0 1 0 0,1-1 0 0 0,0 1-1 0 0,1 0 1 0 0,-1 0 0 0 0,1 0-1 0 0,0 6 1 0 0,1-3 142 0 0,0 0 0 0 0,0 0-1 0 0,0 0 1 0 0,1 0 0 0 0,0 0 0 0 0,1-1 0 0 0,0 1 0 0 0,0-1-1 0 0,6 12 1 0 0,-5-14-309 0 0,-1 0-1 0 0,1 0 0 0 0,0 0 1 0 0,1-1-1 0 0,-1 1 1 0 0,1-1-1 0 0,-1 0 0 0 0,1-1 1 0 0,0 1-1 0 0,1-1 1 0 0,-1 0-1 0 0,1 0 1 0 0,6 2-1 0 0,10 3-3786 0 0,2-2-1055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5.8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112 324 5983 0 0,'0'0'464'0'0,"-8"0"-288"0"0,3 1 180 0 0,0 0-1 0 0,-1 1 1 0 0,1-1 0 0 0,0 1-1 0 0,0 0 1 0 0,0 1-1 0 0,1-1 1 0 0,-1 1-1 0 0,1 0 1 0 0,-1 0-1 0 0,1 0 1 0 0,0 1-1 0 0,0-1 1 0 0,-6 8-1 0 0,7-7-57 0 0,0-1-1 0 0,1 1 0 0 0,-1 0 0 0 0,1 0 1 0 0,-1 0-1 0 0,1 1 0 0 0,0-1 1 0 0,1 0-1 0 0,-1 1 0 0 0,1-1 0 0 0,0 1 1 0 0,0 0-1 0 0,0-1 0 0 0,1 1 0 0 0,0 0 1 0 0,-1-1-1 0 0,2 6 0 0 0,0-7-293 0 0,-1 0-1 0 0,1 0 0 0 0,0-1 1 0 0,0 1-1 0 0,1-1 0 0 0,-1 1 1 0 0,0-1-1 0 0,1 1 0 0 0,-1-1 1 0 0,1 0-1 0 0,0 1 0 0 0,0-1 1 0 0,0 0-1 0 0,0-1 0 0 0,0 1 1 0 0,0 0-1 0 0,4 2 0 0 0,5 0-3 0 0,-9-3-4 0 0,0 0 1 0 0,0-1-1 0 0,0 1 0 0 0,0-1 0 0 0,0 1 0 0 0,0-1 0 0 0,0 0 0 0 0,0 0 1 0 0,0 0-1 0 0,1 0 0 0 0,-1 0 0 0 0,0 0 0 0 0,0-1 0 0 0,4 0 0 0 0,0-1-30 0 0,-1 1-18 0 0,-1 0-1 0 0,1-1 1 0 0,-1 1-1 0 0,0-1 0 0 0,1 0 1 0 0,-1 0-1 0 0,0-1 1 0 0,0 1-1 0 0,0-1 1 0 0,-1 0-1 0 0,7-6 0 0 0,0-2-66 0 0,-1-1 0 0 0,-1 1 1 0 0,10-18-1 0 0,-16 25 477 0 0,-3 5 381 0 0,-5 7-304 0 0,5-3-378 0 0,-1 0 0 0 0,0 0 0 0 0,1 0 0 0 0,0 0 0 0 0,1 1 0 0 0,-1-1 0 0 0,1 0 0 0 0,0 1 0 0 0,1 7 1 0 0,1 1-113 0 0,1 1 1 0 0,4 13 0 0 0,-6-26-98 0 0,0 1 0 0 0,1-1 1 0 0,-1 0-1 0 0,0 1 0 0 0,1-1 0 0 0,-1 0 1 0 0,1 0-1 0 0,0 0 0 0 0,-1 0 1 0 0,1-1-1 0 0,0 1 0 0 0,0 0 1 0 0,5 2-1 0 0,13 5-5754 0 0</inkml:trace>
  <inkml:trace contextRef="#ctx0" brushRef="#br0" timeOffset="1">471 0 6911 0 0,'0'0'528'0'0,"5"9"1628"0"0,0 48 3920 0 0,-2 31-3471 0 0,-3-62-2130 0 0,4 10-32 0 0,0-1 0 0 0,2 0-1 0 0,19 60 1 0 0,-16-67-1171 0 0,24 52 0 0 0,-17-50-6099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6.4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5 3223 0 0,'0'-1'105'0'0,"0"1"79"0"0,-10 11-185 0 0,-23 10 252 0 0,32-21-202 0 0,1 0-1 0 0,0 0 1 0 0,-1 0-1 0 0,1 0 1 0 0,0 0-1 0 0,-1 0 1 0 0,1 1 0 0 0,0-1-1 0 0,-1 0 1 0 0,1 0-1 0 0,0 0 1 0 0,0 1-1 0 0,-1-1 1 0 0,1 0 0 0 0,0 0-1 0 0,0 0 1 0 0,-1 1-1 0 0,1-1 1 0 0,0 0-1 0 0,0 1 1 0 0,0-1-1 0 0,-1 0 1 0 0,1 0 0 0 0,0 1-1 0 0,0-1 1 0 0,0 0-1 0 0,0 1 1 0 0,0-1-1 0 0,0 0 1 0 0,0 1-1 0 0,0-1 1 0 0,0 0 0 0 0,0 1-1 0 0,0-1 1 0 0,0 0-1 0 0,0 1 1 0 0,0-1-1 0 0,0 0 1 0 0,0 1-1 0 0,0-1 1 0 0,0 0 0 0 0,0 1-1 0 0,6 3 2656 0 0,-5-1-1043 0 0,23 54 1266 0 0,-14-36-1824 0 0,10 31-1 0 0,-19-47-968 0 0,0 0-1 0 0,0 0 1 0 0,-1-1 0 0 0,0 1-1 0 0,0 0 1 0 0,-1 9-1 0 0,0 6 312 0 0,-1-24-363 0 0,0 2-85 0 0,3-10-10 0 0,3 0-98 0 0,0 0-1 0 0,0 0 1 0 0,1 0 0 0 0,0 1 0 0 0,1 0 0 0 0,0 0 0 0 0,1 1 0 0 0,16-19 0 0 0,1 2-522 0 0,50-42 0 0 0,-73 68 609 0 0,1-1 0 0 0,0 1 1 0 0,-1 0-1 0 0,1 0 0 0 0,0 0 0 0 0,0 0 0 0 0,0 0 0 0 0,0 1 0 0 0,0-1 0 0 0,0 0 0 0 0,0 1 0 0 0,0 0 0 0 0,0-1 0 0 0,0 1 1 0 0,3 0-1 0 0,-3 0-50 0 0,-2 1 46 0 0,0 0 41 0 0,0 0-1 0 0,1 0 1 0 0,-1 0 0 0 0,0 0 0 0 0,0 0 0 0 0,1 0-1 0 0,-1 0 1 0 0,1 0 0 0 0,-1 0 0 0 0,1 0 0 0 0,0 1-1 0 0,0-1 11 0 0,0 0 0 0 0,0 0-1 0 0,-1 0 1 0 0,1 0 0 0 0,-1 1 0 0 0,1-1-1 0 0,-1 0 1 0 0,1 0 0 0 0,-1 1-1 0 0,0-1 1 0 0,1 0 0 0 0,-1 3-1 0 0,0 9 291 0 0,-1 1 0 0 0,0-1 0 0 0,-1 0-1 0 0,-5 19 1 0 0,5-26-118 0 0,1 0 0 0 0,-1 1-1 0 0,1-1 1 0 0,1 0 0 0 0,-1 0-1 0 0,1 8 1 0 0,0-12 834 0 0,2-1-945 0 0,1 1-44 0 0,-2-1-29 0 0,0-1 0 0 0,0 1 1 0 0,1 0-1 0 0,-1 0 0 0 0,0-1 0 0 0,1 1 0 0 0,-1-1 1 0 0,0 1-1 0 0,1-1 0 0 0,-1 0 0 0 0,1 1 1 0 0,-1-1-1 0 0,1 0 0 0 0,-1 0 0 0 0,0 0 1 0 0,3 0-1 0 0,-3 0-6 0 0,-1 0 0 0 0,1-1 0 0 0,-1 1 0 0 0,1 0 1 0 0,-1 0-1 0 0,1 0 0 0 0,-1 0 0 0 0,1-1 0 0 0,-1 1 0 0 0,1 0 0 0 0,-1 0 1 0 0,1-1-1 0 0,-1 1 0 0 0,1 0 0 0 0,-1-1 0 0 0,0 1 0 0 0,1 0 0 0 0,-1-1 0 0 0,0 1 1 0 0,1-1-1 0 0,-1 1 0 0 0,0-1 0 0 0,1 1 0 0 0,-1-1 0 0 0,0 1 0 0 0,0-1 1 0 0,1 0-1 0 0,1-14 8 0 0,-3 10-306 0 0,0 0 0 0 0,0 0-1 0 0,0 0 1 0 0,0 0 0 0 0,-3-6-1 0 0,3 10-742 0 0,3-12-4301 0 0,0 0 670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6.8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 8287 0 0,'0'0'639'0'0,"1"2"-415"0"0,0 8 216 0 0,-1 1-1 0 0,0 0 1 0 0,0-1 0 0 0,-3 15 0 0 0,1-9 1084 0 0,0 23 1 0 0,7 32-561 0 0,3-1 1 0 0,23 94-1 0 0,-21-123-1153 0 0,14 61-70 0 0,-2-35-3510 0 0,-15-46-1130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7.1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1 144 2303 0 0,'0'-3'167'0'0,"-1"-2"42"0"0,1 0 0 0 0,0 0 0 0 0,0 0 0 0 0,1 0 0 0 0,-1 0 0 0 0,1 0 0 0 0,0 0 0 0 0,0 0 0 0 0,1 1 0 0 0,-1-1-1 0 0,1 0 1 0 0,0 1 0 0 0,0-1 0 0 0,1 1 0 0 0,-1 0 0 0 0,1 0 0 0 0,0 0 0 0 0,0 0 0 0 0,1 0 0 0 0,-1 1 0 0 0,1-1 0 0 0,0 1 0 0 0,7-6 0 0 0,-9 8-152 0 0,5-3 113 0 0,0 0 0 0 0,0 0 0 0 0,0 0 0 0 0,16-5-1 0 0,-8 6-169 0 0,2 3 0 0 0,-13 0 4 0 0,1 2-4 0 0,12 4 92 0 0,-14-5 23 0 0,-2 0-64 0 0,1 0 1 0 0,-1 0-1 0 0,0 1 0 0 0,0-1 1 0 0,0 0-1 0 0,0 0 0 0 0,0 1 1 0 0,0-1-1 0 0,0 1 0 0 0,0-1 1 0 0,1 3-1 0 0,-2-3-6 0 0,2 2 49 0 0,-1 0-1 0 0,0 0 1 0 0,0 0-1 0 0,0 0 1 0 0,-1 1-1 0 0,1-1 0 0 0,-1 0 1 0 0,0 0-1 0 0,1 1 1 0 0,-1-1-1 0 0,-1 0 1 0 0,1 1-1 0 0,0-1 0 0 0,-3 6 1 0 0,1 4 192 0 0,2-11-22 0 0,-1 0-5 0 0,-7 16 202 0 0,7-16 110 0 0,1-1-456 0 0,-1 0-119 0 0,1-1 1 0 0,0 0-1 0 0,0 1 1 0 0,0-1-1 0 0,0 0 1 0 0,0 1-1 0 0,-1-1 1 0 0,1 0 0 0 0,0 0-1 0 0,0 1 1 0 0,0-1-1 0 0,0 0 1 0 0,0 1-1 0 0,0-1 1 0 0,0 0-1 0 0,0 1 1 0 0,0-1 0 0 0,0 0-1 0 0,1 1 1 0 0,-1-1-1 0 0,0 0 1 0 0,0 1-1 0 0,0-1 1 0 0,0 0-1 0 0,0 1 1 0 0,0-1 0 0 0,1 0-1 0 0,-1 1 1 0 0,2 0 17 0 0,7 4-273 0 0,-6-5 228 0 0,0 0 0 0 0,0 0-1 0 0,0 0 1 0 0,0 0 0 0 0,0-1 0 0 0,-1 0 0 0 0,1 1 0 0 0,3-2-1 0 0,10-5 36 0 0,-11 4 55 0 0,-3 1 91 0 0,0 1 0 0 0,0-1 0 0 0,1 1-1 0 0,-1 0 1 0 0,1 0 0 0 0,-1 0 0 0 0,5-1 0 0 0,-6 3-35 0 0,0 0 1 0 0,0 0-1 0 0,0 0 1 0 0,0 0 0 0 0,0 0-1 0 0,0 0 1 0 0,0 0-1 0 0,0 0 1 0 0,0 0-1 0 0,0 1 1 0 0,0-1 0 0 0,-1 0-1 0 0,1 1 1 0 0,-1-1-1 0 0,1 1 1 0 0,0 1-1 0 0,-1-2-153 0 0,8 22 553 0 0,-5-14-755 0 0,0 1 1 0 0,1 0-1 0 0,8 13 0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7.5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12959 0 0,'0'0'1172'0'0,"1"5"-936"0"0,7 90 375 0 0,6 35-470 0 0,-10-103-193 0 0,2 13-427 0 0,13 42 1 0 0,-9-50-2967 0 0,-2-1-1141 0 0</inkml:trace>
  <inkml:trace contextRef="#ctx0" brushRef="#br0" timeOffset="1">12 308 4607 0 0,'0'-3'354'0'0,"0"-36"-36"0"0,0 38-48 0 0,1-1 0 0 0,-1 1 0 0 0,1 0 0 0 0,-1-1-1 0 0,1 1 1 0 0,-1 0 0 0 0,1-1 0 0 0,0 1 0 0 0,-1 0-1 0 0,1 0 1 0 0,0 0 0 0 0,0-1 0 0 0,2 0 0 0 0,14-14 1350 0 0,-14 14-1666 0 0,0-1 103 0 0,0 1 0 0 0,0 0 0 0 0,1 0 0 0 0,-1 1 0 0 0,0-1 0 0 0,1 1 0 0 0,0-1-1 0 0,-1 1 1 0 0,1 0 0 0 0,5 0 0 0 0,40-1-233 0 0,-40 2 53 0 0,0 1-274 0 0,1 1 0 0 0,-1 0 0 0 0,0 1 0 0 0,0 0 0 0 0,0 1 0 0 0,0-1 0 0 0,12 9 0 0 0,5 1-704 0 0,-14-8-606 0 0</inkml:trace>
  <inkml:trace contextRef="#ctx0" brushRef="#br0" timeOffset="2">314 434 1983 0 0,'0'0'192'0'0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3223 0 0,'0'2'4419'0'0,"0"8"-2602"0"0,1 0 0 0 0,3 16-1 0 0,9 21-53 0 0,-2-21-1248 0 0,19 37 1 0 0,-20-46-230 0 0,0 0-1 0 0,22 26 1 0 0,-25-34-72 0 0,1-1-1 0 0,0 0 1 0 0,0-1 0 0 0,0 0 0 0 0,1 0-1 0 0,15 8 1 0 0,-22-14-125 0 0,0 0-1 0 0,1 0 1 0 0,-1 0-1 0 0,1 0 1 0 0,-1 0-1 0 0,1-1 1 0 0,0 0-1 0 0,-1 1 1 0 0,1-1-1 0 0,-1 0 1 0 0,1 0-1 0 0,0 0 1 0 0,-1-1-1 0 0,1 1 1 0 0,2-1-1 0 0,-3 0-25 0 0,0 1 0 0 0,-1-1-1 0 0,1 0 1 0 0,0 1 0 0 0,-1-1-1 0 0,1 0 1 0 0,-1 0 0 0 0,0 0-1 0 0,1 0 1 0 0,-1 0 0 0 0,0 0-1 0 0,1-1 1 0 0,-1 1 0 0 0,0 0-1 0 0,0-1 1 0 0,0 1 0 0 0,0 0-1 0 0,0-1 1 0 0,0 0 0 0 0,-1 1-1 0 0,1-1 1 0 0,-1 1 0 0 0,2-4-1 0 0,1-15 279 0 0,-1 0 0 0 0,0 1 0 0 0,-3-37 0 0 0,-11-59-1473 0 0,8 88 444 0 0,-7-25-1765 0 0,4 26 362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8.0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0 7111 0 0,'0'3'324'0'0,"-6"35"73"0"0,3-25-200 0 0,1 1 0 0 0,0 0 0 0 0,1 0 0 0 0,1 0-1 0 0,0 0 1 0 0,3 19 0 0 0,-1-22-63 0 0,0 0 0 0 0,1 0-1 0 0,0 0 1 0 0,1 0 0 0 0,0-1 0 0 0,1 1 0 0 0,0-1 0 0 0,1-1-1 0 0,0 1 1 0 0,13 16 0 0 0,-18-26-97 0 0,0 1 1 0 0,0 0-1 0 0,0 0 1 0 0,0 0-1 0 0,0 0 1 0 0,0-1-1 0 0,0 1 1 0 0,0-1-1 0 0,0 1 1 0 0,0 0-1 0 0,1-1 1 0 0,-1 0-1 0 0,0 1 1 0 0,0-1-1 0 0,0 0 1 0 0,2 1-1 0 0,-1-2 53 0 0,0 1 0 0 0,0-1 0 0 0,0 0 1 0 0,-1 1-1 0 0,1-1 0 0 0,0 0 0 0 0,-1 0 0 0 0,1 0 0 0 0,0 0 0 0 0,-1-1 0 0 0,1 1 0 0 0,-1 0 0 0 0,0 0 0 0 0,1-1 0 0 0,-1 1 0 0 0,0-1 0 0 0,0 0 0 0 0,2-2 0 0 0,-3 4-93 0 0,1-2 199 0 0,-2-1-4 0 0,-1-5-69 0 0,-1 1-1 0 0,0 0 1 0 0,-1 0 0 0 0,0 0-1 0 0,-6-8 1 0 0,-35-38 802 0 0,30 37-679 0 0,7 2-343 0 0,-2-15-873 0 0,11 25 425 0 0,4-3 220 0 0,1-2-579 0 0,1 0 0 0 0,14-15 0 0 0,-18 21 613 0 0,0 1 0 0 0,0-1 0 0 0,0 1 0 0 0,1 0 0 0 0,-1 0 0 0 0,1 0 1 0 0,0 0-1 0 0,0 1 0 0 0,-1-1 0 0 0,1 1 0 0 0,7-2 0 0 0,-7 3 91 0 0,0 0-1 0 0,0 0 1 0 0,0 1-1 0 0,0-1 1 0 0,0 1 0 0 0,-1 0-1 0 0,1-1 1 0 0,0 2-1 0 0,0-1 1 0 0,-1 0 0 0 0,1 1-1 0 0,-1 0 1 0 0,5 3-1 0 0,4 2 1052 0 0,0 1-1 0 0,11 11 0 0 0,-21-17-626 0 0,0 0 0 0 0,-1 0 0 0 0,1 1 0 0 0,0-1 0 0 0,-1 0 0 0 0,0 1 0 0 0,1 0 0 0 0,-1-1 0 0 0,0 1 0 0 0,1 3 0 0 0,0-1 298 0 0,1 4 447 0 0,0 0 0 0 0,0 1 0 0 0,2 15 0 0 0,-1-2 372 0 0,-3-20 424 0 0,0-3-1766 0 0,1 0 0 0 0,-1 0 0 0 0,1 1 1 0 0,-1-1-1 0 0,0 1 0 0 0,0-1 0 0 0,1 1 0 0 0,-1 0 0 0 0,0-1 0 0 0,0 1 0 0 0,1 0 0 0 0,0 1 0 0 0,1-4-67 0 0,7-4-68 0 0,1-1 1 0 0,-1 0-1 0 0,-1-1 0 0 0,1 0 0 0 0,-1-1 0 0 0,-1 0 0 0 0,1 0 0 0 0,12-20 1 0 0,-11 16-27 0 0,24-23 1 0 0,-8 9 36 0 0,-24 26 147 0 0,0-1 0 0 0,0 1 1 0 0,0 0-1 0 0,0 0 0 0 0,1 0 1 0 0,-1 1-1 0 0,0-1 0 0 0,1 1 1 0 0,-1-1-1 0 0,1 1 0 0 0,-1 0 1 0 0,0-1-1 0 0,1 1 0 0 0,2 1 1 0 0,3-2 90 0 0,-5 1 63 0 0,-3 0-151 0 0,1 1 0 0 0,0-1 0 0 0,0 0 1 0 0,0 1-1 0 0,0-1 0 0 0,0 1 0 0 0,-1 0 1 0 0,1-1-1 0 0,0 1 0 0 0,0-1 1 0 0,-1 1-1 0 0,2 1 0 0 0,1 0 37 0 0,2 3-21 0 0,0-1 0 0 0,0 1-1 0 0,-1 0 1 0 0,1 0 0 0 0,-1 0 0 0 0,0 0-1 0 0,0 1 1 0 0,-1 0 0 0 0,0 0 0 0 0,3 6-1 0 0,0 0-145 0 0,1-1 1 0 0,0 0-1 0 0,0 0 0 0 0,1-1 0 0 0,0 0 1 0 0,1-1-1 0 0,0 0 0 0 0,1 0 0 0 0,0 0 0 0 0,0-2 1 0 0,17 11-1 0 0,-4-6-598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8.3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56 8751 0 0,'0'-3'136'0'0,"0"-1"-1"0"0,0 1 0 0 0,-1 0 1 0 0,1-1-1 0 0,-1 1 0 0 0,1 0 1 0 0,-3-7-1 0 0,2 9 622 0 0,-9 1 2254 0 0,9 1-2941 0 0,-1 0 0 0 0,0 0-1 0 0,1 0 1 0 0,-1 0 0 0 0,1 0 0 0 0,-1 0 0 0 0,1 0-1 0 0,-1 1 1 0 0,1-1 0 0 0,0 0 0 0 0,0 1 0 0 0,0-1 0 0 0,0 1-1 0 0,0-1 1 0 0,0 1 0 0 0,0 0 0 0 0,0-1 0 0 0,0 1-1 0 0,1 0 1 0 0,-1-1 0 0 0,1 1 0 0 0,-1 3 0 0 0,0 0 4 0 0,0 0 0 0 0,0 0 0 0 0,0 0 1 0 0,1 1-1 0 0,0-1 0 0 0,1 11 0 0 0,9 23 36 0 0,-6-33-57 0 0,3 1-51 0 0,1-1 0 0 0,0 0 1 0 0,0 0-1 0 0,0-1 0 0 0,11 5 0 0 0,0-2-2 0 0,-1-4 0 0 0,-17-4 0 0 0,1 0 0 0 0,-1 0 0 0 0,1 0 0 0 0,-1 0 0 0 0,1-1 0 0 0,-1 1 0 0 0,0 0 0 0 0,1-1 0 0 0,1 0 0 0 0,-1 0 0 0 0,-1 1 0 0 0,1-1 0 0 0,-1 0-1 0 0,0 0 1 0 0,0 0 0 0 0,0 0 0 0 0,1 0 0 0 0,-1 0-1 0 0,0 0 1 0 0,0 0 0 0 0,0-1 0 0 0,-1 1 0 0 0,1 0-1 0 0,0 0 1 0 0,0-1 0 0 0,-1 1 0 0 0,1-1 0 0 0,-1 1-1 0 0,1-1 1 0 0,-1 1 0 0 0,1-1 0 0 0,-1 1-1 0 0,0-1 1 0 0,0 1 0 0 0,0-4 0 0 0,0 2 5 0 0,-1 0 1 0 0,1 0-1 0 0,-1 1 1 0 0,0-1 0 0 0,1 0-1 0 0,-1 0 1 0 0,-1 0-1 0 0,1 0 1 0 0,0 1-1 0 0,-1-1 1 0 0,1 1-1 0 0,-4-4 1 0 0,-4-4 8 0 0,-1 1 0 0 0,0 0 0 0 0,-1 0 0 0 0,0 1 0 0 0,0 1 0 0 0,-14-8 0 0 0,5 4-209 0 0,-18-15 1 0 0,16 9-348 0 0,20 16 130 0 0,5 1-2020 0 0,14-2 1602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8.7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0 224 1375 0 0,'3'-1'107'0'0,"4"-5"24"0"0,1 0-1 0 0,0 0 1 0 0,-1-1-1 0 0,8-10 1 0 0,10-8 2639 0 0,-16 16-1491 0 0,-1 0 0 0 0,11-15-1 0 0,-10 12-1031 0 0,-1-1-1 0 0,-1 0 1 0 0,9-22-1 0 0,-9 8-8 0 0,-5 14 2252 0 0,-8 27-1852 0 0,4-5-491 0 0,0 0 1 0 0,0 1 0 0 0,1-1 0 0 0,0 0 0 0 0,1 1 0 0 0,0-1 0 0 0,0 1-1 0 0,3 10 1 0 0,1 6 210 0 0,13 42-1 0 0,31 70-264 0 0,-24-80-4525 0 0,-14-36-208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9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44 3223 0 0,'0'0'288'0'0,"10"-4"-288"0"0,-2-6 0 0 0,4 4 0 0 0,4 0 2112 0 0,2 2 376 0 0,4 2 72 0 0,2-2 8 0 0,2 0-1896 0 0,2 2-384 0 0,0 0-80 0 0,2 2-16 0 0,2 0-192 0 0,-2 2 0 0 0,-1 0 0 0 0,9 4 0 0 0,-8 4-1312 0 0,-6 2-296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9.3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134 332 4607 0 0,'-11'-12'208'0'0,"10"11"-197"0"0,1 1 0 0 0,-1 0 1 0 0,1-1-1 0 0,-1 1 0 0 0,1 0 0 0 0,-1 0 0 0 0,1-1 0 0 0,-1 1 0 0 0,1 0 0 0 0,-1 0 0 0 0,1 0 0 0 0,-1 0 0 0 0,1 0 0 0 0,-1 0 0 0 0,0 0 0 0 0,1 0 0 0 0,-2 0 0 0 0,-20 2 606 0 0,13 0 1811 0 0,-1 0-1 0 0,0 0 0 0 0,-13 6 1 0 0,21-7-1539 0 0,-5 9-284 0 0,6-7-530 0 0,-1-1-1 0 0,0 2 1 0 0,1-1 0 0 0,-1 0-1 0 0,1 0 1 0 0,0 0-1 0 0,-1 6 1 0 0,1-6-60 0 0,-1 14-15 0 0,3-14-37 0 0,-1 0 0 0 0,1 0-1 0 0,0 0 1 0 0,0 1 0 0 0,0-1-1 0 0,1 0 1 0 0,-1-1 0 0 0,3 5-1 0 0,-4-4-81 0 0,0-3 111 0 0,-1 0 0 0 0,1 1 0 0 0,0-1 0 0 0,0 0 0 0 0,0 1 0 0 0,0-1 0 0 0,0 1 0 0 0,-1-1 0 0 0,1 0 0 0 0,0 1-1 0 0,0-1 1 0 0,0 1 0 0 0,0-1 0 0 0,0 0 0 0 0,0 1 0 0 0,1-1 0 0 0,-1 1 0 0 0,0-1 0 0 0,0 0 0 0 0,0 1 0 0 0,0-1 0 0 0,0 0 0 0 0,0 1 0 0 0,1-1 0 0 0,-1 1 0 0 0,0-1 0 0 0,1 1 0 0 0,20 8-39 0 0,-15-8 21 0 0,0-1 19 0 0,4 1 93 0 0,1 0 0 0 0,-1 1-1 0 0,0 0 1 0 0,13 5 0 0 0,-18-5-40 0 0,-2-1 139 0 0,7 8 243 0 0,-8-8-194 0 0,-1 2 74 0 0,0-1-237 0 0,-1 1 1 0 0,1-1 0 0 0,-1 0 0 0 0,1 1 0 0 0,-1-1 0 0 0,0 0 0 0 0,0 1-1 0 0,0-1 1 0 0,0 1 0 0 0,0-1 0 0 0,0 0 0 0 0,-1 1 0 0 0,1-1 0 0 0,-1 0-1 0 0,0 1 1 0 0,0-1 0 0 0,0 0 0 0 0,0 0 0 0 0,0 0 0 0 0,0 0 0 0 0,0 0-1 0 0,-1 0 1 0 0,-2 3 0 0 0,-4 3 157 0 0,0 0 0 0 0,0-1-1 0 0,-19 13 1 0 0,15-11-146 0 0,6-5-81 0 0,-1-1 0 0 0,1 1 0 0 0,-1-1 1 0 0,-10 4-1 0 0,4-3-347 0 0,11-3-486 0 0,-4-8-2414 0 0,0-4-2921 0 0</inkml:trace>
  <inkml:trace contextRef="#ctx0" brushRef="#br0" timeOffset="1">374 0 13015 0 0,'0'0'1179'0'0,"-1"2"-972"0"0,-6 18-52 0 0,2 1 0 0 0,0 0 0 0 0,2 0 0 0 0,0 0 0 0 0,1 0 1 0 0,1 0-1 0 0,1 0 0 0 0,1 1 0 0 0,1-1 0 0 0,8 39 0 0 0,-8-53-465 0 0,0 0 0 0 0,1-1 0 0 0,0 1 0 0 0,0-1 0 0 0,6 8 0 0 0,-8-11-1147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39.7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1 919 0 0,'-1'4'67'0'0,"0"2"387"0"0,-2 0 0 0 0,1 0 0 0 0,-1 0 0 0 0,0 0 0 0 0,0 0 0 0 0,-6 7 0 0 0,-4 8 4528 0 0,11-15-4431 0 0,0-1 1 0 0,0 1-1 0 0,0-1 1 0 0,1 1-1 0 0,-1 0 0 0 0,2-1 1 0 0,-2 8-1 0 0,0 8 98 0 0,1-14-736 0 0,1 0 1 0 0,0-1-1 0 0,0 1 1 0 0,1 0-1 0 0,-1-1 0 0 0,2 1 1 0 0,2 11-1 0 0,-3-15-451 0 0,2-2-274 0 0,-1 1-196 0 0,1-2 0 0 0,0 1-1 0 0,0 0 1 0 0,1-1-1 0 0,-1 1 1 0 0,4-1 0 0 0,-1 0 596 0 0,0 0 0 0 0,0-1 0 0 0,0 1 0 0 0,9-4 0 0 0,2-2-754 0 0</inkml:trace>
  <inkml:trace contextRef="#ctx0" brushRef="#br0" timeOffset="1">177 149 455 0 0,'7'-15'416'0'0,"-6"12"1742"0"0,-2 6 739 0 0,-2 5-1663 0 0,1-1 0 0 0,-1 0 0 0 0,-1 1 0 0 0,0-2 0 0 0,-7 12 1 0 0,-29 33 1050 0 0,14-20-1184 0 0,13-13-754 0 0,1-1 1 0 0,0 2 0 0 0,1-1-1 0 0,-14 36 1 0 0,12-26-966 0 0,11-26-192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40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115 13 7831 0 0,'-4'-8'810'0'0,"4"8"-752"0"0,-1 0 0 0 0,1-1 0 0 0,0 1 0 0 0,0 0 0 0 0,-1-1 0 0 0,1 1 1 0 0,0 0-1 0 0,0-1 0 0 0,-1 1 0 0 0,1 0 0 0 0,0 0 0 0 0,-1-1 0 0 0,1 1 0 0 0,0 0 1 0 0,-1 0-1 0 0,1 0 0 0 0,-1 0 0 0 0,1-1 0 0 0,0 1 0 0 0,-1 0 0 0 0,1 0 0 0 0,-1 0 1 0 0,1 0-1 0 0,0 0 0 0 0,-1 0 0 0 0,1 0 0 0 0,-1 0 0 0 0,1 0 0 0 0,0 0 0 0 0,-1 0 1 0 0,0 1-1 0 0,-8 9 2819 0 0,6-6-3062 0 0,-15 15 1990 0 0,14-15-1547 0 0,-1 0 1 0 0,2 1-1 0 0,-1-1 0 0 0,-5 9 1 0 0,2 0 64 0 0,0 0 0 0 0,0 0-1 0 0,2 1 1 0 0,0 0 0 0 0,0 0 0 0 0,-3 19 0 0 0,8-27-280 0 0,0 0 1 0 0,0 0-1 0 0,1 0 0 0 0,0 0 1 0 0,0 0-1 0 0,0-1 0 0 0,1 1 1 0 0,0 0-1 0 0,0-1 0 0 0,3 7 1 0 0,0-2-34 0 0,0-1 1 0 0,1 0-1 0 0,0 0 1 0 0,13 14-1 0 0,-5-10-10 0 0,-8-11 8 0 0,-1 1 0 0 0,1-2 0 0 0,-1 1 0 0 0,1 0 0 0 0,0-1 0 0 0,-1 0 0 0 0,11 0 0 0 0,1-2 3 0 0,-12 0-9 0 0,-1-1 0 0 0,1 0 0 0 0,-1 0-1 0 0,1 0 1 0 0,-1 0 0 0 0,0 0 0 0 0,1-1 0 0 0,-1 0 0 0 0,0 0 0 0 0,-1 0 0 0 0,4-4-1 0 0,4-5-154 0 0,-1-1 0 0 0,10-14 0 0 0,-18 24 107 0 0,1-2 34 0 0,-1 0 1 0 0,1 0-1 0 0,-1-1 0 0 0,0 1 0 0 0,0-1 0 0 0,-1 0 1 0 0,0 1-1 0 0,0-1 0 0 0,0 0 0 0 0,-1 0 1 0 0,1 0-1 0 0,-1 1 0 0 0,-1-1 0 0 0,1 0 0 0 0,-1 0 1 0 0,0 0-1 0 0,0 1 0 0 0,-1-1 0 0 0,0 0 0 0 0,0 1 1 0 0,0 0-1 0 0,-1-1 0 0 0,1 1 0 0 0,-5-5 1 0 0,6 9 145 0 0,0 0 2 0 0,-1 0-115 0 0,1 1 0 0 0,0 0 0 0 0,0-1 0 0 0,-1 1 0 0 0,1-1 0 0 0,0 1 0 0 0,-1 0 0 0 0,1 0 0 0 0,0 0-1 0 0,-1 0 1 0 0,1 0 0 0 0,-1 0 0 0 0,1 0 0 0 0,0 0 0 0 0,-1 1 0 0 0,1-1 0 0 0,0 1 0 0 0,0-1 0 0 0,-1 0 0 0 0,1 1 0 0 0,0 0 0 0 0,0-1-1 0 0,0 1 1 0 0,-2 1 0 0 0,1 0 7 0 0,-1 1 0 0 0,1-1-1 0 0,0 1 1 0 0,0 0 0 0 0,1 0-1 0 0,-1-1 1 0 0,0 1 0 0 0,1 0 0 0 0,-2 6-1 0 0,1-3-41 0 0,1 0 0 0 0,0 0-1 0 0,0 0 1 0 0,1 0 0 0 0,0 0-1 0 0,0 0 1 0 0,0 0 0 0 0,1 1 0 0 0,0-1-1 0 0,0-1 1 0 0,0 1 0 0 0,1 0 0 0 0,0 0-1 0 0,0 0 1 0 0,0-1 0 0 0,1 1-1 0 0,0-1 1 0 0,0 0 0 0 0,0 0 0 0 0,8 8-1 0 0,-10-11-133 0 0,0-1 0 0 0,1 0 0 0 0,-1 0-1 0 0,1 0 1 0 0,0 1 0 0 0,-1-2 0 0 0,1 1 0 0 0,0 0-1 0 0,-1 0 1 0 0,1-1 0 0 0,0 1 0 0 0,0-1 0 0 0,0 1-1 0 0,2-1 1 0 0,9 1-5091 0 0,-2-1 177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40.5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59 10159 0 0,'0'0'464'0'0,"0"2"-8"0"0,0 22-272 0 0,15 86 4643 0 0,-13-95-3864 0 0,-1-13 391 0 0,10-2-1279 0 0,-10 0-78 0 0,0 0 0 0 0,-1 0 0 0 0,1 0 1 0 0,0 0-1 0 0,-1-1 0 0 0,1 1 0 0 0,-1 0 0 0 0,1 0 1 0 0,-1-1-1 0 0,1 1 0 0 0,-1-1 0 0 0,1 1 0 0 0,-1 0 1 0 0,1-1-1 0 0,-1 1 0 0 0,1-1 0 0 0,-1 1 0 0 0,0-1 1 0 0,1 1-1 0 0,-1-2 0 0 0,2 1-29 0 0,7-10-286 0 0,0 0-1 0 0,0 0 1 0 0,-1-1 0 0 0,11-20-1 0 0,-15 25-147 0 0,1 0 0 0 0,0 0 0 0 0,11-12 0 0 0,10-12-963 0 0,-24 28 1180 0 0,1-1 0 0 0,1 0 1 0 0,-1 1-1 0 0,0-1 0 0 0,1 1 0 0 0,6-4 1 0 0,-7 4-40 0 0,1 1 1 0 0,0-1-1 0 0,-1 0 0 0 0,0-1 1 0 0,5-5-1 0 0,-7 7-29 0 0,0 2 396 0 0,0 0 0 0 0,-1 0 0 0 0,1 1 0 0 0,0-1 0 0 0,-1 0 0 0 0,1 1 0 0 0,-1-1 0 0 0,1 0 1 0 0,-1 1-1 0 0,1-1 0 0 0,-1 1 0 0 0,1-1 0 0 0,-1 1 0 0 0,1-1 0 0 0,-1 1 0 0 0,0-1 0 0 0,1 1 0 0 0,-1-1 0 0 0,0 1 0 0 0,1-1 0 0 0,-1 1 0 0 0,0 0 0 0 0,0-1 0 0 0,0 1 0 0 0,1 0 0 0 0,5 19 1674 0 0,-6-19-1852 0 0,2 8 609 0 0,0-1-1 0 0,-1 1 1 0 0,-1 0-1 0 0,0-1 1 0 0,0 10-1 0 0,-1-2-128 0 0,1-14-171 0 0,1 0-36 0 0,-1 8-139 0 0,1-5-24 0 0,-1 0-1 0 0,1 0 1 0 0,0 0-1 0 0,0 0 1 0 0,1 0-1 0 0,3 9 1 0 0,-4-11 32 0 0,0-2-45 0 0,-1 0 0 0 0,1 0 1 0 0,-1 0-1 0 0,1 0 0 0 0,0 0 1 0 0,-1 0-1 0 0,1 0 0 0 0,0 0 0 0 0,0 0 1 0 0,0 0-1 0 0,-1-1 0 0 0,1 1 1 0 0,0 0-1 0 0,0-1 0 0 0,0 1 1 0 0,0-1-1 0 0,0 1 0 0 0,0-1 1 0 0,1 1-1 0 0,-1-1 0 0 0,0 0 1 0 0,1 1-1 0 0,4 1-147 0 0,8-7-74 0 0,-12 4 170 0 0,28-7-369 0 0,-26 5 192 0 0,27-38-708 0 0,-30 39 638 0 0,0 0 218 0 0,-15 33 3048 0 0,11-25-2958 0 0,1 0 0 0 0,0 0 0 0 0,1 0 0 0 0,-1 0 0 0 0,1 0 0 0 0,0 0 0 0 0,1 6 0 0 0,1 19-34 0 0,-1-28-118 0 0,2 0-71 0 0,-1-2 139 0 0,0 0 34 0 0,-1-1-1 0 0,1 1 0 0 0,0 0 1 0 0,-1 0-1 0 0,1-1 1 0 0,-1 1-1 0 0,1 0 1 0 0,-1 0-1 0 0,1 0 0 0 0,-1 0 1 0 0,0 0-1 0 0,1 1 1 0 0,3-2-1024 0 0,12 0-292 0 0,2-4-60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40.9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0 5063 0 0,'-13'41'367'0'0,"7"-22"658"0"0,0 1 0 0 0,1 1-1 0 0,1-1 1 0 0,-2 24 0 0 0,6-36-983 0 0,-1 0-1 0 0,1 0 1 0 0,1 0 0 0 0,0 0-1 0 0,0-1 1 0 0,0 1 0 0 0,1 0-1 0 0,0 0 1 0 0,1-1 0 0 0,-1 1-1 0 0,8 12 1 0 0,-7-16-153 0 0,0-1 0 0 0,0 1 0 0 0,0-1 1 0 0,0 0-1 0 0,1 0 0 0 0,0 0 0 0 0,-1 0 0 0 0,1 0 0 0 0,7 3 1 0 0,-5-3-174 0 0,9 6-323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41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86 174 2303 0 0,'-26'45'866'0'0,"17"-30"2450"0"0,-15 31 0 0 0,17-30-816 0 0,-8 33 1 0 0,13-44-2319 0 0,1 0 0 0 0,1 0 0 0 0,-1 0 0 0 0,1 0 0 0 0,0 1 0 0 0,0-1 0 0 0,0 0 0 0 0,1 0 0 0 0,0 0 0 0 0,2 9 1 0 0,-3-12-161 0 0,1 0 0 0 0,0 0 1 0 0,0 0-1 0 0,-1 0 0 0 0,1 0 0 0 0,0 0 1 0 0,1 0-1 0 0,-1 0 0 0 0,0-1 1 0 0,0 1-1 0 0,1 0 0 0 0,-1-1 1 0 0,1 1-1 0 0,0-1 0 0 0,-1 1 1 0 0,1-1-1 0 0,0 0 0 0 0,0 0 0 0 0,0 0 1 0 0,0 0-1 0 0,0 0 0 0 0,0 0 1 0 0,0 0-1 0 0,0-1 0 0 0,0 1 1 0 0,0-1-1 0 0,0 1 0 0 0,0-1 1 0 0,1 0-1 0 0,-1 0 0 0 0,0 0 0 0 0,0 0 1 0 0,0 0-1 0 0,1 0 0 0 0,-1-1 1 0 0,2 0-1 0 0,2-1-14 0 0,-1 0 0 0 0,1 0 0 0 0,-1 0 0 0 0,0-1 0 0 0,0 1 1 0 0,0-1-1 0 0,0-1 0 0 0,0 1 0 0 0,-1-1 0 0 0,1 1 0 0 0,-1-1 0 0 0,4-6 0 0 0,-2 3-31 0 0,-1-1-1 0 0,0 0 0 0 0,0 0 0 0 0,-1-1 1 0 0,0 1-1 0 0,-1-1 0 0 0,3-9 0 0 0,11-66-523 0 0,-16 78 508 0 0,1-18-212 0 0,-1 1 1 0 0,-1-1-1 0 0,-1 0 0 0 0,-4-28 0 0 0,-2-36-3417 0 0,7 85 2582 0 0,14 7-4472 0 0,-12-4 5136 0 0,8 12 1746 0 0,4 5 263 0 0,-1 0 0 0 0,14 25-1 0 0,-19-28-1036 0 0,1 0 0 0 0,1 0 0 0 0,0 0 0 0 0,23 22 0 0 0,-20-25-254 0 0,1-1 0 0 0,0-1 1 0 0,20 11-1 0 0,-28-16-133 0 0,-1-1 0 0 0,0 1 0 0 0,0 0-1 0 0,0 0 1 0 0,8 11 1710 0 0,-31-18-824 0 0,4 6-676 0 0,13-3-353 0 0,-1 0 1 0 0,1 0-1 0 0,0 1 0 0 0,0-1 0 0 0,0 0 0 0 0,-1 1 1 0 0,1-1-1 0 0,0 1 0 0 0,0-1 0 0 0,0 1 1 0 0,0-1-1 0 0,0 1 0 0 0,0 0 0 0 0,0 0 1 0 0,0-1-1 0 0,0 1 0 0 0,-1 1 0 0 0,1 0 404 0 0,4 11-336 0 0,2 0-104 0 0,0-6-54 0 0,0 0-1 0 0,0 0 0 0 0,0 0 1 0 0,11 9-1 0 0,-16-16 35 0 0,1 1 0 0 0,0-1 0 0 0,0 1 1 0 0,-1-1-1 0 0,1 0 0 0 0,0 0 0 0 0,0 1 0 0 0,0-1 0 0 0,-1 0 1 0 0,1 0-1 0 0,0 0 0 0 0,0 0 0 0 0,0 0 0 0 0,-1 0 0 0 0,1 0 1 0 0,0 0-1 0 0,0 0 0 0 0,0 0 0 0 0,1-1 0 0 0,0 0-96 0 0,3 1-136 0 0,0 0 0 0 0,-1 0 1 0 0,1-1-1 0 0,0 0 1 0 0,-1 0-1 0 0,1 0 0 0 0,-1 0 1 0 0,0-1-1 0 0,8-3 1 0 0,6-8-1559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28 210 5527 0 0,'8'10'423'0'0,"3"-4"-278"0"0,-6-3 425 0 0,1-1-1 0 0,-1 1 1 0 0,1-2 0 0 0,0 1-1 0 0,0-1 1 0 0,0 1-1 0 0,7-1 1 0 0,-11-1-405 0 0,0 0 0 0 0,0 0 0 0 0,-1-1 0 0 0,1 1 0 0 0,0-1 0 0 0,0 1 0 0 0,0-1 0 0 0,0 0 0 0 0,0 0 0 0 0,0 1 1 0 0,-1-1-1 0 0,1 0 0 0 0,0-1 0 0 0,-1 1 0 0 0,1 0 0 0 0,-1 0 0 0 0,1-1 0 0 0,-1 1 0 0 0,0-1 0 0 0,0 1 0 0 0,1-1 0 0 0,-1 0 0 0 0,0 1 0 0 0,0-1 0 0 0,-1 0 1 0 0,2-2-1 0 0,1-3-26 0 0,-1 0 1 0 0,0-1-1 0 0,0 1 1 0 0,0-1 0 0 0,-1 1-1 0 0,0-1 1 0 0,-1 1 0 0 0,1-1-1 0 0,-2 0 1 0 0,1 1-1 0 0,-1-1 1 0 0,0 0 0 0 0,0 1-1 0 0,-1-1 1 0 0,0 1 0 0 0,-1 0-1 0 0,0-1 1 0 0,0 1-1 0 0,0 1 1 0 0,-1-1 0 0 0,0 0-1 0 0,0 1 1 0 0,0 0 0 0 0,-7-7-1 0 0,8 11-70 0 0,1-1-1 0 0,-1 1 1 0 0,0 0-1 0 0,0 0 1 0 0,0 1-1 0 0,0-1 0 0 0,-1 1 1 0 0,1-1-1 0 0,0 1 1 0 0,-1 0-1 0 0,1 0 1 0 0,0 0-1 0 0,-1 1 1 0 0,1-1-1 0 0,-1 1 1 0 0,1 0-1 0 0,-5 0 0 0 0,5 0-15 0 0,1 1 0 0 0,0-1 0 0 0,0 0 0 0 0,0 1 0 0 0,0-1 0 0 0,0 1-1 0 0,1 0 1 0 0,-1 0 0 0 0,0-1 0 0 0,0 1 0 0 0,0 0 0 0 0,1 1 0 0 0,-1-1-1 0 0,0 0 1 0 0,1 0 0 0 0,-1 1 0 0 0,1-1 0 0 0,-1 1 0 0 0,1-1-1 0 0,0 1 1 0 0,0 0 0 0 0,0 0 0 0 0,0-1 0 0 0,0 1 0 0 0,0 0 0 0 0,0 0-1 0 0,1 0 1 0 0,-1 0 0 0 0,0 0 0 0 0,1 4 0 0 0,-1 4 53 0 0,0 0 0 0 0,2 1-1 0 0,-1-1 1 0 0,1 0 0 0 0,1 1 0 0 0,0-1 0 0 0,0 0 0 0 0,1 0 0 0 0,0 0 0 0 0,1 0 0 0 0,0-1-1 0 0,0 0 1 0 0,1 1 0 0 0,7 8 0 0 0,-4-6-88 0 0,1 0 0 0 0,1 0 0 0 0,0 0-1 0 0,0-1 1 0 0,1-1 0 0 0,1 0 0 0 0,0 0 0 0 0,0-1 0 0 0,14 7-1 0 0,-11-8-709 0 0,1-1 1 0 0,-1-1-1 0 0,1 0 0 0 0,33 7 0 0 0,-3-6-6542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41.8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0 6911 0 0,'0'0'315'0'0,"0"3"-7"0"0,-3 44-527 0 0,-10 27 4852 0 0,0 6 998 0 0,10-61-5022 0 0,2 24-1 0 0,1-37-484 0 0,0 0 0 0 0,1 0 0 0 0,0 0 0 0 0,0 0 0 0 0,1 0-1 0 0,-1 0 1 0 0,1 0 0 0 0,3 6 0 0 0,7 17 202 0 0,-5-17-316 0 0,1-6-22 0 0,-7-6-15 0 0,1 1-1 0 0,-1 0 0 0 0,1-1 1 0 0,0 1-1 0 0,0-1 0 0 0,-1 0 1 0 0,1 1-1 0 0,0-1 1 0 0,0 0-1 0 0,-1 0 0 0 0,1 0 1 0 0,0-1-1 0 0,0 1 0 0 0,0 0 1 0 0,-1 0-1 0 0,1-1 1 0 0,0 0-1 0 0,-1 1 0 0 0,1-1 1 0 0,0 0-1 0 0,-1 1 0 0 0,1-1 1 0 0,-1 0-1 0 0,2-2 1 0 0,4-1-232 0 0,-1-1 1 0 0,1-1 0 0 0,8-10-1 0 0,-9 9-216 0 0,-1 1-1 0 0,9-16 1 0 0,-5 7-217 0 0,-8 13 194 0 0,0 0 2 0 0,15-26-270 0 0,-15 26 670 0 0,9-12 1246 0 0,-2 84 960 0 0,-8-67-2040 0 0,1 1 0 0 0,0-1 0 0 0,0 0 0 0 0,0 1 0 0 0,1-1 0 0 0,-1 0 0 0 0,1 1 0 0 0,0-1 0 0 0,-1 0 0 0 0,1 0 0 0 0,1-1 1 0 0,2 5-1 0 0,0-2-89 0 0,-4-3-71 0 0,2-2-55 0 0,19 7-399 0 0,-16-4 261 0 0,0-1 1 0 0,0 0-1 0 0,-1-1 0 0 0,10 2 1 0 0,-10-4-53 0 0,-1 0 0 0 0,0 0 0 0 0,0-1 0 0 0,0 0 0 0 0,0 1-1 0 0,0-1 1 0 0,0 0 0 0 0,-1-1 0 0 0,1 1 0 0 0,-1-1 0 0 0,1 1 0 0 0,-1-1 0 0 0,0 0 0 0 0,4-6 0 0 0,-3 5-29 0 0,16-19-2175 0 0,33-51 0 0 0,-52 73 2432 0 0,-1 0 0 0 0,1 0 1 0 0,0 0-1 0 0,-1 0 0 0 0,1 0 0 0 0,0 0 1 0 0,0 1-1 0 0,0-1 0 0 0,0 0 1 0 0,0 0-1 0 0,0 1 0 0 0,1-2 1 0 0,4-2-166 0 0,29-42 4663 0 0,-35 48-3955 0 0,-1 0-1 0 0,0 0 1 0 0,0 0 0 0 0,0 0 0 0 0,0 0 0 0 0,0-1 0 0 0,0 1 0 0 0,0 0-1 0 0,0-1 1 0 0,-1 1 0 0 0,-2 1 0 0 0,-5 8 754 0 0,-5 15 406 0 0,-19 44 0 0 0,33-68-1655 0 0,-4 18-218 0 0,4-18 207 0 0,2-1-1355 0 0,2 0 1265 0 0,-2-1 13 0 0,1 1 0 0 0,-1 0-1 0 0,0 0 1 0 0,1 0 0 0 0,-1 0 0 0 0,0 0 0 0 0,4 3 0 0 0,-6-4 160 0 0,0 1-1 0 0,0 0 1 0 0,0-1 0 0 0,0 1 0 0 0,1 0 0 0 0,-1-1 0 0 0,0 1 0 0 0,0 0 0 0 0,0 0 0 0 0,0-1 0 0 0,0 1-1 0 0,-1 0 1 0 0,1-1 0 0 0,0 1 0 0 0,0 0 0 0 0,0-1 0 0 0,-1 1 0 0 0,1 0 0 0 0,0-1 0 0 0,0 1 0 0 0,-1 0 0 0 0,-8 14 308 0 0,9-15-318 0 0,-12 19 447 0 0,-33 56 789 0 0,39-64-1181 0 0,1 0-1 0 0,0 1 1 0 0,0 0-1 0 0,-4 20 1 0 0,9-30-136 0 0,0 1 0 0 0,1-1 0 0 0,-1 0 0 0 0,0 0 0 0 0,1 1-1 0 0,-1-1 1 0 0,1 0 0 0 0,0 0 0 0 0,-1 0 0 0 0,1 0 0 0 0,0 0 0 0 0,0 0 0 0 0,1 0 0 0 0,-1 0 0 0 0,0 0 0 0 0,3 3 0 0 0,-3-4-76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42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126 268 5527 0 0,'10'-29'313'0'0,"-5"17"325"0"0,-1 0 0 0 0,3-13 0 0 0,-7 21 9 0 0,1 1 0 0 0,-1-1 0 0 0,0 0 0 0 0,0 1 0 0 0,0-1 0 0 0,-1-6 0 0 0,0 10-578 0 0,1-1 0 0 0,-1 1-1 0 0,0 0 1 0 0,0 0-1 0 0,1 0 1 0 0,-1 0 0 0 0,0-1-1 0 0,0 1 1 0 0,0 0-1 0 0,1 0 1 0 0,-1 0 0 0 0,0 1-1 0 0,0-1 1 0 0,0 0-1 0 0,1 0 1 0 0,-1 0-1 0 0,0 1 1 0 0,0-1 0 0 0,-1 1-1 0 0,-2 1 25 0 0,-1 1 0 0 0,1 0-1 0 0,-1 0 1 0 0,1 0 0 0 0,0 1 0 0 0,0 0-1 0 0,-4 4 1 0 0,-24 32 354 0 0,29-35-370 0 0,-7 9 313 0 0,2-1 1 0 0,-1 2 0 0 0,-7 17-1 0 0,13-23-192 0 0,-1 0-1 0 0,1 0 1 0 0,1 0-1 0 0,0 0 1 0 0,0 0-1 0 0,1 1 1 0 0,0 10-1 0 0,1-17-150 0 0,0 0 0 0 0,0-1-1 0 0,0 1 1 0 0,1 0 0 0 0,0 0-1 0 0,-1-1 1 0 0,1 1 0 0 0,0 0-1 0 0,0-1 1 0 0,0 1 0 0 0,1-1-1 0 0,-1 1 1 0 0,1-1 0 0 0,3 5-1 0 0,-4-6-27 0 0,0 0 0 0 0,1 0 0 0 0,-1 0 0 0 0,0 0 0 0 0,1 0 0 0 0,-1 0 0 0 0,1 0 0 0 0,-1 0 0 0 0,1-1 0 0 0,-1 1 0 0 0,1 0-1 0 0,-1-1 1 0 0,1 0 0 0 0,0 1 0 0 0,-1-1 0 0 0,1 0 0 0 0,0 0 0 0 0,-1 0 0 0 0,1 0 0 0 0,0 0 0 0 0,-1 0 0 0 0,1 0-1 0 0,0-1 1 0 0,-1 1 0 0 0,4-2 0 0 0,1 0 14 0 0,0-1 0 0 0,0 0 0 0 0,0-1 0 0 0,-1 0 0 0 0,1 0 0 0 0,-1 0 1 0 0,0 0-1 0 0,0-1 0 0 0,-1 0 0 0 0,1 0 0 0 0,4-7 0 0 0,2-5-96 0 0,0 0 0 0 0,13-30 0 0 0,-15 26-344 0 0,0 0 0 0 0,-2-1 0 0 0,-1 0 0 0 0,0 0 0 0 0,-2 0 0 0 0,0-1-1 0 0,-2 1 1 0 0,1-28 0 0 0,-4 34-543 0 0,0 1 0 0 0,-1-1-1 0 0,-4-18 1 0 0,6 32-875 0 0,-5 23-5264 0 0,2-3 7780 0 0,1 0 0 0 0,-1 27 0 0 0,4-39-223 0 0,-1 0 0 0 0,1-1 0 0 0,0 1-1 0 0,0 0 1 0 0,0 0 0 0 0,1-1 0 0 0,0 1 0 0 0,0-1-1 0 0,0 1 1 0 0,1-1 0 0 0,0 0 0 0 0,0 0 0 0 0,0 0-1 0 0,1-1 1 0 0,6 8 0 0 0,-3-5-256 0 0,1-1 0 0 0,0 0 0 0 0,0 0 0 0 0,0-1 1 0 0,1 0-1 0 0,0 0 0 0 0,0-1 0 0 0,0 0 0 0 0,1 0 0 0 0,-1-1 0 0 0,1-1 0 0 0,0 0 0 0 0,-1 0 0 0 0,13 1 1 0 0,2-2 70 0 0,0-1 0 0 0,0-1 0 0 0,0-2 0 0 0,42-8 0 0 0,-60 10-247 0 0,0-1 0 0 0,0 0 0 0 0,-1 0-1 0 0,1-1 1 0 0,0 0 0 0 0,-1 0 0 0 0,0 0 0 0 0,0-1-1 0 0,0 1 1 0 0,0-1 0 0 0,0 0 0 0 0,5-6 0 0 0,-9 8-70 0 0,0 1 0 0 0,-1-1 0 0 0,1 1 0 0 0,0-1 1 0 0,-1 1-1 0 0,1-1 0 0 0,-1 1 0 0 0,1-1 0 0 0,-1 0 1 0 0,0 1-1 0 0,0-1 0 0 0,0 1 0 0 0,0-1 1 0 0,0 0-1 0 0,0 1 0 0 0,0-1 0 0 0,0 0 0 0 0,-1 1 1 0 0,1-1-1 0 0,0 1 0 0 0,-1-1 0 0 0,0 1 0 0 0,1-1 1 0 0,-1 1-1 0 0,0-1 0 0 0,0 1 0 0 0,0 0 1 0 0,0-1-1 0 0,0 1 0 0 0,0 0 0 0 0,0 0 0 0 0,0-1 1 0 0,0 1-1 0 0,-1 0 0 0 0,1 0 0 0 0,0 1 0 0 0,-1-1 1 0 0,1 0-1 0 0,-1 0 0 0 0,1 1 0 0 0,-1-1 1 0 0,1 1-1 0 0,-1-1 0 0 0,1 1 0 0 0,-1-1 0 0 0,-2 1 1 0 0,-1 0 148 0 0,0 1 1 0 0,0 0-1 0 0,0 0 1 0 0,0 0-1 0 0,0 1 1 0 0,0 0-1 0 0,1 0 1 0 0,-1 0 0 0 0,1 0-1 0 0,-1 1 1 0 0,1-1-1 0 0,-8 7 1 0 0,5-3 410 0 0,-1 1 1 0 0,1 0 0 0 0,0 1 0 0 0,0 0-1 0 0,-8 11 1 0 0,13-15-410 0 0,0 0-1 0 0,0 0 0 0 0,0-1 1 0 0,0 1-1 0 0,1 0 1 0 0,-1 0-1 0 0,1 1 0 0 0,0-1 1 0 0,0 0-1 0 0,1 0 1 0 0,-1 0-1 0 0,1 1 0 0 0,0-1 1 0 0,0 0-1 0 0,0 1 1 0 0,1-1-1 0 0,0 0 0 0 0,0 0 1 0 0,0 1-1 0 0,0-1 1 0 0,0 0-1 0 0,1 0 0 0 0,0 0 1 0 0,-1-1-1 0 0,2 1 1 0 0,-1 0-1 0 0,0-1 0 0 0,1 1 1 0 0,2 3-1 0 0,1-2-49 0 0,-1 1 0 0 0,0-1 0 0 0,1 0 0 0 0,0 0 0 0 0,1 0-1 0 0,-1-1 1 0 0,14 7 0 0 0,2-1 6 0 0,32 10-1 0 0,-20-10-527 0 0,1-2-1 0 0,-1-1 0 0 0,1-2 1 0 0,1-2-1 0 0,47 0 1 0 0,-35-3-7572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55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66 448 7743 0 0,'0'-1'16'0'0,"-1"1"-1"0"0,1-1 1 0 0,0 1-1 0 0,-1-1 1 0 0,1 1-1 0 0,0-1 1 0 0,0 1-1 0 0,0-1 1 0 0,-1 1-1 0 0,1-1 1 0 0,0 1-1 0 0,0-1 1 0 0,0 0-1 0 0,0 1 1 0 0,0-1-1 0 0,0 1 1 0 0,0-1-1 0 0,0 1 0 0 0,0-1 1 0 0,0 0-1 0 0,0 1 1 0 0,1-2-1 0 0,2-5 101 0 0,-2 5-104 0 0,0 1 1 0 0,-1 0 0 0 0,1 0-1 0 0,0-1 1 0 0,-1 1 0 0 0,1 0 0 0 0,-1-1-1 0 0,0 1 1 0 0,1-1 0 0 0,-1 1-1 0 0,0 0 1 0 0,0-1 0 0 0,0 1-1 0 0,0-1 1 0 0,0 1 0 0 0,0-1-1 0 0,0 1 1 0 0,0-1 0 0 0,-1 1 0 0 0,1 0-1 0 0,-1-1 1 0 0,1 1 0 0 0,-1 0-1 0 0,1-1 1 0 0,-1 1 0 0 0,0 0-1 0 0,-1-3 1 0 0,-1 1 13 0 0,-4-2 120 0 0,1-1 0 0 0,0 0-1 0 0,0-1 1 0 0,-8-12 0 0 0,-10-15 5646 0 0,26 47-4970 0 0,45 255 1845 0 0,15 75-1114 0 0,-49-284-1347 0 0,-4-13-66 0 0,2 0 0 0 0,26 65 1 0 0,-37-110-136 0 0,0-1 1 0 0,0 1-1 0 0,0-1 0 0 0,0 1 1 0 0,0-1-1 0 0,1 1 0 0 0,-1-1 1 0 0,0 1-1 0 0,0-1 1 0 0,1 0-1 0 0,-1 1 0 0 0,0-1 1 0 0,1 1-1 0 0,-1-1 0 0 0,0 0 1 0 0,1 1-1 0 0,-1-1 1 0 0,0 0-1 0 0,1 1 0 0 0,-1-1 1 0 0,1 0-1 0 0,-1 1 0 0 0,1-1 1 0 0,-1 0-1 0 0,1 0 0 0 0,-1 0 1 0 0,0 0-1 0 0,1 1 1 0 0,-1-1-1 0 0,1 0 0 0 0,0 0 1 0 0,-1 0-1 0 0,1 0 0 0 0,-1 0 1 0 0,1 0-1 0 0,-1 0 1 0 0,1 0-1 0 0,-1 0 0 0 0,1-1 1 0 0,-1 1-1 0 0,1 0 0 0 0,0-1 5 0 0,0 0 0 0 0,0 0-1 0 0,0 1 1 0 0,0-1 0 0 0,0 0-1 0 0,0 0 1 0 0,-1 0-1 0 0,1 0 1 0 0,0 0 0 0 0,-1 0-1 0 0,1-1 1 0 0,0 1 0 0 0,-1 0-1 0 0,0 0 1 0 0,1 0 0 0 0,-1-2-1 0 0,3-10 33 0 0,-2-1-1 0 0,0 0 1 0 0,0 0-1 0 0,-1 1 1 0 0,-4-25 0 0 0,-17-70-71 0 0,7 46-25 0 0,-19-94-207 0 0,-22-132-880 0 0,46 227 668 0 0,4 0 0 0 0,3-109 0 0 0,3 164 441 0 0,0-13-85 0 0,0-1-1 0 0,9-34 1 0 0,-9 50 104 0 0,0 0 0 0 0,0 0 0 0 0,1 0 1 0 0,-1 1-1 0 0,1-1 0 0 0,0 0 0 0 0,0 1 1 0 0,0-1-1 0 0,0 1 0 0 0,0-1 0 0 0,1 1 1 0 0,0 0-1 0 0,0 0 0 0 0,0 0 1 0 0,0 1-1 0 0,0-1 0 0 0,0 1 0 0 0,1-1 1 0 0,6-2-1 0 0,-7 4 10 0 0,1 0 0 0 0,-1 1 0 0 0,0-1 0 0 0,0 1 0 0 0,1 0 0 0 0,-1 0 1 0 0,0 0-1 0 0,1 0 0 0 0,-1 1 0 0 0,0 0 0 0 0,0-1 0 0 0,0 1 0 0 0,1 0 0 0 0,-1 0 0 0 0,0 1 0 0 0,0-1 0 0 0,5 4 0 0 0,5 3-9 0 0,0 1-1 0 0,17 16 0 0 0,-21-18 21 0 0,23 22 35 0 0,-1 1 0 0 0,-1 2 0 0 0,34 48 0 0 0,62 116 851 0 0,-106-161-555 0 0,-2 1 0 0 0,-2 0 0 0 0,-1 1 0 0 0,-1 0 0 0 0,-3 1 0 0 0,-1 1 0 0 0,10 76 0 0 0,-18-94-174 0 0,-2 0 0 0 0,0 1 0 0 0,-1-1 0 0 0,-1 0 0 0 0,-1 0 0 0 0,0-1 0 0 0,-2 1 1 0 0,-1-1-1 0 0,0 0 0 0 0,-2 0 0 0 0,0 0 0 0 0,-12 19 0 0 0,14-27-116 0 0,-8 12 110 0 0,-17 23-1 0 0,25-39-120 0 0,-1-1-1 0 0,1 0 1 0 0,-1 0-1 0 0,0 0 0 0 0,-1-1 1 0 0,-14 9-1 0 0,8-5-127 0 0,-1-2 0 0 0,0 0 0 0 0,-1-1 0 0 0,0 0 0 0 0,-22 5 0 0 0,36-12-282 0 0,1-1-16 0 0,0-1-1 0 0,0 0 1 0 0,0 0-1 0 0,0 0 1 0 0,0 1 0 0 0,0-1-1 0 0,0 0 1 0 0,0-4-1 0 0,1 5-17 0 0,0 0 0 0 0,0 0 0 0 0,0-1-1 0 0,0 1 1 0 0,0 0 0 0 0,0 0 0 0 0,0-1 0 0 0,1 1-1 0 0,-1 0 1 0 0,0 0 0 0 0,1-1 0 0 0,-1 1 0 0 0,1 0 0 0 0,0 0-1 0 0,-1 0 1 0 0,2-2 0 0 0,9-13-5249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5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16063 0 0,'0'0'738'0'0,"1"0"-16"0"0,26-2 143 0 0,-1-1-1 0 0,44-11 1 0 0,-35 7-212 0 0,8-3 14 0 0,-19 4-260 0 0,40-4 0 0 0,38 8-3434 0 0,-83 2-6 0 0,23 0-3919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5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4 7919 0 0,'0'0'363'0'0,"-2"-1"-12"0"0,-5 0-218 0 0,1 0 0 0 0,-1 0 0 0 0,1 1 0 0 0,-1 0 0 0 0,1 0 0 0 0,-1 1 1 0 0,0 0-1 0 0,-8 2 0 0 0,-9 0 1123 0 0,18-2-1056 0 0,1 0-1 0 0,-1 1 0 0 0,1 0 1 0 0,-1 0-1 0 0,1 0 0 0 0,0 1 1 0 0,0-1-1 0 0,0 1 0 0 0,0 0 1 0 0,0 1-1 0 0,1-1 0 0 0,-1 1 0 0 0,1 0 1 0 0,0 0-1 0 0,0 1 0 0 0,0-1 1 0 0,-4 8-1 0 0,2-3-81 0 0,1 0 0 0 0,0 0 0 0 0,1 0 0 0 0,0 1 0 0 0,0-1-1 0 0,1 1 1 0 0,0 0 0 0 0,1 0 0 0 0,-2 12 0 0 0,3-16-113 0 0,1 1 1 0 0,0-1-1 0 0,0 0 0 0 0,1 1 0 0 0,0-1 1 0 0,0 1-1 0 0,0-1 0 0 0,1 0 1 0 0,0 0-1 0 0,0 1 0 0 0,0-1 0 0 0,1-1 1 0 0,0 1-1 0 0,0 0 0 0 0,0-1 1 0 0,1 1-1 0 0,0-1 0 0 0,0 0 0 0 0,1-1 1 0 0,-1 1-1 0 0,1-1 0 0 0,0 1 1 0 0,0-1-1 0 0,0-1 0 0 0,1 1 0 0 0,-1-1 1 0 0,1 0-1 0 0,8 3 0 0 0,-13-5-5 0 0,11 3 0 0 0,25 7 0 0 0,-18-8 5 0 0,-14-4-7 0 0,-1 0-26 0 0,0 0-28 0 0,-2 1-5 0 0,1 0 0 0 0,0 0 0 0 0,-1 0 1 0 0,1 0-1 0 0,-1-1 0 0 0,1 0 0 0 0,-1 1 0 0 0,1-1 0 0 0,-1 0 0 0 0,0 0 0 0 0,1 0 0 0 0,-1 0 0 0 0,0-1 0 0 0,0 1 0 0 0,2-2 0 0 0,-2 2 2 0 0,-1-1 0 0 0,0 1-1 0 0,0 0 1 0 0,0-1 0 0 0,0 1-1 0 0,0-1 1 0 0,0 1 0 0 0,0-1-1 0 0,0 0 1 0 0,-1 1 0 0 0,1-1-1 0 0,0-2 1 0 0,4-26-334 0 0,1 0-211 0 0,5 1-104 0 0,-9 28 688 0 0,-1 0 0 0 0,0 0-1 0 0,1 1 1 0 0,-1-1 0 0 0,1 0-1 0 0,0 1 1 0 0,-1-1 0 0 0,1 1 0 0 0,-1 0-1 0 0,1-1 1 0 0,0 1 0 0 0,-1 0-1 0 0,1 0 1 0 0,2 0 0 0 0,-4 0 18 0 0,3 1 2 0 0,0-1 1 0 0,0 0 0 0 0,0 1 0 0 0,-1 0-1 0 0,1 0 1 0 0,0 0 0 0 0,0 0 0 0 0,-1 0-1 0 0,1 0 1 0 0,-1 1 0 0 0,1-1-1 0 0,-1 1 1 0 0,0 0 0 0 0,3 2 0 0 0,4 5 193 0 0,16 19 0 0 0,-16-18 15 0 0,25 29 848 0 0,35 55 0 0 0,-59-79-664 0 0,-1 1 1 0 0,-1 0-1 0 0,0 1 1 0 0,-1 0-1 0 0,0 0 1 0 0,-2 1 0 0 0,5 20-1 0 0,-10-34-256 0 0,1 1-1 0 0,-1 0 0 0 0,0 0 1 0 0,0 0-1 0 0,0 0 0 0 0,-1-1 1 0 0,0 1-1 0 0,0 0 0 0 0,0 0 0 0 0,0-1 1 0 0,-1 1-1 0 0,0-1 0 0 0,0 1 1 0 0,0-1-1 0 0,0 0 0 0 0,-1 1 1 0 0,0-1-1 0 0,-4 4 0 0 0,-5 5 294 0 0,0 0-1 0 0,-1-1 0 0 0,-24 17 1 0 0,26-21-275 0 0,5-4-82 0 0,-1 1 0 0 0,0-1 0 0 0,0 0 0 0 0,-1 0 0 0 0,1-1 0 0 0,-1 0 0 0 0,1-1 0 0 0,-11 3 0 0 0,1-2-35 0 0,0-1 1 0 0,-33 0-1 0 0,48-2-97 0 0,-1 0 0 0 0,1-1 1 0 0,0 1-1 0 0,0 0 0 0 0,-1-1 1 0 0,1 0-1 0 0,0 1 0 0 0,0-1 0 0 0,-1 0 1 0 0,1 0-1 0 0,0 0 0 0 0,0 0 1 0 0,0-1-1 0 0,0 1 0 0 0,1-1 1 0 0,-1 1-1 0 0,0-1 0 0 0,1 1 0 0 0,-1-1 1 0 0,1 0-1 0 0,-1 0 0 0 0,1 0 1 0 0,0 0-1 0 0,-1 0 0 0 0,1 0 1 0 0,0 0-1 0 0,-1-4 0 0 0,0-3-1128 0 0,-1 0 0 0 0,2 1-1 0 0,-1-1 1 0 0,1 0 0 0 0,0 0 0 0 0,1-9-1 0 0,0-15-4580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57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4607 0 0,'0'0'354'0'0,"0"3"-233"0"0,-3 24 3304 0 0,1 0 0 0 0,2 40-1 0 0,2-41-2918 0 0,1 0 0 0 0,1 0 0 0 0,1 0 0 0 0,1-1-1 0 0,11 27 1 0 0,30 55-129 0 0,-38-90-1189 0 0,1-1-1 0 0,0 0 0 0 0,2-1 0 0 0,14 16 1 0 0,-12-17-4662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57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 5063 0 0,'0'0'859'0'0,"-1"2"874"0"0,-22 57 6434 0 0,16-37-7174 0 0,1 1 1 0 0,-4 29 0 0 0,-22 105 338 0 0,-1 58-1041 0 0,22-151-582 0 0,-5 48-2843 0 0,11-74-2764 0 0,2-25 1082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57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 6447 0 0,'-10'-1'686'0'0,"9"1"-482"0"0,0 0 1 0 0,-1 1 0 0 0,1 0-1 0 0,0-1 1 0 0,0 1 0 0 0,0 0 0 0 0,0-1-1 0 0,0 1 1 0 0,0 0 0 0 0,0 0-1 0 0,0 0 1 0 0,0 0 0 0 0,0 0-1 0 0,0 0 1 0 0,0 0 0 0 0,1 0-1 0 0,-1 0 1 0 0,0 0 0 0 0,1 0 0 0 0,-1 1-1 0 0,1-1 1 0 0,-1 0 0 0 0,1 0-1 0 0,0 1 1 0 0,0-1 0 0 0,-1 0-1 0 0,1 1 1 0 0,0 1 0 0 0,1 1 338 0 0,-1 0 0 0 0,1 0-1 0 0,0 0 1 0 0,0 0 0 0 0,1 0 0 0 0,2 6 0 0 0,-2-5-445 0 0,4 8 49 0 0,0-1 0 0 0,1 0-1 0 0,0 0 1 0 0,1 0 0 0 0,0-1-1 0 0,1 0 1 0 0,0-1 0 0 0,1 0-1 0 0,0 0 1 0 0,0-1 0 0 0,1 0-1 0 0,23 14 1 0 0,-3-4-932 0 0,11 5-5122 0 0,-23-14 652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58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138 105 6911 0 0,'-1'-2'528'0'0,"-1"-6"-6"0"0,0 0-1 0 0,-1 0 0 0 0,0 0 1 0 0,-6-10-1 0 0,7 15 370 0 0,-4-18 3531 0 0,2 9-3428 0 0,4 10-237 0 0,-10-7 874 0 0,9 8-1574 0 0,0 0 1 0 0,0 1 0 0 0,-1-1 0 0 0,1 1 0 0 0,0-1 0 0 0,0 1 0 0 0,0-1 0 0 0,-1 1-1 0 0,1 0 1 0 0,0 0 0 0 0,0 0 0 0 0,-1-1 0 0 0,1 1 0 0 0,0 0 0 0 0,0 1-1 0 0,-1-1 1 0 0,1 0 0 0 0,-2 1 0 0 0,1-1-5 0 0,-1 1-1 0 0,1 0 1 0 0,0 0 0 0 0,0 1 0 0 0,0-1-1 0 0,0 0 1 0 0,1 1 0 0 0,-1-1-1 0 0,0 1 1 0 0,1-1 0 0 0,-3 4 0 0 0,-1 1 26 0 0,1 0 1 0 0,0 1 0 0 0,1-1 0 0 0,0 1 0 0 0,0 0-1 0 0,0 0 1 0 0,1 0 0 0 0,-3 12 0 0 0,-7 62 663 0 0,12-81-742 0 0,-1 20 133 0 0,0 1 0 0 0,1 0-1 0 0,1-1 1 0 0,1 1 0 0 0,6 23 0 0 0,-4-29-85 0 0,1-1-1 0 0,0 1 1 0 0,2-1 0 0 0,-1-1 0 0 0,2 1-1 0 0,16 23 1 0 0,-19-32-50 0 0,0 1-1 0 0,1-1 1 0 0,0 0 0 0 0,0 0-1 0 0,0 0 1 0 0,1-1-1 0 0,-1 0 1 0 0,1-1 0 0 0,0 1-1 0 0,0-1 1 0 0,0 0-1 0 0,1-1 1 0 0,-1 0 0 0 0,1 0-1 0 0,-1-1 1 0 0,1 0-1 0 0,0 0 1 0 0,-1 0 0 0 0,9-1-1 0 0,-5-1-2 0 0,0 1 1 0 0,0-1-1 0 0,0-1 0 0 0,-1 0 1 0 0,1-1-1 0 0,-1 0 0 0 0,1 0 0 0 0,-1-1 1 0 0,0-1-1 0 0,0 1 0 0 0,-1-2 1 0 0,1 1-1 0 0,8-8 0 0 0,-13 9-32 0 0,0-1 0 0 0,0 0 0 0 0,-1 1 1 0 0,1-1-1 0 0,-1-1 0 0 0,0 1 0 0 0,-1-1 0 0 0,1 0 0 0 0,-1 1 0 0 0,0-1 0 0 0,2-9 0 0 0,7-29-128 0 0,-12 44 162 0 0,0-1 0 0 0,0 1 0 0 0,0 0 0 0 0,0-1-1 0 0,0 1 1 0 0,0 0 0 0 0,0-1 0 0 0,0 1 0 0 0,0-1-1 0 0,0 1 1 0 0,0 0 0 0 0,0-1 0 0 0,0 1 0 0 0,0 0-1 0 0,0-1 1 0 0,0 1 0 0 0,0 0 0 0 0,-1-1-1 0 0,1 1 1 0 0,0 0 0 0 0,0-1 0 0 0,0 1 0 0 0,-1 0-1 0 0,1-1 1 0 0,-7-10 15 0 0,5 8 29 0 0,-6-3-31 0 0,1 2-26 0 0,6 18-280 0 0,4-5-58 0 0,0 1 1 0 0,1-1 0 0 0,8 13-1 0 0,-8-15-1133 0 0,0-1 1 0 0,10 12-1 0 0,-3-8-4617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58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80 10767 0 0,'0'0'496'0'0,"0"1"-13"0"0,-1 0-473 0 0,1 1-1 0 0,-1-1 1 0 0,1 0 0 0 0,-1 0-1 0 0,1 0 1 0 0,0 1 0 0 0,-1-1-1 0 0,1 0 1 0 0,0 1 0 0 0,0-1-1 0 0,0 0 1 0 0,0 1-1 0 0,0-1 1 0 0,0 0 0 0 0,0 0-1 0 0,1 1 1 0 0,-1-1 0 0 0,0 0-1 0 0,2 2 1 0 0,-1 1 80 0 0,0-1 176 0 0,1 0 1 0 0,0 0 0 0 0,0 0-1 0 0,0 0 1 0 0,0 0 0 0 0,0 0-1 0 0,0-1 1 0 0,1 1 0 0 0,-1-1-1 0 0,5 3 1 0 0,-3-2-143 0 0,0 0-1 0 0,1 0 1 0 0,-1-1-1 0 0,1 1 1 0 0,0-1 0 0 0,0 0-1 0 0,0 0 1 0 0,0-1 0 0 0,0 0-1 0 0,0 0 1 0 0,0 0-1 0 0,1 0 1 0 0,-1-1 0 0 0,8 0-1 0 0,-4 0 14 0 0,0-1 0 0 0,0 0 0 0 0,-1-1 0 0 0,1 0 0 0 0,-1 0-1 0 0,1-1 1 0 0,14-7 0 0 0,-15 7-69 0 0,1-2-1 0 0,-1 1 0 0 0,0-1 1 0 0,-1-1-1 0 0,1 1 0 0 0,-1-1 1 0 0,10-11-1 0 0,-8 8-17 0 0,-7 8-42 0 0,-1 0 0 0 0,1 0 1 0 0,-1 0-1 0 0,0-1 0 0 0,1 1 0 0 0,-1 0 0 0 0,0-1 1 0 0,0 0-1 0 0,0 1 0 0 0,0-1 0 0 0,0 1 1 0 0,0-1-1 0 0,0 0 0 0 0,-1 0 0 0 0,1 0 1 0 0,-1 1-1 0 0,1-1 0 0 0,-1 0 0 0 0,0 0 0 0 0,0 0 1 0 0,1 0-1 0 0,-1 0 0 0 0,-1 0 0 0 0,1 0 1 0 0,-1-2-1 0 0,1 1 8 0 0,-1 1 1 0 0,0 0 0 0 0,0 0-1 0 0,0 0 1 0 0,0 0-1 0 0,0 0 1 0 0,0 0 0 0 0,0 1-1 0 0,-1-1 1 0 0,1 0-1 0 0,-1 1 1 0 0,1-1 0 0 0,-1 1-1 0 0,0-1 1 0 0,0 1-1 0 0,0 0 1 0 0,0-1 0 0 0,1 1-1 0 0,-2 0 1 0 0,1 0-1 0 0,0 1 1 0 0,0-1 0 0 0,-4-1-1 0 0,1 1 60 0 0,1 0 1 0 0,-1 0-1 0 0,1 0 0 0 0,-1 0 1 0 0,0 0-1 0 0,0 1 0 0 0,1 0 0 0 0,-1 0 1 0 0,0 1-1 0 0,-6 0 0 0 0,6 1 3 0 0,0 0-1 0 0,-1 1 1 0 0,1-1 0 0 0,1 1-1 0 0,-1 0 1 0 0,0 0-1 0 0,1 0 1 0 0,-1 1-1 0 0,1-1 1 0 0,0 1 0 0 0,0 0-1 0 0,1 1 1 0 0,-1-1-1 0 0,1 1 1 0 0,0-1 0 0 0,0 1-1 0 0,0 0 1 0 0,1 0-1 0 0,0 0 1 0 0,-3 10-1 0 0,3-8-47 0 0,0-1 0 0 0,1 1 0 0 0,0 0 0 0 0,0-1 0 0 0,1 1 0 0 0,0 0 0 0 0,0-1 0 0 0,0 1 0 0 0,1 0 0 0 0,0-1 0 0 0,1 1 0 0 0,-1-1-1 0 0,1 1 1 0 0,0-1 0 0 0,1 0 0 0 0,5 11 0 0 0,-2-9-39 0 0,0 0 0 0 0,0-1 0 0 0,0 0 0 0 0,1 0 0 0 0,0 0 0 0 0,0-1 0 0 0,0 0 0 0 0,1-1 0 0 0,0 1 0 0 0,0-2 0 0 0,1 1 0 0 0,-1-1 0 0 0,13 4 0 0 0,-8-4-253 0 0,-1 0 0 0 0,1-1 0 0 0,0 0 1 0 0,1-1-1 0 0,-1-1 0 0 0,0 0 0 0 0,1 0 1 0 0,-1-2-1 0 0,14-1 0 0 0,-22 1-226 0 0,0 0 0 0 0,-1 0 1 0 0,1 0-1 0 0,-1 0 0 0 0,1-1 0 0 0,7-4 0 0 0,7-7-1457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2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6447 0 0,'-6'-14'298'0'0,"5"12"-10"0"0,1 0-188 0 0,0-6 157 0 0,0 6 1023 0 0,4 2 444 0 0,35 3 1319 0 0,-19-3-2326 0 0,0 2 0 0 0,25 5 1 0 0,-24-3-550 0 0,-1 0 1 0 0,1-1 0 0 0,36 1-1 0 0,-6 0-99 0 0,-40-3-107 0 0,0 0 0 0 0,0 0-1 0 0,1-1 1 0 0,-1 0 0 0 0,22-4 0 0 0,16-10-1670 0 0,-23 7 704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131 175 919 0 0,'0'0'4'0'0,"0"-1"-1"0"0,1 1 0 0 0,-1 0 0 0 0,0-1 0 0 0,0 1 0 0 0,1 0 0 0 0,-1-1 0 0 0,0 1 0 0 0,0 0 0 0 0,0-1 1 0 0,1 1-1 0 0,-1-1 0 0 0,0 1 0 0 0,0-1 0 0 0,0 1 0 0 0,0 0 0 0 0,0-1 0 0 0,0 1 0 0 0,0-1 0 0 0,0 1 1 0 0,0-1-1 0 0,0 1 0 0 0,0-1 0 0 0,0-14 97 0 0,0 11 99 0 0,0-6 1226 0 0,-1 0-1 0 0,0 0 1 0 0,-1 0 0 0 0,0-1 0 0 0,0 2 0 0 0,-5-11 0 0 0,6 15-1069 0 0,-1 0 1 0 0,-1 0-1 0 0,1 0 1 0 0,-1 1-1 0 0,1-1 1 0 0,-1 1-1 0 0,-1 0 1 0 0,1-1-1 0 0,0 1 1 0 0,-1 1-1 0 0,0-1 1 0 0,0 1-1 0 0,-5-4 1 0 0,8 6-300 0 0,0 1-1 0 0,0 0 1 0 0,0-1 0 0 0,-1 1 0 0 0,1 0 0 0 0,0 0-1 0 0,0-1 1 0 0,0 1 0 0 0,-1 0 0 0 0,1 0-1 0 0,0 0 1 0 0,0 1 0 0 0,-1-1 0 0 0,1 0-1 0 0,0 0 1 0 0,0 1 0 0 0,0-1 0 0 0,0 1-1 0 0,-1-1 1 0 0,1 1 0 0 0,0-1 0 0 0,0 1 0 0 0,0-1-1 0 0,0 1 1 0 0,0 0 0 0 0,0 0 0 0 0,0 0-1 0 0,1 0 1 0 0,-1-1 0 0 0,-1 3 0 0 0,-1 0-25 0 0,1 0 0 0 0,-1 1 0 0 0,0-1 0 0 0,1 1 1 0 0,0 0-1 0 0,0-1 0 0 0,-2 6 0 0 0,-1 14 33 0 0,1 0-1 0 0,1 0 1 0 0,1 0-1 0 0,0 0 1 0 0,3 26-1 0 0,0-19-49 0 0,0 21 39 0 0,3-1 0 0 0,12 58 0 0 0,31 98-294 0 0,-35-153-41 0 0,36 104-3270 0 0,-37-128 1927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59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1375 0 0,'0'0'510'0'0,"1"2"1503"0"0,13 42 4918 0 0,3 1-3832 0 0,6 20-988 0 0,-9-24-407 0 0,34 69 0 0 0,-48-110-1625 0 0,1 2 125 0 0,-1 0 1 0 0,1 0-1 0 0,1 0 1 0 0,-1-1-1 0 0,0 1 1 0 0,0 0-1 0 0,1-1 1 0 0,-1 1-1 0 0,1-1 1 0 0,1 2-1 0 0,-3-21-116 0 0,-4-13-215 0 0,3 19-25 0 0,-1 0 1 0 0,1 0 0 0 0,1 0 0 0 0,0 0 0 0 0,1 0 0 0 0,0 0 0 0 0,4-15 0 0 0,-4 20-128 0 0,1-1 0 0 0,1 1-1 0 0,-1-1 1 0 0,1 1 0 0 0,0 0 0 0 0,1 0-1 0 0,0 1 1 0 0,0-1 0 0 0,1 1-1 0 0,7-10 1 0 0,-5 8-47 0 0,-1 2 41 0 0,-1 0 1 0 0,1 0-1 0 0,0 0 1 0 0,0 1-1 0 0,1 0 1 0 0,-1 0 0 0 0,1 0-1 0 0,11-4 1 0 0,63-21-420 0 0,-68 26 598 0 0,0 2 0 0 0,0-1 0 0 0,0 2 0 0 0,19-1 0 0 0,3 5 154 0 0,-27-2-24 0 0,-1 0 0 0 0,1-1 0 0 0,-1 0 0 0 0,11-1 0 0 0,-18 1-14 0 0,1 0-1 0 0,0 0 1 0 0,0 0-1 0 0,-1 0 1 0 0,1 0-1 0 0,0 0 1 0 0,0 0-1 0 0,-1 0 1 0 0,1 0-1 0 0,0 1 1 0 0,0-1-1 0 0,-1 0 1 0 0,1 0-1 0 0,0 1 1 0 0,0-1-1 0 0,0 1 1 0 0,7 2 688 0 0,-16 17 60 0 0,4-15-523 0 0,0 0 1 0 0,0 0-1 0 0,-1 0 1 0 0,-9 8-1 0 0,-10 10 393 0 0,10-6-299 0 0,2 0 1 0 0,0 1-1 0 0,1 0 0 0 0,1 1 1 0 0,1 0-1 0 0,-11 30 0 0 0,20-47-323 0 0,0-1 0 0 0,0 1 0 0 0,0-1-1 0 0,1 1 1 0 0,-1-1 0 0 0,0 1 0 0 0,0-1-1 0 0,1 1 1 0 0,-1-1 0 0 0,1 0 0 0 0,-1 1 0 0 0,1-1-1 0 0,0 0 1 0 0,0 1 0 0 0,1 1 0 0 0,1 2 8 0 0,0 0-11 0 0,-1 0 1 0 0,1-1-1 0 0,0 1 1 0 0,1-1-1 0 0,-1 0 1 0 0,1 0-1 0 0,-1 0 1 0 0,1 0-1 0 0,1-1 1 0 0,-1 0-1 0 0,0 1 1 0 0,1-2-1 0 0,-1 1 1 0 0,1 0-1 0 0,0-1 0 0 0,9 3 1 0 0,-9-3-5 0 0,-1-1 0 0 0,0 0 0 0 0,1 0 1 0 0,-1 0-1 0 0,0-1 0 0 0,1 1 0 0 0,-1-1 0 0 0,1 0 0 0 0,-1 0 0 0 0,1-1 1 0 0,-1 1-1 0 0,1-1 0 0 0,-1 0 0 0 0,0 0 0 0 0,1-1 0 0 0,-1 1 1 0 0,0-1-1 0 0,0 0 0 0 0,0 0 0 0 0,6-4 0 0 0,-3 0-21 0 0,-1 0 0 0 0,0-1 0 0 0,0 0 0 0 0,0 0 0 0 0,-1 0 0 0 0,0 0 0 0 0,-1-1 0 0 0,0 0 0 0 0,0 0 0 0 0,0 0 0 0 0,-1 0 0 0 0,0 0 0 0 0,-1-1 0 0 0,0 1 0 0 0,0-1 0 0 0,-1 0 0 0 0,0 0 0 0 0,-1 0 0 0 0,1 1 0 0 0,-2-1 0 0 0,-2-17 0 0 0,1 16 22 0 0,-1 3 26 0 0,-1 20 244 0 0,2-3-204 0 0,0 0-1 0 0,1 1 0 0 0,1-1 1 0 0,0 1-1 0 0,0-1 0 0 0,1 1 1 0 0,0-1-1 0 0,1 1 0 0 0,0-1 1 0 0,1 0-1 0 0,0 0 0 0 0,0 0 1 0 0,1 0-1 0 0,9 15 0 0 0,1 2-346 0 0,-13-23 46 0 0,0 0-1 0 0,1 0 1 0 0,0-1-1 0 0,0 1 1 0 0,0-1-1 0 0,0 1 1 0 0,0-1-1 0 0,1 0 1 0 0,-1 0-1 0 0,1 0 1 0 0,0 0-1 0 0,0-1 1 0 0,0 1-1 0 0,1-1 0 0 0,5 4 1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8:59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6911 0 0,'0'0'623'0'0,"-2"0"-222"0"0,1 0-187 0 0,0 1 0 0 0,0-1 0 0 0,0 0 0 0 0,0 1 0 0 0,0-1 0 0 0,0 1 0 0 0,0-1 0 0 0,0 1 0 0 0,0-1 0 0 0,0 1 0 0 0,1 0 0 0 0,-1 0 0 0 0,0-1 0 0 0,0 1 0 0 0,1 0 0 0 0,-1 0 0 0 0,0 0 0 0 0,1 0 0 0 0,-1-1 0 0 0,1 1 0 0 0,-1 0 0 0 0,1 0 0 0 0,-1 0 0 0 0,1 0 0 0 0,-1 2 0 0 0,-7 34 2539 0 0,6-28-2478 0 0,-2 21-40 0 0,1 0-1 0 0,2-1 0 0 0,0 1 0 0 0,2 0 1 0 0,2-1-1 0 0,10 54 0 0 0,-7-56-490 0 0,15 41-1 0 0,-15-54-1019 0 0,0 0 1 0 0,11 17-1 0 0,-7-17-3904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0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50 116 3223 0 0,'0'0'8'0'0,"0"0"-1"0"0,-1-1 1 0 0,1 1-1 0 0,-1 0 1 0 0,1 0-1 0 0,0 0 1 0 0,-1-1-1 0 0,1 1 1 0 0,-1 0-1 0 0,1 0 0 0 0,-1 0 1 0 0,1 0-1 0 0,-1 0 1 0 0,1 0-1 0 0,0 0 1 0 0,-1 0-1 0 0,1 0 1 0 0,-1 0-1 0 0,1 0 1 0 0,-1 0-1 0 0,1 0 0 0 0,-1 1 1 0 0,1-1-1 0 0,0 0 1 0 0,-1 0-1 0 0,1 0 1 0 0,-1 1-1 0 0,1-1 1 0 0,0 0-1 0 0,-1 0 1 0 0,1 1-1 0 0,0-1 1 0 0,-1 0-1 0 0,1 1 0 0 0,0-1 1 0 0,-1 0-1 0 0,1 1 1 0 0,0-1-1 0 0,0 1 1 0 0,-1-1-1 0 0,1 0 1 0 0,0 1-1 0 0,0-1 1 0 0,0 1-1 0 0,0 0 0 0 0,-2 2-38 0 0,-4 11 883 0 0,1 0-1 0 0,0 0 0 0 0,1 1 0 0 0,0 0 0 0 0,1-1 0 0 0,1 1 1 0 0,0 0-1 0 0,1 27 0 0 0,3-11-15 0 0,0-1 0 0 0,2 1 0 0 0,11 38 1 0 0,-11-52-706 0 0,1-2 0 0 0,0 1 0 0 0,2 0 1 0 0,0-1-1 0 0,15 24 0 0 0,-18-32-62 0 0,1 0 0 0 0,0-1 1 0 0,1 1-1 0 0,0-1 0 0 0,0 0 0 0 0,0 0 0 0 0,0-1 0 0 0,1 0 1 0 0,0 0-1 0 0,0-1 0 0 0,0 0 0 0 0,1 0 0 0 0,9 3 1 0 0,-14-6-7 0 0,0 0-1 0 0,-1 0 1 0 0,1 0 0 0 0,0-1 0 0 0,0 0 0 0 0,0 1 0 0 0,0-1 0 0 0,-1 0 0 0 0,1-1 0 0 0,0 1 0 0 0,0 0 0 0 0,0-1 0 0 0,0 1 0 0 0,-1-1 0 0 0,5-2 0 0 0,-4 2 65 0 0,1-1 0 0 0,-1-1 0 0 0,1 1 0 0 0,-1 0 0 0 0,0-1 0 0 0,0 0-1 0 0,0 1 1 0 0,0-1 0 0 0,4-6 0 0 0,1-5 271 0 0,0 0-1 0 0,-1 0 0 0 0,0 0 1 0 0,6-22-1 0 0,-4 11-200 0 0,-1 0 0 0 0,-2-1 0 0 0,0 0-1 0 0,-2 0 1 0 0,3-49 0 0 0,-8 17-266 0 0,-11-77 1 0 0,-3 52-6145 0 0,5 43-420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0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10799 0 0,'9'15'496'0'0,"-8"-12"-13"0"0,2-2-312 0 0,2 4-33 0 0,1-1 0 0 0,0-1 0 0 0,0 1 0 0 0,0-1 1 0 0,1 0-1 0 0,-1-1 0 0 0,11 4 0 0 0,-14-6 3 0 0,0 1 0 0 0,-1-1 0 0 0,1 0 0 0 0,0 0 0 0 0,-1 0 0 0 0,1 0 0 0 0,0-1 0 0 0,-1 1 0 0 0,1-1 0 0 0,-1 1 0 0 0,1-1 0 0 0,-1 0 0 0 0,1 0 0 0 0,-1 0-1 0 0,1 0 1 0 0,-1-1 0 0 0,0 1 0 0 0,1 0 0 0 0,-1-1 0 0 0,0 0 0 0 0,0 0 0 0 0,0 1 0 0 0,-1-1 0 0 0,3-3 0 0 0,1-1 13 0 0,-1 0-1 0 0,0 0 1 0 0,-1 0 0 0 0,1 0-1 0 0,-1-1 1 0 0,0 1 0 0 0,2-8-1 0 0,-4 9-81 0 0,0 0-1 0 0,0 1 1 0 0,0-1-1 0 0,0 0 1 0 0,-1 0 0 0 0,0 0-1 0 0,0 1 1 0 0,0-1-1 0 0,-1 0 1 0 0,1 0-1 0 0,-3-8 1 0 0,2 12-28 0 0,1-1 0 0 0,0 1 1 0 0,-1 0-1 0 0,0-1 0 0 0,1 1 1 0 0,-1 0-1 0 0,0 0 0 0 0,1-1 0 0 0,-1 1 1 0 0,0 0-1 0 0,0 0 0 0 0,0 0 1 0 0,0 0-1 0 0,0 0 0 0 0,-1 0 0 0 0,1 0 1 0 0,0 0-1 0 0,0 1 0 0 0,0-1 1 0 0,-1 0-1 0 0,1 1 0 0 0,-2-1 0 0 0,1 0 23 0 0,0 1-1 0 0,0 0 1 0 0,0 0-1 0 0,0 0 0 0 0,0 0 1 0 0,0 0-1 0 0,0 1 1 0 0,0-1-1 0 0,0 1 0 0 0,0-1 1 0 0,0 1-1 0 0,0 0 1 0 0,0-1-1 0 0,-2 3 1 0 0,0-1 21 0 0,0 1 1 0 0,0-1-1 0 0,0 1 1 0 0,1 0-1 0 0,0 0 1 0 0,-1 0-1 0 0,1 1 1 0 0,0-1-1 0 0,1 1 1 0 0,-1-1-1 0 0,-3 8 1 0 0,3-4-3 0 0,0-1 0 0 0,0 1 0 0 0,1 0 0 0 0,0 0 0 0 0,1 0 0 0 0,-2 13 0 0 0,2-4-20 0 0,1 0 1 0 0,1-1 0 0 0,0 1-1 0 0,1 0 1 0 0,1-1 0 0 0,5 17-1 0 0,-6-22-82 0 0,1 0 1 0 0,1 0-1 0 0,-1 0 0 0 0,2-1 1 0 0,-1 1-1 0 0,1-1 0 0 0,1 0 0 0 0,0-1 1 0 0,0 1-1 0 0,1-1 0 0 0,-1 0 1 0 0,2-1-1 0 0,12 11 0 0 0,-16-16-86 0 0,0 0-1 0 0,0 0 1 0 0,0 0 0 0 0,0-1-1 0 0,0 1 1 0 0,0-1-1 0 0,0 0 1 0 0,0 0 0 0 0,1-1-1 0 0,-1 0 1 0 0,0 1 0 0 0,1-1-1 0 0,-1-1 1 0 0,0 1-1 0 0,1 0 1 0 0,-1-1 0 0 0,0 0-1 0 0,0 0 1 0 0,5-2-1 0 0,1-1-630 0 0,0 0 0 0 0,0 0 1 0 0,-1-1-1 0 0,0-1 0 0 0,0 1 0 0 0,13-11 0 0 0,-8 1-3329 0 0,-3-1-866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0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9671 0 0,'-13'56'1858'0'0,"3"0"-1"0"0,2 1 0 0 0,-1 73 1 0 0,8-94-1144 0 0,1 0 1 0 0,2 0 0 0 0,8 45 0 0 0,-6-62-577 0 0,0-1 1 0 0,1 0-1 0 0,1 0 1 0 0,1 0 0 0 0,1-1-1 0 0,0 0 1 0 0,1 0 0 0 0,11 15-1 0 0,-17-29-119 0 0,-1 1 1 0 0,1-1-1 0 0,0 0 0 0 0,6 5 0 0 0,1-2 45 0 0,-8-6-60 0 0,0 0-1 0 0,-1 0 1 0 0,1 0 0 0 0,0 0-1 0 0,-1 0 1 0 0,1 0 0 0 0,0 0-1 0 0,-1 0 1 0 0,1-1 0 0 0,0 1-1 0 0,-1-1 1 0 0,1 1 0 0 0,-1-1-1 0 0,1 0 1 0 0,-1 1-1 0 0,1-1 1 0 0,-1 0 0 0 0,0 0-1 0 0,1 0 1 0 0,-1 0 0 0 0,0 0-1 0 0,0-1 1 0 0,0 1 0 0 0,2-2-1 0 0,3-5-17 0 0,0 0 0 0 0,-1 0 0 0 0,5-9 0 0 0,-2 3-83 0 0,0-2-50 0 0,0-1 0 0 0,-1 1 0 0 0,-1-1 0 0 0,0-1 0 0 0,5-32 1 0 0,-6 29 40 0 0,0 0 1 0 0,1 1 0 0 0,14-33 0 0 0,-12 40 57 0 0,-8 13 47 0 0,1-1 1 0 0,-1 0-1 0 0,0 1 0 0 0,1-1 0 0 0,-1 1 0 0 0,1-1 1 0 0,-1 1-1 0 0,1 0 0 0 0,-1-1 0 0 0,1 1 0 0 0,-1-1 1 0 0,1 1-1 0 0,0 0 0 0 0,0-1 0 0 0,1 1 5 0 0,-1 0-1 0 0,0 1 0 0 0,0-1 1 0 0,1 0-1 0 0,-1 1 1 0 0,0-1-1 0 0,0 1 0 0 0,0-1 1 0 0,1 1-1 0 0,-1 0 1 0 0,0-1-1 0 0,0 1 0 0 0,0 0 1 0 0,0 0-1 0 0,0 0 1 0 0,0 0-1 0 0,-1 0 0 0 0,1 0 1 0 0,0 0-1 0 0,0 0 0 0 0,0 2 1 0 0,3 6 46 0 0,0 0 1 0 0,-1 0-1 0 0,0 1 1 0 0,0-1-1 0 0,-1 1 1 0 0,-1 0-1 0 0,1 12 1 0 0,0-8 35 0 0,0 0-1 0 0,6 22 1 0 0,-5-28-131 0 0,0-1 0 0 0,0 1 0 0 0,0-1 0 0 0,1 0 0 0 0,0-1 0 0 0,1 1 0 0 0,0-1 0 0 0,0 0 0 0 0,0 0 0 0 0,0 0 0 0 0,8 5 0 0 0,-12-10-387 0 0,1 0 0 0 0,0-1 0 0 0,0 1 0 0 0,0-1 1 0 0,0 1-1 0 0,0-1 0 0 0,0 0 0 0 0,0 0 0 0 0,0 0 0 0 0,0 0 0 0 0,0 0 0 0 0,0 0 0 0 0,0 0 0 0 0,0-1 0 0 0,0 1 0 0 0,2-2 0 0 0,-2 2-327 0 0,16-5-4455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1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0 10855 0 0,'-2'3'496'0'0,"-22"39"146"0"0,8-15 47 0 0,1 0 1 0 0,-14 35-1 0 0,22-43 542 0 0,-6 27 1 0 0,11-40-1063 0 0,1 1 1 0 0,1-1 0 0 0,-1 0-1 0 0,1 0 1 0 0,0 1-1 0 0,0-1 1 0 0,1 0-1 0 0,2 9 1 0 0,-3-14-163 0 0,0 0 1 0 0,0 0-1 0 0,1 0 0 0 0,-1 0 1 0 0,1 0-1 0 0,-1 0 1 0 0,1 0-1 0 0,-1-1 0 0 0,1 1 1 0 0,0 0-1 0 0,-1 0 1 0 0,1 0-1 0 0,0-1 0 0 0,0 1 1 0 0,0 0-1 0 0,1 0 0 0 0,2 2 1 0 0,-2-1-51 0 0,1 0 0 0 0,-1-1-1 0 0,1 1 1 0 0,0-1 0 0 0,-1 1-1 0 0,1-1 1 0 0,0 0 0 0 0,0 0-1 0 0,0 0 1 0 0,0-1-1 0 0,0 1 1 0 0,1-1 0 0 0,-1 1-1 0 0,0-1 1 0 0,0 0 0 0 0,0 0-1 0 0,0-1 1 0 0,0 1 0 0 0,0-1-1 0 0,0 1 1 0 0,4-2 0 0 0,4-1-365 0 0,0-1 0 0 0,0-1 0 0 0,0 1 0 0 0,14-10 0 0 0,-21 11 56 0 0,1 0 0 0 0,-1-1-1 0 0,0 1 1 0 0,1-1 0 0 0,-2 0 0 0 0,6-6 0 0 0,7-8-1566 0 0</inkml:trace>
  <inkml:trace contextRef="#ctx0" brushRef="#br0" timeOffset="1">337 16 6911 0 0,'0'0'528'0'0,"-2"2"-341"0"0,-20 35 1856 0 0,15-23 88 0 0,-15 19-1 0 0,-2 4-224 0 0,1 0-1 0 0,-27 60 1 0 0,30-56-1186 0 0,-34 81 172 0 0,48-106-922 0 0,1 0-1 0 0,1 1 1 0 0,0-1-1 0 0,1 1 1 0 0,-1 29 0 0 0,4-45 8 0 0,0 0 1 0 0,0-1 0 0 0,0 1-1 0 0,0 0 1 0 0,0 0 0 0 0,1 0 0 0 0,-1 0-1 0 0,0 0 1 0 0,0-1 0 0 0,1 1 0 0 0,-1 0-1 0 0,0 0 1 0 0,1 0 0 0 0,-1-1 0 0 0,1 1-1 0 0,-1 0 1 0 0,1 0 0 0 0,1 0 0 0 0,-1 1-134 0 0,1 0-105 0 0,-1-1 0 0 0,0 0 0 0 0,1 1 0 0 0,-1-1 0 0 0,1 0 0 0 0,0 0 0 0 0,-1 0 0 0 0,1 0 0 0 0,0 0 1 0 0,-1 0-1 0 0,1-1 0 0 0,0 1 0 0 0,0 0 0 0 0,0-1 0 0 0,0 0 0 0 0,0 1 0 0 0,0-1 0 0 0,-1 0 0 0 0,5 0 0 0 0,12-1-5532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1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67 11023 0 0,'0'0'1002'0'0,"-2"1"-824"0"0,-2 1-168 0 0,1 1 1 0 0,0 0-1 0 0,-1 0 0 0 0,1 0 0 0 0,0 1 0 0 0,1-1 0 0 0,-1 1 1 0 0,0-1-1 0 0,1 1 0 0 0,-3 7 0 0 0,-19 45 512 0 0,22-48-416 0 0,-7 18 254 0 0,1 1-1 0 0,2-1 0 0 0,0 1 1 0 0,2 1-1 0 0,1-1 0 0 0,1 32 1 0 0,3-37-56 0 0,0 0 0 0 0,1 0 0 0 0,2 0 0 0 0,0-1 0 0 0,1 0 0 0 0,2 0 0 0 0,0 0 0 0 0,12 26 0 0 0,-13-37-191 0 0,1-1-1 0 0,0 1 0 0 0,0-1 1 0 0,1 0-1 0 0,0-1 0 0 0,1 0 1 0 0,-1 0-1 0 0,2-1 0 0 0,-1 0 1 0 0,15 8-1 0 0,-20-13-66 0 0,-1 0-1 0 0,1 0 1 0 0,0 0 0 0 0,0-1-1 0 0,0 0 1 0 0,0 0-1 0 0,0 0 1 0 0,0 0-1 0 0,0-1 1 0 0,0 1 0 0 0,1-1-1 0 0,-1 0 1 0 0,0 0-1 0 0,0-1 1 0 0,6 0-1 0 0,-5-1 25 0 0,0 0-1 0 0,0 0 0 0 0,0 0 1 0 0,0 0-1 0 0,0-1 1 0 0,0 0-1 0 0,-1 0 0 0 0,1 0 1 0 0,-1-1-1 0 0,5-5 0 0 0,3-3 96 0 0,-2-1-1 0 0,1-1 1 0 0,-2 0 0 0 0,0-1-1 0 0,-1 1 1 0 0,9-23-1 0 0,-2-2-62 0 0,-3 0-1 0 0,-1-1 1 0 0,7-52 0 0 0,-15 66-136 0 0,-2 1 0 0 0,0 0 0 0 0,-4-36 1 0 0,2 30-43 0 0,-12-112-2330 0 0,4 93 1132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1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3223 0 0,'16'21'124'0'0,"-6"-7"-97"0"0,1 0 0 0 0,0-1-1 0 0,1 0 1 0 0,1-1 0 0 0,0 0 0 0 0,15 9 0 0 0,-5-6 2249 0 0,39 17-1 0 0,-53-28-1529 0 0,0-1-1 0 0,0 0 1 0 0,0 0 0 0 0,0-1 0 0 0,1 0 0 0 0,-1 0-1 0 0,1-1 1 0 0,9 0 0 0 0,0-2-12 0 0,-1-1 1 0 0,32-6-1 0 0,-41 6-530 0 0,1-1 0 0 0,-1-1-1 0 0,0 1 1 0 0,0-1 0 0 0,0-1 0 0 0,14-9-1 0 0,-13 7-110 0 0,-1 0-1 0 0,0 0 0 0 0,0-1 0 0 0,0 0 1 0 0,-1-1-1 0 0,0 0 0 0 0,-1 0 1 0 0,10-15-1 0 0,-13 16-84 0 0,1 0 0 0 0,-1 0 1 0 0,0-1-1 0 0,-1 0 0 0 0,1 0 1 0 0,1-9-1 0 0,-5 15-8 0 0,0 0-1 0 0,1 1 1 0 0,-1-1 0 0 0,0 1 0 0 0,0-1 0 0 0,-1 1 0 0 0,1-1-1 0 0,0 1 1 0 0,-1-1 0 0 0,0 1 0 0 0,1-1 0 0 0,-1 1 0 0 0,0-1 0 0 0,0 1-1 0 0,0 0 1 0 0,-1-1 0 0 0,1 1 0 0 0,-1 0 0 0 0,1 0 0 0 0,-1 0-1 0 0,1 0 1 0 0,-1 0 0 0 0,0 1 0 0 0,0-1 0 0 0,0 0 0 0 0,0 1-1 0 0,-3-2 1 0 0,1 0-2 0 0,-1 1 0 0 0,1 0 1 0 0,0 0-1 0 0,-1 0 0 0 0,1 0 0 0 0,-1 0 0 0 0,0 1 0 0 0,0 0 0 0 0,0 0 0 0 0,1 1 1 0 0,-1-1-1 0 0,0 1 0 0 0,0 0 0 0 0,0 0 0 0 0,-6 1 0 0 0,5 1 53 0 0,-1-1 0 0 0,1 1 0 0 0,0 1 0 0 0,0-1 0 0 0,1 1 0 0 0,-1 0 0 0 0,1 0 0 0 0,-1 1 0 0 0,1-1 0 0 0,-8 8 0 0 0,4-1 168 0 0,-1 0 0 0 0,1 0 0 0 0,1 1 0 0 0,0 0 0 0 0,1 0-1 0 0,0 1 1 0 0,0 0 0 0 0,1 0 0 0 0,1 1 0 0 0,-5 18 0 0 0,5-14 59 0 0,1 1 1 0 0,1-1 0 0 0,1 1-1 0 0,0 0 1 0 0,1 0-1 0 0,1 0 1 0 0,4 31-1 0 0,-2-39-172 0 0,0 0-1 0 0,1 0 1 0 0,0 0-1 0 0,0 0 1 0 0,1 0-1 0 0,0-1 1 0 0,1 1-1 0 0,0-1 1 0 0,1 0-1 0 0,0-1 1 0 0,0 1-1 0 0,1-1 1 0 0,0-1-1 0 0,13 13 0 0 0,-5-9-19 0 0,0-1-1 0 0,0-1 0 0 0,1 0 0 0 0,1-1 0 0 0,-1 0 0 0 0,1-2 0 0 0,0 0 0 0 0,1-1 0 0 0,29 5 0 0 0,16-1 83 0 0,88 1-1 0 0,-140-9-158 0 0,90 0-150 0 0,130-15-1 0 0,98-33-3076 0 0,-259 36 1426 0 0,-4 0-339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11 6911 0 0,'0'0'315'0'0,"-1"-2"-7"0"0,-2-6 4337 0 0,-6 29 1439 0 0,0 1-5470 0 0,-12 75 628 0 0,-8 104 0 0 0,25-163-1141 0 0,-10 110 120 0 0,13-123-133 0 0,1 0-1 0 0,1 1 1 0 0,9 45 0 0 0,-6-54 14 0 0,0-1 1 0 0,1 1-1 0 0,1-1 1 0 0,0-1-1 0 0,1 1 0 0 0,12 19 1 0 0,-15-29-77 0 0,0 0 0 0 0,0-1 0 0 0,1 1 0 0 0,0-1 0 0 0,0 0 0 0 0,0 0 0 0 0,0-1 1 0 0,1 0-1 0 0,0 1 0 0 0,0-2 0 0 0,0 1 0 0 0,0-1 0 0 0,1 0 0 0 0,-1 0 0 0 0,1-1 0 0 0,0 0 0 0 0,12 3 0 0 0,-3-4 10 0 0,0 1-1 0 0,0-2 0 0 0,0 0 1 0 0,1-1-1 0 0,30-6 0 0 0,78-28-885 0 0,-59 15-1266 0 0,-28 10-2991 0 0,2-2-1517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10591 0 0,'2'1'4344'0'0,"0"-1"-3966"0"0,1 1 1 0 0,-1 0-1 0 0,1-1 0 0 0,-1 0 0 0 0,1 0 0 0 0,-1 1 1 0 0,1-1-1 0 0,-1-1 0 0 0,1 1 0 0 0,4-1 0 0 0,30-10 400 0 0,-6 2-222 0 0,57-7-154 0 0,-66 12-890 0 0,0 1 0 0 0,-1 1 1 0 0,27 1-1 0 0,-20 1-1082 0 0,8-2-4797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20 342 7367 0 0,'-3'-5'295'0'0,"0"-1"-1"0"0,0 0 1 0 0,1 0 0 0 0,0-1-1 0 0,0 1 1 0 0,1 0-1 0 0,-1-1 1 0 0,1 1-1 0 0,0-9 1 0 0,2 11-24 0 0,-1 0-1 0 0,1-1 1 0 0,0 1 0 0 0,0 0 0 0 0,0 0 0 0 0,0 0 0 0 0,1 0-1 0 0,0 0 1 0 0,0 0 0 0 0,0 0 0 0 0,0 1 0 0 0,0-1-1 0 0,1 1 1 0 0,0-1 0 0 0,3-3 0 0 0,0 2-146 0 0,-1 0 0 0 0,1 0 1 0 0,0 1-1 0 0,1-1 0 0 0,-1 1 0 0 0,11-4 0 0 0,46-17 23 0 0,-18 8-85 0 0,78-41-53 0 0,-113 52-5 0 0,-6 4 4 0 0,0 0 1 0 0,0 0-1 0 0,0 0 1 0 0,0 0-1 0 0,1 0 0 0 0,-1 1 1 0 0,7-1-1 0 0,-10 1 70 0 0,-1 3-7 0 0,-2 6-20 0 0,0-1-1 0 0,-1 0 1 0 0,1 0-1 0 0,-1 0 1 0 0,-1 0 0 0 0,1 0-1 0 0,-8 9 1 0 0,5-7 133 0 0,0 0 0 0 0,1 0 0 0 0,-7 20 0 0 0,10-23-64 0 0,0 0 1 0 0,1 0-1 0 0,0 0 0 0 0,0 1 0 0 0,0-1 0 0 0,1 0 0 0 0,0 1 1 0 0,0-1-1 0 0,2 11 0 0 0,-1-13-70 0 0,0 0 0 0 0,0 0 0 0 0,1-1 1 0 0,-1 1-1 0 0,1-1 0 0 0,0 1 0 0 0,-1-1 0 0 0,2 0 1 0 0,-1 0-1 0 0,0 0 0 0 0,1 0 0 0 0,-1 0 1 0 0,1 0-1 0 0,0-1 0 0 0,0 1 0 0 0,0-1 0 0 0,4 3 1 0 0,-2-2-25 0 0,0-1 1 0 0,1 0-1 0 0,-1 0 1 0 0,0 0 0 0 0,1 0-1 0 0,-1-1 1 0 0,1 0-1 0 0,0 0 1 0 0,10 0 0 0 0,-13-1-9 0 0,0 0 0 0 0,0 0 0 0 0,-1 0 0 0 0,1-1 0 0 0,0 1 0 0 0,-1-1 0 0 0,1 1 0 0 0,0-1 0 0 0,-1 0 0 0 0,1 0 0 0 0,-1 0 0 0 0,1 0 0 0 0,-1-1 0 0 0,0 1 0 0 0,1-1 0 0 0,-1 1 0 0 0,0-1 0 0 0,0 0 0 0 0,0 0 0 0 0,0 0 0 0 0,-1 0 0 0 0,4-4 0 0 0,-4 4 0 0 0,-1 0 1 0 0,1-1 0 0 0,0 1-1 0 0,-1-1 1 0 0,0 1-1 0 0,1-1 1 0 0,-1 1-1 0 0,0-1 1 0 0,0 1 0 0 0,0-1-1 0 0,-1 1 1 0 0,1-1-1 0 0,-1 1 1 0 0,1-1-1 0 0,-1 1 1 0 0,0-1 0 0 0,-2-3-1 0 0,0-2 29 0 0,-1 0 1 0 0,0 0-1 0 0,-11-13 0 0 0,-28-29-169 0 0,31 38-439 0 0,0-1 1 0 0,2 0 0 0 0,0 0-1 0 0,0-1 1 0 0,-13-27 0 0 0,22 38-85 0 0,0-1 0 0 0,0 0 0 0 0,0 0 1 0 0,1 0-1 0 0,-1 0 0 0 0,1 0 0 0 0,0 0 0 0 0,1-4 0 0 0,-1 4-1468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6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197 150 9383 0 0,'0'0'431'0'0,"0"-3"-10"0"0,2-14 290 0 0,-1 0-1 0 0,-1 1 1 0 0,-1-1-1 0 0,-3-25 0 0 0,3 39-507 0 0,0 1 0 0 0,0 0-1 0 0,0-1 1 0 0,0 1 0 0 0,0 0-1 0 0,0 0 1 0 0,-1 0 0 0 0,1 0-1 0 0,-1 0 1 0 0,0 0 0 0 0,0 0-1 0 0,1 0 1 0 0,-1 1 0 0 0,0-1-1 0 0,0 1 1 0 0,0-1 0 0 0,-1 1-1 0 0,-2-1 1 0 0,3 2-119 0 0,1 0-1 0 0,-1 0 1 0 0,0 0 0 0 0,0 0 0 0 0,1 0 0 0 0,-1 1-1 0 0,0-1 1 0 0,0 1 0 0 0,1 0 0 0 0,-1-1 0 0 0,0 1-1 0 0,-1 1 1 0 0,-1 0 55 0 0,-1 0-60 0 0,-1 2 1 0 0,1-1-1 0 0,0 0 1 0 0,-1 1-1 0 0,2 0 1 0 0,-1 0-1 0 0,0 1 1 0 0,1-1-1 0 0,0 1 1 0 0,0 0-1 0 0,0 0 1 0 0,-5 10-1 0 0,-1 3 73 0 0,1 1 0 0 0,-10 32 0 0 0,11-27-87 0 0,2 0-1 0 0,1 0 1 0 0,0 0-1 0 0,2 1 1 0 0,1-1-1 0 0,1 1 1 0 0,3 35 0 0 0,1-29-3 0 0,2 0 0 0 0,1 0 0 0 0,2-1 0 0 0,0 0 0 0 0,19 42 1 0 0,-19-55-51 0 0,0-1 1 0 0,1 0 0 0 0,1 0 0 0 0,0-1 0 0 0,14 15 0 0 0,-17-22-7 0 0,1 0 0 0 0,0 0 0 0 0,1-1 0 0 0,-1 1 1 0 0,1-2-1 0 0,1 1 0 0 0,-1-2 0 0 0,1 1 0 0 0,16 6 0 0 0,-22-11-21 0 0,0 0 0 0 0,0 0 1 0 0,0 0-1 0 0,0-1 0 0 0,0 0 0 0 0,0 1 0 0 0,0-1 0 0 0,0-1 0 0 0,0 1 0 0 0,8-2 1 0 0,-10 1 3 0 0,0 1 0 0 0,0-1 0 0 0,1 0 1 0 0,-1 1-1 0 0,0-1 0 0 0,0 0 1 0 0,0-1-1 0 0,0 1 0 0 0,0 0 1 0 0,0-1-1 0 0,0 1 0 0 0,-1-1 1 0 0,1 1-1 0 0,0-1 0 0 0,-1 0 1 0 0,1 1-1 0 0,-1-1 0 0 0,0 0 1 0 0,2-3-1 0 0,-1 0-3 0 0,-1 0 0 0 0,0 0 1 0 0,0 0-1 0 0,0 0 0 0 0,-1 1 0 0 0,1-1 0 0 0,-1 0 1 0 0,0 0-1 0 0,-1 0 0 0 0,1 0 0 0 0,-1 0 1 0 0,0 0-1 0 0,0 0 0 0 0,-1 0 0 0 0,-3-8 1 0 0,-2-2-30 0 0,0 1 0 0 0,-1 1 1 0 0,-15-22-1 0 0,11 19 49 0 0,4 7 13 0 0,1-1-1 0 0,1 1 1 0 0,-11-21-1 0 0,17 28 133 0 0,-1 1-137 0 0,1 1 1 0 0,0-1 0 0 0,0 0-1 0 0,0 1 1 0 0,0-1-1 0 0,1 0 1 0 0,-1 1-1 0 0,0-1 1 0 0,0 0-1 0 0,0 1 1 0 0,0-1 0 0 0,1 0-1 0 0,-1 1 1 0 0,0-1-1 0 0,1 1 1 0 0,-1-1-1 0 0,0 1 1 0 0,1-1-1 0 0,-1 1 1 0 0,1-1 0 0 0,-1 1-1 0 0,1-1 1 0 0,0 0-1 0 0,0 1-4 0 0,0 0 0 0 0,0 0 0 0 0,0 0 0 0 0,0 0 0 0 0,0 0 0 0 0,0 0 0 0 0,0 0 0 0 0,0 0 0 0 0,0 0 0 0 0,1 0 0 0 0,0 1 0 0 0,10 1 14 0 0,14 0 2 0 0,1 1-1 0 0,27 8 0 0 0,-38-9-66 0 0,0 1 0 0 0,0-2 0 0 0,23 0 0 0 0,8 0-261 0 0,-22 0-1834 0 0,34-3 0 0 0,-31 1-4070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6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8287 0 0,'0'0'2456'0'0,"1"2"-701"0"0,5 13-217 0 0,-2 1-1 0 0,0-1 1 0 0,2 17 0 0 0,6 26-465 0 0,40 199 602 0 0,-31-132-2992 0 0,7-1-5940 0 0,-22-103 1721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7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12959 0 0,'0'0'1479'0'0,"1"3"-935"0"0,17 32 719 0 0,-2 2 0 0 0,12 41 0 0 0,-9-25-1003 0 0,-9-24-224 0 0,-4-11-245 0 0,0-1 0 0 0,1-1 0 0 0,0 1 1 0 0,1-1-1 0 0,13 18 0 0 0,-18-30-122 0 0,-2-2 153 0 0,0-1 0 0 0,0 1-1 0 0,0-1 1 0 0,0 0 0 0 0,1 1-1 0 0,-1-1 1 0 0,0 0 0 0 0,0 0 0 0 0,1 0-1 0 0,-1 0 1 0 0,1 0 0 0 0,-1 0 0 0 0,3 0-1 0 0,5 3-1633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0 1375 0 0,'-1'3'3316'0'0,"-15"32"4800"0"0,-4 1-4117 0 0,-11 21-2304 0 0,-7 22-575 0 0,2-6-545 0 0,-37 111-1 0 0,67-166-1040 0 0,1 0 1 0 0,1 0-1 0 0,1 1 0 0 0,-1 21 1 0 0,4-37-603 0 0,5 7-1677 0 0,-4-8 1003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7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64 10135 0 0,'3'-2'198'0'0,"1"0"0"0"0,-1-1 0 0 0,1 1 0 0 0,-1-1 0 0 0,0 0 0 0 0,0 0 0 0 0,0 0 0 0 0,0 0 0 0 0,-1-1 0 0 0,1 1 0 0 0,-1-1 0 0 0,0 1 0 0 0,3-7 0 0 0,-4 8 728 0 0,-1 1-698 0 0,0 1 1 0 0,0-1-1 0 0,0 1 1 0 0,0-1 0 0 0,0 0-1 0 0,0 1 1 0 0,0-1-1 0 0,-1 0 1 0 0,1 1-1 0 0,0-1 1 0 0,0 0 0 0 0,0 1-1 0 0,-1-1 1 0 0,1 1-1 0 0,0-1 1 0 0,0 0-1 0 0,-1 1 1 0 0,0-1 0 0 0,1 1-156 0 0,-1-1 1 0 0,0 1 0 0 0,0 0 0 0 0,1 0-1 0 0,-1 0 1 0 0,0 0 0 0 0,0 0 0 0 0,1 0-1 0 0,-1 0 1 0 0,0 0 0 0 0,0 0 0 0 0,0 0-1 0 0,1 0 1 0 0,-1 0 0 0 0,0 0 0 0 0,0 1-1 0 0,0-1 1 0 0,-2 2-17 0 0,0-1 0 0 0,1 1 1 0 0,-1-1-1 0 0,1 1 0 0 0,-1 0 0 0 0,1 0 0 0 0,0 0 0 0 0,0 0 0 0 0,0 0 0 0 0,0 0 0 0 0,0 0 0 0 0,0 1 1 0 0,-1 2-1 0 0,-19 37 425 0 0,21-40-452 0 0,-5 13 125 0 0,1-1 0 0 0,1 1 0 0 0,0 0-1 0 0,-1 16 1 0 0,4-25-105 0 0,0 0-7 0 0,1 1-1 0 0,0-1 1 0 0,1 1-1 0 0,-1 0 1 0 0,1-1-1 0 0,1 1 1 0 0,-1-1-1 0 0,1 0 1 0 0,0 1-1 0 0,1-1 1 0 0,-1 0-1 0 0,1 0 1 0 0,0 0 0 0 0,1-1-1 0 0,0 1 1 0 0,-1-1-1 0 0,2 0 1 0 0,7 9-1 0 0,-4-8-2 0 0,-1-1-1 0 0,1 1 1 0 0,0-1-1 0 0,1-1 1 0 0,-1 1 0 0 0,1-1-1 0 0,0-1 1 0 0,0 0-1 0 0,0 0 1 0 0,0-1-1 0 0,12 2 1 0 0,-3-2 21 0 0,0-1 1 0 0,1-1-1 0 0,-1 0 0 0 0,36-6 0 0 0,-43 4-58 0 0,0-1-1 0 0,0 0 0 0 0,-1-1 1 0 0,1 0-1 0 0,-1-1 0 0 0,0 0 1 0 0,0-1-1 0 0,0 0 0 0 0,-1 0 0 0 0,0-1 1 0 0,0 0-1 0 0,-1 0 0 0 0,0-1 1 0 0,0 0-1 0 0,0-1 0 0 0,-1 0 1 0 0,8-14-1 0 0,-14 22-85 0 0,-1-1-133 0 0,0-1 208 0 0,-2-11-7 0 0,-4 23-38 0 0,4-5 60 0 0,0 0 0 0 0,1 0-1 0 0,0 0 1 0 0,-1 0 0 0 0,1 1-1 0 0,1-1 1 0 0,-1 0 0 0 0,1 0 0 0 0,-1 0-1 0 0,1 1 1 0 0,1-1 0 0 0,-1 0-1 0 0,0 0 1 0 0,1 1 0 0 0,0-1 0 0 0,2 6-1 0 0,-1-4-179 0 0,0-1 1 0 0,1-1-1 0 0,-1 1 0 0 0,1 0 0 0 0,0-1 0 0 0,1 1 0 0 0,-1-1 0 0 0,1 0 0 0 0,-1 0 0 0 0,1 0 1 0 0,0 0-1 0 0,8 5 0 0 0,8 2-958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1 190 8263 0 0,'0'0'1498'0'0,"2"0"-825"0"0,3 1-482 0 0,0 0 1 0 0,-1-1-1 0 0,1 0 0 0 0,0 0 1 0 0,0 0-1 0 0,-1 0 1 0 0,1-1-1 0 0,0 0 0 0 0,-1 0 1 0 0,1 0-1 0 0,0 0 0 0 0,-1-1 1 0 0,0 0-1 0 0,1 1 0 0 0,-1-2 1 0 0,0 1-1 0 0,0 0 0 0 0,0-1 1 0 0,0 0-1 0 0,0 0 1 0 0,-1 0-1 0 0,6-6 0 0 0,-5 2-148 0 0,0 1-1 0 0,0-1 1 0 0,0 0-1 0 0,-1 0 1 0 0,0 0 0 0 0,0 0-1 0 0,-1 0 1 0 0,0-1-1 0 0,0 1 1 0 0,0-9-1 0 0,-2 14 2 0 0,0-1 0 0 0,0 1 0 0 0,0 0 0 0 0,0-1 0 0 0,0 1 0 0 0,0 0 0 0 0,-1-1 0 0 0,1 1 0 0 0,-1 0-1 0 0,0 0 1 0 0,0 0 0 0 0,0-1 0 0 0,0 1 0 0 0,0 0 0 0 0,0 0 0 0 0,0 0 0 0 0,-1 1 0 0 0,-1-3 0 0 0,1 1 108 0 0,0 1-1 0 0,-1 0 1 0 0,1 0 0 0 0,-1 0 0 0 0,1 0 0 0 0,-1 0-1 0 0,0 0 1 0 0,0 1 0 0 0,0-1 0 0 0,0 1 0 0 0,0 0-1 0 0,-4-1 1 0 0,6 2-92 0 0,-1 0 0 0 0,0 0 0 0 0,1 0-1 0 0,-1 0 1 0 0,1 0 0 0 0,-1 1 0 0 0,1-1 0 0 0,-1 1-1 0 0,1-1 1 0 0,0 1 0 0 0,-1-1 0 0 0,1 1 0 0 0,-1 0-1 0 0,1 0 1 0 0,0 0 0 0 0,0 0 0 0 0,0 0-1 0 0,-1 0 1 0 0,1 0 0 0 0,0 0 0 0 0,-1 2 0 0 0,-2 1 108 0 0,0 1 0 0 0,1 0 1 0 0,-1 1-1 0 0,-2 5 1 0 0,3-4-124 0 0,0 1 1 0 0,0 1 0 0 0,1-1-1 0 0,0 0 1 0 0,1 1 0 0 0,-1-1 0 0 0,2 0-1 0 0,-1 1 1 0 0,1 0 0 0 0,1-1 0 0 0,-1 1-1 0 0,1-1 1 0 0,1 0 0 0 0,0 1-1 0 0,0-1 1 0 0,0 0 0 0 0,1 0 0 0 0,0 0-1 0 0,1 0 1 0 0,0-1 0 0 0,0 1 0 0 0,1-1-1 0 0,-1 0 1 0 0,2 0 0 0 0,-1 0-1 0 0,9 7 1 0 0,4 2-47 0 0,22 13-1 0 0,-33-25-33 0 0,1 0 0 0 0,-1 0 1 0 0,1 0-1 0 0,0-1 0 0 0,0-1 0 0 0,13 4 1 0 0,-3-2-669 0 0,1-2 0 0 0,23 2 0 0 0,-33-4-877 0 0,0-1 0 0 0,0 0 0 0 0,16-3-1 0 0,3-4-3967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9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8287 0 0,'0'0'639'0'0,"1"2"-238"0"0,13 25 2758 0 0,20 54 0 0 0,-24-53-2494 0 0,80 220 4080 0 0,-89-247-3826 0 0,-2-1-830 0 0,0 0-86 0 0,1-1 0 0 0,-1 1-1 0 0,1 0 1 0 0,0 0 0 0 0,-1-1 0 0 0,1 1-1 0 0,0 0 1 0 0,-1 0 0 0 0,1-1 0 0 0,0 1-1 0 0,-1-1 1 0 0,1 1 0 0 0,0 0 0 0 0,0-1 0 0 0,0 1-1 0 0,-1 0 1 0 0,1-1 0 0 0,0 1 0 0 0,0-1-1 0 0,0 1 1 0 0,0 0 0 0 0,0-1 0 0 0,0 1-1 0 0,0-1 1 0 0,0 1 0 0 0,0-1 0 0 0,0 1-1 0 0,0-1 1 0 0,0 1 0 0 0,0 0 0 0 0,0-1-1 0 0,0-1 10 0 0,0-17-265 0 0,0 0 0 0 0,1 0 0 0 0,1 1 0 0 0,1-1-1 0 0,0 0 1 0 0,12-34 0 0 0,-12 46 84 0 0,-1 1-1 0 0,1 0 1 0 0,0 0-1 0 0,1 0 1 0 0,-1 0-1 0 0,1 1 1 0 0,0-1 0 0 0,1 1-1 0 0,-1 0 1 0 0,1 0-1 0 0,0 0 1 0 0,11-7-1 0 0,0 2-242 0 0,1 0-1 0 0,-1 1 0 0 0,24-9 1 0 0,-26 12 169 0 0,0 1 1 0 0,28-6-1 0 0,-36 10 250 0 0,-1 0 0 0 0,1 0 0 0 0,0 1 0 0 0,-1 0 0 0 0,1 0 0 0 0,-1 0 0 0 0,1 1 0 0 0,-1-1 0 0 0,1 1 0 0 0,8 3 0 0 0,-12-3 732 0 0,-3 0-702 0 0,1 1 1 0 0,-1-1-1 0 0,1 0 0 0 0,-1 1 1 0 0,0-1-1 0 0,0 0 0 0 0,0 0 1 0 0,1 0-1 0 0,-1 0 0 0 0,0 0 1 0 0,-1 0-1 0 0,1 0 0 0 0,0 0 1 0 0,-2 1-1 0 0,-6 7 171 0 0,3-2-95 0 0,-29 39 763 0 0,31-41-722 0 0,1 1 0 0 0,0-1 0 0 0,1 0 0 0 0,-1 1 0 0 0,1 0 0 0 0,0-1 0 0 0,-2 9 0 0 0,4-12-137 0 0,-1 1-1 0 0,1 0 1 0 0,0-1-1 0 0,0 1 1 0 0,0-1 0 0 0,0 1-1 0 0,0 0 1 0 0,0-1-1 0 0,1 1 1 0 0,-1-1-1 0 0,1 1 1 0 0,-1 0 0 0 0,1-1-1 0 0,0 0 1 0 0,0 1-1 0 0,1-1 1 0 0,-1 1-1 0 0,0-1 1 0 0,1 0 0 0 0,-1 0-1 0 0,1 0 1 0 0,0 0-1 0 0,0 0 1 0 0,-1 0-1 0 0,1-1 1 0 0,0 1 0 0 0,4 2-1 0 0,5 0-16 0 0,-6-3-4 0 0,0-1-1 0 0,0 0 1 0 0,0 0 0 0 0,0 0-1 0 0,1 0 1 0 0,-1-1-1 0 0,0 0 1 0 0,0 0-1 0 0,0 0 1 0 0,5-3 0 0 0,5-3-33 0 0,29-17-1 0 0,-11 5 25 0 0,-14 12 13 0 0,-13 0 0 0 0,-2 0 11 0 0,-4 7-10 0 0,0 0-1 0 0,0 0 1 0 0,0 0-1 0 0,0 0 1 0 0,0 0 0 0 0,0 0-1 0 0,0 0 1 0 0,0 0 0 0 0,0 0-1 0 0,0 0 1 0 0,0 0 0 0 0,0-1-1 0 0,0 1 1 0 0,1 0 0 0 0,-1 0-1 0 0,0 0 1 0 0,0 0 0 0 0,0 0-1 0 0,0 0 1 0 0,0 0-1 0 0,0 0 1 0 0,0 0 0 0 0,0 0-1 0 0,0 0 1 0 0,0 0 0 0 0,0 0-1 0 0,0 0 1 0 0,0 0 0 0 0,0 0-1 0 0,0 0 1 0 0,0 0 0 0 0,1 0-1 0 0,-1 0 1 0 0,0 0-1 0 0,0 0 1 0 0,0 0 0 0 0,0 0-1 0 0,0 0 1 0 0,0 0 0 0 0,0 0-1 0 0,0 0 1 0 0,0 0 0 0 0,0 0-1 0 0,0 0 1 0 0,0 0 0 0 0,0 0-1 0 0,0 0 1 0 0,0 0 0 0 0,0 1-1 0 0,0-1 1 0 0,0 0-1 0 0,0 0 1 0 0,1 0 0 0 0,-1 0-1 0 0,0 0 1 0 0,0 0 0 0 0,0 0-1 0 0,0 0 1 0 0,0 0 0 0 0,0 0-1 0 0,0 0 1 0 0,0 0 0 0 0,0 0-1 0 0,0 0 1 0 0,0 0 0 0 0,5 6 0 0 0,1 0 1 0 0,-1 1 0 0 0,0-1 0 0 0,-1 1-1 0 0,1 0 1 0 0,-1 0 0 0 0,-1 0 0 0 0,4 9-1 0 0,15 28-104 0 0,-18-39-342 0 0,0-1 0 0 0,-1 1 0 0 0,2-1 0 0 0,-1 1 0 0 0,0-1 1 0 0,1-1-1 0 0,10 8 0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0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39 5063 0 0,'0'-2'390'0'0,"0"-14"-805"0"0,1-4 10966 0 0,-7 33-10025 0 0,1 0 1 0 0,0 1-1 0 0,1 0 0 0 0,1 0 1 0 0,-2 16-1 0 0,-3 76-110 0 0,7-67-366 0 0,3 1-1 0 0,9 56 0 0 0,-9-82-266 0 0,1 0-1 0 0,1 0 1 0 0,1 0 0 0 0,6 14-1 0 0,-7-21-348 0 0,0 1-1 0 0,0-1 0 0 0,0 0 0 0 0,1 0 0 0 0,0 0 1 0 0,1-1-1 0 0,-1 0 0 0 0,10 8 0 0 0,1-3-1293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1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68 398 8783 0 0,'0'-1'40'0'0,"0"0"0"0"0,0 0 0 0 0,-1 0-1 0 0,1-1 1 0 0,0 1 0 0 0,0 0 0 0 0,-1 0-1 0 0,1 0 1 0 0,0 0 0 0 0,-1 0 0 0 0,0 0-1 0 0,1 0 1 0 0,-1 0 0 0 0,1 0 0 0 0,-1 0-1 0 0,0 0 1 0 0,0 0 0 0 0,1 1 0 0 0,-1-1-1 0 0,0 0 1 0 0,0 0 0 0 0,0 1 0 0 0,0-1-1 0 0,0 0 1 0 0,0 1 0 0 0,-1-1 0 0 0,1 1 32 0 0,1 0 0 0 0,-1 0 0 0 0,1 0 0 0 0,-1 0 0 0 0,0 0 0 0 0,1 0 0 0 0,-1 0 1 0 0,1 1-1 0 0,-1-1 0 0 0,1 0 0 0 0,-1 0 0 0 0,1 1 0 0 0,-1-1 0 0 0,0 0 0 0 0,1 1 0 0 0,0-1 1 0 0,-1 0-1 0 0,1 1 0 0 0,-1-1 0 0 0,1 1 0 0 0,-1 0 0 0 0,-8 9 686 0 0,5-4-534 0 0,0 1 0 0 0,1-1-1 0 0,-1 1 1 0 0,1 0 0 0 0,1 0 0 0 0,0 0 0 0 0,0 0 0 0 0,0 1 0 0 0,0-1 0 0 0,1 1 0 0 0,1-1 0 0 0,-1 0 0 0 0,2 9 0 0 0,-1-3-57 0 0,1 0 0 0 0,1 0 0 0 0,0 0 0 0 0,1 0 1 0 0,1 0-1 0 0,7 19 0 0 0,-4-16-91 0 0,0-1 0 0 0,1 0 1 0 0,12 18-1 0 0,-18-29-47 0 0,1-1 1 0 0,-1 1 0 0 0,1-1-1 0 0,0 0 1 0 0,0 0-1 0 0,0-1 1 0 0,0 1-1 0 0,0-1 1 0 0,0 1-1 0 0,1-1 1 0 0,-1 0 0 0 0,1 0-1 0 0,0 0 1 0 0,-1-1-1 0 0,1 1 1 0 0,0-1-1 0 0,0 0 1 0 0,0 0-1 0 0,7 0 1 0 0,-8-1 44 0 0,0-1-1 0 0,0 1 1 0 0,0-1 0 0 0,0 0-1 0 0,0 0 1 0 0,-1 0-1 0 0,1-1 1 0 0,0 1 0 0 0,-1 0-1 0 0,1-1 1 0 0,-1 0 0 0 0,1 0-1 0 0,-1 0 1 0 0,0 0 0 0 0,0 0-1 0 0,0 0 1 0 0,0 0 0 0 0,0-1-1 0 0,2-4 1 0 0,3-3 241 0 0,-1-1 0 0 0,-1 1 0 0 0,7-18 0 0 0,-3 0-94 0 0,-1 0 1 0 0,-2-1-1 0 0,0 0 0 0 0,-2 0 1 0 0,-1 0-1 0 0,-2 0 0 0 0,-3-45 1 0 0,-37-200-4655 0 0,25 196-139 0 0,12 70 2414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10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1839 0 0,'6'9'136'0'0,"1"0"0"0"0,0-1 0 0 0,1 0 0 0 0,16 13 0 0 0,-16-15 1468 0 0,1-1 1 0 0,-1 1-1 0 0,11 3 1 0 0,-15-7-935 0 0,1-1 1 0 0,0 0 0 0 0,-1 0-1 0 0,1 0 1 0 0,0 0 0 0 0,8-1-1 0 0,-10-1-362 0 0,0 0 1 0 0,0 0-1 0 0,0 0 0 0 0,0-1 0 0 0,0 1 0 0 0,0-1 1 0 0,-1 0-1 0 0,1 0 0 0 0,0 0 0 0 0,-1 0 0 0 0,0 0 1 0 0,1 0-1 0 0,1-3 0 0 0,-2 1-173 0 0,1 1 0 0 0,-1-1 0 0 0,0 0 1 0 0,-1 1-1 0 0,1-1 0 0 0,-1 0 0 0 0,1 0 0 0 0,-1 0 1 0 0,-1 0-1 0 0,1 0 0 0 0,0-1 0 0 0,-1 1 0 0 0,0 0 1 0 0,0-4-1 0 0,0 6-83 0 0,0-1 1 0 0,-1 1-1 0 0,1 1 0 0 0,0-1 1 0 0,-1 0-1 0 0,1 0 0 0 0,-1 0 1 0 0,0 0-1 0 0,0 0 0 0 0,1 0 1 0 0,-1 0-1 0 0,0 1 0 0 0,-1-1 1 0 0,1 0-1 0 0,0 1 0 0 0,0-1 1 0 0,-1 1-1 0 0,1 0 0 0 0,-1-1 1 0 0,1 1-1 0 0,-1 0 0 0 0,0 0 1 0 0,1 0-1 0 0,-1 0 0 0 0,0 0 1 0 0,0 0-1 0 0,0 0 0 0 0,1 1 1 0 0,-1-1-1 0 0,-4 0 1 0 0,2 1 6 0 0,0 0 0 0 0,-1 0 1 0 0,1 1-1 0 0,0 0 1 0 0,0 0-1 0 0,0 0 1 0 0,0 0-1 0 0,0 0 0 0 0,0 1 1 0 0,0 0-1 0 0,0 0 1 0 0,0 0-1 0 0,1 0 1 0 0,-1 1-1 0 0,1-1 1 0 0,-1 1-1 0 0,1 0 0 0 0,0 0 1 0 0,0 0-1 0 0,1 0 1 0 0,-1 1-1 0 0,1-1 1 0 0,-4 7-1 0 0,-4 22 68 0 0,9-17-55 0 0,2-8-63 0 0,1 0 1 0 0,0 0-1 0 0,0 0 1 0 0,0 0-1 0 0,1 0 0 0 0,0 0 1 0 0,1-1-1 0 0,-1 0 1 0 0,6 7-1 0 0,-1-1-29 0 0,1-1 0 0 0,1 0 0 0 0,19 16 0 0 0,-24-24-225 0 0,0 1 0 0 0,0-1 0 0 0,0-1-1 0 0,1 1 1 0 0,0-1 0 0 0,-1 0 0 0 0,1 0-1 0 0,0 0 1 0 0,0-1 0 0 0,0 0 0 0 0,0 0-1 0 0,0-1 1 0 0,0 1 0 0 0,0-1-1 0 0,1-1 1 0 0,-1 1 0 0 0,0-1 0 0 0,0 0-1 0 0,0 0 1 0 0,9-4 0 0 0,19-12-3026 0 0,-20 8 1327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54 455 0 0,'37'61'416'0'0,"-20"-33"5990"0"0,25 51-1 0 0,-37-66-5046 0 0,7 25-1 0 0,1 28 2025 0 0,-13-64-1944 0 0,-5-11-1093 0 0,-1-8-176 0 0,0-1 0 0 0,0 0 0 0 0,2 0 0 0 0,0 0 0 0 0,-2-33 0 0 0,6 36-477 0 0,0 1 1 0 0,0-1-1 0 0,1 1 0 0 0,1 0 0 0 0,0 0 0 0 0,1-1 1 0 0,1 1-1 0 0,5-14 0 0 0,-7 22-310 0 0,1 1-1 0 0,0-1 1 0 0,0 1 0 0 0,0-1-1 0 0,5-4 1 0 0,1 0-1130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10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14047 0 0,'0'2'646'0'0,"-2"14"-409"0"0,1-1 0 0 0,-2 1 0 0 0,-4 16 1 0 0,-2 9 450 0 0,7-32-464 0 0,-5 26 1025 0 0,2 1 1 0 0,-1 59-1 0 0,7-51-694 0 0,2 0 1 0 0,2-1-1 0 0,11 45 0 0 0,-15-86-549 0 0,0 6 12 0 0,2 0 0 0 0,-1 0 0 0 0,1 0 0 0 0,0 0 0 0 0,6 11-1 0 0,4-3-4 0 0,-8-14-14 0 0,-2-3 0 0 0,5 4-2 0 0,-6-3 0 0 0,-1 1 0 0 0,0 0 0 0 0,1-1 0 0 0,0 1 0 0 0,-1-1 1 0 0,1 0-1 0 0,-1 0 0 0 0,1 0 0 0 0,-1 1 0 0 0,1-1 0 0 0,0-1 0 0 0,-1 1 0 0 0,1 0 1 0 0,-1 0-1 0 0,1 0 0 0 0,-1-1 0 0 0,1 1 0 0 0,-1-1 0 0 0,1 1 0 0 0,-1-1 0 0 0,3-1 0 0 0,11-10-118 0 0,-1-1 0 0 0,-1 0 0 0 0,0-1 0 0 0,15-20 0 0 0,-1 6-142 0 0,-20 22 209 0 0,-1 0 0 0 0,0-1-1 0 0,9-11 1 0 0,4-5 23 0 0,8-8 57 0 0,-26 30 49 0 0,9 9 7 0 0,-3-3-70 0 0,-1 1-1 0 0,0 0 0 0 0,0 1 1 0 0,-1 0-1 0 0,1-1 1 0 0,-1 2-1 0 0,-1-1 1 0 0,6 12-1 0 0,15 22-410 0 0,-23-38-183 0 0,1 0 0 0 0,0 1 0 0 0,0-1 0 0 0,0 0 0 0 0,0-1 0 0 0,0 1 0 0 0,0 0 0 0 0,1-1 0 0 0,-1 0 0 0 0,1 0 0 0 0,6 3 0 0 0,4-2-4898 0 0</inkml:trace>
  <inkml:trace contextRef="#ctx0" brushRef="#br0" timeOffset="1">583 410 1375 0 0,'0'0'10180'0'0,"-1"2"-8680"0"0,-3 22 249 0 0,2-16-1238 0 0,0 0 0 0 0,1 0 0 0 0,0 0 0 0 0,0 12 0 0 0,2-14-446 0 0,-1 0 0 0 0,1 0 0 0 0,1 0 0 0 0,-1 0 0 0 0,1 0 0 0 0,0 0 0 0 0,6 10 1 0 0,-7-14-160 0 0,0 1 1 0 0,1-1 0 0 0,-1 0-1 0 0,1 1 1 0 0,0-1 0 0 0,-1 0 0 0 0,1 0-1 0 0,0 0 1 0 0,1 0 0 0 0,-1 0-1 0 0,0-1 1 0 0,0 1 0 0 0,1-1 0 0 0,-1 1-1 0 0,1-1 1 0 0,-1 0 0 0 0,1 0-1 0 0,0 0 1 0 0,3 1 0 0 0,22 1-3331 0 0,-13-2-1351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11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210 507 6911 0 0,'0'0'528'0'0,"-1"1"-341"0"0,-12 11 1120 0 0,0 0 0 0 0,1 1 0 0 0,0 1 0 0 0,2 0 0 0 0,-12 17 0 0 0,3-4 14 0 0,2-1-306 0 0,0 0 0 0 0,-15 34 0 0 0,24-42-774 0 0,1 0 0 0 0,0 1 0 0 0,1 0 0 0 0,-5 30 0 0 0,10-40-279 0 0,0 0-1 0 0,1 17 0 0 0,0-23-377 0 0,0 0 0 0 0,1 0 0 0 0,-1 0 0 0 0,1 0 0 0 0,0 0 0 0 0,2 5 0 0 0</inkml:trace>
  <inkml:trace contextRef="#ctx0" brushRef="#br0" timeOffset="1">500 306 5527 0 0,'-1'-2'27'0'0,"1"1"-1"0"0,-1-1 0 0 0,1 1 0 0 0,-1 0 0 0 0,0-1 1 0 0,1 1-1 0 0,-1 0 0 0 0,0-1 0 0 0,0 1 0 0 0,0 0 0 0 0,0 0 1 0 0,0 0-1 0 0,0 0 0 0 0,0 0 0 0 0,0 0 0 0 0,-1 0 1 0 0,1 0-1 0 0,-2 0 0 0 0,1 0-17 0 0,0 1-1 0 0,-1-1 1 0 0,1 1-1 0 0,0-1 1 0 0,-1 1-1 0 0,1 0 1 0 0,0 0-1 0 0,-1 0 1 0 0,1 0-1 0 0,0 1 1 0 0,-5 0-1 0 0,2 0 366 0 0,0 1 1 0 0,0 0-1 0 0,0 1 0 0 0,0-1 0 0 0,0 1 0 0 0,0 0 0 0 0,1 0 0 0 0,-1 0 0 0 0,1 1 0 0 0,0-1 0 0 0,0 1 0 0 0,0 0 0 0 0,1 0 1 0 0,-5 6-1 0 0,1 1 187 0 0,0-1 0 0 0,1 1 0 0 0,0 0 0 0 0,0 1 0 0 0,-4 14 0 0 0,4-5-301 0 0,0 0 1 0 0,1 1-1 0 0,2-1 1 0 0,0 1 0 0 0,1 0-1 0 0,1 0 1 0 0,2 24 0 0 0,0-33-216 0 0,1 0 0 0 0,1-1 0 0 0,0 1 0 0 0,0-1 0 0 0,10 22 0 0 0,-10-27-29 0 0,1 1 0 0 0,1-1 0 0 0,-1 1 0 0 0,1-1 0 0 0,0-1 0 0 0,1 1 0 0 0,0-1 0 0 0,0 0 1 0 0,10 8-1 0 0,-12-11 12 0 0,1 0 0 0 0,0 0 0 0 0,-1-1 0 0 0,1 1 1 0 0,0-1-1 0 0,1 0 0 0 0,-1 0 0 0 0,0-1 0 0 0,0 0 1 0 0,1 1-1 0 0,-1-2 0 0 0,1 1 0 0 0,9-1 0 0 0,-11 0 35 0 0,0 0 0 0 0,0-1 0 0 0,0 0 0 0 0,1 0-1 0 0,-1 0 1 0 0,0 0 0 0 0,-1-1 0 0 0,1 0 0 0 0,0 1-1 0 0,0-1 1 0 0,-1-1 0 0 0,1 1 0 0 0,-1 0 0 0 0,1-1-1 0 0,-1 0 1 0 0,0 0 0 0 0,0 0 0 0 0,4-5 0 0 0,0-4 165 0 0,0 1 0 0 0,-1-1 0 0 0,0 0 1 0 0,-1 0-1 0 0,0-1 0 0 0,6-24 1 0 0,8-81 707 0 0,-10 6-1337 0 0,-5-1 0 0 0,-15-155-1 0 0,7 218-1498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11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1 190 6911 0 0,'3'1'528'0'0,"37"15"-141"0"0,-31-13 227 0 0,-1-1-1 0 0,0-1 1 0 0,0 1-1 0 0,1-1 1 0 0,-1-1 0 0 0,0 0-1 0 0,1 0 1 0 0,-1-1-1 0 0,0 1 1 0 0,16-5-1 0 0,-22 4-560 0 0,15-3 582 0 0,25-12-1 0 0,-36 14-561 0 0,-1-1 0 0 0,0 0-1 0 0,0-1 1 0 0,0 1 0 0 0,0-1-1 0 0,-1 0 1 0 0,1 0 0 0 0,4-6-1 0 0,-2 2 61 0 0,0 1-1 0 0,1-1 1 0 0,0 1-1 0 0,11-7 1 0 0,-17 11-102 0 0,1 1 0 0 0,0-1 0 0 0,-1 1 0 0 0,0-1 0 0 0,1 0 0 0 0,-1 0 0 0 0,0 0 0 0 0,-1 0 1 0 0,1 0-1 0 0,0 0 0 0 0,1-6 0 0 0,-1 4 32 0 0,-1 3-50 0 0,-1 1 0 0 0,0 0 0 0 0,1 0 1 0 0,-1 0-1 0 0,0 0 0 0 0,0 0 0 0 0,0 0 0 0 0,0-1 0 0 0,0 1 0 0 0,0 0 1 0 0,0 0-1 0 0,0 0 0 0 0,-1 0 0 0 0,1 0 0 0 0,0 0 0 0 0,0-1 1 0 0,-1 1-1 0 0,1 0 0 0 0,-1 0 0 0 0,1 0 0 0 0,-1 0 0 0 0,0 0 0 0 0,1 1 1 0 0,-1-1-1 0 0,0 0 0 0 0,0 0 0 0 0,-1-1 0 0 0,-2-1 30 0 0,0 0 0 0 0,0 0 0 0 0,0 0 0 0 0,-7-2 0 0 0,5 2 41 0 0,0 1 0 0 0,0 0 0 0 0,0 0 0 0 0,-1 0 1 0 0,1 1-1 0 0,0 0 0 0 0,-1 0 0 0 0,0 1 0 0 0,1 0 1 0 0,-1 0-1 0 0,1 0 0 0 0,-1 1 0 0 0,1 0 1 0 0,-1 0-1 0 0,1 1 0 0 0,0 0 0 0 0,0 0 0 0 0,0 0 1 0 0,-8 5-1 0 0,5-3 166 0 0,0 1 0 0 0,0 1 0 0 0,1 0 1 0 0,0 0-1 0 0,0 1 0 0 0,0 0 0 0 0,1 0 0 0 0,0 0 1 0 0,0 1-1 0 0,1 0 0 0 0,-8 14 0 0 0,10-14-18 0 0,0 0 1 0 0,0 0-1 0 0,1 0 0 0 0,0 1 0 0 0,1-1 0 0 0,0 0 0 0 0,-2 18 1 0 0,3-20-142 0 0,1-1 0 0 0,0 1 0 0 0,1-1 0 0 0,-1 1 1 0 0,1-1-1 0 0,0 1 0 0 0,1-1 0 0 0,-1 0 1 0 0,1 1-1 0 0,0-1 0 0 0,0 0 0 0 0,1 0 1 0 0,4 7-1 0 0,4 2-9 0 0,-1-1 1 0 0,2-1 0 0 0,-1 0-1 0 0,2-1 1 0 0,-1 0-1 0 0,2-1 1 0 0,-1 0 0 0 0,2-1-1 0 0,-1-1 1 0 0,17 8 0 0 0,20 5-28 0 0,91 25 0 0 0,-108-37-38 0 0,159 31-3563 0 0,-188-40 3261 0 0,45 8-8191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4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10279 0 0,'0'0'466'0'0,"0"3"-5"0"0,-5 62 1116 0 0,7 117 0 0 0,1-123-870 0 0,41 450 2650 0 0,-36-439-3131 0 0,7 50 17 0 0,8 84 45 0 0,5 218-452 0 0,-23-367-1843 0 0,14 67 0 0 0,-13-94-3565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5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17 290 7367 0 0,'-5'-4'84'0'0,"-6"-8"3039"0"0,21 6-550 0 0,14-4-1640 0 0,-1 1-1 0 0,30-6 1 0 0,-13 3-375 0 0,-35 10-480 0 0,149-43 1302 0 0,-115 36-1099 0 0,80-9 0 0 0,0 9-208 0 0,139-8 58 0 0,-48-2-131 0 0,-53 3 0 0 0,125-12-221 0 0,-157 14 142 0 0,15-5 66 0 0,102-6 14 0 0,-224 25 3 0 0,1 0 0 0 0,0 1-1 0 0,0 1 1 0 0,-1 1 0 0 0,1 1 0 0 0,-1 0-1 0 0,27 11 1 0 0,-33-10-1 0 0,-1 1 0 0 0,1 0 0 0 0,-1 0 0 0 0,-1 1-1 0 0,1 0 1 0 0,-1 1 0 0 0,-1 0 0 0 0,1 1 0 0 0,-1 0 0 0 0,-1 0-1 0 0,15 21 1 0 0,-11-10 19 0 0,-2-1 0 0 0,0 1 0 0 0,10 30 0 0 0,15 66 69 0 0,-32-105-78 0 0,40 165 188 0 0,-14-51-146 0 0,2 5-56 0 0,40 145-64 0 0,-66-262 47 0 0,139 459-498 0 0,-80-178 516 0 0,-62-284 5 0 0,-1-1 1 0 0,0 1-1 0 0,-1 0 0 0 0,0 0 0 0 0,0 0 1 0 0,-4 18-1 0 0,3-24 10 0 0,0 0 0 0 0,0 0 0 0 0,-1 1 1 0 0,0-1-1 0 0,0 0 0 0 0,0 0 0 0 0,0-1 0 0 0,-1 1 0 0 0,1 0 0 0 0,-1-1 1 0 0,0 0-1 0 0,0 1 0 0 0,0-1 0 0 0,0-1 0 0 0,-1 1 0 0 0,1 0 0 0 0,-7 3 1 0 0,-18 8 224 0 0,0-2 1 0 0,-1-1 0 0 0,-53 13-1 0 0,19-6 256 0 0,-503 125 2448 0 0,527-137-2808 0 0,-284 45 1333 0 0,228-40-888 0 0,-136-4 0 0 0,-41-26-379 0 0,234 14-793 0 0,-62-13 751 0 0,86 14-2697 0 0,0 0 0 0 0,-21-10 0 0 0,14 3-5190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6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128 217 2303 0 0,'2'0'167'0'0,"-1"0"-169"0"0,0 0 0 0 0,-1-1-1 0 0,1 1 1 0 0,-1 0 0 0 0,1 0-1 0 0,-1 0 1 0 0,1 0 0 0 0,0-1 0 0 0,-1 1-1 0 0,1 0 1 0 0,-1 0 0 0 0,1-1-1 0 0,-1 1 1 0 0,1 0 0 0 0,-1-1 0 0 0,1 1-1 0 0,-1-1 1 0 0,0 1 0 0 0,1-1-1 0 0,-1 1 1 0 0,0-1 0 0 0,1 1 0 0 0,-1-1-1 0 0,0 1 1 0 0,1-1 0 0 0,-1 0 0 0 0,1-1 113 0 0,0-1 0 0 0,-1 0 0 0 0,1 0 0 0 0,0 1 0 0 0,-1-1 0 0 0,0-3 0 0 0,0-7 1664 0 0,-2-22 0 0 0,1 33-1528 0 0,0-11 780 0 0,-2 0 0 0 0,0 0 0 0 0,-6-18-1 0 0,7 25-757 0 0,0 1 0 0 0,-1-1 0 0 0,1 1 1 0 0,-1 0-1 0 0,0 0 0 0 0,-1 0 0 0 0,1 1 0 0 0,-1-1 0 0 0,0 1 0 0 0,-6-6 0 0 0,10 10-227 0 0,-1-1-1 0 0,0 1 1 0 0,1-1 0 0 0,-1 1-1 0 0,1-1 1 0 0,-1 1 0 0 0,0 0-1 0 0,0-1 1 0 0,1 1 0 0 0,-1 0-1 0 0,0 0 1 0 0,1-1-1 0 0,-1 1 1 0 0,0 0 0 0 0,0 0-1 0 0,0 0 1 0 0,1 0 0 0 0,-1 0-1 0 0,0 0 1 0 0,0 0 0 0 0,1 0-1 0 0,-1 0 1 0 0,0 1 0 0 0,0-1-1 0 0,0 0 1 0 0,-2 2 58 0 0,1-1 1 0 0,0 1-1 0 0,0-1 1 0 0,0 1-1 0 0,1 0 0 0 0,-4 3 1 0 0,2-1-127 0 0,-2 2 75 0 0,0 0 0 0 0,1 1 0 0 0,0-1-1 0 0,1 1 1 0 0,0 0 0 0 0,0 0 0 0 0,0 0 0 0 0,1 0 0 0 0,-1 0 0 0 0,0 10-1 0 0,-1 11 10 0 0,-2 39 0 0 0,6-44-37 0 0,0 1 0 0 0,1 0-1 0 0,2 0 1 0 0,0 0 0 0 0,2-1-1 0 0,11 37 1 0 0,-11-46 26 0 0,0-1-1 0 0,1 1 1 0 0,1-1-1 0 0,0 0 1 0 0,0-1 0 0 0,1 0-1 0 0,1 0 1 0 0,0-1-1 0 0,1 0 1 0 0,0 0 0 0 0,22 17-1 0 0,-27-24-29 0 0,1-1 0 0 0,-1 0 0 0 0,0 0 0 0 0,1 0 1 0 0,0-1-1 0 0,-1 0 0 0 0,1 0 0 0 0,0 0 0 0 0,0-1 0 0 0,0 0 0 0 0,0 0 0 0 0,0 0 0 0 0,0-1 0 0 0,1 0 0 0 0,-1 0 0 0 0,11-2 0 0 0,-12 1 13 0 0,0-1 0 0 0,0 1 0 0 0,0-1 0 0 0,-1 0 0 0 0,1 0 1 0 0,0 0-1 0 0,-1-1 0 0 0,0 1 0 0 0,1-1 0 0 0,-1 0 0 0 0,0-1 0 0 0,-1 1 0 0 0,1-1 0 0 0,0 1 0 0 0,-1-1 0 0 0,0 0 0 0 0,0-1 0 0 0,0 1 0 0 0,-1 0 1 0 0,4-7-1 0 0,-3 4-14 0 0,0 0 0 0 0,-1 0 0 0 0,0-1 0 0 0,0 1 0 0 0,0-1 0 0 0,-1 1 0 0 0,0-1 0 0 0,-1 0 1 0 0,0 0-1 0 0,0 1 0 0 0,0-1 0 0 0,-1 0 0 0 0,0 1 0 0 0,-1-1 0 0 0,0 1 0 0 0,0-1 0 0 0,0 1 1 0 0,-1 0-1 0 0,0 0 0 0 0,0 0 0 0 0,-1 0 0 0 0,0 1 0 0 0,-9-13 0 0 0,-15-13-530 0 0,-20-25-286 0 0,21 15-4626 0 0,18 26 370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6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5527 0 0,'0'0'423'0'0,"0"2"-6"0"0,10 78 8071 0 0,-3 2-5616 0 0,10 76-2192 0 0,4-33-1410 0 0,-3-43-5934 0 0,-12-60 1898 0 0</inkml:trace>
  <inkml:trace contextRef="#ctx0" brushRef="#br0" timeOffset="1">238 0 2303 0 0,'1'3'4587'0'0,"36"90"1512"0"0,13 51-4441 0 0,9 26-2716 0 0,-45-129-2248 0 0,-3-1-1114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7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5983 0 0,'0'-2'11208'0'0,"1"0"-11059"0"0,0-1-1 0 0,0 0 0 0 0,0 0 1 0 0,0 1-1 0 0,0-1 0 0 0,1 0 1 0 0,-1 1-1 0 0,1-1 0 0 0,0 1 1 0 0,0 0-1 0 0,0 0 1 0 0,0 0-1 0 0,0 0 0 0 0,0 0 1 0 0,1 0-1 0 0,-1 0 0 0 0,5-2 1 0 0,5-3-48 0 0,1 1 1 0 0,19-7 0 0 0,-19 8-24 0 0,-1 0-301 0 0,0 2 0 0 0,-1-1 1 0 0,1 2-1 0 0,0-1 1 0 0,1 2-1 0 0,-1 0 1 0 0,0 0-1 0 0,0 1 1 0 0,1 0-1 0 0,-1 1 0 0 0,22 5 1 0 0,1 1-4190 0 0,-3-1-1271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7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8287 0 0,'-71'14'4667'0'0,"69"-13"-4502"0"0,-1-1 0 0 0,1 1 0 0 0,0 0 0 0 0,0 0 0 0 0,0 0 0 0 0,0 0 0 0 0,0 0 0 0 0,0 0-1 0 0,1 0 1 0 0,-1 1 0 0 0,0-1 0 0 0,1 1 0 0 0,-1-1 0 0 0,1 1 0 0 0,-1 0 0 0 0,-1 2 0 0 0,1-1-13 0 0,0 1 1 0 0,1 0-1 0 0,-1 0 1 0 0,1-1-1 0 0,0 1 1 0 0,0 0-1 0 0,0 0 0 0 0,0 6 1 0 0,0-1-71 0 0,1 1 1 0 0,0-1 0 0 0,1 1-1 0 0,0-1 1 0 0,0 0 0 0 0,1 0 0 0 0,3 10-1 0 0,-3-13-79 0 0,1 0-1 0 0,0-1 0 0 0,0 1 1 0 0,0-1-1 0 0,1 0 1 0 0,-1 0-1 0 0,1 0 0 0 0,0-1 1 0 0,1 0-1 0 0,-1 1 1 0 0,1-1-1 0 0,0-1 0 0 0,0 1 1 0 0,6 3-1 0 0,3 0 5 0 0,0 1 1 0 0,1-2-1 0 0,0 0 0 0 0,18 5 0 0 0,-28-10 6 0 0,1 0 0 0 0,-1 0 0 0 0,0 0 0 0 0,1-1 0 0 0,-1 1 0 0 0,1-1 0 0 0,-1-1 0 0 0,1 1 0 0 0,-1-1 0 0 0,1 0 0 0 0,5-2 0 0 0,-8 2-5 0 0,0 0 0 0 0,-1 0 0 0 0,1 0 0 0 0,-1 0-1 0 0,1 0 1 0 0,-1-1 0 0 0,1 1 0 0 0,-1-1 0 0 0,0 0-1 0 0,0 0 1 0 0,0 0 0 0 0,0 0 0 0 0,0 0 0 0 0,0 0 0 0 0,0 0-1 0 0,-1-1 1 0 0,1 1 0 0 0,-1-1 0 0 0,0 1 0 0 0,0-1 0 0 0,0 0-1 0 0,2-5 1 0 0,-2 3 2 0 0,-1 0-1 0 0,1 0 1 0 0,-1 0-1 0 0,0 0 1 0 0,0-1-1 0 0,-1 1 1 0 0,1 0-1 0 0,-1 0 1 0 0,0 0-1 0 0,-1 0 1 0 0,1 0-1 0 0,-1 0 1 0 0,-3-6-1 0 0,0 1-195 0 0,-1 0-1 0 0,0 1 0 0 0,-1-1 1 0 0,-15-16-1 0 0,-11-15-2690 0 0,21 29 1474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7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5063 0 0,'10'158'5871'0'0,"-3"-17"-687"0"0,-6-139-4936 0 0,-1 0-36 0 0,3 6-117 0 0,-3-8-96 0 0,1 1 1 0 0,-1-1-1 0 0,1 0 1 0 0,-1 0 0 0 0,1 0-1 0 0,-1 0 1 0 0,1 0 0 0 0,-1 0-1 0 0,0 0 1 0 0,1 0-1 0 0,-1 0 1 0 0,1-1 0 0 0,-1 1-1 0 0,1 0 1 0 0,-1 0 0 0 0,0 0-1 0 0,1 0 1 0 0,-1-1-1 0 0,1 1 1 0 0,-1 0 0 0 0,0 0-1 0 0,1-1 1 0 0,-1 1 0 0 0,1 0-1 0 0,1-2-17 0 0,1 0 0 0 0,-1 0 0 0 0,1-1 0 0 0,-1 1 0 0 0,0 0 0 0 0,0-1 0 0 0,0 1-1 0 0,0-1 1 0 0,-1 0 0 0 0,4-5 0 0 0,10-34-143 0 0,-10 28 161 0 0,4-10-15 0 0,22-44-1 0 0,-26 59 76 0 0,0 0-1 0 0,1 0 0 0 0,0 1 0 0 0,1 0 0 0 0,-1 0 1 0 0,2 0-1 0 0,11-9 0 0 0,-18 16 324 0 0,5 3-350 0 0,-1 0 1 0 0,1 0 0 0 0,-1 0 0 0 0,0 1 0 0 0,0 0 0 0 0,0 0 0 0 0,-1 1-1 0 0,1-1 1 0 0,-1 1 0 0 0,0 0 0 0 0,6 7 0 0 0,-1 0-675 0 0,-1 0 1 0 0,0 0-1 0 0,11 22 1 0 0,-13-20-1134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6 109 7367 0 0,'0'0'568'0'0,"0"2"-373"0"0,-3 29 872 0 0,0 13 3155 0 0,5-13-2896 0 0,0 0-1 0 0,9 37 0 0 0,-3-24-954 0 0,-7-43-215 0 0,-1-2-189 0 0,0-1 0 0 0,1 1 0 0 0,-1 0-1 0 0,1-1 1 0 0,-1 1 0 0 0,1 0 0 0 0,0-1 0 0 0,0 1 0 0 0,-1 0 0 0 0,3-3 0 0 0,5-11-368 0 0,1-28-480 0 0,-2 7 445 0 0,16-50-1 0 0,4 28 322 0 0,-18 40 120 0 0,-5 10 109 0 0,-3 7 600 0 0,9 10 76 0 0,-6-5-653 0 0,-1 1-1 0 0,1-1 1 0 0,-1 1 0 0 0,0 0-1 0 0,-1 0 1 0 0,1 0-1 0 0,-1 1 1 0 0,0-1-1 0 0,2 8 1 0 0,0 4 295 0 0,2 30 0 0 0,-5-33-220 0 0,0 0 0 0 0,2 0 0 0 0,6 23 0 0 0,-7-32-151 0 0,0 0 0 0 0,1 1 1 0 0,0-1-1 0 0,0 0 0 0 0,1-1 1 0 0,4 7-1 0 0,-7-10 14 0 0,9-13-16 0 0,-1 0 0 0 0,-1-1 0 0 0,1 0 0 0 0,-2 0 0 0 0,0-1 0 0 0,-1 0 0 0 0,8-23 0 0 0,35-99 7 0 0,-43 113-67 0 0,-5 18 27 0 0,0 1-1 0 0,0 0 0 0 0,0 0 0 0 0,0-1 0 0 0,1 1 0 0 0,0 0 0 0 0,4-7 0 0 0,-5 10 375 0 0,11 22-14 0 0,10 60-348 0 0,-14-46-447 0 0,2 0 1 0 0,20 44 0 0 0,-29-75 163 0 0,1-1 1 0 0,-1 0-1 0 0,1 0 1 0 0,0-1-1 0 0,0 1 1 0 0,0 0-1 0 0,0-1 1 0 0,1 1-1 0 0,-1-1 1 0 0,1 0-1 0 0,-1 1 1 0 0,1-1 0 0 0,0 0-1 0 0,0-1 1 0 0,0 1-1 0 0,0-1 1 0 0,0 1-1 0 0,6 1 1 0 0,-6-3-66 0 0,-1 0 1 0 0,0-1-1 0 0,1 1 1 0 0,-1-1-1 0 0,1 1 1 0 0,-1-1-1 0 0,0 0 1 0 0,0 0 0 0 0,1 0-1 0 0,1-2 1 0 0,0 1-75 0 0,-1 0 0 0 0,0-1 1 0 0,0 0-1 0 0,-1 0 1 0 0,1 0-1 0 0,-1 0 1 0 0,1 0-1 0 0,-1 0 0 0 0,4-7 1 0 0,14-37-921 0 0,-13 29 1444 0 0,-2 7 561 0 0,7-17-425 0 0,-10 14 7013 0 0,19 128-4853 0 0,-19-106-2328 0 0,-1-6-103 0 0,0 0 1 0 0,0 0-1 0 0,0-1 0 0 0,1 1 0 0 0,-1 0 1 0 0,1-1-1 0 0,-1 0 0 0 0,1 1 0 0 0,0-1 1 0 0,-1 0-1 0 0,5 2 0 0 0,-3-1-10 0 0,-2 0-79 0 0,0-2-87 0 0,0 0 143 0 0,0 0 0 0 0,1 0 0 0 0,-1 0 1 0 0,0 0-1 0 0,0 0 0 0 0,0-1 0 0 0,0 1 0 0 0,0 0 0 0 0,1-1 1 0 0,-1 1-1 0 0,0 0 0 0 0,0-1 0 0 0,0 1 0 0 0,0-1 0 0 0,0 0 0 0 0,0 1 1 0 0,0-1-1 0 0,0 0 0 0 0,-1 0 0 0 0,1 1 0 0 0,1-2 0 0 0,16-23-344 0 0,-15 20 238 0 0,6-8-213 0 0,-2 1-1 0 0,0-2 1 0 0,6-14-1 0 0,13-56-66 0 0,-26 84 442 0 0,0-1-1 0 0,0 1 1 0 0,0 0-1 0 0,0 0 0 0 0,0 0 1 0 0,1 0-1 0 0,-1 0 1 0 0,0 0-1 0 0,0-1 1 0 0,0 1-1 0 0,0 0 1 0 0,0 0-1 0 0,0 0 0 0 0,0 0 1 0 0,0 0-1 0 0,0 0 1 0 0,1 0-1 0 0,-1 0 1 0 0,0-1-1 0 0,0 1 1 0 0,0 0-1 0 0,0 0 0 0 0,0 0 1 0 0,0 0-1 0 0,1 0 1 0 0,-1 0-1 0 0,0 0 1 0 0,0 0-1 0 0,0 0 1 0 0,0 0-1 0 0,0 0 0 0 0,1 0 1 0 0,-1 0-1 0 0,0 0 1 0 0,0 0-1 0 0,0 0 1 0 0,0 0-1 0 0,0 0 1 0 0,1 0-1 0 0,-1 0 0 0 0,0 0 1 0 0,0 0-1 0 0,0 0 1 0 0,0 1-1 0 0,0-1 1 0 0,1 0-1 0 0,-1 0 1 0 0,0 0-1 0 0,0 0 0 0 0,0 0 1 0 0,0 0-1 0 0,0 0 1 0 0,0 0-1 0 0,0 1 1 0 0,0-1-1 0 0,0 0 1 0 0,1 0-1 0 0,9 13 498 0 0,9 19-267 0 0,-9-10-108 0 0,18 31-69 0 0,-22-44-113 0 0,2 3-215 0 0,14 18 0 0 0,-19-26-43 0 0,0-1 0 0 0,1 0 0 0 0,-1 0 0 0 0,1 0 0 0 0,-1 0 0 0 0,1-1 0 0 0,0 1 0 0 0,0-1 0 0 0,5 2 0 0 0,3 0-1154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8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4143 0 0,'3'57'94'0'0,"1"-20"2927"0"0,2-1 0 0 0,12 42 0 0 0,1-13-1967 0 0,-2-5-83 0 0,-16-58-673 0 0,3 6 1618 0 0,-4-36-1591 0 0,2-80 314 0 0,5-50-496 0 0,-4 54-102 0 0,-2 96-43 0 0,0 0 1 0 0,1-1-1 0 0,0 1 0 0 0,5-12 0 0 0,-5 12-15 0 0,-1 8 5 0 0,-1 0 1 0 0,0-1 0 0 0,0 1-1 0 0,1 0 1 0 0,-1-1 0 0 0,0 1-1 0 0,1 0 1 0 0,-1 0 0 0 0,1-1-1 0 0,-1 1 1 0 0,0 0 0 0 0,1 0 0 0 0,-1 0-1 0 0,1-1 1 0 0,-1 1 0 0 0,0 0-1 0 0,1 0 1 0 0,-1 0 0 0 0,1 0-1 0 0,-1 0 1 0 0,1 0 0 0 0,1 0-34 0 0,6-5-115 0 0,-6 4-38 0 0,0 3-165 0 0,40 33-1282 0 0,-15-11-2174 0 0,-2-3 2364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8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16 186 8031 0 0,'0'0'784'0'0,"-2"14"-696"0"0,2 2-88 0 0,0 2 0 0 0,2 0 0 0 0,0 2 528 0 0,2 0 88 0 0,0-2 24 0 0,2 2 0 0 0,0-2-480 0 0,0 2-96 0 0,0-3-64 0 0,0 1-3056 0 0,2 0-656 0 0</inkml:trace>
  <inkml:trace contextRef="#ctx0" brushRef="#br0" timeOffset="1">0 42 1375 0 0,'2'-10'128'0'0,"-2"-2"-128"0"0,2 2 0 0 0,2 2 984 0 0,4 6-440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8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0 5063 0 0,'-1'2'390'0'0,"-1"6"-106"0"0,0 0 0 0 0,0-1 0 0 0,-1 0 0 0 0,-1 0 0 0 0,-7 13 0 0 0,-3 7 2545 0 0,-6 7 141 0 0,16-28-2313 0 0,-1 1 1 0 0,1 0-1 0 0,-5 15 1 0 0,8-20-305 0 0,1 10 253 0 0,0-9-564 0 0,0-2-35 0 0,1 1 0 0 0,-1 0 0 0 0,0 0 0 0 0,1-1-1 0 0,-1 1 1 0 0,1 0 0 0 0,-1 0 0 0 0,1-1 0 0 0,0 1-1 0 0,-1-1 1 0 0,1 1 0 0 0,0 0 0 0 0,0-1 0 0 0,0 0-1 0 0,1 1 1 0 0,-1-1 0 0 0,0 0 0 0 0,3 3 0 0 0,-3-3-55 0 0,0 0 0 0 0,0-1 1 0 0,0 1-1 0 0,0 0 1 0 0,1 0-1 0 0,-1-1 0 0 0,0 1 1 0 0,1 0-1 0 0,-1-1 1 0 0,0 1-1 0 0,1-1 0 0 0,-1 0 1 0 0,0 1-1 0 0,1-1 0 0 0,-1 0 1 0 0,1 0-1 0 0,-1 0 1 0 0,0 0-1 0 0,1 0 0 0 0,-1 0 1 0 0,1-1-1 0 0,-1 1 1 0 0,1 0-1 0 0,-1-1 0 0 0,0 1 1 0 0,1-1-1 0 0,-1 1 1 0 0,0-1-1 0 0,0 0 0 0 0,1 1 1 0 0,-1-1-1 0 0,2-2 1 0 0,0 1-268 0 0,1-1 0 0 0,-1 0 1 0 0,0 0-1 0 0,0 0 0 0 0,-1 0 1 0 0,1-1-1 0 0,-1 1 1 0 0,1-1-1 0 0,-1 1 0 0 0,2-5 1 0 0,-2 0-68 0 0,0 1 0 0 0,0-1 0 0 0,1-13 0 0 0,1-4 320 0 0,-3 24 234 0 0,0-2 197 0 0,-1 3-349 0 0,0 0 0 0 0,0-1 0 0 0,0 1 1 0 0,0 0-1 0 0,0 0 0 0 0,0 0 0 0 0,0 0 1 0 0,0-1-1 0 0,0 1 0 0 0,0 0 0 0 0,0 0 1 0 0,1 0-1 0 0,-1 0 0 0 0,0-1 0 0 0,0 1 1 0 0,0 0-1 0 0,0 0 0 0 0,0 0 0 0 0,0 0 1 0 0,0 0-1 0 0,0 0 0 0 0,1-1 0 0 0,-1 1 1 0 0,0 0-1 0 0,0 0 0 0 0,0 0 0 0 0,0 0 1 0 0,0 0-1 0 0,1 0 0 0 0,-1 0 0 0 0,0 0 1 0 0,0 0-1 0 0,0 0 0 0 0,0 0 0 0 0,1 0 1 0 0,-1 0-1 0 0,0-1 0 0 0,0 1 0 0 0,0 0 1 0 0,1 1-1 0 0,5 1 143 0 0,0 1 0 0 0,1 1-1 0 0,-1-1 1 0 0,-1 1 0 0 0,1 0 0 0 0,0 0 0 0 0,-1 1 0 0 0,0 0-1 0 0,0 0 1 0 0,0 0 0 0 0,-1 0 0 0 0,0 1 0 0 0,0-1 0 0 0,4 8-1 0 0,2 6 305 0 0,0 1 0 0 0,-2 0 0 0 0,9 26-1 0 0,-14-34-137 0 0,0-1 0 0 0,-1 1 0 0 0,-1 0 0 0 0,0-1 0 0 0,0 1 0 0 0,-1 0 0 0 0,0 0 0 0 0,-1 0 0 0 0,-1-1 0 0 0,0 1 0 0 0,-6 18 0 0 0,2-12 56 0 0,0 0 1 0 0,-2 0-1 0 0,0-1 0 0 0,-1 0 1 0 0,-1 0-1 0 0,-16 21 0 0 0,7-19-282 0 0,18-18-259 0 0,-6-17-2547 0 0,0 3 1189 0 0,3-6-397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9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11343 0 0,'0'0'1031'0'0,"2"1"-850"0"0,0-1-157 0 0,0 1 1 0 0,0-1-1 0 0,0 1 0 0 0,-1 0 0 0 0,1 0 0 0 0,0-1 1 0 0,-1 1-1 0 0,1 0 0 0 0,-1 0 0 0 0,1 0 0 0 0,-1 1 0 0 0,1-1 1 0 0,-1 0-1 0 0,0 1 0 0 0,1-1 0 0 0,0 2 0 0 0,2 3 359 0 0,0-1-39 0 0,0 0 1 0 0,0 0-1 0 0,-1 0 1 0 0,0 1-1 0 0,0 0 0 0 0,-1-1 1 0 0,1 1-1 0 0,2 10 1 0 0,0 6 271 0 0,3 23 0 0 0,-4-16-80 0 0,3 23-52 0 0,-1 65 1 0 0,-5-81-432 0 0,0-25-72 0 0,0 0-1 0 0,1-1 1 0 0,0 1-1 0 0,1 0 0 0 0,5 14 1 0 0,-7-23-272 0 0,10 2-445 0 0,-10-4 677 0 0,-1 0-1 0 0,0 0 1 0 0,1 0-1 0 0,-1 0 1 0 0,1 0-1 0 0,-1 0 1 0 0,1 0 0 0 0,-1 0-1 0 0,1 0 1 0 0,-1 0-1 0 0,1 0 1 0 0,-1 0-1 0 0,1 0 1 0 0,-1 0-1 0 0,1-1 1 0 0,-1 1-1 0 0,1 0 1 0 0,-1 0 0 0 0,0 0-1 0 0,1-1 1 0 0,-1 1-1 0 0,1 0 1 0 0,-1-1-1 0 0,1 1 1 0 0,10-14-561 0 0,5-18 32 0 0,19-69-930 0 0,4-7 340 0 0,-35 98 1172 0 0,-1-1 0 0 0,4-16 0 0 0,-1 1 2909 0 0,-5 28-2334 0 0,5 12-241 0 0,-1-1-1 0 0,0 0 1 0 0,-1 1-1 0 0,-1 0 0 0 0,3 22 1 0 0,1 5-89 0 0,0 6-111 0 0,-5-30-239 0 0,8 31 0 0 0,6 0-1721 0 0,-8-29-4118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39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13247 0 0,'-1'2'604'0'0,"0"7"-491"0"0,-1 1 0 0 0,1-1 0 0 0,1 0 0 0 0,0 1-1 0 0,0-1 1 0 0,3 17 0 0 0,-1-2 1 0 0,3 33 1054 0 0,17 73 0 0 0,24 54-3776 0 0,-33-135-616 0 0,-7-22-1628 0 0</inkml:trace>
  <inkml:trace contextRef="#ctx0" brushRef="#br0" timeOffset="1">3 368 7367 0 0,'-2'-7'7679'0'0,"11"4"-6512"0"0,-7 3-385 0 0,37-8 3389 0 0,31-10-3177 0 0,-46 10-1081 0 0,30-11-466 0 0,-18 4-4961 0 0,-6-1-1365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18 8287 0 0,'-1'-1'639'0'0,"1"1"-626"0"0,0-1-1 0 0,0 1 1 0 0,0 0 0 0 0,0 0-1 0 0,-1 0 1 0 0,1-1 0 0 0,0 1 0 0 0,0 0-1 0 0,0 0 1 0 0,0-1 0 0 0,0 1-1 0 0,0 0 1 0 0,0 0 0 0 0,0-1-1 0 0,0 1 1 0 0,0 0 0 0 0,0 0-1 0 0,0-1 1 0 0,0 1 0 0 0,0 0 0 0 0,0 0-1 0 0,0 0 1 0 0,0-1 0 0 0,0 1-1 0 0,0 0 1 0 0,0 0 0 0 0,0-1-1 0 0,0 1 1 0 0,11-8 755 0 0,-8 6 215 0 0,-4 3 45 0 0,-3 4-734 0 0,0 0 0 0 0,0 0 0 0 0,1 0 0 0 0,0 0 0 0 0,0 1 0 0 0,0-1 0 0 0,0 1 0 0 0,1 0 0 0 0,0 0 0 0 0,0 0 0 0 0,1 0 0 0 0,-2 10 0 0 0,1 8 187 0 0,1 48-1 0 0,2-50-218 0 0,21 432 1393 0 0,-13-322-1594 0 0,16 156-45 0 0,4-101-415 0 0,-18-129-768 0 0,23 66 0 0 0,-31-116 325 0 0,0 1 1 0 0,1-1 0 0 0,0 0-1 0 0,5 8 1 0 0,-8-14-678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2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20 129 7367 0 0,'0'-2'334'0'0,"0"1"-271"0"0,0-7 13 0 0,0 1-1 0 0,0-1 1 0 0,1 1 0 0 0,2-9 0 0 0,-2 14 57 0 0,-1-1 1 0 0,1 1-1 0 0,0 0 0 0 0,0-1 1 0 0,0 1-1 0 0,1 0 0 0 0,-1 0 1 0 0,0 0-1 0 0,1 0 1 0 0,-1 0-1 0 0,1 0 0 0 0,0 1 1 0 0,0-1-1 0 0,0 0 0 0 0,-1 1 1 0 0,1-1-1 0 0,4-1 0 0 0,2-1 413 0 0,0 1 1 0 0,1-1-1 0 0,-1 2 0 0 0,1-1 0 0 0,14-1 0 0 0,48-2 340 0 0,-19 2-503 0 0,187-7 55 0 0,-158 9-400 0 0,142 12-27 0 0,-86-1-12 0 0,-90-7-11 0 0,401 4-465 0 0,-424-7 417 0 0,400-7-2609 0 0,-348 12 2261 0 0,37-1-163 0 0,-85-4 498 0 0,107-1-321 0 0,-132 2 411 0 0,0 0-1 0 0,-1 0 1 0 0,1 0-1 0 0,0 1 1 0 0,0-1 0 0 0,-1 1-1 0 0,1 0 1 0 0,0 0-1 0 0,-1 0 1 0 0,1 0-1 0 0,-1 0 1 0 0,1 1-1 0 0,-1-1 1 0 0,0 1-1 0 0,0 0 1 0 0,1-1 0 0 0,-1 1-1 0 0,0 0 1 0 0,0 0-1 0 0,-1 0 1 0 0,1 0-1 0 0,0 1 1 0 0,-1-1-1 0 0,1 0 1 0 0,-1 1-1 0 0,0-1 1 0 0,0 1-1 0 0,0 0 1 0 0,0-1 0 0 0,0 1-1 0 0,-1 0 1 0 0,1-1-1 0 0,-1 1 1 0 0,1 0-1 0 0,-1 0 1 0 0,0 3-1 0 0,0 50 762 0 0,2 16-97 0 0,11 43-46 0 0,40 163-1 0 0,76 230-510 0 0,-95-273-61 0 0,-34-233-62 0 0,2 15 121 0 0,-1 0 0 0 0,-1 0 0 0 0,-1 1 0 0 0,0-1-1 0 0,-2 0 1 0 0,0 0 0 0 0,0 0 0 0 0,-2-1 0 0 0,0 1 0 0 0,-1-1 0 0 0,0 0-1 0 0,-16 26 1 0 0,17-35-1 0 0,-1 1 0 0 0,1-2 1 0 0,-1 1-1 0 0,-1 0 0 0 0,1-1 0 0 0,-1 0 0 0 0,0-1 0 0 0,-1 0 0 0 0,1 0 0 0 0,-12 6 1 0 0,3-4 78 0 0,1 0 0 0 0,-1-1 0 0 0,0-1 0 0 0,-28 5 1 0 0,-53 2 355 0 0,24-3-195 0 0,-489 56 1476 0 0,94-60-518 0 0,409-6-1155 0 0,-263-22 521 0 0,198 5-473 0 0,-238-40-51 0 0,342 54-256 0 0,-121-22-1116 0 0,139 26 922 0 0,-1 0 0 0 0,1-1 1 0 0,-1 1-1 0 0,1 0 0 0 0,-1 0 0 0 0,1 1 0 0 0,-1-1 1 0 0,1 0-1 0 0,-1 1 0 0 0,1 0 0 0 0,-5 1 1 0 0,-2 5-6690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3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32 3679 0 0,'0'0'284'0'0,"-3"0"-186"0"0,-37-12 2831 0 0,29 8 3895 0 0,9 4-6664 0 0,0 0 0 0 0,1 0 0 0 0,-1 0 0 0 0,0 0 0 0 0,1 0 0 0 0,-1 0 1 0 0,0 0-1 0 0,1 0 0 0 0,-1 1 0 0 0,0-1 0 0 0,1 1 0 0 0,-1-1 0 0 0,1 1 0 0 0,-1 0 0 0 0,-1 0 0 0 0,-22 17 664 0 0,16-10-657 0 0,-8 8 118 0 0,14-12-199 0 0,0-1-1 0 0,0 0 1 0 0,-1 0 0 0 0,-6 5-1 0 0,6-5-16 0 0,0 0 0 0 0,1 0 0 0 0,-1 0 0 0 0,1 1 0 0 0,-1-1 0 0 0,1 1 0 0 0,0 0 0 0 0,-4 7 0 0 0,3-3 34 0 0,0 0-1 0 0,0 0 0 0 0,-5 17 1 0 0,7-11-56 0 0,0 0-1 0 0,1 0 1 0 0,0 1 0 0 0,1-1 0 0 0,0 0 0 0 0,2 1-1 0 0,0-1 1 0 0,0 0 0 0 0,8 25 0 0 0,-7-29-45 0 0,1 1 1 0 0,0-1-1 0 0,1 0 0 0 0,0 0 1 0 0,0-1-1 0 0,9 11 1 0 0,-10-14 2 0 0,1-1 1 0 0,0 0-1 0 0,0 0 1 0 0,0 0-1 0 0,1 0 1 0 0,-1-1-1 0 0,1 0 1 0 0,0 0-1 0 0,0-1 1 0 0,10 4-1 0 0,-7-3 5 0 0,1-1 0 0 0,-1 0 0 0 0,0-1 0 0 0,1 0 0 0 0,-1 0 0 0 0,1-1 0 0 0,0-1-1 0 0,-1 1 1 0 0,1-2 0 0 0,10 0 0 0 0,-7-2 10 0 0,0 0-1 0 0,0 0 1 0 0,-1-1-1 0 0,1-1 1 0 0,-1 0-1 0 0,21-12 1 0 0,-25 13-4 0 0,-1 0 0 0 0,1-1 1 0 0,-1 0-1 0 0,0 0 1 0 0,0 0-1 0 0,-1-1 0 0 0,0 0 1 0 0,0-1-1 0 0,0 1 1 0 0,-1-1-1 0 0,0 0 0 0 0,5-9 1 0 0,-7 10-16 0 0,0 1 1 0 0,0-1-1 0 0,-1 0 0 0 0,0 0 1 0 0,0 0-1 0 0,0 0 0 0 0,-1 0 1 0 0,0 0-1 0 0,0 0 0 0 0,0-1 1 0 0,-1 1-1 0 0,0 0 0 0 0,0-1 1 0 0,-1 1-1 0 0,0 0 0 0 0,0 0 1 0 0,0-1-1 0 0,-1 1 0 0 0,1 0 1 0 0,-5-8-1 0 0,0 3-69 0 0,0 0 0 0 0,0 0 0 0 0,-1 1 0 0 0,-13-15 0 0 0,-38-35-552 0 0,18 20-212 0 0,32 31 221 0 0,-1 0 1 0 0,0 1 0 0 0,0 0-1 0 0,0 1 1 0 0,-17-11-1 0 0,24 17-102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0 144 455 0 0,'7'5'2096'0'0,"-1"0"-1"0"0,0 0 1 0 0,8 9-1 0 0,-8-8-1209 0 0,-1 0-1 0 0,0 1 1 0 0,4 7 0 0 0,-3-2-414 0 0,-1 0 1 0 0,0 0-1 0 0,0 0 0 0 0,4 20 1 0 0,37 133 376 0 0,-43-155-1129 0 0,0-1 0 0 0,0 1-1 0 0,7 10 1 0 0,-9-18-244 0 0,11-10-3271 0 0</inkml:trace>
  <inkml:trace contextRef="#ctx0" brushRef="#br0" timeOffset="1">309 1 1839 0 0,'1'0'144'0'0,"0"0"-1"0"0,0 0 0 0 0,-1 1 0 0 0,1-1 1 0 0,0 0-1 0 0,-1 1 0 0 0,1-1 0 0 0,-1 0 1 0 0,1 1-1 0 0,-1-1 0 0 0,1 1 0 0 0,-1-1 1 0 0,2 2-1 0 0,27 51 5914 0 0,-1 3-3787 0 0,45 80-1731 0 0,-25-44-783 0 0,-28-52-826 0 0,-4-10-3048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4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 6911 0 0,'-2'-1'528'0'0,"0"0"-429"0"0,-12-11 7800 0 0,16 13-7490 0 0,20 3-174 0 0,0 0 0 0 0,39 1 1 0 0,-12-1-245 0 0,-12-1-91 0 0,-10-1-605 0 0,28 6 0 0 0,-29-1-721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0,'0'2'819'0'0,"11"172"6742"0"0,-7-120-7287 0 0,16 111-210 0 0,2-57-3774 0 0,-16-83 1950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0 5983 0 0,'-6'2'118'0'0,"0"0"0"0"0,0 0 0 0 0,0 1 0 0 0,1 0 0 0 0,-1 0 0 0 0,-6 4 0 0 0,-15 9 2167 0 0,23-14-2004 0 0,1 0 0 0 0,-1 0 0 0 0,1 0 1 0 0,0 1-1 0 0,0-1 0 0 0,0 1 0 0 0,0 0 0 0 0,0 0 0 0 0,0 0 1 0 0,1 0-1 0 0,0 1 0 0 0,0-1 0 0 0,-2 4 0 0 0,-2 4 78 0 0,2 1-1 0 0,-1-1 1 0 0,-2 13 0 0 0,6-16-272 0 0,0-1 1 0 0,0 1 0 0 0,1 0 0 0 0,0-1 0 0 0,0 1 0 0 0,0 0 0 0 0,1-1 0 0 0,0 1-1 0 0,1-1 1 0 0,0 1 0 0 0,0-1 0 0 0,1 1 0 0 0,0-1 0 0 0,0 0 0 0 0,0 0 0 0 0,1-1-1 0 0,0 1 1 0 0,0-1 0 0 0,1 0 0 0 0,5 6 0 0 0,-4-6-40 0 0,-1-2-1 0 0,1 1 1 0 0,0 0 0 0 0,0-1 0 0 0,0 0-1 0 0,0-1 1 0 0,1 1 0 0 0,0-1 0 0 0,-1-1-1 0 0,1 1 1 0 0,0-1 0 0 0,1 0 0 0 0,-1-1-1 0 0,15 2 1 0 0,-18-3-21 0 0,1 0 1 0 0,0 0-1 0 0,0-1 0 0 0,-1 1 0 0 0,1-1 0 0 0,0 0 1 0 0,-1-1-1 0 0,1 1 0 0 0,-1-1 0 0 0,1 0 0 0 0,-1 0 1 0 0,0 0-1 0 0,0-1 0 0 0,0 0 0 0 0,0 1 1 0 0,0-1-1 0 0,0-1 0 0 0,-1 1 0 0 0,0 0 0 0 0,0-1 1 0 0,0 0-1 0 0,0 1 0 0 0,5-9 0 0 0,-6 8 3 0 0,0-1 0 0 0,0 1 0 0 0,-1 0 0 0 0,1 0 0 0 0,-1-1 0 0 0,0 1 0 0 0,0-1 0 0 0,0 0 0 0 0,-1 1 0 0 0,1-1 0 0 0,-1 1 0 0 0,0-1 0 0 0,-1 0 0 0 0,1 1-1 0 0,-1-1 1 0 0,0 1 0 0 0,0-1 0 0 0,0 1 0 0 0,-4-9 0 0 0,-2-2-69 0 0,-1 0 0 0 0,-1 1 0 0 0,0 0 0 0 0,-13-15 0 0 0,-2-3-726 0 0,9 5-1160 0 0,9 15 211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5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1839 0 0,'1'2'134'0'0,"11"38"2928"0"0,-2 0 0 0 0,5 44 1 0 0,1 86 1786 0 0,-16-170-4844 0 0,0 1 0 0 0,0-1 0 0 0,0 1 0 0 0,0-1 0 0 0,0 1 0 0 0,0-1 0 0 0,0 0 0 0 0,0 1 0 0 0,0-1 0 0 0,0 1 1 0 0,1-1-1 0 0,-1 1 0 0 0,0-1 0 0 0,0 1 0 0 0,0-1 0 0 0,0 0 0 0 0,1 1 0 0 0,-1-1 0 0 0,0 0 0 0 0,0 1 0 0 0,1-1 1 0 0,-1 0-1 0 0,0 1 0 0 0,1-1 0 0 0,-1 0 0 0 0,1 1 0 0 0,-1-1 6 0 0,1 0 0 0 0,-1-1 0 0 0,1 1 1 0 0,-1 0-1 0 0,1 0 0 0 0,-1-1 0 0 0,1 1 0 0 0,-1 0 0 0 0,0-1 1 0 0,1 1-1 0 0,-1 0 0 0 0,1-1 0 0 0,-1 1 0 0 0,0 0 0 0 0,0-1 1 0 0,1 1-1 0 0,-1-2 0 0 0,13-24 249 0 0,4-51-262 0 0,-12 49 2 0 0,11-32 0 0 0,-14 53 2 0 0,1-1-1 0 0,0 0 1 0 0,1 1-1 0 0,0 0 1 0 0,0 0 0 0 0,0 0-1 0 0,1 1 1 0 0,9-11-1 0 0,-13 16 11 0 0,-1 1-1 0 0,1-1 0 0 0,0 1 1 0 0,-1-1-1 0 0,1 1 0 0 0,0-1 1 0 0,0 1-1 0 0,0-1 0 0 0,-1 1 1 0 0,1 0-1 0 0,0-1 0 0 0,0 1 1 0 0,0 0-1 0 0,0 0 0 0 0,0-1 1 0 0,0 1-1 0 0,1 0 0 0 0,0 0 61 0 0,0 2-12 0 0,4 2-49 0 0,0 0 1 0 0,-1 0-1 0 0,1 1 0 0 0,-1-1 0 0 0,0 1 0 0 0,-1 1 1 0 0,1-1-1 0 0,5 10 0 0 0,29 56-199 0 0,-8-14-835 0 0,-21-41-69 0 0,0-2-278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5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8607 0 0,'0'0'1784'0'0,"-1"2"-834"0"0,-2 5-503 0 0,1-1 0 0 0,0 1 1 0 0,1 0-1 0 0,0 0 0 0 0,0 0 0 0 0,0 0 1 0 0,1 10-1 0 0,-2 18 529 0 0,-15 116 851 0 0,13-109-748 0 0,5 80-1 0 0,0-114-976 0 0,0 1 0 0 0,0-1 0 0 0,0 0 0 0 0,1 0 0 0 0,0 0 0 0 0,1 0 0 0 0,0 0 0 0 0,7 13 0 0 0,-7-15-77 0 0,0-1 0 0 0,1 0 0 0 0,0-1 0 0 0,-1 1 0 0 0,2-1 0 0 0,-1 1 0 0 0,0-1 0 0 0,1-1 0 0 0,0 1 0 0 0,0 0 0 0 0,0-1 0 0 0,11 5 0 0 0,-10-6-5 0 0,-1 0 1 0 0,1-1 0 0 0,0 1-1 0 0,0-1 1 0 0,1 0-1 0 0,-1-1 1 0 0,0 0 0 0 0,0 0-1 0 0,0 0 1 0 0,0-1-1 0 0,0 1 1 0 0,1-2-1 0 0,-1 1 1 0 0,0-1 0 0 0,-1 1-1 0 0,1-2 1 0 0,0 1-1 0 0,-1-1 1 0 0,10-5 0 0 0,4-4-170 0 0,-1-1 0 0 0,0-1 0 0 0,-1 0 0 0 0,16-19 0 0 0,-10 4-1025 0 0,-11 12-863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6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1839 0 0,'0'2'134'0'0,"0"0"-139"0"0,-1 2 228 0 0,2 9 7170 0 0,6-9-6626 0 0,-6-3-200 0 0,4 3-333 0 0,0-1-1 0 0,0 1 0 0 0,0-1 1 0 0,0 0-1 0 0,1-1 1 0 0,-1 1-1 0 0,1-1 1 0 0,0 0-1 0 0,0-1 1 0 0,0 0-1 0 0,0 1 1 0 0,0-2-1 0 0,0 1 1 0 0,0-1-1 0 0,11 0 1 0 0,-13-1-213 0 0,0 0-1 0 0,0 0 1 0 0,-1 0 0 0 0,1 0 0 0 0,0-1-1 0 0,-1 1 1 0 0,1-1 0 0 0,-1 0 0 0 0,0 0-1 0 0,1 0 1 0 0,-1-1 0 0 0,0 1 0 0 0,0-1-1 0 0,-1 1 1 0 0,1-1 0 0 0,0 0 0 0 0,-1 0-1 0 0,0 0 1 0 0,0-1 0 0 0,0 1 0 0 0,0 0-1 0 0,0-1 1 0 0,0 1 0 0 0,-1-1 0 0 0,0 0-1 0 0,0 0 1 0 0,0 1 0 0 0,0-1 0 0 0,-1 0-1 0 0,1 0 1 0 0,-1 0 0 0 0,0 0 0 0 0,-1-4-1 0 0,1 5 60 0 0,-1 0 0 0 0,1 1-1 0 0,-1-1 1 0 0,0 0 0 0 0,0 1-1 0 0,0-1 1 0 0,0 0 0 0 0,-1 1-1 0 0,1 0 1 0 0,-1-1 0 0 0,1 1-1 0 0,-1 0 1 0 0,0 0 0 0 0,0 0 0 0 0,0 0-1 0 0,0 0 1 0 0,-4-2 0 0 0,-1-1 233 0 0,0 1 0 0 0,0 0 0 0 0,-1 0 0 0 0,-12-4 0 0 0,18 7-294 0 0,0 0 0 0 0,1 1 0 0 0,-1-1 0 0 0,0 1 0 0 0,0 0 0 0 0,0 0 0 0 0,1-1 0 0 0,-1 1 0 0 0,0 0 1 0 0,0 1-1 0 0,0-1 0 0 0,1 0 0 0 0,-1 0 0 0 0,0 1 0 0 0,0-1 0 0 0,1 1 0 0 0,-1-1 0 0 0,0 1 0 0 0,1 0 0 0 0,-1 0 0 0 0,1 0 0 0 0,-1 0 0 0 0,1 0 0 0 0,-1 0 0 0 0,1 0 0 0 0,0 0 0 0 0,-1 1 0 0 0,1-1 0 0 0,0 0 0 0 0,0 1 0 0 0,0-1 0 0 0,-1 4 0 0 0,-1 0 30 0 0,1 0 1 0 0,0 0-1 0 0,0 0 0 0 0,0 0 0 0 0,1 0 0 0 0,-1 1 1 0 0,1-1-1 0 0,1 1 0 0 0,-1 8 0 0 0,3-1-49 0 0,1-5-176 0 0,0 1-1 0 0,1-1 1 0 0,0 0-1 0 0,1 0 1 0 0,-1 0-1 0 0,2-1 1 0 0,-1 1-1 0 0,1-1 1 0 0,0-1-1 0 0,0 1 1 0 0,1-1-1 0 0,0 0 1 0 0,0-1-1 0 0,1 1 1 0 0,-1-1-1 0 0,1-1 1 0 0,0 1 0 0 0,0-2-1 0 0,1 1 1 0 0,-1-1-1 0 0,11 3 1 0 0,2-2-670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23 10823 0 0,'-3'-2'125'0'0,"-1"-1"0"0"0,0 1 0 0 0,0-1 0 0 0,1 1 0 0 0,-2 0 0 0 0,1 1 0 0 0,0-1 0 0 0,0 1 0 0 0,0 0 0 0 0,-1 0 0 0 0,1 0 0 0 0,0 0 0 0 0,-1 1 0 0 0,1 0 0 0 0,-7 0 0 0 0,10 1 37 0 0,0 0 0 0 0,0 0-1 0 0,0 0 1 0 0,0 0-1 0 0,0 0 1 0 0,0 0 0 0 0,0 1-1 0 0,0-1 1 0 0,1 0-1 0 0,-1 1 1 0 0,0-1 0 0 0,1 0-1 0 0,-1 1 1 0 0,1 1-1 0 0,-2 2 206 0 0,-1 1-190 0 0,1 0 0 0 0,0 1 0 0 0,0 0 1 0 0,1-1-1 0 0,0 1 0 0 0,0 0 0 0 0,0 0 0 0 0,1 0 0 0 0,1 13 1 0 0,2 4 100 0 0,10 36 1 0 0,-8-38-176 0 0,54 178 265 0 0,-9-38-159 0 0,-1-9-2151 0 0,-30-97 1094 0 0,-16-47-759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26 443 8783 0 0,'-7'-8'233'0'0,"-1"-3"24"0"0,-3-10 4179 0 0,13 23-4371 0 0,-1 0 1 0 0,1-1-1 0 0,0 1 1 0 0,0-1-1 0 0,0 0 1 0 0,-1 1-1 0 0,1-1 1 0 0,3 1-1 0 0,2 2 43 0 0,4 3-152 0 0,1-1-1 0 0,-1 0 1 0 0,1-1 0 0 0,12 4-1 0 0,0 0-1126 0 0,-9-4-2056 0 0,-2-6-984 0 0</inkml:trace>
  <inkml:trace contextRef="#ctx0" brushRef="#br0" timeOffset="1">316 0 9295 0 0,'0'0'1120'0'0,"0"2"-441"0"0,34 129 3025 0 0,-12-36-3561 0 0,53 194-2097 0 0,-69-261 1230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7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14047 0 0,'0'0'1591'0'0,"2"0"-1112"0"0,123-7 1913 0 0,-91 5-2487 0 0,-9 0-224 0 0,27 2 0 0 0,-45 0-84 0 0,0 1 1 0 0,-1 0-1 0 0,1 0 0 0 0,0 0 1 0 0,-1 1-1 0 0,0 0 1 0 0,1 0-1 0 0,11 7 1 0 0,-4 0-1520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7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15 110 919 0 0,'-15'-7'10868'0'0,"23"2"-9403"0"0,-1 0 0 0 0,0 1 0 0 0,1 0 0 0 0,15-5 0 0 0,35-10-136 0 0,-56 19-1261 0 0,103-23 1545 0 0,-45 11-1004 0 0,-16 4-811 0 0,72-5-1 0 0,-48 13-6806 0 0,-44 1 411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7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4607 0 0,'0'2'4742'0'0,"-1"3"-3995"0"0,1 0 1 0 0,0 0-1 0 0,0 0 1 0 0,1 0 0 0 0,-1 0-1 0 0,1 0 1 0 0,0 0-1 0 0,1 0 1 0 0,2 7-1 0 0,22 46 710 0 0,-12-29-611 0 0,11 22 281 0 0,40 61 0 0 0,-42-76-793 0 0,106 158 653 0 0,-102-156-892 0 0,-2-1 120 0 0,43 47-1 0 0,-51-67-141 0 0,2-1 0 0 0,37 24 0 0 0,-32-24-27 0 0,-16-10-28 0 0,0 0 1 0 0,1-1-1 0 0,0 0 0 0 0,0-1 1 0 0,0 0-1 0 0,1-1 0 0 0,-1 1 1 0 0,1-2-1 0 0,0 1 0 0 0,12 0 0 0 0,10 3-7 0 0,48 8-2768 0 0,-70-15-2275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9:48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9727 0 0,'0'0'883'0'0,"-1"1"-727"0"0,-14 14 2159 0 0,16-13-1559 0 0,2 8-445 0 0,2-1 1 0 0,-1 1 0 0 0,1-1 0 0 0,1 1 0 0 0,7 9 0 0 0,38 41 452 0 0,-34-41-332 0 0,-1 0 0 0 0,20 31 1 0 0,-24-30 57 0 0,-1 0 1 0 0,-2 1 0 0 0,9 24 0 0 0,-15-37-267 0 0,-1 0 0 0 0,0 1 0 0 0,0-1 0 0 0,-1 1 0 0 0,0 0 0 0 0,0-1 0 0 0,-1 1 0 0 0,0 0 0 0 0,-1-1 0 0 0,0 1 0 0 0,-3 10 0 0 0,2-11 13 0 0,-1 0 0 0 0,0 0 0 0 0,-1 0 0 0 0,1-1 0 0 0,-2 0 0 0 0,1 1 0 0 0,-1-1 0 0 0,-8 9 0 0 0,-3 0 328 0 0,-31 26 0 0 0,3-4-90 0 0,19-16-467 0 0,-22 24 559 0 0,41-40-1028 0 0,1 0 0 0 0,1 0 0 0 0,-1 1 0 0 0,1 0 0 0 0,0 0 0 0 0,-3 8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13591 0 0,'-1'1'622'0'0,"-13"8"181"0"0,11-8-790 0 0,0 1 1 0 0,0 0 0 0 0,0 0-1 0 0,0 0 1 0 0,1 0 0 0 0,-1 1-1 0 0,0-1 1 0 0,1 1 0 0 0,0-1-1 0 0,-4 6 1 0 0,1 2 290 0 0,0 1 0 0 0,1 0 0 0 0,0 0 1 0 0,0 0-1 0 0,1 1 0 0 0,1-1 0 0 0,0 1 0 0 0,0-1 0 0 0,1 15 0 0 0,1-19-303 0 0,0-1 0 0 0,0 1 0 0 0,1 0-1 0 0,0-1 1 0 0,0 1 0 0 0,1-1 0 0 0,0 0-1 0 0,0 1 1 0 0,0-1 0 0 0,1 0-1 0 0,0 0 1 0 0,0 0 0 0 0,1-1 0 0 0,-1 1-1 0 0,1-1 1 0 0,0 0 0 0 0,10 9 0 0 0,-12-12-57 0 0,0 0 1 0 0,0 0 0 0 0,1-1 0 0 0,-1 1 0 0 0,1-1 0 0 0,-1 0 0 0 0,1 0 0 0 0,-1 0 0 0 0,1 0 0 0 0,0 0 0 0 0,0 0 0 0 0,-1-1-1 0 0,1 1 1 0 0,0-1 0 0 0,0 0 0 0 0,0 0 0 0 0,0 0 0 0 0,-1 0 0 0 0,1 0 0 0 0,0-1 0 0 0,0 1 0 0 0,0-1 0 0 0,-1 0 0 0 0,5-1-1 0 0,-4 0-28 0 0,1 0-1 0 0,-1 1 1 0 0,0-2-1 0 0,0 1 1 0 0,0 0-1 0 0,0-1 1 0 0,0 1-1 0 0,0-1 1 0 0,-1 0-1 0 0,1 0 1 0 0,-1 0-1 0 0,0 0 1 0 0,0 0-1 0 0,0 0 1 0 0,0-1-1 0 0,0 1 0 0 0,1-6 1 0 0,3-15-23 0 0,4-32 0 0 0,-8 40 744 0 0,1 0 1 0 0,0 0 0 0 0,1 1 0 0 0,12-30 0 0 0,-15 43 475 0 0,-1 2-1066 0 0,0 0 0 0 0,1-1 0 0 0,-1 1 0 0 0,0 0 0 0 0,1 0 1 0 0,-1 0-1 0 0,0 0 0 0 0,0-1 0 0 0,1 1 0 0 0,-1 0 0 0 0,0 0 0 0 0,1 0 0 0 0,-1 0 0 0 0,0 0 0 0 0,1 0 0 0 0,-1 0 0 0 0,0 0 0 0 0,1 0 0 0 0,-1 0 1 0 0,0 0-1 0 0,1 0 0 0 0,-1 0 0 0 0,0 0 0 0 0,0 0 0 0 0,1 0 0 0 0,-1 0 0 0 0,0 1 0 0 0,1-1 0 0 0,10 20 375 0 0,-2 0 0 0 0,0 0-1 0 0,9 31 1 0 0,-11-28-174 0 0,1-1-1 0 0,22 42 0 0 0,-23-51-514 0 0,1-1-1 0 0,1 1 0 0 0,0-2 0 0 0,0 1 0 0 0,1-1 0 0 0,1-1 1 0 0,0 0-1 0 0,24 17 0 0 0,-13-14-1063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5.0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1 6935 0 0,'0'0'630'0'0,"2"1"-520"0"0,1 2 49 0 0,1 0 0 0 0,-1 0-1 0 0,1 0 1 0 0,-1 0 0 0 0,0 1-1 0 0,0-1 1 0 0,-1 1-1 0 0,1 0 1 0 0,-1 0 0 0 0,0 0-1 0 0,4 8 1 0 0,-2 1 554 0 0,0 0 0 0 0,3 24 0 0 0,-7-35-572 0 0,1-1 1 0 0,-2 1-1 0 0,1 0 1 0 0,0 0-1 0 0,0 0 1 0 0,0 0-1 0 0,-1 0 0 0 0,0 3 1 0 0,0-3-134 0 0,1-2 29 0 0,-1 1 0 0 0,1 0 0 0 0,-1 0-1 0 0,1-1 1 0 0,-1 1 0 0 0,1 0-1 0 0,-1-1 1 0 0,1 1 0 0 0,-1 0 0 0 0,0-1-1 0 0,1 1 1 0 0,-1-1 0 0 0,0 1 0 0 0,1-1-1 0 0,-1 1 1 0 0,0-1 0 0 0,0 0 0 0 0,1 1-1 0 0,-2-1 1 0 0,-17 5 324 0 0,-3-6-297 0 0,10-1-64 0 0,10 1-6 0 0,0 0 0 0 0,0 0 0 0 0,0 0-1 0 0,0 0 1 0 0,0 0 0 0 0,1-1 0 0 0,-1 1 0 0 0,1 0-1 0 0,-1-1 1 0 0,1 0 0 0 0,-1 1 0 0 0,1-1-1 0 0,0 0 1 0 0,-1 1 0 0 0,1-1 0 0 0,0 0 0 0 0,0 0-1 0 0,1 0 1 0 0,-1 0 0 0 0,0 0 0 0 0,1 0-1 0 0,-1 0 1 0 0,1 0 0 0 0,-1 0 0 0 0,1 0 0 0 0,0-1-1 0 0,0 1 1 0 0,0 0 0 0 0,0 0 0 0 0,0 0-1 0 0,1 0 1 0 0,0-3 0 0 0,0 2-2 0 0,0 0 1 0 0,0 0-1 0 0,1 0 1 0 0,-1 1-1 0 0,1-1 1 0 0,0 0-1 0 0,0 1 0 0 0,0-1 1 0 0,0 1-1 0 0,0-1 1 0 0,0 1-1 0 0,1 0 1 0 0,-1 0-1 0 0,1 0 0 0 0,0 0 1 0 0,0 0-1 0 0,-1 1 1 0 0,1-1-1 0 0,0 1 0 0 0,0 0 1 0 0,0 0-1 0 0,1 0 1 0 0,-1 0-1 0 0,6 0 1 0 0,-6 0 110 0 0,0 1 1 0 0,0-1 0 0 0,0 1 0 0 0,0 0-1 0 0,0 0 1 0 0,0 0 0 0 0,0 0-1 0 0,1 1 1 0 0,4 1 0 0 0,-6-1 1019 0 0,1 13-761 0 0,-2-12-336 0 0,-1 0-1 0 0,0 1 1 0 0,0-1-1 0 0,0 1 1 0 0,0-1-1 0 0,0 0 1 0 0,-1 1-1 0 0,1-1 1 0 0,-1 0-1 0 0,1 1 1 0 0,-1-1-1 0 0,-2 3 1 0 0,-15 27 61 0 0,7-16-152 0 0,6-8-40 0 0,0 0 0 0 0,-13 12 1 0 0,-1 2-657 0 0,9-10 30 0 0,2-4-33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5.4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269 5 11519 0 0,'0'0'1040'0'0,"-2"0"-853"0"0,-2-1-257 0 0,-2 0 282 0 0,0 0 1 0 0,0 0-1 0 0,1 1 1 0 0,-1 0-1 0 0,0 0 1 0 0,0 0-1 0 0,1 1 1 0 0,-1-1-1 0 0,0 1 1 0 0,0 1-1 0 0,-8 2 1 0 0,1 2 51 0 0,0 1-1 0 0,0 0 1 0 0,1 1-1 0 0,1 0 1 0 0,-1 1-1 0 0,1 1 1 0 0,1-1 0 0 0,0 2-1 0 0,0-1 1 0 0,1 1-1 0 0,0 1 1 0 0,1 0-1 0 0,0 0 1 0 0,1 0 0 0 0,-7 18-1 0 0,10-20-192 0 0,1 0-1 0 0,1-1 0 0 0,0 1 1 0 0,0 0-1 0 0,1 0 1 0 0,1 0-1 0 0,-1 0 0 0 0,2 0 1 0 0,1 11-1 0 0,-1-7 15 0 0,2-1 0 0 0,-1 0-1 0 0,2 1 1 0 0,0-1 0 0 0,0-1 0 0 0,9 16 0 0 0,-7-17-104 0 0,0-1 0 0 0,0 0 0 0 0,2 0 0 0 0,-1-1 0 0 0,1 0 0 0 0,0-1 0 0 0,1 1 0 0 0,0-1 0 0 0,0-1 0 0 0,1 0 0 0 0,0 0 0 0 0,0-1 1 0 0,1 0-1 0 0,-1-1 0 0 0,1 0 0 0 0,0-1 0 0 0,1 0 0 0 0,-1-1 0 0 0,1 0 0 0 0,19 2 0 0 0,-24-5-359 0 0,-1 1 0 0 0,1-2 0 0 0,-1 1 1 0 0,1-1-1 0 0,-1 0 0 0 0,1 0 0 0 0,-1 0 0 0 0,0-1 0 0 0,0 0 0 0 0,1-1 0 0 0,-1 1 0 0 0,-1-1 1 0 0,8-5-1 0 0,6-4-1428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5.9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2303 0 0,'-1'3'167'0'0,"-1"8"695"0"0,0-1 0 0 0,1 1 0 0 0,0 0 0 0 0,2 19 1 0 0,-1 7 3126 0 0,1 108 1725 0 0,2-43-4144 0 0,8 115 475 0 0,-7-195-2018 0 0,1 12 104 0 0,-5-36-135 0 0,1 0 1 0 0,0-1-1 0 0,1 1 1 0 0,-1 0 0 0 0,0 0-1 0 0,1 0 1 0 0,1-3 0 0 0,-2 4-1 0 0,7-12-88 0 0,-1 1 0 0 0,0-1 0 0 0,-1 0 0 0 0,6-16 0 0 0,12-28-267 0 0,-12 32 133 0 0,10-34 0 0 0,-12 32 44 0 0,15-31 0 0 0,-22 53 150 0 0,0-1 6 0 0,0 0 0 0 0,0 1-1 0 0,0 0 1 0 0,5-6 0 0 0,-7 10 22 0 0,0 0-1 0 0,0 0 1 0 0,0 0 0 0 0,0 0 0 0 0,0 0-1 0 0,0 1 1 0 0,0-1 0 0 0,0 0 0 0 0,1 1 0 0 0,-1-1-1 0 0,0 0 1 0 0,0 1 0 0 0,1-1 0 0 0,-1 1-1 0 0,0 0 1 0 0,1-1 0 0 0,-1 1 0 0 0,0 0-1 0 0,1 0 1 0 0,-1 0 0 0 0,0 0 0 0 0,1 0-1 0 0,-1 0 1 0 0,3 1 0 0 0,6 6-49 0 0,-6-2 58 0 0,1 1 0 0 0,-2 0 0 0 0,1 0 0 0 0,-1 0 0 0 0,4 10 0 0 0,11 36 166 0 0,-16-48-154 0 0,10 34 174 0 0,30 60 0 0 0,-32-78-123 0 0,2 0-1 0 0,0-1 1 0 0,1-1 0 0 0,22 25-1 0 0,-30-38-54 0 0,0-1 1 0 0,0 1-1 0 0,1-1 0 0 0,-1 0 0 0 0,1-1 0 0 0,0 1 1 0 0,0-1-1 0 0,0 0 0 0 0,13 4 0 0 0,-16-7-9 0 0,0 0-1 0 0,0 0 0 0 0,0 0 1 0 0,0 0-1 0 0,0 0 1 0 0,0-1-1 0 0,0 1 0 0 0,0-1 1 0 0,0 0-1 0 0,0 0 0 0 0,-1 0 1 0 0,1 0-1 0 0,0 0 1 0 0,-1-1-1 0 0,1 1 0 0 0,-1-1 1 0 0,1 0-1 0 0,-1 0 1 0 0,0 0-1 0 0,0 0 0 0 0,1 0 1 0 0,-1 0-1 0 0,2-3 1 0 0,3-6-6 0 0,0 0 0 0 0,-1 0 0 0 0,0 0 0 0 0,5-13 0 0 0,-8 15 6 0 0,2-2-4 0 0,0 0 0 0 0,-1 0 0 0 0,-1-1 0 0 0,0 0 0 0 0,-1 0 0 0 0,2-21 0 0 0,-4 25 0 0 0,0 0 0 0 0,-1 0 0 0 0,0 0 0 0 0,0 1 0 0 0,0-1 0 0 0,-1 0 0 0 0,0 1 0 0 0,-1-1 0 0 0,0 1 0 0 0,0-1 0 0 0,-6-8 0 0 0,9 15 4 0 0,-1-1-1 0 0,0 1 0 0 0,0 0 1 0 0,0 0-1 0 0,0 0 1 0 0,0-1-1 0 0,0 1 0 0 0,0 0 1 0 0,0 1-1 0 0,-2-2 1 0 0,2 1 186 0 0,-1 3 54 0 0,-2 3-201 0 0,1 1 1 0 0,0 0-1 0 0,-1 0 0 0 0,2 0 0 0 0,-1 0 0 0 0,1 1 0 0 0,0-1 1 0 0,0 1-1 0 0,1-1 0 0 0,0 1 0 0 0,-1 12 0 0 0,2-3 36 0 0,0 0 0 0 0,1-1 0 0 0,1 1-1 0 0,4 18 1 0 0,-3-23-439 0 0,0 0-1 0 0,0 0 0 0 0,2-1 1 0 0,-1 1-1 0 0,1-1 0 0 0,1 0 1 0 0,11 16-1 0 0,-12-19-93 0 0,0-1-1 0 0,0 0 0 0 0,1 0 1 0 0,0-1-1 0 0,0 0 1 0 0,1 0-1 0 0,-1 0 1 0 0,1-1-1 0 0,0 1 0 0 0,0-2 1 0 0,14 6-1 0 0,0-4-4933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6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41 11599 0 0,'-3'-4'184'0'0,"0"1"0"0"0,0-1 0 0 0,-1 1 0 0 0,1 0 0 0 0,-1 0 0 0 0,0 0 0 0 0,-6-4-1 0 0,-5-2 1118 0 0,14 8-471 0 0,-9 5 640 0 0,8-2-1382 0 0,0-1 0 0 0,0 1 0 0 0,0 0 0 0 0,1-1 0 0 0,-1 1 0 0 0,0 0 0 0 0,1 0 0 0 0,-1 0 0 0 0,1 1 0 0 0,0-1 0 0 0,-1 0 0 0 0,1 0 0 0 0,0 1 0 0 0,1-1 0 0 0,-1 1 0 0 0,0-1 0 0 0,1 1 0 0 0,-1-1 0 0 0,1 1 0 0 0,0-1 0 0 0,0 1 0 0 0,0-1 0 0 0,0 1 0 0 0,1 4 0 0 0,1 7 0 0 0,0-1 0 0 0,1 1 0 0 0,6 15 0 0 0,-9-27-74 0 0,5 11 2 0 0,0-1 0 0 0,0 1 1 0 0,1-1-1 0 0,1 0 0 0 0,0 0 1 0 0,1-1-1 0 0,0 0 0 0 0,1 0 1 0 0,15 15-1 0 0,-19-21-161 0 0,1 0 0 0 0,0-1-1 0 0,-1 1 1 0 0,2-1 0 0 0,-1 0 0 0 0,0-1-1 0 0,1 0 1 0 0,0 0 0 0 0,0 0 0 0 0,0-1-1 0 0,0 1 1 0 0,0-2 0 0 0,0 1 0 0 0,0-1-1 0 0,1 0 1 0 0,-1-1 0 0 0,0 0 0 0 0,1 0-1 0 0,8-1 1 0 0,-13 0-113 0 0,0 0-1 0 0,-1 0 0 0 0,1 0 1 0 0,0 0-1 0 0,-1 0 0 0 0,1 0 1 0 0,-1-1-1 0 0,1 0 0 0 0,-1 1 1 0 0,1-1-1 0 0,-1 0 0 0 0,0 0 1 0 0,3-4-1 0 0,-1 1-515 0 0,-1 1-1 0 0,1-1 1 0 0,-1 0 0 0 0,-1 0 0 0 0,1 0-1 0 0,2-6 1 0 0,1-13-2489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6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0 208 919 0 0,'23'-129'368'0'0,"-22"119"1136"0"0,1 0-1 0 0,0 0 0 0 0,1 0 1 0 0,0 0-1 0 0,9-19 3300 0 0,-6 57-3197 0 0,-2-9-1180 0 0,1 32 771 0 0,-4 88-1 0 0,1 5-1106 0 0,3-65-1571 0 0,-2-40 559 0 0</inkml:trace>
  <inkml:trace contextRef="#ctx0" brushRef="#br0" timeOffset="1">270 248 919 0 0,'-3'1'6932'0'0,"-1"0"-5886"0"0,-1 1-1 0 0,0 0 0 0 0,0 0 0 0 0,1 0 1 0 0,-1 1-1 0 0,1 0 0 0 0,0 0 0 0 0,-6 5 0 0 0,4-2-606 0 0,1-1 0 0 0,0 1 0 0 0,0 0 0 0 0,1 0-1 0 0,-6 10 1 0 0,5-5-412 0 0,0-1-1 0 0,0 1 1 0 0,1 0-1 0 0,1 1 1 0 0,0-1-1 0 0,1 0 1 0 0,-3 22-1 0 0,5-29-44 0 0,0 0-1 0 0,0 0 1 0 0,0 1-1 0 0,1-1 1 0 0,-1 0-1 0 0,1 0 1 0 0,0 0 0 0 0,0 0-1 0 0,1 0 1 0 0,-1 0-1 0 0,1 0 1 0 0,0-1-1 0 0,0 1 1 0 0,0 0-1 0 0,0-1 1 0 0,1 1-1 0 0,-1-1 1 0 0,1 0-1 0 0,0 0 1 0 0,6 5 0 0 0,-4-4-84 0 0,1-1 0 0 0,-1 1-1 0 0,1-1 1 0 0,0-1 0 0 0,0 1 0 0 0,0-1 0 0 0,0 0 0 0 0,0 0 0 0 0,0-1 0 0 0,0 0 0 0 0,1 0 0 0 0,-1 0 0 0 0,8-1 0 0 0,18 0-2544 0 0,-16-4 1116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7.0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16 136 7799 0 0,'-1'-2'356'0'0,"-1"0"-339"0"0,1-1-1 0 0,-1 0 1 0 0,0 0-1 0 0,1 0 1 0 0,0 0-1 0 0,0 0 1 0 0,0 0-1 0 0,0 0 1 0 0,0 0-1 0 0,1 0 1 0 0,-1 0-1 0 0,1-1 0 0 0,0 1 1 0 0,0 0-1 0 0,0 0 1 0 0,0-1-1 0 0,0 1 1 0 0,1 0-1 0 0,0 0 1 0 0,-1 0-1 0 0,1 0 1 0 0,1 0-1 0 0,-1 0 1 0 0,0 0-1 0 0,1 0 1 0 0,-1 0-1 0 0,1 0 0 0 0,0 0 1 0 0,0 1-1 0 0,0-1 1 0 0,0 1-1 0 0,0 0 1 0 0,1-1-1 0 0,-1 1 1 0 0,1 0-1 0 0,3-2 1 0 0,-2 1-23 0 0,1 0 0 0 0,-1 0 1 0 0,1 1-1 0 0,0-1 0 0 0,0 1 0 0 0,0 0 1 0 0,0 0-1 0 0,0 1 0 0 0,0-1 0 0 0,0 1 1 0 0,1 0-1 0 0,-1 1 0 0 0,0-1 1 0 0,1 1-1 0 0,-1 0 0 0 0,1 0 0 0 0,-1 1 1 0 0,0 0-1 0 0,0 0 0 0 0,1 0 0 0 0,-1 0 1 0 0,0 1-1 0 0,0 0 0 0 0,0 0 1 0 0,0 1-1 0 0,0-1 0 0 0,-1 1 0 0 0,1 0 1 0 0,-1 0-1 0 0,0 0 0 0 0,0 1 0 0 0,0-1 1 0 0,5 7-1 0 0,3 5 277 0 0,0 1 0 0 0,-2 0 0 0 0,1 1 1 0 0,-2 0-1 0 0,0 0 0 0 0,-1 1 0 0 0,7 26 0 0 0,28 136 5923 0 0,-35-136-4452 0 0,4 13-427 0 0,-3-86-1242 0 0,13-51-197 0 0,0-1-194 0 0,9-54-632 0 0,-25 112 698 0 0,-6 21 184 0 0,8 13-220 0 0,1 4 186 0 0,-1 0 1 0 0,-1 1-1 0 0,0 1 0 0 0,5 23 1 0 0,11 25-1732 0 0,-19-54 1224 0 0,1 0 0 0 0,0 0 0 0 0,1-1 0 0 0,0 0 0 0 0,0 0 0 0 0,1-1 0 0 0,13 14 0 0 0,-5-12-3410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7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126 1 3679 0 0,'-2'0'167'0'0,"-9"0"68"0"0,0-1 0 0 0,0 2-1 0 0,0-1 1 0 0,0 1 0 0 0,0 1-1 0 0,-13 3 1 0 0,21-4 302 0 0,0 0 0 0 0,0 0 0 0 0,-1 0 0 0 0,1 0 0 0 0,0 1 0 0 0,0-1 0 0 0,0 1 0 0 0,-3 3 0 0 0,6-5-472 0 0,0 1 0 0 0,-1 0-1 0 0,1-1 1 0 0,0 1 0 0 0,-1 0 0 0 0,1 0 0 0 0,0-1-1 0 0,0 1 1 0 0,0 0 0 0 0,0 0 0 0 0,0 0 0 0 0,0-1 0 0 0,0 1-1 0 0,0 0 1 0 0,0 0 0 0 0,0 0 0 0 0,0-1 0 0 0,1 1-1 0 0,-1 1 1 0 0,5 12 237 0 0,-5-13-209 0 0,2 2-78 0 0,-1-1 0 0 0,1 1 0 0 0,0 0 0 0 0,0-1 0 0 0,0 0 0 0 0,0 1 0 0 0,0-1 0 0 0,0 0 0 0 0,4 2 0 0 0,0 1 11 0 0,1 1-70 0 0,1 0 0 0 0,0-1 0 0 0,0 0 0 0 0,1 0 1 0 0,12 5-1 0 0,18 9-120 0 0,-26-11 160 0 0,23 14 229 0 0,49 38 1 0 0,-76-51 587 0 0,0-1 0 0 0,11 13 1711 0 0,-19-19-1689 0 0,0 3-578 0 0,1-1 0 0 0,-1 1-1 0 0,0-1 1 0 0,0 1 0 0 0,0-1 0 0 0,-1 1 0 0 0,0-1 0 0 0,1 1-1 0 0,-2 0 1 0 0,1-1 0 0 0,0 1 0 0 0,-2 4 0 0 0,0 2 117 0 0,-1 0 0 0 0,0 0 0 0 0,-1 0 0 0 0,-5 11 0 0 0,4-14-193 0 0,0 0-1 0 0,0 0 1 0 0,0-1-1 0 0,-8 8 1 0 0,-11 15 243 0 0,10-10-524 0 0,-1-2 1 0 0,0 0 0 0 0,-2 0-1 0 0,1-2 1 0 0,-2 0-1 0 0,-37 25 1 0 0,37-31-1541 0 0,0-2-3691 0 0,0-3-1597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7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1 15087 0 0,'0'0'672'0'0,"-8"14"128"0"0,0 4-640 0 0,0-2-160 0 0,2-4 0 0 0,0 0 0 0 0,4 6 344 0 0,6-2 32 0 0,2-2 8 0 0,2 0 0 0 0,2-4-840 0 0,4 0-168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8.2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1 206 9215 0 0,'0'0'707'0'0,"7"-1"-464"0"0,-3 0-225 0 0,-2 0-18 0 0,0 1 0 0 0,0 0 0 0 0,0-1 1 0 0,0 1-1 0 0,0 0 0 0 0,1 0 1 0 0,2 1-1 0 0,-4-1 3 0 0,-1 0-1 0 0,1 1 1 0 0,0-1-1 0 0,0 0 1 0 0,-1 1-1 0 0,1-1 1 0 0,-1 0-1 0 0,1 1 1 0 0,0-1 0 0 0,-1 1-1 0 0,1-1 1 0 0,-1 1-1 0 0,1 0 1 0 0,-1-1-1 0 0,1 1 1 0 0,-1-1 0 0 0,0 1-1 0 0,1 0 1 0 0,-1-1-1 0 0,0 1 1 0 0,1 0-1 0 0,-1 0 1 0 0,0-1 0 0 0,0 1-1 0 0,0 0 1 0 0,1-1-1 0 0,-1 1 1 0 0,0 0-1 0 0,0 1 1 0 0,1 13 271 0 0,1 1-1 0 0,0 0 1 0 0,2-1-1 0 0,0 1 1 0 0,0-1-1 0 0,1 0 1 0 0,1 0-1 0 0,1-1 1 0 0,0 0 0 0 0,1 0-1 0 0,11 15 1 0 0,-14-23-101 0 0,0 0 0 0 0,0 0 0 0 0,1-1 1 0 0,-1 0-1 0 0,1 0 0 0 0,8 4 0 0 0,-13-8-127 0 0,0 0 0 0 0,0 0 0 0 0,0-1 0 0 0,0 1-1 0 0,1 0 1 0 0,-1-1 0 0 0,0 0 0 0 0,0 1 0 0 0,1-1-1 0 0,-1 0 1 0 0,0 1 0 0 0,1-1 0 0 0,-1 0 0 0 0,0 0-1 0 0,1 0 1 0 0,-1 0 0 0 0,0 0 0 0 0,1 0 0 0 0,-1-1-1 0 0,0 1 1 0 0,1 0 0 0 0,-1-1 0 0 0,0 1 0 0 0,0-1-1 0 0,1 1 1 0 0,-1-1 0 0 0,0 0 0 0 0,0 1 0 0 0,0-1-1 0 0,0 0 1 0 0,0 0 0 0 0,0 0 0 0 0,0 0 0 0 0,0 0-1 0 0,0 0 1 0 0,0 0 0 0 0,-1 0 0 0 0,1 0 0 0 0,0 0-1 0 0,-1 0 1 0 0,1-1 0 0 0,-1 1 0 0 0,1-2 0 0 0,8-20 176 0 0,-2-1 0 0 0,-1 1 0 0 0,0-1 0 0 0,3-44 0 0 0,8-37 270 0 0,-6 57-1109 0 0,-7 27-688 0 0,0 1-1 0 0,2-1 1 0 0,11-27 0 0 0,-9 32-4089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8.6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9215 0 0,'0'14'816'0'0,"0"4"-656"0"0,2-2-160 0 0,0 6 0 0 0,-2 5 576 0 0,2-1 88 0 0,-2-2 8 0 0,2-4 8 0 0,-2 0-384 0 0,2-2-72 0 0,4 0-24 0 0,-2-4 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38 285 7831 0 0,'-2'1'110'0'0,"-12"10"486"0"0,-4 9-372 0 0,14-16 1632 0 0,6-3-1222 0 0,1 0-565 0 0,-1 0-1 0 0,1 0 0 0 0,0-1 1 0 0,0 1-1 0 0,0-1 0 0 0,0 0 1 0 0,0 0-1 0 0,0 0 0 0 0,0 0 1 0 0,0 0-1 0 0,0-1 0 0 0,0 1 1 0 0,0-1-1 0 0,-1 0 0 0 0,4-1 1 0 0,7-2 34 0 0,-1-1 0 0 0,12-8 0 0 0,8-6 9 0 0,0-2 0 0 0,39-34 0 0 0,33-23 201 0 0,-76 62-98 0 0,55-23-1 0 0,-48 24-60 0 0,-25 12-113 0 0,0 0-1 0 0,0 0 1 0 0,0 0-1 0 0,0 1 1 0 0,1 1 0 0 0,-1 0-1 0 0,1 0 1 0 0,-1 1 0 0 0,1 1-1 0 0,-1 0 1 0 0,1 0-1 0 0,-1 1 1 0 0,0 0 0 0 0,19 7-1 0 0,-5 2 78 0 0,-1 2 0 0 0,22 16 0 0 0,-11-7 80 0 0,115 63 480 0 0,-128-75-629 0 0,0-1 1 0 0,0-1-1 0 0,1-2 0 0 0,0 0 0 0 0,35 5 1 0 0,-45-10-25 0 0,1 0 0 0 0,-1-1 0 0 0,1 0 0 0 0,-1-1 0 0 0,1-1 0 0 0,-1 0 0 0 0,0-1 0 0 0,1 0 1 0 0,-1 0-1 0 0,-1-2 0 0 0,20-8 0 0 0,145-83 236 0 0,-92 48-189 0 0,-60 34-72 0 0,-1 0 0 0 0,0 2 0 0 0,1 0 0 0 0,0 1 0 0 0,1 2 0 0 0,27-7 0 0 0,-46 15 1 0 0,1 0 1 0 0,-1 0-1 0 0,1 1 0 0 0,-1 0 0 0 0,1 0 0 0 0,0 1 0 0 0,-1 0 0 0 0,0 0 0 0 0,1 1 1 0 0,6 2-1 0 0,7 3 12 0 0,33 18 0 0 0,-16-8 2 0 0,149 67 131 0 0,-169-76-125 0 0,1-2-1 0 0,1 1 0 0 0,-1-2 1 0 0,1-1-1 0 0,0 0 0 0 0,0-1 1 0 0,0-1-1 0 0,1-1 0 0 0,-1 0 1 0 0,0-2-1 0 0,21-2 0 0 0,71-24 130 0 0,6-1-20 0 0,-21 3-82 0 0,-2 1-20 0 0,-55 17-14 0 0,-24 3-2 0 0,1 1 1 0 0,0 1 0 0 0,27-1-1 0 0,-27 4-18 0 0,1 1 1 0 0,-1 0-1 0 0,1 2 0 0 0,-1 0 0 0 0,0 0 0 0 0,0 2 1 0 0,-1 0-1 0 0,0 0 0 0 0,0 2 0 0 0,27 17 0 0 0,90 67 6 0 0,-118-84 11 0 0,0 0 1 0 0,0-1-1 0 0,1-1 0 0 0,0 0 0 0 0,0-1 1 0 0,0 0-1 0 0,1-2 0 0 0,-1 1 0 0 0,1-2 0 0 0,20 1 1 0 0,-9-3 13 0 0,-1 0 0 0 0,1-2 0 0 0,0-1 0 0 0,-1-1 1 0 0,34-10-1 0 0,-42 9 43 0 0,-4 2 15 0 0,1-1 1 0 0,-1-1-1 0 0,0 0 1 0 0,25-14-1 0 0,-20 8 84 0 0,20-8-1 0 0,6-2 197 0 0,-38 17-284 0 0,1 1 0 0 0,-1 0-1 0 0,1 1 1 0 0,-1-1 0 0 0,1 1-1 0 0,0 1 1 0 0,-1 0 0 0 0,15-1 0 0 0,5 2 81 0 0,33 5 1 0 0,-39-3-180 0 0,-6 1 28 0 0,1 1-1 0 0,-1 0 1 0 0,-1 1 0 0 0,1 1 0 0 0,22 12 0 0 0,-28-13-9 0 0,61 31 0 0 0,36 17 0 0 0,-93-49 9 0 0,-1 0-1 0 0,1 0 1 0 0,0-2-1 0 0,0 1 1 0 0,0-2-1 0 0,0 0 1 0 0,1 0-1 0 0,-1-1 1 0 0,0-1-1 0 0,15-2 1 0 0,-1-2 18 0 0,-1-2 0 0 0,0 0 1 0 0,48-21-1 0 0,-12 7 44 0 0,-29 11-25 0 0,-23 7-46 0 0,1 1 0 0 0,20-3 0 0 0,9 0 0 0 0,-35 4 0 0 0,0 1 0 0 0,1 0 0 0 0,-1 0 0 0 0,0 1 0 0 0,1-1 0 0 0,-1 1 0 0 0,0 1 0 0 0,9 2 0 0 0,15 3 0 0 0,-7-3 0 0 0,35 12 0 0 0,-18-4 0 0 0,-15-4 0 0 0,29 14 0 0 0,-32-13 0 0 0,42 13 0 0 0,-56-21 0 0 0,1 1 0 0 0,-1-1 0 0 0,1 0 0 0 0,-1-1 0 0 0,1 0 0 0 0,-1 0 0 0 0,1 0 0 0 0,-1-1 0 0 0,15-3 0 0 0,-7-1 20 0 0,0-1-1 0 0,1 0 0 0 0,-2 0 1 0 0,1-2-1 0 0,-1 0 1 0 0,23-17-1 0 0,34-24-99 0 0,-56 39 8 0 0,-1 0 0 0 0,2 1 0 0 0,18-8 0 0 0,-30 15 58 0 0,0 1-1 0 0,1 0 1 0 0,-1 0 0 0 0,1 0-1 0 0,-1 1 1 0 0,1-1 0 0 0,-1 1-1 0 0,1 0 1 0 0,5 1-1 0 0,19-1-59 0 0,-26-1 66 0 0,0 1 1 0 0,0 1-1 0 0,0-1 1 0 0,0 0-1 0 0,0 1 1 0 0,0-1-1 0 0,0 1 1 0 0,0 0-1 0 0,0 0 1 0 0,0 0 0 0 0,3 2-1 0 0,30 21-77 0 0,-16-10 49 0 0,-17-12 32 0 0,68 39-78 0 0,-60-35 131 0 0,1-1-1 0 0,1 0 0 0 0,-1-1 1 0 0,17 4-1 0 0,73 6 417 0 0,-33-5-289 0 0,-24-4-678 0 0,-22-5-172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8.9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6447 0 0,'0'0'586'0'0,"2"0"-486"0"0,2 0-36 0 0,0 0 1 0 0,0 0-1 0 0,0 0 0 0 0,0 0 1 0 0,-1 1-1 0 0,1 0 1 0 0,0-1-1 0 0,0 1 1 0 0,-1 1-1 0 0,1-1 1 0 0,0 0-1 0 0,-1 1 0 0 0,0 0 1 0 0,1 0-1 0 0,-1 0 1 0 0,0 0-1 0 0,0 0 1 0 0,0 1-1 0 0,0 0 1 0 0,0-1-1 0 0,-1 1 0 0 0,1 0 1 0 0,-1 0-1 0 0,0 0 1 0 0,0 1-1 0 0,3 4 1 0 0,-3-2 140 0 0,1 0 1 0 0,-1 1-1 0 0,0-1 0 0 0,-1 1 1 0 0,0-1-1 0 0,0 1 1 0 0,0 0-1 0 0,-1 12 1 0 0,-8 59 1842 0 0,3-40-1051 0 0,1 27-14 0 0,5-46-1711 0 0,-1-19 685 0 0,0 0 0 0 0,0 0 0 0 0,0 0 0 0 0,0 0 0 0 0,0 0 0 0 0,0-1 1 0 0,0 1-1 0 0,0 0 0 0 0,2 0-987 0 0,-2 0 987 0 0,0 0 1 0 0,0 0-1 0 0,0 0 0 0 0,0 0 0 0 0,0 0 0 0 0,0 0 0 0 0,0 0 0 0 0,0 0 0 0 0,0 0 0 0 0,0 0 1 0 0,0 0-1 0 0,1 1-472 0 0,3-18-1367 0 0,-4 4-39 0 0,0 5 466 0 0</inkml:trace>
  <inkml:trace contextRef="#ctx0" brushRef="#br0" timeOffset="1">122 179 919 0 0,'7'6'50'0'0,"0"0"-1"0"0,0 0 0 0 0,-1 1 0 0 0,0 0 0 0 0,0 0 0 0 0,0 1 0 0 0,-1-1 0 0 0,7 16 0 0 0,38 113 10040 0 0,-40-98-8635 0 0,-1 0-1 0 0,-3 1 0 0 0,4 62 0 0 0,-10-82-1079 0 0,0-1-1 0 0,-2 0 0 0 0,0 1 0 0 0,-7 26 1 0 0,5-32-326 0 0,0 0 1 0 0,-1 0-1 0 0,0 0 1 0 0,-1-1 0 0 0,0 1-1 0 0,-13 17 1 0 0,18-28-200 0 0,-1-3-169 0 0,1 0 57 0 0,0 0 0 0 0,-1-1 0 0 0,1 1 0 0 0,0 0 0 0 0,-1-1 0 0 0,1 1 0 0 0,0-1 1 0 0,-1-1-1 0 0,-2-8-1139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9.2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9215 0 0,'0'0'707'0'0,"2"2"-464"0"0,6 7 219 0 0,-2-1 0 0 0,1 1 0 0 0,-2 0 0 0 0,1 1 0 0 0,-1-1 0 0 0,0 1 0 0 0,-1 0 0 0 0,0 1 0 0 0,-1-1 0 0 0,3 12 1 0 0,3 22 965 0 0,3 49-1 0 0,-10-75-1229 0 0,7 106 807 0 0,-4-49-768 0 0,-5-43-165 0 0,0-22-55 0 0,0 0 0 0 0,1-1 0 0 0,3 19 0 0 0,0-17-26 0 0,-3-10 1 0 0,-1-1 0 0 0,0 0 0 0 0,0 0 1 0 0,1 1-1 0 0,-1-1 0 0 0,0 0 0 0 0,1 0 0 0 0,-1 0 0 0 0,0 1 1 0 0,1-1-1 0 0,-1 0 0 0 0,0 0 0 0 0,1 0 0 0 0,-1 0 0 0 0,1 0 0 0 0,-1 0 1 0 0,0 0-1 0 0,1 0 0 0 0,-1 0 0 0 0,0 0 0 0 0,1 0 0 0 0,-1 0 1 0 0,1 0-1 0 0,-1 0 0 0 0,0 0 0 0 0,1 0 0 0 0,-1 0 0 0 0,1-1 1 0 0,9-3-101 0 0,-10 4 100 0 0,2-1-34 0 0,0-1 1 0 0,0 1-1 0 0,0-1 0 0 0,0 1 0 0 0,0-1 0 0 0,0 0 1 0 0,0 0-1 0 0,-1 0 0 0 0,1 0 0 0 0,-1 0 0 0 0,2-2 1 0 0,12-30-294 0 0,-3 7 98 0 0,-2 7 155 0 0,-1-1 1 0 0,11-38-1 0 0,5-12-20 0 0,-11 35 121 0 0,-10 24 8 0 0,1-1 0 0 0,0 1-1 0 0,0 0 1 0 0,2 0-1 0 0,-1 1 1 0 0,2 0 0 0 0,13-17-1 0 0,-20 27 170 0 0,1 2-136 0 0,0 0 0 0 0,0 0 0 0 0,0 1-1 0 0,0-1 1 0 0,0 1 0 0 0,0-1 0 0 0,-1 1-1 0 0,1-1 1 0 0,-1 1 0 0 0,1 0 0 0 0,1 3 0 0 0,7 12 64 0 0,0 1 0 0 0,-1 1 0 0 0,-1-1 1 0 0,-1 1-1 0 0,8 36 0 0 0,-7-26-103 0 0,7 27 14 0 0,-6-20-566 0 0,27 67 1 0 0,-33-97 15 0 0,0 0 0 0 0,1 0 0 0 0,0 0 0 0 0,6 8 0 0 0,2-2-820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29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1 5527 0 0,'0'0'584'0'0,"0"16"-584"0"0,2 6 0 0 0,2 4 1488 0 0,2 6 272 0 0,0 1 64 0 0,4 5 0 0 0,-2 2-1456 0 0,2 4-296 0 0,4 0-72 0 0,-2 0 0 0 0,0-2 0 0 0,0-2-136 0 0,-2-2 32 0 0</inkml:trace>
  <inkml:trace contextRef="#ctx0" brushRef="#br0" timeOffset="1">0 452 16471 0 0,'0'0'1784'0'0,"12"-2"-1784"0"0,4 2 0 0 0,4 0 568 0 0,4 0 72 0 0,4-4 24 0 0,4 0 0 0 0,6 0-264 0 0,4-2-48 0 0,6-2-16 0 0,2-4-6128 0 0,2-4-1216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0.1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 8287 0 0,'0'0'1023'0'0,"3"-2"-170"0"0,7-2-195 0 0,-10 4-636 0 0,0 0 0 0 0,1 0 0 0 0,-1 0 0 0 0,0 0 0 0 0,0 0-1 0 0,0 0 1 0 0,0 0 0 0 0,1 0 0 0 0,-1 1 0 0 0,0-1-1 0 0,0 0 1 0 0,0 0 0 0 0,0 0 0 0 0,0 0 0 0 0,1 0 0 0 0,-1 0-1 0 0,0 0 1 0 0,0 0 0 0 0,0 1 0 0 0,0-1 0 0 0,0 0-1 0 0,0 0 1 0 0,0 0 0 0 0,1 0 0 0 0,-1 0 0 0 0,0 0 0 0 0,0 1-1 0 0,0-1 1 0 0,0 0 0 0 0,0 0 0 0 0,0 0 0 0 0,0 1-1 0 0,-3 21 1434 0 0,1-10-949 0 0,0 1-216 0 0,1 1 0 0 0,1-1 0 0 0,0 0 0 0 0,0 0 1 0 0,2 0-1 0 0,-1 0 0 0 0,2 0 0 0 0,6 22 0 0 0,-2-15 1 0 0,1 1 1 0 0,0-1-1 0 0,2 0 1 0 0,17 26-1 0 0,-20-35-139 0 0,1-1 1 0 0,0 1-1 0 0,1-1 1 0 0,-1-1-1 0 0,2 0 0 0 0,0 0 1 0 0,11 7-1 0 0,-18-13-55 0 0,1 0 0 0 0,0-1-1 0 0,0 0 1 0 0,0 0 0 0 0,0 0-1 0 0,1 0 1 0 0,-1-1 0 0 0,0 0-1 0 0,1 0 1 0 0,-1 0 0 0 0,1 0-1 0 0,-1-1 1 0 0,1 1 0 0 0,-1-1 0 0 0,1-1-1 0 0,0 1 1 0 0,-1 0 0 0 0,1-1-1 0 0,-1 0 1 0 0,0 0 0 0 0,1 0-1 0 0,-1-1 1 0 0,6-2 0 0 0,-2-1 17 0 0,-1 1 0 0 0,1-2 0 0 0,-1 1 1 0 0,0-1-1 0 0,0 0 0 0 0,-1-1 0 0 0,11-12 1 0 0,0-5-196 0 0,16-27 1 0 0,-12 13-452 0 0,6-11-1709 0 0,-13 27 292 0 0,0-3-89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0.4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0 919 0 0,'-1'2'67'0'0,"-4"3"-89"0"0,0 0 0 0 0,0 0 0 0 0,-8 4 0 0 0,6-3 887 0 0,1-1 0 0 0,-10 11 0 0 0,-2 4 3237 0 0,-17 21 1337 0 0,29-33-5130 0 0,0 1 1 0 0,1-1-1 0 0,-6 14 0 0 0,9-19-289 0 0,1 0 0 0 0,0 0 0 0 0,0 0-1 0 0,0 0 1 0 0,0 0 0 0 0,0 0 0 0 0,1 0-1 0 0,-1 0 1 0 0,1 0 0 0 0,0 0 0 0 0,0 0-1 0 0,0 0 1 0 0,0 0 0 0 0,1 0 0 0 0,-1 0-1 0 0,1 0 1 0 0,0 0 0 0 0,0 0 0 0 0,0 0-1 0 0,0 0 1 0 0,0 0 0 0 0,1 0 0 0 0,-1-1-1 0 0,1 1 1 0 0,0 0 0 0 0,0-1 0 0 0,0 0-1 0 0,0 1 1 0 0,0-1 0 0 0,0 0 0 0 0,5 3-1 0 0,10 7 134 0 0,0 0-1 0 0,1-1 1 0 0,1-1-1 0 0,32 14 0 0 0,-23-12 253 0 0,34 21 0 0 0,-52-28-236 0 0,-3 0 16 0 0,0-1 0 0 0,0 1 0 0 0,0 0 0 0 0,8 9 0 0 0,-13-13-116 0 0,-1 1 0 0 0,0-1 0 0 0,0 0 0 0 0,0 1 0 0 0,0-1 0 0 0,0 1 0 0 0,0 0 0 0 0,0-1-1 0 0,-1 1 1 0 0,1 0 0 0 0,0-1 0 0 0,-1 1 0 0 0,0 0 0 0 0,1 0 0 0 0,-1-1 0 0 0,0 1 0 0 0,0 0 0 0 0,0 0 0 0 0,0 0-1 0 0,0-1 1 0 0,0 1 0 0 0,0 0 0 0 0,-1 0 0 0 0,1 0 0 0 0,-1-1 0 0 0,-1 4 0 0 0,-1 0 96 0 0,0 1 0 0 0,0-1 0 0 0,-1 0-1 0 0,0 0 1 0 0,0 0 0 0 0,0 0 0 0 0,-1-1 0 0 0,0 0 0 0 0,-9 7 0 0 0,-6 2 47 0 0,-27 14 0 0 0,30-19-236 0 0,5-1-1736 0 0,-20 15-1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0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0 16063 0 0,'-18'10'1576'0'0,"14"2"-1408"0"0,-4-8 0 0 0,18 4-4952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1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31 16151 0 0,'0'0'738'0'0,"-2"-2"-14"0"0,0 0-652 0 0,-1-2-29 0 0,0 1-1 0 0,-1 0 0 0 0,1 0 1 0 0,-1 1-1 0 0,1-1 1 0 0,-7-2-1 0 0,9 4 5 0 0,0 1 0 0 0,0-1 0 0 0,0 1 0 0 0,0 0 0 0 0,-1-1 0 0 0,1 1 0 0 0,0 0 0 0 0,0 0 0 0 0,-1 0 1 0 0,1 0-1 0 0,0 0 0 0 0,0 0 0 0 0,0 0 0 0 0,-1 1 0 0 0,1-1 0 0 0,0 0 0 0 0,0 1 0 0 0,0-1 0 0 0,0 1 0 0 0,0-1 0 0 0,0 1 0 0 0,0-1 0 0 0,0 1 0 0 0,0 0 0 0 0,0 0 0 0 0,0-1 0 0 0,0 1 0 0 0,0 0 0 0 0,0 0 0 0 0,0 0 0 0 0,0 1 0 0 0,-1 1 35 0 0,1 0 0 0 0,-1-1 0 0 0,1 1 0 0 0,0 0 0 0 0,0 0 0 0 0,0 0 0 0 0,0 0 0 0 0,0 0 0 0 0,0 4 0 0 0,-2 33 146 0 0,2-20-92 0 0,-1 23-58 0 0,3 1 1 0 0,11 85-1 0 0,-7-96-73 0 0,6 45 17 0 0,4 0-1 0 0,44 135 0 0 0,-53-197-30 0 0,1 1 0 0 0,0-1 0 0 0,14 23 0 0 0,-16-32 5 0 0,1 1 0 0 0,0 0-1 0 0,0-1 1 0 0,0 0 0 0 0,1-1-1 0 0,0 0 1 0 0,0 0 0 0 0,10 7 0 0 0,-15-12-1 0 0,0 0 1 0 0,0 0-1 0 0,1 0 1 0 0,-1 0 0 0 0,0 0-1 0 0,0-1 1 0 0,1 1 0 0 0,-1-1-1 0 0,0 0 1 0 0,1 1 0 0 0,-1-1-1 0 0,1 0 1 0 0,-1 0 0 0 0,0-1-1 0 0,1 1 1 0 0,-1 0 0 0 0,0-1-1 0 0,1 1 1 0 0,-1-1 0 0 0,0 0-1 0 0,0 0 1 0 0,0 0 0 0 0,1 0-1 0 0,-1 0 1 0 0,0 0 0 0 0,0-1-1 0 0,-1 1 1 0 0,1 0 0 0 0,2-3-1 0 0,5-5-27 0 0,0 0-1 0 0,0-1 1 0 0,-1 0-1 0 0,8-14 1 0 0,-3 6 15 0 0,-6 9 19 0 0,0-1 0 0 0,-1 0-1 0 0,0 0 1 0 0,0 0 0 0 0,-1-1-1 0 0,6-17 1 0 0,-7 13 27 0 0,-1 8-17 0 0,-1 0-1 0 0,0 0 1 0 0,0 0-1 0 0,0 0 1 0 0,-1 0-1 0 0,-1 0 1 0 0,1 0-1 0 0,-1 0 1 0 0,-1-15-1 0 0,0 17 45 0 0,0 0-1 0 0,-1 0 0 0 0,1 0 0 0 0,-1 0 1 0 0,0 0-1 0 0,-1 0 0 0 0,1 0 1 0 0,-1 1-1 0 0,-3-5 0 0 0,4 6-3 0 0,0 1 0 0 0,0 0 0 0 0,-1 0 0 0 0,1 0 0 0 0,-1 0 0 0 0,1 0 0 0 0,-1 0 0 0 0,1 1 0 0 0,-1-1 0 0 0,0 1 0 0 0,0 0 0 0 0,0 0 0 0 0,0 0 0 0 0,0 0 0 0 0,0 1 0 0 0,0-1 0 0 0,-4 0 0 0 0,4 1-37 0 0,0 0 0 0 0,-1 1 0 0 0,1-1-1 0 0,0 0 1 0 0,-1 1 0 0 0,1 0 0 0 0,0 0-1 0 0,0 0 1 0 0,-1 0 0 0 0,1 0-1 0 0,0 1 1 0 0,0-1 0 0 0,0 1 0 0 0,1 0-1 0 0,-1 0 1 0 0,0 0 0 0 0,1 0 0 0 0,-1 1-1 0 0,1-1 1 0 0,0 0 0 0 0,0 1-1 0 0,0 0 1 0 0,0 0 0 0 0,0-1 0 0 0,0 1-1 0 0,1 0 1 0 0,-1 0 0 0 0,1 1 0 0 0,0-1-1 0 0,0 0 1 0 0,0 0 0 0 0,1 1-1 0 0,-1-1 1 0 0,1 0 0 0 0,-1 1 0 0 0,1-1-1 0 0,0 0 1 0 0,1 1 0 0 0,-1-1 0 0 0,0 0-1 0 0,1 1 1 0 0,0-1 0 0 0,2 6-1 0 0,1 1-142 0 0,0 0 0 0 0,0 0 0 0 0,2-1 0 0 0,-1 1-1 0 0,1-1 1 0 0,9 10 0 0 0,-10-13-205 0 0,1 0-1 0 0,0-1 1 0 0,0 0 0 0 0,0 0-1 0 0,1 0 1 0 0,-1-1 0 0 0,1 0 0 0 0,0 0-1 0 0,9 3 1 0 0,41 14-2506 0 0,-25-12 1119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1.4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132 128 3223 0 0,'0'-2'240'0'0,"-2"-4"-640"0"0,-9-30 1422 0 0,8 24 769 0 0,-1 0-1 0 0,-1 1 1 0 0,0 0 0 0 0,0 0 0 0 0,-11-15 1261 0 0,11 36-2208 0 0,2-2-702 0 0,1-1 0 0 0,0 1 0 0 0,0 0 0 0 0,0 0 0 0 0,1 0 0 0 0,0 0 0 0 0,1 14 0 0 0,6 61 78 0 0,-2-49-152 0 0,12 76-420 0 0,40 146 0 0 0,-41-200-106 0 0,9 42-1606 0 0,-18-66 458 0 0</inkml:trace>
  <inkml:trace contextRef="#ctx0" brushRef="#br0" timeOffset="1">1 412 12383 0 0,'0'0'1208'0'0,"8"-10"-1080"0"0,0 2-128 0 0,2 4 0 0 0,2-2 0 0 0,2 0 344 0 0,0 2 40 0 0,2 2 0 0 0,2 2 8 0 0,2 2-296 0 0,3-2-96 0 0,5-2 64 0 0,-2-2-64 0 0,0 4-264 0 0,2 0-88 0 0,2-2-8 0 0,-2 0-5440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1.8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10 1839 0 0,'-2'-10'8042'0'0,"4"25"-6848"0"0,6 42 380 0 0,-6-35-1042 0 0,6 25 1 0 0,55 158 624 0 0,-40-134-1950 0 0,-13-38-134 0 0</inkml:trace>
  <inkml:trace contextRef="#ctx0" brushRef="#br0" timeOffset="1">1 366 11055 0 0,'0'0'1002'0'0,"0"-2"-824"0"0,1 0 42 0 0,-1 0 0 0 0,1 0 0 0 0,0 0 0 0 0,-1 0 0 0 0,1 0 0 0 0,0 0 0 0 0,0 0 0 0 0,0 0-1 0 0,0 1 1 0 0,1-1 0 0 0,-1 0 0 0 0,0 1 0 0 0,1-1 0 0 0,1-1 0 0 0,1 0 336 0 0,0 0 1 0 0,0 1 0 0 0,0-1-1 0 0,0 1 1 0 0,9-3-1 0 0,2 0 420 0 0,0 1-1 0 0,29-4 0 0 0,49-4 139 0 0,-42 7-1380 0 0,0-3-1 0 0,65-18 1 0 0,-72 11-1025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2.5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244 101 4143 0 0,'0'0'319'0'0,"-1"-2"-210"0"0,-3-5 300 0 0,0 1 0 0 0,0-1-1 0 0,-1 1 1 0 0,1 0 0 0 0,-2 0-1 0 0,1 1 1 0 0,0-1 0 0 0,-1 1-1 0 0,0 0 1 0 0,-1 1 0 0 0,1-1-1 0 0,-1 1 1 0 0,1 1 0 0 0,-1-1-1 0 0,-9-2 1 0 0,11 4-315 0 0,-5-1 281 0 0,0 1 0 0 0,0-1 1 0 0,-1 2-1 0 0,-10-2 0 0 0,19 3-279 0 0,-1 0 0 0 0,1 0-1 0 0,-1 0 1 0 0,1 1 0 0 0,-1-1 0 0 0,1 0-1 0 0,0 1 1 0 0,-1 0 0 0 0,1-1 0 0 0,0 1-1 0 0,-1 0 1 0 0,1 0 0 0 0,0 1 0 0 0,0-1-1 0 0,0 0 1 0 0,0 1 0 0 0,0-1 0 0 0,0 1-1 0 0,0-1 1 0 0,1 1 0 0 0,-1 0-1 0 0,0 0 1 0 0,-1 3 0 0 0,-1 2 15 0 0,0 1 1 0 0,1 1-1 0 0,0-1 1 0 0,0 1-1 0 0,1-1 1 0 0,0 1-1 0 0,1 0 1 0 0,-1 11-1 0 0,2 73 12 0 0,0-86-117 0 0,5 73-19 0 0,31 152 1 0 0,-28-195-78 0 0,3 14-553 0 0,24 73 0 0 0,-5-31-3248 0 0,-25-80 2424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0,'0'0'4048'0'0,"7"3"-3784"0"0,-4 10-96 0 0,4 2-16 0 0,-2 0-8 0 0,2 2-336 0 0,1-1-64 0 0,0-1-8 0 0,2 0-3800 0 0,0-1-768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2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36 371 7855 0 0,'-1'-2'363'0'0,"-6"-14"15"0"0,1 0-1 0 0,1-1 1 0 0,0 0 0 0 0,1 0-1 0 0,1 0 1 0 0,-1-25 0 0 0,3 34-188 0 0,1 0 1 0 0,1 0 0 0 0,-1 0 0 0 0,1 0-1 0 0,1 1 1 0 0,-1-1 0 0 0,1 0 0 0 0,1 1-1 0 0,-1-1 1 0 0,1 1 0 0 0,1 0 0 0 0,-1 0-1 0 0,1 0 1 0 0,0 0 0 0 0,1 1 0 0 0,0-1 0 0 0,5-5-1 0 0,8-6 47 0 0,-13 11-228 0 0,2 0 0 0 0,-1 1 1 0 0,1-1-1 0 0,0 1 0 0 0,0 1 0 0 0,0-1 1 0 0,1 1-1 0 0,11-5 0 0 0,-10 6-9 0 0,-6 3 0 0 0,-1-1 0 0 0,1 1 0 0 0,0 0 0 0 0,0 0 0 0 0,0 1 0 0 0,0-1 0 0 0,-1 1 0 0 0,1-1 0 0 0,5 1 0 0 0,4 0 0 0 0,-11 0 0 0 0,-1 0 0 0 0,1 0 0 0 0,-1 0 0 0 0,1 0 0 0 0,-1 0 0 0 0,1 0 0 0 0,-1 1 0 0 0,1-1 0 0 0,-1 0 0 0 0,1 0 0 0 0,-1 0 0 0 0,1 0 0 0 0,-1 1 0 0 0,0-1 0 0 0,1 0 0 0 0,-1 0 0 0 0,1 1 0 0 0,-1-1 0 0 0,1 1 0 0 0,-1 2 0 0 0,0 0 0 0 0,-1 1 1 0 0,1-1-1 0 0,-1 0 0 0 0,0 0 0 0 0,1 1 0 0 0,-1-1 0 0 0,-3 5 0 0 0,0 4 15 0 0,-5 13 87 0 0,7-19-74 0 0,-1 0-1 0 0,1 0 1 0 0,1 0 0 0 0,-1 1 0 0 0,0 9-1 0 0,2-9 6 0 0,1 1 0 0 0,-1-1-1 0 0,2 1 1 0 0,-1-1 0 0 0,1 0 0 0 0,0 1-1 0 0,1-1 1 0 0,-1 0 0 0 0,2-1-1 0 0,-1 1 1 0 0,1 0 0 0 0,0-1 0 0 0,0 0-1 0 0,0 0 1 0 0,1 0 0 0 0,0-1-1 0 0,0 1 1 0 0,1-1 0 0 0,-1 0 0 0 0,1-1-1 0 0,0 1 1 0 0,1-1 0 0 0,-1 0-1 0 0,1-1 1 0 0,-1 1 0 0 0,1-2 0 0 0,9 4-1 0 0,1-1 80 0 0,-11-3-30 0 0,1-1 0 0 0,0 1-1 0 0,9 0 1 0 0,-13-2-24 0 0,0 0 0 0 0,-1 0 0 0 0,1 0-1 0 0,0-1 1 0 0,0 1 0 0 0,-1-1 0 0 0,1 0 0 0 0,0 0 0 0 0,-1 0 0 0 0,1 0 0 0 0,4-3 0 0 0,-5 3 17 0 0,-1 0 1 0 0,1 0-1 0 0,-1 0 1 0 0,1 0-1 0 0,-1 0 1 0 0,0-1-1 0 0,1 1 1 0 0,-1-1-1 0 0,0 1 1 0 0,0-1-1 0 0,0 1 1 0 0,0-1-1 0 0,0 0 1 0 0,-1 0-1 0 0,1 1 1 0 0,0-1 0 0 0,0-2-1 0 0,-1 1 9 0 0,1-1 1 0 0,-1 0-1 0 0,0 1 0 0 0,0-1 1 0 0,0 1-1 0 0,0-1 0 0 0,-1 1 1 0 0,-1-7-1 0 0,-1 1-23 0 0,0 1 0 0 0,0-1 1 0 0,-1 1-1 0 0,-1-1 0 0 0,1 1 0 0 0,-9-10 0 0 0,-31-34-86 0 0,28 33-120 0 0,13 17-55 0 0,0-1 0 0 0,1 0-1 0 0,-1 0 1 0 0,1 0 0 0 0,0 0 0 0 0,-1-1-1 0 0,2 1 1 0 0,-1-1 0 0 0,0 1-1 0 0,1-1 1 0 0,-2-4 0 0 0,0-6-1869 0 0,1 2-3473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3.3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1 232 8263 0 0,'20'22'587'0'0,"-1"0"0"0"0,-1 2-1 0 0,-1 0 1 0 0,22 41 0 0 0,2 29 4565 0 0,-40-92-4670 0 0,0 1 759 0 0,-1-5-367 0 0,1-13 64 0 0,1-23-284 0 0,7-89 223 0 0,-7 108-868 0 0,1 1-1 0 0,0-1 1 0 0,2 1 0 0 0,0 0-1 0 0,1 0 1 0 0,1 0 0 0 0,12-21-1 0 0,-12 27-302 0 0,0 1 0 0 0,1 0-1 0 0,0 0 1 0 0,0 1 0 0 0,2 0 0 0 0,-1 0-1 0 0,1 1 1 0 0,0 0 0 0 0,1 1-1 0 0,23-13 1 0 0,-1 4-1522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3.7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189 230 7831 0 0,'-2'-1'356'0'0,"-2"-2"-450"0"0,0 0-1 0 0,0 1 1 0 0,0 0-1 0 0,0-1 0 0 0,-5-1 1 0 0,4 3 553 0 0,-1-1 1 0 0,1 1 0 0 0,0-1-1 0 0,0 2 1 0 0,-1-1-1 0 0,1 0 1 0 0,-10 1-1 0 0,11 1-144 0 0,0-1 1 0 0,1 0-1 0 0,-1 1 0 0 0,0 0 0 0 0,0 0 0 0 0,1 0 0 0 0,-1 0 1 0 0,1 1-1 0 0,-1-1 0 0 0,1 1 0 0 0,0 0 0 0 0,-1 0 0 0 0,1 0 1 0 0,0 1-1 0 0,0-1 0 0 0,1 1 0 0 0,-1-1 0 0 0,0 1 0 0 0,1 0 1 0 0,0 0-1 0 0,-3 4 0 0 0,0 2-295 0 0,0 1-1 0 0,1 0 1 0 0,0 0 0 0 0,1 0 0 0 0,0 0-1 0 0,0 0 1 0 0,1 1 0 0 0,0 0 0 0 0,1-1-1 0 0,0 1 1 0 0,1 0 0 0 0,0 0 0 0 0,1-1-1 0 0,0 1 1 0 0,1 0 0 0 0,0-1 0 0 0,0 1-1 0 0,1-1 1 0 0,1 0 0 0 0,0 0 0 0 0,0 0-1 0 0,1 0 1 0 0,0-1 0 0 0,0 0 0 0 0,1 0-1 0 0,1 0 1 0 0,-1-1 0 0 0,1 0 0 0 0,1 0-1 0 0,0 0 1 0 0,11 8 0 0 0,-5-6-38 0 0,-4-2-7 0 0,1 0 1 0 0,0-1-1 0 0,14 6 0 0 0,-21-11 60 0 0,0 0 1 0 0,0-1-1 0 0,1 1 0 0 0,-1-1 1 0 0,0-1-1 0 0,1 1 0 0 0,-1 0 0 0 0,1-1 1 0 0,-1 0-1 0 0,1 0 0 0 0,-1 0 1 0 0,1-1-1 0 0,5-1 0 0 0,-7 1 28 0 0,-1 0 0 0 0,1-1 0 0 0,0 1 0 0 0,-1-1 0 0 0,1 1 0 0 0,-1-1 0 0 0,0 0 0 0 0,0 0 0 0 0,1 0 0 0 0,-1-1 0 0 0,-1 1 0 0 0,1 0 0 0 0,0-1 0 0 0,0 1 0 0 0,1-5 0 0 0,2-3 220 0 0,0 0-1 0 0,7-21 0 0 0,-10 24-236 0 0,0 0 1 0 0,-1 0-1 0 0,0 0 0 0 0,0 0 1 0 0,0 0-1 0 0,-1 0 0 0 0,0-1 1 0 0,-1 1-1 0 0,0 0 0 0 0,0 0 1 0 0,0 0-1 0 0,-1 0 0 0 0,-2-7 1 0 0,-5-6-796 0 0,0 0 0 0 0,-1 1 0 0 0,-12-19 1 0 0,15 28-242 0 0,-3-10-5529 0 0</inkml:trace>
  <inkml:trace contextRef="#ctx0" brushRef="#br0" timeOffset="1">542 1 12439 0 0,'15'39'1055'0'0,"-2"0"-1"0"0,-2 2 0 0 0,10 64 1 0 0,19 170 2435 0 0,-36-250-3501 0 0,17 86-542 0 0,-16-91-660 0 0,1 0-1 0 0,1 0 0 0 0,10 23 1 0 0,-15-41-493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4.1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179 1 11775 0 0,'0'30'520'0'0,"0"-10"112"0"0,2 6-504 0 0,0 4-128 0 0,2 2 0 0 0,1 2 0 0 0,1 3 248 0 0,2-1 24 0 0,0-2 8 0 0,4 0 0 0 0,0 4-280 0 0,0-2 0 0 0,4-2 0 0 0,-2-2-5632 0 0</inkml:trace>
  <inkml:trace contextRef="#ctx0" brushRef="#br0" timeOffset="1">67 430 13247 0 0,'-21'-14'733'0'0,"9"6"-294"0"0,-21-18 924 0 0,35 25-131 0 0,22-5-273 0 0,1 1 0 0 0,0 1 1 0 0,33-2-1 0 0,4 0-673 0 0,-11-1-835 0 0,89-26 0 0 0,-88 17-875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4.6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213 0 2759 0 0,'-30'2'211'0'0,"22"-3"-143"0"0,0 2 0 0 0,0-1-1 0 0,0 1 1 0 0,0 0 0 0 0,0 1 0 0 0,-12 3 0 0 0,13-2 1033 0 0,0 1 0 0 0,0 0 0 0 0,0 0 0 0 0,1 0 0 0 0,-1 1 0 0 0,1 0 0 0 0,0 0 0 0 0,-8 10 0 0 0,8-9-747 0 0,1 0-1 0 0,0 1 1 0 0,1 0 0 0 0,0 0 0 0 0,0 0-1 0 0,0 1 1 0 0,1-1 0 0 0,-3 10-1 0 0,5-12-337 0 0,-1 0 0 0 0,1 0 0 0 0,0 0 0 0 0,0 1 0 0 0,1-1 0 0 0,0 0 0 0 0,0 0 0 0 0,0 1 0 0 0,0-1 0 0 0,1 0 0 0 0,0 1-1 0 0,0-1 1 0 0,1 0 0 0 0,-1 0 0 0 0,1 0 0 0 0,0 0 0 0 0,0 0 0 0 0,1 0 0 0 0,-1-1 0 0 0,1 1 0 0 0,0-1 0 0 0,1 0 0 0 0,-1 0 0 0 0,1 0 0 0 0,-1 0 0 0 0,1 0-1 0 0,0-1 1 0 0,1 0 0 0 0,4 4 0 0 0,-4-4 25 0 0,1 0-1 0 0,0 0 0 0 0,0-1 0 0 0,0 1 1 0 0,0-1-1 0 0,0-1 0 0 0,0 1 1 0 0,1-1-1 0 0,-1 0 0 0 0,1 0 0 0 0,-1-1 1 0 0,0 0-1 0 0,1 0 0 0 0,-1-1 1 0 0,1 1-1 0 0,-1-1 0 0 0,8-3 0 0 0,-10 3 6 0 0,0 0 0 0 0,0-1 0 0 0,0 1 0 0 0,0-1 0 0 0,0 0 0 0 0,0-1-1 0 0,0 1 1 0 0,-1-1 0 0 0,1 1 0 0 0,-1-1 0 0 0,0 0 0 0 0,1 0-1 0 0,-1-1 1 0 0,-1 1 0 0 0,1 0 0 0 0,0-1 0 0 0,-1 0 0 0 0,0 0 0 0 0,0 0-1 0 0,0 0 1 0 0,0 0 0 0 0,-1 0 0 0 0,0 0 0 0 0,0 0 0 0 0,2-8 0 0 0,-3 6-36 0 0,0-1 1 0 0,0 1 0 0 0,0-1 0 0 0,-1 0 0 0 0,0 1-1 0 0,0 0 1 0 0,-3-11 0 0 0,-20-42-2316 0 0,21 53 1674 0 0,-3-5-5221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4.9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3223 0 0,'6'8'47'0'0,"1"0"-1"0"0,-2 0 0 0 0,11 18 0 0 0,-10-12 931 0 0,0 0 0 0 0,-1 0 1 0 0,-1 0-1 0 0,4 17 0 0 0,-3 2 1677 0 0,-1-1-1 0 0,0 54 0 0 0,-4-84-2044 0 0,0 11 301 0 0,-1-13-893 0 0,1 0 1 0 0,0 1 0 0 0,0-1-1 0 0,0 0 1 0 0,0 0 0 0 0,0 0-1 0 0,0 0 1 0 0,0 1 0 0 0,0-1-1 0 0,0 0 1 0 0,0 0 0 0 0,0 0-1 0 0,0 0 1 0 0,0 1 0 0 0,0-1 0 0 0,0 0-1 0 0,0 0 1 0 0,0 0 0 0 0,0 0-1 0 0,0 1 1 0 0,0-1 0 0 0,1 0-1 0 0,-1 0 1 0 0,0 0 0 0 0,0 0-1 0 0,0 0 1 0 0,0 1 0 0 0,0-1-1 0 0,0 0 1 0 0,0 0 0 0 0,1 0 0 0 0,-1 0-1 0 0,0 0 1 0 0,0 0 0 0 0,0 0-1 0 0,0 0 1 0 0,0 0 0 0 0,1 1-1 0 0,-1-1 1 0 0,0 0 0 0 0,0 0-1 0 0,0 0 1 0 0,0 0 0 0 0,1 0-1 0 0,-1 0 1 0 0,0 0 0 0 0,0 0 0 0 0,0 0-1 0 0,0 0 1 0 0,1 0 0 0 0,-1 0-1 0 0,0 0 1 0 0,0 0 0 0 0,0 0-1 0 0,0 0 1 0 0,0-1 0 0 0,1 1-1 0 0,11-10 110 0 0,10-20-313 0 0,-9 6 28 0 0,18-42-1 0 0,3-9 105 0 0,-29 66 65 0 0,0 0 0 0 0,1 0 0 0 0,1 1 1 0 0,-1-1-1 0 0,14-11 0 0 0,-18 18 9 0 0,0 1 0 0 0,0 0 0 0 0,0-1 0 0 0,0 1 0 0 0,0 0 0 0 0,1 0 0 0 0,-1 0 0 0 0,0 0 0 0 0,1 1 0 0 0,-1-1 0 0 0,1 1 0 0 0,-1-1 0 0 0,1 1 0 0 0,-1 0 0 0 0,1 0 0 0 0,-1 0 0 0 0,1 0 0 0 0,-1 0 0 0 0,1 1 0 0 0,-1-1 0 0 0,0 1 0 0 0,1 0 0 0 0,-1 0 0 0 0,4 1 0 0 0,2 2 102 0 0,0 0 0 0 0,0 0 0 0 0,-1 1-1 0 0,0 0 1 0 0,12 10 0 0 0,-5-2 66 0 0,-1 2 0 0 0,0-1 1 0 0,-1 2-1 0 0,-1-1 0 0 0,0 2 0 0 0,9 19 1 0 0,44 110-82 0 0,-62-143-125 0 0,9 29-813 0 0,0 0-308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3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96 7367 0 0,'0'-2'94'0'0,"1"1"-27"0"0,-1-1 0 0 0,0 0 0 0 0,-1 1 0 0 0,1-1-1 0 0,0 0 1 0 0,0 1 0 0 0,-1-1 0 0 0,1 1 0 0 0,-2-3 0 0 0,2 3-60 0 0,-1 0-6 0 0,1 1 0 0 0,0-1 0 0 0,-1 0-1 0 0,1 1 1 0 0,0-1 0 0 0,0 0 0 0 0,0 1-1 0 0,-1-1 1 0 0,1 0 0 0 0,0 1-1 0 0,0-1 1 0 0,0 0 0 0 0,0 1 0 0 0,0-1-1 0 0,0 0 1 0 0,0 1 0 0 0,0-1 0 0 0,1 0-1 0 0,8-31 198 0 0,-8 31-141 0 0,-1 1 1 0 0,0-1-1 0 0,0 1 1 0 0,0-1-1 0 0,0 1 1 0 0,0-1-1 0 0,0 1 1 0 0,0-1-1 0 0,0 1 1 0 0,0-1 0 0 0,0 1-1 0 0,0-1 1 0 0,0 0-1 0 0,0 1 1 0 0,0-1-1 0 0,0 1 1 0 0,-1-1-1 0 0,1 1 1 0 0,0-1-1 0 0,0 1 1 0 0,-1-1-1 0 0,1 1 1 0 0,0 0-1 0 0,-1-1 1 0 0,1 1-1 0 0,0-1 1 0 0,-1 1-1 0 0,1 0 1 0 0,-1-1 0 0 0,1 1-1 0 0,0 0 1 0 0,-1-1-1 0 0,1 1 1 0 0,-2-1-1 0 0,-1 0 1756 0 0,1-1-490 0 0,1 1-1232 0 0,-1 0 0 0 0,0 0 0 0 0,0 0 0 0 0,1 0 0 0 0,-1 0 0 0 0,0 1 1 0 0,0-1-1 0 0,0 0 0 0 0,0 1 0 0 0,0-1 0 0 0,0 1 0 0 0,0 0 0 0 0,0 0 0 0 0,0 0 0 0 0,0 0 0 0 0,0 0 0 0 0,0 0 0 0 0,0 0 1 0 0,0 1-1 0 0,0-1 0 0 0,0 1 0 0 0,0-1 0 0 0,0 1 0 0 0,0 0 0 0 0,1 0 0 0 0,-1 0 0 0 0,0 0 0 0 0,0 0 0 0 0,1 0 0 0 0,-1 0 1 0 0,1 1-1 0 0,-1-1 0 0 0,1 1 0 0 0,-3 2 0 0 0,-1 2 67 0 0,1-1 0 0 0,0 1 0 0 0,0 1 0 0 0,0-1 0 0 0,0 0 0 0 0,1 1 0 0 0,0 0 0 0 0,1 0 0 0 0,-1 0 0 0 0,-1 10 0 0 0,-1 10 237 0 0,-3 38 0 0 0,6-47-489 0 0,2-1 0 0 0,0 1 1 0 0,0-1-1 0 0,2 1 0 0 0,0-1 0 0 0,5 19 1 0 0,-5-30 64 0 0,0 1 0 0 0,0 0 0 0 0,1-1 0 0 0,0 1 1 0 0,0-1-1 0 0,0 0 0 0 0,1 0 0 0 0,0 0 0 0 0,0 0 1 0 0,0-1-1 0 0,1 1 0 0 0,0-1 0 0 0,0-1 0 0 0,1 1 1 0 0,-1-1-1 0 0,1 0 0 0 0,11 7 0 0 0,-5-5-508 0 0,0-1 0 0 0,26 9 0 0 0,-33-13 163 0 0,0 0-1 0 0,0 0 0 0 0,0-1 1 0 0,0 1-1 0 0,0-1 0 0 0,0 0 1 0 0,0-1-1 0 0,1 1 1 0 0,-1-1-1 0 0,9-2 0 0 0,2-3-4925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3.5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3223 0 0,'-1'1'2626'0'0,"0"4"-1744"0"0,0 0 0 0 0,0 0 1 0 0,0-1-1 0 0,0 1 0 0 0,1 0 1 0 0,0 0-1 0 0,0 0 1 0 0,0 0-1 0 0,1 4 0 0 0,11 50 814 0 0,-7-38-989 0 0,15 89 784 0 0,4 19-130 0 0,-20-116-1305 0 0,-1-1 1 0 0,2 1-1 0 0,-1-1 0 0 0,2 0 1 0 0,-1-1-1 0 0,2 1 0 0 0,0-1 0 0 0,0 0 1 0 0,11 12-1 0 0,-17-23-52 0 0,0 0 0 0 0,0 0 0 0 0,0 0 1 0 0,0 0-1 0 0,-1-1 0 0 0,1 1 0 0 0,0 0 0 0 0,0-1 1 0 0,0 1-1 0 0,-1-1 0 0 0,1 1 0 0 0,0-1 0 0 0,-1 1 0 0 0,2-2 1 0 0,-2 2-3 0 0,8-5-22 0 0,0-1 0 0 0,0-1 0 0 0,-1 1-1 0 0,0-1 1 0 0,0 0 0 0 0,-1-1 0 0 0,0 0 0 0 0,10-15-1 0 0,-2-4-466 0 0,17-43-1 0 0,-7 13 9 0 0,-21 50 448 0 0,0 0 0 0 0,-1 1-1 0 0,2-9 1 0 0,-4 13-37 0 0,2 4-15 0 0,3 3 58 0 0,0 1 0 0 0,-1 0 0 0 0,1 0 0 0 0,-1 1 0 0 0,0-1 0 0 0,-1 1 0 0 0,0 0 0 0 0,0 0 0 0 0,2 9 0 0 0,4 7-177 0 0,-5-13 88 0 0,9 18-4910 0 0,-4-12-582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3.8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9215 0 0,'0'0'976'0'0,"-2"16"-976"0"0,4 2 480 0 0,2 0 56 0 0,2-2 8 0 0,2 0 8 0 0,2 2-440 0 0,6 2-112 0 0,4 2 0 0 0,2-4-4960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4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39 214 5983 0 0,'-2'-2'274'0'0,"-4"-5"-52"0"0,3 3-199 0 0,0 1-1 0 0,0-1 1 0 0,0 0 0 0 0,0 0 0 0 0,1 0 0 0 0,0 0-1 0 0,0 0 1 0 0,0 0 0 0 0,0 0 0 0 0,0-1 0 0 0,1 1 0 0 0,-1-8-1 0 0,1 5 261 0 0,1 0-1 0 0,0-1 0 0 0,1 1 0 0 0,-1-1 0 0 0,1 1 0 0 0,1 0 0 0 0,0 0 0 0 0,0 0 0 0 0,0 0 0 0 0,1 0 1 0 0,0 0-1 0 0,0 0 0 0 0,6-9 0 0 0,-7 13-274 0 0,0 1 0 0 0,0-1-1 0 0,0 1 1 0 0,1-1 0 0 0,-1 1 0 0 0,0 0 0 0 0,1 0 0 0 0,0 0-1 0 0,-1 0 1 0 0,1 0 0 0 0,0 0 0 0 0,0 1 0 0 0,0-1 0 0 0,0 1-1 0 0,0 0 1 0 0,0 0 0 0 0,1 0 0 0 0,-1 1 0 0 0,0-1 0 0 0,0 1-1 0 0,1-1 1 0 0,-1 1 0 0 0,0 0 0 0 0,1 1 0 0 0,-1-1 0 0 0,0 0-1 0 0,0 1 1 0 0,1 0 0 0 0,-1 0 0 0 0,0 0 0 0 0,0 0 0 0 0,5 2-1 0 0,3 3-28 0 0,1 1 0 0 0,-1 0 0 0 0,0 0 0 0 0,-1 1 0 0 0,0 1-1 0 0,0-1 1 0 0,-1 2 0 0 0,0-1 0 0 0,8 13 0 0 0,10 15 131 0 0,26 49-1 0 0,-45-72-17 0 0,53 104 1976 0 0,-37-69 888 0 0,-32-88-1672 0 0,7 20-1494 0 0,1 0 0 0 0,4-36 0 0 0,-2 41-1145 0 0,1 0 0 0 0,5-18 1 0 0,0 10-3432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11543 0 0,'0'0'1806'0'0,"0"2"-1200"0"0,0 19 411 0 0,6 39-1 0 0,-3-46-3499 0 0,8 27 0 0 0,-4-25-2260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4.6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42 338 1375 0 0,'33'19'152'0'0,"-29"-15"54"0"0,-3-3 982 0 0,1 0-740 0 0,-1 1 1 0 0,1-1 0 0 0,-1 0 0 0 0,1 1-1 0 0,-1-1 1 0 0,0 1 0 0 0,0 0-1 0 0,0-1 1 0 0,2 4 0 0 0,-3-4-112 0 0,1 1-106 0 0,-1 1 1 0 0,1-1 0 0 0,-1 1 0 0 0,0-1-1 0 0,0 1 1 0 0,0 0 0 0 0,-1-1 0 0 0,1 1-1 0 0,0-1 1 0 0,-1 1 0 0 0,0-1 0 0 0,0 1-1 0 0,1-1 1 0 0,-3 3 0 0 0,3-4-174 0 0,-3 5 349 0 0,0-1 0 0 0,0 0 0 0 0,0 1 0 0 0,-1-1 0 0 0,-4 6 0 0 0,-12 15 903 0 0,13-14-595 0 0,-1 0-1 0 0,0 0 0 0 0,-13 13 1 0 0,20-24-513 0 0,2 0-323 0 0,-1-1 120 0 0,1 1 1 0 0,-1-1-1 0 0,1 1 1 0 0,0-1-1 0 0,-1 0 0 0 0,1 1 1 0 0,0-1-1 0 0,-1 1 1 0 0,1-1-1 0 0,0 0 1 0 0,-1 0-1 0 0,1 1 1 0 0,0-1-1 0 0,0 0 0 0 0,-1 0 1 0 0,1 0-1 0 0,1 0 1 0 0,1 0-1 0 0,1 1 1 0 0,-1-1 0 0 0,0 1 0 0 0,1-1 0 0 0,-1 0 0 0 0,1 0 0 0 0,-1 0 1 0 0,1-1-1 0 0,-1 1 0 0 0,7-2 0 0 0,10-1 53 0 0,19 7 221 0 0,-27 0-184 0 0,6 4 44 0 0,-15-4-104 0 0,0 0 12 0 0,7 5 169 0 0,0 1 0 0 0,11 15 0 0 0,5 6-1152 0 0</inkml:trace>
  <inkml:trace contextRef="#ctx0" brushRef="#br0" timeOffset="1">388 1 16471 0 0,'0'0'754'0'0,"0"3"-17"0"0,1 22-475 0 0,1-1 1 0 0,1 1-1 0 0,10 37 1 0 0,28 75 2070 0 0,-30-104-1727 0 0,4 4-69 0 0,0-1 0 0 0,3-1 0 0 0,25 40-1 0 0,-26-46-730 0 0,13 31-2359 0 0,-18-30-5191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5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50 7367 0 0,'0'0'568'0'0,"-5"-5"512"0"0,0-1-334 0 0,0 0-1 0 0,-1 0 0 0 0,1 1 1 0 0,-1 0-1 0 0,0 0 0 0 0,-10-6 1 0 0,14 10-369 0 0,0 1-282 0 0,0 1 1 0 0,0-1-1 0 0,0 0 1 0 0,0 1-1 0 0,0-1 1 0 0,0 1-1 0 0,0 0 1 0 0,0-1-1 0 0,-2 3 1 0 0,1-2-10 0 0,1 1 1 0 0,-1 0-1 0 0,1 1 1 0 0,-1-1-1 0 0,1 0 1 0 0,0 1-1 0 0,-1 0 1 0 0,1-1-1 0 0,0 1 1 0 0,1 0 0 0 0,-1 0-1 0 0,1 0 1 0 0,-1 0-1 0 0,1 0 1 0 0,-2 6-1 0 0,1-2 65 0 0,1-1 0 0 0,-1 1 0 0 0,1 0-1 0 0,0 0 1 0 0,1 0 0 0 0,0 12 0 0 0,1-11-109 0 0,0 1 1 0 0,1-1 0 0 0,0 0-1 0 0,0 0 1 0 0,0-1 0 0 0,1 1-1 0 0,1-1 1 0 0,-1 1 0 0 0,1-1-1 0 0,0 0 1 0 0,1 0 0 0 0,10 11-1 0 0,-8-10-27 0 0,2 0 1 0 0,-1-1-1 0 0,1 0 0 0 0,0 0 0 0 0,1-1 0 0 0,0 0 0 0 0,0-1 0 0 0,20 8 0 0 0,-17-8 13 0 0,1 0 1 0 0,-1-2-1 0 0,1 0 0 0 0,-1 0 1 0 0,1-1-1 0 0,0-1 0 0 0,0 0 0 0 0,0-1 1 0 0,18-2-1 0 0,-12 0 13 0 0,-8 2-30 0 0,-1-1-1 0 0,1-1 0 0 0,-1 0 0 0 0,1 0 0 0 0,-1-1 1 0 0,0-1-1 0 0,0 0 0 0 0,18-9 0 0 0,-17 6-12 0 0,-1-1 0 0 0,1 0 0 0 0,13-13 1 0 0,-22 18-8 0 0,0 0 0 0 0,0-1 1 0 0,0 1-1 0 0,0-1 1 0 0,-1 0-1 0 0,1 0 1 0 0,-1 0-1 0 0,0 0 1 0 0,0 0-1 0 0,0-1 0 0 0,-1 1 1 0 0,0 0-1 0 0,0-1 1 0 0,1-5-1 0 0,-2 9 9 0 0,0 0 0 0 0,0 0 0 0 0,0-1 0 0 0,0 1 0 0 0,0 0 0 0 0,0 0 0 0 0,0 0 0 0 0,-1 0 0 0 0,1 0 0 0 0,-1 0 0 0 0,1 0 0 0 0,0 0 0 0 0,-1 0 0 0 0,1 0 0 0 0,-1 0 0 0 0,-1-2 0 0 0,-6-4 0 0 0,5 5 45 0 0,-1 1 0 0 0,1-1-1 0 0,-1 1 1 0 0,0 0 0 0 0,0 0-1 0 0,1 0 1 0 0,-1 0 0 0 0,0 1-1 0 0,0-1 1 0 0,0 1 0 0 0,0 0-1 0 0,1 0 1 0 0,-1 1 0 0 0,0-1-1 0 0,0 1 1 0 0,0 0 0 0 0,1 0-1 0 0,-1 0 1 0 0,0 0 0 0 0,1 1-1 0 0,-1-1 1 0 0,1 1 0 0 0,-5 3-1 0 0,6-3-25 0 0,1-1-1 0 0,0 1 0 0 0,-1 0 1 0 0,1 0-1 0 0,0 0 1 0 0,0 0-1 0 0,0 0 1 0 0,0 0-1 0 0,1 0 1 0 0,-1 1-1 0 0,1-1 0 0 0,-1 0 1 0 0,1 0-1 0 0,0 1 1 0 0,-1-1-1 0 0,1 0 1 0 0,1 4-1 0 0,-1 2-15 0 0,1 0 0 0 0,0 1 0 0 0,4 11 0 0 0,-4-14-21 0 0,1 0 0 0 0,0 0 1 0 0,0-1-1 0 0,0 1 0 0 0,1-1 0 0 0,0 1 0 0 0,0-1 0 0 0,0 0 0 0 0,1 0 0 0 0,-1 0 0 0 0,1 0 1 0 0,0-1-1 0 0,1 1 0 0 0,-1-1 0 0 0,1 0 0 0 0,9 6 0 0 0,-12-9 31 0 0,4 3-428 0 0,1 0 0 0 0,0-1-1 0 0,0 1 1 0 0,0-1 0 0 0,12 3 0 0 0,1-3-907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5.7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10335 0 0,'0'0'472'0'0,"1"2"-9"0"0,5 17 114 0 0,-1 1 0 0 0,5 25 0 0 0,-8-29-203 0 0,0 0 0 0 0,2-1 1 0 0,0 1-1 0 0,0-1 0 0 0,2 0 1 0 0,0-1-1 0 0,14 27 0 0 0,-16-36-365 0 0,0 0 0 0 0,0 0 0 0 0,0 0-1 0 0,8 5 1 0 0,-11-9-27 0 0,0-1 0 0 0,0 0 0 0 0,0 1 0 0 0,0-1-1 0 0,1 0 1 0 0,-1 0 0 0 0,0 0 0 0 0,0 0 0 0 0,0 0 0 0 0,0 0-1 0 0,0 0 1 0 0,0 0 0 0 0,1 0 0 0 0,-1-1 0 0 0,0 1 0 0 0,0 0 0 0 0,0-1-1 0 0,0 1 1 0 0,1-1 0 0 0,1 0-43 0 0,4-2-165 0 0,0 0-1 0 0,0 0 0 0 0,0 0 1 0 0,0-1-1 0 0,0 0 0 0 0,-1-1 1 0 0,0 1-1 0 0,8-7 0 0 0,-6 3-51 0 0,4-1-191 0 0,0-2 1 0 0,-1 1-1 0 0,-1-1 0 0 0,0-1 0 0 0,0 0 0 0 0,10-17 0 0 0,-12 13 110 0 0,-1 1 0 0 0,5-18 0 0 0,-1 3 727 0 0,-7 22 4956 0 0,6 25-4924 0 0,0 0 1 0 0,-2 1-1 0 0,0 0 1 0 0,6 20-1 0 0,-7-19-365 0 0,1 1 0 0 0,0-2 0 0 0,1 1 0 0 0,13 19 0 0 0,-16-30-179 0 0,-5-5-71 0 0,0-1 0 0 0,0 0 0 0 0,1 1 0 0 0,-1-1 0 0 0,1 0 0 0 0,-1 0-1 0 0,1 0 1 0 0,0 0 0 0 0,0-1 0 0 0,0 1 0 0 0,0 0 0 0 0,0-1 0 0 0,1 1 0 0 0,1 0 0 0 0,8 2-4767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6.1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6911 0 0,'0'0'528'0'0,"0"8"958"0"0,7 24 775 0 0,1 1 0 0 0,12 31 1 0 0,31 64-1313 0 0,-5-13-754 0 0,16 66-3165 0 0,-52-152-583 0 0,3-1-914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6.4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3 112 1839 0 0,'-2'-8'6330'0'0,"16"9"-4844"0"0,1 0-1 0 0,-1 1 1 0 0,18 6 0 0 0,-18-5-1365 0 0,1 0 0 0 0,-1-1-1 0 0,19 1 1 0 0,-9-2-38 0 0,0-2-1 0 0,0 0 1 0 0,-1-2-1 0 0,1 0 0 0 0,35-11 1 0 0,-30 6-26 0 0,-23 6-35 0 0,1 1 1 0 0,-1-1 0 0 0,1-1 0 0 0,-1 1-1 0 0,0-1 1 0 0,0 0 0 0 0,0 0-1 0 0,0-1 1 0 0,-1 0 0 0 0,6-4 0 0 0,-10 6 33 0 0,-1 1 1 0 0,1-1-1 0 0,-1 0 1 0 0,1 0-1 0 0,-1 1 1 0 0,0-1-1 0 0,0 0 1 0 0,1 0-1 0 0,-1 0 1 0 0,0 1-1 0 0,-1-1 1 0 0,1 0-1 0 0,0 0 1 0 0,0 0-1 0 0,-1 1 1 0 0,1-1-1 0 0,-2-2 1 0 0,0 1 56 0 0,-1 1 1 0 0,1-1-1 0 0,-1 1 0 0 0,1 0 1 0 0,-1 0-1 0 0,0 0 1 0 0,0 0-1 0 0,0 0 0 0 0,0 1 1 0 0,0-1-1 0 0,0 1 0 0 0,0 0 1 0 0,0 0-1 0 0,-1 0 1 0 0,1 0-1 0 0,0 1 0 0 0,-1 0 1 0 0,1-1-1 0 0,0 1 1 0 0,-1 0-1 0 0,1 0 0 0 0,-1 1 1 0 0,1-1-1 0 0,0 1 0 0 0,-1 0 1 0 0,1-1-1 0 0,0 1 1 0 0,-6 3-1 0 0,7-3-82 0 0,-1 0 0 0 0,1 1 1 0 0,-1-1-1 0 0,1 0 0 0 0,-1 1 0 0 0,1 0 1 0 0,0-1-1 0 0,0 1 0 0 0,0 0 0 0 0,0 0 1 0 0,0 0-1 0 0,0 1 0 0 0,0-1 0 0 0,1 0 0 0 0,-1 1 1 0 0,1-1-1 0 0,0 1 0 0 0,0-1 0 0 0,0 1 1 0 0,0 0-1 0 0,0-1 0 0 0,0 1 0 0 0,1 0 1 0 0,-1 0-1 0 0,1 0 0 0 0,0-1 0 0 0,0 1 1 0 0,0 0-1 0 0,0 0 0 0 0,0 0 0 0 0,1 0 0 0 0,-1-1 1 0 0,1 1-1 0 0,2 5 0 0 0,0 0-48 0 0,1-1-1 0 0,0 1 1 0 0,1-1 0 0 0,-1 0-1 0 0,1 0 1 0 0,1-1-1 0 0,-1 1 1 0 0,1-1 0 0 0,0 0-1 0 0,1-1 1 0 0,-1 1-1 0 0,1-1 1 0 0,0-1 0 0 0,0 1-1 0 0,1-1 1 0 0,0-1-1 0 0,-1 1 1 0 0,1-1 0 0 0,12 3-1 0 0,-6-2-177 0 0,-7-2-375 0 0,0 0 0 0 0,0 0-1 0 0,0-1 1 0 0,0 0 0 0 0,0 0-1 0 0,0 0 1 0 0,10-1 0 0 0,1-2-5297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6.8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86 2303 0 0,'1'8'143'0'0,"0"1"0"0"0,1-1-1 0 0,-1 0 1 0 0,2 1 0 0 0,-1-1-1 0 0,7 13 1 0 0,4 16 2692 0 0,42 107 4715 0 0,-47-125-6824 0 0,-7-16-292 0 0,0-1-56 0 0,4 7-226 0 0,-1 0-71 0 0,-4-7 387 0 0,3-13-341 0 0,-3-2-47 0 0,0 0 0 0 0,-4-23 0 0 0,2 24 23 0 0,1 1-1 0 0,0-1 1 0 0,1 1 0 0 0,2-21 0 0 0,0 17 29 0 0,1-1 1 0 0,1 1-1 0 0,1-1 0 0 0,0 1 0 0 0,1 0 0 0 0,0 1 0 0 0,1-1 0 0 0,11-14 0 0 0,-14 22-28 0 0,1 1-1 0 0,0 0 1 0 0,0 0-1 0 0,0 1 1 0 0,1 0-1 0 0,0 0 1 0 0,0 0-1 0 0,0 0 0 0 0,0 1 1 0 0,1 0-1 0 0,0 1 1 0 0,-1-1-1 0 0,2 1 1 0 0,-1 0-1 0 0,0 1 1 0 0,0 0-1 0 0,1 0 0 0 0,14-1 1 0 0,-10 3-30 0 0,-1 0 0 0 0,0 0-1 0 0,1 1 1 0 0,-1 1 0 0 0,18 4 0 0 0,-8 1-610 0 0,-1 0 1 0 0,21 10-1 0 0,-13-4-6199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7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1 117 10911 0 0,'0'0'987'0'0,"4"3"-810"0"0,0-1-157 0 0,-3-1-21 0 0,0-1 0 0 0,0 1 0 0 0,0 0 0 0 0,0-1 0 0 0,0 1 0 0 0,0 0 0 0 0,0 0 0 0 0,0 0 0 0 0,0 0 0 0 0,0 1 0 0 0,-1-2 6 0 0,0 1 0 0 0,0-1 0 0 0,0 1 0 0 0,0-1 0 0 0,0 1 0 0 0,0-1 0 0 0,0 1 0 0 0,0-1 0 0 0,0 1 0 0 0,-1-1 0 0 0,1 1 0 0 0,0-1 0 0 0,0 1 0 0 0,-1-1 0 0 0,1 1 0 0 0,0-1 0 0 0,-1 0 0 0 0,1 1 0 0 0,0-1 0 0 0,-1 0 0 0 0,1 1 0 0 0,-1-1 0 0 0,1 0 0 0 0,0 1 0 0 0,-1-1 0 0 0,1 0 0 0 0,-1 0 0 0 0,1 1 0 0 0,-1-1 0 0 0,1 0 0 0 0,-1 0 0 0 0,0 0 0 0 0,0 1 313 0 0,1 2-168 0 0,2 3-123 0 0,1 1 0 0 0,-1-1 1 0 0,1 0-1 0 0,0 0 1 0 0,0 0-1 0 0,1 0 0 0 0,0 0 1 0 0,0-1-1 0 0,0 1 1 0 0,1-1-1 0 0,0-1 0 0 0,0 1 1 0 0,0 0-1 0 0,0-1 1 0 0,1 0-1 0 0,0-1 0 0 0,-1 1 1 0 0,1-1-1 0 0,1 0 1 0 0,-1 0-1 0 0,0-1 0 0 0,8 2 1 0 0,-7-2 18 0 0,1 0 0 0 0,0 0 1 0 0,-1 0-1 0 0,1-1 0 0 0,0-1 0 0 0,0 1 0 0 0,0-1 1 0 0,-1-1-1 0 0,1 1 0 0 0,0-1 0 0 0,0-1 1 0 0,-1 1-1 0 0,1-1 0 0 0,0-1 0 0 0,-1 1 0 0 0,0-1 1 0 0,0-1-1 0 0,0 1 0 0 0,9-7 0 0 0,-10 6 83 0 0,-1 0 0 0 0,0-1 1 0 0,0 0-1 0 0,0 0 0 0 0,0 0 0 0 0,-1 0 0 0 0,0 0 0 0 0,0-1 0 0 0,-1 0 0 0 0,1 0 0 0 0,-1 0 0 0 0,-1 0 0 0 0,1 0 0 0 0,-1-1 0 0 0,0 1 1 0 0,0-1-1 0 0,-1 0 0 0 0,0 1 0 0 0,0-1 0 0 0,0-11 0 0 0,-2 13-116 0 0,1 1 0 0 0,-1 0 0 0 0,1-1 0 0 0,-1 1 0 0 0,-1-1 0 0 0,1 1 0 0 0,-1 0 0 0 0,1 0 0 0 0,-1 0 0 0 0,0 0 0 0 0,-1 0 0 0 0,1 0 0 0 0,-1 0 0 0 0,1 1 0 0 0,-1-1 0 0 0,0 1 0 0 0,-1 0 0 0 0,1 0 0 0 0,0 0 0 0 0,-1 0 0 0 0,0 1 0 0 0,1-1 0 0 0,-1 1 0 0 0,0 0 0 0 0,0 0 0 0 0,-1 1 0 0 0,1-1 0 0 0,0 1 0 0 0,-1 0 0 0 0,1 0 0 0 0,-6-1 0 0 0,5 1-276 0 0,1 1 1 0 0,-1-1-1 0 0,0 1 1 0 0,0 0 0 0 0,0 0-1 0 0,-8 2 1 0 0,11-2-421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7.7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93 207 7743 0 0,'0'-2'356'0'0,"-5"-16"143"0"0,0 0 1 0 0,-1 1-1 0 0,0-1 0 0 0,-2 1 0 0 0,0 0 0 0 0,-11-16 0 0 0,-11-25 1867 0 0,24 50-134 0 0,6 17-1761 0 0,6 21-439 0 0,75 253 857 0 0,-68-245-906 0 0,1-1-1 0 0,2 0 0 0 0,2-1 1 0 0,31 48-1 0 0,-29-51-1243 0 0,-12-18-78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8.0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38 13303 0 0,'-4'-2'1204'0'0,"4"2"-1163"0"0,0 0 0 0 0,0 0-1 0 0,0 0 1 0 0,0 0 0 0 0,0 0 0 0 0,0 0-1 0 0,0 0 1 0 0,0-1 0 0 0,0 1 0 0 0,0 0-1 0 0,0 0 1 0 0,0 0 0 0 0,0 0 0 0 0,0 0-1 0 0,0 0 1 0 0,0 0 0 0 0,0 0 0 0 0,0 0-1 0 0,0 0 1 0 0,0 0 0 0 0,0-1 570 0 0,0 1-570 0 0,0 0 0 0 0,0 0-1 0 0,0 0 1 0 0,-1 0 0 0 0,262-23 5565 0 0,-86 13-9380 0 0,-156 9-2837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8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178 28 10103 0 0,'0'0'464'0'0,"-8"2"151"0"0,4-2-280 0 0,0-1 1 0 0,0 1-1 0 0,0-1 0 0 0,0 0 1 0 0,0 0-1 0 0,0 0 1 0 0,0 0-1 0 0,1-1 0 0 0,-1 1 1 0 0,1-1-1 0 0,-1 0 1 0 0,1 0-1 0 0,-5-4 0 0 0,-1 0 393 0 0,7 5 26 0 0,-10 0 468 0 0,9 1-1172 0 0,0 0 0 0 0,0 0 1 0 0,0 1-1 0 0,-1-1 0 0 0,1 1 1 0 0,0 0-1 0 0,0 0 1 0 0,0 0-1 0 0,0 0 0 0 0,0 0 1 0 0,1 1-1 0 0,-1 0 1 0 0,0-1-1 0 0,1 1 0 0 0,-1 0 1 0 0,1 0-1 0 0,-1 0 1 0 0,1 1-1 0 0,0-1 0 0 0,0 0 1 0 0,0 1-1 0 0,0 0 1 0 0,-2 3-1 0 0,1 0 39 0 0,0 0 1 0 0,0 0 0 0 0,0 0-1 0 0,0 1 1 0 0,1-1-1 0 0,0 1 1 0 0,1-1-1 0 0,0 1 1 0 0,0 0 0 0 0,-1 7-1 0 0,2-10-241 0 0,0 0-1 0 0,0-1 1 0 0,0 1-1 0 0,1 0 1 0 0,0 0-1 0 0,-1-1 1 0 0,1 1-1 0 0,0-1 1 0 0,0 1-1 0 0,1-1 1 0 0,-1 1-1 0 0,1-1 0 0 0,0 1 1 0 0,0-1-1 0 0,0 0 1 0 0,0 0-1 0 0,5 4 1 0 0,6 4-863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8287 0 0,'-66'5'2083'0'0,"34"-1"-116"0"0,25-3-1638 0 0,0 1 1 0 0,0 1 0 0 0,0 0 0 0 0,0 0-1 0 0,0 0 1 0 0,1 0 0 0 0,-1 1-1 0 0,1 0 1 0 0,-9 8 0 0 0,15-12-326 0 0,-1 0 0 0 0,1 1-1 0 0,-1-1 1 0 0,1 1 0 0 0,0-1 0 0 0,-1 1-1 0 0,1 0 1 0 0,-1-1 0 0 0,1 1 0 0 0,0-1 0 0 0,0 1-1 0 0,-1 0 1 0 0,1-1 0 0 0,0 1 0 0 0,0 0 0 0 0,0-1-1 0 0,0 1 1 0 0,0 0 0 0 0,0-1 0 0 0,0 1-1 0 0,0 0 1 0 0,0-1 0 0 0,0 1 0 0 0,0 1 0 0 0,4 6 10 0 0,0-5-30 0 0,0 0 0 0 0,0 0 0 0 0,0 0 0 0 0,1 0 0 0 0,-1-1 0 0 0,1 0 0 0 0,0 0 0 0 0,8 3 0 0 0,4 1-16 0 0,98 35-180 0 0,-97-37 201 0 0,-13-3 12 0 0,-1 0 1 0 0,1 0-1 0 0,-1 1 0 0 0,1-1 0 0 0,-1 1 0 0 0,0 0 0 0 0,0 0 0 0 0,0 0 0 0 0,5 4 0 0 0,-1 2 71 0 0,-8-5-50 0 0,1-1-1 0 0,0 0 0 0 0,-1 0 0 0 0,1 0 1 0 0,-1 0-1 0 0,1 1 0 0 0,-1-1 1 0 0,0 0-1 0 0,0 0 0 0 0,0 0 1 0 0,0 1-1 0 0,-1-1 0 0 0,1 0 0 0 0,-1 0 1 0 0,1 0-1 0 0,-1 1 0 0 0,0-1 1 0 0,-1 2-1 0 0,-2 5 53 0 0,-1 0-1 0 0,-11 14 1 0 0,9-12-24 0 0,3-5-81 0 0,-39 59-767 0 0,15-26-3781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0.2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69 455 0 0,'0'-20'0'0'0,"-8"-24"9055"0"0,8 44-8914 0 0,-1-1 0 0 0,1 1 0 0 0,-1-1 1 0 0,1 1-1 0 0,0 0 0 0 0,-1-1 0 0 0,1 1 0 0 0,-1 0 0 0 0,1 0 0 0 0,-1-1 0 0 0,1 1 0 0 0,-1 0 1 0 0,1 0-1 0 0,-1 0 0 0 0,1-1 0 0 0,-1 1 0 0 0,1 0 0 0 0,-2 0 0 0 0,-1 2 33 0 0,0 0-1 0 0,0 0 0 0 0,0 0 0 0 0,0 1 0 0 0,0-1 0 0 0,0 1 1 0 0,1 0-1 0 0,-1-1 0 0 0,1 1 0 0 0,0 0 0 0 0,0 1 1 0 0,0-1-1 0 0,0 0 0 0 0,1 1 0 0 0,-1-1 0 0 0,1 0 1 0 0,0 1-1 0 0,-2 6 0 0 0,0 11-17 0 0,0 0 0 0 0,1 0 0 0 0,1-1 0 0 0,2 24 0 0 0,13 84 719 0 0,-8-81-773 0 0,5 17-157 0 0,2-1 0 0 0,40 115 0 0 0,-41-147-637 0 0,0 0 1 0 0,19 31-1 0 0,-19-45-653 0 0,0-6-294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0.5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3 191 8287 0 0,'0'0'639'0'0,"0"-3"-415"0"0,-1-12-264 0 0,0 12 374 0 0,1-1 1 0 0,0 1-1 0 0,-1-1 1 0 0,1 1-1 0 0,1 0 1 0 0,-1-1-1 0 0,0 1 1 0 0,1 0-1 0 0,0-1 1 0 0,-1 1-1 0 0,1 0 1 0 0,1-1-1 0 0,1-4 1 0 0,3 0 232 0 0,0 1 0 0 0,0 0-1 0 0,1 0 1 0 0,-1 1 0 0 0,2 0 0 0 0,-1 0 0 0 0,10-6 0 0 0,2 1 32 0 0,39-16 0 0 0,-46 23-551 0 0,0 1 1 0 0,0 0 0 0 0,0 1-1 0 0,1 0 1 0 0,-1 1-1 0 0,21 1 1 0 0,28-4-73 0 0,-37 1-756 0 0,0 2-1 0 0,-1 0 1 0 0,34 4 0 0 0,-39-1-782 0 0</inkml:trace>
  <inkml:trace contextRef="#ctx0" brushRef="#br0" timeOffset="1">183 386 5983 0 0,'0'0'274'0'0,"-2"1"-6"0"0,-14 6 8245 0 0,18-7-7548 0 0,139-6 181 0 0,-116 6-2815 0 0,32-6 0 0 0,-29 2-3447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0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5983 0 0,'0'0'536'0'0,"2"14"-432"0"0,-2 4-104 0 0,4 0 0 0 0,0 2 1272 0 0,0 0 232 0 0,-2 0 40 0 0,2 2 16 0 0,0 0-1048 0 0,4 0-216 0 0,0-2-40 0 0,2 0 0 0 0,-2-2-192 0 0,2 0-64 0 0,2 0 0 0 0,-4 0 72 0 0,0-8-1080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1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 7111 0 0,'0'0'644'0'0,"1"-2"-532"0"0,0 1-65 0 0,0-1 0 0 0,1 1 0 0 0,-1-1 0 0 0,1 1 0 0 0,-1 0-1 0 0,1 0 1 0 0,-1 0 0 0 0,1 0 0 0 0,0 0 0 0 0,-1 0 0 0 0,1 0-1 0 0,0 1 1 0 0,0-1 0 0 0,0 0 0 0 0,-1 1 0 0 0,4-1 0 0 0,-1 1 56 0 0,0 0 0 0 0,-1 0 0 0 0,1 0 0 0 0,-1 1 0 0 0,1-1 0 0 0,0 1 0 0 0,-1 0 0 0 0,5 2 0 0 0,5 2 54 0 0,-1 1 0 0 0,1 1-1 0 0,17 12 1 0 0,-27-17-245 0 0,0 1 131 0 0,-2-2-36 0 0,0 0 0 0 0,-1-1 0 0 0,1 1 0 0 0,-1 0 1 0 0,1-1-1 0 0,-1 1 0 0 0,0 0 0 0 0,1 0 0 0 0,-1-1 1 0 0,0 1-1 0 0,1 0 0 0 0,-1 0 0 0 0,0 0 0 0 0,0 0 1 0 0,0-1-1 0 0,1 1 0 0 0,-1 0 0 0 0,0 0 0 0 0,0 0 1 0 0,-1 0-1 0 0,1 0 0 0 0,0 0 0 0 0,-1 3 50 0 0,1 3 157 0 0,0-1-1 0 0,-1 1 1 0 0,0 0 0 0 0,-1 0-1 0 0,0 0 1 0 0,0-1-1 0 0,0 1 1 0 0,-1-1-1 0 0,0 1 1 0 0,-4 6 0 0 0,6-12-73 0 0,3 13 107 0 0,-2-10-218 0 0,0-3-23 0 0,0 0 0 0 0,0 0 1 0 0,0 0-1 0 0,0 0 0 0 0,0 1 0 0 0,0-1 0 0 0,0 0 0 0 0,1 0 0 0 0,-1 0 0 0 0,0 0 0 0 0,1 0 0 0 0,-1 0 0 0 0,1 0 0 0 0,-1 0 0 0 0,1 0 1 0 0,0 1-1 0 0,2 4 61 0 0,1 0 0 0 0,-1 0 0 0 0,1-1 0 0 0,0 1 0 0 0,1-1 0 0 0,-1 0 0 0 0,1 0 0 0 0,7 6 0 0 0,6 2 382 0 0,24 14 0 0 0,1 1 495 0 0,-41-26-853 0 0,1 0-1 0 0,-1 0 1 0 0,0 0 0 0 0,0 0 0 0 0,0 0 0 0 0,0 1-1 0 0,0-1 1 0 0,0 1 0 0 0,0-1 0 0 0,-1 1 0 0 0,0 0-1 0 0,1-1 1 0 0,-1 1 0 0 0,0 0 0 0 0,0 0-1 0 0,0 0 1 0 0,0 4 0 0 0,-1-4-51 0 0,0 0-1 0 0,0-1 1 0 0,0 1-1 0 0,-1-1 1 0 0,1 1 0 0 0,-1-1-1 0 0,1 1 1 0 0,-1-1-1 0 0,0 1 1 0 0,0-1 0 0 0,0 1-1 0 0,0-1 1 0 0,0 0-1 0 0,-1 0 1 0 0,1 1 0 0 0,-1-1-1 0 0,1 0 1 0 0,-1 0-1 0 0,0-1 1 0 0,0 1 0 0 0,-3 2-1 0 0,-39 33-276 0 0,43-36-230 0 0,-7 2-1769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1.5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73 5063 0 0,'0'0'232'0'0,"1"-1"-13"0"0,9-11-227 0 0,-7 8 261 0 0,1 0 1 0 0,-1 0-1 0 0,1-1 0 0 0,3-7 0 0 0,-6 10 369 0 0,0-1 0 0 0,0 1 0 0 0,0 0 0 0 0,-1-1-1 0 0,1 1 1 0 0,-1-1 0 0 0,0 1 0 0 0,1-4 0 0 0,-1 6-497 0 0,0 0 0 0 0,0-1 1 0 0,0 1-1 0 0,0 0 0 0 0,0 0 0 0 0,0 0 1 0 0,0 0-1 0 0,0-1 0 0 0,0 1 1 0 0,0 0-1 0 0,0 0 0 0 0,0 0 1 0 0,0-1-1 0 0,-2-1 2256 0 0,2 2-2256 0 0,0 0 0 0 0,0-1 1 0 0,0 1-1 0 0,-1 0 0 0 0,1 0 0 0 0,0 0 1 0 0,0 0-1 0 0,0 0 0 0 0,0 0 1 0 0,-1 0-1 0 0,1 0 0 0 0,0 0 1 0 0,0 0-1 0 0,0 0 0 0 0,0 0 0 0 0,-1 0 1 0 0,1 0-1 0 0,-10 8 1135 0 0,-9 16-1317 0 0,16-18 133 0 0,1-1 0 0 0,0 1 1 0 0,0 0-1 0 0,0 0 0 0 0,1 0 1 0 0,-1 1-1 0 0,2-1 0 0 0,-1 0 1 0 0,1 0-1 0 0,0 8 0 0 0,0-10-69 0 0,0 1 0 0 0,1-1 0 0 0,0 1-1 0 0,0-1 1 0 0,0 1 0 0 0,0-1 0 0 0,1 0 0 0 0,-1 1-1 0 0,1-1 1 0 0,0 0 0 0 0,1 0 0 0 0,-1 0 0 0 0,1 0-1 0 0,4 5 1 0 0,-4-6-13 0 0,0-1 1 0 0,1 1-1 0 0,-1-1 0 0 0,1 0 1 0 0,0 0-1 0 0,-1 0 0 0 0,1-1 0 0 0,0 1 1 0 0,0-1-1 0 0,0 0 0 0 0,0 0 1 0 0,0 0-1 0 0,1-1 0 0 0,-1 1 0 0 0,4-1 1 0 0,1 0-143 0 0,0 0 1 0 0,0-1-1 0 0,0 0 1 0 0,0-1 0 0 0,16-4-1 0 0,-16 2-458 0 0,0 0 1 0 0,0-1-1 0 0,-1 0 0 0 0,16-11 0 0 0,10-12-5205 0 0,-19 12 995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1.9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1839 0 0,'0'2'2552'0'0,"5"44"5516"0"0,-4 26-4638 0 0,-1-14-2282 0 0,-2 59 239 0 0,0 5 143 0 0,2-97-1293 0 0,0-14-136 0 0,0-1 0 0 0,0 0 0 0 0,1 0 0 0 0,0 0 0 0 0,1 0 0 0 0,1 0 0 0 0,5 18 0 0 0,-7-26-191 0 0,1-3-60 0 0,5-3 25 0 0,0 0 0 0 0,0-1 0 0 0,-1 1 0 0 0,1-1 0 0 0,-1-1 0 0 0,0 1 0 0 0,-1-1 0 0 0,0 0-1 0 0,1-1 1 0 0,-2 1 0 0 0,6-10 0 0 0,3-8-391 0 0,-1-1 0 0 0,8-28-1 0 0,-11 28-34 0 0,1 1 0 0 0,15-26-1 0 0,-23 46 447 0 0,-2 4 127 0 0,1 0 0 0 0,-1 0 0 0 0,0 0 0 0 0,0 0 1 0 0,0 0-1 0 0,0 0 0 0 0,0 0 0 0 0,0 0 0 0 0,0 0 1 0 0,0 0-1 0 0,0 0 0 0 0,0 0 0 0 0,0 0 1 0 0,0 0-1 0 0,0 0 0 0 0,0 0 0 0 0,0 0 0 0 0,0 0 1 0 0,1 0-1 0 0,-1 0 0 0 0,0 0 0 0 0,0 0 0 0 0,0 0 1 0 0,0 0-1 0 0,0 0 0 0 0,0 0 0 0 0,0 0 0 0 0,0 0 1 0 0,0 0-1 0 0,0-1 0 0 0,0 7 70 0 0,2 13 396 0 0,0 0 1 0 0,2 0 0 0 0,5 19-1 0 0,-7-31-456 0 0,1 0 0 0 0,0 0 0 0 0,0 0 0 0 0,1 0 0 0 0,-1-1 0 0 0,2 1 0 0 0,-1-1 0 0 0,1 0 0 0 0,0 0 1 0 0,10 9-1 0 0,3 0 39 0 0,20 14 1 0 0,-31-24-24 0 0,1-1 1 0 0,-1 0-1 0 0,1 0 1 0 0,0-1-1 0 0,1 0 1 0 0,10 3-1 0 0,-16-6-23 0 0,1 1 0 0 0,-1-1-1 0 0,1 0 1 0 0,-1 0 0 0 0,0 0 0 0 0,1 0-1 0 0,-1-1 1 0 0,1 1 0 0 0,-1-1 0 0 0,0 0-1 0 0,1 0 1 0 0,-1 0 0 0 0,5-3 0 0 0,0-1 38 0 0,1 0 0 0 0,-1 0 1 0 0,12-10-1 0 0,-15 9-48 0 0,0 1 0 0 0,0-1-1 0 0,-1 0 1 0 0,0 0 0 0 0,0-1-1 0 0,0 1 1 0 0,-1-1 0 0 0,0 0-1 0 0,0 0 1 0 0,-1 0 0 0 0,3-15-1 0 0,-4 17 15 0 0,-1 1 0 0 0,-1-1 0 0 0,1 0 0 0 0,-1 0 0 0 0,0 0-1 0 0,0 0 1 0 0,0 1 0 0 0,-1-1 0 0 0,1 0 0 0 0,-1 1 0 0 0,0-1 0 0 0,-1 1-1 0 0,1 0 1 0 0,-1 0 0 0 0,0 0 0 0 0,0 0 0 0 0,0 0 0 0 0,0 0 0 0 0,-4-2 0 0 0,6 5-6 0 0,1 1 0 0 0,-1-1 0 0 0,1 1 0 0 0,-1-1 0 0 0,0 1 0 0 0,1-1 0 0 0,-1 1 0 0 0,1 0 0 0 0,-1 0 0 0 0,0-1 0 0 0,1 1 0 0 0,-1 0 1 0 0,0 0-1 0 0,1 0 0 0 0,-1-1 0 0 0,0 1 0 0 0,0 0 0 0 0,1 0 0 0 0,-1 0 0 0 0,0 0 0 0 0,1 0 0 0 0,-1 1 0 0 0,0-1 0 0 0,1 0 1 0 0,-1 0-1 0 0,0 0 0 0 0,0 1 0 0 0,-1 0 7 0 0,1 0 1 0 0,-1 0 0 0 0,1 0 0 0 0,0 0-1 0 0,0 1 1 0 0,0-1 0 0 0,-1 0-1 0 0,1 1 1 0 0,0-1 0 0 0,-1 4-1 0 0,-1 1 8 0 0,0 1-1 0 0,1-1 0 0 0,-1 1 0 0 0,-1 12 0 0 0,3-13-49 0 0,0 0 1 0 0,0 1 0 0 0,1-1-1 0 0,0 0 1 0 0,0 1-1 0 0,1-1 1 0 0,-1 0 0 0 0,1 0-1 0 0,1 1 1 0 0,-1-1-1 0 0,1 0 1 0 0,0 0 0 0 0,1 0-1 0 0,-1 0 1 0 0,1-1 0 0 0,0 1-1 0 0,0-1 1 0 0,1 0-1 0 0,0 0 1 0 0,0 0 0 0 0,7 7-1 0 0,-8-10-188 0 0,0 1 0 0 0,1 0-1 0 0,0-1 1 0 0,0 1 0 0 0,-1-1 0 0 0,1 0 0 0 0,0-1-1 0 0,1 1 1 0 0,-1-1 0 0 0,0 1 0 0 0,0-1-1 0 0,1-1 1 0 0,5 2 0 0 0,-6-2-661 0 0,1-1-1 0 0,-1 1 1 0 0,1 0 0 0 0,-1-1 0 0 0,1 0-1 0 0,-1 0 1 0 0,1 0 0 0 0,5-4 0 0 0,4-2-4017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2.2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1 103 7831 0 0,'0'3'356'0'0,"0"-3"-359"0"0,2 88 1385 0 0,-1-72 11 0 0,1 0 1 0 0,0 0-1 0 0,9 26 2654 0 0,-9-60-1165 0 0,10-60-2144 0 0,-8 64-556 0 0,1 0 1 0 0,0 0-1 0 0,1 1 1 0 0,1 0 0 0 0,15-23-1 0 0,-16 27-17 0 0,1 1 0 0 0,-1 0 0 0 0,2 0-1 0 0,-1 1 1 0 0,1-1 0 0 0,1 2 0 0 0,-1-1-1 0 0,17-8 1 0 0,-23 14-136 0 0,1-1 0 0 0,-1 2 0 0 0,1-1 0 0 0,0 0 0 0 0,-1 0-1 0 0,1 1 1 0 0,0-1 0 0 0,-1 1 0 0 0,1 0 0 0 0,0 0 0 0 0,-1 0 0 0 0,1 0 0 0 0,3 1 0 0 0,3 1 31 0 0,0 0 1 0 0,14 6 0 0 0,-16-5-147 0 0,1 0 1 0 0,0-1 0 0 0,12 3-1 0 0,-14-5-337 0 0,1 1 0 0 0,-1-1 0 0 0,0 0 0 0 0,7-2-1 0 0,7-1-841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2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63 9671 0 0,'0'3'748'0'0,"6"71"-47"0"0,-5-40 549 0 0,3 0 1 0 0,9 47-1 0 0,34 86 350 0 0,-45-163-1583 0 0,-1 1 0 0 0,1-1 1 0 0,-1 1-1 0 0,1 6 0 0 0,5 37 239 0 0,-7-46-171 0 0,0-5-26 0 0,6-71 15 0 0,-2 37-75 0 0,-2 21-37 0 0,6-27 0 0 0,8-28-129 0 0,8-27-149 0 0,-15 69 144 0 0,23-45-1 0 0,-28 65 217 0 0,1 1 0 0 0,0 0-1 0 0,0 0 1 0 0,1 0 0 0 0,0 1-1 0 0,1 0 1 0 0,-1 0 0 0 0,2 0 0 0 0,11-8-1 0 0,-18 14 13 0 0,0 1 0 0 0,0-1-1 0 0,0 1 1 0 0,1-1-1 0 0,-1 1 1 0 0,0-1 0 0 0,1 1-1 0 0,-1-1 1 0 0,0 1 0 0 0,1 0-1 0 0,-1 0 1 0 0,0 0-1 0 0,1 0 1 0 0,-1 0 0 0 0,3 0-1 0 0,5 1 585 0 0,-2 13 18 0 0,-4-9-583 0 0,-1 0 0 0 0,0 1 0 0 0,-1 0-1 0 0,1-1 1 0 0,-1 1 0 0 0,0 0 0 0 0,-1 0-1 0 0,1 0 1 0 0,-1 0 0 0 0,0-1 0 0 0,-1 1 0 0 0,1 0-1 0 0,-1 0 1 0 0,0 0 0 0 0,-3 7 0 0 0,0-1-35 0 0,0-1 1 0 0,-1 1-1 0 0,-1-1 1 0 0,0 0-1 0 0,0-1 1 0 0,-11 14-1 0 0,4-7-298 0 0,-2 1-1 0 0,-18 16 0 0 0,31-31 62 0 0,-2 2 33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3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30 919 0 0,'6'4'185'0'0,"0"1"0"0"0,0 0-1 0 0,0 1 1 0 0,-1-1 0 0 0,0 1-1 0 0,0 0 1 0 0,-1 1-1 0 0,5 8 1 0 0,-4-5 2319 0 0,0 0 0 0 0,5 21 0 0 0,5 17 2473 0 0,7 23-2010 0 0,-21-69-2698 0 0,8 20 445 0 0,-5-18-121 0 0,-1-10 1139 0 0,1-18-1587 0 0,-2 9-118 0 0,1 0 1 0 0,1 0-1 0 0,5-14 0 0 0,5-17-435 0 0,-9 29 41 0 0,0 0-1 0 0,11-23 0 0 0,-13 36 170 0 0,-1 0 0 0 0,0-1-1 0 0,1 1 1 0 0,0 1-1 0 0,0-1 1 0 0,0 0-1 0 0,0 1 1 0 0,1-1-1 0 0,-1 1 1 0 0,1 0-1 0 0,0 0 1 0 0,0 0-1 0 0,7-3 1 0 0,-6 4-212 0 0,1 0 0 0 0,-1 1 1 0 0,0-1-1 0 0,1 1 0 0 0,-1 0 0 0 0,0 1 1 0 0,1 0-1 0 0,-1-1 0 0 0,1 2 0 0 0,-1-1 1 0 0,7 2-1 0 0,8 1-594 0 0,32 12 0 0 0,-37-10 285 0 0,1 1-2796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3.5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151 3 1839 0 0,'-2'-1'4836'0'0,"-1"0"-4380"0"0,0 1 0 0 0,1 0 0 0 0,-1-1 0 0 0,0 1-1 0 0,1 0 1 0 0,-1 0 0 0 0,0 0 0 0 0,1 1 0 0 0,-1-1-1 0 0,0 1 1 0 0,1 0 0 0 0,-1-1 0 0 0,1 1 0 0 0,-1 0-1 0 0,1 0 1 0 0,-1 1 0 0 0,1-1 0 0 0,0 1 0 0 0,-1-1-1 0 0,-1 3 1 0 0,-8 3 134 0 0,9-6-476 0 0,0 1 1 0 0,0 0 0 0 0,0 0 0 0 0,1 0 0 0 0,-1 0-1 0 0,1 0 1 0 0,0 0 0 0 0,-3 3 0 0 0,-2 5 137 0 0,-1-2-103 0 0,1 2-1 0 0,1-1 1 0 0,0 1 0 0 0,-7 15-1 0 0,11-21-145 0 0,1 0 0 0 0,0-1 1 0 0,0 1-1 0 0,0 0 0 0 0,1 0 0 0 0,-1 0 0 0 0,1 0 0 0 0,0 0 1 0 0,0 0-1 0 0,0 0 0 0 0,1 0 0 0 0,-1 0 0 0 0,1-1 0 0 0,0 1 0 0 0,0 0 1 0 0,1 0-1 0 0,1 3 0 0 0,-1-1 19 0 0,0-1 1 0 0,1 0 0 0 0,0 0-1 0 0,0 0 1 0 0,0 0 0 0 0,1-1-1 0 0,-1 1 1 0 0,1-1-1 0 0,0 0 1 0 0,1 0 0 0 0,-1 0-1 0 0,1-1 1 0 0,-1 0-1 0 0,1 1 1 0 0,0-2 0 0 0,0 1-1 0 0,1 0 1 0 0,-1-1-1 0 0,0 0 1 0 0,1 0 0 0 0,-1-1-1 0 0,7 1 1 0 0,-9-2 10 0 0,-1 0 0 0 0,0 0 1 0 0,1 0-1 0 0,-1 0 0 0 0,0-1 0 0 0,1 1 0 0 0,-1-1 1 0 0,0 0-1 0 0,0 0 0 0 0,0 0 0 0 0,1 0 1 0 0,-1 0-1 0 0,0 0 0 0 0,0-1 0 0 0,-1 1 1 0 0,1 0-1 0 0,0-1 0 0 0,0 0 0 0 0,-1 1 1 0 0,2-3-1 0 0,1 0 30 0 0,-1 1 1 0 0,0-1-1 0 0,0 0 1 0 0,-1 0-1 0 0,1-1 1 0 0,-1 1-1 0 0,0 0 1 0 0,3-10-1 0 0,-4 9-52 0 0,-1 0 0 0 0,1 1 0 0 0,-1-1-1 0 0,0 0 1 0 0,0 0 0 0 0,0 1 0 0 0,0-1 0 0 0,-1 0-1 0 0,0 0 1 0 0,0 1 0 0 0,-1-1 0 0 0,1 0 0 0 0,-1 1-1 0 0,0 0 1 0 0,0-1 0 0 0,0 1 0 0 0,-1 0 0 0 0,1 0-1 0 0,-5-5 1 0 0,1 4-28 0 0,0-1-756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2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91 8031 0 0,'0'0'3008'0'0,"-1"-3"-2261"0"0,0-5-254 0 0,0 1-1 0 0,-1 0 1 0 0,0 0 0 0 0,0 0-1 0 0,0 0 1 0 0,-1 0 0 0 0,-4-7-1 0 0,5 12-403 0 0,1 0 0 0 0,-1 0 0 0 0,0 0 0 0 0,1 1 0 0 0,-1-1 0 0 0,0 1 0 0 0,0-1 0 0 0,0 1 0 0 0,0 0 0 0 0,0-1-1 0 0,0 1 1 0 0,0 0 0 0 0,0 1 0 0 0,-1-1 0 0 0,1 0 0 0 0,0 1 0 0 0,-1-1 0 0 0,1 1 0 0 0,0 0 0 0 0,-1-1 0 0 0,1 1 0 0 0,0 0 0 0 0,-1 0 0 0 0,1 1-1 0 0,-1-1 1 0 0,1 1 0 0 0,0-1 0 0 0,-1 1 0 0 0,1 0 0 0 0,0-1 0 0 0,-3 3 0 0 0,-4 1-42 0 0,0 0 0 0 0,1 1 0 0 0,-1 0 1 0 0,1 1-1 0 0,0 0 0 0 0,-8 8 0 0 0,12-10-177 0 0,0 1-1 0 0,0-1 1 0 0,0 1-1 0 0,1 0 1 0 0,-1 0-1 0 0,1 0 1 0 0,0 1-1 0 0,1-1 1 0 0,0 1-1 0 0,-1 0 1 0 0,2 0-1 0 0,-1-1 1 0 0,1 1-1 0 0,0 0 1 0 0,-1 12-1 0 0,0 1-5949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 1839 0 0,'-17'-2'120'0'0,"15"2"405"0"0,0 0 0 0 0,0 0 0 0 0,0 0-1 0 0,0-1 1 0 0,0 1 0 0 0,0 0 0 0 0,0-1 0 0 0,0 0 0 0 0,-3-1-1 0 0,4 2-162 0 0,1 0 0 0 0,-1-1-1 0 0,1 1 1 0 0,-1 0-1 0 0,1-1 1 0 0,-1 1-1 0 0,0 0 1 0 0,1 0-1 0 0,-1 0 1 0 0,1 0 0 0 0,-1 0-1 0 0,0 0 1 0 0,1 0-1 0 0,-1 0 1 0 0,1 0-1 0 0,-1 0 1 0 0,0 0 0 0 0,1 0-1 0 0,-1 0 1 0 0,1 0-1 0 0,-1 1 1 0 0,0-1-200 0 0,0 0 1 0 0,1 1-1 0 0,-1-1 0 0 0,0 1 1 0 0,1 0-1 0 0,-1-1 0 0 0,1 1 1 0 0,-1-1-1 0 0,1 1 0 0 0,0 0 1 0 0,-1-1-1 0 0,1 1 1 0 0,-1 0-1 0 0,1 1 0 0 0,-2 3-510 0 0,1 1-1 0 0,0-1 1 0 0,-1 12-1 0 0,1-6 1145 0 0,0-7-787 0 0,0 0 0 0 0,1-1 0 0 0,0 1 0 0 0,-1 0 0 0 0,1 0 0 0 0,1 3 0 0 0,-1 0-8 0 0,2 5-1 0 0,3-2 12 0 0,0-3 47 0 0,-4-6 9 0 0,2-1-49 0 0,-1 0 0 0 0,0 0-1 0 0,0 0 1 0 0,0 0 0 0 0,1 0 0 0 0,-1 0 0 0 0,4-2 0 0 0,1-1 8 0 0,-1-1 1 0 0,0 0 0 0 0,0 0 0 0 0,0-1 0 0 0,0 1-1 0 0,9-10 1 0 0,-4-3 30 0 0,-10 15-57 0 0,0-1 1 0 0,1 1-1 0 0,-1 0 1 0 0,1 0-1 0 0,-1 0 1 0 0,1 0-1 0 0,-1 1 0 0 0,5-4 1 0 0,-4 3 2 0 0,0 0 0 0 0,0 0 1 0 0,-1 0-1 0 0,1 0 0 0 0,0 0 1 0 0,-1 0-1 0 0,0 0 0 0 0,1-1 0 0 0,-1 1 1 0 0,0 0-1 0 0,0-1 0 0 0,0 1 1 0 0,0-4-1 0 0,3-5 60 0 0,-3 10 499 0 0,0 2-429 0 0,1 2-98 0 0,1-1-1 0 0,-1 1 1 0 0,0 0-1 0 0,0 0 1 0 0,-1 1 0 0 0,1-1-1 0 0,-1 0 1 0 0,2 6-1 0 0,7 33-23 0 0,-5-17-8 0 0,-2-16-105 0 0,-1-1-1 0 0,2 1 1 0 0,-1-1 0 0 0,9 15-1 0 0,13 11-5643 0 0,-14-22 349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3.9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1 4607 0 0,'0'0'354'0'0,"0"2"-233"0"0,7 25 631 0 0,0 19 5014 0 0,1 0-2437 0 0,-1-9-1741 0 0,2 4 93 0 0,5 60 0 0 0,-13-82-1212 0 0,0-1-1 0 0,-4 24 0 0 0,3-37-368 0 0,-1 1 0 0 0,-1 0 0 0 0,1 0 0 0 0,-1-1 0 0 0,0 1 0 0 0,0-1 0 0 0,-1 0-1 0 0,0 1 1 0 0,0-1 0 0 0,-6 8 0 0 0,8-12-90 0 0,0 0 0 0 0,0 0-1 0 0,0 0 1 0 0,1-1 0 0 0,-1 1-1 0 0,0 0 1 0 0,-1-1 0 0 0,1 1 0 0 0,0-1-1 0 0,0 1 1 0 0,0-1 0 0 0,0 1-1 0 0,0-1 1 0 0,-1 0 0 0 0,1 0-1 0 0,-2 1 1 0 0,-21-2 42 0 0,12 0-2 0 0,6 1-64 0 0,0-1 0 0 0,0 0 0 0 0,1 0 0 0 0,-1 0 0 0 0,0 0 1 0 0,0-1-1 0 0,-8-3 0 0 0,11 3-56 0 0,-1 0-1 0 0,1 1 1 0 0,0-1 0 0 0,0 0-1 0 0,0 0 1 0 0,0-1 0 0 0,0 1 0 0 0,1 0-1 0 0,-1-1 1 0 0,1 0 0 0 0,0 0-1 0 0,-1 0 1 0 0,1 0 0 0 0,-1-3 0 0 0,-2-5-452 0 0,1 0 0 0 0,0-1 0 0 0,1 0 0 0 0,1 1 0 0 0,0-1 0 0 0,0 0 0 0 0,0-16 0 0 0,2 0-1316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4.3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2759 0 0,'0'0'2464'0'0,"8"10"136"0"0,-2-2 88 0 0,-2 0 1224 0 0,0 6-3576 0 0,0-2-16 0 0,0 2-320 0 0,0-2-6256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4.6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91 1839 0 0,'3'2'84'0'0,"-2"-2"-79"0"0,0 1 0 0 0,0-1 0 0 0,0 0 0 0 0,0 0 0 0 0,0 0 1 0 0,0 1-1 0 0,0-1 0 0 0,0 0 0 0 0,0 0 0 0 0,0-1 0 0 0,0 1 0 0 0,0 0 0 0 0,0 0 0 0 0,2-1 0 0 0,3 0 657 0 0,0 0-1 0 0,-1 0 0 0 0,1 0 0 0 0,-1-1 0 0 0,1 0 0 0 0,-1 0 0 0 0,0 0 0 0 0,1-1 0 0 0,-1 0 0 0 0,-1 0 0 0 0,1 0 0 0 0,0-1 0 0 0,7-6 0 0 0,-11 9-66 0 0,0-1-97 0 0,8-30 2386 0 0,-10 30-2372 0 0,-1 0-402 0 0,1 1-1 0 0,0-1 1 0 0,-1 1-1 0 0,1 0 1 0 0,-1-1-1 0 0,1 1 1 0 0,-1 0-1 0 0,0 0 0 0 0,0 0 1 0 0,1 0-1 0 0,-1 0 1 0 0,0 1-1 0 0,0-1 1 0 0,0 1-1 0 0,0-1 1 0 0,0 1-1 0 0,0-1 1 0 0,0 1-1 0 0,-2 0 1 0 0,1 0 23 0 0,0 0 0 0 0,0 0 0 0 0,0 1 1 0 0,0-1-1 0 0,0 1 0 0 0,0-1 0 0 0,-1 1 0 0 0,2 0 1 0 0,-1 0-1 0 0,0 0 0 0 0,0 1 0 0 0,-4 2 1 0 0,3-2-73 0 0,1 1 1 0 0,0 0 0 0 0,0 0 0 0 0,0 0 0 0 0,0 0 0 0 0,1 0 0 0 0,-1 0 0 0 0,1 1 0 0 0,0-1-1 0 0,0 1 1 0 0,0 0 0 0 0,0-1 0 0 0,1 1 0 0 0,-1 0 0 0 0,1 0 0 0 0,0 0 0 0 0,0 0 0 0 0,0 0 0 0 0,1 1-1 0 0,0-1 1 0 0,0 0 0 0 0,0 0 0 0 0,0 0 0 0 0,1 6 0 0 0,0-5-182 0 0,0 0 0 0 0,0 0 0 0 0,1-1 0 0 0,0 1 0 0 0,0 0 0 0 0,0-1 0 0 0,0 1 0 0 0,1-1 0 0 0,-1 1 0 0 0,1-1 0 0 0,0 0-1 0 0,1 0 1 0 0,-1-1 0 0 0,1 1 0 0 0,-1-1 0 0 0,1 1 0 0 0,0-1 0 0 0,0 0 0 0 0,7 3 0 0 0,-5-3-1104 0 0,-1-1 0 0 0,1 0-1 0 0,0 0 1 0 0,10 3 0 0 0,7-3-4267 0 0</inkml:trace>
  <inkml:trace contextRef="#ctx0" brushRef="#br0" timeOffset="1">468 16 11199 0 0,'-8'-5'1196'0'0,"7"4"-1083"0"0,-1 0-1 0 0,0 0 1 0 0,0 0-1 0 0,0 1 1 0 0,0-1-1 0 0,0 1 1 0 0,0 0-1 0 0,0-1 1 0 0,0 1-1 0 0,0 0 1 0 0,0 0-1 0 0,0 0 1 0 0,0 0-1 0 0,0 1 1 0 0,0-1-1 0 0,0 0 1 0 0,0 1-1 0 0,0 0 1 0 0,-2 0-1 0 0,1 1 155 0 0,0 0 0 0 0,-1 0 1 0 0,1 0-1 0 0,0 0 0 0 0,0 1 0 0 0,1-1 0 0 0,-1 1 0 0 0,0 0 1 0 0,-3 5-1 0 0,1 0-32 0 0,0 0 0 0 0,1 0 0 0 0,-1 0-1 0 0,2 1 1 0 0,-1-1 0 0 0,1 1 0 0 0,1 0 0 0 0,-2 9 0 0 0,3-7-163 0 0,0 1-1 0 0,0-1 1 0 0,1 0-1 0 0,1 0 1 0 0,0 0-1 0 0,3 11 1 0 0,-3-17-89 0 0,0 0 0 0 0,0 0 1 0 0,1 0-1 0 0,-1-1 0 0 0,1 1 0 0 0,0-1 1 0 0,0 1-1 0 0,1-1 0 0 0,-1 0 0 0 0,1 0 1 0 0,0 0-1 0 0,0 0 0 0 0,1-1 0 0 0,-1 1 1 0 0,1-1-1 0 0,4 3 0 0 0,-5-4-82 0 0,0-1-1 0 0,0 1 0 0 0,0-1 1 0 0,1 0-1 0 0,-1 0 1 0 0,0-1-1 0 0,1 1 1 0 0,-1-1-1 0 0,0 1 1 0 0,1-1-1 0 0,-1 0 0 0 0,5-1 1 0 0,-1 0-591 0 0,0 0 0 0 0,-1 0 0 0 0,1-1 1 0 0,0 0-1 0 0,7-4 0 0 0,4-3-4645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4.9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30 3223 0 0,'-1'-1'240'0'0,"-8"-28"9794"0"0,9 30-9880 0 0,0 0 0 0 0,-1 0 0 0 0,1 0 0 0 0,0 0 0 0 0,0 0 0 0 0,0-1 0 0 0,1 1 0 0 0,-1 0 1 0 0,0 0-1 0 0,0 0 0 0 0,0 0 0 0 0,1 1 0 0 0,0 2 144 0 0,31 134 2126 0 0,-21-92-2191 0 0,29 75 0 0 0,0 0-6690 0 0,-33-97 1185 0 0</inkml:trace>
  <inkml:trace contextRef="#ctx0" brushRef="#br0" timeOffset="1">49 529 9239 0 0,'-9'-98'1047'0'0,"6"73"321"0"0,0-1 0 0 0,2-50 0 0 0,1 75-1294 0 0,0 0 0 0 0,0-1-1 0 0,1 1 1 0 0,-1 0 0 0 0,0 0 0 0 0,0 0-1 0 0,1-1 1 0 0,-1 1 0 0 0,1 0 0 0 0,-1 0 0 0 0,1 0-1 0 0,-1 0 1 0 0,1 0 0 0 0,0 0 0 0 0,0 0-1 0 0,-1 0 1 0 0,1 0 0 0 0,0 0 0 0 0,0 1 0 0 0,1-2-1 0 0,1 1-102 0 0,-1 0 0 0 0,1 0 0 0 0,-1 0 0 0 0,1 0 0 0 0,-1 0 0 0 0,1 1 0 0 0,0 0 0 0 0,4-1 0 0 0,4 1-239 0 0,0 0-1 0 0,21 4 1 0 0,4 0-1216 0 0,-17-2-1864 0 0,1 0-990 0 0</inkml:trace>
  <inkml:trace contextRef="#ctx0" brushRef="#br0" timeOffset="2">414 306 1839 0 0,'3'22'258'0'0,"-1"0"0"0"0,0 31-1 0 0,-1-9 4866 0 0,-1-25-1906 0 0,-1-15-2895 0 0,1 1 0 0 0,0-1 1 0 0,0 1-1 0 0,1-1 0 0 0,-1 1 0 0 0,1-1 0 0 0,0 0 1 0 0,0 1-1 0 0,1-1 0 0 0,-1 0 0 0 0,1 0 0 0 0,0 0 1 0 0,0 0-1 0 0,0 0 0 0 0,4 4 0 0 0,-1-2-492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5.3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 10391 0 0,'0'0'474'0'0,"-1"2"-6"0"0,-5 9-214 0 0,0 0 1 0 0,1 1 0 0 0,0-1-1 0 0,1 1 1 0 0,1 1 0 0 0,0-1-1 0 0,0 0 1 0 0,1 1 0 0 0,1-1-1 0 0,0 23 1 0 0,1-12-29 0 0,1 0-1 0 0,1-1 1 0 0,8 36 0 0 0,-7-48-178 0 0,0 0 0 0 0,0-1 0 0 0,0 1 1 0 0,2-1-1 0 0,-1 0 0 0 0,1 0 0 0 0,0 0 1 0 0,1 0-1 0 0,0-1 0 0 0,10 11 0 0 0,-15-17-14 0 0,1-1 0 0 0,0 1 0 0 0,0 0 0 0 0,0 0 0 0 0,0-1 0 0 0,1 1 0 0 0,-1-1 0 0 0,0 0 0 0 0,1 1 0 0 0,-1-1 0 0 0,1 0 0 0 0,-1-1 0 0 0,1 1 0 0 0,-1 0 0 0 0,1-1 0 0 0,0 1 0 0 0,-1-1-1 0 0,1 0 1 0 0,0 0 0 0 0,-1 0 0 0 0,1 0 0 0 0,0 0 0 0 0,-1-1 0 0 0,1 1 0 0 0,-1-1 0 0 0,5-1 0 0 0,-3 0 65 0 0,0 0 0 0 0,0-1 0 0 0,0 1 0 0 0,0-1-1 0 0,-1 0 1 0 0,1 0 0 0 0,-1 0 0 0 0,0-1 0 0 0,1 1 0 0 0,-2-1 0 0 0,1 0 0 0 0,0 1-1 0 0,-1-1 1 0 0,3-6 0 0 0,-1 0-39 0 0,0 0 0 0 0,-1 0 0 0 0,0-1 0 0 0,-1 1 0 0 0,0-1 0 0 0,0 0 0 0 0,-1 0 0 0 0,-1 1 0 0 0,0-1 0 0 0,0 0 0 0 0,-1 0 0 0 0,-1 0 0 0 0,1 1 0 0 0,-2-1 0 0 0,0 1 0 0 0,0-1 0 0 0,0 1 0 0 0,-2 0 0 0 0,1 0 0 0 0,-8-10 0 0 0,10 16-485 0 0,-1 0-1 0 0,-1 0 0 0 0,1 1 0 0 0,-1-1 1 0 0,-5-3-1 0 0,-2-3-1946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5.6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10 919 0 0,'24'48'-17'0'0,"-3"-4"2521"0"0,-9-13 3236 0 0,12 31 640 0 0,-3-22-2949 0 0,-9-45-3449 0 0,-1-2-87 0 0,-1-1-1 0 0,0-1 1 0 0,0 0-1 0 0,-1 0 1 0 0,9-12-1 0 0,10-10-350 0 0,-13 16 153 0 0,2-3-25 0 0,1 0 0 0 0,1 1-1 0 0,0 1 1 0 0,39-24 0 0 0,-54 38 492 0 0,1 0 0 0 0,-1 1 0 0 0,1-1 0 0 0,0 1 0 0 0,-1 0 0 0 0,1 0 0 0 0,0 0 0 0 0,0 1 0 0 0,-1-1 0 0 0,1 1 0 0 0,0 0 0 0 0,0 1 0 0 0,0-1 0 0 0,-1 1 0 0 0,1 0 1 0 0,0 0-1 0 0,-1 0 0 0 0,1 1 0 0 0,-1 0 0 0 0,1 0 0 0 0,-1 0 0 0 0,0 0 0 0 0,0 1 0 0 0,0 0 0 0 0,0-1 0 0 0,0 1 0 0 0,-1 1 0 0 0,1-1 0 0 0,-1 0 0 0 0,0 1 0 0 0,0 0 0 0 0,4 6 0 0 0,4 11 1057 0 0,11 30 0 0 0,-13-29-452 0 0,15 29-1 0 0,-14-36-934 0 0,0-1 1 0 0,0 0 0 0 0,2 0-1 0 0,-1-1 1 0 0,26 21 0 0 0,-23-22-734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6.1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0 12783 0 0,'-1'2'68'0'0,"1"1"-1"0"0,-1-1 1 0 0,0 0-1 0 0,1 1 1 0 0,-1-1-1 0 0,1 1 0 0 0,0-1 1 0 0,0 1-1 0 0,0-1 1 0 0,0 1-1 0 0,0-1 1 0 0,0 1-1 0 0,2 4 1 0 0,0 7 145 0 0,-2-5-157 0 0,-1 0 0 0 0,0 1 1 0 0,-3 15-1 0 0,-1 7-55 0 0,2 19 367 0 0,2-1 0 0 0,9 79 0 0 0,31 98 736 0 0,-33-203-1544 0 0,-1 0 0 0 0,-2 0 0 0 0,0 0 0 0 0,-1 43 0 0 0,-2-66 379 0 0,0-1-1 0 0,0 0 1 0 0,0 1-1 0 0,0-1 1 0 0,0 1-1 0 0,0-1 1 0 0,0 0-1 0 0,0 1 1 0 0,0-1-1 0 0,0 0 1 0 0,-1 1-1 0 0,1-1 1 0 0,0 1-1 0 0,0-1 1 0 0,0 0-1 0 0,0 1 1 0 0,0-1-1 0 0,-1 0 1 0 0,1 1-1 0 0,0-1 1 0 0,0 0-1 0 0,-1 0 1 0 0,1 1-1 0 0,0-1 0 0 0,0 0 1 0 0,-1 0-1 0 0,1 1 1 0 0,-1-1-1 0 0,-10-4-1650 0 0,6 1 1979 0 0,0 0-293 0 0,1 0 1 0 0,-1 0-1 0 0,1-1 1 0 0,0 1-1 0 0,0-1 1 0 0,1 0-1 0 0,-7-7 1 0 0,-18-34 325 0 0,11 16 13 0 0,3 5 643 0 0,1-1 0 0 0,-19-49 0 0 0,31 70-744 0 0,-1 1 1 0 0,1-1-1 0 0,0-1 0 0 0,0 1 0 0 0,1 0 0 0 0,-1 0 0 0 0,1 0 0 0 0,0 0 0 0 0,0-5 1 0 0,1 8 369 0 0,0 0-48 0 0,9-1-468 0 0,1-1 1 0 0,-1 1-1 0 0,1 0 1 0 0,-1 1-1 0 0,1 1 1 0 0,18 0-1 0 0,-15 1-93 0 0,1-2-1 0 0,-1 1 1 0 0,22-5 0 0 0,-25 2-102 0 0,1 0 0 0 0,0-1 0 0 0,-1 0 0 0 0,0-1 0 0 0,0 0 0 0 0,15-10 1 0 0,-19 10-234 0 0,-1 0 0 0 0,0 0 0 0 0,0-1 0 0 0,-1 1 0 0 0,1-1 0 0 0,-1-1 0 0 0,0 1 0 0 0,-1-1 0 0 0,0 0 0 0 0,7-13 0 0 0,45-120-7836 0 0,-41 99 6723 0 0,-13 34 1409 0 0,0 0-1 0 0,0 0 0 0 0,1 0 1 0 0,0 0-1 0 0,0 0 1 0 0,1 1-1 0 0,0 0 0 0 0,0-1 1 0 0,6-6-1 0 0,18-12 694 0 0,-27 25-470 0 0,1 0 1 0 0,-1-1-1 0 0,0 1 0 0 0,0 1 1 0 0,1-1-1 0 0,-1 0 1 0 0,0 0-1 0 0,1 0 0 0 0,-1 1 1 0 0,0-1-1 0 0,0 0 1 0 0,1 1-1 0 0,-1-1 0 0 0,0 1 1 0 0,0 0-1 0 0,0-1 1 0 0,0 1-1 0 0,0 0 0 0 0,2 1 1 0 0,2 2 231 0 0,-1 0 1 0 0,1 1-1 0 0,-1-1 1 0 0,0 1-1 0 0,0 0 1 0 0,0 0-1 0 0,0 1 1 0 0,-1-1-1 0 0,0 1 1 0 0,0 0-1 0 0,-1-1 1 0 0,0 1-1 0 0,2 8 1 0 0,1 8 460 0 0,-1 0 0 0 0,2 33 1 0 0,-3-16 162 0 0,12 161 1622 0 0,-13-172-2417 0 0,-1-21-176 0 0,0 0 0 0 0,-1 0 0 0 0,1 0 0 0 0,-1 0 0 0 0,-1-1 0 0 0,0 1 0 0 0,-2 11 0 0 0,3-14 22 0 0,4 4-65 0 0,-3-6-94 0 0,1-2-50 0 0,0 0 108 0 0,0-1-1 0 0,0 1 1 0 0,0 0 0 0 0,-1-1 0 0 0,1 1 0 0 0,0-1-1 0 0,0 0 1 0 0,-1 0 0 0 0,1 0 0 0 0,0 1-1 0 0,-1-2 1 0 0,1 1 0 0 0,-1 0 0 0 0,1 0-1 0 0,-1 0 1 0 0,0-1 0 0 0,3-2 0 0 0,2-4-149 0 0,0 0 0 0 0,6-12 0 0 0,-2 2 34 0 0,34-61-303 0 0,-1 0-42 0 0,-42 77 485 0 0,9 10 89 0 0,-8-5-51 0 0,37 36 560 0 0,-28-27-437 0 0,-1-1-1 0 0,1-1 0 0 0,1 0 1 0 0,0 0-1 0 0,0-1 1 0 0,28 15-1 0 0,-22-15-43 0 0,1-2 0 0 0,0 0 1 0 0,1-1-1 0 0,31 6 0 0 0,-42-11-95 0 0,-1 0 0 0 0,1-1 0 0 0,-1 1 0 0 0,1-2 0 0 0,-1 1 0 0 0,0-1 0 0 0,1-1 0 0 0,-1 1 0 0 0,0-1 0 0 0,1-1 0 0 0,-1 0 0 0 0,0 0 1 0 0,12-7-1 0 0,-15 7-68 0 0,0 0 0 0 0,0-1 1 0 0,0 1-1 0 0,0-1 1 0 0,-1 0-1 0 0,0 0 1 0 0,1-1-1 0 0,-2 1 1 0 0,1-1-1 0 0,0 0 1 0 0,-1 0-1 0 0,4-9 1 0 0,-6 11 35 0 0,1-1 0 0 0,-1 1 0 0 0,-1 0 0 0 0,1-1 0 0 0,0 1 0 0 0,-1-1 0 0 0,0 1 1 0 0,0-1-1 0 0,0 1 0 0 0,0-1 0 0 0,-1 1 0 0 0,1 0 0 0 0,-1-1 0 0 0,0 1 0 0 0,0-1 0 0 0,0 1 0 0 0,0 0 1 0 0,-1 0-1 0 0,1 0 0 0 0,-1 0 0 0 0,0 0 0 0 0,0 0 0 0 0,-2-3 0 0 0,0 1 46 0 0,0 1 0 0 0,0 0 0 0 0,0 1 0 0 0,-1-1 0 0 0,1 1-1 0 0,-1 0 1 0 0,0 0 0 0 0,1 0 0 0 0,-1 1 0 0 0,-9-4 0 0 0,0 2 378 0 0,0-1-1 0 0,-23-2 1 0 0,36 7-365 0 0,1 0 0 0 0,-1 0 0 0 0,1 0 0 0 0,-1 0 0 0 0,1 0 0 0 0,0 0 0 0 0,-1 0 0 0 0,1 0 0 0 0,-1 0 0 0 0,1 1 0 0 0,-1-1 0 0 0,1 0 0 0 0,0 0 0 0 0,-1 0 0 0 0,1 1 0 0 0,0-1 0 0 0,-1 0 0 0 0,1 0 0 0 0,0 1 0 0 0,-1-1 0 0 0,1 0 0 0 0,0 1 0 0 0,0-1 0 0 0,-1 0 0 0 0,1 1 0 0 0,0-1 0 0 0,0 1 0 0 0,0-1 0 0 0,-1 0 0 0 0,1 1 0 0 0,0 0 0 0 0,-2 11 415 0 0,2-8-364 0 0,0-1 0 0 0,0 1 0 0 0,1 0 0 0 0,-1 0 0 0 0,1 0 0 0 0,0-1 0 0 0,0 1-1 0 0,1 0 1 0 0,-1-1 0 0 0,1 1 0 0 0,-1-1 0 0 0,1 1 0 0 0,0-1 0 0 0,1 0 0 0 0,-1 0 0 0 0,1 0 0 0 0,-1 0-1 0 0,1 0 1 0 0,0-1 0 0 0,5 4 0 0 0,5 4 44 0 0,0-2-1 0 0,1 1 1 0 0,23 9-1 0 0,-13-9-361 0 0,1 0-1 0 0,0-2 1 0 0,46 7 0 0 0,-23-7-917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8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38 2303 0 0,'0'0'102'0'0,"3"-7"20"0"0,-3 3-90 0 0,0 0 0 0 0,-1 0-1 0 0,1 0 1 0 0,-4-11 6977 0 0,6 16-6021 0 0,1 3-788 0 0,1-1-1 0 0,-1 1 0 0 0,0 0 0 0 0,0 0 1 0 0,0 0-1 0 0,0 0 0 0 0,-1 1 0 0 0,1-1 1 0 0,1 7-1 0 0,3 2 164 0 0,7 19 199 0 0,-2 1 1 0 0,-1 0-1 0 0,-1 0 0 0 0,6 40 0 0 0,-11-49-301 0 0,31 172 1242 0 0,-12-58-735 0 0,-19-105-615 0 0,-4-30-89 0 0,-1 0-10 0 0,0 0-65 0 0,4 19-928 0 0,-7-32 631 0 0,1 0 1 0 0,1 0-1 0 0,0 0 0 0 0,0 0 0 0 0,1-12 1 0 0,1 7 63 0 0,1 1 0 0 0,0-1 0 0 0,1 1 0 0 0,0 0 1 0 0,7-17-1 0 0,-7 23 120 0 0,1 0 0 0 0,0 0 0 0 0,0 0 0 0 0,0 1 0 0 0,1 0 1 0 0,0 0-1 0 0,1 0 0 0 0,-1 1 0 0 0,1-1 0 0 0,8-5 0 0 0,-11 10 111 0 0,0 0-1 0 0,0 1 0 0 0,0-1 0 0 0,0 1 1 0 0,0 0-1 0 0,0 0 0 0 0,1 0 0 0 0,-1 0 1 0 0,0 0-1 0 0,0 1 0 0 0,1-1 1 0 0,-1 1-1 0 0,0 0 0 0 0,1 0 0 0 0,-1 1 1 0 0,0-1-1 0 0,7 2 0 0 0,3 1 126 0 0,1 1 0 0 0,23 11 0 0 0,-33-13-55 0 0,5 2 120 0 0,0 0 0 0 0,0 1-1 0 0,0 0 1 0 0,-1 1 0 0 0,0 0 0 0 0,8 8 0 0 0,-14-13-120 0 0,-1 0-1 0 0,0 0 1 0 0,-1 0 0 0 0,1 0-1 0 0,0 0 1 0 0,0 0-1 0 0,0 0 1 0 0,-1 1 0 0 0,1-1-1 0 0,0 0 1 0 0,-1 1-1 0 0,1-1 1 0 0,-1 0 0 0 0,0 1-1 0 0,1-1 1 0 0,-1 0-1 0 0,0 1 1 0 0,0-1 0 0 0,0 1-1 0 0,0 2 1 0 0,-1-2 0 0 0,1 0 1 0 0,-1 0-1 0 0,0 0 1 0 0,0 0-1 0 0,0 0 1 0 0,0 0-1 0 0,0 0 1 0 0,0-1-1 0 0,-1 1 1 0 0,1 0-1 0 0,0-1 1 0 0,-3 3-1 0 0,-3 2 117 0 0,0-1-1 0 0,-1 1 1 0 0,1-1 0 0 0,-16 7-1 0 0,16-9-95 0 0,0 0 0 0 0,-1-1-1 0 0,1 0 1 0 0,-11 2 0 0 0,-13 2 1 0 0,2 2-359 0 0,-41 4 0 0 0,62-13-244 0 0,4 0-473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9.0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155 374 4607 0 0,'0'0'208'0'0,"-2"0"-9"0"0,-20 6-146 0 0,17-5 184 0 0,0 0 1 0 0,0 1-1 0 0,-1-1 1 0 0,1 1-1 0 0,0 0 0 0 0,1 1 1 0 0,-7 3-1 0 0,-4 4 2180 0 0,9-6-1871 0 0,0-1 1 0 0,1 1 0 0 0,-1 0-1 0 0,1 0 1 0 0,0 1 0 0 0,1 0 0 0 0,-1 0-1 0 0,1 0 1 0 0,0 0 0 0 0,-5 9 0 0 0,7-11-498 0 0,1 0 0 0 0,0 0 1 0 0,-1 0-1 0 0,1 0 0 0 0,0 1 1 0 0,0-1-1 0 0,1 0 0 0 0,-1 1 1 0 0,1-1-1 0 0,0 1 0 0 0,0-1 1 0 0,0 1-1 0 0,0-1 0 0 0,0 0 1 0 0,1 1-1 0 0,0-1 0 0 0,-1 1 1 0 0,1-1-1 0 0,0 0 0 0 0,1 0 1 0 0,-1 1-1 0 0,1-1 0 0 0,-1 0 1 0 0,1 0-1 0 0,4 4 0 0 0,-4-4-12 0 0,0-1-1 0 0,0 0 0 0 0,0 0 1 0 0,0 0-1 0 0,0 0 1 0 0,1 0-1 0 0,-1 0 0 0 0,1-1 1 0 0,-1 1-1 0 0,1-1 0 0 0,0 1 1 0 0,-1-1-1 0 0,4 1 1 0 0,0-1 41 0 0,0 1 0 0 0,0-1 0 0 0,1 0 0 0 0,-1 0 1 0 0,7-1-1 0 0,-12 0-43 0 0,1 0 1 0 0,0 0 0 0 0,0-1-1 0 0,-1 1 1 0 0,1-1-1 0 0,0 1 1 0 0,-1-1-1 0 0,1 1 1 0 0,-1-1 0 0 0,1 0-1 0 0,-1 0 1 0 0,1 0-1 0 0,-1 0 1 0 0,0 0 0 0 0,1 0-1 0 0,-1-1 1 0 0,0 1-1 0 0,0 0 1 0 0,0 0-1 0 0,0-1 1 0 0,0 1 0 0 0,0-1-1 0 0,0 1 1 0 0,0-1-1 0 0,0 0 1 0 0,-1 1-1 0 0,1-1 1 0 0,0-1 0 0 0,0-1 15 0 0,0 0 0 0 0,0 0 0 0 0,0-1 1 0 0,-1 1-1 0 0,0 0 0 0 0,0 0 1 0 0,0 0-1 0 0,0 0 0 0 0,0 0 1 0 0,-2-6-1 0 0,-1 1-148 0 0,-1-1 1 0 0,-1 1-1 0 0,0 0 1 0 0,0 1-1 0 0,-12-16 1 0 0,-4-7-1617 0 0,20 28 201 0 0,3-7-339 0 0</inkml:trace>
  <inkml:trace contextRef="#ctx0" brushRef="#br0" timeOffset="1">262 0 10823 0 0,'0'0'980'0'0,"2"2"-690"0"0,5 6 173 0 0,-1 0 1 0 0,0 0-1 0 0,0 1 1 0 0,0-1-1 0 0,-1 2 1 0 0,-1-1-1 0 0,6 14 1 0 0,19 75 416 0 0,-24-79-648 0 0,32 137 261 0 0,6 21-3062 0 0,-35-153-2837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9.4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54 156 6447 0 0,'-20'-37'508'0'0,"-2"-4"-9"0"0,10 13 4561 0 0,12 25-4764 0 0,0 0-1 0 0,1 0 1 0 0,-1 1-1 0 0,0-1 1 0 0,1 0 0 0 0,0 1-1 0 0,0-1 1 0 0,0 0 0 0 0,0 1-1 0 0,0-1 1 0 0,0 1-1 0 0,0 0 1 0 0,3-3 0 0 0,-3 4-244 0 0,0 0 0 0 0,0 0 0 0 0,1 0 1 0 0,-1 0-1 0 0,1 0 0 0 0,-1 0 0 0 0,1 1 1 0 0,-1-1-1 0 0,1 1 0 0 0,-1-1 0 0 0,1 1 0 0 0,-1 0 1 0 0,1-1-1 0 0,0 1 0 0 0,-1 0 0 0 0,1 0 1 0 0,-1 0-1 0 0,1 0 0 0 0,0 0 0 0 0,-1 1 1 0 0,3-1-1 0 0,2 2-41 0 0,0-1-1 0 0,0 1 1 0 0,0-1 0 0 0,8 5-1 0 0,-6-2-70 0 0,0-1 0 0 0,0 0 0 0 0,0 0 0 0 0,1-1 0 0 0,16 2-1 0 0,5-2-4948 0 0,-16-1-357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12895 0 0,'0'0'998'0'0,"-2"0"-657"0"0,-37 4 1890 0 0,37-4-2141 0 0,1 1 0 0 0,0-1 0 0 0,0 1 0 0 0,0-1 0 0 0,0 1 0 0 0,0 0 1 0 0,0 0-1 0 0,0-1 0 0 0,0 1 0 0 0,0 0 0 0 0,0 0 0 0 0,0 0 0 0 0,0 0 1 0 0,1 0-1 0 0,-1 0 0 0 0,0 0 0 0 0,1 0 0 0 0,-1 1 0 0 0,1-1 0 0 0,-1 0 1 0 0,1 0-1 0 0,0 0 0 0 0,-1 3 0 0 0,-1 1 145 0 0,1 0 0 0 0,0 1-1 0 0,1-1 1 0 0,-1 7 0 0 0,1-1-297 0 0,1 0 0 0 0,1-1-1 0 0,0 1 1 0 0,0-1 0 0 0,1 0 0 0 0,0 0 0 0 0,1 0 0 0 0,0 0 0 0 0,1-1 0 0 0,0 1-1 0 0,0-1 1 0 0,1 0 0 0 0,0-1 0 0 0,15 16 0 0 0,-18-21-267 0 0,0 0-1 0 0,0-1 1 0 0,0 0 0 0 0,1 0-1 0 0,-1 0 1 0 0,1 0 0 0 0,0-1-1 0 0,-1 1 1 0 0,1-1 0 0 0,0 0-1 0 0,0 0 1 0 0,0 0 0 0 0,7 0-1 0 0,0-1-1426 0 0</inkml:trace>
  <inkml:trace contextRef="#ctx0" brushRef="#br0" timeOffset="1">366 41 3223 0 0,'0'0'143'0'0,"-7"-3"26"0"0,7 3-162 0 0,-1-1-1 0 0,1 1 1 0 0,-1 0 0 0 0,0 0-1 0 0,1 0 1 0 0,-1-1-1 0 0,1 1 1 0 0,-1 0-1 0 0,0 0 1 0 0,1 0-1 0 0,-1 0 1 0 0,0 0-1 0 0,1 0 1 0 0,-1 1-1 0 0,1-1 1 0 0,-1 0-1 0 0,0 0 1 0 0,1 0-1 0 0,-1 0 1 0 0,1 1-1 0 0,-1-1 1 0 0,1 0 0 0 0,-1 1-1 0 0,-2 0 232 0 0,-1 0 726 0 0,0 0-1 0 0,0 1 1 0 0,0-1-1 0 0,0 1 1 0 0,0 0-1 0 0,0 0 0 0 0,1 0 1 0 0,-1 1-1 0 0,1-1 1 0 0,-5 4-1 0 0,6-3-755 0 0,0-1 0 0 0,-1 1 0 0 0,1-1-1 0 0,0 1 1 0 0,0 0 0 0 0,1 0 0 0 0,-1 0-1 0 0,1 0 1 0 0,-1 0 0 0 0,1 0 0 0 0,0 1-1 0 0,0-1 1 0 0,0 0 0 0 0,1 1 0 0 0,-1-1-1 0 0,1 0 1 0 0,0 1 0 0 0,0-1 0 0 0,0 1-1 0 0,1 6 1 0 0,0-3-48 0 0,1 0 0 0 0,-1 0 0 0 0,5 11 0 0 0,0-8-148 0 0,-4-8-81 0 0,1 0-1 0 0,0 0 0 0 0,0 0 1 0 0,-1 0-1 0 0,1 0 1 0 0,0 0-1 0 0,1-1 0 0 0,-1 0 1 0 0,0 1-1 0 0,0-1 1 0 0,1 0-1 0 0,-1-1 0 0 0,0 1 1 0 0,1-1-1 0 0,-1 1 1 0 0,4-1-1 0 0,0 0-533 0 0,0 0 0 0 0,0-1-1 0 0,0 0 1 0 0,-1 0 0 0 0,1 0-1 0 0,0-1 1 0 0,7-3 0 0 0,3-3-1092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39.7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0 7367 0 0,'0'0'667'0'0,"-1"3"-547"0"0,-2 9-104 0 0,2-9 18 0 0,0 1 1 0 0,1 0-1 0 0,-1-1 1 0 0,1 1-1 0 0,-1 0 1 0 0,1 4-1 0 0,22 133 6752 0 0,13-2-4519 0 0,56 133-2424 0 0,-88-263 203 0 0,22 52-2499 0 0,-19-47-1278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0.1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1 160 1375 0 0,'0'-2'107'0'0,"10"-31"-50"0"0,-4 12 4373 0 0,17-38 0 0 0,-21 55-4198 0 0,0 1-1 0 0,0 0 1 0 0,0-1-1 0 0,0 1 1 0 0,0 0-1 0 0,5-5 1 0 0,-5 7-158 0 0,0-1 0 0 0,0 1 0 0 0,0 0 0 0 0,0 0 1 0 0,0 0-1 0 0,1 0 0 0 0,-1 0 0 0 0,0 0 0 0 0,1 1 1 0 0,-1-1-1 0 0,3 0 0 0 0,4 0 42 0 0,-5 0-98 0 0,0 0-1 0 0,0 1 1 0 0,-1-1-1 0 0,1 1 0 0 0,0 0 1 0 0,0 0-1 0 0,0 0 1 0 0,0 1-1 0 0,-1-1 1 0 0,7 2-1 0 0,0 1 11 0 0,-3 0 14 0 0,0-1 1 0 0,0-1-1 0 0,11 2 0 0 0,-14-2 29 0 0,0 0 0 0 0,0-1 0 0 0,0 2 0 0 0,-1-1 0 0 0,1 0 0 0 0,0 1 0 0 0,-1-1 0 0 0,1 1 0 0 0,-1 0 0 0 0,1 0 0 0 0,-1 1 0 0 0,4 3 0 0 0,-5-5 8 0 0,-1 0 223 0 0,0 2-4 0 0,5 17 87 0 0,-1-1 1 0 0,0 1 0 0 0,2 28-1 0 0,-5-17 209 0 0,7 40 0 0 0,-7-60-499 0 0,1 0-1 0 0,0-1 1 0 0,0 1-1 0 0,1-1 1 0 0,1 0-1 0 0,-1 0 1 0 0,9 12-1 0 0,-10-19-33 0 0,-1 0-1 0 0,1 0 1 0 0,-1-1 0 0 0,1 1-1 0 0,0-1 1 0 0,0 1-1 0 0,0-1 1 0 0,0 0-1 0 0,1 0 1 0 0,-1 0 0 0 0,1-1-1 0 0,-1 1 1 0 0,1-1-1 0 0,-1 0 1 0 0,5 1 0 0 0,-6-2-19 0 0,0 1 0 0 0,0-1 0 0 0,0 0 0 0 0,0 0 1 0 0,-1 0-1 0 0,1 0 0 0 0,0 0 0 0 0,0 0 0 0 0,0 0 1 0 0,0-1-1 0 0,0 1 0 0 0,-1-1 0 0 0,1 0 0 0 0,0 1 1 0 0,0-1-1 0 0,-1 0 0 0 0,1 0 0 0 0,0 0 0 0 0,-1 0 1 0 0,1 0-1 0 0,-1 0 0 0 0,1-1 0 0 0,-1 1 1 0 0,0 0-1 0 0,0-1 0 0 0,1 1 0 0 0,-1-1 0 0 0,0 1 1 0 0,0-1-1 0 0,0 0 0 0 0,1-3 0 0 0,1-3 60 0 0,-1-1-1 0 0,0 1 1 0 0,0-1-1 0 0,0 0 1 0 0,-1 1 0 0 0,-1-1-1 0 0,1 0 1 0 0,-1 0-1 0 0,-1 0 1 0 0,-2-13-1 0 0,0 8-146 0 0,0-1 0 0 0,-1 1 0 0 0,-1 0 0 0 0,-1 0 0 0 0,-10-20 0 0 0,5 7-861 0 0,8 4-4397 0 0,3 12-559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0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2759 0 0,'0'0'126'0'0,"1"2"-5"0"0,20 41-478 0 0,-12-22 3517 0 0,-1 0 0 0 0,-1 1 0 0 0,9 44 0 0 0,-10-7-947 0 0,-6-41-1475 0 0,2 1-1 0 0,0-1 1 0 0,9 36 0 0 0,-11-52-632 0 0,2 1 29 0 0,-2-3-118 0 0,0 0 0 0 0,0 0 0 0 0,0 0 0 0 0,0 1 1 0 0,0-1-1 0 0,0 0 0 0 0,0 0 0 0 0,0 0 0 0 0,0 0 1 0 0,0 1-1 0 0,0-1 0 0 0,0 0 0 0 0,0 0 0 0 0,0 0 1 0 0,1 0-1 0 0,-1 1 0 0 0,0-1 0 0 0,0 0 0 0 0,0 0 0 0 0,0 0 1 0 0,0 0-1 0 0,0 0 0 0 0,1 0 0 0 0,-1 0 0 0 0,0 1 1 0 0,0-1-1 0 0,0 0 0 0 0,0 0 0 0 0,1 0 0 0 0,-1 0 0 0 0,0 0 1 0 0,0 0-1 0 0,0 0 0 0 0,1 0 0 0 0,10-13 52 0 0,0-1 0 0 0,0-1 0 0 0,-1 0-1 0 0,14-30 1 0 0,6-8-195 0 0,-12 18-132 0 0,-14 26 180 0 0,0 0-1 0 0,1 1 1 0 0,0-1-1 0 0,1 1 1 0 0,9-11 0 0 0,7-6-132 0 0,-22 24 205 0 0,0 1-1 0 0,0-1 1 0 0,1 0 0 0 0,-1 1-1 0 0,0 0 1 0 0,1-1 0 0 0,-1 1-1 0 0,0-1 1 0 0,1 1-1 0 0,-1-1 1 0 0,1 1 0 0 0,-1 0-1 0 0,1-1 1 0 0,-1 1 0 0 0,0 0-1 0 0,1-1 1 0 0,-1 1-1 0 0,1 0 1 0 0,0 0 0 0 0,-1 0-1 0 0,1-1 1 0 0,-1 1-1 0 0,1 0 1 0 0,-1 0 0 0 0,1 0-1 0 0,-1 0 1 0 0,2 0 0 0 0,1 4-15 0 0,2 1 28 0 0,-4-1 96 0 0,1 31 444 0 0,-5 52 0 0 0,2-70-382 0 0,1-3-46 0 0,1 0-1 0 0,0 1 1 0 0,3 15 0 0 0,-4-30-118 0 0,0 1 1 0 0,0-1-1 0 0,0 1 0 0 0,0-1 1 0 0,0 1-1 0 0,1-1 0 0 0,-1 1 1 0 0,0-1-1 0 0,0 1 1 0 0,0-1-1 0 0,1 1 0 0 0,-1-1 1 0 0,0 1-1 0 0,0-1 0 0 0,1 1 1 0 0,-1-1-1 0 0,1 1 0 0 0,0-1-1 0 0,0 1 0 0 0,1-1-1 0 0,-1 1 1 0 0,0-1-1 0 0,0 0 1 0 0,1 0-1 0 0,-1 0 1 0 0,0 0-1 0 0,0 0 1 0 0,1 0-1 0 0,-1 0 1 0 0,0 0-1 0 0,0 0 1 0 0,1 0-1 0 0,-1-1 1 0 0,0 1-1 0 0,0 0 1 0 0,0-1-1 0 0,1 1 1 0 0,-1-1-1 0 0,0 0 1 0 0,0 1-1 0 0,1-2 1 0 0,30-22-43 0 0,-17 12-16 0 0,-5 2-10 0 0,1 1 0 0 0,-1-1 0 0 0,15-19 0 0 0,-5 4-31 0 0,2-1 12 0 0,-12 13 13 0 0,23-21 1 0 0,-29 31 73 0 0,0 0 0 0 0,0 0-1 0 0,0 0 1 0 0,0 0 0 0 0,0 1 0 0 0,1 0 0 0 0,-1 0-1 0 0,1 0 1 0 0,0 0 0 0 0,7-1 0 0 0,-10 3 40 0 0,0 0 1 0 0,1 0-1 0 0,-1 0 1 0 0,0 0-1 0 0,0 0 1 0 0,0 1-1 0 0,0-1 1 0 0,0 1-1 0 0,0 0 1 0 0,0-1-1 0 0,0 1 1 0 0,0 0-1 0 0,0 0 0 0 0,-1 0 1 0 0,1 1-1 0 0,0-1 1 0 0,-1 0-1 0 0,1 1 1 0 0,-1-1-1 0 0,2 2 1 0 0,5 6 214 0 0,0 0 0 0 0,8 14 0 0 0,-9-12-1 0 0,11 17-31 0 0,-13-19-174 0 0,0-1-1 0 0,1 1 0 0 0,0-1 0 0 0,10 10 0 0 0,5 2-140 0 0,6 6-827 0 0,-9-10-4864 0 0,-2-6-1587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0.8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41 6911 0 0,'-6'-4'8859'0'0,"18"3"-7696"0"0,-4 0-885 0 0,-1 0 0 0 0,1-1 0 0 0,11-4 0 0 0,-12 3-188 0 0,0 1 1 0 0,0 0 0 0 0,11-2-1 0 0,24 5 49 0 0,-32 0-181 0 0,1-1-1 0 0,-1 0 1 0 0,17-3 0 0 0,30-6-1684 0 0,-38 5-4286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1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0 5527 0 0,'1'4'47'0'0,"0"-1"-1"0"0,0 1 0 0 0,-1 0 0 0 0,1-1 0 0 0,-1 1 0 0 0,0 0 0 0 0,0-1 1 0 0,0 1-1 0 0,-1 0 0 0 0,1 0 0 0 0,-1-1 0 0 0,-1 5 0 0 0,-3 7 932 0 0,1 1 0 0 0,1-1 0 0 0,1 1 0 0 0,-1 21 0 0 0,0-6 2231 0 0,-1 63-448 0 0,4-90-2487 0 0,0-2-97 0 0,5 25 207 0 0,-4-26-377 0 0,-1-1 0 0 0,1 1 0 0 0,0 0 0 0 0,0-1 0 0 0,0 1 0 0 0,-1-1-1 0 0,1 1 1 0 0,0-1 0 0 0,0 1 0 0 0,0-1 0 0 0,0 0 0 0 0,0 0 0 0 0,0 1 0 0 0,0-1 0 0 0,0 0 0 0 0,0 0 0 0 0,0 0 0 0 0,0 0 0 0 0,0 0 0 0 0,0 0 0 0 0,0 0 0 0 0,2-1 0 0 0,-3 1-6 0 0,4 0-5 0 0,1-1-1 0 0,-1 0 1 0 0,0 0-1 0 0,0-1 1 0 0,0 1-1 0 0,0-1 1 0 0,0 0 0 0 0,0 0-1 0 0,0 0 1 0 0,-1 0-1 0 0,1-1 1 0 0,-1 1-1 0 0,1-1 1 0 0,-1 0-1 0 0,5-6 1 0 0,14-11-171 0 0,-17 16 106 0 0,-1-1 1 0 0,1-1-1 0 0,-1 1 1 0 0,0-1-1 0 0,0 1 1 0 0,5-12 0 0 0,11-16-312 0 0,-11 21 188 0 0,11-20 0 0 0,-15 22 117 0 0,1 0 0 0 0,0 1-1 0 0,0 0 1 0 0,11-11 0 0 0,-14 17 52 0 0,8-12 9 0 0,-11 15 16 0 0,0 0 0 0 0,0 0 1 0 0,0 0-1 0 0,0 0 1 0 0,0 0-1 0 0,0 0 0 0 0,0 0 1 0 0,0 0-1 0 0,0 0 1 0 0,0 0-1 0 0,0 1 0 0 0,1-1 1 0 0,-1 0-1 0 0,0 0 1 0 0,0 0-1 0 0,0 0 0 0 0,0 0 1 0 0,0 0-1 0 0,0 0 1 0 0,0 0-1 0 0,0 0 0 0 0,0 0 1 0 0,0 0-1 0 0,0 0 1 0 0,0 0-1 0 0,0 0 0 0 0,0 0 1 0 0,0 0-1 0 0,0 0 1 0 0,0 0-1 0 0,0 0 0 0 0,0 0 1 0 0,0 1-1 0 0,1-1 1 0 0,-1 0-1 0 0,0 0 0 0 0,0 0 1 0 0,0 0-1 0 0,0 0 1 0 0,0 0-1 0 0,0 0 0 0 0,0 0 1 0 0,0 0-1 0 0,0 0 1 0 0,0 0-1 0 0,0 0 0 0 0,0 0 1 0 0,0-1-1 0 0,1 1 1 0 0,-1 0-1 0 0,0 0 0 0 0,0 0 1 0 0,0 0-1 0 0,0 0 1 0 0,0 0-1 0 0,0 0 0 0 0,0 0 1 0 0,0 0-1 0 0,0 0 1 0 0,0 0-1 0 0,0 0 0 0 0,0 0 1 0 0,0 0-1 0 0,0 0 1 0 0,0 0-1 0 0,0 0 0 0 0,0 0 1 0 0,0 0-1 0 0,0-1 1 0 0,2 4 49 0 0,0-1 0 0 0,-1 0 1 0 0,1 1-1 0 0,-1 0 1 0 0,0-1-1 0 0,0 1 1 0 0,0 0-1 0 0,0-1 1 0 0,0 1-1 0 0,-1 0 0 0 0,1 3 1 0 0,3 32 419 0 0,-2 1 1 0 0,-4 60-1 0 0,1-85-349 0 0,0 0 1 0 0,1 0-1 0 0,1 0 0 0 0,2 16 0 0 0,-3-27-27 0 0,2-1-55 0 0,-1 1 0 0 0,0 0-1 0 0,0-1 1 0 0,0 1 0 0 0,1 5-1 0 0,1-8 18 0 0,2-2-66 0 0,1 0 1 0 0,-1 0 0 0 0,0 0-1 0 0,0-1 1 0 0,0 0 0 0 0,-1 0 0 0 0,1 0-1 0 0,-1 0 1 0 0,1-1 0 0 0,-1 0 0 0 0,0 0-1 0 0,0 0 1 0 0,-1 0 0 0 0,1-1 0 0 0,4-7-1 0 0,3-8-99 0 0,-1 0-1 0 0,13-34 0 0 0,-16 35 62 0 0,60-132-298 0 0,-66 149 344 0 0,0 1 0 0 0,-1 0 0 0 0,0-1 0 0 0,1 1 0 0 0,-1-1 0 0 0,0 1 0 0 0,0-1 0 0 0,1 1 0 0 0,-1-1 0 0 0,0 1 1 0 0,-1-2-1 0 0,1-7 18 0 0,0 10 162 0 0,-2 13-27 0 0,2 41 51 0 0,2-19-192 0 0,0-27-12 0 0,0 14 0 0 0,3-3 11 0 0,4 0 32 0 0,-5-14-36 0 0,14 22-4 0 0,-17-26-3 0 0,-1-1 0 0 0,1 1 0 0 0,-1-1 0 0 0,1 1 0 0 0,0-1 0 0 0,-1 0 0 0 0,1 1 0 0 0,0-1 0 0 0,-1 0 0 0 0,1 1 0 0 0,0-1 0 0 0,-1 0 0 0 0,1 0 0 0 0,0 0 0 0 0,0 1 0 0 0,1-1 0 0 0,4-2-18 0 0,0 1 1 0 0,0-1-1 0 0,0 0 0 0 0,0-1 0 0 0,0 1 1 0 0,-1-1-1 0 0,8-5 0 0 0,-1 1-100 0 0,54-35-566 0 0,-59 37 594 0 0,-1-1-1 0 0,1 1 1 0 0,-1-1 0 0 0,0 0-1 0 0,0-1 1 0 0,0 0-1 0 0,-1 0 1 0 0,0 0 0 0 0,5-11-1 0 0,-7 12 66 0 0,0 0 1 0 0,-1-1-1 0 0,0 1 0 0 0,3-12 0 0 0,0-3-37 0 0,-3 9 48 0 0,-2 12 14 0 0,0 0 0 0 0,0 0 0 0 0,0-1 0 0 0,0 1 0 0 0,0 0 0 0 0,-1-1 0 0 0,1 1 0 0 0,0 0 0 0 0,0 0 0 0 0,0-1 0 0 0,0 1 0 0 0,0 0 0 0 0,0-1 0 0 0,0 1 0 0 0,0 0 0 0 0,-1 0 0 0 0,1-1 0 0 0,0 1 0 0 0,0 0 0 0 0,0 0 0 0 0,-1 0 0 0 0,1-1 0 0 0,0 1 0 0 0,0 0 0 0 0,-1 0 0 0 0,1-1 0 0 0,-2 3 0 0 0,1-1 0 0 0,0 1 0 0 0,-1-1 0 0 0,1 1 0 0 0,0-1 0 0 0,0 1 0 0 0,0-1 0 0 0,0 1 0 0 0,0 0 0 0 0,0 0 0 0 0,1-1 0 0 0,-2 5 0 0 0,-2 7 2 0 0,1-8 8 0 0,1 0-1 0 0,0 0 0 0 0,1 0 1 0 0,-1 1-1 0 0,1-1 1 0 0,0 0-1 0 0,0 1 0 0 0,1-1 1 0 0,0 11-1 0 0,10 26 191 0 0,-9-38-96 0 0,1 1-1 0 0,10 12 20 0 0,1-1-1 0 0,18 21 1 0 0,-30-36-112 0 0,0-1 1 0 0,0 1 0 0 0,-1 0-1 0 0,1-1 1 0 0,0 1-1 0 0,0-1 1 0 0,0 1-1 0 0,0-1 1 0 0,0 1-1 0 0,0-1 1 0 0,0 1 0 0 0,0-1-1 0 0,0 0 1 0 0,0 1-1 0 0,0-1 1 0 0,0 0-1 0 0,1 0 1 0 0,3 1 31 0 0,0 1 12 0 0,0-1 0 0 0,0 1 1 0 0,0-1-1 0 0,9 1 1 0 0,-13-3-27 0 0,1 0-1 0 0,-1 1 1 0 0,1-1-1 0 0,-1 0 1 0 0,1 0 0 0 0,-1 0-1 0 0,0 0 1 0 0,1 0 0 0 0,-1 0-1 0 0,0 0 1 0 0,0 0 0 0 0,0-1-1 0 0,0 1 1 0 0,0 0-1 0 0,0-1 1 0 0,1-2 0 0 0,-1 3 21 0 0,0-1 344 0 0,0 1-366 0 0,-1 0 1 0 0,0 0 0 0 0,0 0-1 0 0,1 0 1 0 0,-1 0-1 0 0,1 0 1 0 0,-1 1 0 0 0,1-1-1 0 0,-1 0 1 0 0,1 0 0 0 0,0 0-1 0 0,1-1 1 0 0,-1 1 29 0 0,0-1 144 0 0,-2-1-61 0 0,-5-13 107 0 0,4 11-249 0 0,0-1 1 0 0,-1 0 0 0 0,1 1 0 0 0,-1 0 0 0 0,-1-1 0 0 0,1 1-1 0 0,-1 1 1 0 0,0-1 0 0 0,0 0 0 0 0,0 1 0 0 0,0 0 0 0 0,-1 0-1 0 0,-6-5 1 0 0,-15-9-352 0 0,24 16-136 0 0,12-11-5146 0 0,4 4 3616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1.9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81 1 2303 0 0,'-3'0'9230'0'0,"-43"0"-5133"0"0,33 0-3817 0 0,11 0-32 0 0,0 1-108 0 0,-6 3-48 0 0,6-3 259 0 0,4 1-269 0 0,56 29 753 0 0,-53-28-761 0 0,0 0 0 0 0,-1 0 0 0 0,1 0-1 0 0,-1 0 1 0 0,1 1 0 0 0,-1 0 0 0 0,5 6 0 0 0,25 33 1052 0 0,-34-42-1102 0 0,4 4 169 0 0,-2-3-57 0 0,0 0 0 0 0,-1 0 0 0 0,1 1 0 0 0,-1-1 0 0 0,1 0 0 0 0,-1 0-1 0 0,0 1 1 0 0,2 4 0 0 0,-4 2 26 0 0,0 0 1 0 0,0 0-1 0 0,-1-1 0 0 0,0 1 0 0 0,0 0 0 0 0,-1-1 0 0 0,0 1 1 0 0,-1-1-1 0 0,0 0 0 0 0,0 0 0 0 0,0-1 0 0 0,-12 15 1 0 0,5-8-45 0 0,-1-1 0 0 0,0 0 1 0 0,-1-1-1 0 0,-1-1 0 0 0,-21 15 1 0 0,23-18-309 0 0,10-6-98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42.3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196 1 9215 0 0,'2'2'707'0'0,"3"3"-594"0"0,0 1 0 0 0,-1 0 0 0 0,0 0-1 0 0,0 1 1 0 0,-1-1 0 0 0,1 1 0 0 0,-2 0 0 0 0,4 7 0 0 0,14 64 2362 0 0,-15-56-1850 0 0,16 96 747 0 0,-12-60-1101 0 0,14 180-441 0 0,-22-230-190 0 0,-1 1 0 0 0,-1 0-1 0 0,1-1 1 0 0,-3 10 0 0 0,-1 1-1487 0 0</inkml:trace>
  <inkml:trace contextRef="#ctx0" brushRef="#br0" timeOffset="1">5 384 12439 0 0,'-4'-16'1126'0'0,"7"16"-929"0"0,9-2-27 0 0,-4 1 581 0 0,-1 0 0 0 0,1 0 0 0 0,14 1 1 0 0,145 23 4647 0 0,-111-15-4985 0 0,-2-1-381 0 0,81 15-3391 0 0,-106-17-3732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6.3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 46 6911 0 0,'0'-2'528'0'0,"1"-7"-341"0"0,3-2 68 0 0,-2 8-106 0 0,7-9 1459 0 0,-9 12-1548 0 0,0-1 0 0 0,0 1 1 0 0,0 0-1 0 0,0-1 0 0 0,0 1 0 0 0,0 0 1 0 0,0-1-1 0 0,0 1 0 0 0,0 0 0 0 0,-1-1 1 0 0,1 1-1 0 0,0 0 0 0 0,0 0 0 0 0,0-1 1 0 0,0 1-1 0 0,0 0 0 0 0,-1-1 1 0 0,1 1-1 0 0,0 0 0 0 0,0 0 0 0 0,0-1 1 0 0,-1 1-1 0 0,1 0 0 0 0,0 0 0 0 0,0 0 1 0 0,-1-1-1 0 0,1 1 0 0 0,0 0 0 0 0,-1 0 1 0 0,1 0-1 0 0,0 0 0 0 0,-1 0 1 0 0,1 0-1 0 0,0 0 0 0 0,0-1 0 0 0,-1 1 1 0 0,1 0-1 0 0,0 0 0 0 0,-1 0 0 0 0,1 0 1 0 0,0 0-1 0 0,-1 0 0 0 0,1 1 0 0 0,0-1 1 0 0,-1 0-1 0 0,0 0 104 0 0,-1 0 1 0 0,1 0-1 0 0,0 0 0 0 0,0 1 1 0 0,0-1-1 0 0,-1 1 0 0 0,1-1 1 0 0,0 1-1 0 0,0-1 0 0 0,0 1 1 0 0,0-1-1 0 0,0 1 0 0 0,0 0 1 0 0,0 0-1 0 0,0-1 0 0 0,0 1 1 0 0,0 0-1 0 0,0 0 1 0 0,0 1-1 0 0,-15 22 1401 0 0,2 5-847 0 0,2 1-1 0 0,2 0 1 0 0,0 0-1 0 0,-6 38 1 0 0,2-9-234 0 0,-3 10-289 0 0,4 1 1 0 0,2 1-1 0 0,4-1 1 0 0,1 91-1 0 0,7-137-257 0 0,1-1 0 0 0,1 0 1 0 0,0 0-1 0 0,2 0 0 0 0,11 30 0 0 0,-11-38-541 0 0,1 0 0 0 0,1-1 0 0 0,0 0 0 0 0,1 0 0 0 0,1-1 0 0 0,0 0 0 0 0,1-1 0 0 0,21 22 0 0 0,-29-32 235 0 0,0 0 0 0 0,1 0 1 0 0,-1 0-1 0 0,1 0 1 0 0,-1-1-1 0 0,1 1 0 0 0,0-1 1 0 0,0 0-1 0 0,6 2 1 0 0,7 0-4519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6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215 265 4143 0 0,'7'-8'114'0'0,"-1"0"-1"0"0,-1-1 0 0 0,1 1 0 0 0,-1-1 0 0 0,-1 0 1 0 0,0-1-1 0 0,4-11 0 0 0,-3 1 1779 0 0,4-21 0 0 0,-8 36-1626 0 0,-1 1 1 0 0,0 0-1 0 0,0-1 1 0 0,0 1-1 0 0,0 0 1 0 0,-1-1-1 0 0,0 1 1 0 0,0 0-1 0 0,0-1 1 0 0,0 1-1 0 0,-1 0 1 0 0,0 0-1 0 0,1 0 1 0 0,-2 0-1 0 0,1 1 1 0 0,0-1-1 0 0,-1 1 1 0 0,1-1-1 0 0,-1 1 1 0 0,0 0-1 0 0,-5-5 1 0 0,4 5-96 0 0,1 0 0 0 0,-1 0-1 0 0,0 1 1 0 0,0-1 0 0 0,0 1 0 0 0,-1 0-1 0 0,1 0 1 0 0,0 0 0 0 0,-1 0 0 0 0,1 1-1 0 0,-1 0 1 0 0,0 0 0 0 0,0 0 0 0 0,1 0-1 0 0,-1 1 1 0 0,0 0 0 0 0,0 0 0 0 0,1 0-1 0 0,-6 1 1 0 0,4 0-114 0 0,1 0 0 0 0,-1 0 0 0 0,1 0 0 0 0,-1 1 0 0 0,1 0 0 0 0,0 0 0 0 0,0 0 0 0 0,0 1-1 0 0,0 0 1 0 0,0 0 0 0 0,1 0 0 0 0,-1 0 0 0 0,1 1 0 0 0,0 0 0 0 0,-5 5 0 0 0,2 0-40 0 0,0 0 0 0 0,1 0-1 0 0,1 0 1 0 0,-1 1 0 0 0,1 0 0 0 0,1 0 0 0 0,0 0 0 0 0,1 1 0 0 0,0-1-1 0 0,-3 18 1 0 0,2 16-110 0 0,3-1-1 0 0,4 57 1 0 0,18 86-307 0 0,-20-180 392 0 0,19 89-1270 0 0,-2-34-4449 0 0,-10-37 756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7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14 216 8207 0 0,'-4'-16'439'0'0,"0"0"-1"0"0,1 0 0 0 0,1 0 0 0 0,1-1 0 0 0,1-25 1 0 0,0 39-244 0 0,0 0 0 0 0,1 0 0 0 0,-1 1 0 0 0,1-1 0 0 0,-1 0 0 0 0,1 1 0 0 0,0-1 0 0 0,0 0 0 0 0,0 1 0 0 0,0-1 0 0 0,1 1 0 0 0,1-4 0 0 0,-1 5-171 0 0,-1 0 1 0 0,1 0-1 0 0,-1-1 0 0 0,1 1 0 0 0,0 0 0 0 0,-1 0 0 0 0,1 1 1 0 0,0-1-1 0 0,0 0 0 0 0,-1 1 0 0 0,1-1 0 0 0,0 1 0 0 0,0-1 1 0 0,0 1-1 0 0,0 0 0 0 0,0 0 0 0 0,0 0 0 0 0,2 0 0 0 0,150 10 264 0 0,-78-2 38 0 0,41-4 276 0 0,-133 2-26 0 0,6-1-261 0 0,-6-1 211 0 0,11-3-297 0 0,0 0-1 0 0,0 0 0 0 0,0 1 1 0 0,0 0-1 0 0,1 0 1 0 0,-9 5-1 0 0,0 0 544 0 0,12-7-727 0 0,0 1 0 0 0,0-1 0 0 0,0 1 0 0 0,0-1 0 0 0,0 1 0 0 0,1 0 0 0 0,-1-1 0 0 0,0 1 0 0 0,0 0 0 0 0,0 0 0 0 0,1 0 0 0 0,-1-1 1 0 0,0 1-1 0 0,1 0 0 0 0,-1 0 0 0 0,1 0 0 0 0,-2 2 0 0 0,2-1-30 0 0,-1 1-1 0 0,0-1 1 0 0,1 0 0 0 0,0 1 0 0 0,-1-1 0 0 0,1 1 0 0 0,0-1-1 0 0,0 0 1 0 0,1 1 0 0 0,-1-1 0 0 0,0 1 0 0 0,1-1-1 0 0,-1 0 1 0 0,1 1 0 0 0,0-1 0 0 0,0 0 0 0 0,0 0-1 0 0,0 1 1 0 0,0-1 0 0 0,3 3 0 0 0,-1 0-8 0 0,1-1-1 0 0,-1 0 1 0 0,1 1 0 0 0,1-1 0 0 0,-1 0 0 0 0,0-1-1 0 0,9 6 1 0 0,1-3 41 0 0,-12-5-43 0 0,4 1 11 0 0,0 0 1 0 0,0-1 0 0 0,0 0-1 0 0,1 0 1 0 0,-1 0-1 0 0,0-1 1 0 0,12-1 0 0 0,-12 1-40 0 0,-1-1 0 0 0,0 0 0 0 0,0 0 1 0 0,0 0-1 0 0,0-1 0 0 0,0 1 0 0 0,-1-1 1 0 0,1-1-1 0 0,0 1 0 0 0,-1-1 0 0 0,1 1 1 0 0,-1-1-1 0 0,0 0 0 0 0,0-1 0 0 0,6-6 1 0 0,1-2-710 0 0,0 0 1 0 0,-1-2 0 0 0,15-23-1 0 0,-21 28 521 0 0,1-1 0 0 0,-2 0 0 0 0,1 1 0 0 0,-1-1 0 0 0,-1 0 0 0 0,3-16 0 0 0,-2 4-188 0 0,-2 21 233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11807 0 0,'0'7'1068'0'0,"-5"95"359"0"0,2-62 414 0 0,3 68-1 0 0,5-61-1170 0 0,13 59 0 0 0,-18-105-665 0 0,0-1-1 0 0,0 1 0 0 0,0 0 1 0 0,0 0-1 0 0,1-1 1 0 0,-1 1-1 0 0,0 0 0 0 0,0-1 1 0 0,0 1-1 0 0,1-1 0 0 0,-1 1 1 0 0,0 0-1 0 0,1-1 1 0 0,-1 1-1 0 0,1-1 0 0 0,-1 1 1 0 0,1-1-1 0 0,-1 1 1 0 0,1-1-1 0 0,-1 1 0 0 0,1-1 1 0 0,-1 1-1 0 0,1-1 0 0 0,0 0 3 0 0,0 0 0 0 0,-1 0-1 0 0,1 0 1 0 0,-1 0-1 0 0,1-1 1 0 0,-1 1 0 0 0,1 0-1 0 0,-1 0 1 0 0,1-1 0 0 0,-1 1-1 0 0,1 0 1 0 0,-1-1-1 0 0,0 1 1 0 0,1-1 0 0 0,-1 1-1 0 0,1 0 1 0 0,-1-1-1 0 0,0 1 1 0 0,1-1 0 0 0,-1 0-1 0 0,3-5 8 0 0,0 1 0 0 0,0-1 0 0 0,3-10 0 0 0,7-21-449 0 0,1 0 0 0 0,29-50 0 0 0,-27 63 76 0 0,7-6-67 0 0,-23 30 445 0 0,1 0 1 0 0,0 0-1 0 0,-1 1 1 0 0,1-1-1 0 0,-1 0 1 0 0,1 0-1 0 0,-1 1 1 0 0,1-1-1 0 0,-1 0 1 0 0,1 1-1 0 0,-1-1 1 0 0,0 0-1 0 0,1 1 1 0 0,-1-1-1 0 0,1 1 1 0 0,-1 0 0 0 0,5 6 138 0 0,-2 0 1 0 0,1 0-1 0 0,-1 0 1 0 0,0 1-1 0 0,0-1 1 0 0,-1 1-1 0 0,0 0 0 0 0,1 12 1 0 0,3 9 64 0 0,2 1-213 0 0,1 7-224 0 0,15 36 0 0 0,-20-61-195 0 0,1-1 0 0 0,1 0 0 0 0,0-1 0 0 0,0 0-1 0 0,1 1 1 0 0,0-2 0 0 0,13 13 0 0 0,-7-10-1067 0 0,2-5-248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7.5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5527 0 0,'0'0'888'0'0,"0"2"674"0"0,2 4-204 0 0,-1 1 0 0 0,1-1 0 0 0,1 0 1 0 0,4 10-1 0 0,3 4-95 0 0,17 21 1 0 0,13 14-571 0 0,34 53-716 0 0,-68-97-352 0 0,1-1 1 0 0,0 0-1 0 0,1-1 1 0 0,18 18 0 0 0,-25-26 151 0 0,1 0 1 0 0,0 0 0 0 0,0 0 0 0 0,0 0 0 0 0,0 0-1 0 0,0 0 1 0 0,0 0 0 0 0,0 0 0 0 0,0-1 0 0 0,4 1-1 0 0,-2 0-380 0 0,10 1-1075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7.9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68 2759 0 0,'2'1'2234'0'0,"3"4"-1229"0"0,-1-1 1 0 0,1 1-1 0 0,-1 0 0 0 0,0 1 1 0 0,0-1-1 0 0,-1 1 1 0 0,5 8-1 0 0,19 48 815 0 0,-15-32-982 0 0,0-2-204 0 0,16 40 4437 0 0,-38-86-4767 0 0,7 10-278 0 0,1-2 1 0 0,0 1-1 0 0,0 0 0 0 0,1 0 0 0 0,0-1 0 0 0,1 1 0 0 0,-1-1 1 0 0,2 1-1 0 0,0 0 0 0 0,3-19 0 0 0,-1 17-79 0 0,-2 5-64 0 0,0 0-1 0 0,0 0 0 0 0,1 0 1 0 0,0 0-1 0 0,0 1 0 0 0,1-1 1 0 0,0 1-1 0 0,5-9 0 0 0,16-22-2264 0 0,-20 28 1393 0 0,1 0 0 0 0,0 1 0 0 0,0 0-1 0 0,12-13 1 0 0,-3 8-715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8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 2759 0 0,'0'0'126'0'0,"1"-1"-5"0"0,0-1 8 0 0,7-19 10742 0 0,-7 24-10700 0 0,-1-1 0 0 0,1 0 0 0 0,0 0-1 0 0,-1 0 1 0 0,1 0 0 0 0,0 0 0 0 0,1 2 0 0 0,3 8 21 0 0,11 40 316 0 0,68 246-195 0 0,-59-202-1476 0 0,-4-34-2775 0 0,-15-46 2356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8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92 239 5527 0 0,'-2'-4'60'0'0,"-1"0"0"0"0,0 1 0 0 0,0 0 0 0 0,0-1 0 0 0,0 1 0 0 0,0 0 0 0 0,0 1 0 0 0,-1-1 0 0 0,-5-3 0 0 0,5 3 277 0 0,0 0 0 0 0,0 0 0 0 0,1-1 0 0 0,-1 0 0 0 0,1 0 0 0 0,0 0 0 0 0,0 0 0 0 0,0 0 0 0 0,0 0 0 0 0,1-1 0 0 0,0 1 0 0 0,-2-7 0 0 0,1 3 432 0 0,0 0 0 0 0,1 0 0 0 0,0-1-1 0 0,1 1 1 0 0,0-1 0 0 0,-1-9 0 0 0,2 16-462 0 0,7-8 94 0 0,-5 8-389 0 0,0 0 0 0 0,0 0 0 0 0,1 0 1 0 0,-1 0-1 0 0,1 0 0 0 0,0 0 0 0 0,0 1 0 0 0,-1-1 0 0 0,1 1 1 0 0,0 0-1 0 0,0 0 0 0 0,0 0 0 0 0,0 0 0 0 0,5 0 0 0 0,13-5-134 0 0,-20 5 9 0 0,13 1-377 0 0,-9-1 288 0 0,0 0-1 0 0,0 0 1 0 0,0-1-1 0 0,7-2 1 0 0,10-3-878 0 0,-19 6 836 0 0,0 0 0 0 0,0 0 0 0 0,0 0 0 0 0,0 0-1 0 0,-1-1 1 0 0,5-2 0 0 0,5-5-627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8.9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3223 0 0,'1'2'2554'0'0,"10"15"3717"0"0,-4 5-3505 0 0,0 26-1741 0 0,-5-31-115 0 0,1 26 483 0 0,-2 66 1 0 0,-1-10 7 0 0,1-84-1158 0 0,1-1 0 0 0,5 18 0 0 0,-2-8-11 0 0,4-40-200 0 0,46-128-1148 0 0,-42 111 841 0 0,-10 23 157 0 0,1 0 1 0 0,0 0-1 0 0,1 0 1 0 0,9-14-1 0 0,9-12-196 0 0,-23 36 314 0 0,0 0 0 0 0,0 0 0 0 0,0 1 0 0 0,1-1 0 0 0,-1 0 0 0 0,0 0 0 0 0,0 1 0 0 0,0-1 0 0 0,0 0 0 0 0,0 0 0 0 0,0 0 0 0 0,0 1 0 0 0,0-1 0 0 0,0 0 0 0 0,0 0 0 0 0,1 0 0 0 0,-1 1 0 0 0,0-1 0 0 0,0 0 0 0 0,0 0 0 0 0,0 0 0 0 0,1 0 0 0 0,-1 0 0 0 0,0 1 0 0 0,0-1 0 0 0,0 0 0 0 0,1 0 0 0 0,-1 0 0 0 0,0 0 0 0 0,0 0 0 0 0,0 0 0 0 0,1 0 0 0 0,-1 0 0 0 0,0 0 0 0 0,0 0 0 0 0,0 0 0 0 0,1 0 0 0 0,-1 0 0 0 0,0 0 0 0 0,0 0 0 0 0,1 0 0 0 0,-1 0 0 0 0,0 0 0 0 0,0 0 0 0 0,0 0 0 0 0,1 0 0 0 0,-1 0 0 0 0,0 0 0 0 0,0 0 0 0 0,0 0 0 0 0,1-1 0 0 0,-1 1 0 0 0,0 0 0 0 0,0 0 0 0 0,0 0 0 0 0,1 0 0 0 0,-1-1 0 0 0,0 1 0 0 0,0 0 0 0 0,0 0 0 0 0,0 0 0 0 0,0-1 0 0 0,11 51 367 0 0,-8-36-164 0 0,0 0 1 0 0,9 27-1 0 0,-7-28-155 0 0,1-1 1 0 0,1 0-1 0 0,0 0 1 0 0,0-1-1 0 0,1 1 1 0 0,1-2-1 0 0,0 1 0 0 0,0-1 1 0 0,1-1-1 0 0,0 1 1 0 0,18 11-1 0 0,-19-16-19 0 0,1 0-1 0 0,0-1 0 0 0,0 0 1 0 0,0 0-1 0 0,1-1 0 0 0,13 2 1 0 0,-21-5-17 0 0,1 0-1 0 0,-1 0 1 0 0,0 0 0 0 0,0-1 0 0 0,1 1 0 0 0,-1-1 0 0 0,0 0-1 0 0,0 0 1 0 0,0 0 0 0 0,0 0 0 0 0,0 0 0 0 0,4-3 0 0 0,0 0 0 0 0,-1 0-1 0 0,0 0 1 0 0,0 0 0 0 0,8-8 0 0 0,-3 1-57 0 0,0 0 0 0 0,-1-1 0 0 0,-1 0 0 0 0,0 0 0 0 0,0-1 0 0 0,-1 0 0 0 0,-1-1 0 0 0,0 0 0 0 0,7-22 0 0 0,-12 34 33 0 0,0-2-3 0 0,-4-10-12 0 0,-1 2 27 0 0,3 12 0 0 0,0-1 0 0 0,-1 1 0 0 0,1-1 0 0 0,0 1 0 0 0,0-1 1 0 0,0 1-1 0 0,0-1 0 0 0,-1 1 0 0 0,1-1 0 0 0,0 1 0 0 0,-1 0 0 0 0,1-1 0 0 0,0 1 0 0 0,-1-1 0 0 0,1 1 0 0 0,0 0 0 0 0,-1-1 0 0 0,1 1 0 0 0,-1 0 0 0 0,1-1 0 0 0,0 1 0 0 0,-1 0 1 0 0,1 0-1 0 0,-1-1 0 0 0,0 1 0 0 0,-4 3 10 0 0,5-3-7 0 0,-2 0 3 0 0,1 1 1 0 0,0-1-1 0 0,0 1 0 0 0,0 0 1 0 0,0 0-1 0 0,-1 0 1 0 0,1-1-1 0 0,0 1 0 0 0,0 0 1 0 0,0 0-1 0 0,1 0 0 0 0,-1 1 1 0 0,-1 1-1 0 0,-4 8 58 0 0,4 3-48 0 0,3-6-217 0 0,0 0 0 0 0,0 0-1 0 0,1-1 1 0 0,-1 1 0 0 0,2 0-1 0 0,-1-1 1 0 0,1 0 0 0 0,4 8-1 0 0,-5-10 32 0 0,0-1 0 0 0,1 1 0 0 0,0-1 0 0 0,-1 0 0 0 0,1 0 0 0 0,1 0 0 0 0,-1-1 0 0 0,0 1 0 0 0,1-1 0 0 0,0 1 0 0 0,0-1 0 0 0,0 0 0 0 0,7 3 0 0 0,-7-4-277 0 0,-1-1 0 0 0,1-1-1 0 0,0 1 1 0 0,0 0-1 0 0,6-1 1 0 0,-6 0 118 0 0,14 1-1330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9.3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106 424 4607 0 0,'-2'-1'354'0'0,"-23"-9"-179"0"0,18 8 787 0 0,0-1 1 0 0,0 0-1 0 0,-12-8 1 0 0,-2-2 3144 0 0,19 12-3186 0 0,1 0-449 0 0,-13-6 333 0 0,14 8-807 0 0,0-1 1 0 0,0 1-1 0 0,0 0 0 0 0,0 0 0 0 0,0-1 1 0 0,0 1-1 0 0,0 0 0 0 0,1 0 0 0 0,-1-1 0 0 0,0 1 1 0 0,1 0-1 0 0,-1 0 0 0 0,0-1 0 0 0,1 1 0 0 0,-1 0 1 0 0,1-1-1 0 0,-1 1 0 0 0,1-1 0 0 0,-1 1 1 0 0,1-1-1 0 0,0 1 0 0 0,-1-1 0 0 0,2 1 0 0 0,0 1-9 0 0,49 41 32 0 0,-37-32 346 0 0,1 1 0 0 0,17 20 0 0 0,-30-30-278 0 0,8 8 338 0 0,-2 1 1 0 0,1 0 0 0 0,-1 0 0 0 0,-1 0-1 0 0,6 13 1 0 0,-12-22-338 0 0,-1-1 0 0 0,0 1-1 0 0,0-1 1 0 0,0 1 0 0 0,0 0 0 0 0,0-1 0 0 0,0 1 0 0 0,0-1 0 0 0,-1 1 0 0 0,1 0-1 0 0,-2 1 1 0 0,1 4 140 0 0,0-4-128 0 0,0 1 0 0 0,0-1 0 0 0,0 0 0 0 0,0 1 0 0 0,-1-1 0 0 0,1 0 0 0 0,-1 0 0 0 0,0 0 0 0 0,0 0 0 0 0,-4 5 0 0 0,-29 25 492 0 0,24-22-482 0 0,7-8-182 0 0,0 0 0 0 0,0 1 1 0 0,0-1-1 0 0,-1-1 0 0 0,1 1 0 0 0,-1-1 1 0 0,0 1-1 0 0,1-1 0 0 0,-1-1 0 0 0,0 1 1 0 0,0-1-1 0 0,-7 1 0 0 0,11-2-68 0 0,0 0 0 0 0,0 0 1 0 0,1 0-1 0 0,-1 0 0 0 0,0 0 0 0 0,0 0 0 0 0,1-1 0 0 0,-1 1 0 0 0,0 0 0 0 0,0 0 1 0 0,1-1-1 0 0,-1 1 0 0 0,0-1 0 0 0,1 1 0 0 0,-1-1 0 0 0,0 1 0 0 0,1-1 0 0 0,-1 1 1 0 0,1-1-1 0 0,-1 0 0 0 0,1 1 0 0 0,-1-1 0 0 0,1 0 0 0 0,-1 1 0 0 0,1-1 0 0 0,-1-1 1 0 0,1-9-1881 0 0</inkml:trace>
  <inkml:trace contextRef="#ctx0" brushRef="#br0" timeOffset="1">457 1 8287 0 0,'1'1'639'0'0,"15"93"2287"0"0,11 51 1124 0 0,-7-49-3727 0 0,10 140 1 0 0,-30-231-431 0 0,3 19-1120 0 0,-2 27-1 0 0,-3-28-3888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0:59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1 114 14479 0 0,'0'0'1576'0'0,"11"-6"-784"0"0,1 0 128 0 0,4 0 24 0 0,4-2 8 0 0,2-2-472 0 0,4-2-96 0 0,2 0-24 0 0,4 0 0 0 0,0-2-360 0 0,2 0-80 0 0,-2 0-16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0.0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1 9295 0 0,'0'0'1094'0'0,"-1"1"-556"0"0,-5 8-102 0 0,1 0 0 0 0,0-1 1 0 0,1 2-1 0 0,0-1 0 0 0,0 1 0 0 0,1-1 0 0 0,0 1 0 0 0,1 0 0 0 0,-2 16 0 0 0,1-3-60 0 0,2 0 1 0 0,1 0-1 0 0,3 28 1 0 0,48 256-41 0 0,-50-305-349 0 0,9 50-2755 0 0,-8-39-2494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0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41 206 7975 0 0,'-7'-10'355'0'0,"0"1"-1"0"0,1-1 0 0 0,1 0 0 0 0,-10-21 0 0 0,15 29 147 0 0,0-1-30 0 0,0-3-365 0 0,1-1 0 0 0,0 1 0 0 0,0 0 0 0 0,0-1 0 0 0,1 1 0 0 0,0 0 0 0 0,0 0 0 0 0,1 0 0 0 0,0 0-1 0 0,0 1 1 0 0,0-1 0 0 0,5-6 0 0 0,0 5-46 0 0,13-2-48 0 0,-20 8-10 0 0,1 0-1 0 0,-1 0 1 0 0,0 1 0 0 0,0-1-1 0 0,0 0 1 0 0,1 1-1 0 0,-1-1 1 0 0,0 1-1 0 0,1-1 1 0 0,-1 1 0 0 0,1 0-1 0 0,-1 0 1 0 0,0-1-1 0 0,1 1 1 0 0,-1 0-1 0 0,1 0 1 0 0,-1 0 0 0 0,2 1-1 0 0,5-1 33 0 0,-1 0 21 0 0,0-1 0 0 0,0 1-1 0 0,10 1 1 0 0,-10-1-134 0 0,1 1 0 0 0,-1-2 0 0 0,10 0 0 0 0,-14 0-62 0 0,0 1 0 0 0,0-1 1 0 0,0 0-1 0 0,-1-1 0 0 0,1 1 1 0 0,0 0-1 0 0,-1-1 0 0 0,4-2 0 0 0,4-5-4119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0.7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36 4607 0 0,'0'0'11672'0'0,"2"-1"-10834"0"0,78-14 1204 0 0,-52 9-2175 0 0,-21 5 33 0 0,1 0 1 0 0,-1-1 0 0 0,10-4 0 0 0,-14 5-240 0 0,3-2 250 0 0,-1 3-4889 0 0,5 2-710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42 4143 0 0,'-1'0'191'0'0,"-5"-3"-129"0"0,0 1-1 0 0,0 1 1 0 0,-1-1 0 0 0,-9 0-1 0 0,10 1 724 0 0,0 1 0 0 0,0 0-1 0 0,-1 0 1 0 0,1 1 0 0 0,0 0 0 0 0,0 0-1 0 0,0 0 1 0 0,0 1 0 0 0,0 0 0 0 0,0 0-1 0 0,0 0 1 0 0,1 1 0 0 0,-11 6 0 0 0,13-6-639 0 0,0-1 0 0 0,0 1 0 0 0,0-1 0 0 0,0 1 0 0 0,1 0 0 0 0,0 0 0 0 0,-1 0 0 0 0,1 0 0 0 0,0 1 0 0 0,0-1 1 0 0,1 1-1 0 0,-1-1 0 0 0,-1 8 0 0 0,2-8-115 0 0,0 0 0 0 0,1-1-1 0 0,-1 1 1 0 0,1 0 0 0 0,0 0 0 0 0,0-1 0 0 0,0 1 0 0 0,0 0 0 0 0,1 0 0 0 0,-1 0-1 0 0,1-1 1 0 0,-1 1 0 0 0,1 0 0 0 0,0-1 0 0 0,0 1 0 0 0,0-1 0 0 0,1 1-1 0 0,-1-1 1 0 0,3 4 0 0 0,-3-4-33 0 0,1-1 0 0 0,0 0 0 0 0,0 0 0 0 0,0 1 0 0 0,-1-1 0 0 0,1 0 0 0 0,0-1 0 0 0,0 1 0 0 0,0 0 0 0 0,1 0 0 0 0,-1-1 0 0 0,0 1 0 0 0,0-1 0 0 0,0 0-1 0 0,0 0 1 0 0,0 0 0 0 0,1 0 0 0 0,-1 0 0 0 0,0 0 0 0 0,0 0 0 0 0,0-1 0 0 0,0 1 0 0 0,0-1 0 0 0,1 0 0 0 0,2-1 0 0 0,2-2-100 0 0,1 0-1 0 0,0 0 1 0 0,-1-1-1 0 0,0 0 1 0 0,0-1 0 0 0,-1 1-1 0 0,10-12 1 0 0,-3 2-89 0 0,-1 0 1 0 0,13-23-1 0 0,-23 35 208 0 0,0 0 0 0 0,0 0 0 0 0,-1 0 0 0 0,1 0 0 0 0,1-7 0 0 0,-4-3 127 0 0,-2 0 938 0 0,-4 18-566 0 0,-8 18-49 0 0,6-8-287 0 0,8-14-170 0 0,0 1 0 0 0,0 0 0 0 0,0-1 0 0 0,0 1 0 0 0,0 0-1 0 0,0 0 1 0 0,0-1 0 0 0,1 1 0 0 0,-1 0 0 0 0,0 4 0 0 0,1-1-29 0 0,0 0-1 0 0,1 0 1 0 0,0 0 0 0 0,-1-1 0 0 0,4 10-1 0 0,-2-8-142 0 0,-1-1 1 0 0,1 0-1 0 0,0 0 0 0 0,4 7 0 0 0,-4-10-216 0 0,-1-1 1 0 0,0 1-1 0 0,0 0 0 0 0,1-1 0 0 0,-1 1 0 0 0,1-1 0 0 0,-1 0 0 0 0,1 1 0 0 0,0-1 0 0 0,0 0 1 0 0,-1 0-1 0 0,1 0 0 0 0,0 0 0 0 0,3 0 0 0 0,4 3-4517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1.1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0 110 5527 0 0,'1'2'250'0'0,"0"5"-74"0"0,0-4-155 0 0,0 1 1 0 0,0-1 0 0 0,0 1 0 0 0,0-1 0 0 0,0 0 0 0 0,1 1 0 0 0,3 4-1 0 0,14 32 1631 0 0,1 1 1917 0 0,27 42 1 0 0,-31-55-2606 0 0,-15-25-199 0 0,6 6-79 0 0,-7-9-646 0 0,0 1 1 0 0,0-1-1 0 0,0 0 0 0 0,0 0 1 0 0,0 0-1 0 0,0 1 1 0 0,1-1-1 0 0,-1 0 1 0 0,0 0-1 0 0,0 1 1 0 0,0-1-1 0 0,0 0 1 0 0,1 0-1 0 0,-1 0 1 0 0,0 0-1 0 0,0 1 0 0 0,1-1 1 0 0,-1 0-1 0 0,0 0 1 0 0,0 0-1 0 0,1 0 1 0 0,-1 0-1 0 0,0 0 1 0 0,0 0-1 0 0,1 0 1 0 0,-1 0-1 0 0,0 1 1 0 0,1-1-1 0 0,-1 0 1 0 0,0-1-1 0 0,0 1 0 0 0,1 0 1 0 0,-1 0-1 0 0,0 0 1 0 0,0 0-1 0 0,1 0 1 0 0,-1 0-1 0 0,0 0 1 0 0,0 0-1 0 0,1 0 1 0 0,-1 0-1 0 0,0-1 1 0 0,0 1-1 0 0,1 0 1 0 0,-1 0-1 0 0,0 0 0 0 0,0 0 1 0 0,0-1-1 0 0,1 1 1 0 0,-1 0-1 0 0,0 0 1 0 0,0-1-1 0 0,0 1 1 0 0,0 0-1 0 0,0 0 1 0 0,1-1-1 0 0,-1 1 1 0 0,0 0-1 0 0,0 0 1 0 0,0-1-1 0 0,0 1 0 0 0,2-24-15 0 0,-1 10 236 0 0,3 0-277 0 0,1 1 0 0 0,0 0 0 0 0,0 0 0 0 0,1 0 0 0 0,13-18 0 0 0,1-9-387 0 0,-14 28 44 0 0,14-22 0 0 0,-2 8-169 0 0,23-32-1081 0 0,-35 51 1367 0 0,0 0 0 0 0,1 1 0 0 0,0 0 1 0 0,0 0-1 0 0,13-8 0 0 0,-14 12 15 0 0,11 2 25 0 0,-16 0 208 0 0,-1 0 0 0 0,0 0 0 0 0,1 0-1 0 0,-1 0 1 0 0,0 0 0 0 0,1 0 0 0 0,-1 0 0 0 0,0 0 0 0 0,0 0 0 0 0,1 0 0 0 0,-1 0 0 0 0,0 1 0 0 0,1-1 0 0 0,-1 0 0 0 0,0 0 0 0 0,0 0 0 0 0,0 1 0 0 0,1-1 0 0 0,-1 0 0 0 0,0 0 0 0 0,0 0 0 0 0,0 1 0 0 0,1-1 0 0 0,-1 0 0 0 0,0 0 0 0 0,0 1 0 0 0,0-1 0 0 0,0 0 0 0 0,0 1 0 0 0,0-1 0 0 0,1 0 0 0 0,-1 0 0 0 0,0 1 0 0 0,0-1 0 0 0,0 0 0 0 0,0 1-1 0 0,0-1 1 0 0,0 0 0 0 0,0 1 0 0 0,-1-1 0 0 0,1 13 343 0 0,-1-12-374 0 0,-1 14 353 0 0,0 0 1 0 0,-2-1 0 0 0,-7 22-1 0 0,8-25-228 0 0,0 0-1 0 0,0 1 0 0 0,1-1 1 0 0,1 1-1 0 0,0 0 1 0 0,0-1-1 0 0,1 1 0 0 0,1 0 1 0 0,0-1-1 0 0,0 1 0 0 0,2 0 1 0 0,-1-1-1 0 0,1 0 1 0 0,6 14-1 0 0,-6-19-60 0 0,0 0 1 0 0,0-1-1 0 0,1 1 0 0 0,0-1 1 0 0,0 1-1 0 0,0-2 0 0 0,6 7 1 0 0,-8-9 100 0 0,1-3-67 0 0,0 1 0 0 0,0-1 0 0 0,0 1 0 0 0,0-1 0 0 0,0 0 1 0 0,0 0-1 0 0,0 0 0 0 0,0-1 0 0 0,-1 1 0 0 0,1-1 0 0 0,0 1 1 0 0,-1-1-1 0 0,1 0 0 0 0,-1 0 0 0 0,0 0 0 0 0,0 0 0 0 0,0 0 1 0 0,0-1-1 0 0,3-3 0 0 0,1-4 29 0 0,0 0 0 0 0,0 0-1 0 0,7-19 1 0 0,-12 24-182 0 0,1 0-1 0 0,-1-1 1 0 0,0 1 0 0 0,0-1-1 0 0,-1 1 1 0 0,0-1 0 0 0,0-6-1 0 0,-6-38-3157 0 0,4 38 1535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1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5063 0 0,'1'2'390'0'0,"19"73"2568"0"0,-13-48 273 0 0,0 0 1 0 0,21 46 0 0 0,-27-71-2411 0 0,0 2-750 0 0,0 0 0 0 0,0 0 0 0 0,1 0 0 0 0,0 0 0 0 0,0 0 0 0 0,0 0 0 0 0,0-1 0 0 0,0 1 0 0 0,1-1 0 0 0,-1 0 0 0 0,5 5 0 0 0,-7-8-70 0 0,1 0-1 0 0,-1 0 1 0 0,0 1-1 0 0,0-1 1 0 0,1 0 0 0 0,-1 0-1 0 0,0 1 1 0 0,1-1-1 0 0,-1 0 1 0 0,0 0-1 0 0,1 0 1 0 0,-1 1 0 0 0,0-1-1 0 0,1 0 1 0 0,-1 0-1 0 0,0 0 1 0 0,1 0 0 0 0,-1 0-1 0 0,1 0 1 0 0,-1 0-1 0 0,2 0-4 0 0,0-1-1 0 0,0 0 0 0 0,0 0 1 0 0,0 1-1 0 0,0-1 1 0 0,-1 0-1 0 0,1-1 1 0 0,0 1-1 0 0,-1 0 0 0 0,1 0 1 0 0,-1-1-1 0 0,1 1 1 0 0,0-2-1 0 0,17-23-91 0 0,24-34-391 0 0,-10 16-111 0 0,36-41-1245 0 0,-67 82 1781 0 0,-1 2 52 0 0,0 0-1 0 0,0 0 0 0 0,-1 0 1 0 0,1 0-1 0 0,0 1 1 0 0,0-1-1 0 0,0 0 0 0 0,0 0 1 0 0,0 1-1 0 0,0-1 0 0 0,0 1 1 0 0,3-2-1 0 0,-4 3 31 0 0,1-1-1 0 0,0 0 0 0 0,-1 0 0 0 0,1 1 1 0 0,0-1-1 0 0,-1 0 0 0 0,1 1 1 0 0,0-1-1 0 0,-1 0 0 0 0,1 1 1 0 0,-1-1-1 0 0,1 1 0 0 0,-1-1 1 0 0,1 1-1 0 0,-1 0 0 0 0,1-1 0 0 0,-1 1 1 0 0,1 0-1 0 0,-1 0 24 0 0,5 6 108 0 0,-1 0 0 0 0,0 0 0 0 0,0 1 0 0 0,-1-1 0 0 0,0 1 0 0 0,-1 0 0 0 0,0-1 0 0 0,0 1 0 0 0,1 10 0 0 0,-1-7-57 0 0,1 0 0 0 0,0-1-1 0 0,7 20 1 0 0,-7-25-63 0 0,4 10 83 0 0,-5-16-54 0 0,27-16 11 0 0,-10 5-58 0 0,-6 3-29 0 0,0-1-1 0 0,-1 0 1 0 0,-1-1-1 0 0,17-19 1 0 0,-19 20-19 0 0,1-1 11 0 0,-6 6 8 0 0,-1 0-1 0 0,1 1 1 0 0,1 0 0 0 0,-1 0 0 0 0,0 0-1 0 0,1 0 1 0 0,0 1 0 0 0,0-1 0 0 0,0 1-1 0 0,9-3 1 0 0,1 4 37 0 0,-10 5 47 0 0,-3-2-17 0 0,3 2 18 0 0,0 1 0 0 0,0 0 0 0 0,-1 0 0 0 0,1 0 0 0 0,-1 0 0 0 0,0 1 1 0 0,5 7-1 0 0,24 38 203 0 0,-28-41-245 0 0,6 9-319 0 0,0 0 0 0 0,1-1-1 0 0,1 0 1 0 0,26 25 0 0 0,-26-32-4193 0 0,1-4-1465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1.9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264 23 11519 0 0,'-4'-3'162'0'0,"-1"0"0"0"0,1 1 1 0 0,-1-1-1 0 0,1 1 0 0 0,-1 0 0 0 0,0 0 0 0 0,0 1 0 0 0,0 0 0 0 0,0 0 0 0 0,0 0 0 0 0,0 0 0 0 0,0 1 0 0 0,0-1 0 0 0,0 1 0 0 0,-1 1 0 0 0,-8 1 0 0 0,9-1 117 0 0,-1 0 0 0 0,1 0-1 0 0,-1 1 1 0 0,1 0 0 0 0,-1 0-1 0 0,1 0 1 0 0,0 1 0 0 0,0 0-1 0 0,0 0 1 0 0,1 0-1 0 0,-1 0 1 0 0,1 1 0 0 0,0 0-1 0 0,-7 7 1 0 0,-1 4 207 0 0,1 0 1 0 0,1 0-1 0 0,0 1 1 0 0,1 0-1 0 0,0 1 1 0 0,2 0-1 0 0,0 0 1 0 0,-6 21-1 0 0,12-32-421 0 0,1-1 0 0 0,-1 1 0 0 0,1 0-1 0 0,-1-1 1 0 0,2 1 0 0 0,-1-1 0 0 0,0 1-1 0 0,1-1 1 0 0,0 1 0 0 0,1-1 0 0 0,-1 0-1 0 0,1 1 1 0 0,0-1 0 0 0,0 0-1 0 0,1 0 1 0 0,-1 0 0 0 0,1 0 0 0 0,0-1-1 0 0,7 8 1 0 0,-8-10-45 0 0,5 5 6 0 0,0 0 1 0 0,0-1-1 0 0,1 0 1 0 0,0 0 0 0 0,0 0-1 0 0,0-1 1 0 0,1-1-1 0 0,0 1 1 0 0,13 4-1 0 0,-9-5-106 0 0,0 0-1 0 0,1-1 1 0 0,-1 0-1 0 0,1-1 1 0 0,-1-1-1 0 0,1 0 1 0 0,0-1-1 0 0,-1 0 1 0 0,21-4-1 0 0,-10 0-131 0 0,-8 1-827 0 0,-1 0-1 0 0,0-1 1 0 0,0 0-1 0 0,27-12 1 0 0,-20 4-624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2.3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 9671 0 0,'1'-1'4138'0'0,"5"-3"-3569"0"0,0 1 1 0 0,-1 0 0 0 0,1 0-1 0 0,1 0 1 0 0,-1 1 0 0 0,0 0-1 0 0,10-2 1 0 0,49-6-10 0 0,-51 9-191 0 0,81-4 82 0 0,-6 2-2868 0 0,-60-1 1039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2.6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25 315 8751 0 0,'-2'1'674'0'0,"-7"5"-2227"0"0,-5 3 7901 0 0,16-5-2672 0 0,8 0-2493 0 0,14 3-1025 0 0,0-1 1 0 0,1-1-1 0 0,0-2 0 0 0,36 1 0 0 0,-40-4-1264 0 0,0-1 0 0 0,-1-1 0 0 0,24-5 0 0 0,-25 2-4645 0 0</inkml:trace>
  <inkml:trace contextRef="#ctx0" brushRef="#br0" timeOffset="1">869 0 6447 0 0,'-3'0'298'0'0,"-8"0"-175"0"0,-1 1 0 0 0,1 1 1 0 0,-1 0-1 0 0,1 0 0 0 0,-1 1 0 0 0,1 1 1 0 0,-19 8-1 0 0,16-5 1045 0 0,0 1-1 0 0,0 0 1 0 0,-12 10 0 0 0,20-12-909 0 0,0 0 1 0 0,0 0-1 0 0,0 0 0 0 0,1 1 1 0 0,0 0-1 0 0,1 0 0 0 0,-1 0 1 0 0,1 0-1 0 0,1 1 1 0 0,-1 0-1 0 0,1-1 0 0 0,1 1 1 0 0,-1 1-1 0 0,1-1 0 0 0,1 0 1 0 0,0 0-1 0 0,0 1 0 0 0,0-1 1 0 0,1 1-1 0 0,0-1 1 0 0,1 0-1 0 0,2 15 0 0 0,0-17-245 0 0,-1 1 0 0 0,1-1 0 0 0,-1-1-1 0 0,2 1 1 0 0,-1 0 0 0 0,1-1 0 0 0,-1 1 0 0 0,1-1-1 0 0,1 0 1 0 0,-1-1 0 0 0,1 1 0 0 0,0-1-1 0 0,0 0 1 0 0,0 0 0 0 0,1 0 0 0 0,-1-1 0 0 0,10 5-1 0 0,-5-4-37 0 0,0 0-1 0 0,0 0 0 0 0,0-1 0 0 0,1 0 1 0 0,-1-1-1 0 0,1-1 0 0 0,0 1 0 0 0,-1-2 1 0 0,1 1-1 0 0,11-2 0 0 0,-12-1 9 0 0,1 0 0 0 0,-1-1-1 0 0,0 0 1 0 0,0 0 0 0 0,-1-1 0 0 0,1-1-1 0 0,-1 1 1 0 0,0-2 0 0 0,10-6 0 0 0,-16 9 44 0 0,-1 1 1 0 0,0-1-1 0 0,0 1 1 0 0,0-1-1 0 0,0 0 1 0 0,0 0 0 0 0,-1 0-1 0 0,1 0 1 0 0,-1 0-1 0 0,0 0 1 0 0,0 0-1 0 0,0-1 1 0 0,1-4 0 0 0,0-4 126 0 0,-1 1 0 0 0,1-19 0 0 0,-3 21-100 0 0,-1 0 0 0 0,0 0 0 0 0,0 0 0 0 0,-1 1 0 0 0,1-1 0 0 0,-2 1 0 0 0,1-1-1 0 0,-2 1 1 0 0,-4-9 0 0 0,-14-30-641 0 0,21 43 166 0 0,0-1 1 0 0,0 1 0 0 0,-1 0-1 0 0,1 0 1 0 0,-7-7 0 0 0,-3-5-5627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66 2759 0 0,'0'-20'126'0'0,"5"7"-5"0"0,-3 11-69 0 0,0-1-1 0 0,0 1 1 0 0,0-1 0 0 0,0 1-1 0 0,1 0 1 0 0,-1 0-1 0 0,0 0 1 0 0,1 0 0 0 0,0 1-1 0 0,0-1 1 0 0,-1 1-1 0 0,1-1 1 0 0,0 1 0 0 0,5-2-1 0 0,-4 3 410 0 0,0-1-1 0 0,0 0 1 0 0,0 1-1 0 0,-1 0 1 0 0,1 0-1 0 0,0 0 1 0 0,0 0-1 0 0,0 1 1 0 0,0-1-1 0 0,0 1 1 0 0,-1 0-1 0 0,1 0 1 0 0,0 1-1 0 0,-1-1 1 0 0,1 1-1 0 0,-1-1 1 0 0,1 1-1 0 0,5 4 1 0 0,16 16 480 0 0,-2 1 0 0 0,0 1 0 0 0,-1 1 0 0 0,25 38 0 0 0,-9-13-371 0 0,87 131 1080 0 0,-79-104-1019 0 0,63 110 845 0 0,-81-133-764 0 0,32 88 0 0 0,-49-111-453 0 0,-1 0 1 0 0,-2 0-1 0 0,9 65 1 0 0,-16-83-204 0 0,-1-1 0 0 0,0 1 1 0 0,-1-1-1 0 0,0 1 0 0 0,-1-1 0 0 0,0 1 1 0 0,-1-1-1 0 0,0 0 0 0 0,-1 0 0 0 0,0 0 0 0 0,-1-1 1 0 0,-1 1-1 0 0,-8 13 0 0 0,0-5 10 0 0,-1 0-1 0 0,-1-2 1 0 0,0 1-1 0 0,-31 25 1 0 0,12-16-681 0 0,-63 39-1 0 0,66-48-749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4.3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27 5983 0 0,'2'1'464'0'0,"14"13"-252"0"0,12 9 2754 0 0,-26-22-2670 0 0,0 0 0 0 0,0 1-1 0 0,0-1 1 0 0,0 0 0 0 0,0 1 0 0 0,-1 0 0 0 0,1-1 0 0 0,-1 1 0 0 0,1 0 0 0 0,-1 0 0 0 0,1 0 0 0 0,-1 0 0 0 0,0 0 0 0 0,0 0 0 0 0,0 0-1 0 0,0 1 1 0 0,-1-1 0 0 0,2 4 0 0 0,-2-4 162 0 0,-6 10 66 0 0,4-7-461 0 0,-1-1 0 0 0,0 0 1 0 0,0 1-1 0 0,0-1 1 0 0,0 0-1 0 0,-1-1 1 0 0,1 1-1 0 0,-1 0 0 0 0,-6 3 1 0 0,-1 3-2 0 0,10-9-65 0 0,1-1 0 0 0,-1 1 1 0 0,0 0-1 0 0,1-1 1 0 0,-1 1-1 0 0,0 0 1 0 0,0-1-1 0 0,1 1 0 0 0,-1-1 1 0 0,0 1-1 0 0,0-1 1 0 0,0 0-1 0 0,0 1 1 0 0,0-1-1 0 0,0 0 1 0 0,0 0-1 0 0,1 0 0 0 0,-1 1 1 0 0,0-1-1 0 0,0 0 1 0 0,0 0-1 0 0,0 0 1 0 0,0 0-1 0 0,0-1 0 0 0,0 1 1 0 0,0 0-1 0 0,0 0 1 0 0,-1-1-1 0 0,-1 0-10 0 0,1 1-77 0 0,1-1-82 0 0,-2-1 137 0 0,0-1 1 0 0,1 1-1 0 0,-1 0 0 0 0,1-1 0 0 0,0 1 0 0 0,0-1 1 0 0,0 0-1 0 0,0 0 0 0 0,0 0 0 0 0,1 0 0 0 0,-1 0 1 0 0,1 0-1 0 0,0 0 0 0 0,-1 0 0 0 0,2-1 0 0 0,-2-5 0 0 0,1 2 25 0 0,0 0 0 0 0,0 1 0 0 0,1-1 0 0 0,0 0 0 0 0,0 1 0 0 0,1-1 0 0 0,3-13 0 0 0,-4 18 11 0 0,1 0 1 0 0,0 0-1 0 0,-1 0 0 0 0,1 0 0 0 0,0 0 0 0 0,0 0 1 0 0,1 1-1 0 0,-1-1 0 0 0,0 0 0 0 0,1 1 0 0 0,-1-1 0 0 0,0 1 1 0 0,1-1-1 0 0,0 1 0 0 0,-1 0 0 0 0,1-1 0 0 0,0 1 1 0 0,0 0-1 0 0,0 0 0 0 0,0 0 0 0 0,0 1 0 0 0,0-1 1 0 0,0 0-1 0 0,0 1 0 0 0,0-1 0 0 0,4 0 0 0 0,-2 1 46 0 0,0 0 0 0 0,-1 0 0 0 0,1 0 0 0 0,0 1 1 0 0,0-1-1 0 0,0 1 0 0 0,-1 0 0 0 0,1 0 0 0 0,0 0 0 0 0,-1 0 0 0 0,1 1 0 0 0,-1-1 0 0 0,6 5 0 0 0,-6-4 4 0 0,2 0 177 0 0,-1 1 0 0 0,1 0 0 0 0,-1 1 0 0 0,0-1 0 0 0,0 1 0 0 0,0 0 0 0 0,0 0 1 0 0,0 0-1 0 0,-1 0 0 0 0,0 1 0 0 0,3 5 0 0 0,-5-8 277 0 0,-2 0-391 0 0,-5 11-90 0 0,1-11-27 0 0,3-1 4 0 0,-8 5-1 0 0,9-5 6 0 0,0 0 1 0 0,0-1-1 0 0,-1 1 0 0 0,1 0 1 0 0,0 0-1 0 0,0-1 0 0 0,-1 1 1 0 0,1-1-1 0 0,0 1 0 0 0,-1-1 0 0 0,1 1 1 0 0,-1-1-1 0 0,1 0 0 0 0,0 0 1 0 0,-1 0-1 0 0,1 0 0 0 0,-1 0 1 0 0,1 0-1 0 0,-1 0 0 0 0,1 0 0 0 0,-1 0 1 0 0,1-1-1 0 0,0 1 0 0 0,-2-1 1 0 0,-2-1 67 0 0,3 2 38 0 0,-7-9-94 0 0,4 4-82 0 0,0-1 1 0 0,1 0-1 0 0,0 0 1 0 0,1 0-1 0 0,-1-1 1 0 0,1 0-1 0 0,0 1 1 0 0,1-1 0 0 0,0 0-1 0 0,0 0 1 0 0,-1-8-1 0 0,2 13-344 0 0,2 0-784 0 0,3-6-3258 0 0,1 0-1396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5.7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94 13359 0 0,'0'0'1424'0'0,"8"-6"-1424"0"0,2 0 0 0 0,4 4 872 0 0,2 0 128 0 0,0 0 24 0 0,0-2 8 0 0,4 2-520 0 0,2-2-112 0 0,4-2-16 0 0,2-2-8 0 0,2-2-248 0 0,4 0-56 0 0,1 1-8 0 0,1-1-5560 0 0,0-2-1112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6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3 13271 0 0,'0'0'5'0'0,"0"-1"-1"0"0,0 1 1 0 0,0 0-1 0 0,0 0 0 0 0,0 0 1 0 0,0 0-1 0 0,0 0 1 0 0,0 0-1 0 0,0 0 0 0 0,0 0 1 0 0,0 0-1 0 0,-1-1 1 0 0,1 1-1 0 0,0 0 0 0 0,0 0 1 0 0,0 0-1 0 0,0 0 1 0 0,0 0-1 0 0,0 0 0 0 0,0 0 1 0 0,0 0-1 0 0,0 0 1 0 0,0 0-1 0 0,0 0 0 0 0,0 0 1 0 0,-1 0-1 0 0,1 0 1 0 0,0 0-1 0 0,0 0 1 0 0,0 0-1 0 0,0 0 0 0 0,0-1 1 0 0,0 1-1 0 0,0 0 1 0 0,0 0-1 0 0,0 0 0 0 0,-1 0 1 0 0,1 1-1 0 0,0-1 1 0 0,0 0-1 0 0,0 0 0 0 0,0 0 1 0 0,0 0-1 0 0,0 0 1 0 0,0 0-1 0 0,0 0 0 0 0,0 0 1 0 0,-1 0-1 0 0,1 0 1 0 0,0 0-1 0 0,0 0 0 0 0,0 0 1 0 0,0 0-1 0 0,0 0 1 0 0,0 0-1 0 0,0 0 1 0 0,0 0-1 0 0,0 1 0 0 0,0-1 1 0 0,0 0-1 0 0,0 0 1 0 0,0 0-1 0 0,0 0 0 0 0,0 0 1 0 0,-1 0-1 0 0,1 0 1 0 0,0 0-1 0 0,0 0 0 0 0,0 1 1 0 0,-1 11 486 0 0,3 18 165 0 0,7 13-114 0 0,3 0-1 0 0,29 71 0 0 0,-21-66-249 0 0,79 216-14 0 0,-96-253-377 0 0,0-1 1 0 0,0 1-1 0 0,-1 0 1 0 0,1 20-1 0 0,-3-28 35 0 0,0 1-1 0 0,-1 0 1 0 0,1-1-1 0 0,-1 1 1 0 0,1-1-1 0 0,-1 1 1 0 0,0-1-1 0 0,0 1 1 0 0,-1-1-1 0 0,1 1 1 0 0,-1-1-1 0 0,0 0 1 0 0,1 0-1 0 0,-2 0 1 0 0,1 0-1 0 0,0 0 1 0 0,-5 5-1 0 0,3-5-50 0 0,1 0 1 0 0,-1-1-1 0 0,1 1 0 0 0,-1-1 0 0 0,0 0 1 0 0,0 1-1 0 0,0-2 0 0 0,0 1 0 0 0,0 0 0 0 0,-1-1 1 0 0,1 0-1 0 0,-6 1 0 0 0,8-2 61 0 0,-1 0 0 0 0,0 0 0 0 0,1 0 0 0 0,-1 0 0 0 0,0 0-1 0 0,1-1 1 0 0,-1 1 0 0 0,1-1 0 0 0,-1 0 0 0 0,1 0 0 0 0,-1 0 0 0 0,1 0 0 0 0,-1 0 0 0 0,1-1-1 0 0,0 1 1 0 0,0-1 0 0 0,0 1 0 0 0,-1-1 0 0 0,2 0 0 0 0,-1 0 0 0 0,-3-3 0 0 0,-17-23 411 0 0,1-1 1 0 0,2-1 0 0 0,-22-46-1 0 0,38 72-90 0 0,1-1 0 0 0,1 1 0 0 0,-1 0 0 0 0,1-1 0 0 0,-1 0 0 0 0,1 1 0 0 0,1-1 0 0 0,-1 0 1 0 0,1 1-1 0 0,0-9 0 0 0,0 11 581 0 0,15-6 769 0 0,-5 2-1060 0 0,8 0-149 0 0,1 0-1 0 0,0 2 0 0 0,0 0 1 0 0,34-2-1 0 0,8-2-252 0 0,41-12-28 0 0,19-4-810 0 0,-45 12-2089 0 0,-40 4-4116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7.3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1 108 12439 0 0,'0'0'1126'0'0,"0"-2"-929"0"0,0 0-55 0 0,0 0 0 0 0,0 0 0 0 0,1 0 0 0 0,-1 0 0 0 0,1 0 0 0 0,-1 0 0 0 0,1-1 0 0 0,0 1 0 0 0,0 1 0 0 0,0-1 0 0 0,0 0 0 0 0,0 0 0 0 0,0 0 0 0 0,0 0 0 0 0,3-1 0 0 0,-1-1 409 0 0,1 1 0 0 0,0 0 1 0 0,0 0-1 0 0,0 0 0 0 0,0 0 0 0 0,7-3 1 0 0,3 0 256 0 0,0 1 0 0 0,0 0 0 0 0,24-4-1 0 0,62-5-316 0 0,-58 11-3164 0 0,-16 1-1346 0 0,9-2-3257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7367 0 0,'0'0'568'0'0,"1"2"-373"0"0,40 91 5119 0 0,2 5 1743 0 0,-35-107-6700 0 0,-7 8-351 0 0,0 0 1 0 0,0 0-1 0 0,0 0 1 0 0,0 0 0 0 0,0 0-1 0 0,0 0 1 0 0,0 0-1 0 0,-1 0 1 0 0,1 0-1 0 0,0-2 1 0 0,4-13 2 0 0,-1-1-1 0 0,-1 1 1 0 0,2-20 0 0 0,-4 18-552 0 0,2 0 0 0 0,8-30 1 0 0,-6 33-1300 0 0,11-21 1 0 0,2 7-4098 0 0,-10 25 3439 0 0,-6 4 2078 0 0,7-2-956 0 0</inkml:trace>
  <inkml:trace contextRef="#ctx0" brushRef="#br0" timeOffset="1">358 147 7687 0 0,'0'0'336'0'0,"1"15"80"0"0,1 0-336 0 0,1-2-80 0 0,-3-1 0 0 0,2-1 0 0 0,0 3 248 0 0,-1-1 32 0 0,1 0 8 0 0,1-1 64 0 0,2-2-352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8.4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243 12 4607 0 0,'-3'-1'46'0'0,"0"-1"0"0"0,0 1-1 0 0,0 0 1 0 0,0-1 0 0 0,-1 1-1 0 0,1 1 1 0 0,0-1 0 0 0,-7 0-1 0 0,-30 0 479 0 0,25 1 857 0 0,10 1-565 0 0,0-1-1 0 0,0 1 0 0 0,1 0 0 0 0,-1 1 0 0 0,0-1 1 0 0,-9 5-1 0 0,-6 2 608 0 0,15-6-1363 0 0,1 0 1 0 0,0 0 0 0 0,-1 0 0 0 0,1 1 0 0 0,0 0 0 0 0,1 0 0 0 0,-1 0 0 0 0,1 0-1 0 0,-1 0 1 0 0,1 1 0 0 0,0 0 0 0 0,-3 4 0 0 0,0 1 42 0 0,1-1 0 0 0,0 1 0 0 0,0 0 0 0 0,-6 17 0 0 0,10-18-113 0 0,-1-1-1 0 0,1 1 0 0 0,0-1 1 0 0,1 1-1 0 0,0 0 0 0 0,1 14 1 0 0,2-10-33 0 0,0-7 26 0 0,0 0 0 0 0,1 0 0 0 0,0-1 0 0 0,0 0 0 0 0,7 7 1 0 0,0-1-36 0 0,1 0 0 0 0,23 15 1 0 0,-20-14 32 0 0,5 2 296 0 0,-1 1 0 0 0,0 1 0 0 0,-1 1 0 0 0,-1 0 0 0 0,15 20 0 0 0,-25-28-156 0 0,-2 0-1 0 0,1 0 1 0 0,-1 1 0 0 0,0 0 0 0 0,-1 0 0 0 0,0 0-1 0 0,0 0 1 0 0,-1 0 0 0 0,0 1 0 0 0,-1 0-1 0 0,0-1 1 0 0,-1 1 0 0 0,0 0 0 0 0,0 16 0 0 0,-2-11-53 0 0,-1-1 1 0 0,0 0-1 0 0,0 0 1 0 0,-2 0 0 0 0,0-1-1 0 0,0 1 1 0 0,-2-1-1 0 0,1 0 1 0 0,-1 0 0 0 0,-16 22-1 0 0,21-33-580 0 0,-3 3 535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8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7 100 4607 0 0,'-2'-4'5182'0'0,"2"10"-1152"0"0,-2 6-2531 0 0,0-4-900 0 0,2 20 95 0 0,1 1 1 0 0,1-1-1 0 0,11 53 1 0 0,-7-52-468 0 0,-3-15-187 0 0,0-1 0 0 0,1 0 0 0 0,0 0 0 0 0,1 0 0 0 0,0 0 0 0 0,1-1 0 0 0,1 0 0 0 0,11 17 0 0 0,-15-26-33 0 0,-1 0 0 0 0,0 0 0 0 0,1-1 0 0 0,0 1 0 0 0,-1-1 0 0 0,1 1 1 0 0,0-1-1 0 0,0 0 0 0 0,0 0 0 0 0,0-1 0 0 0,1 1 0 0 0,-1 0 0 0 0,1-1 0 0 0,-1 0 0 0 0,1 0 0 0 0,-1 0 0 0 0,1 0 1 0 0,-1-1-1 0 0,1 1 0 0 0,0-1 0 0 0,6 0 0 0 0,-5-1-33 0 0,0 0 1 0 0,0 0-1 0 0,0-1 1 0 0,0 1-1 0 0,0-1 1 0 0,0 0-1 0 0,-1 0 1 0 0,1-1-1 0 0,-1 0 1 0 0,0 1-1 0 0,1-1 1 0 0,-1-1-1 0 0,-1 1 1 0 0,1 0-1 0 0,4-6 1 0 0,8-11-234 0 0,-1-1 0 0 0,-1 0-1 0 0,0-1 1 0 0,-2 0 0 0 0,19-47 0 0 0,-13 15-290 0 0,20-88 1 0 0,-26 72 579 0 0,-12 68 489 0 0,-1 3-469 0 0,0-1 1 0 0,0 1 0 0 0,0-1 0 0 0,0 1 0 0 0,0 0 0 0 0,0-1 0 0 0,1 1 0 0 0,-1 0-1 0 0,0 0 1 0 0,0 0 0 0 0,1-1 0 0 0,-1 1 0 0 0,0 0 0 0 0,1 0 0 0 0,-1 2 0 0 0,-8 16 191 0 0,9-17-182 0 0,-5 11-33 0 0,0 1 0 0 0,2 0 0 0 0,0 0-1 0 0,0 1 1 0 0,2-1 0 0 0,-1 0 0 0 0,2 1-1 0 0,0-1 1 0 0,1 1 0 0 0,0-1 0 0 0,1 1-1 0 0,1-1 1 0 0,0 0 0 0 0,1 0 0 0 0,0 0-1 0 0,10 20 1 0 0,-9-24-114 0 0,13 28-1186 0 0,-5-15-2874 0 0,1-2-1462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9.2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0 9215 0 0,'0'2'48'0'0,"-7"8"454"0"0,1 1 0 0 0,-8 20 0 0 0,12-27-266 0 0,1 1-1 0 0,0-1 1 0 0,0 1 0 0 0,0 0 0 0 0,1-1 0 0 0,0 1 0 0 0,0 0 0 0 0,0 0 0 0 0,0-1-1 0 0,2 9 1 0 0,0-5-160 0 0,1 1 0 0 0,0-1-1 0 0,0 0 1 0 0,1 0 0 0 0,0 0 0 0 0,1 0-1 0 0,-1 0 1 0 0,2-1 0 0 0,-1 0-1 0 0,1 0 1 0 0,0 0 0 0 0,0-1 0 0 0,0 0-1 0 0,1 0 1 0 0,9 5 0 0 0,-7-4-167 0 0,1-1 0 0 0,-1-1 0 0 0,1 0 1 0 0,0 0-1 0 0,1-1 0 0 0,-1 0 1 0 0,1-1-1 0 0,0 0 0 0 0,-1-1 0 0 0,1 0 1 0 0,20 1-1 0 0,-29-3-172 0 0,0-1 29 0 0,6-2 118 0 0,-5 1 48 0 0,-1-6 54 0 0,-1 6 19 0 0,-1 0 0 0 0,1 1 0 0 0,-1-1 0 0 0,0 0 0 0 0,0 0 0 0 0,0 0 0 0 0,0 1 0 0 0,0-1 0 0 0,0 0 0 0 0,0 0 0 0 0,0 1 0 0 0,-1-1 0 0 0,1 0 0 0 0,-1 1 0 0 0,1-1 0 0 0,-1 0 0 0 0,0 1 0 0 0,0-1 0 0 0,-2-2 0 0 0,-2-6 39 0 0,0-5-113 0 0,1 0-1 0 0,0-1 1 0 0,1 0-1 0 0,1 0 1 0 0,0 0-1 0 0,1-29 1 0 0,1 37 94 0 0,1-3-1211 0 0,-1 11 1162 0 0,1 0 1 0 0,-1 0 0 0 0,1 0 0 0 0,-1-1 0 0 0,1 1 0 0 0,-1 0 0 0 0,1 0-1 0 0,-1 0 1 0 0,1 0 0 0 0,-1 0 0 0 0,1 0 0 0 0,-1 0 0 0 0,1 0-1 0 0,-1 0 1 0 0,1 0 0 0 0,-1 1 0 0 0,1-1 0 0 0,-1 0 0 0 0,0 0-1 0 0,1 0 1 0 0,-1 1 0 0 0,1-1 0 0 0,-1 0 0 0 0,1 1 0 0 0,6 3 187 0 0,0 0 1 0 0,-1 0-1 0 0,1 1 1 0 0,-1-1 0 0 0,0 1-1 0 0,-1 1 1 0 0,9 9-1 0 0,32 48 1214 0 0,-36-48-1012 0 0,7 13 337 0 0,-1 0 1 0 0,-1 0 0 0 0,-2 2 0 0 0,-1-1 0 0 0,-1 2 0 0 0,-1-1-1 0 0,7 49 1 0 0,-14-65-426 0 0,-2-1 1 0 0,0 1-1 0 0,0 0 0 0 0,-1 0 0 0 0,-1-1 0 0 0,0 1 0 0 0,-1 0 0 0 0,-1-1 1 0 0,0 1-1 0 0,0-1 0 0 0,-2 0 0 0 0,1 0 0 0 0,-2 0 0 0 0,0-1 1 0 0,0 0-1 0 0,-1 0 0 0 0,-1 0 0 0 0,0-1 0 0 0,0 0 0 0 0,-14 13 0 0 0,10-13-161 0 0,-1 0 0 0 0,0-1 0 0 0,-1-1 0 0 0,1 0-1 0 0,-2-1 1 0 0,-20 9 0 0 0,27-14-122 0 0,0 1-1 0 0,-1-2 1 0 0,1 1 0 0 0,-1-1-1 0 0,0 0 1 0 0,0-1 0 0 0,0 0-1 0 0,0-1 1 0 0,0 0-1 0 0,0 0 1 0 0,0-1 0 0 0,0 0-1 0 0,-9-2 1 0 0,14 2-190 0 0,1-1-1 0 0,-1 1 0 0 0,1-1 1 0 0,-1 0-1 0 0,1 0 0 0 0,0 0 1 0 0,-1 0-1 0 0,1 0 1 0 0,0-1-1 0 0,-4-4 0 0 0,4 3-1053 0 0,1 1-1 0 0,-1 0 0 0 0,1-1 0 0 0,0 1 0 0 0,-3-8 1 0 0,-2-6-5813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09.7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204 78 9671 0 0,'-1'-2'440'0'0,"-1"-3"-297"0"0,-1 0 0 0 0,0 0 0 0 0,-1 1 0 0 0,1-1 0 0 0,-1 1 0 0 0,0-1 0 0 0,0 1 0 0 0,0 0 0 0 0,-7-5 0 0 0,7 6 506 0 0,0 0 0 0 0,0 1 0 0 0,-1-1 0 0 0,1 1 0 0 0,0 0 0 0 0,-1 0 0 0 0,1 0 0 0 0,-1 0 1 0 0,0 1-1 0 0,0 0 0 0 0,-9-1 0 0 0,12 2-577 0 0,0 1-1 0 0,0-1 1 0 0,0 1 0 0 0,0 0 0 0 0,-1-1-1 0 0,1 1 1 0 0,0 0 0 0 0,1 1-1 0 0,-1-1 1 0 0,0 0 0 0 0,0 0 0 0 0,0 1-1 0 0,1-1 1 0 0,-1 1 0 0 0,1 0 0 0 0,-1-1-1 0 0,1 1 1 0 0,-1 0 0 0 0,1 0-1 0 0,-2 3 1 0 0,-3 6-49 0 0,1 0 0 0 0,-6 15 0 0 0,10-24-5 0 0,-7 23 5 0 0,1 0 0 0 0,0 1 0 0 0,2 0 0 0 0,1 0 0 0 0,1 0 0 0 0,2 46 1 0 0,1-60-3 0 0,1-1 1 0 0,1 1 0 0 0,0 0-1 0 0,7 20 1 0 0,-8-28-17 0 0,0-1 0 0 0,0 0 0 0 0,0 1 0 0 0,1-1 0 0 0,-1 0 0 0 0,1 0 0 0 0,0 0 0 0 0,0 0 0 0 0,0 0 0 0 0,1 0 0 0 0,-1-1 0 0 0,0 1 0 0 0,1-1 0 0 0,0 0 0 0 0,0 0 0 0 0,-1 0 0 0 0,1 0 0 0 0,1 0 0 0 0,-1 0 0 0 0,5 1 0 0 0,-5-2 3 0 0,1-1 1 0 0,-1 0 0 0 0,1 1-1 0 0,-1-2 1 0 0,0 1 0 0 0,1 0-1 0 0,-1-1 1 0 0,0 1 0 0 0,1-1-1 0 0,-1 0 1 0 0,0 0 0 0 0,0 0-1 0 0,0-1 1 0 0,0 1-1 0 0,0-1 1 0 0,0 0 0 0 0,4-2-1 0 0,1-2 10 0 0,0-1 0 0 0,0 0 0 0 0,-1 0 0 0 0,10-12 0 0 0,-8 5-9 0 0,0 0 0 0 0,-1-1 0 0 0,0 0-1 0 0,-1 0 1 0 0,0-1 0 0 0,5-20 0 0 0,-5 13-7 0 0,-3 8 16 0 0,0 0 0 0 0,-2 0 0 0 0,2-20 0 0 0,4-23 338 0 0,-4 26 312 0 0,-3 31-148 0 0,1 4-453 0 0,7 11-49 0 0,0 1 1 0 0,9 21-1 0 0,-12-23-37 0 0,0 0 0 0 0,1-1 0 0 0,0 0 0 0 0,1 0 0 0 0,16 18 0 0 0,-12-18-435 0 0,1 0-1 0 0,15 11 0 0 0,-21-19-665 0 0,1 1 0 0 0,0-1 0 0 0,11 5 0 0 0,-1-2-5396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0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1 253 6447 0 0,'-1'12'235'0'0,"1"0"0"0"0,3 22-1 0 0,-1-3-242 0 0,1-8 2257 0 0,0 1 0 0 0,2 0 0 0 0,0-1 1 0 0,13 33-1 0 0,-12-34-1280 0 0,-5-16-363 0 0,-6-12 1109 0 0,0-4-1554 0 0,1 0-1 0 0,1 0 1 0 0,0 0 0 0 0,0-1-1 0 0,1 1 1 0 0,-1-15 0 0 0,2 16-86 0 0,-3-21 138 0 0,1 0-1 0 0,2 0 1 0 0,5-56 0 0 0,-2 72-74 0 0,1-1-1 0 0,0 1 1 0 0,1 0 0 0 0,0 0 0 0 0,2 0-1 0 0,-1 0 1 0 0,2 1 0 0 0,11-20 0 0 0,-13 26-76 0 0,1-1 1 0 0,-1 1-1 0 0,1 0 1 0 0,0 0 0 0 0,1 1-1 0 0,0 0 1 0 0,0 0-1 0 0,0 1 1 0 0,0-1 0 0 0,1 2-1 0 0,0-1 1 0 0,0 1-1 0 0,1 0 1 0 0,15-5-1 0 0,-16 7-140 0 0,-1 1 0 0 0,1-1-1 0 0,0 1 1 0 0,0 1 0 0 0,0 0-1 0 0,0 0 1 0 0,-1 0 0 0 0,1 1-1 0 0,0 0 1 0 0,0 0 0 0 0,0 1-1 0 0,-1 0 1 0 0,1 0 0 0 0,-1 1-1 0 0,0 0 1 0 0,11 6 0 0 0,4 3-5904 0 0,0 0-2033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5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226 6 6911 0 0,'-2'0'528'0'0,"-10"-3"288"0"0,-1 2-1 0 0,1 0 1 0 0,-1 0-1 0 0,0 1 0 0 0,1 1 1 0 0,-1 0-1 0 0,0 0 0 0 0,1 2 1 0 0,0-1-1 0 0,-15 6 1 0 0,24-6-781 0 0,0 0 0 0 0,0 0 1 0 0,0 0-1 0 0,0 0 1 0 0,0 1-1 0 0,1-1 1 0 0,-1 1-1 0 0,1 0 1 0 0,0 0-1 0 0,0 0 1 0 0,0 0-1 0 0,0 0 0 0 0,0 0 1 0 0,0 0-1 0 0,0 4 1 0 0,-4 9-30 0 0,-8 30 1 0 0,13-42-5 0 0,-2 8 10 0 0,0 1 0 0 0,1-1 0 0 0,1 1 0 0 0,-1 23-1 0 0,2-31 23 0 0,0-1 0 0 0,1 0 0 0 0,0 0 0 0 0,0 0 0 0 0,0 0-1 0 0,0 0 1 0 0,0 0 0 0 0,1 0 0 0 0,0 0 0 0 0,0 0-1 0 0,0 0 1 0 0,0-1 0 0 0,0 1 0 0 0,1-1 0 0 0,0 0 0 0 0,-1 0-1 0 0,8 6 1 0 0,-10-9-24 0 0,1 1-1 0 0,0-1 1 0 0,-1 0-1 0 0,1 1 1 0 0,0-1-1 0 0,-1 0 1 0 0,1 0-1 0 0,0 0 1 0 0,0 1-1 0 0,-1-1 1 0 0,1 0-1 0 0,0 0 1 0 0,0 0-1 0 0,-1 0 1 0 0,1-1-1 0 0,0 1 1 0 0,0 0-1 0 0,1 0 1 0 0,1-1 21 0 0,7 0 7 0 0,0 0 0 0 0,1-1 0 0 0,-1-1-1 0 0,0 1 1 0 0,0-2 0 0 0,-1 1 0 0 0,1-1 0 0 0,-1-1 0 0 0,1 0-1 0 0,14-11 1 0 0,44-32 66 0 0,-59 40-90 0 0,0 1-1 0 0,-1-2 0 0 0,0 1 1 0 0,0-1-1 0 0,7-11 0 0 0,-14 18-3 0 0,0 0-1 0 0,0 0 1 0 0,0 0-1 0 0,-1 0 1 0 0,1 1-1 0 0,0-1 1 0 0,-1 0-1 0 0,0 0 1 0 0,1-1 0 0 0,-1 1-1 0 0,0 0 1 0 0,0 0-1 0 0,0 0 1 0 0,0 0-1 0 0,0 0 1 0 0,-1-3-1 0 0,0 4 3 0 0,1 0-1 0 0,0 0 0 0 0,-1 0 1 0 0,1 0-1 0 0,-1 0 1 0 0,1-1-1 0 0,-1 2 0 0 0,0-1 1 0 0,1 0-1 0 0,-1 0 1 0 0,0 0-1 0 0,0 0 0 0 0,1 0 1 0 0,-1 0-1 0 0,0 1 1 0 0,0-1-1 0 0,0 0 0 0 0,0 1 1 0 0,0-1-1 0 0,0 1 1 0 0,0-1-1 0 0,0 1 0 0 0,0 0 1 0 0,-1-1-1 0 0,1 1 1 0 0,0 0-1 0 0,0 0 0 0 0,0-1 1 0 0,-2 1-1 0 0,-2 1 88 0 0,0-1-1 0 0,1 0 1 0 0,-1 1-1 0 0,1 0 1 0 0,0 0-1 0 0,-1 0 1 0 0,1 1-1 0 0,0-1 1 0 0,0 1-1 0 0,-1 0 1 0 0,2 0-1 0 0,-1 1 1 0 0,0-1 0 0 0,0 1-1 0 0,1 0 1 0 0,-1 0-1 0 0,1 0 1 0 0,0 0-1 0 0,0 0 1 0 0,0 1-1 0 0,0 0 1 0 0,1-1-1 0 0,-1 1 1 0 0,1 0-1 0 0,0 0 1 0 0,0 0-1 0 0,-1 5 1 0 0,2-6-96 0 0,1-1 0 0 0,-1 1 0 0 0,1 0 1 0 0,0-1-1 0 0,0 1 0 0 0,0-1 0 0 0,0 1 0 0 0,0 0 1 0 0,0-1-1 0 0,1 1 0 0 0,-1 0 0 0 0,1-1 0 0 0,0 1 0 0 0,0-1 1 0 0,0 0-1 0 0,0 1 0 0 0,0-1 0 0 0,0 0 0 0 0,1 1 1 0 0,-1-1-1 0 0,1 0 0 0 0,-1 0 0 0 0,1 0 0 0 0,2 2 0 0 0,5 5-208 0 0,1-1-1 0 0,-1-1 0 0 0,20 12 0 0 0,-22-14-118 0 0,0-1 1 0 0,0 0-1 0 0,1 0 1 0 0,-1-1-1 0 0,1 0 1 0 0,0-1-1 0 0,13 3 1 0 0,3-1-1648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5.7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 1375 0 0,'5'-8'128'0'0,"-4"6"158"0"0,0 0-1 0 0,0 0 1 0 0,0 1-1 0 0,1-1 1 0 0,-1 0-1 0 0,0 1 0 0 0,1-1 1 0 0,0 1-1 0 0,-1-1 1 0 0,1 1-1 0 0,0 0 0 0 0,0-1 1 0 0,0 1-1 0 0,0 0 1 0 0,0 1-1 0 0,0-1 0 0 0,0 0 1 0 0,0 0-1 0 0,0 1 1 0 0,0-1-1 0 0,0 1 0 0 0,1 0 1 0 0,-1 0-1 0 0,0 0 1 0 0,0 0-1 0 0,0 0 0 0 0,1 0 1 0 0,-1 0-1 0 0,0 1 1 0 0,0-1-1 0 0,0 1 0 0 0,3 1 1 0 0,-1-1 252 0 0,0 1 1 0 0,0 0-1 0 0,0 0 0 0 0,0 1 1 0 0,-1-1-1 0 0,7 6 0 0 0,-6-4-533 0 0,-1 0 0 0 0,1 0 0 0 0,-1 0 0 0 0,1 0 1 0 0,2 6-1 0 0,1 4 319 0 0,0 1 0 0 0,-1 0 0 0 0,0 0 0 0 0,5 25 0 0 0,8 68 1512 0 0,-3-13 262 0 0,-13-83-1806 0 0,2 12 1020 0 0,-4-22-1195 0 0,4 3-41 0 0,-3-4-5 0 0,6-16 30 0 0,-5 11-95 0 0,-1-1 0 0 0,1 0 0 0 0,-1 0-1 0 0,0 0 1 0 0,2-7 0 0 0,6-29-2 0 0,4-15-131 0 0,-10 29-205 0 0,1 0 0 0 0,2 1 0 0 0,1-1-1 0 0,20-44 1 0 0,-25 64 241 0 0,0 1 0 0 0,0 0-1 0 0,1 0 1 0 0,0 1 0 0 0,0-1-1 0 0,1 1 1 0 0,-1 0 0 0 0,7-5 0 0 0,-9 8 77 0 0,1 0 1 0 0,-1 1 0 0 0,0 0 0 0 0,1-1 0 0 0,-1 1 0 0 0,1 0 0 0 0,0 0 0 0 0,-1 0 0 0 0,1 1 0 0 0,0-1 0 0 0,-1 1 0 0 0,1-1-1 0 0,0 1 1 0 0,0 0 0 0 0,0 0 0 0 0,-1 0 0 0 0,1 1 0 0 0,0-1 0 0 0,0 0 0 0 0,-1 1 0 0 0,1 0 0 0 0,4 1 0 0 0,6 4-42 0 0,0 0 1 0 0,0 0 0 0 0,-1 1 0 0 0,19 14 0 0 0,40 39-17 0 0,-43-35 42 0 0,0-3 143 0 0,1-1 1 0 0,46 24-1 0 0,-67-41-92 0 0,-1 0 22 0 0,1 0-1 0 0,0 0 1 0 0,0-1-1 0 0,0 0 1 0 0,10 3-1 0 0,-16-6-28 0 0,1 1 0 0 0,0-1 0 0 0,-1 0 0 0 0,1 1 0 0 0,-1-1 0 0 0,1 0 0 0 0,0 0 0 0 0,-1-1 1 0 0,1 1-1 0 0,-1 0 0 0 0,1-1 0 0 0,-1 0 0 0 0,1 0 0 0 0,-1 1 0 0 0,1-1 0 0 0,-1-1 0 0 0,0 1 0 0 0,1 0 0 0 0,-1-1 0 0 0,0 1 0 0 0,3-3 0 0 0,-1 0 3 0 0,0-1 0 0 0,0 0 0 0 0,0 0 0 0 0,-1 0 0 0 0,0 0 0 0 0,0-1 0 0 0,0 1 0 0 0,0-1 0 0 0,-1 0 0 0 0,0 1 0 0 0,0-1 0 0 0,-1 0 0 0 0,1-7 0 0 0,-1 8-19 0 0,-1 1 0 0 0,0 0 1 0 0,0 0-1 0 0,0 0 1 0 0,-1-1-1 0 0,1 1 1 0 0,-1 0-1 0 0,0 0 1 0 0,0 0-1 0 0,0 0 1 0 0,-1 0-1 0 0,0 0 1 0 0,0 0-1 0 0,0 1 0 0 0,0-1 1 0 0,0 1-1 0 0,-1-1 1 0 0,1 1-1 0 0,-1 0 1 0 0,-4-4-1 0 0,1 2 25 0 0,-1-2-38 0 0,0 0 1 0 0,-1 1 0 0 0,-14-9 0 0 0,20 14 35 0 0,0-1 1 0 0,-1 1-1 0 0,1 0 0 0 0,0 0 1 0 0,0 1-1 0 0,-1-1 0 0 0,1 0 1 0 0,0 1-1 0 0,-1 0 0 0 0,1-1 1 0 0,-1 1-1 0 0,1 0 0 0 0,0 0 1 0 0,-1 0-1 0 0,1 1 1 0 0,-1-1-1 0 0,1 1 0 0 0,0-1 1 0 0,-1 1-1 0 0,-3 1 0 0 0,4 0 44 0 0,0-1 0 0 0,1 0 0 0 0,-1 1 0 0 0,1-1-1 0 0,-1 1 1 0 0,1 0 0 0 0,-1-1 0 0 0,1 1 0 0 0,0 0 0 0 0,0 0-1 0 0,0 0 1 0 0,0 0 0 0 0,0 0 0 0 0,0 0 0 0 0,1 0 0 0 0,-1 0 0 0 0,1 0-1 0 0,-1 0 1 0 0,1 1 0 0 0,0 3 0 0 0,-1 2 109 0 0,1 0-1 0 0,0 1 1 0 0,1-1 0 0 0,2 10-1 0 0,-1-7-46 0 0,1 0 0 0 0,0 0 0 0 0,1 0 0 0 0,1 0 0 0 0,0-1 0 0 0,0 0 0 0 0,1 0 1 0 0,0 0-1 0 0,0-1 0 0 0,13 15 0 0 0,-7-12-82 0 0,0 0 0 0 0,1-1 0 0 0,0-1 0 0 0,1 0 0 0 0,0 0 0 0 0,24 11 0 0 0,-27-15-97 0 0,1-2 0 0 0,-1 0-1 0 0,1 0 1 0 0,0-1 0 0 0,17 2 0 0 0,-4-3-1270 0 0,42 0 0 0 0,-18-5-6533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6.2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93 117 2759 0 0,'-6'8'13558'0'0,"9"-7"-12922"0"0,-1-1-564 0 0,1 1 0 0 0,0-1 0 0 0,-1 0 0 0 0,1 0 0 0 0,0 0 0 0 0,-1 0 0 0 0,1-1 0 0 0,0 1 0 0 0,-1-1 0 0 0,1 1 0 0 0,-1-1 0 0 0,1 0 0 0 0,-1 0 0 0 0,1 0 0 0 0,-1 0 0 0 0,0-1 0 0 0,1 1 0 0 0,-1-1 0 0 0,4-3 0 0 0,-2 1-50 0 0,1 0 1 0 0,-1 0 0 0 0,0-1-1 0 0,0 1 1 0 0,0-1 0 0 0,-1 0-1 0 0,0 0 1 0 0,4-8 0 0 0,3-7 54 0 0,-9 8 3 0 0,-1 11-45 0 0,0 0 0 0 0,0 0 0 0 0,-1-1 0 0 0,1 1 0 0 0,0 0 0 0 0,-1 0 0 0 0,1 0 0 0 0,-1-1 1 0 0,1 1-1 0 0,-1 0 0 0 0,1 0 0 0 0,-1 0 0 0 0,0 0 0 0 0,1 0 0 0 0,-1 0 0 0 0,0 0 0 0 0,0 0 0 0 0,0 1 0 0 0,0-1 0 0 0,0 0 0 0 0,0 0 1 0 0,-2 0-1 0 0,2 0 29 0 0,-1 0 0 0 0,-1 1 0 0 0,1-1 0 0 0,0 1 0 0 0,0-1 0 0 0,0 1 0 0 0,0 0 0 0 0,0 0 0 0 0,0 0 0 0 0,0 0 0 0 0,-1 0 0 0 0,-2 1 0 0 0,-3 1 56 0 0,0 0 0 0 0,-1 0 1 0 0,2 1-1 0 0,-1 1 1 0 0,0-1-1 0 0,1 1 0 0 0,-1 1 1 0 0,1-1-1 0 0,0 1 1 0 0,1 1-1 0 0,-1-1 0 0 0,1 1 1 0 0,0 0-1 0 0,0 0 1 0 0,-7 11-1 0 0,10-13-97 0 0,0 1 0 0 0,0-1-1 0 0,1 1 1 0 0,-1 0 0 0 0,1 0 0 0 0,0 0-1 0 0,1 0 1 0 0,-1 0 0 0 0,1 0 0 0 0,0 1 0 0 0,0-1-1 0 0,0 0 1 0 0,1 1 0 0 0,0-1 0 0 0,0 0-1 0 0,0 1 1 0 0,1-1 0 0 0,0 0 0 0 0,0 1-1 0 0,0-1 1 0 0,0 0 0 0 0,1 0 0 0 0,0 0 0 0 0,0 0-1 0 0,5 7 1 0 0,1 1-88 0 0,1-1-1 0 0,0-1 1 0 0,1 0-1 0 0,0 0 1 0 0,1-1-1 0 0,0 0 1 0 0,1 0 0 0 0,0-2-1 0 0,0 1 1 0 0,17 7-1 0 0,-17-12-750 0 0,0 0-1 0 0,0-1 0 0 0,1 0 1 0 0,0 0-1 0 0,24 0 0 0 0,-13-2-5611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6.6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3 154 1375 0 0,'0'0'11024'0'0,"0"3"-9712"0"0,2 24-170 0 0,-1 0-1 0 0,-3 33 1 0 0,0-37-732 0 0,2-13-314 0 0,-1 5 147 0 0,0 0 1 0 0,2 0 0 0 0,2 24 0 0 0,-2-37-87 0 0,1-2-146 0 0,0-1 0 0 0,0 1-1 0 0,1-1 1 0 0,-1 1 0 0 0,0-1 0 0 0,0 0 0 0 0,0 0-1 0 0,0 0 1 0 0,0 0 0 0 0,0 0 0 0 0,0-1 0 0 0,0 1 0 0 0,-1 0-1 0 0,1-1 1 0 0,2-2 0 0 0,1-1 1 0 0,0-1 0 0 0,9-13 0 0 0,21-35-12 0 0,70-113 0 0 0,-80 131 0 0 0,-18 27 0 0 0,-1 0 0 0 0,10-15 0 0 0,-11 14 68 0 0,0 1 0 0 0,11-13 0 0 0,-15 21 1343 0 0,0 3-1191 0 0,5 16-124 0 0,-2 0 0 0 0,0-1 1 0 0,-1 2-1 0 0,-1-1 0 0 0,0 20 0 0 0,0-23-191 0 0,0 0-1 0 0,0 0 1 0 0,2-1-1 0 0,0 1 1 0 0,0-1-1 0 0,1 1 1 0 0,1-2-1 0 0,0 1 1 0 0,1 0-1 0 0,1-1 1 0 0,0-1-1 0 0,1 1 1 0 0,0-1-1 0 0,1-1 1 0 0,16 16-1 0 0,-19-20-575 0 0,1-1 0 0 0,1 0 0 0 0,-1 0 0 0 0,13 6 0 0 0,-16-10-392 0 0,1 1 1 0 0,-1-1-1 0 0,1 0 1 0 0,10 1-1 0 0,7-1-3801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6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196 55 9847 0 0,'0'-5'147'0'0,"1"4"-91"0"0,-1 0 1 0 0,0-1-1 0 0,0 1 0 0 0,-1 0 0 0 0,1 0 1 0 0,0-1-1 0 0,0 1 0 0 0,0 0 0 0 0,-1 0 1 0 0,1-1-1 0 0,-1 1 0 0 0,1 0 0 0 0,-1 0 1 0 0,1 0-1 0 0,-2-1 0 0 0,1 0 18 0 0,0 0-1 0 0,0 0 1 0 0,0 0-1 0 0,0 1 1 0 0,-1-1-1 0 0,1 1 1 0 0,0-1-1 0 0,-1 1 1 0 0,1-1-1 0 0,-1 1 1 0 0,0 0-1 0 0,0-1 1 0 0,1 1-1 0 0,-1 0 1 0 0,0 0-1 0 0,0 1 1 0 0,0-1-1 0 0,0 0 1 0 0,0 1-1 0 0,-3-2 1 0 0,2 2 163 0 0,-1-1-32 0 0,1 1-1 0 0,-1 0 1 0 0,0 0 0 0 0,1 0-1 0 0,-1 0 1 0 0,0 1-1 0 0,1-1 1 0 0,-1 1 0 0 0,1 0-1 0 0,-1 0 1 0 0,1 1-1 0 0,-1-1 1 0 0,1 1 0 0 0,0-1-1 0 0,0 1 1 0 0,0 0-1 0 0,0 0 1 0 0,0 0 0 0 0,0 1-1 0 0,-3 3 1 0 0,-2 1 33 0 0,2 0 0 0 0,-1 1 0 0 0,1 0 0 0 0,0 0 0 0 0,1 1 0 0 0,-6 12 0 0 0,5-10-80 0 0,2 0 0 0 0,-1 0 0 0 0,2 1 0 0 0,-1 0 0 0 0,-1 18 0 0 0,4-25-127 0 0,0 1 1 0 0,1-1-1 0 0,0 0 0 0 0,0 0 0 0 0,1 0 0 0 0,0 0 0 0 0,-1 0 0 0 0,2 0 1 0 0,-1 0-1 0 0,0 0 0 0 0,1 0 0 0 0,0 0 0 0 0,0-1 0 0 0,1 1 0 0 0,5 8 1 0 0,3-1 69 0 0,-6-11-86 0 0,-2 0 2 0 0,0 0 4 0 0,0-1 0 0 0,0 1 0 0 0,0 0 0 0 0,0-1-1 0 0,0 0 1 0 0,0 1 0 0 0,1-1 0 0 0,-1 0 0 0 0,0-1 0 0 0,0 1 0 0 0,0 0 0 0 0,0-1 0 0 0,0 0 0 0 0,0 0 0 0 0,0 0 0 0 0,0 0 0 0 0,0 0 0 0 0,-1-1-1 0 0,1 1 1 0 0,0-1 0 0 0,2-2 0 0 0,8-5 34 0 0,-1-1-1 0 0,21-20 1 0 0,-29 25-39 0 0,4-2-9 0 0,-1-1 0 0 0,0-1-1 0 0,-1 1 1 0 0,0-1 0 0 0,0 0 0 0 0,-1 0 0 0 0,0-1 0 0 0,-1 1 0 0 0,0-1 0 0 0,-1 0-1 0 0,1 0 1 0 0,1-13 0 0 0,-5 17 67 0 0,0 5 574 0 0,-4 14-518 0 0,2-3-118 0 0,0 0-1 0 0,0 1 1 0 0,2-1 0 0 0,-1 18-1 0 0,0 0-135 0 0,1-21-20 0 0,0 0 0 0 0,1 0 0 0 0,-1 0 0 0 0,1 0 0 0 0,1 0 0 0 0,-1 0 0 0 0,6 13 0 0 0,-6-18-122 0 0,0 1 0 0 0,0 0 0 0 0,1 0 0 0 0,-1-1 0 0 0,1 1 0 0 0,-1-1 0 0 0,1 0 0 0 0,0 1 0 0 0,0-1 0 0 0,0 0 0 0 0,0 0 0 0 0,1 0 0 0 0,-1 0 0 0 0,1 0 1 0 0,-1-1-1 0 0,1 1 0 0 0,-1-1 0 0 0,1 0 0 0 0,0 1 0 0 0,0-1 0 0 0,4 1 0 0 0,9 0-1361 0 0,-12-2-5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7831 0 0,'-9'-9'848'0'0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7.3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46 2303 0 0,'0'-4'61'0'0,"14"-18"14076"0"0,-14 25-13945 0 0,1 0 0 0 0,-1-1-1 0 0,0 1 1 0 0,0 0 0 0 0,0-1 0 0 0,0 1 0 0 0,0-1 0 0 0,-1 4 0 0 0,0 2 71 0 0,-1 22 224 0 0,2 0 1 0 0,1 0-1 0 0,1 0 0 0 0,7 39 0 0 0,-7-59-417 0 0,-2-8-66 0 0,1-1 0 0 0,-1 1 0 0 0,0-1 0 0 0,1 1 0 0 0,-1-1 1 0 0,1 1-1 0 0,-1-1 0 0 0,1 1 0 0 0,0-1 0 0 0,0 1 1 0 0,-1-1-1 0 0,1 0 0 0 0,0 1 0 0 0,0-1 0 0 0,0 0 0 0 0,1 0 1 0 0,-1 0-1 0 0,0 0 0 0 0,0 0 0 0 0,1 0 0 0 0,-1 0 1 0 0,0 0-1 0 0,1-1 0 0 0,-1 1 0 0 0,1 0 0 0 0,-1-1 0 0 0,1 1 1 0 0,-1-1-1 0 0,1 1 0 0 0,-1-1 0 0 0,1 0 0 0 0,-1 0 1 0 0,1 0-1 0 0,0 0 0 0 0,-1 0 0 0 0,1 0 0 0 0,2-1 1 0 0,1 1-26 0 0,-1-1 0 0 0,1-1 1 0 0,-1 1-1 0 0,1-1 1 0 0,-1 1-1 0 0,0-1 0 0 0,1-1 1 0 0,-1 1-1 0 0,0 0 1 0 0,0-1-1 0 0,3-3 1 0 0,24-25-247 0 0,-3-1 0 0 0,0-2 1 0 0,-2 0-1 0 0,21-39 0 0 0,-42 65 296 0 0,0 0 0 0 0,0-1 0 0 0,-1 0-1 0 0,5-13 1 0 0,-9 21 421 0 0,-2 11-45 0 0,-2 3-279 0 0,1 1 1 0 0,0-1-1 0 0,1 1 0 0 0,1 0 1 0 0,0 25-1 0 0,1-34-185 0 0,1 1 0 0 0,0 0-1 0 0,0-1 1 0 0,1 1 0 0 0,-1-1 0 0 0,1 1 0 0 0,0-1 0 0 0,0 0-1 0 0,1 1 1 0 0,0-1 0 0 0,0 0 0 0 0,0-1 0 0 0,0 1-1 0 0,1-1 1 0 0,0 1 0 0 0,7 6 0 0 0,-8-9-191 0 0,18 14-1731 0 0,-5-11-2952 0 0,0-4-758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7.7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66 7367 0 0,'0'-12'293'0'0,"-6"-42"7657"0"0,5 67-5951 0 0,1 17-1462 0 0,1 0 0 0 0,2 0 0 0 0,1 0 0 0 0,11 41 0 0 0,-5-21-345 0 0,13 49-361 0 0,69 185-1 0 0,-86-267-1039 0 0,-2 0-1 0 0,4 21 1 0 0,-7-34 703 0 0,3 16-5452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8.1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47 223 6447 0 0,'-5'-11'85'0'0,"-26"-69"1978"0"0,28 70-1020 0 0,1 0 0 0 0,-1-1-1 0 0,0-12 1 0 0,3 19-779 0 0,0 1 0 0 0,0-1 0 0 0,0 0 0 0 0,1 1 0 0 0,0-1 0 0 0,-1 0 0 0 0,1 1 0 0 0,0-1 0 0 0,1 1 0 0 0,1-6 0 0 0,-2 8-204 0 0,0-1 0 0 0,0 0 0 0 0,1 0 0 0 0,-1 1 0 0 0,0-1 0 0 0,0 1 0 0 0,1-1 0 0 0,-1 1 0 0 0,1-1 0 0 0,0 1 0 0 0,-1 0 0 0 0,1 0 0 0 0,0 0 0 0 0,0 0 0 0 0,-1 0 0 0 0,1 0 0 0 0,0 1 0 0 0,0-1 0 0 0,3 0 0 0 0,7-1 56 0 0,-4 0-115 0 0,-1 1 0 0 0,0 0 0 0 0,1 0 0 0 0,-1 1 0 0 0,1 0 0 0 0,9 1 0 0 0,11 2-442 0 0,-22-3 297 0 0,-1 1 0 0 0,1-1 0 0 0,0 1 1 0 0,-1 0-1 0 0,1 1 0 0 0,-1-1 1 0 0,8 4-1 0 0,18 11-800 0 0,-1 1-1 0 0,0 2 1 0 0,-1 1 0 0 0,34 31 0 0 0,-57-45 1017 0 0,-1 0 1 0 0,0 1 0 0 0,0-1 0 0 0,-1 1-1 0 0,0-1 1 0 0,0 1 0 0 0,-1 1-1 0 0,0-1 1 0 0,0 0 0 0 0,0 1 0 0 0,-1 0-1 0 0,2 14 1 0 0,0 7 581 0 0,-2 1 0 0 0,-1 30 0 0 0,-1-56-636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8.4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 1839 0 0,'0'0'83'0'0,"1"-2"-6"0"0,6-14 8902 0 0,-5 30-7842 0 0,0 13-790 0 0,-1 38 0 0 0,0 12 371 0 0,2-52-187 0 0,7 36 0 0 0,-7-50-385 0 0,0-1 1 0 0,1 1 0 0 0,0 0-1 0 0,1-1 1 0 0,9 15 0 0 0,-4-10 173 0 0,19 24 0 0 0,-25-34-208 0 0,0-1 0 0 0,0 0 0 0 0,1 0 0 0 0,0 0 0 0 0,-1-1 0 0 0,1 0 0 0 0,1 0 0 0 0,8 5 0 0 0,-12-8 244 0 0,0 0-257 0 0,-1 0 0 0 0,1 0 0 0 0,0 0 0 0 0,-1 0 1 0 0,1 0-1 0 0,0 0 0 0 0,-1-1 0 0 0,1 1 1 0 0,0-1-1 0 0,1 0 37 0 0,-1 0-66 0 0,-1 0 0 0 0,1 0 0 0 0,-1 0 0 0 0,0 0 0 0 0,1 0 1 0 0,-1 0-1 0 0,0 0 0 0 0,0 0 0 0 0,0 0 0 0 0,0-1 0 0 0,0 1 1 0 0,0 0-1 0 0,0-1 0 0 0,0 1 0 0 0,0-1 0 0 0,-1 1 1 0 0,1-1-1 0 0,-1 1 0 0 0,1-1 0 0 0,-1 0 0 0 0,0 1 0 0 0,1-1 1 0 0,-1 0-1 0 0,0 1 0 0 0,0-1 0 0 0,0 0 0 0 0,0 1 0 0 0,0-1 1 0 0,-1 0-1 0 0,0-2 0 0 0,0-1-6 0 0,0-1 0 0 0,0 1 0 0 0,-1 0 0 0 0,0 0 0 0 0,0 0-1 0 0,-1 0 1 0 0,1 0 0 0 0,-4-5 0 0 0,2 6-14 0 0,-50-73 259 0 0,47 65-307 0 0,2 6-365 0 0,1-1 0 0 0,1 1 0 0 0,-1-1 0 0 0,1 0 0 0 0,0 0 0 0 0,1 0 0 0 0,-3-8 1 0 0,1-5-1104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8.9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 5983 0 0,'5'8'178'0'0,"-2"-4"-114"0"0,-1-1-1 0 0,0 1 1 0 0,0 0 0 0 0,0 0-1 0 0,0 0 1 0 0,2 9-1 0 0,26 85 4449 0 0,-21-65-2013 0 0,2 0 0 0 0,17 40 0 0 0,-26-71-1924 0 0,0 1-48 0 0,24 38 338 0 0,-24-39-296 0 0,0-2-489 0 0,2 0-66 0 0,0-1-1 0 0,-1 0 1 0 0,1 0-1 0 0,-1 0 1 0 0,1 0-1 0 0,-1 0 1 0 0,0-1-1 0 0,1 0 1 0 0,-1 1-1 0 0,0-1 1 0 0,0-1 0 0 0,0 1-1 0 0,0 0 1 0 0,-1-1-1 0 0,5-4 1 0 0,1-2-82 0 0,0 0 1 0 0,-1 0-1 0 0,-1-1 0 0 0,6-11 1 0 0,59-125-1734 0 0,-63 130 1224 0 0,21-32 0 0 0,-24 40 129 0 0,-5 7 435 0 0,19-13-698 0 0,-19 14 715 0 0,0 0 0 0 0,0 0 0 0 0,0 0 0 0 0,0 0 0 0 0,0-1-1 0 0,0 1 1 0 0,0 0 0 0 0,0 0 0 0 0,0 0 0 0 0,0 0 0 0 0,1 0 0 0 0,-1 0 0 0 0,0 0-1 0 0,0 0 1 0 0,0 0 0 0 0,0 0 0 0 0,0 0 0 0 0,0 0 0 0 0,0 0 0 0 0,0 0 0 0 0,0 0-1 0 0,1 0 1 0 0,-1 0 0 0 0,0 0 0 0 0,0 0 0 0 0,0 0 0 0 0,0 0 0 0 0,0 0 0 0 0,0 0-1 0 0,0 0 1 0 0,0 0 0 0 0,0 0 0 0 0,1 0 0 0 0,-1 0 0 0 0,0 0 0 0 0,0 0 0 0 0,0 0-1 0 0,0 0 1 0 0,0 0 0 0 0,0 0 0 0 0,0 0 0 0 0,0 0 0 0 0,0 0 0 0 0,1 0 0 0 0,-1 0-1 0 0,0 0 1 0 0,0 0 0 0 0,0 1 0 0 0,0-1 0 0 0,0 0 0 0 0,0 0 0 0 0,0 0 0 0 0,0 0-1 0 0,0 0 1 0 0,0 0 0 0 0,0 0 0 0 0,0 0 0 0 0,0 0 0 0 0,0 1 0 0 0,0-1-1 0 0,0 0 1 0 0,0 0 0 0 0,2 4 103 0 0,0 0 0 0 0,0 0-1 0 0,0 0 1 0 0,-1 1 0 0 0,1-1-1 0 0,-1 1 1 0 0,0-1 0 0 0,0 6-1 0 0,-1 10 339 0 0,0 0 0 0 0,-1 1-1 0 0,-6 32 1 0 0,3-34 50 0 0,2 1 0 0 0,0-1 0 0 0,2 38 0 0 0,1-52-423 0 0,0-1-1 0 0,0 0 1 0 0,0 0 0 0 0,1-1-1 0 0,-1 1 1 0 0,1 0 0 0 0,0 0 0 0 0,0-1-1 0 0,5 7 1 0 0,-5-8-8 0 0,0-1-11 0 0,0 0-52 0 0,0-1-1 0 0,-1 1 0 0 0,1-1 0 0 0,-1 1 0 0 0,1-1 1 0 0,0 1-1 0 0,0-1 0 0 0,-1 0 0 0 0,1 0 0 0 0,0 0 1 0 0,-1 0-1 0 0,1 0 0 0 0,0-1 0 0 0,-1 1 0 0 0,1 0 1 0 0,0-1-1 0 0,-1 1 0 0 0,1-1 0 0 0,0 1 0 0 0,-1-1 1 0 0,1 0-1 0 0,-1 0 0 0 0,2-1 0 0 0,1-1-9 0 0,5-2-58 0 0,-1-1 0 0 0,0 0-1 0 0,-1 0 1 0 0,0-1-1 0 0,0 0 1 0 0,0 0-1 0 0,-1-1 1 0 0,0 0-1 0 0,7-12 1 0 0,24-61-637 0 0,7-10-119 0 0,-37 78 743 0 0,-3 3-6 0 0,-3 8 132 0 0,7 14 276 0 0,-8 11-47 0 0,2 0 0 0 0,0-1 0 0 0,9 39 0 0 0,-7-47-188 0 0,0 0 0 0 0,1-1 0 0 0,1 1 0 0 0,0-1 0 0 0,0 0 0 0 0,1-1 0 0 0,10 13-1 0 0,-14-21-75 0 0,1 0-1 0 0,-1 0 0 0 0,1 0 0 0 0,0 0 0 0 0,0-1 0 0 0,0 0 0 0 0,1 0 0 0 0,-1 0 1 0 0,1 0-1 0 0,-1-1 0 0 0,1 0 0 0 0,0 0 0 0 0,0 0 0 0 0,0 0 0 0 0,0-1 0 0 0,0 0 0 0 0,1 0 1 0 0,-1 0-1 0 0,0-1 0 0 0,1 0 0 0 0,-1 0 0 0 0,0 0 0 0 0,0 0 0 0 0,1-1 0 0 0,-1 0 0 0 0,0 0 1 0 0,0-1-1 0 0,5-1 0 0 0,0-1 7 0 0,-1 0 0 0 0,0 0-1 0 0,0 0 1 0 0,-1-1 0 0 0,1-1 0 0 0,-1 0 0 0 0,0 0 0 0 0,-1 0 0 0 0,1-1 0 0 0,-1 0 0 0 0,-1 0-1 0 0,1-1 1 0 0,-1 0 0 0 0,6-10 0 0 0,-6 6-18 0 0,-1 1 0 0 0,0-1 0 0 0,-1 0-1 0 0,0 0 1 0 0,0 0 0 0 0,-2-1 0 0 0,1 1 0 0 0,0-16-1 0 0,-3 4-77 0 0,-2 16 65 0 0,-1 2 1 0 0,0-5 11 0 0,-1 0 1 0 0,0 0-1 0 0,-11-18 0 0 0,13 26-2 0 0,0 0 0 0 0,1 0-1 0 0,-1 0 1 0 0,0 0 0 0 0,-1 1-1 0 0,1-1 1 0 0,0 1-1 0 0,-1 0 1 0 0,1 0 0 0 0,-1 0-1 0 0,0 0 1 0 0,0 0-1 0 0,0 0 1 0 0,0 1 0 0 0,0-1-1 0 0,0 1 1 0 0,-5-2-1 0 0,6 3 3 0 0,0 1-1 0 0,0-1 1 0 0,0 0-1 0 0,0 1 0 0 0,0-1 1 0 0,0 1-1 0 0,0-1 0 0 0,0 1 1 0 0,1 0-1 0 0,-1 0 1 0 0,0 0-1 0 0,1 0 0 0 0,-1 0 1 0 0,0 0-1 0 0,1 0 0 0 0,-1 0 1 0 0,1 1-1 0 0,0-1 0 0 0,-1 1 1 0 0,1-1-1 0 0,-1 3 1 0 0,-2 1 2 0 0,1 0 1 0 0,0 0 0 0 0,0 0 0 0 0,0 0-1 0 0,-3 11 1 0 0,4-10-12 0 0,1 0-1 0 0,0 0 0 0 0,0 1 1 0 0,1-1-1 0 0,0 0 1 0 0,0 0-1 0 0,0 0 0 0 0,1 0 1 0 0,0 0-1 0 0,0 0 0 0 0,1 0 1 0 0,0 0-1 0 0,0 0 1 0 0,0 0-1 0 0,0 0 0 0 0,1-1 1 0 0,0 1-1 0 0,0-1 1 0 0,1 0-1 0 0,-1 0 0 0 0,1 0 1 0 0,0-1-1 0 0,1 1 1 0 0,-1-1-1 0 0,1 0 0 0 0,9 7 1 0 0,-9-9-106 0 0,-1 1 1 0 0,1-1-1 0 0,0 0 1 0 0,0 0-1 0 0,0 0 1 0 0,0-1-1 0 0,10 2 1 0 0,-5-1-273 0 0,38 6-1778 0 0,-17-5-3264 0 0,-12-3-465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9.4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1 274 6447 0 0,'17'92'1011'0'0,"1"39"10192"0"0,-17-129-9915 0 0,2 17-221 0 0,-2-12 532 0 0,-7-17-951 0 0,1 2-660 0 0,0-1 0 0 0,1 0 0 0 0,1 0 0 0 0,0 0-1 0 0,0 0 1 0 0,0-1 0 0 0,1 1 0 0 0,1-1 0 0 0,0 0 0 0 0,0 1 0 0 0,1-1-1 0 0,0 0 1 0 0,0 1 0 0 0,1-1 0 0 0,1 0 0 0 0,-1 1 0 0 0,2-1 0 0 0,5-15-1 0 0,11-22-576 0 0,-11 25 140 0 0,2-1 0 0 0,0 1 0 0 0,18-27 0 0 0,-10 22-27 0 0,-7 10-139 0 0,22-25 1 0 0,-28 36 482 0 0,-1 1 1 0 0,2 1 0 0 0,-1-1-1 0 0,0 1 1 0 0,1 0-1 0 0,0 0 1 0 0,0 1 0 0 0,12-5-1 0 0,-1 2-37 0 0,1 0 0 0 0,0 2 0 0 0,1 0 0 0 0,-1 1 0 0 0,1 1-1 0 0,35 0 1 0 0,-16 1-29 0 0,-15 0 159 0 0,0 1 1 0 0,30 4-1 0 0,-50-4 105 0 0,-4 3 14 0 0,-2 1 24 0 0,1 1 1 0 0,-1-1-1 0 0,0 0 0 0 0,0 0 0 0 0,0 0 0 0 0,-1 0 1 0 0,1 0-1 0 0,-1-1 0 0 0,0 1 0 0 0,0-1 0 0 0,-8 5 1 0 0,-5 1 440 0 0,-32 14 0 0 0,48-23-534 0 0,-7 4 117 0 0,1 0-1 0 0,-1 1 0 0 0,1-1 1 0 0,0 2-1 0 0,-8 6 1 0 0,9-7 38 0 0,4-3-156 0 0,1 0 1 0 0,-1 0 0 0 0,1-1-1 0 0,0 1 1 0 0,0 0-1 0 0,-1 0 1 0 0,1 0-1 0 0,0 1 1 0 0,1-1 0 0 0,-1 0-1 0 0,0 0 1 0 0,0 4-1 0 0,0 4-8 0 0,4-6-45 0 0,13 9-64 0 0,22 13 0 0 0,21 15-90 0 0,52 60 345 0 0,-97-87 270 0 0,-1 2 0 0 0,19 28 0 0 0,-31-41-293 0 0,1 0 0 0 0,-1 1 0 0 0,0-1 0 0 0,0 0 1 0 0,0 1-1 0 0,0-1 0 0 0,-1 1 0 0 0,1-1 1 0 0,-1 1-1 0 0,0-1 0 0 0,0 5 0 0 0,0-3 52 0 0,-1 1-12 0 0,1 0-1 0 0,-1 0 0 0 0,0 0 0 0 0,-1 0 1 0 0,1-1-1 0 0,-1 1 0 0 0,0 0 0 0 0,-1-1 0 0 0,1 1 1 0 0,-1-1-1 0 0,0 0 0 0 0,-1 0 0 0 0,1 0 1 0 0,-1-1-1 0 0,-4 6 0 0 0,-5 3 158 0 0,-1-1 0 0 0,0 0 0 0 0,-24 15 0 0 0,-118 68-157 0 0,50-38-4877 0 0,76-41-3314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20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24 268 14479 0 0,'0'0'663'0'0,"-2"-1"-12"0"0,1 1-607 0 0,0 0-32 0 0,0 0 0 0 0,0-1 0 0 0,0 1 0 0 0,0 0 0 0 0,0 0 0 0 0,0-1 0 0 0,0 1 0 0 0,0-1 0 0 0,0 1 0 0 0,0-1 0 0 0,0 1 0 0 0,0-1 0 0 0,1 0 0 0 0,-1 1 0 0 0,0-1 0 0 0,0 0 0 0 0,1 0 0 0 0,-1 0 0 0 0,0 0 0 0 0,1 1 0 0 0,-1-1 0 0 0,1 0 0 0 0,-1 0 0 0 0,1 0 0 0 0,-1-2 0 0 0,3 1 468 0 0,11-5-37 0 0,-1 1 1 0 0,1 1-1 0 0,1 0 1 0 0,-1 1-1 0 0,15-3 1 0 0,73-8 740 0 0,-12 3-169 0 0,64-15 581 0 0,2 8 0 0 0,277-1 1 0 0,248 24-124 0 0,280-38-308 0 0,-704 22-967 0 0,209-4-125 0 0,-1 22-5 0 0,-86 17-68 0 0,318 12 0 0 0,-647-35-21 0 0,-1-1-1 0 0,87-15 1 0 0,-78 7 21 0 0,-35 6 0 0 0,0 0 0 0 0,-1-2 0 0 0,0 0 0 0 0,27-11 0 0 0,-33 10 16 0 0,0 0 0 0 0,0 1 0 0 0,17-4 0 0 0,7-2-15 0 0,-31 8-14 0 0,1 0-1 0 0,0 0 1 0 0,0 1-1 0 0,0 1 1 0 0,13-2-1 0 0,-20 3-121 0 0,0 0 1 0 0,0 0-1 0 0,0-1 0 0 0,0 0 1 0 0,0 1-1 0 0,0-1 0 0 0,0 0 1 0 0,0 0-1 0 0,0 0 0 0 0,0 0 1 0 0,-1 0-1 0 0,1 0 0 0 0,3-3 1 0 0,-4 3-13 0 0,1-1-765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43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53 2759 0 0,'-1'5'207'0'0,"1"-4"-207"0"0,0 1 27 0 0,-1-1 0 0 0,1 0-1 0 0,0 0 1 0 0,0 1 0 0 0,-1-1 0 0 0,1 0 0 0 0,-1 0-1 0 0,1 1 1 0 0,-1-1 0 0 0,1 0 0 0 0,-2 2 0 0 0,-4-4 888 0 0,-5-11 2641 0 0,11 12-3456 0 0,0-1 1 0 0,-1 1-1 0 0,1 0 0 0 0,0-1 0 0 0,0 1 0 0 0,0 0 0 0 0,-1 0 0 0 0,1-1 0 0 0,0 1 0 0 0,0 0 0 0 0,0 0 0 0 0,-1-1 1 0 0,1 1-1 0 0,0 0 0 0 0,-1 0 0 0 0,-3-2 3470 0 0,26 94-1260 0 0,-6-32-1720 0 0,74 394 1320 0 0,-73-358-2060 0 0,-13-74 411 0 0,-2 0 0 0 0,1 27 0 0 0,-11-56-196 0 0,4 2-88 0 0,0 1 0 0 0,0-1 0 0 0,1 0-1 0 0,-1 0 1 0 0,1-1 0 0 0,1 1 0 0 0,-1-1 0 0 0,-1-6-1 0 0,-13-51-365 0 0,8 26 193 0 0,-75-342-1303 0 0,80 354 1340 0 0,1-1 0 0 0,1 0 0 0 0,2-32 1 0 0,1 46 107 0 0,0 0 1 0 0,0 1 0 0 0,1-1-1 0 0,1 1 1 0 0,0-1 0 0 0,1 1-1 0 0,0 0 1 0 0,0 0 0 0 0,9-14-1 0 0,-10 21 52 0 0,-1 0 1 0 0,1 1-1 0 0,0 0 0 0 0,0-1 0 0 0,0 1 0 0 0,0 0 0 0 0,0 0 0 0 0,1 1 1 0 0,-1-1-1 0 0,1 1 0 0 0,0-1 0 0 0,0 1 0 0 0,0 1 0 0 0,5-3 1 0 0,-3 2 2 0 0,0 1 1 0 0,0 0-1 0 0,0 0 1 0 0,0 1-1 0 0,1-1 1 0 0,-1 1 0 0 0,0 1-1 0 0,0-1 1 0 0,8 3-1 0 0,3 1 16 0 0,-1 1 1 0 0,0 1-1 0 0,0 0 0 0 0,-1 1 0 0 0,1 1 0 0 0,20 14 0 0 0,9 9 464 0 0,-2 2 0 0 0,-1 2 0 0 0,-2 2 0 0 0,68 82 0 0 0,-96-105-234 0 0,-1 1-1 0 0,-1 0 0 0 0,-1 1 1 0 0,0 0-1 0 0,-1 1 0 0 0,-1-1 0 0 0,0 2 1 0 0,6 27-1 0 0,-10-33-61 0 0,-1-1 1 0 0,0 1-1 0 0,-1-1 0 0 0,-1 1 0 0 0,0 0 1 0 0,0-1-1 0 0,-1 1 0 0 0,0-1 1 0 0,-1 1-1 0 0,-1-1 0 0 0,0 1 0 0 0,0-1 1 0 0,-1 0-1 0 0,-9 17 0 0 0,4-12 24 0 0,-1 0 0 0 0,0 0-1 0 0,-2-1 1 0 0,0 0 0 0 0,0-1 0 0 0,-27 22-1 0 0,28-27-160 0 0,0-1 0 0 0,-1 0-1 0 0,0-1 1 0 0,-1 0-1 0 0,1-1 1 0 0,-1 0-1 0 0,-1-1 1 0 0,1-1 0 0 0,-25 5-1 0 0,22-6-76 0 0,0-1 0 0 0,0 0 0 0 0,0-1 0 0 0,-21-2 0 0 0,30 1-326 0 0,0-1 0 0 0,0-1 0 0 0,1 1 0 0 0,-1-1 0 0 0,1 0 0 0 0,-1-1 0 0 0,1 1 0 0 0,0-1 1 0 0,0 0-1 0 0,0-1 0 0 0,0 0 0 0 0,-9-8 0 0 0,-3-5-7007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46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12983 0 0,'0'2'596'0'0,"-5"13"-312"0"0,2 0 0 0 0,0 0 0 0 0,-2 29-1 0 0,4 52 1148 0 0,1-33-390 0 0,2 186 908 0 0,-2-196-1419 0 0,2 1-1 0 0,2-1 0 0 0,21 94 1 0 0,-23-138-425 0 0,0-1 1 0 0,1 0 0 0 0,0 0 0 0 0,0-1 0 0 0,1 1 0 0 0,-1 0 0 0 0,2-1 0 0 0,-1 0-1 0 0,9 10 1 0 0,-10-14-56 0 0,0 0 1 0 0,1 0-1 0 0,0 0 0 0 0,-1 0 0 0 0,1 0 0 0 0,0-1 0 0 0,0 1 0 0 0,1-1 0 0 0,-1 0 0 0 0,0-1 0 0 0,1 1 1 0 0,-1-1-1 0 0,1 0 0 0 0,0 0 0 0 0,-1 0 0 0 0,1-1 0 0 0,0 1 0 0 0,7-2 0 0 0,5 0 60 0 0,-1-1 1 0 0,1 0-1 0 0,28-9 0 0 0,48-22 87 0 0,14-4-812 0 0,-7 14-5151 0 0,-92 22 4789 0 0,49-11-6143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0.7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4 9215 0 0,'-1'0'35'0'0,"1"0"-1"0"0,-1-1 0 0 0,1 1 1 0 0,-1-1-1 0 0,0 1 0 0 0,1 0 0 0 0,-1 0 1 0 0,0-1-1 0 0,1 1 0 0 0,-1 0 1 0 0,0 0-1 0 0,1 0 0 0 0,-1 0 1 0 0,0-1-1 0 0,0 1 0 0 0,1 0 0 0 0,-1 0 1 0 0,0 1-1 0 0,1-1 0 0 0,-1 0 1 0 0,0 0-1 0 0,0 0 0 0 0,1 0 1 0 0,-1 1-1 0 0,0-1 0 0 0,1 0 0 0 0,-1 0 1 0 0,0 1-1 0 0,0 1-36 0 0,0-1-1 0 0,0 0 1 0 0,1 0-1 0 0,-1 1 1 0 0,1-1-1 0 0,-1 1 1 0 0,1-1-1 0 0,0 1 1 0 0,-1-1-1 0 0,1 3 1 0 0,0-3 44 0 0,0 0 0 0 0,0 0 0 0 0,0 0-1 0 0,0 0 1 0 0,-1 0 0 0 0,1 0 0 0 0,0 0 0 0 0,-1 0 0 0 0,1 0 0 0 0,0 0 0 0 0,-1 0-1 0 0,1 0 1 0 0,-1 0 0 0 0,1 0 0 0 0,-1-1 0 0 0,0 1 0 0 0,1 0 0 0 0,-1 0 0 0 0,0 0-1 0 0,0-1 1 0 0,1 1 0 0 0,-3 1 0 0 0,-2-1 294 0 0,1 1 0 0 0,-1-1-1 0 0,0 1 1 0 0,1 0 0 0 0,0 1 0 0 0,-1-1 0 0 0,1 1 0 0 0,0 0-1 0 0,0 0 1 0 0,1 0 0 0 0,-1 0 0 0 0,1 1 0 0 0,-1-1-1 0 0,-2 6 1 0 0,3-4-285 0 0,0 0 0 0 0,1 0 1 0 0,-1 0-1 0 0,1 1 0 0 0,1-1 0 0 0,-1 1 0 0 0,1 0 0 0 0,0 0 0 0 0,0-1 0 0 0,0 1 0 0 0,1 9 1 0 0,0 0-50 0 0,1-1 0 0 0,0 1 0 0 0,1-1 0 0 0,0 0 0 0 0,1 0 0 0 0,1 0 0 0 0,9 23 0 0 0,-11-32 21 0 0,0-1 0 0 0,0 1 0 0 0,1-1 0 0 0,0 0 0 0 0,-1 0-1 0 0,2 0 1 0 0,-1 0 0 0 0,0 0 0 0 0,1-1 0 0 0,-1 0 0 0 0,1 1 0 0 0,0-1 0 0 0,0-1 0 0 0,0 1 0 0 0,1-1 0 0 0,-1 1-1 0 0,1-1 1 0 0,-1 0 0 0 0,1-1 0 0 0,0 1 0 0 0,0-1 0 0 0,-1 0 0 0 0,1 0 0 0 0,0 0 0 0 0,9-1 0 0 0,-9 0 54 0 0,1-1 1 0 0,-1 0-1 0 0,1-1 1 0 0,-1 1 0 0 0,1-1-1 0 0,-1 0 1 0 0,0 0-1 0 0,0 0 1 0 0,0-1 0 0 0,0 0-1 0 0,0 0 1 0 0,-1 0-1 0 0,1-1 1 0 0,-1 0 0 0 0,0 1-1 0 0,0-1 1 0 0,0-1 0 0 0,0 1-1 0 0,-1 0 1 0 0,0-1-1 0 0,0 0 1 0 0,0 0 0 0 0,2-6-1 0 0,-4 6-4 0 0,0 0 0 0 0,-1 0 1 0 0,1 0-1 0 0,-1 0 0 0 0,-1-5 0 0 0,1-1 24 0 0,0 8-81 0 0,-1 0 0 0 0,1 0 0 0 0,-1 0 0 0 0,0 0 0 0 0,0 0 0 0 0,0 0 0 0 0,0 0 0 0 0,0 0 0 0 0,-1 1 0 0 0,-2-4 0 0 0,-20-27 77 0 0,17 24-98 0 0,-2-1-263 0 0,-1 0 0 0 0,0 1 0 0 0,-1 0 0 0 0,0 0 0 0 0,0 1 0 0 0,-15-7 0 0 0,19 10 22 0 0,-38-22-3544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4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45 259 7831 0 0,'-5'8'127'0'0,"0"-1"1"0"0,0 1-1 0 0,0 0 0 0 0,1 0 0 0 0,1 1 0 0 0,-1-1 0 0 0,1 1 0 0 0,0-1 0 0 0,1 1 0 0 0,0 0 0 0 0,1 0 0 0 0,-1 18 0 0 0,1-19 384 0 0,1 1 0 0 0,1-1 0 0 0,-1 0 0 0 0,2 0-1 0 0,-1 0 1 0 0,1 0 0 0 0,0 0 0 0 0,6 14 0 0 0,-6-17-423 0 0,1 0 1 0 0,-1-1-1 0 0,1 1 1 0 0,0-1-1 0 0,1 0 1 0 0,-1 0-1 0 0,1 0 1 0 0,-1 0-1 0 0,1 0 1 0 0,0-1-1 0 0,1 0 1 0 0,-1 0-1 0 0,0 0 1 0 0,1 0-1 0 0,6 2 1 0 0,-7-4-69 0 0,0 0 0 0 0,-1 0 1 0 0,1 0-1 0 0,0 0 0 0 0,0-1 1 0 0,0 1-1 0 0,0-1 0 0 0,0 0 0 0 0,0-1 1 0 0,0 1-1 0 0,0-1 0 0 0,0 1 1 0 0,0-1-1 0 0,-1 0 0 0 0,1-1 1 0 0,0 1-1 0 0,0-1 0 0 0,-1 1 0 0 0,1-1 1 0 0,-1 0-1 0 0,4-3 0 0 0,2-2 22 0 0,-1-1-1 0 0,1 1 0 0 0,-1-2 0 0 0,-1 1 1 0 0,1-1-1 0 0,-1 0 0 0 0,-1-1 0 0 0,0 1 1 0 0,0-1-1 0 0,-1 0 0 0 0,0-1 0 0 0,4-13 1 0 0,2-15 47 0 0,-1 1 0 0 0,6-46 1 0 0,-15 77-84 0 0,1-10-15 0 0,0-1 0 0 0,-1 0 1 0 0,-1 0-1 0 0,-4-35 0 0 0,0 34-958 0 0,0 0 0 0 0,-7-22 0 0 0,4 20-4123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1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148 303 9007 0 0,'1'-8'96'0'0,"0"0"0"0"0,0 0 0 0 0,-1 1 0 0 0,0-1 0 0 0,0 0 0 0 0,-1 0-1 0 0,0 0 1 0 0,0 0 0 0 0,-5-14 0 0 0,-2-21 776 0 0,5 27-81 0 0,0-1 0 0 0,0 1 0 0 0,-2 0 0 0 0,0 0 0 0 0,-1 1 0 0 0,-11-24 0 0 0,15 37-654 0 0,1-1 0 0 0,0 1 0 0 0,-1 0 0 0 0,0-1 0 0 0,1 1 0 0 0,-1 0 0 0 0,0 0 0 0 0,0 1 0 0 0,0-1 0 0 0,-1 0 0 0 0,1 0-1 0 0,0 1 1 0 0,0 0 0 0 0,-6-3 0 0 0,7 4-104 0 0,0 0-1 0 0,-1 0 1 0 0,1-1-1 0 0,0 1 1 0 0,-1 0-1 0 0,1 1 1 0 0,0-1-1 0 0,-1 0 1 0 0,1 0-1 0 0,0 1 1 0 0,-1-1-1 0 0,1 0 1 0 0,0 1-1 0 0,0-1 1 0 0,0 1-1 0 0,-1 0 1 0 0,1-1-1 0 0,0 1 1 0 0,0 0-1 0 0,0 0 1 0 0,0 0-1 0 0,0-1 1 0 0,0 1-1 0 0,0 0 1 0 0,1 0-1 0 0,-1 1 1 0 0,0-1-1 0 0,0 0 1 0 0,1 0-1 0 0,-1 0 1 0 0,1 0-1 0 0,-2 3 1 0 0,-2 5-8 0 0,1 1-1 0 0,-1-1 1 0 0,2 1 0 0 0,-1 0 0 0 0,1 0-1 0 0,1 0 1 0 0,-1 12 0 0 0,3 75-51 0 0,1-64 39 0 0,7 76-13 0 0,40 185 0 0 0,-1-122-372 0 0,-8-61-2718 0 0,-30-87 898 0 0,0-3-3106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1.4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49 274 11775 0 0,'-6'-7'239'0'0,"1"-1"1"0"0,-1 0-1 0 0,1 0 0 0 0,1 0 0 0 0,0 0 0 0 0,0-1 0 0 0,0 1 0 0 0,1-1 0 0 0,-3-13 0 0 0,6 19-54 0 0,-1-1 0 0 0,1 1 0 0 0,-1-1 0 0 0,1 1 0 0 0,0-1 0 0 0,0 1-1 0 0,0-1 1 0 0,1 0 0 0 0,0 1 0 0 0,-1-1 0 0 0,1 1 0 0 0,0-1 0 0 0,0 1 0 0 0,1 0 0 0 0,-1-1 0 0 0,1 1-1 0 0,0 0 1 0 0,0 0 0 0 0,0 0 0 0 0,0 0 0 0 0,0 1 0 0 0,1-1 0 0 0,-1 0 0 0 0,1 1 0 0 0,-1 0-1 0 0,1-1 1 0 0,4-1 0 0 0,0 1-93 0 0,0 0 0 0 0,0 0 0 0 0,1 1 0 0 0,-1-1 0 0 0,1 2 0 0 0,0-1 0 0 0,9 0 0 0 0,9-2-64 0 0,37-7 10 0 0,62-14-472 0 0,-86 15-1577 0 0,49-5 0 0 0,-46 11-3823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1.8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2 13503 0 0,'-2'-1'620'0'0,"-3"1"-476"0"0,-1 0 0 0 0,1 0 1 0 0,-1 0-1 0 0,1 0 0 0 0,-6 2 0 0 0,-17 1-90 0 0,17-3 290 0 0,-1 2 1 0 0,1-1-1 0 0,0 1 1 0 0,0 1-1 0 0,0 0 1 0 0,1 1-1 0 0,-12 5 1 0 0,19-8-304 0 0,0 1 1 0 0,0-1 0 0 0,1 1-1 0 0,-1 0 1 0 0,-4 4-1 0 0,-3 5-42 0 0,10-6-5 0 0,1-3 0 0 0,-1 0-8 0 0,0 0 0 0 0,0 0 0 0 0,0 0 1 0 0,1-1-1 0 0,-1 1 0 0 0,1 0 0 0 0,-1 0 0 0 0,1 0 0 0 0,0 0 1 0 0,0 0-1 0 0,0 0 0 0 0,0-1 0 0 0,0 1 0 0 0,0 0 0 0 0,2 1 1 0 0,1 1-73 0 0,1 1 0 0 0,0-1 1 0 0,7 5-1 0 0,8 5-17 0 0,5 9 195 0 0,95 88 1186 0 0,-117-108-1210 0 0,8 8 276 0 0,-1 1 0 0 0,11 16 0 0 0,-18-24-248 0 0,0 1-1 0 0,-1 0 0 0 0,1 0 1 0 0,-1 1-1 0 0,0-1 1 0 0,-1 0-1 0 0,1 1 0 0 0,-1-1 1 0 0,1 11-1 0 0,-2-11-47 0 0,1-1-1 0 0,-1 1 0 0 0,-1-1 1 0 0,1 0-1 0 0,0 1 0 0 0,-1-1 1 0 0,0 0-1 0 0,0 1 1 0 0,-1-1-1 0 0,1 0 0 0 0,-1 0 1 0 0,0 0-1 0 0,0 0 0 0 0,0 0 1 0 0,0 0-1 0 0,-4 4 1 0 0,1-1-165 0 0,-44 57 532 0 0,42-56-1196 0 0,0 0 0 0 0,-1 0 0 0 0,0-1 0 0 0,-1 0 1 0 0,-11 7-1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2.2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196 26 6447 0 0,'1'0'145'0'0,"1"-1"-1"0"0,-1 0 0 0 0,1 0 0 0 0,-1 1 1 0 0,0-1-1 0 0,1 0 0 0 0,-1 0 1 0 0,0 0-1 0 0,0 0 0 0 0,0-1 0 0 0,0 1 1 0 0,0 0-1 0 0,2-6 5158 0 0,-5 6-5163 0 0,0 0 0 0 0,1 1 0 0 0,-1-1 0 0 0,1 0 1 0 0,-1 1-1 0 0,0-1 0 0 0,1 1 0 0 0,-1 0 0 0 0,0-1 0 0 0,0 1 1 0 0,1 0-1 0 0,-1 0 0 0 0,0 0 0 0 0,0 0 0 0 0,1 0 1 0 0,-1 1-1 0 0,0-1 0 0 0,0 0 0 0 0,1 1 0 0 0,-3 0 1 0 0,-5 3 329 0 0,0 0 1 0 0,-13 7 0 0 0,8-3 36 0 0,7-4-326 0 0,0 1-1 0 0,0-1 1 0 0,1 1-1 0 0,0 1 0 0 0,0-1 1 0 0,-9 12-1 0 0,1 1 133 0 0,-14 22-1 0 0,23-33-269 0 0,1 1 0 0 0,0 0 0 0 0,1 0 0 0 0,-1 0 0 0 0,-2 16 0 0 0,5-23-38 0 0,1-1 1 0 0,0 1-1 0 0,0 0 1 0 0,0-1-1 0 0,1 1 1 0 0,-1 0-1 0 0,0-1 1 0 0,0 1-1 0 0,0 0 1 0 0,0-1-1 0 0,1 1 1 0 0,-1 0-1 0 0,0-1 0 0 0,1 1 1 0 0,-1-1-1 0 0,0 1 1 0 0,1-1-1 0 0,-1 1 1 0 0,1-1-1 0 0,-1 1 1 0 0,1-1-1 0 0,-1 1 1 0 0,1-1-1 0 0,-1 1 1 0 0,1-1-1 0 0,-1 0 1 0 0,1 1-1 0 0,0-1 1 0 0,1 1 2 0 0,-1 0 1 0 0,1 0 0 0 0,0-1 0 0 0,0 1 0 0 0,-1-1-1 0 0,1 1 1 0 0,0-1 0 0 0,2 0 0 0 0,2 0 2 0 0,0-1 1 0 0,-1 1-1 0 0,1-2 1 0 0,-1 1 0 0 0,1 0-1 0 0,-1-1 1 0 0,1 0-1 0 0,-1 0 1 0 0,9-5-1 0 0,3-4 36 0 0,22-18-1 0 0,-9 8 2 0 0,-23 16 37 0 0,-4 3-24 0 0,0-1 0 0 0,1 1-1 0 0,-1-1 1 0 0,0 0 0 0 0,0 1 0 0 0,0-1 0 0 0,-1-1 0 0 0,1 1 0 0 0,-1 0 0 0 0,0-1 0 0 0,0 1-1 0 0,0-1 1 0 0,2-4 0 0 0,2 32 244 0 0,-2-14-414 0 0,-1 0-1 0 0,2 0 1 0 0,0-1-1 0 0,0 0 0 0 0,0 0 1 0 0,1 0-1 0 0,0 0 1 0 0,1-1-1 0 0,0 0 1 0 0,0 0-1 0 0,15 10 1 0 0,-17-14-522 0 0,0-1 1 0 0,1 1 0 0 0,8 2 0 0 0,8 1-4470 0 0,-4-4-659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2.5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96 11487 0 0,'0'0'1040'0'0,"0"3"-853"0"0,-3 102 2869 0 0,0-52-1574 0 0,3 0 1 0 0,6 56 0 0 0,-6-107-1493 0 0,0 0 47 0 0,0 0 0 0 0,1 0 0 0 0,-1 0 0 0 0,1-1 0 0 0,-1 1 0 0 0,1 0 0 0 0,-1 0 0 0 0,1-1 0 0 0,1 3 0 0 0,-2-4-30 0 0,1 1 0 0 0,0 0 0 0 0,-1-1-1 0 0,1 1 1 0 0,-1-1 0 0 0,1 0 0 0 0,0 1 0 0 0,0-1 0 0 0,-1 1 0 0 0,1-1-1 0 0,0 0 1 0 0,0 0 0 0 0,-1 1 0 0 0,1-1 0 0 0,0 0 0 0 0,0 0 0 0 0,-1 0-1 0 0,1 0 1 0 0,0 0 0 0 0,0 0 0 0 0,0 0 0 0 0,-1 0 0 0 0,1 0-1 0 0,0 0 1 0 0,0 0 0 0 0,0-1 0 0 0,-1 1 0 0 0,1 0 0 0 0,0-1 0 0 0,0 1-1 0 0,-1 0 1 0 0,1-1 0 0 0,0 1 0 0 0,0-1 0 0 0,3-2-46 0 0,0 0 1 0 0,-1 0 0 0 0,1 0-1 0 0,-1-1 1 0 0,0 1 0 0 0,1-1-1 0 0,3-7 1 0 0,5-4-98 0 0,-5 5-44 0 0,-1 0-1 0 0,0-1 0 0 0,0 0 1 0 0,-1 0-1 0 0,7-22 0 0 0,-4 11-147 0 0,15-53-756 0 0,-5 13 268 0 0,-11 36 515 0 0,1-4 216 0 0,2 14 221 0 0,-9 15-38 0 0,0-1 640 0 0,0 4-349 0 0,4 10-56 0 0,-1-1 1 0 0,0 1-1 0 0,-1 0 0 0 0,4 19 1 0 0,3 55 663 0 0,-8-64-744 0 0,11 64 335 0 0,-12-84-524 0 0,1 2-21 0 0,-2-3-39 0 0,0-1-1 0 0,0 0 1 0 0,0 1 0 0 0,0-1 0 0 0,1 0 0 0 0,-1 1 0 0 0,0-1-1 0 0,0 0 1 0 0,0 1 0 0 0,0-1 0 0 0,1 0 0 0 0,-1 1 0 0 0,0-1-1 0 0,0 0 1 0 0,1 0 0 0 0,-1 1 0 0 0,0-1 0 0 0,0 0-1 0 0,1 0 1 0 0,-1 1 0 0 0,0-1 0 0 0,1 0 0 0 0,-1 0 0 0 0,0 0-1 0 0,1 0 1 0 0,-1 0 0 0 0,0 1 0 0 0,1-1 0 0 0,-1 0 0 0 0,0 0-1 0 0,1 0 1 0 0,-1 0 0 0 0,1 0 0 0 0,-1 0 0 0 0,0 0-1 0 0,1 0 1 0 0,-1 0 0 0 0,0 0 0 0 0,1 0 0 0 0,-1-1 0 0 0,0 1-1 0 0,1 0 1 0 0,-1 0 0 0 0,0 0 0 0 0,1 0 0 0 0,-1 0 0 0 0,0-1-1 0 0,1 1 1 0 0,-1 0 0 0 0,0 0 0 0 0,0-1 0 0 0,1 1 0 0 0,7-9-65 0 0,-1 1 1 0 0,0-1 0 0 0,-1 0 0 0 0,1-1 0 0 0,6-14 0 0 0,-11 19 9 0 0,9-16-215 0 0,8-24 1 0 0,-1 2-214 0 0,-9 19-22 0 0,10-36 1 0 0,-13 39 81 0 0,0 0 1 0 0,13-26 0 0 0,-18 45 276 0 0,2 16 228 0 0,3 19 282 0 0,18 76 845 0 0,-18-90-985 0 0,0 0 1 0 0,1 0-1 0 0,15 27 1 0 0,-12-28-125 0 0,1-1 1 0 0,0 0-1 0 0,2-1 1 0 0,0-1-1 0 0,0 0 1 0 0,25 20-1 0 0,-31-29-69 0 0,0 0-1 0 0,1 0 0 0 0,0-1 0 0 0,0 0 0 0 0,1-1 1 0 0,-1 0-1 0 0,1 0 0 0 0,0-1 0 0 0,0 0 1 0 0,0-1-1 0 0,1 0 0 0 0,-1 0 0 0 0,0-1 0 0 0,1 0 1 0 0,-1 0-1 0 0,12-2 0 0 0,-15 0-18 0 0,1 0-1 0 0,0-1 1 0 0,-1 0 0 0 0,1-1-1 0 0,-1 1 1 0 0,0-1 0 0 0,1 0-1 0 0,-1 0 1 0 0,-1-1-1 0 0,1 0 1 0 0,0 0 0 0 0,-1 0-1 0 0,8-9 1 0 0,-3 2-37 0 0,0 0-1 0 0,-1-1 1 0 0,-1 0 0 0 0,0 0-1 0 0,9-18 1 0 0,-13 22-40 0 0,0 0 0 0 0,-1 0 0 0 0,0 0 1 0 0,0 0-1 0 0,-1 0 0 0 0,0-1 0 0 0,0 0 1 0 0,-1 1-1 0 0,0-1 0 0 0,-1 0 0 0 0,0 1 0 0 0,0-1 1 0 0,-1 0-1 0 0,0 1 0 0 0,0-1 0 0 0,-1 1 0 0 0,0-1 1 0 0,-1 1-1 0 0,0 0 0 0 0,0 0 0 0 0,-6-10 1 0 0,7 14 63 0 0,-3-5-28 0 0,-1 1-1 0 0,1 0 1 0 0,-1 0 0 0 0,-9-8 0 0 0,14 14 34 0 0,-1 1 1 0 0,1 0-1 0 0,0 0 1 0 0,-1-1 0 0 0,1 1-1 0 0,-1 0 1 0 0,1 0-1 0 0,-1 0 1 0 0,0 0 0 0 0,1 1-1 0 0,-1-1 1 0 0,0 0-1 0 0,0 1 1 0 0,0-1 0 0 0,1 1-1 0 0,-1 0 1 0 0,0 0-1 0 0,0-1 1 0 0,0 1 0 0 0,0 0-1 0 0,0 1 1 0 0,0-1-1 0 0,1 0 1 0 0,-1 0 0 0 0,0 1-1 0 0,0-1 1 0 0,0 1-1 0 0,1 0 1 0 0,-1-1 0 0 0,-2 2-1 0 0,3 0 26 0 0,-1 0-1 0 0,0-1 1 0 0,0 1-1 0 0,1 0 1 0 0,-1 0-1 0 0,1 0 1 0 0,-1 1-1 0 0,1-1 1 0 0,0 0-1 0 0,0 0 1 0 0,0 1-1 0 0,0-1 1 0 0,0 1-1 0 0,1-1 1 0 0,-1 1-1 0 0,1-1 1 0 0,-1 1-1 0 0,1-1 1 0 0,0 6-1 0 0,0 1 105 0 0,0 0 0 0 0,1 0 0 0 0,0 0-1 0 0,3 12 1 0 0,-1-11-3 0 0,0 1-1 0 0,1-2 1 0 0,0 1-1 0 0,1 0 1 0 0,0-1 0 0 0,0 0-1 0 0,1 0 1 0 0,0 0-1 0 0,0-1 1 0 0,1 0 0 0 0,0 0-1 0 0,1-1 1 0 0,0 0-1 0 0,10 8 1 0 0,-7-8-139 0 0,1 1 1 0 0,1-1-1 0 0,-1-1 1 0 0,1 0 0 0 0,1-1-1 0 0,-1 0 1 0 0,1-1-1 0 0,-1-1 1 0 0,1 0-1 0 0,16 1 1 0 0,12-1-746 0 0,7-3-47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3.3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85 11663 0 0,'-1'2'531'0'0,"-6"14"-165"0"0,1 1 0 0 0,0 0 1 0 0,1 1-1 0 0,1 0 0 0 0,1-1 0 0 0,0 1 1 0 0,1 0-1 0 0,1 32 0 0 0,2-42-182 0 0,-1-1-1 0 0,1 1 1 0 0,0-1-1 0 0,1 1 1 0 0,-1-1 0 0 0,2 0-1 0 0,-1 0 1 0 0,1 1-1 0 0,6 11 1 0 0,8 0-37 0 0,-17-19-140 0 0,0 0 1 0 0,1 0-1 0 0,-1 0 0 0 0,0 1 1 0 0,0-1-1 0 0,1 0 0 0 0,-1 0 0 0 0,0 1 1 0 0,0-1-1 0 0,1 0 0 0 0,-1 0 1 0 0,0 1-1 0 0,0-1 0 0 0,0 0 0 0 0,0 1 1 0 0,1-1-1 0 0,-1 0 0 0 0,0 1 1 0 0,0-1-1 0 0,0 0 0 0 0,0 1 0 0 0,0-1 1 0 0,0 0-1 0 0,0 1 0 0 0,9-7 153 0 0,1-4-139 0 0,-1 0 0 0 0,-1-1 0 0 0,0 0 0 0 0,0 0 0 0 0,-1-1 0 0 0,0 0 0 0 0,-1 0-1 0 0,4-14 1 0 0,20-35-25 0 0,-15 33 39 0 0,11-32 1 0 0,-17 38 378 0 0,0 1 1 0 0,1 1 0 0 0,23-34 1209 0 0,-26 66-1043 0 0,-2-2-484 0 0,-2 0 1 0 0,1 1-1 0 0,-1-1 0 0 0,-1 1 0 0 0,0-1 1 0 0,1 14-1 0 0,4 18-26 0 0,24 84-236 0 0,-25-108-206 0 0,1 0 1 0 0,1-1-1 0 0,0 1 0 0 0,19 27 1 0 0,-23-40 161 0 0,-1-1 1 0 0,1 0 0 0 0,0 0-1 0 0,0 0 1 0 0,0-1 0 0 0,0 1 0 0 0,1-1-1 0 0,-1 0 1 0 0,1 0 0 0 0,0-1 0 0 0,0 1-1 0 0,0-1 1 0 0,0 0 0 0 0,0-1 0 0 0,0 1-1 0 0,1-1 1 0 0,-1 0 0 0 0,8 0-1 0 0,-1 0-537 0 0,0-1 0 0 0,0 0 0 0 0,-1-1 0 0 0,1-1 0 0 0,0 0-1 0 0,0 0 1 0 0,14-6 0 0 0,4-3-3261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3.6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172 51 6447 0 0,'-1'-1'499'0'0,"0"-3"-284"0"0,-1 1 0 0 0,1 0-1 0 0,-1 0 1 0 0,0 0 0 0 0,0 0-1 0 0,0 0 1 0 0,0 0 0 0 0,0 1 0 0 0,-1-1-1 0 0,1 1 1 0 0,-1-1 0 0 0,0 1-1 0 0,1 0 1 0 0,-5-2 0 0 0,6 3-33 0 0,-1 0 0 0 0,0 0 0 0 0,1 1 1 0 0,-1-1-1 0 0,0 0 0 0 0,0 1 0 0 0,0-1 0 0 0,1 1 0 0 0,-1 0 1 0 0,0-1-1 0 0,0 1 0 0 0,0 0 0 0 0,0 0 0 0 0,0 0 0 0 0,0 1 1 0 0,0-1-1 0 0,1 0 0 0 0,-1 1 0 0 0,0-1 0 0 0,0 1 1 0 0,0 0-1 0 0,1-1 0 0 0,-1 1 0 0 0,0 0 0 0 0,1 0 0 0 0,-1 0 1 0 0,1 0-1 0 0,-3 2 0 0 0,-4 5 122 0 0,0 1-1 0 0,1 0 1 0 0,0 0 0 0 0,0 0-1 0 0,1 1 1 0 0,0 0 0 0 0,1 0-1 0 0,0 0 1 0 0,1 1 0 0 0,0 0-1 0 0,1 0 1 0 0,-4 16 0 0 0,6-20-297 0 0,-1 1 1 0 0,1 0-1 0 0,1-1 1 0 0,0 1-1 0 0,0 0 1 0 0,0 0 0 0 0,1-1-1 0 0,0 1 1 0 0,0 0-1 0 0,1-1 1 0 0,0 0-1 0 0,1 1 1 0 0,-1-1-1 0 0,1 0 1 0 0,1 0-1 0 0,-1 0 1 0 0,1 0-1 0 0,0-1 1 0 0,7 8 0 0 0,-7-10 3 0 0,-1-1 1 0 0,1 0 0 0 0,0 0 0 0 0,0-1 0 0 0,5 3 0 0 0,-3-1 7 0 0,-4-3-8 0 0,0-1 1 0 0,-1 1-1 0 0,1 0 0 0 0,0-1 0 0 0,0 0 0 0 0,-1 1 0 0 0,1-1 1 0 0,0 0-1 0 0,0 0 0 0 0,0 0 0 0 0,0 0 0 0 0,-1 0 0 0 0,1-1 0 0 0,0 1 1 0 0,0 0-1 0 0,0-1 0 0 0,3-1 0 0 0,-1 1 13 0 0,0-1 0 0 0,-1 0 0 0 0,1 0 0 0 0,0 0-1 0 0,-1-1 1 0 0,4-2 0 0 0,1-2 10 0 0,-1-1 0 0 0,-1 1-1 0 0,1-1 1 0 0,-1-1 0 0 0,-1 1 0 0 0,1-1-1 0 0,-2 0 1 0 0,1 0 0 0 0,5-16 0 0 0,-5 6 16 0 0,0 0 0 0 0,0 0 1 0 0,-2-1-1 0 0,1-20 1 0 0,-4 34 85 0 0,0-1 0 0 0,0 0 0 0 0,-1 0 0 0 0,-3-14 1474 0 0,-1 35-1357 0 0,4-11-247 0 0,0 0 0 0 0,0 0 0 0 0,0 1 0 0 0,1-1-1 0 0,-1 0 1 0 0,1 0 0 0 0,0 0 0 0 0,0 0-1 0 0,0 0 1 0 0,1 0 0 0 0,0 6 0 0 0,1-1-20 0 0,1 6-304 0 0,1 0 0 0 0,0 0 0 0 0,1-1-1 0 0,1 1 1 0 0,0-1 0 0 0,14 22 0 0 0,-19-34 95 0 0,-1 0 1 0 0,1-1-1 0 0,-1 1 1 0 0,1 0-1 0 0,-1-1 1 0 0,1 1 0 0 0,0 0-1 0 0,0-1 1 0 0,-1 1-1 0 0,1-1 1 0 0,0 1-1 0 0,0-1 1 0 0,-1 1-1 0 0,1-1 1 0 0,0 0 0 0 0,0 1-1 0 0,0-1 1 0 0,0 0-1 0 0,0 0 1 0 0,-1 0-1 0 0,1 0 1 0 0,1 0 0 0 0,13 2-5696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14.3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7367 0 0,'0'0'3432'0'0,"0"3"-1968"0"0,6 106 2675 0 0,-2-6-2379 0 0,-2-67-1378 0 0,-2-22-190 0 0,1 1 0 0 0,6 26-1 0 0,-5-31-107 0 0,-2-8-16 0 0,10-3-26 0 0,-6-1-76 0 0,-1 1 1 0 0,0-1-1 0 0,1-1 1 0 0,-1 1 0 0 0,0 0-1 0 0,0-1 1 0 0,-1 0 0 0 0,1 1-1 0 0,2-5 1 0 0,7-5-208 0 0,-6 6 76 0 0,-1-1 0 0 0,0 1 0 0 0,0-1 0 0 0,-1 0 0 0 0,1-1 0 0 0,4-11 0 0 0,9-15-403 0 0,-12 22 422 0 0,0 1-1 0 0,-1-1 1 0 0,6-20-1 0 0,6-16-3 0 0,-14 42 142 0 0,-1 0 0 0 0,0-1-1 0 0,0 1 1 0 0,1-11 0 0 0,-2 15 1289 0 0,-1 5-895 0 0,-1 51 619 0 0,0-8-326 0 0,5 48 1 0 0,-4-79-582 0 0,0-12-51 0 0,0 1-1 0 0,0-1 1 0 0,1 1 0 0 0,-1-1 0 0 0,1 1-1 0 0,0-1 1 0 0,2 6 0 0 0,-1-8 38 0 0,6 3-12 0 0,-7-4-68 0 0,0 0-1 0 0,1 0 1 0 0,-1 0-1 0 0,1 0 1 0 0,-1 0 0 0 0,1-1-1 0 0,-1 1 1 0 0,0 0-1 0 0,1-1 1 0 0,-1 1-1 0 0,0-1 1 0 0,1 0 0 0 0,-1 1-1 0 0,0-1 1 0 0,0 0-1 0 0,2-1 1 0 0,-2 1 1 0 0,4-2-18 0 0,-1-1 0 0 0,0 1-1 0 0,1-1 1 0 0,-2 0 0 0 0,1 0-1 0 0,0-1 1 0 0,-1 1 0 0 0,0-1 0 0 0,0 1-1 0 0,0-1 1 0 0,3-8 0 0 0,1-6-186 0 0,10-38 1 0 0,-12 39-8 0 0,11-31 0 0 0,18-37-235 0 0,-34 86 439 0 0,0 0 0 0 0,1-1 0 0 0,-1 1-1 0 0,0 0 1 0 0,0-1 0 0 0,0 1 0 0 0,0 0 0 0 0,1 0 0 0 0,-1-1-1 0 0,0 1 1 0 0,0 0 0 0 0,0-1 0 0 0,1 1 0 0 0,-1 0-1 0 0,0 0 1 0 0,1 0 0 0 0,-1-1 0 0 0,0 1 0 0 0,0 0 0 0 0,1 0-1 0 0,-1 0 1 0 0,0 0 0 0 0,1-1 0 0 0,-1 1 0 0 0,0 0-1 0 0,1 0 1 0 0,-1 0 0 0 0,0 0 0 0 0,1 0 0 0 0,-1 0 0 0 0,1 0-1 0 0,-1 0 1 0 0,1 0 8 0 0,0 1 0 0 0,0-1 0 0 0,-1 1-1 0 0,1-1 1 0 0,0 1 0 0 0,-1 0 0 0 0,1-1 0 0 0,0 1-1 0 0,-1 0 1 0 0,1-1 0 0 0,-1 1 0 0 0,2 1 0 0 0,12 30 204 0 0,-12-29-208 0 0,12 28 139 0 0,1-1 1 0 0,2 0-1 0 0,25 32 0 0 0,-33-48-87 0 0,3 2 25 0 0,0-1 0 0 0,0 0 0 0 0,2-1 0 0 0,-1 0 0 0 0,22 15 0 0 0,-30-25-63 0 0,1 0-1 0 0,-1-1 0 0 0,1 0 1 0 0,0 0-1 0 0,0 0 1 0 0,0-1-1 0 0,0 0 0 0 0,1 0 1 0 0,-1-1-1 0 0,1 1 1 0 0,-1-1-1 0 0,12 0 1 0 0,-15-2-6 0 0,1 0 1 0 0,-1 0 0 0 0,0 0 0 0 0,1-1 0 0 0,-1 1 0 0 0,0-1 0 0 0,0 0 0 0 0,0 1-1 0 0,0-1 1 0 0,4-4 0 0 0,-2 1-12 0 0,0 0 1 0 0,0 0-1 0 0,0 0 0 0 0,5-9 1 0 0,-4 5-119 0 0,0-1 1 0 0,-1 1 0 0 0,-1-1 0 0 0,0 0 0 0 0,0-1 0 0 0,-1 1 0 0 0,0-1 0 0 0,0 1 0 0 0,0-12 0 0 0,-3 15 82 0 0,1 0 0 0 0,-1-1 0 0 0,-1 1-1 0 0,1 0 1 0 0,-1 0 0 0 0,-1 0 0 0 0,1 0 0 0 0,-1 0 0 0 0,0 0 0 0 0,-1 1 0 0 0,0-1 0 0 0,0 1-1 0 0,0-1 1 0 0,-7-9 0 0 0,5 9 50 0 0,4 5 3 0 0,0 0 0 0 0,0 0 1 0 0,-1 0-1 0 0,1 0 0 0 0,0 0 0 0 0,-1 1 0 0 0,0-1 0 0 0,1 0 1 0 0,-1 1-1 0 0,0-1 0 0 0,0 1 0 0 0,1 0 0 0 0,-1 0 0 0 0,0-1 1 0 0,0 1-1 0 0,-1 0 0 0 0,1 1 0 0 0,-3-2 0 0 0,3 2 38 0 0,1 1 0 0 0,0 0 0 0 0,0 0 0 0 0,0 0 0 0 0,-1 0 0 0 0,1 0 0 0 0,0 0 0 0 0,0 0 0 0 0,0 0 0 0 0,1 0 0 0 0,-1 1 0 0 0,0-1 0 0 0,0 0 0 0 0,1 0 0 0 0,-1 1 0 0 0,0 2 0 0 0,-1 3 49 0 0,0 1 0 0 0,0-1-1 0 0,1 1 1 0 0,0-1 0 0 0,1 1-1 0 0,0 0 1 0 0,0-1 0 0 0,1 1-1 0 0,0-1 1 0 0,0 1 0 0 0,0 0-1 0 0,1-1 1 0 0,0 0 0 0 0,1 1 0 0 0,0-1-1 0 0,0 0 1 0 0,0 0 0 0 0,1-1-1 0 0,0 1 1 0 0,0-1 0 0 0,1 0-1 0 0,0 0 1 0 0,0 0 0 0 0,0-1-1 0 0,1 1 1 0 0,7 4 0 0 0,-4-2-1 0 0,2-1 0 0 0,-1-1 0 0 0,1 0 1 0 0,0 0-1 0 0,0-1 0 0 0,15 5 0 0 0,23 2-1188 0 0,3-5-5077 0 0,-13-2-1246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57.6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62 2759 0 0,'-1'-2'43'0'0,"-16"-8"2652"0"0,21 10-2199 0 0,40-4 399 0 0,12-2-5 0 0,-34 6-598 0 0,1 1 32 0 0,1-1 1 0 0,-1-2 0 0 0,0 0-1 0 0,24-6 1 0 0,-9 0 233 0 0,68-6-1 0 0,41 8 746 0 0,-87 8-1051 0 0,-1 3-1 0 0,100 20 1 0 0,-16-1 138 0 0,-105-19-306 0 0,68-1-1 0 0,66-4-72 0 0,4-2 83 0 0,-105 0-1 0 0,-26 1-73 0 0,174 2 578 0 0,-97 4-327 0 0,-52-4-99 0 0,81 13 1 0 0,131 28 209 0 0,-222-36-320 0 0,113-1-1 0 0,-63-5 8 0 0,-62 0-31 0 0,53-9 1 0 0,41 0 182 0 0,-124 10-186 0 0,126-2 225 0 0,41 5 26 0 0,-52 1-115 0 0,-54-4-69 0 0,79-2 132 0 0,29-3-62 0 0,36-2-10 0 0,-176 1-72 0 0,87 4 0 0 0,40 6 252 0 0,-21 0-38 0 0,-27-6-116 0 0,10 2-64 0 0,-119 0-118 0 0,24 2 41 0 0,73-3-1 0 0,112-13 67 0 0,-190 10-80 0 0,38-10 0 0 0,10-1 31 0 0,65-4 18 0 0,-133 17-388 0 0,1 1 0 0 0,0 0 0 0 0,0 1 0 0 0,31 7 0 0 0,-28-3-5860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1:59.8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30 214 2303 0 0,'0'0'102'0'0,"-3"0"-1"0"0,-12-2 76 0 0,14 2-50 0 0,1 0-1 0 0,0 0 1 0 0,-1 0-1 0 0,1 0 1 0 0,-1 0-1 0 0,1 0 1 0 0,-1 0-1 0 0,1 0 0 0 0,0 0 1 0 0,-1 0-1 0 0,1 0 1 0 0,-1-1-1 0 0,1 1 1 0 0,0 0-1 0 0,-1 0 1 0 0,1 0-1 0 0,-1-1 1 0 0,1 1-1 0 0,0 0 0 0 0,-1-1 1 0 0,1 1-1 0 0,0 0 1 0 0,-1-1-1 0 0,1 1 1 0 0,0 0-1 0 0,0-1 1 0 0,0 1-1 0 0,-1 0 0 0 0,1-1 1 0 0,0 1-1 0 0,0-1 1 0 0,0 1-1 0 0,0-1 1 0 0,-1 1-1 0 0,2-1-80 0 0,-1 1-1 0 0,0-1 1 0 0,0 1-1 0 0,0-1 1 0 0,0 1 0 0 0,1 0-1 0 0,-1-1 1 0 0,0 1-1 0 0,0 0 1 0 0,1-1-1 0 0,-1 1 1 0 0,0 0-1 0 0,1-1 1 0 0,-1 1 0 0 0,0 0-1 0 0,1-1 1 0 0,-1 1-1 0 0,1 0 1 0 0,-1 0-1 0 0,0 0 1 0 0,1-1 0 0 0,-1 1-1 0 0,1 0 1 0 0,-1 0-1 0 0,0 0 1 0 0,1 0-1 0 0,-1 0 1 0 0,1 0-1 0 0,-1 0 1 0 0,1 0 0 0 0,-1 0-1 0 0,1 0 1 0 0,43 1 510 0 0,39 0 106 0 0,-19-2-343 0 0,-37 2-127 0 0,46-6 0 0 0,-10-3 1 0 0,74-1-1 0 0,123-12 20 0 0,-231 17-189 0 0,34-6 3 0 0,0-2 0 0 0,97-34-1 0 0,43-8-538 0 0,-147 40-248 0 0,3-1-2845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5527 0 0,'4'7'379'0'0,"0"0"0"0"0,0 0-1 0 0,1-1 1 0 0,0 1 0 0 0,0-1-1 0 0,0 0 1 0 0,1-1 0 0 0,7 6-1 0 0,0-5 2557 0 0,17 0-1604 0 0,-24-6-1148 0 0,1-1 1 0 0,-1 0 0 0 0,0 0 0 0 0,0-1 0 0 0,0 0-1 0 0,0 0 1 0 0,8-4 0 0 0,-2 1 40 0 0,-9 3-181 0 0,0 1 0 0 0,0-2 0 0 0,0 1 0 0 0,0 0-1 0 0,0-1 1 0 0,0 1 0 0 0,-1-1 0 0 0,1 0 0 0 0,-1 0-1 0 0,3-3 1 0 0,20-35 118 0 0,-23 36-147 0 0,0-1 0 0 0,0 0-1 0 0,0 0 1 0 0,-1-1-1 0 0,2-8 1 0 0,-1 1 128 0 0,-1 12-62 0 0,-3 1 43 0 0,2-1-57 0 0,-1 1-1 0 0,0 1 1 0 0,0-1 0 0 0,0 0 0 0 0,0 0 0 0 0,0 0-1 0 0,0 0 1 0 0,0 1 0 0 0,0-1 0 0 0,0 0 0 0 0,0 1-1 0 0,-1-1 1 0 0,1 1 0 0 0,0-1 0 0 0,0 1-1 0 0,-1 0 1 0 0,-1-1 0 0 0,0 1 80 0 0,0 1 0 0 0,-1-1 0 0 0,1 1 0 0 0,0-1-1 0 0,0 1 1 0 0,-6 2 0 0 0,5-1-99 0 0,0 0 0 0 0,0 0 0 0 0,0 1 0 0 0,0-1-1 0 0,0 1 1 0 0,0 0 0 0 0,1 0 0 0 0,-1 1 0 0 0,1-1 0 0 0,0 1 0 0 0,0-1-1 0 0,0 1 1 0 0,1 0 0 0 0,-1 0 0 0 0,1 0 0 0 0,0 1 0 0 0,0-1-1 0 0,0 0 1 0 0,1 1 0 0 0,0 0 0 0 0,0-1 0 0 0,0 1 0 0 0,0-1-1 0 0,0 1 1 0 0,1 0 0 0 0,0 0 0 0 0,0-1 0 0 0,1 1 0 0 0,0 6 0 0 0,0-10-45 0 0,-1 5-114 0 0,2-1-1 0 0,-1 1 0 0 0,1-1 1 0 0,-1 0-1 0 0,1 0 0 0 0,1 1 1 0 0,-1-1-1 0 0,1 0 1 0 0,0-1-1 0 0,0 1 0 0 0,1-1 1 0 0,6 8-1 0 0,-6-8-374 0 0,0 1 0 0 0,0-1 0 0 0,1-1 0 0 0,0 1 0 0 0,-1-1 0 0 0,1 0-1 0 0,1 0 1 0 0,8 4 0 0 0,14 3-4673 0 0</inkml:trace>
  <inkml:trace contextRef="#ctx0" brushRef="#br0" timeOffset="1">544 0 1839 0 0,'8'16'225'0'0,"19"25"-1"0"0,-9-18 2146 0 0,1-1-1 0 0,1-1 1 0 0,29 24-1 0 0,-47-44-2043 0 0,0 1 0 0 0,-1-1 0 0 0,1 1-1 0 0,0 0 1 0 0,-1 0 0 0 0,1 0 0 0 0,-1 0 0 0 0,0 0 0 0 0,0 0-1 0 0,1 0 1 0 0,-1 3 0 0 0,0-4-255 0 0,-1 0 0 0 0,0 0-1 0 0,0 0 1 0 0,0-1 0 0 0,0 1-1 0 0,0 0 1 0 0,0 0 0 0 0,0 0-1 0 0,-1 0 1 0 0,1 0 0 0 0,0-1-1 0 0,0 1 1 0 0,-1 0 0 0 0,1 0-1 0 0,0 0 1 0 0,-1-1 0 0 0,1 1-1 0 0,-1 0 1 0 0,1-1 0 0 0,-1 1-1 0 0,1 0 1 0 0,-1-1 0 0 0,0 1-1 0 0,1 0 1 0 0,-1-1 0 0 0,0 1-1 0 0,1-1 1 0 0,-1 0 0 0 0,0 1 0 0 0,0-1-1 0 0,0 1 1 0 0,1-1 0 0 0,-1 0-1 0 0,-1 1 1 0 0,-38 11 1562 0 0,35-11-1567 0 0,1-1 0 0 0,0 1 0 0 0,0-1 0 0 0,-1 1-1 0 0,1-2 1 0 0,0 1 0 0 0,-1 0 0 0 0,1-1 0 0 0,0 1 0 0 0,0-1 0 0 0,-6-2-1 0 0,-11-2-403 0 0,19 5 113 0 0,0 0-1 0 0,0-1 1 0 0,0 1-1 0 0,0 0 0 0 0,0-1 1 0 0,1 0-1 0 0,-1 1 1 0 0,0-1-1 0 0,1 0 1 0 0,-1 0-1 0 0,0 0 0 0 0,1 0 1 0 0,-1 0-1 0 0,1 0 1 0 0,-1 0-1 0 0,1-1 1 0 0,0 1-1 0 0,-1 0 1 0 0,1-1-1 0 0,0 1 0 0 0,0-1 1 0 0,-1-2-1 0 0,2-1-1816 0 0,3-14-20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00.4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1 162 2759 0 0,'1'-1'207'0'0,"0"0"-201"0"0,0 0 0 0 0,0 0 0 0 0,0 1 0 0 0,0-1 0 0 0,0 0-1 0 0,0 1 1 0 0,0-1 0 0 0,0 1 0 0 0,0-1 0 0 0,0 1 0 0 0,0-1 0 0 0,0 1 0 0 0,0 0-1 0 0,0-1 1 0 0,1 1 0 0 0,-1 0 0 0 0,1 0 0 0 0,4 0 103 0 0,11-2 776 0 0,0 1 0 0 0,1 0 0 0 0,-1 1 0 0 0,32 5 0 0 0,-3-1-252 0 0,-9-2-269 0 0,1-3 0 0 0,41-5 0 0 0,74-19 559 0 0,-48 8-343 0 0,24-8-59 0 0,32-5-9 0 0,179-3-316 0 0,-105 20-196 0 0,-74 8-736 0 0,-73 1-128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4 919 0 0,'2'-3'7209'0'0,"1"3"-4472"0"0,4 6-2137 0 0,-4-2-203 0 0,0 1 0 0 0,0-1 0 0 0,0 1 0 0 0,-1 0 0 0 0,1 0 0 0 0,-1 0 1 0 0,0 0-1 0 0,1 10 0 0 0,7 47 1120 0 0,-8-48-1066 0 0,55 490 3815 0 0,-26-166-3506 0 0,-3-31-178 0 0,6 58 298 0 0,45 349 160 0 0,-28-269-224 0 0,0-11-296 0 0,-26-250-376 0 0,4 27 52 0 0,-18-103-85 0 0,11 113 81 0 0,8 42-102 0 0,-8-94 1 0 0,27 206 64 0 0,-29-228-118 0 0,-4-32-6 0 0,16 132 66 0 0,19 70 52 0 0,-13-105-53 0 0,-8 39-23 0 0,-12-86-71 0 0,-3-22 426 0 0,-4-46-5808 0 0,-13-109 3644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7567 0 0,'0'0'1548'0'0,"2"-2"-740"0"0,7-1-250 0 0,-1-1-1 0 0,1 1 0 0 0,0 1 0 0 0,0 0 0 0 0,0 0 0 0 0,0 1 1 0 0,0 0-1 0 0,10 0 0 0 0,21-3 227 0 0,107-15 2114 0 0,217 0 0 0 0,150 40-2105 0 0,-382-8-620 0 0,39 3 37 0 0,154-14 679 0 0,-145-8-233 0 0,-62 2-536 0 0,19-2-24 0 0,25-4-981 0 0,-130 12-2094 0 0,-17 0 1219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9959 0 0,'0'0'456'0'0,"-1"1"-8"0"0,-2 3-289 0 0,0 0 820 0 0,7 3 545 0 0,0-5-1271 0 0,0 0-1 0 0,1 0 1 0 0,-1-1 0 0 0,1 1 0 0 0,-1-1 0 0 0,1 0 0 0 0,0 0 0 0 0,-1-1 0 0 0,10 0 0 0 0,47-4 1219 0 0,-33 1-679 0 0,76-9 1246 0 0,77-2-309 0 0,212-4-620 0 0,-317 7-962 0 0,-21 3 6 0 0,63-2 1 0 0,28 8 114 0 0,169-1 390 0 0,-90 0-435 0 0,-24 0 80 0 0,-156 1-228 0 0,66-12-1 0 0,-102 12-74 0 0,152-29 31 0 0,-141 26-519 0 0,33-10-1 0 0,-7-3-3187 0 0,-42 16 3101 0 0,11-3-4564 0 0,-2 2-1324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4143 0 0,'1'-1'4866'0'0,"13"-5"-3579"0"0,1 0 1 0 0,-1 1-1 0 0,1 0 1 0 0,17-2-1 0 0,65-6 1183 0 0,-29 4-967 0 0,215-15 2010 0 0,2 23-2050 0 0,-139 3-1019 0 0,-59-2-235 0 0,276-8 406 0 0,-229-3-425 0 0,232-15 739 0 0,-168 22-464 0 0,-39 1-366 0 0,-80-6-24 0 0,-7 1-1225 0 0,-65 7-138 0 0,0-1-1 0 0,0 1 1 0 0,0-1-1 0 0,10-4 1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10591 0 0,'0'0'819'0'0,"1"2"-476"0"0,0-1-298 0 0,0 0 1 0 0,0 0 0 0 0,0 0 0 0 0,0 0 0 0 0,0 0-1 0 0,0 0 1 0 0,1-1 0 0 0,-1 1 0 0 0,0 0-1 0 0,0-1 1 0 0,1 1 0 0 0,-1-1 0 0 0,0 1 0 0 0,0-1-1 0 0,1 0 1 0 0,-1 1 0 0 0,1-1 0 0 0,-1 0 0 0 0,0 0-1 0 0,2 0 1 0 0,37-2 928 0 0,-19 1-429 0 0,267-17 3997 0 0,47-7-2417 0 0,-193 18-1650 0 0,289-7 173 0 0,106-5 686 0 0,-468 16-1220 0 0,141-14 193 0 0,115-2 210 0 0,-180 18-6573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5407 0 0,'0'0'4030'0'0,"0"9"-3308"0"0,0 14 443 0 0,1-1 0 0 0,5 35 0 0 0,-3-33-390 0 0,12 89 819 0 0,5 51 212 0 0,-5-46-628 0 0,-2-31-500 0 0,-6-47 155 0 0,3 72 0 0 0,-4-33-426 0 0,0 1 86 0 0,-1 75 315 0 0,-5-148-782 0 0,0-1-1 0 0,1 0 0 0 0,-1 0 1 0 0,3 10-1 0 0,6 30-28 0 0,-3-34-2687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16 771 1839 0 0,'0'0'7847'0'0,"-13"-9"1286"0"0,12 8-9046 0 0,1-1-1 0 0,-1 1 1 0 0,1-1 0 0 0,0 1-1 0 0,0-1 1 0 0,-1 1-1 0 0,1-1 1 0 0,0 1-1 0 0,0-1 1 0 0,1 1 0 0 0,-1-1-1 0 0,0 0 1 0 0,0 1-1 0 0,1-1 1 0 0,-1 1-1 0 0,1 0 1 0 0,-1-1 0 0 0,1 1-1 0 0,0-1 1 0 0,0 1-1 0 0,-1 0 1 0 0,1 0-1 0 0,1-2 1 0 0,4-5 347 0 0,0 1 0 0 0,13-11 0 0 0,-10 9-154 0 0,21-17 278 0 0,1 1 0 0 0,36-24 0 0 0,10-7-272 0 0,125-90 435 0 0,-43 36 109 0 0,-3 1-145 0 0,-54 36-561 0 0,-91 63-145 0 0,15-17 0 0 0,-19 18-235 0 0,1 2 0 0 0,0-1 0 0 0,0 1-1 0 0,10-7 1 0 0,-8 6-1004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3679 0 0,'-10'5'12351'0'0,"25"2"-11610"0"0,1 1 0 0 0,-1 1 0 0 0,-1 1 0 0 0,16 12 0 0 0,52 51 1604 0 0,5 4-1354 0 0,27 18-631 0 0,61 44-1304 0 0,-172-137 528 0 0,0 0 1 0 0,-1 0-1 0 0,1-1 0 0 0,0 1 1 0 0,0-1-1 0 0,0 0 0 0 0,-1 0 0 0 0,2 0 1 0 0,-1 0-1 0 0,0 0 0 0 0,0-1 1 0 0,0 1-1 0 0,6-1 0 0 0,-4-1-1412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0,'0'0'1202'0'0,"4"7"-964"0"0,17 21 919 0 0,1 0 1 0 0,1-2-1 0 0,2-1 0 0 0,27 23 0 0 0,-48-45-1135 0 0,153 123 825 0 0,-35-31-366 0 0,-102-78-1218 0 0,34 21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7367 0 0,'0'0'784'0'0,"-6"10"-784"0"0,1 3 1360 0 0,0-1 1896 0 0,0 4-1592 0 0,1-1-920 0 0,4 2-528 0 0,0-4-16 0 0,12-1-4856 0 0</inkml:trace>
  <inkml:trace contextRef="#ctx0" brushRef="#br0" timeOffset="1">243 6 15143 0 0,'-5'21'672'0'0,"2"-6"136"0"0,-4 4-648 0 0,2-1-160 0 0,-2 0 0 0 0,1-1 0 0 0,-3 1 800 0 0,4 2 120 0 0,0-3 24 0 0,4-4 8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83 11343 0 0,'-3'-4'34'0'0,"3"3"11"0"0,-1 0 1 0 0,0 0-1 0 0,0 0 0 0 0,1 0 1 0 0,-1 0-1 0 0,0 0 0 0 0,0 0 1 0 0,0 0-1 0 0,0 0 0 0 0,0 0 1 0 0,0 0-1 0 0,0 1 0 0 0,0-1 1 0 0,0 0-1 0 0,-1 1 0 0 0,1-1 0 0 0,0 1 1 0 0,0 0-1 0 0,-1-1 0 0 0,1 1 1 0 0,0 0-1 0 0,-1 0 0 0 0,1-1 1 0 0,0 1-1 0 0,-3 0 0 0 0,1 1-29 0 0,0-1-1 0 0,0-1 1 0 0,0 1-1 0 0,0 0 1 0 0,0-1-1 0 0,0 0 1 0 0,0 1-1 0 0,-5-3 0 0 0,4 1 299 0 0,0 1-1 0 0,0 0 1 0 0,0 0-1 0 0,0 0 1 0 0,-7 0-1 0 0,11 1-275 0 0,-1 0 0 0 0,1 0 0 0 0,0 0-1 0 0,0 0 1 0 0,-1 0 0 0 0,1 0 0 0 0,0 0-1 0 0,-1 0 1 0 0,1 0 0 0 0,0 0 0 0 0,0 0-1 0 0,-1 0 1 0 0,1 1 0 0 0,0-1 0 0 0,0 0-1 0 0,0 0 1 0 0,-1 0 0 0 0,1 0 0 0 0,0 1-1 0 0,0-1 1 0 0,0 0 0 0 0,-1 0 0 0 0,1 1-1 0 0,0-1 1 0 0,0 0 0 0 0,0 0 0 0 0,0 1-1 0 0,0-1 1 0 0,-1 0 0 0 0,1 0 0 0 0,0 1-1 0 0,0-1 1 0 0,0 0 0 0 0,0 1 0 0 0,2 13 562 0 0,9 17-300 0 0,-9-28-219 0 0,7 15 2 0 0,0 0-1 0 0,2 0 1 0 0,0-1 0 0 0,1-1 0 0 0,1 0-1 0 0,0-1 1 0 0,1 0 0 0 0,1-1 0 0 0,0 0-1 0 0,1-2 1 0 0,0 0 0 0 0,1 0 0 0 0,0-2-1 0 0,29 14 1 0 0,-34-20-66 0 0,-1 0-1 0 0,1-1 0 0 0,-1 0 1 0 0,1-1-1 0 0,0 0 1 0 0,0-1-1 0 0,0-1 0 0 0,18 0 1 0 0,-21-1 44 0 0,0 0 1 0 0,0-1 0 0 0,0 0 0 0 0,0 0-1 0 0,-1-1 1 0 0,1 0 0 0 0,-1 0-1 0 0,0-1 1 0 0,1 0 0 0 0,-1 0 0 0 0,13-11-1 0 0,-18 12 29 0 0,1-1-1 0 0,-1 1 1 0 0,1-1-1 0 0,-1 0 1 0 0,0 0 0 0 0,0 0-1 0 0,-1-1 1 0 0,1 1-1 0 0,-1-1 1 0 0,0 1-1 0 0,0-1 1 0 0,-1 0 0 0 0,1 0-1 0 0,-1 1 1 0 0,0-1-1 0 0,0 0 1 0 0,-1 0-1 0 0,0 0 1 0 0,0 0 0 0 0,0-1-1 0 0,0 1 1 0 0,-1 0-1 0 0,1 0 1 0 0,-3-6-1 0 0,1 3 9 0 0,-1 0 0 0 0,1 0 0 0 0,-1 1 0 0 0,-1-1 0 0 0,0 1 0 0 0,0-1 0 0 0,0 1 0 0 0,-1 1 0 0 0,0-1 0 0 0,0 1 0 0 0,0-1 0 0 0,-1 1 0 0 0,0 1 0 0 0,-8-7 0 0 0,-3 1 23 0 0,-1 0 0 0 0,1 2 0 0 0,-2 0 0 0 0,1 0-1 0 0,-1 2 1 0 0,-24-6 0 0 0,31 10-120 0 0,0 0-1 0 0,0 1 0 0 0,0 1 1 0 0,0 0-1 0 0,0 0 1 0 0,0 1-1 0 0,0 1 0 0 0,-1 0 1 0 0,1 1-1 0 0,0 0 1 0 0,-19 7-1 0 0,27-8 2 0 0,-1 1-1 0 0,1 0 1 0 0,0 0 0 0 0,0 1-1 0 0,-5 3 1 0 0,8-5-145 0 0,-1 0-1 0 0,1 0 1 0 0,0 0 0 0 0,0 1 0 0 0,-1-1 0 0 0,1 0-1 0 0,0 1 1 0 0,0-1 0 0 0,1 1 0 0 0,-1-1 0 0 0,0 1-1 0 0,0-1 1 0 0,1 1 0 0 0,-1 0 0 0 0,1-1 0 0 0,-1 1-1 0 0,1 2 1 0 0,0 7-1249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4 919 0 0,'2'-3'7209'0'0,"1"3"-4472"0"0,4 6-2137 0 0,-4-2-203 0 0,0 1 0 0 0,0-1 0 0 0,0 1 0 0 0,-1 0 0 0 0,1 0 0 0 0,-1 0 1 0 0,0 0-1 0 0,1 10 0 0 0,7 47 1120 0 0,-8-48-1066 0 0,55 490 3815 0 0,-26-166-3506 0 0,-3-31-178 0 0,6 58 298 0 0,45 349 160 0 0,-28-269-224 0 0,0-11-296 0 0,-26-250-376 0 0,4 27 52 0 0,-18-103-85 0 0,11 113 81 0 0,8 42-102 0 0,-8-94 1 0 0,27 206 64 0 0,-29-228-118 0 0,-4-32-6 0 0,16 132 66 0 0,19 70 52 0 0,-13-105-53 0 0,-8 39-23 0 0,-12-86-71 0 0,-3-22 426 0 0,-4-46-5808 0 0,-13-109 3644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7567 0 0,'0'0'1548'0'0,"2"-2"-740"0"0,7-1-250 0 0,-1-1-1 0 0,1 1 0 0 0,0 1 0 0 0,0 0 0 0 0,0 0 0 0 0,0 1 1 0 0,0 0-1 0 0,10 0 0 0 0,21-3 227 0 0,107-15 2114 0 0,217 0 0 0 0,150 40-2105 0 0,-382-8-620 0 0,39 3 37 0 0,154-14 679 0 0,-145-8-233 0 0,-62 2-536 0 0,19-2-24 0 0,25-4-981 0 0,-130 12-2094 0 0,-17 0 1219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9959 0 0,'0'0'456'0'0,"-1"1"-8"0"0,-2 3-289 0 0,0 0 820 0 0,7 3 545 0 0,0-5-1271 0 0,0 0-1 0 0,1 0 1 0 0,-1-1 0 0 0,1 1 0 0 0,-1-1 0 0 0,1 0 0 0 0,0 0 0 0 0,-1-1 0 0 0,10 0 0 0 0,47-4 1219 0 0,-33 1-679 0 0,76-9 1246 0 0,77-2-309 0 0,212-4-620 0 0,-317 7-962 0 0,-21 3 6 0 0,63-2 1 0 0,28 8 114 0 0,169-1 390 0 0,-90 0-435 0 0,-24 0 80 0 0,-156 1-228 0 0,66-12-1 0 0,-102 12-74 0 0,152-29 31 0 0,-141 26-519 0 0,33-10-1 0 0,-7-3-3187 0 0,-42 16 3101 0 0,11-3-4564 0 0,-2 2-1324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4143 0 0,'1'-1'4866'0'0,"13"-5"-3579"0"0,1 0 1 0 0,-1 1-1 0 0,1 0 1 0 0,17-2-1 0 0,65-6 1183 0 0,-29 4-967 0 0,215-15 2010 0 0,2 23-2050 0 0,-139 3-1019 0 0,-59-2-235 0 0,276-8 406 0 0,-229-3-425 0 0,232-15 739 0 0,-168 22-464 0 0,-39 1-366 0 0,-80-6-24 0 0,-7 1-1225 0 0,-65 7-138 0 0,0-1-1 0 0,0 1 1 0 0,0-1-1 0 0,10-4 1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10591 0 0,'0'0'819'0'0,"1"2"-476"0"0,0-1-298 0 0,0 0 1 0 0,0 0 0 0 0,0 0 0 0 0,0 0 0 0 0,0 0-1 0 0,0 0 1 0 0,1-1 0 0 0,-1 1 0 0 0,0 0-1 0 0,0-1 1 0 0,1 1 0 0 0,-1-1 0 0 0,0 1 0 0 0,0-1-1 0 0,1 0 1 0 0,-1 1 0 0 0,1-1 0 0 0,-1 0 0 0 0,0 0-1 0 0,2 0 1 0 0,37-2 928 0 0,-19 1-429 0 0,267-17 3997 0 0,47-7-2417 0 0,-193 18-1650 0 0,289-7 173 0 0,106-5 686 0 0,-468 16-1220 0 0,141-14 193 0 0,115-2 210 0 0,-180 18-6573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5407 0 0,'0'0'4030'0'0,"0"9"-3308"0"0,0 14 443 0 0,1-1 0 0 0,5 35 0 0 0,-3-33-390 0 0,12 89 819 0 0,5 51 212 0 0,-5-46-628 0 0,-2-31-500 0 0,-6-47 155 0 0,3 72 0 0 0,-4-33-426 0 0,0 1 86 0 0,-1 75 315 0 0,-5-148-782 0 0,0-1-1 0 0,1 0 0 0 0,-1 0 1 0 0,3 10-1 0 0,6 30-28 0 0,-3-34-2687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16 771 1839 0 0,'0'0'7847'0'0,"-13"-9"1286"0"0,12 8-9046 0 0,1-1-1 0 0,-1 1 1 0 0,1-1 0 0 0,0 1-1 0 0,0-1 1 0 0,-1 1-1 0 0,1-1 1 0 0,0 1-1 0 0,0-1 1 0 0,1 1 0 0 0,-1-1-1 0 0,0 0 1 0 0,0 1-1 0 0,1-1 1 0 0,-1 1-1 0 0,1 0 1 0 0,-1-1 0 0 0,1 1-1 0 0,0-1 1 0 0,0 1-1 0 0,-1 0 1 0 0,1 0-1 0 0,1-2 1 0 0,4-5 347 0 0,0 1 0 0 0,13-11 0 0 0,-10 9-154 0 0,21-17 278 0 0,1 1 0 0 0,36-24 0 0 0,10-7-272 0 0,125-90 435 0 0,-43 36 109 0 0,-3 1-145 0 0,-54 36-561 0 0,-91 63-145 0 0,15-17 0 0 0,-19 18-235 0 0,1 2 0 0 0,0-1 0 0 0,0 1-1 0 0,10-7 1 0 0,-8 6-1004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3679 0 0,'-10'5'12351'0'0,"25"2"-11610"0"0,1 1 0 0 0,-1 1 0 0 0,-1 1 0 0 0,16 12 0 0 0,52 51 1604 0 0,5 4-1354 0 0,27 18-631 0 0,61 44-1304 0 0,-172-137 528 0 0,0 0 1 0 0,-1 0-1 0 0,1-1 0 0 0,0 1 1 0 0,0-1-1 0 0,0 0 0 0 0,-1 0 0 0 0,2 0 1 0 0,-1 0-1 0 0,0 0 0 0 0,0-1 1 0 0,0 1-1 0 0,6-1 0 0 0,-4-1-1412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0,'0'0'1202'0'0,"4"7"-964"0"0,17 21 919 0 0,1 0 1 0 0,1-2-1 0 0,2-1 0 0 0,27 23 0 0 0,-48-45-1135 0 0,153 123 825 0 0,-35-31-366 0 0,-102-78-1218 0 0,34 21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9071 0 0,'-20'9'706'0'0,"16"-7"-658"0"0,1 0 0 0 0,0-1 0 0 0,-1 1-1 0 0,1-1 1 0 0,-1 0 0 0 0,1 0 0 0 0,-6 1-1 0 0,-1-2 1511 0 0,7-1-1148 0 0,0 1 0 0 0,0 0 1 0 0,0 0-1 0 0,0 0 0 0 0,0 1 0 0 0,-3 0 1 0 0,-1 1-449 0 0,7-1-162 0 0,-1-1 0 0 0,0 1 0 0 0,1-1-1 0 0,-1 1 1 0 0,0 0 0 0 0,1 0 0 0 0,-1-1 0 0 0,1 1 0 0 0,-1 0-1 0 0,1 0 1 0 0,-1 0 0 0 0,1 0 0 0 0,-1-1 0 0 0,1 1-1 0 0,0 0 1 0 0,0 0 0 0 0,0 0 0 0 0,-1 2 0 0 0,1-1-762 0 0,-4 9-3249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83 11343 0 0,'-3'-4'34'0'0,"3"3"11"0"0,-1 0 1 0 0,0 0-1 0 0,0 0 0 0 0,1 0 1 0 0,-1 0-1 0 0,0 0 0 0 0,0 0 1 0 0,0 0-1 0 0,0 0 0 0 0,0 0 1 0 0,0 0-1 0 0,0 1 0 0 0,0-1 1 0 0,0 0-1 0 0,-1 1 0 0 0,1-1 0 0 0,0 1 1 0 0,0 0-1 0 0,-1-1 0 0 0,1 1 1 0 0,0 0-1 0 0,-1 0 0 0 0,1-1 1 0 0,0 1-1 0 0,-3 0 0 0 0,1 1-29 0 0,0-1-1 0 0,0-1 1 0 0,0 1-1 0 0,0 0 1 0 0,0-1-1 0 0,0 0 1 0 0,0 1-1 0 0,-5-3 0 0 0,4 1 299 0 0,0 1-1 0 0,0 0 1 0 0,0 0-1 0 0,0 0 1 0 0,-7 0-1 0 0,11 1-275 0 0,-1 0 0 0 0,1 0 0 0 0,0 0-1 0 0,0 0 1 0 0,-1 0 0 0 0,1 0 0 0 0,0 0-1 0 0,-1 0 1 0 0,1 0 0 0 0,0 0 0 0 0,0 0-1 0 0,-1 0 1 0 0,1 1 0 0 0,0-1 0 0 0,0 0-1 0 0,0 0 1 0 0,-1 0 0 0 0,1 0 0 0 0,0 1-1 0 0,0-1 1 0 0,0 0 0 0 0,-1 0 0 0 0,1 1-1 0 0,0-1 1 0 0,0 0 0 0 0,0 0 0 0 0,0 1-1 0 0,0-1 1 0 0,-1 0 0 0 0,1 0 0 0 0,0 1-1 0 0,0-1 1 0 0,0 0 0 0 0,0 1 0 0 0,2 13 562 0 0,9 17-300 0 0,-9-28-219 0 0,7 15 2 0 0,0 0-1 0 0,2 0 1 0 0,0-1 0 0 0,1-1 0 0 0,1 0-1 0 0,0-1 1 0 0,1 0 0 0 0,1-1 0 0 0,0 0-1 0 0,1-2 1 0 0,0 0 0 0 0,1 0 0 0 0,0-2-1 0 0,29 14 1 0 0,-34-20-66 0 0,-1 0-1 0 0,1-1 0 0 0,-1 0 1 0 0,1-1-1 0 0,0 0 1 0 0,0-1-1 0 0,0-1 0 0 0,18 0 1 0 0,-21-1 44 0 0,0 0 1 0 0,0-1 0 0 0,0 0 0 0 0,0 0-1 0 0,-1-1 1 0 0,1 0 0 0 0,-1 0-1 0 0,0-1 1 0 0,1 0 0 0 0,-1 0 0 0 0,13-11-1 0 0,-18 12 29 0 0,1-1-1 0 0,-1 1 1 0 0,1-1-1 0 0,-1 0 1 0 0,0 0 0 0 0,0 0-1 0 0,-1-1 1 0 0,1 1-1 0 0,-1-1 1 0 0,0 1-1 0 0,0-1 1 0 0,-1 0 0 0 0,1 0-1 0 0,-1 1 1 0 0,0-1-1 0 0,0 0 1 0 0,-1 0-1 0 0,0 0 1 0 0,0 0 0 0 0,0-1-1 0 0,0 1 1 0 0,-1 0-1 0 0,1 0 1 0 0,-3-6-1 0 0,1 3 9 0 0,-1 0 0 0 0,1 0 0 0 0,-1 1 0 0 0,-1-1 0 0 0,0 1 0 0 0,0-1 0 0 0,0 1 0 0 0,-1 1 0 0 0,0-1 0 0 0,0 1 0 0 0,0-1 0 0 0,-1 1 0 0 0,0 1 0 0 0,-8-7 0 0 0,-3 1 23 0 0,-1 0 0 0 0,1 2 0 0 0,-2 0 0 0 0,1 0-1 0 0,-1 2 1 0 0,-24-6 0 0 0,31 10-120 0 0,0 0-1 0 0,0 1 0 0 0,0 1 1 0 0,0 0-1 0 0,0 0 1 0 0,0 1-1 0 0,0 1 0 0 0,-1 0 1 0 0,1 1-1 0 0,0 0 1 0 0,-19 7-1 0 0,27-8 2 0 0,-1 1-1 0 0,1 0 1 0 0,0 0 0 0 0,0 1-1 0 0,-5 3 1 0 0,8-5-145 0 0,-1 0-1 0 0,1 0 1 0 0,0 0 0 0 0,0 1 0 0 0,-1-1 0 0 0,1 0-1 0 0,0 1 1 0 0,0-1 0 0 0,1 1 0 0 0,-1-1 0 0 0,0 1-1 0 0,0-1 1 0 0,1 1 0 0 0,-1 0 0 0 0,1-1 0 0 0,-1 1-1 0 0,1 2 1 0 0,0 7-1249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7831 0 0,'0'0'706'0'0,"1"-2"-578"0"0,-1 2-128 0 0,0 0 1 0 0,1 0 0 0 0,-1-1-1 0 0,0 1 1 0 0,0 0 0 0 0,0 0-1 0 0,0-1 1 0 0,0 1 0 0 0,0 0 0 0 0,0-1-1 0 0,0 1 1 0 0,0 0 0 0 0,0 0-1 0 0,0-1 1 0 0,0 1 0 0 0,0 0-1 0 0,0-1 1 0 0,0 1 0 0 0,0 0-1 0 0,0 0 1 0 0,0-1 0 0 0,0 1-1 0 0,-1 0 1 0 0,1 0 0 0 0,0-1-1 0 0,0 1 1 0 0,0 0 0 0 0,0 0 0 0 0,-1-1-1 0 0,1 1 1 0 0,0 0 0 0 0,0 0-1 0 0,0 0 1 0 0,-1-1 0 0 0,1 1-1 0 0,0 0 1 0 0,0 0 0 0 0,-1 0-1 0 0,1 0 1 0 0,-18-3 1767 0 0,15 3-1435 0 0,0 0-1 0 0,0 0 0 0 0,0 0 1 0 0,0 1-1 0 0,0-1 1 0 0,0 1-1 0 0,0 0 0 0 0,0 0 1 0 0,1 0-1 0 0,-1 1 0 0 0,-3 1 1 0 0,0 2-130 0 0,1 1 0 0 0,-1 0 0 0 0,1 0 0 0 0,0 1 0 0 0,1 0 0 0 0,0 0 0 0 0,0 0 0 0 0,0 0 0 0 0,-2 8 0 0 0,-2 7-103 0 0,-9 43 0 0 0,13-47-28 0 0,1-1 0 0 0,2 1-1 0 0,-1-1 1 0 0,2 1 0 0 0,0 0 0 0 0,5 27-1 0 0,-3-33 15 0 0,1 0-1 0 0,0-1 0 0 0,0 0 1 0 0,1 0-1 0 0,1 0 1 0 0,0 0-1 0 0,0-1 0 0 0,1 0 1 0 0,0 0-1 0 0,15 17 1 0 0,-12-17-3 0 0,0-2-1 0 0,1 1 1 0 0,0-1 0 0 0,0-1 0 0 0,1 0 0 0 0,0 0 0 0 0,0-1 0 0 0,1-1 0 0 0,0 0 0 0 0,0 0 0 0 0,0-1 0 0 0,0-1 0 0 0,1 0 0 0 0,-1 0 0 0 0,1-2 0 0 0,0 1 0 0 0,-1-2 0 0 0,19 0 0 0 0,-21-1-22 0 0,0 0 1 0 0,0 0 0 0 0,-1-1-1 0 0,1 0 1 0 0,-1-1 0 0 0,1 0-1 0 0,-1 0 1 0 0,0-1-1 0 0,0 0 1 0 0,0-1 0 0 0,-1 0-1 0 0,0 0 1 0 0,0-1 0 0 0,0 0-1 0 0,0 0 1 0 0,-1-1 0 0 0,0 0-1 0 0,-1 0 1 0 0,1-1 0 0 0,-2 0-1 0 0,1 0 1 0 0,-1 0 0 0 0,0-1-1 0 0,6-13 1 0 0,-9 15-11 0 0,1 0 1 0 0,-1-1 0 0 0,0 1-1 0 0,-1-1 1 0 0,0 0-1 0 0,0 1 1 0 0,-1-1-1 0 0,0 0 1 0 0,-1-12-1 0 0,-1 9 14 0 0,0 1 0 0 0,0-1 0 0 0,-2 0 0 0 0,1 1 0 0 0,-11-20 1 0 0,-1 4 67 0 0,-1 0 1 0 0,-1 2 0 0 0,-40-44 0 0 0,42 51-67 0 0,-2 2-1 0 0,-19-17 1 0 0,28 26-112 0 0,-1 0 0 0 0,1 0 0 0 0,-1 1 0 0 0,0 0 0 0 0,-1 1 0 0 0,-18-7 0 0 0,24 10-34 0 0,1 1-1 0 0,-1 0 0 0 0,1-1 1 0 0,0 1-1 0 0,-1 1 0 0 0,1-1 0 0 0,0 0 1 0 0,-1 1-1 0 0,1 0 0 0 0,0-1 1 0 0,-1 1-1 0 0,-2 2 0 0 0,3-2-240 0 0,1 0-1 0 0,0 0 1 0 0,0 1-1 0 0,0-1 1 0 0,0 1-1 0 0,0-1 1 0 0,-3 4 0 0 0,4-4-127 0 0,0 0 0 0 0,0 0 1 0 0,0 0-1 0 0,0 0 1 0 0,1 0-1 0 0,-1 1 1 0 0,0-1-1 0 0,1 0 0 0 0,-1 1 1 0 0,1-1-1 0 0,0 1 1 0 0,-1-1-1 0 0,1 3 1 0 0,1 9-5068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4143 0 0,'-1'-20'7308'0'0,"8"29"-4198"0"0,-6-8-2744 0 0,6 10-143 0 0,-1-1 1 0 0,0 1-1 0 0,-1 0 0 0 0,0 1 0 0 0,-1-1 0 0 0,0 1 0 0 0,2 13 1 0 0,10 88 1964 0 0,-9-55-1762 0 0,1 11-558 0 0,6 36-240 0 0,-2-39-2957 0 0,-9-48 1610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0,'0'0'778'0'0,"1"-2"-506"0"0,0-3 1522 0 0,7 13 86 0 0,-2-1-1574 0 0,-1 0 0 0 0,-1-1-1 0 0,1 2 1 0 0,-1-1 0 0 0,-1 0 0 0 0,4 9-1 0 0,15 50 214 0 0,-16-45-414 0 0,87 294-274 0 0,-80-265-1215 0 0,-8-28-2672 0 0,0-2-1119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10135 0 0,'-15'-5'-1120'0'0,"-7"2"11271"0"0,37-3-6650 0 0,11-2-2969 0 0,31-5 1 0 0,-7 1-418 0 0,-21 6-686 0 0,39-3-1 0 0,-37 5-5045 0 0,-4 0-1727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62 10591 0 0,'0'0'819'0'0,"2"4"-404"0"0,-2-3-373 0 0,1-1 0 0 0,-1 1 0 0 0,1 0 1 0 0,-1 0-1 0 0,0 0 0 0 0,1-1 0 0 0,-1 1 1 0 0,0 0-1 0 0,0 0 0 0 0,0 0 0 0 0,0 0 1 0 0,0-1-1 0 0,0 1 0 0 0,0 0 1 0 0,0 1-1 0 0,-12 13 1492 0 0,9-12-1242 0 0,1 0-90 0 0,-1 0 0 0 0,1 0 1 0 0,0 1-1 0 0,0-1 0 0 0,0 1 0 0 0,1-1 0 0 0,-1 1 0 0 0,1-1 0 0 0,0 1 0 0 0,-1 7 0 0 0,-4 40 754 0 0,6-40-948 0 0,0 0 0 0 0,1 0 0 0 0,0 0 0 0 0,1 0 0 0 0,0 0 0 0 0,1-1 0 0 0,0 1 0 0 0,0-1 0 0 0,7 12 0 0 0,-7-15 2 0 0,0 0 0 0 0,1-1 0 0 0,0 1 0 0 0,0-1 0 0 0,1 0 0 0 0,-1-1 0 0 0,1 1 0 0 0,1-1 0 0 0,-1 0 0 0 0,1 0-1 0 0,0-1 1 0 0,0 1 0 0 0,0-1 0 0 0,10 4 0 0 0,-9-4 49 0 0,1-1-1 0 0,-1-1 0 0 0,1 1 1 0 0,0-1-1 0 0,12 1 0 0 0,-16-3-7 0 0,0 0 0 0 0,0 0-1 0 0,0 0 1 0 0,0-1-1 0 0,0 1 1 0 0,0-1-1 0 0,0 0 1 0 0,0 0-1 0 0,-1-1 1 0 0,1 1-1 0 0,0-1 1 0 0,-1 0-1 0 0,5-2 1 0 0,-2-1 68 0 0,1 0 0 0 0,-1-1 0 0 0,0 0 0 0 0,0 0 0 0 0,0 0 0 0 0,-1 0 0 0 0,0-1 0 0 0,5-10 0 0 0,-3 5 61 0 0,-1 0 0 0 0,0-1 0 0 0,0 0 0 0 0,3-16 1 0 0,-7 21-118 0 0,0-1 1 0 0,0 0-1 0 0,-1 0 1 0 0,-1 0-1 0 0,1 0 1 0 0,-1 0-1 0 0,-1 0 1 0 0,0 0-1 0 0,0 0 1 0 0,-1 0-1 0 0,0 0 1 0 0,0 1-1 0 0,-1-1 1 0 0,0 1-1 0 0,-1 0 1 0 0,1-1-1 0 0,-2 1 1 0 0,1 1 0 0 0,-1-1-1 0 0,0 1 1 0 0,-1 0-1 0 0,0 0 1 0 0,0 0-1 0 0,0 1 1 0 0,-1 0-1 0 0,0 0 1 0 0,0 1-1 0 0,-1 0 1 0 0,1 0-1 0 0,-13-5 1 0 0,15 7-316 0 0,-1 1 0 0 0,1 0 1 0 0,-1 0-1 0 0,1 0 0 0 0,-1 1 0 0 0,0 0 1 0 0,1 0-1 0 0,-1 1 0 0 0,0-1 1 0 0,0 1-1 0 0,0 0 0 0 0,0 1 0 0 0,1-1 1 0 0,-10 3-1 0 0,-2 4-1483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5527 0 0,'0'0'423'0'0,"-4"7"101"0"0,2-3 477 0 0,1 1-1 0 0,-1-1 1 0 0,1 1-1 0 0,0 0 1 0 0,0-1-1 0 0,0 1 1 0 0,1 0-1 0 0,-1 0 1 0 0,2 7-1 0 0,0 6 475 0 0,6 22-1 0 0,-2-11-997 0 0,34 269-488 0 0,-35-248-4404 0 0,-2-38-1377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0,'0'0'1218'0'0,"1"1"-602"0"0,17 53 1016 0 0,-3 1-1 0 0,10 60 1 0 0,-12-54-1041 0 0,-9-40-621 0 0,13 55-2017 0 0,8 100 0 0 0,-23-152-3093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 8751 0 0,'-10'-17'794'0'0,"10"17"-679"0"0,-1 1-83 0 0,-13 6 11974 0 0,15-6-11500 0 0,1 0-459 0 0,0 0 0 0 0,0 0 0 0 0,0-1 0 0 0,0 1 0 0 0,0-1 0 0 0,1 1 0 0 0,-1-1 0 0 0,0 0 0 0 0,0 0 0 0 0,0 0 0 0 0,0 0 0 0 0,0 0-1 0 0,1 0 1 0 0,-1-1 0 0 0,0 1 0 0 0,0-1 0 0 0,0 1 0 0 0,0-1 0 0 0,0 0 0 0 0,3-2 0 0 0,-1 2-33 0 0,0-1 1 0 0,0 1-1 0 0,0 0 1 0 0,0 0-1 0 0,1 0 1 0 0,5 0-1 0 0,6 1-517 0 0,0-1 0 0 0,0-1 1 0 0,0 0-1 0 0,0-2 0 0 0,-1 1 0 0 0,18-8 0 0 0,-17 4-1485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9671 0 0,'0'0'875'0'0,"0"2"-719"0"0,-3 13 1103 0 0,0 1 0 0 0,1-1 0 0 0,1 28 1 0 0,6 50 2440 0 0,-1-39-3528 0 0,-2-17-416 0 0,8 89 745 0 0,-6-99-2669 0 0,7 28 1 0 0,-6-40-3599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8:5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1095 2759 0 0,'-5'6'1124'0'0,"-23"-2"3520"0"0,10 1-560 0 0,15-6-1542 0 0,11-1-1929 0 0,-4 0-438 0 0,0 1-1 0 0,0-1 1 0 0,-1 0 0 0 0,1 0 0 0 0,0 0-1 0 0,4-4 1 0 0,18-8 707 0 0,13-4 288 0 0,49-29 0 0 0,-2 0-511 0 0,287-162 576 0 0,-355 198-1191 0 0,176-86 254 0 0,-84 45-194 0 0,88-41 29 0 0,143-67 164 0 0,-244 115-63 0 0,-59 30-139 0 0,-21 8-50 0 0,-1 0 0 0 0,23-14-1 0 0,-5 1 37 0 0,46-19-1 0 0,-48 25-34 0 0,-23 10-18 0 0,0 1 0 0 0,0 0-1 0 0,14-2 1 0 0,-15 4 9 0 0,0-1 0 0 0,0 0 0 0 0,0-1 0 0 0,-1 1 0 0 0,11-6 0 0 0,16-11 220 0 0,-14 9 22 0 0,34-24 0 0 0,-41 25-178 0 0,0 1 0 0 0,18-8-1 0 0,-6 3 19 0 0,-13 6-13 0 0,-7 4-57 0 0,0 0-1 0 0,0 1 1 0 0,0-1-1 0 0,0 1 1 0 0,1 0-1 0 0,-1 1 1 0 0,1-1 0 0 0,8-1-1 0 0,-1 2-36 0 0,0 0-1 0 0,0 0 0 0 0,0 1 1 0 0,0 1-1 0 0,20 2 1 0 0,-5 3 21 0 0,30 11 1 0 0,-37-10-30 0 0,24 9 57 0 0,-1 2-1 0 0,0 2 1 0 0,50 33 0 0 0,247 135 439 0 0,-3-2-134 0 0,-254-142-257 0 0,22 13-12 0 0,-6-2 26 0 0,-18-10 2 0 0,-21-7 79 0 0,87 72 0 0 0,-135-100-186 0 0,1-1-1 0 0,0 0 1 0 0,0 0 0 0 0,0-2 0 0 0,18 8-1 0 0,39 5-83 0 0,-34-11-500 0 0,-36-8 42 0 0,4 1-1899 0 0,-1-1 1169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10591 0 0,'-5'-4'1104'0'0,"1"-1"-908"0"0,3 4 651 0 0,1 0-514 0 0,0 0 0 0 0,0 0 1 0 0,0 0-1 0 0,0 1 0 0 0,0-1 0 0 0,0 0 1 0 0,0 0-1 0 0,0 0 0 0 0,1 0 1 0 0,-1 0-1 0 0,0 1 0 0 0,1-1 0 0 0,-1 0 1 0 0,0 0-1 0 0,2-1 0 0 0,12-5 838 0 0,3 2-1036 0 0,-1 1 1 0 0,1 1 0 0 0,0 0 0 0 0,24-1-1 0 0,-5 4-2101 0 0,38 4-1 0 0,-46-2-3940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0,'0'0'639'0'0,"8"12"-219"0"0,12 63 5019 0 0,-4 1-3352 0 0,0 2-1416 0 0,-9-49-531 0 0,14 55-101 0 0,29 52-2423 0 0,-43-116 565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0,'0'0'5004'0'0,"0"1"-4640"0"0,0-1 0 0 0,0 1 0 0 0,1 0 0 0 0,-1-1 0 0 0,1 1 0 0 0,-1 0 0 0 0,0-1-1 0 0,1 1 1 0 0,-1-1 0 0 0,1 1 0 0 0,0-1 0 0 0,-1 1 0 0 0,1 0 0 0 0,13 2 82 0 0,-1 0 0 0 0,1-1 1 0 0,-1-1-1 0 0,27 0 0 0 0,57-10-1439 0 0,-79 7 302 0 0,11-1-6915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4143 0 0,'-2'8'371'0'0,"-6"43"414"0"0,4-13 6216 0 0,1 43 1 0 0,5-38-7329 0 0,17 125-1054 0 0,-15-143-478 0 0,-1-3-3941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0,'0'0'3084'0'0,"1"2"-2014"0"0,12 24-259 0 0,-2 1 0 0 0,0 1 0 0 0,12 55 0 0 0,-2-8-57 0 0,3-5-825 0 0,18 71-383 0 0,-27-88-1559 0 0,-8-27-3873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42 12439 0 0,'0'0'566'0'0,"-2"0"-6"0"0,-14-3 7618 0 0,36-1-6349 0 0,68-5-1123 0 0,45-7-908 0 0,-102 11-932 0 0,2 1-385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20 7831 0 0,'0'0'706'0'0,"3"-2"-344"0"0,-1 1-177 0 0,7-6 496 0 0,-9 7-639 0 0,0 0 0 0 0,0 0 0 0 0,0-1 0 0 0,1 1-1 0 0,-1 0 1 0 0,0 0 0 0 0,0 0 0 0 0,0 0 0 0 0,0 0 0 0 0,0-1 0 0 0,0 1 0 0 0,0 0-1 0 0,0 0 1 0 0,1 0 0 0 0,-1 0 0 0 0,0-1 0 0 0,0 1 0 0 0,0 0 0 0 0,0 0 0 0 0,0 0 0 0 0,0-1-1 0 0,0 1 1 0 0,0 0 0 0 0,0 0 0 0 0,0 0 0 0 0,0-1 0 0 0,0 1 0 0 0,0 0 0 0 0,0 0-1 0 0,-1 0 1 0 0,1 0 0 0 0,0-1 0 0 0,0 1 0 0 0,0 0 0 0 0,0 0 0 0 0,0 0 0 0 0,0 0 0 0 0,0-1-1 0 0,0 1 1 0 0,-1 0 0 0 0,1 0 0 0 0,0 0 0 0 0,0 0 0 0 0,0 0 0 0 0,0 0 0 0 0,0 0-1 0 0,-1-1 1 0 0,0 1 245 0 0,1 0 0 0 0,-1 0 0 0 0,0-1 0 0 0,0 1 0 0 0,1 0-1 0 0,-1 0 1 0 0,0 0 0 0 0,0 0 0 0 0,0 0 0 0 0,1 0 0 0 0,-1 0-1 0 0,0 0 1 0 0,0 0 0 0 0,0 1 0 0 0,-18 6 1177 0 0,16-5-1341 0 0,0 0 1 0 0,0 0-1 0 0,1 0 0 0 0,-1 0 1 0 0,1 1-1 0 0,0-1 1 0 0,-1 1-1 0 0,1-1 0 0 0,0 1 1 0 0,-2 4-1 0 0,0 1 30 0 0,0 0-1 0 0,-5 15 1 0 0,4-7-75 0 0,2 1 0 0 0,0-1 0 0 0,0 1 0 0 0,2 0 1 0 0,0 0-1 0 0,1 0 0 0 0,1-1 0 0 0,4 28 1 0 0,-3-34-50 0 0,0-1 1 0 0,0 0-1 0 0,1 0 1 0 0,1 0-1 0 0,0 0 1 0 0,0 0-1 0 0,0-1 1 0 0,1 1-1 0 0,0-1 1 0 0,1-1-1 0 0,0 1 1 0 0,0-1-1 0 0,1 0 1 0 0,0 0-1 0 0,10 7 1 0 0,-11-9-6 0 0,0-1 0 0 0,1 0 0 0 0,0 0 0 0 0,0 0 1 0 0,0-1-1 0 0,0 0 0 0 0,0-1 0 0 0,1 1 0 0 0,-1-1 0 0 0,1-1 0 0 0,0 1 0 0 0,-1-2 0 0 0,1 1 1 0 0,0-1-1 0 0,0 0 0 0 0,0 0 0 0 0,-1-1 0 0 0,1 0 0 0 0,9-3 0 0 0,-12 3 21 0 0,1-1-1 0 0,-1 0 1 0 0,-1-1-1 0 0,1 1 1 0 0,0-1-1 0 0,0 0 1 0 0,-1 0 0 0 0,0 0-1 0 0,0-1 1 0 0,0 0-1 0 0,0 1 1 0 0,0-1-1 0 0,-1-1 1 0 0,1 1-1 0 0,-1 0 1 0 0,0-1-1 0 0,-1 0 1 0 0,1 1 0 0 0,-1-1-1 0 0,0 0 1 0 0,0-1-1 0 0,2-7 1 0 0,-3 6 16 0 0,1-1 0 0 0,-1 1 0 0 0,0-1 1 0 0,-1 0-1 0 0,0 1 0 0 0,0-1 0 0 0,0 1 0 0 0,-1-1 1 0 0,-1 1-1 0 0,1-1 0 0 0,-1 1 0 0 0,0 0 1 0 0,-1-1-1 0 0,1 1 0 0 0,-8-12 0 0 0,3 8-13 0 0,-1 0 0 0 0,0 1 0 0 0,-1 0 0 0 0,0 0 0 0 0,-1 1 0 0 0,1 0 0 0 0,-13-8 0 0 0,-82-46-2848 0 0,87 54 1334 0 0,11 5-976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12959 0 0,'0'0'1172'0'0,"1"1"-966"0"0,5 8 273 0 0,-1 1 0 0 0,-1-1 0 0 0,0 1 0 0 0,0 0 0 0 0,-1-1 0 0 0,3 13 0 0 0,8 67 2859 0 0,-11-65-3273 0 0,4 60 262 0 0,-6-54-434 0 0,2 0 1 0 0,8 38 0 0 0,-9-63-120 0 0,-1 1 1 0 0,1 0-1 0 0,0 0 1 0 0,4 5 0 0 0,-5-9-279 0 0,0 0 1 0 0,0 0 0 0 0,1-1-1 0 0,-1 1 1 0 0,1 0-1 0 0,-1 0 1 0 0,1-1 0 0 0,2 2-1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12695 0 0,'0'0'1150'0'0,"1"2"-865"0"0,58 183 2939 0 0,9 28-3357 0 0,-35-123-5403 0 0,-25-70 506 0 0</inkml:trace>
  <inkml:trace contextRef="#ctx0" brushRef="#br0" timeOffset="1">1 376 13359 0 0,'0'0'2508'0'0,"16"7"1819"0"0,1-7-3934 0 0,1-1 1 0 0,-1 0-1 0 0,35-7 0 0 0,35-12-343 0 0,-22 6-3970 0 0,-51 11-2674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 10823 0 0,'0'0'496'0'0,"-15"-5"184"0"0,12 5-487 0 0,0-1 0 0 0,1 1-1 0 0,-1 1 1 0 0,0-1 0 0 0,0 0-1 0 0,0 1 1 0 0,1-1-1 0 0,-1 1 1 0 0,0 0 0 0 0,0 0-1 0 0,1 0 1 0 0,-1 0 0 0 0,1 0-1 0 0,-1 0 1 0 0,-2 3 0 0 0,1-1 57 0 0,1 0 0 0 0,-1 1 1 0 0,1-1-1 0 0,0 1 0 0 0,0 0 0 0 0,0-1 1 0 0,1 1-1 0 0,-4 6 0 0 0,0 5 191 0 0,0 0 0 0 0,1 1-1 0 0,0-1 1 0 0,-2 20 0 0 0,5-23-314 0 0,0 0 0 0 0,2 1-1 0 0,-1 0 1 0 0,1-1 0 0 0,1 1 0 0 0,1-1 0 0 0,-1 1 0 0 0,2-1 0 0 0,0 0-1 0 0,0 1 1 0 0,1-1 0 0 0,1-1 0 0 0,0 1 0 0 0,8 14 0 0 0,-8-19-108 0 0,-1 1 1 0 0,1-1 0 0 0,1 0-1 0 0,-1 0 1 0 0,1-1 0 0 0,0 1-1 0 0,1-1 1 0 0,-1-1 0 0 0,1 1 0 0 0,0-1-1 0 0,1 0 1 0 0,-1-1 0 0 0,1 0-1 0 0,0 0 1 0 0,0-1 0 0 0,0 0-1 0 0,1 0 1 0 0,-1-1 0 0 0,1 0-1 0 0,-1 0 1 0 0,12 0 0 0 0,-14-2 7 0 0,0 0 0 0 0,0-1 0 0 0,0 1 0 0 0,0-1 0 0 0,0 0 0 0 0,-1-1 0 0 0,1 0-1 0 0,0 0 1 0 0,-1 0 0 0 0,1 0 0 0 0,-1-1 0 0 0,0 0 0 0 0,8-6 0 0 0,-9 6 42 0 0,0 0-1 0 0,0 0 1 0 0,-1-1-1 0 0,0 1 1 0 0,0-1-1 0 0,0 0 0 0 0,0 0 1 0 0,0 0-1 0 0,-1-1 1 0 0,1 1-1 0 0,-1-1 1 0 0,0 1-1 0 0,-1-1 1 0 0,1 1-1 0 0,-1-1 1 0 0,1-9-1 0 0,-1 8-19 0 0,-2 0-1 0 0,1-1 0 0 0,-1 1 1 0 0,0 0-1 0 0,0 0 1 0 0,-1 0-1 0 0,1 0 0 0 0,-2 0 1 0 0,-4-11-1 0 0,1 5 47 0 0,0 1 0 0 0,-1-1 0 0 0,-15-16 0 0 0,9 13-241 0 0,-29-23 1 0 0,26 25-50 0 0,-19-21 0 0 0,-11-17-2772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0,'0'0'167'0'0,"0"2"-7"0"0,0 61 8829 0 0,0 35-1767 0 0,2 0-5285 0 0,16 97-2766 0 0,-17-186 317 0 0,1-1 0 0 0,1 0 0 0 0,3 11 0 0 0,-5-18-1012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33 11775 0 0,'0'0'539'0'0,"-2"0"-10"0"0,-9-6-175 0 0,-1 0 0 0 0,0 1-1 0 0,0 1 1 0 0,-20-4-1 0 0,25 7-136 0 0,0 0-1 0 0,0 0 0 0 0,-1 1 1 0 0,1 0-1 0 0,0 0 1 0 0,-1 1-1 0 0,1 0 0 0 0,0 1 1 0 0,-13 3-1 0 0,15-3-224 0 0,1-1-1 0 0,-1 1 1 0 0,1 0-1 0 0,0 0 0 0 0,0 1 1 0 0,0-1-1 0 0,0 1 1 0 0,0 0-1 0 0,0 0 1 0 0,1 0-1 0 0,-4 5 1 0 0,6-7-122 0 0,1-1-13 0 0,-1 0 128 0 0,1 1-1 0 0,0-1 1 0 0,0 0 0 0 0,0 1 0 0 0,-1-1-1 0 0,1 0 1 0 0,0 1 0 0 0,0-1 0 0 0,0 0-1 0 0,0 1 1 0 0,0-1 0 0 0,0 0 0 0 0,0 1-1 0 0,0-1 1 0 0,0 0 0 0 0,0 1 0 0 0,0-1-1 0 0,0 0 1 0 0,0 1 0 0 0,0-1 0 0 0,0 0-1 0 0,0 1 1 0 0,0-1 0 0 0,0 0 0 0 0,1 1-1 0 0,-1-1 1 0 0,0 0 0 0 0,0 0 0 0 0,1 1-1 0 0,2 9-207 0 0,0-6 164 0 0,0 0 1 0 0,-1-1-1 0 0,1 1 0 0 0,0-1 0 0 0,1 0 1 0 0,-1 0-1 0 0,6 4 0 0 0,31 19-69 0 0,-30-20 134 0 0,6 4 228 0 0,-1 1 0 0 0,0 0 0 0 0,0 1 0 0 0,-1 1 0 0 0,-1 0 0 0 0,0 1 0 0 0,20 28 0 0 0,-32-40-167 0 0,0 0 0 0 0,0 0-1 0 0,0 0 1 0 0,0 0 0 0 0,0 0-1 0 0,0 0 1 0 0,-1 0 0 0 0,1 0-1 0 0,-1 0 1 0 0,1 1 0 0 0,-1-1 0 0 0,0 0-1 0 0,0 0 1 0 0,0 1 0 0 0,0-1-1 0 0,-1 0 1 0 0,1 0 0 0 0,0 0-1 0 0,-1 0 1 0 0,0 1 0 0 0,1-1-1 0 0,-1 0 1 0 0,0 0 0 0 0,0 0 0 0 0,0 0-1 0 0,0-1 1 0 0,-3 4 0 0 0,0 1-55 0 0,-2 0-1 0 0,1-1 1 0 0,-1 0 0 0 0,1 0 0 0 0,-1 0 0 0 0,-11 7 0 0 0,16-12-118 0 0,0 1 0 0 0,0-1 0 0 0,1 1-1 0 0,-1-1 1 0 0,0 0 0 0 0,0 1 0 0 0,1-1 0 0 0,-1 0 0 0 0,0 0 0 0 0,0 0 0 0 0,0 1 0 0 0,1-1-1 0 0,-1 0 1 0 0,0 0 0 0 0,0 0 0 0 0,0 0 0 0 0,0 0 0 0 0,1 0 0 0 0,-1-1 0 0 0,0 1-1 0 0,0 0 1 0 0,0 0 0 0 0,1-1 0 0 0,-1 1 0 0 0,0 0 0 0 0,0-1 0 0 0,1 1 0 0 0,-2-1 0 0 0,-5-4-1520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7367 0 0,'0'0'1087'0'0,"1"2"484"0"0,21 42 5053 0 0,7 29-5196 0 0,-11-26-975 0 0,47 145-488 0 0,-21-57-1481 0 0,-35-110 186 0 0,-3-2-344 0 0</inkml:trace>
  <inkml:trace contextRef="#ctx0" brushRef="#br0" timeOffset="1">0 411 9671 0 0,'1'0'8584'0'0,"5"-4"-7142"0"0,-2 2-1151 0 0,0 0 0 0 0,0-1 0 0 0,0 1 0 0 0,0 1 0 0 0,1-1 1 0 0,-1 1-1 0 0,0-1 0 0 0,1 1 0 0 0,-1 1 0 0 0,1-1 0 0 0,-1 1 1 0 0,7-1-1 0 0,63-7 306 0 0,48 7-3197 0 0,-101 1-5160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14767 0 0,'0'0'679'0'0,"1"1"-15"0"0,0 1-648 0 0,0-1 1 0 0,0 0-1 0 0,-1 0 1 0 0,1 1-1 0 0,0-1 1 0 0,-1 0-1 0 0,1 1 1 0 0,-1-1-1 0 0,1 0 0 0 0,-1 1 1 0 0,0-1-1 0 0,0 1 1 0 0,0-1-1 0 0,1 1 1 0 0,-2 1-1 0 0,1 32 480 0 0,-1-13 512 0 0,4 30 234 0 0,3 0 1 0 0,12 52 0 0 0,37 98-1473 0 0,-54-201 49 0 0,-1 1 0 0 0,1-1-1 0 0,-1 1 1 0 0,1-1 0 0 0,0 1-1 0 0,0-1 1 0 0,0 1 0 0 0,0-1-1 0 0,0 0 1 0 0,0 1 0 0 0,2 1-1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12983 0 0,'0'0'596'0'0,"0"2"-13"0"0,1 16-191 0 0,1 1 1 0 0,7 25-1 0 0,-4-22 414 0 0,7 26-47 0 0,3 0 0 0 0,21 47 1 0 0,-13-35-776 0 0,21 52-2228 0 0,-38-93 1080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0,'1'1'4442'0'0,"3"2"-3956"0"0,0 0 0 0 0,0 0 0 0 0,0-1 0 0 0,0 0 0 0 0,1 0 0 0 0,-1 0 0 0 0,1 0 0 0 0,-1-1 0 0 0,1 0 0 0 0,7 2 0 0 0,5 0-101 0 0,28 0 1 0 0,-23-2-581 0 0,1-2 0 0 0,-1-1-1 0 0,0 0 1 0 0,0-2 0 0 0,31-9 0 0 0,-29 6-1353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0,'0'0'603'0'0,"3"9"-374"0"0,2 12 2122 0 0,-2 1-1 0 0,2 29 1 0 0,-1-5-819 0 0,11 124 607 0 0,7 51-2015 0 0,-20-208-700 0 0,0-1 1 0 0,1 1-1 0 0,0-1 1 0 0,7 16 0 0 0,-9-26-891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0 919 0 0,'0'2'67'0'0,"16"48"8518"0"0,-1-3-3483 0 0,22 88-2101 0 0,-7-29-2084 0 0,-15-54-1032 0 0,7 25 67 0 0,-10-25-5249 0 0,-8-31-347 0 0</inkml:trace>
  <inkml:trace contextRef="#ctx0" brushRef="#br0" timeOffset="1">1 326 12439 0 0,'1'1'6379'0'0,"5"2"-5759"0"0,-1 1 1 0 0,1-1-1 0 0,0 0 0 0 0,0-1 0 0 0,11 4 1 0 0,-9-5-484 0 0,0 1 1 0 0,1-1-1 0 0,0 0 0 0 0,-1-1 1 0 0,1 0-1 0 0,16-3 1 0 0,26-6-1 0 0,-18 1-6534 0 0,-11 2-1006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 2303 0 0,'0'0'9518'0'0,"-2"-1"-8126"0"0,-5-3-398 0 0,6 3-76 0 0,-2-7 1859 0 0,2 7-2674 0 0,0 1 1 0 0,-1-1-1 0 0,1 0 1 0 0,0 0-1 0 0,-1 1 1 0 0,1-1-1 0 0,0 1 1 0 0,-1-1-1 0 0,1 1 1 0 0,0 0-1 0 0,-1 0 0 0 0,1-1 1 0 0,-1 1-1 0 0,1 0 1 0 0,-1 0-1 0 0,1 0 1 0 0,-1 1-1 0 0,0-1 1 0 0,-2 1 48 0 0,1 0-1 0 0,1 0 1 0 0,-1 0 0 0 0,0 0 0 0 0,0 1 0 0 0,0-1 0 0 0,1 1 0 0 0,-4 2-1 0 0,-3 4 287 0 0,0 1-1 0 0,0 0 0 0 0,-9 12 1 0 0,15-18-330 0 0,-1 3 43 0 0,0 1-1 0 0,0-1 0 0 0,0 1 0 0 0,1 0 1 0 0,0 0-1 0 0,0 1 0 0 0,1-1 0 0 0,-2 9 0 0 0,1-3 69 0 0,1 0-1 0 0,0 1 0 0 0,1 24 1 0 0,1-26-147 0 0,2 0 1 0 0,-1 0 0 0 0,1 0-1 0 0,1 0 1 0 0,0-1 0 0 0,1 1-1 0 0,0-1 1 0 0,11 20 0 0 0,-11-23-61 0 0,1 0 1 0 0,1-1-1 0 0,-1 1 1 0 0,1-1-1 0 0,0 0 1 0 0,1-1 0 0 0,0 1-1 0 0,0-1 1 0 0,0-1-1 0 0,1 1 1 0 0,-1-1 0 0 0,11 4-1 0 0,-4-3-31 0 0,0 0-1 0 0,1-1 1 0 0,0-1-1 0 0,0 0 1 0 0,0-1 0 0 0,0-1-1 0 0,0 0 1 0 0,1-1-1 0 0,-1-1 1 0 0,0-1 0 0 0,23-2-1 0 0,-24 0-542 0 0,0 0-1 0 0,0 0 1 0 0,0-1-1 0 0,-1-1 1 0 0,1 0-1 0 0,-1-1 0 0 0,20-12 1 0 0,-13 3-1189 0 0,0-3-245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13535 0 0,'0'0'1224'0'0,"-1"1"-1008"0"0,-2 11 338 0 0,1 0-1 0 0,0 0 0 0 0,1-1 0 0 0,0 19 0 0 0,-1 12 911 0 0,0 3-240 0 0,5 77 0 0 0,-2-120-1215 0 0,11 117 288 0 0,-10-104-761 0 0,2 0 1 0 0,0-1-1 0 0,0 0 1 0 0,1 1-1 0 0,14 25 1 0 0,-14-33-1137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1 919 0 0,'-1'1'616'0'0,"-1"3"542"0"0,1-1-1 0 0,-1 1 0 0 0,1-1 0 0 0,0 1 0 0 0,0-1 0 0 0,0 1 1 0 0,0-1-1 0 0,1 1 0 0 0,-1 0 0 0 0,1 6 0 0 0,4 43 3374 0 0,-2-41-4876 0 0,3 27 651 0 0,2 0 0 0 0,16 48 0 0 0,32 73-594 0 0,-15-47-1726 0 0,-33-88 267 0 0</inkml:trace>
  <inkml:trace contextRef="#ctx0" brushRef="#br0" timeOffset="1">22 486 13879 0 0,'-6'-6'237'0'0,"5"5"-169"0"0,0 0 0 0 0,0 0 0 0 0,0 0-1 0 0,0 0 1 0 0,0 0 0 0 0,0 0 0 0 0,0 0-1 0 0,0 0 1 0 0,0-1 0 0 0,1 1 0 0 0,-1 0-1 0 0,0-1 1 0 0,1 1 0 0 0,-1-2 0 0 0,0 1-27 0 0,1 1 0 0 0,0 0 0 0 0,-1 0 0 0 0,1-1 0 0 0,0 1 0 0 0,0 0 0 0 0,0-1 0 0 0,0 1 0 0 0,0 0 0 0 0,0 0 0 0 0,0-1 0 0 0,0 1 1 0 0,1 0-1 0 0,-1-1 0 0 0,1 0 0 0 0,0-1 291 0 0,-1 1 487 0 0,1 2 39 0 0,5-4-686 0 0,-1 1-1 0 0,1 0 1 0 0,0 1 0 0 0,0-1-1 0 0,0 1 1 0 0,0 0 0 0 0,0 1-1 0 0,0-1 1 0 0,0 1 0 0 0,9 0-1 0 0,-2 0-538 0 0,-1 1-1 0 0,1 0 1 0 0,0 1-1 0 0,0 0 1 0 0,0 1-1 0 0,-1 0 1 0 0,15 5-1 0 0,-7 0-5740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7367 0 0,'1'0'2270'0'0,"12"-5"-168"0"0,-1 1-1 0 0,14-3 1 0 0,-11 5-1567 0 0,1 0 0 0 0,-1 0 0 0 0,1 2 0 0 0,-1 0-1 0 0,30 4 1 0 0,-43-4-65 0 0,0 1-269 0 0,0 0 0 0 0,0 0 1 0 0,0 0-1 0 0,0 1 0 0 0,0-1 1 0 0,0 0-1 0 0,-1 1 0 0 0,1 0 1 0 0,0-1-1 0 0,-1 1 0 0 0,0 0 0 0 0,1 0 1 0 0,1 2-1 0 0,-2 2 8 0 0,0-1 0 0 0,0 0 0 0 0,-1 1 0 0 0,1-1-1 0 0,-1 0 1 0 0,-1 1 0 0 0,1-1 0 0 0,-2 10 0 0 0,-3 3 517 0 0,-7 22-1 0 0,8-28-487 0 0,0-1 0 0 0,0 1 1 0 0,2 0-1 0 0,-1 0 0 0 0,0 17 0 0 0,3-22-185 0 0,1-1 0 0 0,0 1 0 0 0,0 0 1 0 0,1-1-1 0 0,-1 0 0 0 0,1 1 0 0 0,1-1 0 0 0,-1 0 0 0 0,1 0 0 0 0,0 0 0 0 0,0 0 1 0 0,1-1-1 0 0,7 10 0 0 0,-8-12-81 0 0,0 1 0 0 0,0-1 0 0 0,0 0 1 0 0,0 0-1 0 0,1-1 0 0 0,-1 1 0 0 0,1-1 0 0 0,-1 0 0 0 0,1 0 1 0 0,0 0-1 0 0,0 0 0 0 0,0-1 0 0 0,0 1 0 0 0,0-1 1 0 0,1 0-1 0 0,-1 0 0 0 0,0-1 0 0 0,0 1 0 0 0,1-1 1 0 0,-1 0-1 0 0,0 0 0 0 0,6-1 0 0 0,8-2-718 0 0,0-1 1 0 0,0-1-1 0 0,0 0 0 0 0,-1-1 1 0 0,0-1-1 0 0,0 0 0 0 0,19-13 1 0 0,-4-1-1060 0 0,1-4-33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9215 0 0,'0'2'707'0'0,"-10"35"85"0"0,8-28-150 0 0,-1-1 1 0 0,1 1-1 0 0,0 0 1 0 0,1 0-1 0 0,0 16 1 0 0,1-17-396 0 0,0-3-101 0 0,0 1-1 0 0,1-1 0 0 0,-1 0 0 0 0,1 1 0 0 0,0-1 1 0 0,1 0-1 0 0,-1 0 0 0 0,1 0 0 0 0,3 6 1 0 0,1 0-68 0 0,1-2 0 0 0,0 1 0 0 0,11 11 0 0 0,-6-10-10 0 0,-7-10-68 0 0,-2 0 10 0 0,0 0 2 0 0,0 0 0 0 0,1-1 0 0 0,-1 1 0 0 0,0-1 0 0 0,1 1-1 0 0,-1-1 1 0 0,0 0 0 0 0,1 0 0 0 0,-1-1 0 0 0,0 1 0 0 0,1-1 0 0 0,-1 1 0 0 0,0-1-1 0 0,0 0 1 0 0,1 0 0 0 0,4-3 0 0 0,3-2 33 0 0,-1 0 0 0 0,0-1-1 0 0,12-11 1 0 0,5-2 2 0 0,-12 9-9 0 0,0-2 0 0 0,20-21 0 0 0,-31 30-24 0 0,-3 3 306 0 0,6 40 59 0 0,-5-25-425 0 0,1 0 0 0 0,0 0 1 0 0,1 0-1 0 0,10 22 0 0 0,-11-29-294 0 0,1-1 1 0 0,-1 0-1 0 0,1 0 0 0 0,0 0 1 0 0,0 0-1 0 0,1 0 0 0 0,0-1 0 0 0,0 0 1 0 0,0 0-1 0 0,1 0 0 0 0,8 5 1 0 0,4-1-1255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 13535 0 0,'-5'-1'215'0'0,"-1"1"0"0"0,1-1-1 0 0,-1 1 1 0 0,1 1-1 0 0,-1-1 1 0 0,1 1 0 0 0,-1 0-1 0 0,1 0 1 0 0,-1 1 0 0 0,1 0-1 0 0,0 0 1 0 0,0 0-1 0 0,0 0 1 0 0,0 1 0 0 0,0 0-1 0 0,1 0 1 0 0,-1 0-1 0 0,1 0 1 0 0,-7 7 0 0 0,5-4 83 0 0,0 1 0 0 0,1 0 1 0 0,0-1-1 0 0,0 2 0 0 0,0-1 1 0 0,1 0-1 0 0,0 1 0 0 0,0 0 1 0 0,1 0-1 0 0,0 0 0 0 0,1 0 1 0 0,-3 11-1 0 0,4-6-241 0 0,-1 0-1 0 0,1 0 1 0 0,1 0 0 0 0,0 0 0 0 0,1 1 0 0 0,1-1-1 0 0,0 0 1 0 0,0-1 0 0 0,2 1 0 0 0,-1 0-1 0 0,2-1 1 0 0,-1 1 0 0 0,2-1 0 0 0,0-1-1 0 0,0 1 1 0 0,1-1 0 0 0,0 0 0 0 0,1 0 0 0 0,0-1-1 0 0,1 0 1 0 0,0-1 0 0 0,1 0 0 0 0,18 14-1 0 0,-22-19-40 0 0,-1-1-1 0 0,1 1 0 0 0,0-1 1 0 0,0-1-1 0 0,1 1 0 0 0,-1-1 0 0 0,0 0 1 0 0,1 0-1 0 0,-1-1 0 0 0,1 0 1 0 0,0 0-1 0 0,-1-1 0 0 0,1 0 0 0 0,0 0 1 0 0,-1 0-1 0 0,1-1 0 0 0,0 0 0 0 0,-1 0 1 0 0,1 0-1 0 0,-1-1 0 0 0,1 0 1 0 0,-1-1-1 0 0,6-2 0 0 0,-7 2 34 0 0,-1 0-1 0 0,0 0 0 0 0,0 0 1 0 0,0 0-1 0 0,0 0 0 0 0,-1-1 1 0 0,1 0-1 0 0,-1 0 0 0 0,0 0 1 0 0,0 0-1 0 0,2-5 0 0 0,0 1 16 0 0,0 0-1 0 0,-1-1 0 0 0,-1 0 1 0 0,0 1-1 0 0,3-11 0 0 0,-2 2-28 0 0,-1 1-1 0 0,-1-1 1 0 0,0 1 0 0 0,-1-25-1 0 0,-2 30-18 0 0,0 0 0 0 0,-1 1 0 0 0,0-1 0 0 0,-1 1 0 0 0,0-1-1 0 0,-1 1 1 0 0,0 0 0 0 0,-5-10 0 0 0,-9-9-1460 0 0,-25-35-1 0 0,22 35 382 0 0,17 22-1617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11975 0 0,'5'7'1244'0'0,"2"5"-152"0"0,-1 1 0 0 0,0 0 0 0 0,-1 0 0 0 0,0 0 0 0 0,3 18 0 0 0,7 16 811 0 0,35 133-7 0 0,-34-112-1856 0 0,-8-43-245 0 0,13 29-1 0 0,-5-14-658 0 0,-14-35 231 0 0,0 0 0 0 0,0 0 0 0 0,1-1 0 0 0,5 8 0 0 0</inkml:trace>
  <inkml:trace contextRef="#ctx0" brushRef="#br0" timeOffset="1">275 0 10135 0 0,'0'0'919'0'0,"0"2"-759"0"0,1 21 884 0 0,2 0-1 0 0,0-1 1 0 0,1 0-1 0 0,2 0 1 0 0,0 0 0 0 0,17 40-1 0 0,56 164-2096 0 0,-61-170-3356 0 0,-8-26-1209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17679 0 0,'0'0'2006'0'0,"1"1"-1369"0"0,2 2-393 0 0,1 0 0 0 0,0 0-1 0 0,0-1 1 0 0,0 1 0 0 0,1-1 0 0 0,-1 0 0 0 0,0 0 0 0 0,1-1-1 0 0,-1 1 1 0 0,1-1 0 0 0,0 0 0 0 0,0 0 0 0 0,-1-1 0 0 0,1 1-1 0 0,8-1 1 0 0,7-1-67 0 0,0-1 0 0 0,27-5 0 0 0,-44 7-168 0 0,15-4-395 0 0,0-1-1 0 0,16-8 1 0 0,-11 5-1577 0 0,-3 1-5895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13303 0 0,'0'0'1202'0'0,"-1"1"-988"0"0,-2 30 1726 0 0,2-1 0 0 0,2 44 0 0 0,0-47-1501 0 0,21 228 490 0 0,9-87-3555 0 0,-26-145 380 0 0,3-3-4086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0,'0'2'778'0'0,"0"48"1786"0"0,22 99 1473 0 0,18 73-4247 0 0,-20-122-247 0 0,-10-52-1203 0 0,-5-27 128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17071 0 0,'-2'0'390'0'0,"-1"-1"-1"0"0,1 1 0 0 0,0 0 1 0 0,-1 0-1 0 0,1 0 0 0 0,-5 1 0 0 0,7-1-287 0 0,-1 0-1 0 0,1 0 0 0 0,0 0 0 0 0,0 1 1 0 0,0-1-1 0 0,-1 0 0 0 0,1 0 0 0 0,0 0 1 0 0,0 0-1 0 0,-1 0 0 0 0,1 1 1 0 0,0-1-1 0 0,0 0 0 0 0,0 0 0 0 0,0 0 1 0 0,0 0-1 0 0,-1 1 0 0 0,1-1 0 0 0,0 0 1 0 0,0 0-1 0 0,0 1 0 0 0,0-1 0 0 0,0 0 1 0 0,0 0-1 0 0,0 1 0 0 0,0-1 0 0 0,4 12 840 0 0,-2-10-885 0 0,0 0-1 0 0,0 0 1 0 0,1 0 0 0 0,-1 0-1 0 0,0-1 1 0 0,1 1-1 0 0,-1 0 1 0 0,1-1 0 0 0,0 0-1 0 0,4 2 1 0 0,30 8 13 0 0,-13-7-194 0 0,0-1 0 0 0,1-1 0 0 0,46-2 0 0 0,-10-5-6958 0 0,-34 1-55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12439 0 0,'1'2'275'0'0,"5"-3"16"0"0,22-12 269 0 0,-27 13-556 0 0,-1 0 0 0 0,0 0 1 0 0,0 0-1 0 0,0 0 0 0 0,1 0 0 0 0,-1 0 1 0 0,0 0-1 0 0,0 0 0 0 0,1 0 1 0 0,-1 0-1 0 0,0 0 0 0 0,0 0 1 0 0,0 0-1 0 0,1 0 0 0 0,-1 0 0 0 0,0 1 1 0 0,0-1-1 0 0,0 0 0 0 0,1 0 1 0 0,-1 0-1 0 0,0 0 0 0 0,0 0 1 0 0,0 1-1 0 0,0-1 0 0 0,1 0 0 0 0,-1 0 1 0 0,0 0-1 0 0,0 0 0 0 0,0 1 1 0 0,0-1-1 0 0,0 0 0 0 0,0 0 1 0 0,0 1-1 0 0,1-1 0 0 0,-1 0 0 0 0,0 0 1 0 0,0 0-1 0 0,0 1 0 0 0,0-1 1 0 0,0 0-1 0 0,0 0 0 0 0,0 1 1 0 0,0-1-1 0 0,0 0 0 0 0,-2 15 24 0 0,2-9-31 0 0,-4 63 1448 0 0,4-1 0 0 0,12 97 0 0 0,-10-141-1569 0 0,11 84 551 0 0,0-40-2886 0 0,-13-65 1200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13247 0 0,'-2'51'1190'0'0,"6"65"0"0"0,13 51 494 0 0,-11-112-1474 0 0,16 115-267 0 0,-9-98-5277 0 0,-10-56 107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10591 0 0,'-1'3'298'0'0,"-3"9"2014"0"0,6-5 3649 0 0,19-4-5262 0 0,-1 0 0 0 0,1-1 0 0 0,0-1 0 0 0,35-4 0 0 0,2 2-389 0 0,-3-3-1399 0 0,-27 1-270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13647 0 0,'0'0'1239'0'0,"0"2"-1022"0"0,21 120 4733 0 0,4 37-3518 0 0,-23-141-1431 0 0,27 171-528 0 0,-19-153-934 0 0,-1-14-2327 0 0,-4-13-2115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 6911 0 0,'0'0'528'0'0,"-2"0"-341"0"0,-2-1 67 0 0,-1 0 0 0 0,1 0-1 0 0,-1 1 1 0 0,1-1 0 0 0,-1 1 0 0 0,1 0 0 0 0,-9 2 0 0 0,12-2-99 0 0,-1 0 0 0 0,0 1-1 0 0,1-1 1 0 0,-1 1 0 0 0,1-1 0 0 0,-1 1 0 0 0,1 0 0 0 0,-1 0 0 0 0,1-1 0 0 0,-1 1 0 0 0,1 0 0 0 0,0 0 0 0 0,-1 1 0 0 0,1-1 0 0 0,0 0 0 0 0,0 0 0 0 0,0 1 0 0 0,0-1 0 0 0,0 0 0 0 0,0 1 0 0 0,1-1 0 0 0,-1 1 0 0 0,0-1 0 0 0,1 1 0 0 0,-2 2 0 0 0,2-2-76 0 0,0 1 1 0 0,0 0-1 0 0,0-1 0 0 0,0 1 0 0 0,1-1 1 0 0,-1 1-1 0 0,1-1 0 0 0,-1 1 0 0 0,1-1 1 0 0,0 1-1 0 0,0-1 0 0 0,0 0 1 0 0,0 1-1 0 0,0-1 0 0 0,1 0 0 0 0,-1 0 1 0 0,1 0-1 0 0,-1 0 0 0 0,3 2 0 0 0,3 4-22 0 0,1 0 0 0 0,17 14 0 0 0,-18-17-14 0 0,1-2-33 0 0,0-4-10 0 0,-7 1-4 0 0,0-1 0 0 0,0 1 0 0 0,0 0-1 0 0,-1-1 1 0 0,1 1 0 0 0,0-1 0 0 0,0 0-1 0 0,-1 1 1 0 0,1-1 0 0 0,0 1 0 0 0,-1-1 0 0 0,1 0-1 0 0,-1 0 1 0 0,1 1 0 0 0,-1-1 0 0 0,1 0-1 0 0,-1 0 1 0 0,1 1 0 0 0,-1-1 0 0 0,0 0-1 0 0,0 0 1 0 0,1 0 0 0 0,-1 0 0 0 0,0 0 0 0 0,0 0-1 0 0,0 0 1 0 0,0 0 0 0 0,0 1 0 0 0,0-3-1 0 0,-1-1-43 0 0,0-1-1 0 0,0 1 0 0 0,0-1 0 0 0,-5-7 1 0 0,-2-14-102 0 0,8 25 105 0 0,-1 0-1 0 0,1-1 1 0 0,0 1-1 0 0,0 0 0 0 0,0 0 1 0 0,1-1-1 0 0,-1 1 1 0 0,0 0-1 0 0,0-1 0 0 0,1 1 1 0 0,-1 0-1 0 0,0 0 1 0 0,1 0-1 0 0,-1 0 1 0 0,1-1-1 0 0,1-1 0 0 0,-1 3 25 0 0,-1-1 0 0 0,1 0-1 0 0,0 1 1 0 0,0-1-1 0 0,-1 1 1 0 0,1-1-1 0 0,0 1 1 0 0,0 0 0 0 0,0-1-1 0 0,0 1 1 0 0,-1 0-1 0 0,1 0 1 0 0,0-1-1 0 0,0 1 1 0 0,0 0 0 0 0,0 0-1 0 0,0 0 1 0 0,1 0-1 0 0,1 0 28 0 0,-1 1 0 0 0,1-1 0 0 0,-1 1 0 0 0,0 0 1 0 0,1 0-1 0 0,-1 0 0 0 0,0 0 0 0 0,1 0 0 0 0,-1 0 0 0 0,0 0 0 0 0,0 1 0 0 0,0-1 0 0 0,0 1 0 0 0,0 0 0 0 0,3 3 0 0 0,3 5 365 0 0,-1 1 0 0 0,0-1 0 0 0,-1 1 0 0 0,0 0 0 0 0,0 1 0 0 0,-1 0 0 0 0,5 17 0 0 0,-8-20-129 0 0,-1-1 0 0 0,1 1 0 0 0,-1-1 1 0 0,-1 1-1 0 0,0-1 0 0 0,0 1 0 0 0,0-1 1 0 0,-1 1-1 0 0,-1-1 0 0 0,1 1 0 0 0,-6 15 1 0 0,-2-4-65 0 0,0 0 1 0 0,-1-1 0 0 0,-1 0-1 0 0,-1-1 1 0 0,0 0 0 0 0,-2-1-1 0 0,0 0 1 0 0,0-1 0 0 0,-24 19-1 0 0,3-11-1492 0 0,19-13-5305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12751 0 0,'0'0'1158'0'0,"7"8"-300"0"0,0 6 248 0 0,0 0 1 0 0,6 21-1 0 0,-1-2-418 0 0,4 7-455 0 0,21 78-1 0 0,0 13-613 0 0,-12-46-2934 0 0,-20-63 1803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16959 0 0,'0'0'2363'0'0,"1"2"-1796"0"0,2 1-425 0 0,0 0 0 0 0,0 0 1 0 0,0-1-1 0 0,0 1 1 0 0,1-1-1 0 0,-1 0 0 0 0,1 0 1 0 0,-1 0-1 0 0,1 0 1 0 0,0 0-1 0 0,-1-1 0 0 0,1 0 1 0 0,0 0-1 0 0,0 0 1 0 0,0 0-1 0 0,7 0 0 0 0,6 0 4 0 0,0-1 0 0 0,30-4 0 0 0,-27 1-83 0 0,5 1-102 0 0,6-2-770 0 0,-1 2 0 0 0,33 2 1 0 0,-40 2-522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0,'0'0'6827'0'0,"1"3"-4910"0"0,9 34-1021 0 0,-2 1 0 0 0,-2 0 1 0 0,2 40-1 0 0,0-3-273 0 0,0 28-1851 0 0,-2-14-209 0 0,-4-26-4131 0 0,-2-55 3977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10135 0 0,'0'0'80'0'0,"0"0"-1"0"0,0-1 1 0 0,0 1-1 0 0,0 0 1 0 0,-1 0-1 0 0,1 0 1 0 0,1 0-1 0 0,-1-1 1 0 0,0 1-1 0 0,0 0 1 0 0,0 0-1 0 0,0 0 1 0 0,0-1-1 0 0,0 1 1 0 0,0 0-1 0 0,0 0 1 0 0,0 0-1 0 0,0 0 1 0 0,0-1-1 0 0,0 1 0 0 0,0 0 1 0 0,1 0-1 0 0,-1 0 1 0 0,0 0-1 0 0,0 0 1 0 0,0 0-1 0 0,0-1 1 0 0,0 1-1 0 0,1 0 1 0 0,-1 0-1 0 0,14 48 5140 0 0,3 27-3294 0 0,5 31-1899 0 0,24 117-340 0 0,-33-143-661 0 0,0 39-5483 0 0,-12-90 4539 0 0</inkml:trace>
  <inkml:trace contextRef="#ctx0" brushRef="#br0" timeOffset="1">13 417 17071 0 0,'-8'-13'1856'0'0,"4"6"1575"0"0,5 6-2993 0 0,2 0-340 0 0,0 0-1 0 0,0-1 1 0 0,0 1-1 0 0,0 0 1 0 0,0 1-1 0 0,1-1 1 0 0,-1 0-1 0 0,0 1 1 0 0,0 0-1 0 0,0 0 1 0 0,1 0-1 0 0,2 0 1 0 0,45 10 92 0 0,-13-3-962 0 0,-9-4-2419 0 0,-14-2-4253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34 11199 0 0,'2'-2'514'0'0,"1"1"-380"0"0,5-6 274 0 0,-8 6-389 0 0,1 0 0 0 0,-1 0-1 0 0,0 0 1 0 0,1 0 0 0 0,-1-1 0 0 0,0 1 0 0 0,0 0 0 0 0,0 0 0 0 0,0 0 0 0 0,0 0-1 0 0,0-1 1 0 0,-1 1 0 0 0,1 0 0 0 0,-1-2 0 0 0,1 2 616 0 0,-20-2 2663 0 0,17 3-3168 0 0,0 1 1 0 0,1 0-1 0 0,-1 0 0 0 0,0 0 0 0 0,1 0 0 0 0,-1 1 0 0 0,0-1 0 0 0,1 1 1 0 0,0 0-1 0 0,-1-1 0 0 0,1 1 0 0 0,0 0 0 0 0,0 0 0 0 0,0 1 0 0 0,0-1 1 0 0,0 0-1 0 0,-1 4 0 0 0,-2 1-58 0 0,1 1 0 0 0,0 0 1 0 0,0 0-1 0 0,-3 12 0 0 0,2-4 49 0 0,0 1 0 0 0,2 0 0 0 0,0 1 0 0 0,1-1 0 0 0,0 0 0 0 0,2 27 0 0 0,0-36-92 0 0,1 1 0 0 0,0-1 1 0 0,1 0-1 0 0,0 0 1 0 0,0 0-1 0 0,0 0 1 0 0,1-1-1 0 0,0 1 0 0 0,1-1 1 0 0,0 1-1 0 0,0-1 1 0 0,0 0-1 0 0,1 0 1 0 0,0-1-1 0 0,12 12 1 0 0,-12-14-15 0 0,0 0 1 0 0,1-1 0 0 0,-1 1 0 0 0,1-1-1 0 0,0 0 1 0 0,0-1 0 0 0,0 0-1 0 0,0 0 1 0 0,1 0 0 0 0,-1 0 0 0 0,0-1-1 0 0,14 1 1 0 0,-15-2 38 0 0,0 0-1 0 0,0 0 1 0 0,0 0 0 0 0,1-1-1 0 0,-1 1 1 0 0,0-1-1 0 0,0-1 1 0 0,0 1 0 0 0,0-1-1 0 0,0 1 1 0 0,-1-2-1 0 0,1 1 1 0 0,0 0 0 0 0,-1-1-1 0 0,0 0 1 0 0,8-6 0 0 0,-7 5 13 0 0,-1-1 0 0 0,0 1 0 0 0,0-1 1 0 0,-1 1-1 0 0,0-1 0 0 0,1-1 1 0 0,-1 1-1 0 0,-1 0 0 0 0,1-1 0 0 0,-1 1 1 0 0,0-1-1 0 0,0 0 0 0 0,-1 1 1 0 0,2-11-1 0 0,-2 10-39 0 0,-1-1 1 0 0,0 0 0 0 0,0 1-1 0 0,0-1 1 0 0,0 1-1 0 0,-1-1 1 0 0,0 1-1 0 0,-1-1 1 0 0,0 1 0 0 0,0-1-1 0 0,0 1 1 0 0,0 0-1 0 0,-1 0 1 0 0,0 0 0 0 0,-7-9-1 0 0,-3-2-479 0 0,0 0 0 0 0,-2 1 0 0 0,-24-20 0 0 0,35 32-476 0 0,-1 0 0 0 0,-1 0-1 0 0,-10-5 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0,'2'3'13535'0'0,"4"6"-12927"0"0,0 0-1 0 0,-1 1 1 0 0,0 0-1 0 0,-1 0 1 0 0,0 0 0 0 0,0 1-1 0 0,2 11 1 0 0,12 80 565 0 0,-10 17-559 0 0,4 18-3707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0,'0'0'2279'0'0,"4"7"797"0"0,4 15-1766 0 0,0 0 0 0 0,6 32 0 0 0,8 24-925 0 0,87 237-593 0 0,-83-233-2899 0 0,-21-66 1608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15775 0 0,'-7'-5'2843'0'0,"14"4"848"0"0,1 1-4097 0 0,17-1 1535 0 0,-17 1-952 0 0,-1 0 1 0 0,1 0-1 0 0,11-3 1 0 0,-9 2-42 0 0,-1-1 0 0 0,1 2-1 0 0,0-1 1 0 0,14 3 0 0 0,42 6-3587 0 0,-50-5-389 0 0,0 0-3523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7831 0 0,'0'0'603'0'0,"-4"4"-396"0"0,-8 12 89 0 0,9-11 3024 0 0,4-4-2919 0 0,0 0 0 0 0,0 0 0 0 0,0 0 0 0 0,-1 1 0 0 0,1-1 0 0 0,0 0 0 0 0,-1 1 0 0 0,1-1 0 0 0,0 3 0 0 0,2 27 841 0 0,-2-24-790 0 0,2 31 647 0 0,10 102 187 0 0,1-48-1307 0 0,-12-80-371 0 0,1-1 1 0 0,0 0 0 0 0,0 0 0 0 0,1 0 0 0 0,1 0 0 0 0,6 12 0 0 0,-4-13-1437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0,'0'0'102'0'0,"1"1"-1"0"0,14 24 1770 0 0,-9-10 1445 0 0,-1 0 0 0 0,4 25 0 0 0,0-1-2368 0 0,78 267 1045 0 0,-56-214-1656 0 0,-10-33-5514 0 0,-14-38-170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1 919 0 0,'-10'3'17'0'0,"0"1"0"0"0,-15 1 0 0 0,17-3 93 0 0,-1 0-1 0 0,0 1 0 0 0,1-1 1 0 0,-9 5-1 0 0,0 2 3186 0 0,1 0 0 0 0,0 1 0 0 0,-27 24 0 0 0,37-29-2927 0 0,1 0-1 0 0,0 0 1 0 0,0 1-1 0 0,0 0 1 0 0,1 0-1 0 0,0 0 1 0 0,0 0 0 0 0,0 1-1 0 0,1 0 1 0 0,0-1-1 0 0,1 1 1 0 0,-4 13-1 0 0,5-17-355 0 0,1-1 0 0 0,0 0 0 0 0,0 0 0 0 0,0 0 0 0 0,0 0-1 0 0,0 0 1 0 0,0 0 0 0 0,1 0 0 0 0,-1 0 0 0 0,1 0 0 0 0,-1 0 0 0 0,1 0 0 0 0,0 0-1 0 0,0 0 1 0 0,0 0 0 0 0,0 0 0 0 0,0 0 0 0 0,0-1 0 0 0,0 1 0 0 0,1 0 0 0 0,-1-1-1 0 0,1 1 1 0 0,-1-1 0 0 0,1 0 0 0 0,1 2 0 0 0,5 2 36 0 0,-1-1 1 0 0,1 1 0 0 0,0-1-1 0 0,13 4 1 0 0,-14-6-45 0 0,-3 0-26 0 0,0-1 1 0 0,1 0-1 0 0,-1-1 0 0 0,1 1 1 0 0,0-1-1 0 0,-1 0 0 0 0,1 0 0 0 0,-1 0 1 0 0,1-1-1 0 0,-1 0 0 0 0,1 1 1 0 0,-1-1-1 0 0,1-1 0 0 0,-1 1 0 0 0,0-1 1 0 0,1 0-1 0 0,-1 0 0 0 0,0 0 1 0 0,0 0-1 0 0,6-6 0 0 0,9-6 22 0 0,-16 12 1 0 0,0 0 1 0 0,-1 0-1 0 0,1 0 0 0 0,0 0 0 0 0,-1 0 0 0 0,1 0 1 0 0,-1-1-1 0 0,0 1 0 0 0,0-1 0 0 0,3-5 1 0 0,10-15 96 0 0,-12 20-93 0 0,0-1 1 0 0,-1 1-1 0 0,1-1 0 0 0,-1 0 1 0 0,0 0-1 0 0,0 0 0 0 0,2-6 1 0 0,5-19 47 0 0,-8 22-26 0 0,-1 6 786 0 0,-1 3-786 0 0,1 0-1 0 0,-1-1 0 0 0,1 1 1 0 0,-1 0-1 0 0,1 0 1 0 0,0 0-1 0 0,-1 0 0 0 0,1 2 1 0 0,0-3-14 0 0,0 3-72 0 0,0 0 0 0 0,0 1 0 0 0,0-1 0 0 0,0 0 0 0 0,1 0 0 0 0,-1 0 0 0 0,1 1 0 0 0,0-1 0 0 0,1 0 0 0 0,-1 0 0 0 0,1 0 0 0 0,-1-1 0 0 0,1 1 0 0 0,0 0 0 0 0,1-1 0 0 0,-1 1 0 0 0,1-1 0 0 0,-1 1 0 0 0,1-1 0 0 0,4 4 0 0 0,-1-1-329 0 0,9 5-1011 0 0,-2-9-2871 0 0,-5-3-893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15695 0 0,'-3'2'4623'0'0,"20"4"-4134"0"0,31 7-1 0 0,-41-11-541 0 0,0 0-1 0 0,-1 1 1 0 0,1 0-1 0 0,11 7 1 0 0,-13-6-6 0 0,1-1 1 0 0,-1 0-1 0 0,1-1 0 0 0,0 1 1 0 0,0-1-1 0 0,0 0 1 0 0,6 1-1 0 0,13 1-556 0 0,-9-1-2012 0 0,31 1 0 0 0,-25-4-2960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66 8287 0 0,'0'0'639'0'0,"-1"1"-415"0"0,-23 14 833 0 0,10-7 1259 0 0,-19 16-1 0 0,29-21-2033 0 0,0 1 0 0 0,0 0 0 0 0,0 0-1 0 0,1 0 1 0 0,-1 0 0 0 0,1 0-1 0 0,0 1 1 0 0,-4 8 0 0 0,3-1-44 0 0,0-1 0 0 0,0 1 0 0 0,1 0 0 0 0,1 0 0 0 0,0 1 0 0 0,1-1 0 0 0,0 21 0 0 0,1-23-177 0 0,0-1 0 0 0,1 1 1 0 0,1-1-1 0 0,0 0 0 0 0,0 0 0 0 0,1 0 0 0 0,0 0 0 0 0,0 0 0 0 0,1 0 0 0 0,8 14 0 0 0,-8-19-35 0 0,0 1 1 0 0,0 0 0 0 0,0-1-1 0 0,1 0 1 0 0,-1 0-1 0 0,1-1 1 0 0,8 6-1 0 0,41 19 196 0 0,-43-23-175 0 0,-5-2 6 0 0,0 0-1 0 0,1-1 1 0 0,-1 0 0 0 0,1 0-1 0 0,-1 0 1 0 0,1-1-1 0 0,0 0 1 0 0,0 0-1 0 0,9-1 1 0 0,-11 0 5 0 0,-1-1 1 0 0,1 0-1 0 0,0 1 0 0 0,-1-2 0 0 0,1 1 1 0 0,-1 0-1 0 0,1-1 0 0 0,-1 0 1 0 0,0 0-1 0 0,0 0 0 0 0,0-1 0 0 0,0 1 1 0 0,0-1-1 0 0,5-5 0 0 0,38-40 807 0 0,-42 42-758 0 0,0 1-1 0 0,-1-1 1 0 0,0 0-1 0 0,0 0 0 0 0,0-1 1 0 0,-1 1-1 0 0,0-1 1 0 0,0 0-1 0 0,0 0 0 0 0,-1 0 1 0 0,0 0-1 0 0,0 0 1 0 0,0-10-1 0 0,-1 4 46 0 0,0-1-1 0 0,0 1 1 0 0,-2 0-1 0 0,0-1 1 0 0,0 1 0 0 0,-5-20-1 0 0,1 12-53 0 0,-2 1 1 0 0,0-1-1 0 0,-11-23 0 0 0,15 38-222 0 0,0 1-1 0 0,0-1 1 0 0,-1 1-1 0 0,1-1 1 0 0,-1 1-1 0 0,0 1 0 0 0,-1-1 1 0 0,1 0-1 0 0,-1 1 1 0 0,0 0-1 0 0,0 0 0 0 0,0 0 1 0 0,0 1-1 0 0,-1 0 1 0 0,-8-4-1 0 0,-2 3-1443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15519 0 0,'0'0'1186'0'0,"1"2"-813"0"0,4 92 778 0 0,1 5 1135 0 0,2-43-2403 0 0,1-1 0 0 0,30 94-1 0 0,-35-140-270 0 0,6 18-5433 0 0,-4-16-206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0,'0'0'778'0'0,"0"2"-352"0"0,8 20 885 0 0,0-1 0 0 0,2 0 0 0 0,15 25 0 0 0,-20-35-1206 0 0,0 1 0 0 0,-1-1 0 0 0,6 24 0 0 0,-7-20-96 0 0,11 25 1 0 0,19 41-918 0 0,-21-46-3337 0 0,-3-6-865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58 16991 0 0,'-1'-1'388'0'0,"-5"-7"107"0"0,5 6-402 0 0,0 1 1 0 0,0-1 0 0 0,0 0-1 0 0,0 1 1 0 0,-1-1-1 0 0,1 1 1 0 0,-1-1-1 0 0,1 1 1 0 0,-1 0 0 0 0,-2-2-1 0 0,3 2 153 0 0,8-4 404 0 0,-3 4-619 0 0,-1-1 0 0 0,1 0 0 0 0,0 1-1 0 0,-1-1 1 0 0,1 1 0 0 0,0 0 0 0 0,0 1 0 0 0,0-1-1 0 0,6 0 1 0 0,1 0-71 0 0,95-7-3350 0 0,-81 4 1664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6911 0 0,'0'2'93'0'0,"-1"0"0"0"0,0 1 0 0 0,0-1 0 0 0,0 0 0 0 0,0 0-1 0 0,-1 0 1 0 0,1 0 0 0 0,0 0 0 0 0,-1 0 0 0 0,0 0 0 0 0,1 0-1 0 0,-1 0 1 0 0,0-1 0 0 0,0 1 0 0 0,0-1 0 0 0,0 1 0 0 0,0-1-1 0 0,-4 2 1 0 0,-10 7 2594 0 0,11-6-2234 0 0,1 0 1 0 0,-1 1-1 0 0,1-1 0 0 0,0 1 0 0 0,1 0 1 0 0,-1 0-1 0 0,1 1 0 0 0,0-1 0 0 0,0 1 1 0 0,0 0-1 0 0,1-1 0 0 0,0 1 1 0 0,0 0-1 0 0,1 0 0 0 0,-1 1 0 0 0,0 10 1 0 0,1-3-171 0 0,0 1 0 0 0,1 0 0 0 0,0 0 0 0 0,2-1 1 0 0,0 1-1 0 0,3 15 0 0 0,-2-17-213 0 0,1 0 0 0 0,0 0 0 0 0,1-1 0 0 0,0 1 0 0 0,9 13 1 0 0,-10-20-50 0 0,0-1 0 0 0,0 1 1 0 0,0-1-1 0 0,1 1 0 0 0,0-1 1 0 0,0-1-1 0 0,0 1 1 0 0,1-1-1 0 0,0 0 0 0 0,-1 0 1 0 0,13 5-1 0 0,0 0 4 0 0,24 7-1 0 0,-34-14-11 0 0,0 0 0 0 0,-1-1 0 0 0,1 1 0 0 0,0-2 0 0 0,0 1 0 0 0,10-1 0 0 0,-11-1 17 0 0,13 0 76 0 0,23-4 0 0 0,-37 3-62 0 0,0 1 0 0 0,0-1 1 0 0,-1 0-1 0 0,1 0 1 0 0,-1 0-1 0 0,1-1 1 0 0,-1 0-1 0 0,8-5 0 0 0,-1-2 169 0 0,0 0-1 0 0,0-1 1 0 0,10-13-1 0 0,-17 17-85 0 0,0 0 0 0 0,0 0 1 0 0,-1 0-1 0 0,1 0 0 0 0,-2-1 0 0 0,1 1 0 0 0,3-13 0 0 0,-3 6 127 0 0,-1-1-1 0 0,3-20 1 0 0,-6 30-208 0 0,1-1 0 0 0,-2 1 1 0 0,1 0-1 0 0,0 0 0 0 0,-1 0 0 0 0,0-1 1 0 0,0 1-1 0 0,-1 0 0 0 0,1 0 0 0 0,-4-5 0 0 0,0-1-17 0 0,0 1 0 0 0,-1 0-1 0 0,0 0 1 0 0,-1 1 0 0 0,0 0-1 0 0,-1 0 1 0 0,1 1 0 0 0,-10-8-1 0 0,10 11-218 0 0,0 0 0 0 0,0 0 0 0 0,0 1 0 0 0,-1 0 0 0 0,1 0 0 0 0,-1 1 0 0 0,0 0 0 0 0,0 0 0 0 0,0 1 0 0 0,0 0 0 0 0,-13-1 0 0 0,14 2-213 0 0,1 0 0 0 0,0 1 0 0 0,-1 0 0 0 0,1 0 0 0 0,0 0 0 0 0,-1 1 0 0 0,1 0 0 0 0,-6 1 0 0 0,-7 7-1113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 13615 0 0,'0'0'628'0'0,"0"3"-17"0"0,-2 22-106 0 0,1 1 0 0 0,5 37 0 0 0,0 12 1332 0 0,-3-39-1075 0 0,10 61 0 0 0,5-10-4391 0 0,-12-76-481 0 0,0 3-1074 0 0</inkml:trace>
  <inkml:trace contextRef="#ctx0" brushRef="#br0" timeOffset="1">224 0 16207 0 0,'0'0'1628'0'0,"1"2"-1488"0"0,25 36 223 0 0,-3 2 1 0 0,24 52-1 0 0,29 91-2150 0 0,-73-176 1620 0 0,6 20-1378 0 0,-1-1-78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9671 0 0,'-1'-1'748'0'0,"0"-1"-631"0"0,0 0 0 0 0,-1 1 0 0 0,1-1 1 0 0,0 0-1 0 0,0 0 0 0 0,0 0 0 0 0,1 1 0 0 0,-2-4 0 0 0,0 0 4289 0 0,12-10-1123 0 0,-7 13-3157 0 0,0 0-1 0 0,0 1 1 0 0,0-1 0 0 0,0 1 0 0 0,0 0 0 0 0,0 0 0 0 0,1 0-1 0 0,-1 0 1 0 0,0 0 0 0 0,6 0 0 0 0,37 1-180 0 0,-26 0 67 0 0,0 1-119 0 0,100-3-4580 0 0,-97 2-1172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72 5983 0 0,'-14'15'554'0'0,"1"1"-1"0"0,-16 26 0 0 0,23-33 733 0 0,2 1-1 0 0,-1-1 0 0 0,1 1 1 0 0,0 0-1 0 0,1 0 0 0 0,-3 18 1 0 0,4-16-973 0 0,1-1 1 0 0,0 1 0 0 0,1 0-1 0 0,0-1 1 0 0,1 1 0 0 0,0-1 0 0 0,1 1-1 0 0,5 19 1 0 0,-4-22-299 0 0,1 0 0 0 0,-1 0 0 0 0,2-1 0 0 0,-1 0 0 0 0,1 0 0 0 0,0 0 0 0 0,0 0 0 0 0,1-1 0 0 0,0 0 0 0 0,1 0 0 0 0,10 8 1 0 0,-12-11-3 0 0,1 0 1 0 0,0 0-1 0 0,0-1 1 0 0,0 0 0 0 0,0 0-1 0 0,1-1 1 0 0,-1 1 0 0 0,1-1-1 0 0,0-1 1 0 0,-1 1-1 0 0,1-1 1 0 0,0 0 0 0 0,0-1-1 0 0,0 0 1 0 0,0 0-1 0 0,0 0 1 0 0,0-1 0 0 0,0 0-1 0 0,-1 0 1 0 0,1-1 0 0 0,0 0-1 0 0,8-4 1 0 0,-6 3 131 0 0,1-1 0 0 0,-1-1 0 0 0,-1 0 0 0 0,1 0 0 0 0,-1 0 0 0 0,0-1 0 0 0,0-1 1 0 0,-1 1-1 0 0,0-1 0 0 0,0 0 0 0 0,0-1 0 0 0,-1 0 0 0 0,0 0 0 0 0,-1 0 0 0 0,5-9 0 0 0,-6 9-21 0 0,-1-1 1 0 0,0 1-1 0 0,0 0 0 0 0,-1-1 0 0 0,0 0 0 0 0,-1 1 0 0 0,0-1 1 0 0,0 0-1 0 0,-1 0 0 0 0,0 0 0 0 0,0 1 0 0 0,-1-1 0 0 0,0 0 1 0 0,-1 0-1 0 0,0 1 0 0 0,0-1 0 0 0,-1 1 0 0 0,0 0 0 0 0,-1-1 1 0 0,0 1-1 0 0,0 1 0 0 0,-6-10 0 0 0,-3-2-149 0 0,-1 1 1 0 0,-1 1-1 0 0,0 0 0 0 0,-32-25 1 0 0,-5 2-7559 0 0,35 28 73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40 5063 0 0,'0'0'1690'0'0,"0"0"-1592"0"0,0 0-1 0 0,-1 0 1 0 0,1 0 0 0 0,0 1 0 0 0,0-1-1 0 0,-1 0 1 0 0,1 0 0 0 0,0 0 0 0 0,0 0-1 0 0,-1 0 1 0 0,1 0 0 0 0,0 0 0 0 0,0 0 0 0 0,-1 0-1 0 0,1 0 1 0 0,0 0 0 0 0,0 0 0 0 0,-1 0-1 0 0,1 0 1 0 0,0 0 0 0 0,0-1 0 0 0,-1 1 0 0 0,1 0-1 0 0,0 0 1 0 0,0 0 0 0 0,-1 0 0 0 0,1-1 51 0 0,-1 0 1 0 0,1 0-1 0 0,0 0 0 0 0,-1 0 1 0 0,1 1-1 0 0,0-1 1 0 0,0 0-1 0 0,-1 0 0 0 0,1 0 1 0 0,0 0-1 0 0,0 0 1 0 0,0-1-1 0 0,0 1 49 0 0,0 0-1 0 0,1 0 1 0 0,-1 0-1 0 0,-1 0 1 0 0,1 0-1 0 0,0 0 1 0 0,0 0-1 0 0,0 0 1 0 0,0 0 0 0 0,-1 0-1 0 0,1 0 1 0 0,-1 0-1 0 0,1 0 1 0 0,0 0-1 0 0,-1 0 1 0 0,0 0-1 0 0,1 0 1 0 0,-1 0-1 0 0,1 1 1 0 0,-1-1 0 0 0,0 0-1 0 0,0 0 1 0 0,1 1-1 0 0,-1-1 1 0 0,-1 0-1 0 0,-1 0-60 0 0,1 1-1 0 0,-1-1 0 0 0,1 1 1 0 0,-1 0-1 0 0,0 0 1 0 0,1 0-1 0 0,-1 0 0 0 0,1 0 1 0 0,-1 1-1 0 0,0-1 0 0 0,1 1 1 0 0,-1 0-1 0 0,1 0 1 0 0,0-1-1 0 0,-1 2 0 0 0,1-1 1 0 0,0 0-1 0 0,-1 0 1 0 0,1 1-1 0 0,0-1 0 0 0,0 1 1 0 0,0 0-1 0 0,-3 2 0 0 0,-3 5 66 0 0,-1 0 0 0 0,1 0-1 0 0,-11 18 1 0 0,13-17-63 0 0,0 1 0 0 0,1-1 1 0 0,0 1-1 0 0,1 0 0 0 0,0 1 0 0 0,1-1 0 0 0,0 1 0 0 0,-2 19 0 0 0,4-17-21 0 0,0 0 0 0 0,1 1 0 0 0,0-1 0 0 0,1 0 0 0 0,1 0 0 0 0,0 0 0 0 0,5 13 0 0 0,-4-18-89 0 0,0-1 0 0 0,0 0 0 0 0,1 0 0 0 0,0 0 0 0 0,1-1 0 0 0,-1 1 0 0 0,2-1 1 0 0,-1 0-1 0 0,1-1 0 0 0,0 1 0 0 0,0-1 0 0 0,1 0 0 0 0,12 8 0 0 0,-13-10-11 0 0,0 0 0 0 0,1 0 0 0 0,0-1 1 0 0,-1 0-1 0 0,1 0 0 0 0,1-1 0 0 0,-1 0 0 0 0,0 0 1 0 0,0-1-1 0 0,1 0 0 0 0,-1 0 0 0 0,1 0 0 0 0,-1-1 1 0 0,0 0-1 0 0,1-1 0 0 0,10-2 0 0 0,20-6-76 0 0,44-19-1 0 0,-44 15-409 0 0,27-9-4405 0 0,-45 15-1845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6911 0 0,'0'0'528'0'0,"0"3"-341"0"0,37 99 7800 0 0,-29-80-6270 0 0,-7-19 143 0 0,1 7 685 0 0,-3-16-2662 0 0,0 0-1 0 0,1 0 1 0 0,-1 0 0 0 0,2 0-1 0 0,-1 0 1 0 0,1 0-1 0 0,0 0 1 0 0,0 0 0 0 0,0 0-1 0 0,1 1 1 0 0,0-1-1 0 0,0 0 1 0 0,4-6 0 0 0,-2 5-881 0 0,1 0 0 0 0,0 0 0 0 0,0 0 0 0 0,0 1 1 0 0,1-1-1 0 0,0 1 0 0 0,1 1 0 0 0,13-11 0 0 0,2 1-3834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12695 0 0,'0'0'1150'0'0,"1"1"-946"0"0,6 55 2050 0 0,1 63 0 0 0,-8 59-1990 0 0,-1-77-260 0 0,2-89-695 0 0,-1-1 1 0 0,5 24 0 0 0,-3-32-879 0 0,2 3-65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0,'0'2'6754'0'0,"26"150"-1633"0"0,6 52-5276 0 0,-13-45-2474 0 0,-18-146 1386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13735 0 0,'0'0'5143'0'0,"1"1"-4864"0"0,32 0 285 0 0,-27-1-640 0 0,0-1 0 0 0,-1 1 0 0 0,1 1-1 0 0,0-1 1 0 0,-1 1 0 0 0,11 3-1 0 0,6 3-1348 0 0,-7-2-3415 0 0,-2-2-739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11543 0 0,'0'0'1047'0'0,"2"0"-859"0"0,13-1 373 0 0,-1 0 1 0 0,26-7-1 0 0,13-2 640 0 0,-43 9-879 0 0,2 0 264 0 0,-1 0-1 0 0,1 0 1 0 0,13 2-1 0 0,-27 19 383 0 0,0-12-796 0 0,0-1-1 0 0,0 1 0 0 0,-1-1 1 0 0,-1 0-1 0 0,1 1 1 0 0,-6 7-1 0 0,4-8-57 0 0,1 2-1 0 0,0-1 1 0 0,0 0 0 0 0,-4 13-1 0 0,6-6 239 0 0,0 0-1 0 0,0 0 1 0 0,2 23-1 0 0,0-36-317 0 0,0 1 19 0 0,0 0 0 0 0,0 0-1 0 0,1 1 1 0 0,-1-1 0 0 0,1 0 0 0 0,0 0-1 0 0,-1 0 1 0 0,2 0 0 0 0,-1 0 0 0 0,0 0 0 0 0,0 0-1 0 0,1 0 1 0 0,0 0 0 0 0,0-1 0 0 0,4 6-1 0 0,-3-5-9 0 0,0-1-1 0 0,0 1 0 0 0,1 0 1 0 0,-1-1-1 0 0,1 0 0 0 0,0 0 1 0 0,0 0-1 0 0,0 0 1 0 0,0-1-1 0 0,8 3 0 0 0,-4-3-188 0 0,0 1 0 0 0,0-1 0 0 0,0-1 0 0 0,0 0 0 0 0,0 0 0 0 0,0 0 0 0 0,0-1-1 0 0,0 0 1 0 0,0-1 0 0 0,0 0 0 0 0,0 0 0 0 0,9-4 0 0 0,7-6-1689 0 0,-1 0 0 0 0,0-2 0 0 0,25-19 0 0 0,-18 8-76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19 13183 0 0,'-24'-18'1195'0'0,"23"18"-1178"0"0,-1 0 0 0 0,1 0 0 0 0,-1-1 0 0 0,0 1-1 0 0,1 0 1 0 0,-1 0 0 0 0,1 1 0 0 0,-1-1 0 0 0,1 0 0 0 0,-1 1 0 0 0,1-1 0 0 0,-2 1 0 0 0,-1 0 0 0 0,0 0 182 0 0,-1 1 1 0 0,1-1-1 0 0,-1 1 0 0 0,1 0 0 0 0,0 0 0 0 0,0 0 0 0 0,0 1 0 0 0,0 0 0 0 0,0-1 1 0 0,0 1-1 0 0,1 1 0 0 0,0-1 0 0 0,-1 0 0 0 0,1 1 0 0 0,0 0 0 0 0,1-1 1 0 0,-1 1-1 0 0,1 1 0 0 0,-4 7 0 0 0,1-1 48 0 0,0 2-1 0 0,1-1 1 0 0,0 0 0 0 0,1 1-1 0 0,-2 25 1 0 0,3-23-183 0 0,2 1 1 0 0,0-1-1 0 0,1 1 0 0 0,0-1 1 0 0,1 1-1 0 0,1-1 0 0 0,1 0 1 0 0,0 0-1 0 0,1 0 0 0 0,8 18 1 0 0,-10-26-51 0 0,1 0 1 0 0,-1-1 0 0 0,1 0-1 0 0,0 0 1 0 0,1 0 0 0 0,0 0 0 0 0,-1-1-1 0 0,2 0 1 0 0,-1 0 0 0 0,1 0 0 0 0,-1-1-1 0 0,1 1 1 0 0,1-1 0 0 0,-1-1 0 0 0,0 1-1 0 0,1-1 1 0 0,0 0 0 0 0,0-1 0 0 0,0 1-1 0 0,0-2 1 0 0,0 1 0 0 0,0-1-1 0 0,13 1 1 0 0,-11-1 51 0 0,-1-2 0 0 0,0 1 0 0 0,1-1-1 0 0,-1 0 1 0 0,0-1 0 0 0,0 0 0 0 0,0 0 0 0 0,0-1-1 0 0,14-6 1 0 0,-16 6-5 0 0,-1 0-1 0 0,0-1 0 0 0,0 1 1 0 0,0-1-1 0 0,-1 0 1 0 0,1 0-1 0 0,-1-1 0 0 0,0 1 1 0 0,0-1-1 0 0,-1 0 1 0 0,1 0-1 0 0,-1 0 0 0 0,0-1 1 0 0,3-6-1 0 0,-2-1 77 0 0,1 1 1 0 0,-2 0-1 0 0,1-1 0 0 0,-2 0 1 0 0,3-24-1 0 0,-5 29-110 0 0,0-1 0 0 0,-1 1 1 0 0,0 0-1 0 0,0-1 0 0 0,-1 1 1 0 0,0 0-1 0 0,0 0 0 0 0,-1 0 1 0 0,0 0-1 0 0,-4-8 0 0 0,-1 1-306 0 0,-2 1 0 0 0,1 0 0 0 0,-2 1 0 0 0,0 0 0 0 0,0 0 0 0 0,-1 1 0 0 0,-20-16 0 0 0,28 24-567 0 0,-4-4-370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6447 0 0,'1'1'8403'0'0,"3"5"-7938"0"0,-1-1 0 0 0,1 1 0 0 0,-1-1 0 0 0,0 1 0 0 0,-1 0 0 0 0,1 0 0 0 0,-1 1 0 0 0,2 10 0 0 0,0 6-13 0 0,1 27 0 0 0,-2-6 47 0 0,6 101 55 0 0,1 9-603 0 0,-4-89-1391 0 0,-6-63 374 0 0</inkml:trace>
  <inkml:trace contextRef="#ctx0" brushRef="#br0" timeOffset="1">232 1 10591 0 0,'0'0'1882'0'0,"0"2"-1062"0"0,35 178 4047 0 0,-23-107-4368 0 0,1 2-343 0 0,4-1 0 0 0,29 80 0 0 0,-40-136-167 0 0,32 76-4279 0 0,-29-75-1241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6447 0 0,'-8'3'13790'0'0,"12"1"-13610"0"0,0 0 1 0 0,1-1 0 0 0,-1 0-1 0 0,1 0 1 0 0,0 0 0 0 0,0-1-1 0 0,0 0 1 0 0,7 3 0 0 0,48 10 288 0 0,-11-3-730 0 0,-34-7 69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8951 0 0,'0'0'6062'0'0,"3"2"-5302"0"0,7 5-225 0 0,0 0 0 0 0,-1 1 1 0 0,0 0-1 0 0,0 1 1 0 0,-1 0-1 0 0,0 0 0 0 0,-1 1 1 0 0,9 14-1 0 0,18 38 339 0 0,37 95 0 0 0,10 20-1062 0 0,-74-164-408 0 0,1 0-1 0 0,0-1 0 0 0,16 21 1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0,'0'0'2572'0'0,"1"2"-1840"0"0,6 18 28 0 0,1-1 0 0 0,2 1 0 0 0,15 24-1 0 0,-7-13-366 0 0,122 186 805 0 0,-75-122-1470 0 0,-10-28-4084 0 0,-48-55 2498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8287 0 0,'0'0'639'0'0,"-8"-2"-132"0"0,7 2-139 0 0,-1 0 1 0 0,1-1-1 0 0,0 1 1 0 0,0-1-1 0 0,0 1 1 0 0,0-1-1 0 0,0 1 1 0 0,0-1-1 0 0,0 0 1 0 0,0 1-1 0 0,0-1 1 0 0,0 0-1 0 0,0 0 1 0 0,0 0-1 0 0,0 0 1 0 0,1 0-1 0 0,-1 0 1 0 0,0 0-1 0 0,1 0 1 0 0,-1 0-1 0 0,1 0 1 0 0,-1 0-1 0 0,1 0 1 0 0,0-1-1 0 0,-1 0 1 0 0,1 1-292 0 0,0 0 1 0 0,0-1 0 0 0,0 1 0 0 0,0 0 0 0 0,0 0 0 0 0,1 0 0 0 0,-1 0 0 0 0,0 0 0 0 0,0 0 0 0 0,1 0 0 0 0,0-1 0 0 0,0 0 30 0 0,0 1 0 0 0,0 0 0 0 0,0 0 0 0 0,1 0 1 0 0,-1 1-1 0 0,0-1 0 0 0,1 0 0 0 0,-1 0 0 0 0,0 1 1 0 0,3-2-1 0 0,1 0 136 0 0,2-1-98 0 0,-1 0-1 0 0,1 0 0 0 0,0 1 1 0 0,15-3-1 0 0,-14 3-46 0 0,-1 1 1 0 0,1-2-1 0 0,-1 1 1 0 0,11-6-1 0 0,-6 1-416 0 0,1 1 1 0 0,-1 0-1 0 0,1 1 0 0 0,15-4 0 0 0,-8 4-1459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2759 0 0,'0'0'1671'0'0,"-1"2"-86"0"0,-14 23 2886 0 0,-17 9-2269 0 0,5-7-619 0 0,26-26-1518 0 0,1 1 0 0 0,-1-1 0 0 0,0 0 0 0 0,1 0 1 0 0,-1 0-1 0 0,1 0 0 0 0,-1 0 0 0 0,1 1 0 0 0,0-1 0 0 0,-1 0 0 0 0,1 0 0 0 0,0 1 0 0 0,0 1 0 0 0,0-1-24 0 0,0-1-42 0 0,0 0 0 0 0,-1 0 0 0 0,1 0 1 0 0,0 0-1 0 0,0-1 0 0 0,0 1 0 0 0,0 0 0 0 0,0 0 0 0 0,1 0 0 0 0,-1-1 0 0 0,0 1 0 0 0,0 0 0 0 0,0 0 0 0 0,1 0 0 0 0,-1-1 0 0 0,0 1 0 0 0,1 0 0 0 0,-1 0 1 0 0,1-1-1 0 0,-1 1 0 0 0,1 0 0 0 0,-1-1 0 0 0,1 1 0 0 0,-1-1 0 0 0,1 1 0 0 0,-1-1 0 0 0,1 1 0 0 0,0-1 0 0 0,0 1 0 0 0,0 0 0 0 0,2 0-11 0 0,13 10-51 0 0,0 0 1 0 0,1-1-1 0 0,23 9 0 0 0,21 12 755 0 0,-30-15 25 0 0,-22-12-147 0 0,0 1-1 0 0,0 0 0 0 0,9 6 1 0 0,-16-9 747 0 0,-2 0-677 0 0,0-1-561 0 0,1 1 1 0 0,-1-1-1 0 0,0 1 0 0 0,0 0 0 0 0,0-1 0 0 0,0 1 1 0 0,0-1-1 0 0,-1 1 0 0 0,1 0 0 0 0,0-1 1 0 0,-1 1-1 0 0,1-1 0 0 0,-1 1 0 0 0,0-1 0 0 0,0 1 1 0 0,1-1-1 0 0,-1 1 0 0 0,0-1 0 0 0,0 0 0 0 0,0 0 1 0 0,0 1-1 0 0,0-1 0 0 0,-1 0 0 0 0,1 0 0 0 0,0 0 1 0 0,0 0-1 0 0,-1 0 0 0 0,-1 1 0 0 0,-7 4 160 0 0,0-1 0 0 0,0 0-1 0 0,-11 4 1 0 0,18-8-191 0 0,-9 4 65 0 0,-1-1-1 0 0,-14 2 1 0 0,3-1-219 0 0,21-4-53 0 0,0-1-1 0 0,-1 1 1 0 0,1-1-1 0 0,0 0 1 0 0,-1 0-1 0 0,1 0 1 0 0,0 0 0 0 0,-1-1-1 0 0,1 1 1 0 0,0-1-1 0 0,-4-1 1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4 919 0 0,'6'-3'14793'0'0,"-5"6"-15027"0"0,5 30 2124 0 0,2 37 1 0 0,-3 85-885 0 0,-4-71-638 0 0,20 195-912 0 0,-16-263-1667 0 0,-5-15 2002 0 0,0-1 1 0 0,0 1 0 0 0,0-1-1 0 0,0 0 1 0 0,0 1 0 0 0,1-1-1 0 0,-1 1 1 0 0,0-1 0 0 0,0 0-1 0 0,1 1 1 0 0,-1-1 0 0 0,0 1-1 0 0,0-1 1 0 0,1 0 0 0 0,-1 0-1 0 0,0 1 1 0 0,1-1 0 0 0,-1 0 0 0 0,0 1-1 0 0,1-1 1 0 0,-1 0 0 0 0,1 0-1 0 0,-1 0 1 0 0,0 1 0 0 0,1-1-1 0 0,-1 0 1 0 0,1 0 0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11231 0 0,'0'0'1016'0'0,"0"0"-1011"0"0,0 0-1 0 0,0 0 1 0 0,0 0-1 0 0,0 0 1 0 0,1 0-1 0 0,-1 0 0 0 0,0 0 1 0 0,0 0-1 0 0,0 0 1 0 0,0 0-1 0 0,0 1 1 0 0,0-1-1 0 0,0 0 1 0 0,0 0-1 0 0,0 0 0 0 0,0 0 1 0 0,0 0-1 0 0,0 0 1 0 0,0 0-1 0 0,0 0 1 0 0,0 0-1 0 0,1 0 1 0 0,-1 0-1 0 0,0 0 0 0 0,0 0 1 0 0,0-1-1 0 0,0 1 1 0 0,0 0-1 0 0,0 0 1 0 0,0 0-1 0 0,0 0 1 0 0,0 0-1 0 0,0 0 0 0 0,0 0 1 0 0,0 0-1 0 0,0 0 1 0 0,0 0-1 0 0,0 0 1 0 0,0 0-1 0 0,1 0 1 0 0,-1 0-1 0 0,0 0 0 0 0,0 0 1 0 0,0 0-1 0 0,0 0 1 0 0,0 0-1 0 0,0 0 1 0 0,0-1-1 0 0,0 1 1 0 0,0 0-1 0 0,0 0 0 0 0,0 0 1 0 0,0 0-1 0 0,0 0 1 0 0,0 0-1 0 0,0 0 1 0 0,0 0-1 0 0,0 0 1 0 0,0 0-1 0 0,0 0 0 0 0,0 0 1 0 0,0 0-1 0 0,0 0 1 0 0,0-1-1 0 0,0 1 1 0 0,0 0-1 0 0,0 0 1 0 0,-1 0-1 0 0,6 22 2075 0 0,4 44 1 0 0,-2-10-1287 0 0,19 112 204 0 0,16 95-991 0 0,-21-165-2249 0 0,-20-92 267 0 0,1 7-3355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15375 0 0,'0'0'704'0'0,"-1"2"-14"0"0,-12 7-333 0 0,12-8 88 0 0,3 1 138 0 0,4 2-429 0 0,-1 0-1 0 0,1-1 1 0 0,0 1 0 0 0,0-1 0 0 0,0 0-1 0 0,0-1 1 0 0,1 1 0 0 0,-1-1 0 0 0,1-1-1 0 0,-1 1 1 0 0,1-1 0 0 0,0 0 0 0 0,0-1-1 0 0,-1 1 1 0 0,13-2 0 0 0,-3-1-359 0 0,0 0 0 0 0,0-1-1 0 0,-1-1 1 0 0,1 0 0 0 0,25-11 0 0 0,-15 3-1011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3 153 9215 0 0,'0'0'14'0'0,"-1"3"76"0"0,1 0 1 0 0,-1 0 0 0 0,1-1 0 0 0,0 1 0 0 0,0 0 0 0 0,0 0-1 0 0,0 0 1 0 0,1 4 0 0 0,1 6-3 0 0,4 70-15 0 0,-4-44 1163 0 0,2 0 0 0 0,10 45 0 0 0,-7-46-745 0 0,-3-16-276 0 0,5 28 291 0 0,20 67 0 0 0,-26-110-495 0 0,0 0 0 0 0,1 0 1 0 0,0 0-1 0 0,0-1 0 0 0,0 1 1 0 0,1-1-1 0 0,6 6 0 0 0,-3-6 37 0 0,-7-6-45 0 0,0 0-1 0 0,0 0 0 0 0,0-1 1 0 0,0 1-1 0 0,0 0 0 0 0,0-1 1 0 0,0 1-1 0 0,0-1 1 0 0,0 1-1 0 0,0-1 0 0 0,-1 0 1 0 0,1 1-1 0 0,0-1 0 0 0,0 0 1 0 0,-1 0-1 0 0,1 1 1 0 0,0-1-1 0 0,-1 0 0 0 0,1 0 1 0 0,-1 0-1 0 0,1 0 0 0 0,-1 0 1 0 0,0 0-1 0 0,1 0 0 0 0,-1 0 1 0 0,1-2-1 0 0,1-2-14 0 0,-1-1 0 0 0,1 0 0 0 0,0-9 0 0 0,0-27-137 0 0,-1-1 0 0 0,-8-60 0 0 0,-21-84 6 0 0,15 112 153 0 0,7 36-57 0 0,1 0 0 0 0,0-58 0 0 0,5 93 46 0 0,0 1 0 0 0,1-1 0 0 0,-1 0 1 0 0,1 0-1 0 0,-1 1 0 0 0,1-1 0 0 0,0 1 0 0 0,1-1 1 0 0,-1 1-1 0 0,0-1 0 0 0,1 1 0 0 0,2-4 0 0 0,2 1-9 0 0,-5 6 7 0 0,0 0 0 0 0,0 1 0 0 0,0-1 0 0 0,-1 0 0 0 0,1 0 0 0 0,0 0 0 0 0,0 1 0 0 0,-1-1 0 0 0,1 1 0 0 0,0-1 0 0 0,-1 0 0 0 0,1 1 0 0 0,0-1 0 0 0,-1 1 1 0 0,1-1-1 0 0,0 2 0 0 0,-1-2-1 0 0,16 13 4 0 0,-13-8 0 0 0,-2-1 0 0 0,4 5-6 0 0,0-1 0 0 0,-1 1 0 0 0,-1 0 0 0 0,0 1 0 0 0,0-1 0 0 0,0 0 0 0 0,-1 1 0 0 0,1 11 0 0 0,1 78 65 0 0,-4-89-64 0 0,-1 14 36 0 0,-8 45 0 0 0,-1 6 35 0 0,10-74-123 0 0,0-1 0 0 0,0 0 0 0 0,0 0 0 0 0,0 0 0 0 0,0 1-1 0 0,0-1 1 0 0,0 0 0 0 0,0 0 0 0 0,0 0 0 0 0,0 1 0 0 0,0-1 0 0 0,0 0-1 0 0,0 0 1 0 0,0 0 0 0 0,0 1 0 0 0,0-1 0 0 0,0 0 0 0 0,1 0-1 0 0,-1 0 1 0 0,0 0 0 0 0,0 1 0 0 0,0-1 0 0 0,0 0 0 0 0,0 0 0 0 0,0 0-1 0 0,1 0 1 0 0,-1 0 0 0 0,0 1 0 0 0,0-1 0 0 0,0 0 0 0 0,0 0 0 0 0,1 0-1 0 0,-1 0 1 0 0,9-1-787 0 0,18-10 817 0 0,-10 4-183 0 0,-9 5 191 0 0,-1 1 0 0 0,1 0-1 0 0,0 0 1 0 0,-1 1 0 0 0,1 0 0 0 0,0 0-1 0 0,0 1 1 0 0,-1 0 0 0 0,14 4-1 0 0,-4-1 109 0 0,0 2-1 0 0,0 0 0 0 0,17 10 0 0 0,-25-12 37 0 0,0 1 0 0 0,0 1 0 0 0,-1 0 0 0 0,0 0-1 0 0,0 1 1 0 0,9 10 0 0 0,-13-14-19 0 0,-1 1 1 0 0,0 0-1 0 0,-1 0 0 0 0,1 0 1 0 0,0 0-1 0 0,-1 0 1 0 0,0 0-1 0 0,0 1 0 0 0,-1-1 1 0 0,1 1-1 0 0,-1-1 1 0 0,0 1-1 0 0,0-1 0 0 0,0 1 1 0 0,0 8-1 0 0,-2-4 86 0 0,0 0-1 0 0,-1 0 1 0 0,0-1 0 0 0,0 1-1 0 0,-1-1 1 0 0,0 1-1 0 0,-1-1 1 0 0,1 0-1 0 0,-1 0 1 0 0,-1 0-1 0 0,0-1 1 0 0,0 0 0 0 0,0 0-1 0 0,-1 0 1 0 0,0-1-1 0 0,-10 9 1 0 0,3-4-89 0 0,0-2 0 0 0,0 1 0 0 0,-1-2 0 0 0,0 0 0 0 0,0 0 0 0 0,-1-1 0 0 0,0-1 0 0 0,-18 5 0 0 0,11-6-399 0 0,16-6-590 0 0,3-1 108 0 0,2-10-8974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3679 0 0,'-1'3'284'0'0,"-15"32"-165"0"0,1-2 1298 0 0,6-10 635 0 0,1 1 0 0 0,-8 43 0 0 0,15-56-1759 0 0,-1 0 1 0 0,2 0-1 0 0,-1 0 0 0 0,2 0 1 0 0,-1 0-1 0 0,1 0 1 0 0,1-1-1 0 0,6 22 0 0 0,-7-29-229 0 0,0 1 0 0 0,1-1-1 0 0,-1 0 1 0 0,1 0-1 0 0,0 0 1 0 0,0 0 0 0 0,0 0-1 0 0,0 0 1 0 0,1-1 0 0 0,-1 1-1 0 0,1-1 1 0 0,0 1 0 0 0,0-1-1 0 0,-1 0 1 0 0,2 0-1 0 0,-1 0 1 0 0,0-1 0 0 0,0 1-1 0 0,0-1 1 0 0,1 1 0 0 0,-1-1-1 0 0,7 1 1 0 0,-6-1-20 0 0,0-1 1 0 0,0 1-1 0 0,0-1 1 0 0,0 0-1 0 0,0 0 0 0 0,1-1 1 0 0,-1 1-1 0 0,0-1 1 0 0,0 0-1 0 0,0 0 0 0 0,0 0 1 0 0,0-1-1 0 0,0 0 1 0 0,0 1-1 0 0,-1-1 1 0 0,1 0-1 0 0,-1-1 0 0 0,1 1 1 0 0,4-5-1 0 0,-2 1 9 0 0,1-2 0 0 0,-1 1-1 0 0,-1-1 1 0 0,1 0 0 0 0,-1 0-1 0 0,0 0 1 0 0,-1-1 0 0 0,0 0-1 0 0,-1 0 1 0 0,0 0 0 0 0,0 0-1 0 0,-1-1 1 0 0,0 1 0 0 0,0 0-1 0 0,-1-1 1 0 0,0 0 0 0 0,-1 1-1 0 0,0-1 1 0 0,-2-11 0 0 0,1 16-69 0 0,0 1 1 0 0,-1 0 0 0 0,0 0 0 0 0,1 0 0 0 0,-1 0 0 0 0,0 0 0 0 0,-1 0 0 0 0,1 0 0 0 0,-5-5 0 0 0,-30-30-1378 0 0,31 32 826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11455 0 0,'0'0'1040'0'0,"1"2"-853"0"0,18 42 1742 0 0,24 80 0 0 0,-22-55-1358 0 0,88 347 700 0 0,-77-235-7751 0 0,-29-162 5121 0 0</inkml:trace>
  <inkml:trace contextRef="#ctx0" brushRef="#br0" timeOffset="1">96 673 8639 0 0,'-13'-31'1005'0'0,"0"-1"-1"0"0,3 0 0 0 0,-9-42 1 0 0,19 72-877 0 0,-1-1 1 0 0,1 1 0 0 0,0-1 0 0 0,0 1 0 0 0,0-1 0 0 0,0 1-1 0 0,0-1 1 0 0,1 1 0 0 0,-1-1 0 0 0,1 1 0 0 0,0-1 0 0 0,-1 1 0 0 0,1 0-1 0 0,0-1 1 0 0,1 1 0 0 0,-1 0 0 0 0,0 0 0 0 0,1 0 0 0 0,-1 0-1 0 0,1 0 1 0 0,-1 0 0 0 0,1 0 0 0 0,0 0 0 0 0,0 1 0 0 0,0-1-1 0 0,0 1 1 0 0,0-1 0 0 0,0 1 0 0 0,0 0 0 0 0,1 0 0 0 0,-1 0-1 0 0,0 0 1 0 0,1 0 0 0 0,2 0 0 0 0,13-4-213 0 0,-1 2-1 0 0,1 0 1 0 0,27 0 0 0 0,-38 2-187 0 0,1 1 0 0 0,-1-1 0 0 0,0 0 0 0 0,0 0 1 0 0,0-1-1 0 0,0 0 0 0 0,-1 0 0 0 0,14-7 0 0 0,-2 0-1201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0,'0'0'191'0'0,"1"2"-11"0"0,9 64 67 0 0,10 121 9291 0 0,-13-106-8295 0 0,27 184 1586 0 0,-32-254-2760 0 0,4 32 104 0 0,1-1 0 0 0,3-1-1 0 0,14 42 1 0 0,-23-81-238 0 0,9-6-411 0 0,-7 3 428 0 0,-1-1 1 0 0,0 0 0 0 0,1-1-1 0 0,-1 1 1 0 0,0 0-1 0 0,0-1 1 0 0,-1 1 0 0 0,1-1-1 0 0,2-4 1 0 0,13-30-206 0 0,-11 21 157 0 0,5-11-18 0 0,-2 0-1 0 0,6-29 0 0 0,-11 42 102 0 0,1 1-1 0 0,0-1 0 0 0,1 1 1 0 0,1 1-1 0 0,0-1 1 0 0,0 1-1 0 0,2 0 0 0 0,-1 0 1 0 0,19-18-1 0 0,-25 29 34 0 0,0-1 0 0 0,0 0 0 0 0,0 1 0 0 0,1-1 0 0 0,-1 1-1 0 0,1-1 1 0 0,-1 1 0 0 0,1 0 0 0 0,-1 0 0 0 0,1 0 0 0 0,0 1 0 0 0,-1-1 0 0 0,1 1-1 0 0,0-1 1 0 0,-1 1 0 0 0,1 0 0 0 0,0 0 0 0 0,0 0 0 0 0,-1 0 0 0 0,1 1-1 0 0,0-1 1 0 0,0 1 0 0 0,-1 0 0 0 0,5 1 0 0 0,-1 1 45 0 0,0-1 0 0 0,0 1 1 0 0,0 1-1 0 0,-1-1 0 0 0,1 1 0 0 0,-1 0 1 0 0,0 1-1 0 0,0-1 0 0 0,5 6 1 0 0,16 23 646 0 0,37 62 0 0 0,-45-66-847 0 0,0-1 1 0 0,2 0 0 0 0,39 42-1 0 0,-36-48-1013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20 3679 0 0,'0'0'5098'0'0,"0"-1"-5020"0"0,0 1 1 0 0,0 0-1 0 0,1-1 0 0 0,-1 1 1 0 0,0 0-1 0 0,0 0 1 0 0,0-1-1 0 0,1 1 0 0 0,-1 0 1 0 0,0-1-1 0 0,0 1 1 0 0,0 0-1 0 0,0-1 1 0 0,0 1-1 0 0,0 0 0 0 0,0-1 1 0 0,0 1-1 0 0,0-1 1 0 0,0 1-1 0 0,0 0 0 0 0,0-1 1 0 0,0 1-1 0 0,0 0 1 0 0,0-1-1 0 0,0 1 1 0 0,-1-1-1 0 0,1 0-12 0 0,-1 1 0 0 0,1-1 0 0 0,-1 0 0 0 0,0 1 0 0 0,1-1 0 0 0,-1 0 0 0 0,0 1 0 0 0,1-1 0 0 0,-1 1 0 0 0,0-1 0 0 0,0 1 0 0 0,0-1 0 0 0,0 1 0 0 0,1 0 0 0 0,-1-1 0 0 0,0 1 0 0 0,0 0 0 0 0,0 0 0 0 0,0 0 0 0 0,0-1 0 0 0,0 1 0 0 0,0 0 0 0 0,0 0 1 0 0,0 0-1 0 0,0 1 0 0 0,1-1 0 0 0,-1 0 0 0 0,0 0 0 0 0,-2 1 0 0 0,-1 0-23 0 0,0 0 0 0 0,0 0 0 0 0,0 0 1 0 0,0 0-1 0 0,-7 4 0 0 0,-9 8 39 0 0,-25 20 0 0 0,38-27-67 0 0,0 0 1 0 0,1 0 0 0 0,0 1-1 0 0,0 0 1 0 0,0 0 0 0 0,-6 13-1 0 0,8-10-25 0 0,8 0-33 0 0,4-2 32 0 0,1-3 24 0 0,0-1 0 0 0,0 0 0 0 0,1 0 0 0 0,-1-1 0 0 0,1-1 0 0 0,-1 1 0 0 0,20 1 0 0 0,-16-3 14 0 0,-1 1 0 0 0,0 1-1 0 0,0 0 1 0 0,0 1 0 0 0,12 5-1 0 0,-14-4 172 0 0,-1 0 1 0 0,1 1-1 0 0,-1 0 0 0 0,0 0 0 0 0,-1 1 0 0 0,10 10 0 0 0,-15-14-60 0 0,0 0-1 0 0,0 1 0 0 0,0 0 1 0 0,-1 0-1 0 0,1 0 1 0 0,-1 0-1 0 0,0 0 0 0 0,0 0 1 0 0,-1 0-1 0 0,1 1 1 0 0,-1-1-1 0 0,0 1 0 0 0,0-1 1 0 0,0 1-1 0 0,-1 0 0 0 0,0-1 1 0 0,0 7-1 0 0,-1-3-27 0 0,0-1 0 0 0,-1 1 0 0 0,0 0 0 0 0,0-1-1 0 0,-1 0 1 0 0,0 0 0 0 0,0 1 0 0 0,-1-2 0 0 0,1 1 0 0 0,-2 0 0 0 0,1-1-1 0 0,-7 7 1 0 0,-5 1-263 0 0,15-13 42 0 0,0-1 82 0 0,1 0-1 0 0,0 0 0 0 0,0 0 1 0 0,0 1-1 0 0,0-1 1 0 0,-1 0-1 0 0,1 0 0 0 0,0 0 1 0 0,0 0-1 0 0,0 0 0 0 0,-1 0 1 0 0,1 1-1 0 0,0-1 1 0 0,0 0-1 0 0,-1 0 0 0 0,1 0 1 0 0,0 0-1 0 0,0 0 1 0 0,0 0-1 0 0,-1 0 0 0 0,1 0 1 0 0,0 0-1 0 0,0 0 1 0 0,-1 0-1 0 0,1 0 0 0 0,0 0 1 0 0,0 0-1 0 0,-1 0 0 0 0,1-1 1 0 0,0 1-1 0 0,0 0 1 0 0,0 0-1 0 0,-1 0 0 0 0,-10-3-1219 0 0,10 2 775 0 0,-6-3-3529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3223 0 0,'1'-2'143'0'0,"0"-6"2005"0"0,1 8-1603 0 0,0 0-1 0 0,0 1 0 0 0,-1-1 1 0 0,1 0-1 0 0,0 1 1 0 0,0-1-1 0 0,-1 1 1 0 0,1 0-1 0 0,0-1 1 0 0,2 3-1 0 0,15 13 1507 0 0,-12-7-1832 0 0,-1 0 0 0 0,8 15-1 0 0,-14-24-182 0 0,25 49 729 0 0,27 77 0 0 0,-37-84-710 0 0,7 23-222 0 0,16 86 0 0 0,-18-69-1915 0 0,-12-51-2822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6 166 8751 0 0,'0'0'674'0'0,"-5"-6"286"0"0,5 3 1904 0 0,1 0-2714 0 0,0 1 0 0 0,0 0 0 0 0,0-1 1 0 0,1 1-1 0 0,-1 0 0 0 0,1 0 0 0 0,0 0 1 0 0,-1 0-1 0 0,1 0 0 0 0,0 0 0 0 0,0 1 0 0 0,0-1 1 0 0,0 0-1 0 0,1 1 0 0 0,-1 0 0 0 0,0-1 1 0 0,1 1-1 0 0,-1 0 0 0 0,1 0 0 0 0,-1 1 1 0 0,1-1-1 0 0,-1 0 0 0 0,1 1 0 0 0,5-1 1 0 0,8-2 1 0 0,-7 2-89 0 0,-1-1 1 0 0,1 1-1 0 0,-1 0 1 0 0,14 2-1 0 0,20 2-59 0 0,-20-2-533 0 0,1 1 1 0 0,-1 1-1 0 0,0 1 1 0 0,28 8-1 0 0,-29-4-1299 0 0</inkml:trace>
  <inkml:trace contextRef="#ctx0" brushRef="#br0" timeOffset="1">481 69 2303 0 0,'0'0'102'0'0,"0"2"-1"0"0,2 16 2515 0 0,1 0 0 0 0,1 0 0 0 0,0 0 0 0 0,12 31 0 0 0,-9-31-2423 0 0,-7-16 226 0 0,1 1-10 0 0,15 41 975 0 0,-15-43-120 0 0,2 5 135 0 0,-1-6-572 0 0,2-15-351 0 0,1-25-466 0 0,-2 13 10 0 0,1-1 0 0 0,2 1 0 0 0,14-44 0 0 0,-19 67-31 0 0,0 1-1 0 0,0 0 0 0 0,0 0 1 0 0,1 0-1 0 0,0 0 0 0 0,-1 0 1 0 0,1 0-1 0 0,0 1 1 0 0,0-1-1 0 0,1 0 0 0 0,-1 1 1 0 0,0 0-1 0 0,1-1 1 0 0,0 1-1 0 0,-1 0 0 0 0,1 0 1 0 0,0 1-1 0 0,0-1 1 0 0,0 1-1 0 0,0-1 0 0 0,0 1 1 0 0,1 0-1 0 0,-1 0 0 0 0,0 0 1 0 0,0 0-1 0 0,1 1 1 0 0,-1 0-1 0 0,0-1 0 0 0,1 1 1 0 0,4 1-1 0 0,5 1-134 0 0,-8-2-92 0 0,-1 0 0 0 0,1 1-1 0 0,-1 0 1 0 0,1 0 0 0 0,-1 0-1 0 0,1 1 1 0 0,-1 0-1 0 0,0-1 1 0 0,0 1 0 0 0,7 5-1 0 0,44 33-5058 0 0,-42-30 3690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0,'1'1'3476'0'0,"3"5"-1369"0"0,0 0 0 0 0,0 0 0 0 0,0 0 0 0 0,-1 1 0 0 0,3 7 0 0 0,11 39 2218 0 0,-8-24-4417 0 0,-2-6-118 0 0,-2 0 1 0 0,-1 1 0 0 0,-1 0 0 0 0,0 26-1 0 0,-3-44-249 0 0,0-1 0 0 0,0 0 0 0 0,-1 1 0 0 0,-1 7 1 0 0,-3 4-1576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0,'0'0'5187'0'0,"0"3"-3698"0"0,0 7-1097 0 0,0 0-1 0 0,1 1 0 0 0,0-1 0 0 0,1 0 1 0 0,0 0-1 0 0,0 0 0 0 0,1-1 0 0 0,7 17 1 0 0,0-4-312 0 0,-2-5 31 0 0,0-1-1 0 0,1 0 0 0 0,13 17 1 0 0,-18-29-95 0 0,-1 0 1 0 0,0 0-1 0 0,1 0 1 0 0,0-1-1 0 0,0 1 1 0 0,0-1-1 0 0,0 0 1 0 0,1 0 0 0 0,-1-1-1 0 0,1 1 1 0 0,0-1-1 0 0,0 0 1 0 0,0 0-1 0 0,0-1 1 0 0,9 2-1 0 0,0-3-41 0 0,-11 0-12 0 0,0-1 0 0 0,1 0 0 0 0,-1 0 0 0 0,0 0-1 0 0,0-1 1 0 0,0 1 0 0 0,0-1 0 0 0,0 0 0 0 0,0 0 0 0 0,0 0 0 0 0,-1 0 0 0 0,1 0 0 0 0,-1-1 0 0 0,1 1 0 0 0,2-4-1 0 0,3-5-144 0 0,-1-1 0 0 0,10-19-1 0 0,0 0 45 0 0,-11 20 129 0 0,0-1 0 0 0,-1 1 1 0 0,-1-1-1 0 0,1-1 0 0 0,-2 1 0 0 0,0-1 0 0 0,0 1 0 0 0,0-21 0 0 0,-1 23 21 0 0,-2 8 172 0 0,8 14 20 0 0,-3-2-151 0 0,0 0 0 0 0,-1 0 0 0 0,0 1 0 0 0,-1-1 0 0 0,3 15 0 0 0,-3-12-42 0 0,0 0-1 0 0,1 0 1 0 0,7 15-1 0 0,3-2-448 0 0,18 29-1 0 0,-25-46-491 0 0,-1 0 0 0 0,2 0 0 0 0,-1-1 0 0 0,1 0 0 0 0,0 0 1 0 0,12 8-1 0 0,-4-6-3140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106 187 5983 0 0,'0'-2'464'0'0,"0"-11"254"0"0,-2 0-1 0 0,1 0 0 0 0,-1 0 0 0 0,-1 0 0 0 0,-5-15 0 0 0,5 20-147 0 0,0 0-1 0 0,0 1 0 0 0,-1-1 0 0 0,1 1 1 0 0,-2 0-1 0 0,1 0 0 0 0,-1 0 1 0 0,0 0-1 0 0,-10-9 0 0 0,14 15-471 0 0,0 0 0 0 0,0 0 0 0 0,0 1 0 0 0,0-1 1 0 0,0 0-1 0 0,0 0 0 0 0,0 1 0 0 0,-1-1 0 0 0,1 1 0 0 0,0-1 0 0 0,-1 1 0 0 0,1-1 0 0 0,0 1 0 0 0,-2 0 0 0 0,2 0-65 0 0,1 0 1 0 0,-1 0-1 0 0,1 0 0 0 0,-1 0 1 0 0,0 0-1 0 0,1 0 0 0 0,-1 1 1 0 0,1-1-1 0 0,-1 0 0 0 0,1 0 0 0 0,-1 1 1 0 0,1-1-1 0 0,-1 0 0 0 0,1 1 1 0 0,-1-1-1 0 0,1 1 0 0 0,-1-1 1 0 0,1 0-1 0 0,0 1 0 0 0,-1-1 1 0 0,1 1-1 0 0,-1 0 0 0 0,0 3 0 0 0,-1-1 0 0 0,1 1 0 0 0,0-1-1 0 0,0 1 1 0 0,0 0 0 0 0,0 0 0 0 0,1 0-1 0 0,0 4 1 0 0,0 6-34 0 0,0-1 0 0 0,1 1 0 0 0,1-1 0 0 0,0 1 0 0 0,1-1 0 0 0,1 0 0 0 0,0 0 0 0 0,0 0 0 0 0,2-1 0 0 0,-1 0 0 0 0,1 0 0 0 0,14 19 0 0 0,-18-27 6 0 0,8 11-227 0 0,0-1-1 0 0,1 0 1 0 0,0-1 0 0 0,23 22-1 0 0,-23-27-859 0 0,0 1 1 0 0,21 11-1 0 0,-16-12-481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0,'0'0'6560'0'0,"2"3"-5721"0"0,22 36-245 0 0,-1 1 1 0 0,-3 1-1 0 0,18 49 1 0 0,3 6-556 0 0,36 92-1249 0 0,-41-59-6866 0 0,-31-108 3842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66 231 919 0 0,'-16'-38'-158'0'0,"-10"-26"2269"0"0,6-2 3930 0 0,19 59-5496 0 0,0 0 1 0 0,0-1 0 0 0,0-11 1775 0 0,3 17-1774 0 0,1 0-437 0 0,1 0 1 0 0,0-1-1 0 0,-1 1 1 0 0,1 0-1 0 0,0 1 1 0 0,0-1-1 0 0,0 1 1 0 0,1 0-1 0 0,-1 0 1 0 0,0 0-1 0 0,0 1 1 0 0,1-1-1 0 0,-1 1 1 0 0,9 0-1 0 0,4 2-119 0 0,0 1-1 0 0,25 7 0 0 0,-7-2 67 0 0,2 1-57 0 0,-25-6 0 0 0,0 0 0 0 0,1 0 0 0 0,-1-2 0 0 0,15 2 0 0 0,-4 0-3 0 0,-18-2 14 0 0,1 0 1 0 0,0 0-1 0 0,0 0 0 0 0,10 0 1 0 0,-13-2-4 0 0,-2 1-7 0 0,0 0 1 0 0,0 0 0 0 0,0 0 0 0 0,-1 0-1 0 0,1 0 1 0 0,0 0 0 0 0,0 0-1 0 0,-1 0 1 0 0,1 0 0 0 0,0 0 0 0 0,0 0-1 0 0,0 1 1 0 0,-1-1 0 0 0,1 0 0 0 0,0 1-1 0 0,-1-1 1 0 0,1 0 0 0 0,0 1 0 0 0,1 1 1377 0 0,0 11-646 0 0,-1 3-447 0 0,-1-12-200 0 0,0 0-1 0 0,0 0 1 0 0,0 0-1 0 0,1 0 1 0 0,-1 0 0 0 0,1 0-1 0 0,0 0 1 0 0,0-1 0 0 0,0 1-1 0 0,1 0 1 0 0,-1 0-1 0 0,1-1 1 0 0,0 1 0 0 0,0-1-1 0 0,0 0 1 0 0,0 0 0 0 0,1 1-1 0 0,-1-1 1 0 0,5 3 0 0 0,3 0-22 0 0,9 2-26 0 0,1-1 1 0 0,0-1 0 0 0,29 6-1 0 0,-49-12-38 0 0,2 0 0 0 0,0 1 0 0 0,0 0 0 0 0,0-1 0 0 0,0 0 0 0 0,1 1 0 0 0,-1-1 0 0 0,0 0 0 0 0,0 0 0 0 0,0 0 0 0 0,0 0 0 0 0,0 0 0 0 0,0-1 0 0 0,0 1 0 0 0,0-1 0 0 0,0 1 0 0 0,0-1 0 0 0,0 0 0 0 0,3-1 0 0 0,2-2 0 0 0,0 0-5 0 0,0 1 0 0 0,0-1 0 0 0,9-8 0 0 0,3-2-73 0 0,-16 12 35 0 0,1-5 32 0 0,-3 1 23 0 0,15 25 36 0 0,-14-16-67 0 0,0 0 1 0 0,0 0-1 0 0,1 0 0 0 0,-1 0 0 0 0,1 0 0 0 0,0 0 1 0 0,0-1-1 0 0,0 1 0 0 0,0-1 0 0 0,0 0 0 0 0,6 3 1 0 0,2 1-53 0 0,-7-3-18 0 0,8 5-1091 0 0,0 0 0 0 0,0-1 0 0 0,23 9 0 0 0,-21-12-543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9847 0 0,'0'0'448'0'0,"2"2"-6"0"0,12 23 120 0 0,-1 1 0 0 0,-1 1 0 0 0,8 28 0 0 0,-7-22 887 0 0,51 134 2244 0 0,-51-123-2982 0 0,-12-42 146 0 0,-2-4-783 0 0,-7-12-122 0 0,2 0 1 0 0,0-1 0 0 0,0 0 0 0 0,1 0-1 0 0,-3-23 1 0 0,1 12-103 0 0,3 9-55 0 0,0-1-1 0 0,-1-28 1 0 0,4 37 124 0 0,1 0 0 0 0,1 1 0 0 0,0-1 0 0 0,0 0 0 0 0,0 0 0 0 0,1 0 0 0 0,3-9 0 0 0,-3 11 23 0 0,-2 5 46 0 0,0 0 1 0 0,0 0 0 0 0,1 0-1 0 0,0 0 1 0 0,-1 0 0 0 0,1 0 0 0 0,0 0-1 0 0,0 0 1 0 0,0 0 0 0 0,2-2 0 0 0,-2 3 7 0 0,-1 1 0 0 0,1 0 1 0 0,0 0-1 0 0,-1-1 1 0 0,1 1-1 0 0,0 0 0 0 0,-1 0 1 0 0,1 0-1 0 0,0 0 1 0 0,-1 0-1 0 0,1 0 0 0 0,0 0 1 0 0,-1 0-1 0 0,1 1 1 0 0,0-1-1 0 0,-1 0 0 0 0,1 0 1 0 0,-1 0-1 0 0,1 1 0 0 0,0-1 1 0 0,0 1-3 0 0,13 4 30 0 0,0 1-1 0 0,0 1 1 0 0,-1 0-1 0 0,0 1 1 0 0,0 0-1 0 0,16 14 0 0 0,27 18 109 0 0,-18-20 109 0 0,0 0-1 0 0,77 25 1 0 0,-99-40-179 0 0,-1 0 1 0 0,1-1 0 0 0,0 0 0 0 0,1-2 0 0 0,-1 0 0 0 0,0 0-1 0 0,26-2 1 0 0,-36-1-60 0 0,0-1 0 0 0,0 0 0 0 0,0 0 0 0 0,0 0 0 0 0,-1 0 0 0 0,1-1 0 0 0,0 0-1 0 0,-1 0 1 0 0,0-1 0 0 0,0 1 0 0 0,0-1 0 0 0,0 0 0 0 0,-1-1 0 0 0,1 1 0 0 0,-1-1 0 0 0,0 0 0 0 0,-1 0 0 0 0,1 0-1 0 0,-1 0 1 0 0,0-1 0 0 0,3-6 0 0 0,-5 7-3 0 0,0 1 0 0 0,0-1 0 0 0,0 1 0 0 0,-1-1 0 0 0,0 1 0 0 0,0-1 0 0 0,0 1 0 0 0,0-1 0 0 0,-1 1 0 0 0,1-1 0 0 0,-1 1 0 0 0,0 0 0 0 0,-1-1 0 0 0,1 1 0 0 0,-1 0 0 0 0,0 0 0 0 0,0 0 0 0 0,0 0 0 0 0,0 0 0 0 0,-6-7 0 0 0,-1 6 0 0 0,7 4 17 0 0,0 1-1 0 0,0 0 0 0 0,-1-1 0 0 0,1 1 1 0 0,0 0-1 0 0,0 0 0 0 0,-1 1 1 0 0,1-1-1 0 0,0 0 0 0 0,0 1 1 0 0,0-1-1 0 0,-1 1 0 0 0,1 0 1 0 0,0 0-1 0 0,0 0 0 0 0,0 0 0 0 0,0 0 1 0 0,0 0-1 0 0,0 0 0 0 0,1 1 1 0 0,-1-1-1 0 0,0 1 0 0 0,1-1 1 0 0,-1 1-1 0 0,-2 3 0 0 0,1 0 49 0 0,-1 0 0 0 0,0 0 0 0 0,1 1 0 0 0,0-1 0 0 0,0 1 0 0 0,1 0 0 0 0,-4 12 0 0 0,5-13-39 0 0,0 1-1 0 0,0 0 1 0 0,1-1 0 0 0,0 1-1 0 0,0 0 1 0 0,0-1 0 0 0,0 1-1 0 0,1 0 1 0 0,0-1-1 0 0,1 1 1 0 0,-1-1 0 0 0,1 1-1 0 0,0-1 1 0 0,0 0 0 0 0,1 0-1 0 0,4 9 1 0 0,-2-7-117 0 0,0-1 1 0 0,0 1-1 0 0,0-1 0 0 0,1 0 1 0 0,0-1-1 0 0,0 1 0 0 0,0-1 1 0 0,1 0-1 0 0,0-1 0 0 0,0 0 1 0 0,8 4-1 0 0,-8-5-75 0 0,10 5-751 0 0,-1 0 0 0 0,2-2 0 0 0,-1 0-1 0 0,26 5 1 0 0,-17-7-639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53 2759 0 0,'-27'-16'110'0'0,"-16"-9"1518"0"0,13 14 3842 0 0,32 13-5347 0 0,6 6-46 0 0,1 0 0 0 0,0 0 1 0 0,0-1-1 0 0,0 0 0 0 0,1 0 0 0 0,0-1 0 0 0,13 5 0 0 0,-1 1 143 0 0,116 78 2137 0 0,-95-60-1136 0 0,-33-23-626 0 0,0 1 0 0 0,0 0 0 0 0,-1 0 0 0 0,10 13 1 0 0,-17-20 266 0 0,-5 9 825 0 0,2-8-1527 0 0,0 0 0 0 0,0 0 0 0 0,0 0 0 0 0,-1 0 0 0 0,1-1 0 0 0,-1 1 1 0 0,1 0-1 0 0,-1-1 0 0 0,1 1 0 0 0,-1-1 0 0 0,0 0 0 0 0,-3 2 0 0 0,-28 12 1032 0 0,23-10-907 0 0,-15 3 15 0 0,0-1 0 0 0,0-1 0 0 0,0-1 0 0 0,-48 4 0 0 0,50-7-420 0 0,-32 0-2244 0 0,32-4-5793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7831 0 0,'-1'-2'356'0'0,"12"28"3811"0"0,19 52-3211 0 0,83 263 773 0 0,-111-335-1699 0 0,0 1-1 0 0,-1-1 1 0 0,0 1-1 0 0,0-1 1 0 0,0 13-1 0 0,2 32 188 0 0,-3-48-641 0 0,-1-13 260 0 0,2-19-58 0 0,2 21 177 0 0,0 1 1 0 0,1-1-1 0 0,0 1 0 0 0,0 0 0 0 0,0 0 0 0 0,1 0 1 0 0,0 0-1 0 0,1 1 0 0 0,8-8 0 0 0,-11 11 88 0 0,1 0-1 0 0,0 0 1 0 0,0 0-1 0 0,0 0 1 0 0,0 1-1 0 0,1-1 1 0 0,-1 1-1 0 0,1 0 1 0 0,0 1-1 0 0,-1-1 1 0 0,1 1-1 0 0,0 0 1 0 0,0 0-1 0 0,0 0 1 0 0,0 1-1 0 0,-1 0 1 0 0,1 0-1 0 0,0 0 0 0 0,0 1 1 0 0,0-1-1 0 0,0 1 1 0 0,0 0-1 0 0,7 3 1 0 0,-6-2 16 0 0,0 0 1 0 0,-1 0-1 0 0,0 1 1 0 0,1 0-1 0 0,-1 0 1 0 0,0 0-1 0 0,0 1 1 0 0,0-1-1 0 0,-1 1 1 0 0,1 0-1 0 0,-1 1 1 0 0,0-1-1 0 0,0 1 1 0 0,-1 0-1 0 0,1 0 1 0 0,-1 0-1 0 0,0 0 1 0 0,0 1-1 0 0,1 5 1 0 0,-3-9 5 0 0,-1 0 1 0 0,1 1-1 0 0,-1-1 0 0 0,0 1 1 0 0,0-1-1 0 0,0 1 1 0 0,0-1-1 0 0,0 1 1 0 0,0-1-1 0 0,-1 1 1 0 0,1-1-1 0 0,-1 0 1 0 0,0 1-1 0 0,1-1 1 0 0,-1 0-1 0 0,0 1 1 0 0,-1-1-1 0 0,1 0 1 0 0,-3 4-1 0 0,-2 1 135 0 0,0 0-1 0 0,0 0 1 0 0,-13 11 0 0 0,4-5-69 0 0,-1 0 0 0 0,-27 16 0 0 0,39-26-166 0 0,0-1-1 0 0,-1 0 1 0 0,0 1 0 0 0,0-2-1 0 0,1 1 1 0 0,-1 0 0 0 0,0-1-1 0 0,0 0 1 0 0,-1 0 0 0 0,1-1-1 0 0,0 1 1 0 0,0-1 0 0 0,0 0-1 0 0,0-1 1 0 0,-8 0 0 0 0,11 0-176 0 0,4 1-1103 0 0,-1-1 1247 0 0,1 0-1 0 0,0 0 1 0 0,-1 0-1 0 0,0 0 1 0 0,1 0 0 0 0,-1 0-1 0 0,3-3 1 0 0,3-2-44 0 0,1 1 46 0 0,2-1 0 0 0,-1 2 0 0 0,0-1 0 0 0,1 1 0 0 0,0 1 0 0 0,0 0 0 0 0,13-2 0 0 0,87-15 54 0 0,-96 17 66 0 0,-1-1 0 0 0,0-1-1 0 0,0 0 1 0 0,16-9-1 0 0,-3 2 59 0 0,-12 4 3 0 0,1-1 1 0 0,-2 0-1 0 0,25-21 1 0 0,-13 10 31 0 0,-24 19-138 0 0,0 1 1 0 0,0-1-1 0 0,0 0 0 0 0,-1 1 0 0 0,1-1 0 0 0,0 0 1 0 0,-1 0-1 0 0,1 0 0 0 0,0 0 0 0 0,-1 0 0 0 0,1 0 1 0 0,-1 0-1 0 0,0 0 0 0 0,1 0 0 0 0,-1 0 0 0 0,0 0 1 0 0,1 0-1 0 0,-1 0 0 0 0,0 0 0 0 0,0 0 0 0 0,0 0 1 0 0,0 0-1 0 0,0-2 0 0 0,-1 1 17 0 0,1 0-1 0 0,-1 0 1 0 0,0 0 0 0 0,0 0 0 0 0,1 0-1 0 0,-1 0 1 0 0,0 0 0 0 0,-1 0 0 0 0,-1-3-1 0 0,2 4 512 0 0,-9 14 9 0 0,4-6-360 0 0,4-3-132 0 0,1 0-1 0 0,-1 0 1 0 0,1 1 0 0 0,0-1-1 0 0,0 0 1 0 0,0 1-1 0 0,1-1 1 0 0,-1 1-1 0 0,1-1 1 0 0,0 1-1 0 0,0-1 1 0 0,1 1 0 0 0,1 6-1 0 0,-1-7-16 0 0,-1-1-1 0 0,1 1 0 0 0,1 0 1 0 0,-1-1-1 0 0,0 1 1 0 0,1-1-1 0 0,0 1 0 0 0,0-1 1 0 0,0 0-1 0 0,0 0 1 0 0,0 0-1 0 0,1 0 1 0 0,0 0-1 0 0,-1 0 0 0 0,1-1 1 0 0,3 3-1 0 0,5 1-131 0 0,0 0-1 0 0,0-1 0 0 0,0-1 1 0 0,1 0-1 0 0,0 0 0 0 0,-1-1 1 0 0,1 0-1 0 0,0-1 0 0 0,18 1 1 0 0,-20-3-306 0 0,0-1 0 0 0,-1 0 1 0 0,16-4-1 0 0,-19 4-640 0 0,-1-1 1 0 0,0 0 0 0 0,1 0-1 0 0,6-4 1 0 0,8-7-4171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2759 0 0,'2'-7'645'0'0,"0"-9"-1380"0"0,-2-9 8445 0 0,0 29-7056 0 0,0 0 1 0 0,1 0-1 0 0,-1 0 0 0 0,1 0 0 0 0,1 4 0 0 0,2 7-249 0 0,1 30 674 0 0,-1 66 0 0 0,3 30-468 0 0,-1-90-677 0 0,7 51 231 0 0,-10-86-728 0 0,1-1 0 0 0,1 1-1 0 0,0-1 1 0 0,9 19 0 0 0,-4-19-760 0 0,2-4-12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 7831 0 0,'-13'-8'356'0'0,"12"8"-341"0"0,1 0-1 0 0,0 0 0 0 0,-1 0 0 0 0,1 0 1 0 0,-1 0-1 0 0,1 0 0 0 0,0 0 0 0 0,-1 0 1 0 0,1 0-1 0 0,-1 0 0 0 0,1 0 0 0 0,0 0 1 0 0,-1 1-1 0 0,1-1 0 0 0,0 0 0 0 0,-1 0 1 0 0,1 1-1 0 0,0-1 0 0 0,-1 0 0 0 0,1 0 1 0 0,0 1-1 0 0,-1-1 0 0 0,1 0 0 0 0,0 1 1 0 0,0-1-1 0 0,-1 0 0 0 0,1 1 0 0 0,0-1 1 0 0,0 0-1 0 0,0 1 0 0 0,-1 0 22 0 0,-4 4 241 0 0,0 1 0 0 0,1 0 0 0 0,0 1 0 0 0,0-1 0 0 0,0 1 0 0 0,1 0 0 0 0,0 0 0 0 0,0 0 0 0 0,1 0 0 0 0,0 0 0 0 0,0 0 0 0 0,-1 13 0 0 0,2-5 178 0 0,0 1 1 0 0,1-1-1 0 0,1 1 0 0 0,5 26 0 0 0,-4-33-433 0 0,0 0 0 0 0,1-1 0 0 0,0 1-1 0 0,1-1 1 0 0,0 0 0 0 0,0 0-1 0 0,1 0 1 0 0,0 0 0 0 0,9 10-1 0 0,-8-10-14 0 0,1-1 0 0 0,-1-1-1 0 0,1 1 1 0 0,1-1 0 0 0,-1 0-1 0 0,1-1 1 0 0,0 0 0 0 0,1 0-1 0 0,-1 0 1 0 0,1-1 0 0 0,0-1-1 0 0,0 1 1 0 0,0-2 0 0 0,0 1-1 0 0,1-1 1 0 0,-1 0 0 0 0,1-1-1 0 0,-1 0 1 0 0,14-1 0 0 0,-18-1 11 0 0,-1 1 0 0 0,0-1 1 0 0,1 0-1 0 0,-1-1 1 0 0,0 1-1 0 0,0-1 1 0 0,0 1-1 0 0,0-1 0 0 0,0-1 1 0 0,0 1-1 0 0,-1 0 1 0 0,1-1-1 0 0,-1 0 0 0 0,0 0 1 0 0,1 0-1 0 0,-1 0 1 0 0,-1 0-1 0 0,1-1 1 0 0,0 1-1 0 0,-1-1 0 0 0,3-4 1 0 0,-3 3 81 0 0,0 0-1 0 0,0 0 1 0 0,0 0 0 0 0,-1 0-1 0 0,1 0 1 0 0,-1 0 0 0 0,-1 0 0 0 0,1 0-1 0 0,-1 0 1 0 0,0-1 0 0 0,0 1-1 0 0,0 0 1 0 0,-1 0 0 0 0,0 0-1 0 0,0-1 1 0 0,0 1 0 0 0,-3-7 0 0 0,0 3-27 0 0,0 1 0 0 0,0 0 0 0 0,-1 1 0 0 0,0-1 0 0 0,-1 1 0 0 0,1 0 0 0 0,-1 0 0 0 0,-9-6-1 0 0,-8-7-33 0 0,-29-19-1 0 0,-5-3-861 0 0,37 29-569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4607 0 0,'4'24'-3'0'0,"4"19"2366"0"0,-2-1 4079 0 0,0-21-4346 0 0,-6-19-1300 0 0,2 0-83 0 0,23 42 571 0 0,-24-42-1156 0 0,-1-2-122 0 0,1 0 0 0 0,-1 1 0 0 0,0-1 0 0 0,0 0-1 0 0,0 0 1 0 0,0 1 0 0 0,1-1 0 0 0,-1 0 0 0 0,0 0 0 0 0,0 1 0 0 0,0-1 0 0 0,1 0 0 0 0,-1 0 0 0 0,0 1 0 0 0,1-1 0 0 0,-1 0 0 0 0,0 0-1 0 0,0 0 1 0 0,1 0 0 0 0,-1 0 0 0 0,0 0 0 0 0,1 1 0 0 0,-1-1 0 0 0,0 0 0 0 0,1 0 0 0 0,-1 0 0 0 0,0 0 0 0 0,1 0 0 0 0,-1 0-1 0 0,0 0 1 0 0,1 0 0 0 0,-1 0 0 0 0,0 0 0 0 0,1-1 0 0 0,-1 1 0 0 0,0 0 0 0 0,1 0 0 0 0,-1 0 0 0 0,0 0 0 0 0,1 0 0 0 0,-1-1 0 0 0,14-7 62 0 0,-8 3-46 0 0,0-1-1 0 0,-1-1 1 0 0,0 1 0 0 0,0-1-1 0 0,0 1 1 0 0,5-13 0 0 0,8-10-220 0 0,-15 25 133 0 0,-1 0 1 0 0,0 0 0 0 0,0 0 0 0 0,0-1 0 0 0,1-6 0 0 0,-2 7-95 0 0,1-1 0 0 0,-1 0 0 0 0,1 1 0 0 0,0-1 0 0 0,0 1 0 0 0,5-6 0 0 0,-6 9 133 0 0,-1 1 0 0 0,1-1 0 0 0,-1 1 0 0 0,1-1-1 0 0,0 1 1 0 0,-1 0 0 0 0,1-1 0 0 0,0 1 0 0 0,-1 0 0 0 0,1-1 0 0 0,0 1-1 0 0,-1 0 1 0 0,1 0 0 0 0,0 0 0 0 0,0 0 0 0 0,-1 0 0 0 0,1 0-1 0 0,0 0 1 0 0,0 0 0 0 0,-1 0 0 0 0,1 0 0 0 0,0 0 0 0 0,-1 0 0 0 0,1 1-1 0 0,0-1 1 0 0,0 0 0 0 0,-1 1 0 0 0,1-1 0 0 0,0 0 0 0 0,-1 1-1 0 0,1-1 1 0 0,-1 0 0 0 0,1 1 0 0 0,0 0 0 0 0,27 23-152 0 0,-21-17 125 0 0,4 4 45 0 0,1-1 0 0 0,0-1 1 0 0,0 0-1 0 0,1-1 0 0 0,0 0 1 0 0,16 7-1 0 0,13 4 221 0 0,-17-7 172 0 0,32 11 0 0 0,-48-21-141 0 0,0 1-1 0 0,0-1 1 0 0,0 0 0 0 0,0-1-1 0 0,0 0 1 0 0,12-1 0 0 0,-18 0-137 0 0,1 0 0 0 0,-1-1-1 0 0,0 1 1 0 0,0-1 0 0 0,1 0 0 0 0,-1 0 0 0 0,0 0 0 0 0,0 0 0 0 0,0 0 0 0 0,0-1-1 0 0,0 1 1 0 0,0-1 0 0 0,-1 0 0 0 0,1 0 0 0 0,0 0 0 0 0,-1 0 0 0 0,0 0 0 0 0,1-1 0 0 0,-1 1-1 0 0,0-1 1 0 0,2-3 0 0 0,1-2 79 0 0,-1 0 0 0 0,0 0 0 0 0,0 0 0 0 0,0-1 0 0 0,-1 0 0 0 0,-1 1 0 0 0,1-1-1 0 0,-1-1 1 0 0,-1 1 0 0 0,0 0 0 0 0,0 0 0 0 0,-1 0 0 0 0,0-1 0 0 0,-1 1 0 0 0,-2-16 0 0 0,-65-228-1778 0 0,45 186-897 0 0,0 4-4885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92 13535 0 0,'-9'10'679'0'0,"0"0"0"0"0,-1-1 0 0 0,0 0 0 0 0,0-1 0 0 0,-14 9 0 0 0,23-17-559 0 0,-1 1 1 0 0,1 0 0 0 0,-1-1 0 0 0,0 1 0 0 0,1 0 0 0 0,-1-1 0 0 0,0 0 0 0 0,1 1 0 0 0,-1-1-1 0 0,0 0 1 0 0,-2 0 0 0 0,3 0 58 0 0,-17-7 50 0 0,15 4-230 0 0,0 1 0 0 0,1-1 0 0 0,-1 0-1 0 0,0 0 1 0 0,1 0 0 0 0,0 0 0 0 0,0 0-1 0 0,0 0 1 0 0,-3-7 0 0 0,4 8-23 0 0,0-1 0 0 0,0 1 0 0 0,0-1 0 0 0,0 1 0 0 0,0-1 0 0 0,1 1 0 0 0,-1-1 0 0 0,1 0 0 0 0,0 1 0 0 0,-1-1 0 0 0,1 0 0 0 0,1 0 0 0 0,-1 1 0 0 0,1-6 0 0 0,3-1-20 0 0,-2 3 5 0 0,1-1 0 0 0,0 1-1 0 0,0-1 1 0 0,5-7 0 0 0,-6 12 37 0 0,0 0 0 0 0,0 0 0 0 0,-1 0 0 0 0,1 1 0 0 0,0-1 0 0 0,0 0-1 0 0,1 1 1 0 0,-1 0 0 0 0,0-1 0 0 0,1 1 0 0 0,-1 0 0 0 0,0 0 0 0 0,1 0 0 0 0,-1 0 0 0 0,5 0 0 0 0,-5 1 11 0 0,-1-1 1 0 0,0 1-1 0 0,0 0 1 0 0,0 0-1 0 0,0 0 1 0 0,0 0-1 0 0,0 0 0 0 0,0 1 1 0 0,0-1-1 0 0,0 0 1 0 0,0 0-1 0 0,1 1 1 0 0,16 4 160 0 0,-11-1-76 0 0,-5-3-80 0 0,5 7 13 0 0,-6-4-182 0 0,1 1 1 0 0,-1-1-1 0 0,0 1 1 0 0,0-1-1 0 0,0 1 1 0 0,0-1-1 0 0,-1 10 1 0 0,0-12-1187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8287 0 0,'0'0'639'0'0,"3"4"-415"0"0,-2-3-214 0 0,-1-1 0 0 0,1 0 0 0 0,-1 1 0 0 0,0-1 0 0 0,1 1 0 0 0,-1-1 0 0 0,1 1 0 0 0,-1 0 0 0 0,0-1 0 0 0,1 1 0 0 0,-1-1 0 0 0,0 1 0 0 0,0 0 0 0 0,1-1 0 0 0,-1 1 0 0 0,0 0 0 0 0,0-1 0 0 0,0 1 0 0 0,0 0 0 0 0,0-1 0 0 0,0 1 0 0 0,0 0 0 0 0,0-1 0 0 0,0 2 0 0 0,-2-2 126 0 0,0 1 1 0 0,0-1-1 0 0,0 1 0 0 0,-1-1 1 0 0,1 0-1 0 0,0 1 0 0 0,0-1 1 0 0,0 0-1 0 0,-3-1 0 0 0,-3 1 437 0 0,0 0 0 0 0,0 1 0 0 0,1 0 0 0 0,-1 0-1 0 0,-10 3 1 0 0,15-3-476 0 0,0 0 0 0 0,0 1 0 0 0,0-1-1 0 0,1 0 1 0 0,-1 1 0 0 0,0 0 0 0 0,1 0 0 0 0,-1 0-1 0 0,1 0 1 0 0,0 0 0 0 0,-1 0 0 0 0,1 1 0 0 0,0-1 0 0 0,0 1-1 0 0,1-1 1 0 0,-3 4 0 0 0,-5 12 258 0 0,0 1 1 0 0,-12 38-1 0 0,18-46-244 0 0,1-1 0 0 0,0 0 0 0 0,1 0 0 0 0,0 1-1 0 0,0-1 1 0 0,1 1 0 0 0,3 18 0 0 0,-2-25-91 0 0,0 0 0 0 0,0 0 0 0 0,1 0-1 0 0,-1 0 1 0 0,1-1 0 0 0,0 1 0 0 0,0-1 0 0 0,0 1-1 0 0,1-1 1 0 0,-1 0 0 0 0,1 1 0 0 0,0-2 0 0 0,0 1-1 0 0,0 0 1 0 0,0 0 0 0 0,0-1 0 0 0,6 4-1 0 0,-4-3-9 0 0,0 0 0 0 0,1-1-1 0 0,-1 1 1 0 0,1-1 0 0 0,-1 0-1 0 0,1-1 1 0 0,0 1 0 0 0,-1-1-1 0 0,1 0 1 0 0,0-1 0 0 0,10 1-1 0 0,-13-2-14 0 0,0 0 0 0 0,0 1-1 0 0,-1-1 1 0 0,1 0 0 0 0,0 0 0 0 0,0-1-1 0 0,-1 1 1 0 0,1 0 0 0 0,-1-1 0 0 0,1 0-1 0 0,-1 1 1 0 0,3-3 0 0 0,14-10-76 0 0,-15 12 79 0 0,0-1 1 0 0,0 0-1 0 0,0 0 1 0 0,0 0-1 0 0,-1 0 1 0 0,1-1 0 0 0,-1 0-1 0 0,5-7 1 0 0,-2 2 1 0 0,-1 1 1 0 0,0-1 0 0 0,5-13-1 0 0,-8 17 0 0 0,2-4 8 0 0,-1-1 0 0 0,0 1 0 0 0,0-1 0 0 0,-1 0 0 0 0,0 0 0 0 0,0 0 0 0 0,-1-1 0 0 0,-1-10 0 0 0,0 19 320 0 0,0 4-306 0 0,0 0 0 0 0,0-1 1 0 0,-1 1-1 0 0,1 0 0 0 0,1 0 0 0 0,-1 0 0 0 0,0 0 0 0 0,0 0 0 0 0,2 3 0 0 0,-2-2 5 0 0,2 7-51 0 0,1 0 0 0 0,0 0 0 0 0,0 0 0 0 0,1 0 0 0 0,0-1 0 0 0,0 1 0 0 0,1-1 0 0 0,1 0 0 0 0,-1-1 0 0 0,1 1 0 0 0,1-1 0 0 0,0 0 0 0 0,0 0-1 0 0,11 8 1 0 0,-10-10-596 0 0,-1-1 0 0 0,1 0 0 0 0,0 0 0 0 0,1-1 0 0 0,-1 0 0 0 0,10 3 0 0 0,0-2-4647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11599 0 0,'1'2'264'0'0,"52"133"1076"0"0,9 29 1374 0 0,-42-101-1777 0 0,-20-61-792 0 0,1 8 850 0 0,-4-21-726 0 0,-3-7-341 0 0,1-2-1 0 0,0 1 0 0 0,1 0 1 0 0,1-1-1 0 0,1 1 0 0 0,1-1 1 0 0,2-20-1 0 0,-1 23-144 0 0,2 1 1 0 0,0 0 0 0 0,2-1-1 0 0,-1 1 1 0 0,9-22-1 0 0,-10 34 175 0 0,0 0 0 0 0,0 0 0 0 0,0 0 0 0 0,0 0 0 0 0,1 0 0 0 0,0 0 0 0 0,0 1-1 0 0,0-1 1 0 0,0 1 0 0 0,0 0 0 0 0,1 0 0 0 0,-1 0 0 0 0,1 0 0 0 0,0 1 0 0 0,0-1 0 0 0,0 1-1 0 0,0 0 1 0 0,6-2 0 0 0,-3 2 36 0 0,0 0-1 0 0,0 1 0 0 0,0 0 1 0 0,0 0-1 0 0,0 1 0 0 0,0 0 1 0 0,0 0-1 0 0,0 1 0 0 0,0-1 1 0 0,0 2-1 0 0,9 1 0 0 0,8 5 164 0 0,44 19 0 0 0,-43-15 66 0 0,33 9 0 0 0,-34-14-83 0 0,1 0 0 0 0,-1-2 0 0 0,1-1 0 0 0,35 1 0 0 0,-58-5-80 0 0,8-18-68 0 0,-10 17 3 0 0,0 0-1 0 0,0 0 1 0 0,0 0 0 0 0,0 0-1 0 0,0 0 1 0 0,0 0-1 0 0,-1 0 1 0 0,1 0-1 0 0,0 0 1 0 0,-1 0 0 0 0,1-1-1 0 0,0 1 1 0 0,-1 0-1 0 0,1 1 1 0 0,-1-1-1 0 0,0 0 1 0 0,1 0 0 0 0,-1 0-1 0 0,0 0 1 0 0,0 0-1 0 0,1 1 1 0 0,-1-1-1 0 0,0 0 1 0 0,0 1 0 0 0,0-1-1 0 0,0 0 1 0 0,-1 0-1 0 0,-2-1-12 0 0,0 0 0 0 0,1 0-1 0 0,-1 0 1 0 0,0 0 0 0 0,0 1 0 0 0,-6-2-1 0 0,8 3 72 0 0,0-1 0 0 0,-1 1 0 0 0,1 0 0 0 0,0 0 0 0 0,0 0 0 0 0,0 0 0 0 0,-1 0-1 0 0,1 0 1 0 0,0 0 0 0 0,0 1 0 0 0,0-1 0 0 0,-3 2 0 0 0,3-1-6 0 0,1 0 0 0 0,0 0-1 0 0,-1 0 1 0 0,1 0 0 0 0,0 0 0 0 0,0 0 0 0 0,0 0-1 0 0,0 0 1 0 0,0 1 0 0 0,0-1 0 0 0,0 0 0 0 0,1 1 0 0 0,-1-1-1 0 0,0 0 1 0 0,1 1 0 0 0,-1-1 0 0 0,1 1 0 0 0,-1 2 0 0 0,0 0 34 0 0,1 0 0 0 0,-1 0 0 0 0,1 0 0 0 0,0 0 0 0 0,0 0-1 0 0,0 0 1 0 0,1 0 0 0 0,0 0 0 0 0,-1 0 0 0 0,1-1 0 0 0,1 1 0 0 0,-1 0 0 0 0,0 0 0 0 0,1-1 0 0 0,0 1 0 0 0,0-1 0 0 0,0 1 0 0 0,4 4 0 0 0,0-1 3 0 0,-1-1-1 0 0,1 1 1 0 0,1-1-1 0 0,-1-1 1 0 0,1 1-1 0 0,0-1 1 0 0,11 6-1 0 0,-6-5-56 0 0,0 0-1 0 0,0-1 1 0 0,1 0 0 0 0,-1-1-1 0 0,1-1 1 0 0,0 0-1 0 0,0 0 1 0 0,21 0 0 0 0,30-3-5572 0 0,-14-4-982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8 7455 0 0,'0'0'3311'0'0,"-18"-7"-2910"0"0,16 7-346 0 0,0 0 0 0 0,1 0 0 0 0,-1 0 0 0 0,1 0 0 0 0,-1 0 0 0 0,1 1 0 0 0,-1-1 0 0 0,1 1 0 0 0,-1-1 0 0 0,-1 2-1 0 0,-2-1 86 0 0,-2 2 58 0 0,0-1 0 0 0,1 1 0 0 0,-1 0 0 0 0,1 0 0 0 0,0 1 0 0 0,0 0-1 0 0,-7 6 1 0 0,-17 10 394 0 0,12-9-242 0 0,1 2-1 0 0,0 0 1 0 0,1 1-1 0 0,0 0 1 0 0,-23 29-1 0 0,34-36-257 0 0,0 1 0 0 0,0-1 0 0 0,0 1 0 0 0,1 0 0 0 0,1 0 0 0 0,-1 0 0 0 0,1 1 0 0 0,1-1 0 0 0,-1 1 0 0 0,1 0 0 0 0,1-1 0 0 0,0 1 0 0 0,0 11 0 0 0,0-7-42 0 0,2 0 1 0 0,0 0 0 0 0,0 0 0 0 0,1 0-1 0 0,1 0 1 0 0,0-1 0 0 0,1 1-1 0 0,7 17 1 0 0,-6-20-43 0 0,1 1 0 0 0,0-1-1 0 0,0 0 1 0 0,1-1 0 0 0,0 0-1 0 0,1 0 1 0 0,0 0 0 0 0,0-1 0 0 0,1 0-1 0 0,0 0 1 0 0,0-1 0 0 0,1-1-1 0 0,0 1 1 0 0,0-2 0 0 0,1 1-1 0 0,-1-1 1 0 0,19 5 0 0 0,-23-9-64 0 0,-1 0 1 0 0,1-1-1 0 0,0 1 1 0 0,0-1-1 0 0,0-1 0 0 0,0 1 1 0 0,0-1-1 0 0,10-2 1 0 0,-15 2-40 0 0,1 1-177 0 0,-3-3-1180 0 0,-1-4 1394 0 0,-1 1 0 0 0,0-1 0 0 0,0 1 0 0 0,0-1 0 0 0,-1 1 0 0 0,0 0 0 0 0,-7-7 0 0 0,-36-38 400 0 0,46 49-208 0 0,1 2-106 0 0,-1 0-1 0 0,1 0 1 0 0,0 0-1 0 0,0 0 1 0 0,-1-1 0 0 0,1 1-1 0 0,0 0 1 0 0,-1 0-1 0 0,1 0 1 0 0,0 0-1 0 0,0-1 1 0 0,-1 1-1 0 0,1 0 1 0 0,0 0 0 0 0,0-1-1 0 0,-1 1 1 0 0,1 0-1 0 0,0-1 1 0 0,0 1-1 0 0,0 0 1 0 0,0-1-1 0 0,-1 1 1 0 0,1 0 0 0 0,0-1-1 0 0,0 1 1 0 0,0 0-1 0 0,0-1 1 0 0,0 1-1 0 0,0 0 1 0 0,0-1-1 0 0,0 1 1 0 0,0 0 0 0 0,0-1-1 0 0,0 1 1 0 0,0 0-1 0 0,0-1 1 0 0,0 1-1 0 0,1 0 1 0 0,-1-1-1 0 0,0 1 1 0 0,0 0 0 0 0,0 0-1 0 0,0-1 1 0 0,1 1-1 0 0,5-15 693 0 0,-4 14-691 0 0,-1 0 1 0 0,0 0-1 0 0,1 0 0 0 0,-1 0 0 0 0,1 0 1 0 0,-1 0-1 0 0,1 0 0 0 0,0 1 0 0 0,-1-1 1 0 0,1 1-1 0 0,-1-1 0 0 0,1 1 0 0 0,0 0 1 0 0,2-1-1 0 0,28 1 150 0 0,-20 0-103 0 0,42 2 7 0 0,-31 0-234 0 0,-1-1 0 0 0,25-3 0 0 0,-43 1 107 0 0,20-2-938 0 0,27-6-1 0 0,-24 1-604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1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5983 0 0,'0'0'464'0'0,"0"2"-305"0"0,-10 114 6948 0 0,9-83-6517 0 0,0 0 0 0 0,2 0 1 0 0,9 50-1 0 0,-10-82-585 0 0,4 21-95 0 0,1-1 0 0 0,1-1 0 0 0,1 1 0 0 0,1-1 0 0 0,1 0 0 0 0,13 22 0 0 0,-8-19-830 0 0,2-2-58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9959 0 0,'0'0'456'0'0,"-1"1"-8"0"0,-3 2-315 0 0,0 1 0 0 0,1 0 0 0 0,-1 0-1 0 0,1 0 1 0 0,0 0 0 0 0,0 1 0 0 0,1-1-1 0 0,-1 1 1 0 0,1-1 0 0 0,0 1 0 0 0,0 0-1 0 0,1 0 1 0 0,-1 0 0 0 0,1 1 0 0 0,0-1-1 0 0,0 0 1 0 0,1 6 0 0 0,-1 5 286 0 0,1 0-1 0 0,0 0 1 0 0,2 0-1 0 0,4 23 1 0 0,-3-23-293 0 0,1-1 1 0 0,1 1-1 0 0,8 17 0 0 0,-10-26-112 0 0,0-1 0 0 0,0 0-1 0 0,1 1 1 0 0,0-1 0 0 0,0-1 0 0 0,1 1-1 0 0,0 0 1 0 0,0-1 0 0 0,7 6 0 0 0,0-2-12 0 0,-6-4 18 0 0,-1-1 0 0 0,1 0 0 0 0,10 5 0 0 0,-14-8-12 0 0,0 0 0 0 0,1 0 0 0 0,-1 0-1 0 0,1-1 1 0 0,0 1 0 0 0,-1-1 0 0 0,1 1 0 0 0,-1-1 0 0 0,1 0-1 0 0,0 0 1 0 0,-1 0 0 0 0,1 0 0 0 0,3-1 0 0 0,-1 0-9 0 0,-1-1 1 0 0,1 1 0 0 0,-1-1 0 0 0,1 0-1 0 0,-1 0 1 0 0,0 0 0 0 0,0 0-1 0 0,0-1 1 0 0,0 1 0 0 0,0-1 0 0 0,0 0-1 0 0,-1 0 1 0 0,1-1 0 0 0,-1 1 0 0 0,0-1-1 0 0,0 0 1 0 0,-1 0 0 0 0,1 0 0 0 0,3-7-1 0 0,13-22-125 0 0,-7 12 51 0 0,0 0-1 0 0,13-34 1 0 0,-13 19 91 0 0,12-64 0 0 0,-24 98 747 0 0,0 17-334 0 0,0 11-138 0 0,1 0-1 0 0,8 43 0 0 0,-6-55-341 0 0,1 1 0 0 0,1-1-1 0 0,0 0 1 0 0,1 0 0 0 0,0 0 0 0 0,9 13-1 0 0,-6-11-425 0 0,19 22-1 0 0,-24-32 91 0 0,2-1-1 0 0,-1 0 1 0 0,0 0 0 0 0,1 0-1 0 0,0-1 1 0 0,0 0-1 0 0,7 3 1 0 0,9 4-1159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71 7831 0 0,'-1'-1'603'0'0,"0"0"-553"0"0,0 0 0 0 0,0 0-1 0 0,0 1 1 0 0,0-1 0 0 0,0 1 0 0 0,-1-1-1 0 0,1 1 1 0 0,0-1 0 0 0,0 1 0 0 0,0 0-1 0 0,0-1 1 0 0,-1 1 0 0 0,1 0 0 0 0,0 0-1 0 0,0 0 1 0 0,0 0 0 0 0,-1 0 0 0 0,1 0-1 0 0,0 0 1 0 0,0 0 0 0 0,0 1 0 0 0,-2-1-1 0 0,0 1 487 0 0,0 0-247 0 0,0 0 1 0 0,0 0-1 0 0,0 0 0 0 0,0 1 1 0 0,0-1-1 0 0,0 1 0 0 0,0 0 1 0 0,1 0-1 0 0,-1 0 0 0 0,1 0 1 0 0,-1 0-1 0 0,1 0 0 0 0,0 1 0 0 0,0-1 1 0 0,0 1-1 0 0,0-1 0 0 0,0 1 1 0 0,0 0-1 0 0,1 0 0 0 0,0 0 1 0 0,-2 5-1 0 0,-1 3-97 0 0,0 0-1 0 0,2 0 1 0 0,-1 0-1 0 0,-1 21 1 0 0,3-19-185 0 0,1 0 0 0 0,1 0 0 0 0,0-1 0 0 0,0 1 0 0 0,1 0 0 0 0,1-1 0 0 0,0 0 0 0 0,1 1 0 0 0,0-1 0 0 0,8 14 0 0 0,-10-21-156 0 0,1 1 0 0 0,1-1 1 0 0,-1 1-1 0 0,1-1 0 0 0,0 0 1 0 0,0 0-1 0 0,0-1 0 0 0,0 1 1 0 0,1-1-1 0 0,0 0 0 0 0,0 0 1 0 0,0-1-1 0 0,0 1 0 0 0,1-1 0 0 0,0 0 1 0 0,-1-1-1 0 0,1 1 0 0 0,0-1 1 0 0,0 0-1 0 0,0-1 0 0 0,0 1 1 0 0,10 0-1 0 0,-13-2-107 0 0,0-1 1 0 0,1 1-1 0 0,-1-1 0 0 0,0 0 1 0 0,0 0-1 0 0,1 0 1 0 0,-1 0-1 0 0,0 0 0 0 0,0-1 1 0 0,0 1-1 0 0,0-1 1 0 0,-1 0-1 0 0,6-4 0 0 0,8-7-1284 0 0</inkml:trace>
  <inkml:trace contextRef="#ctx0" brushRef="#br0" timeOffset="1">372 55 1375 0 0,'0'0'66'0'0,"-1"2"-8"0"0,-12 21 364 0 0,9-16 556 0 0,0 0-1 0 0,0 1 1 0 0,0-1 0 0 0,1 1-1 0 0,0 0 1 0 0,-3 12 0 0 0,4-7-437 0 0,1 0 1 0 0,0 0 0 0 0,0 0 0 0 0,3 22-1 0 0,-1-28-436 0 0,0 0-1 0 0,1 1 1 0 0,0-1 0 0 0,0 0-1 0 0,1 0 1 0 0,0 0-1 0 0,0-1 1 0 0,0 1 0 0 0,8 10-1 0 0,-5-9-77 0 0,1 0-1 0 0,-1-1 1 0 0,1 0-1 0 0,1-1 1 0 0,-1 1-1 0 0,1-1 1 0 0,0 0 0 0 0,0-1-1 0 0,1 0 1 0 0,0-1-1 0 0,16 7 1 0 0,-19-9 15 0 0,0 0 0 0 0,0 0 0 0 0,0-1 0 0 0,0 0 0 0 0,1 0 0 0 0,-1-1 0 0 0,0 0 0 0 0,1 0 0 0 0,-1 0 0 0 0,0-1 1 0 0,0 0-1 0 0,1 0 0 0 0,-1 0 0 0 0,0-1 0 0 0,0 0 0 0 0,0 0 0 0 0,0-1 0 0 0,-1 1 0 0 0,9-6 0 0 0,-11 5 113 0 0,1 0-1 0 0,-1 0 0 0 0,1 0 0 0 0,-1-1 1 0 0,0 1-1 0 0,-1-1 0 0 0,1 0 1 0 0,0 0-1 0 0,-1 0 0 0 0,0 0 0 0 0,0 0 1 0 0,0-1-1 0 0,-1 1 0 0 0,1 0 1 0 0,-1-1-1 0 0,0 1 0 0 0,0-1 0 0 0,-1 0 1 0 0,0 1-1 0 0,1-1 0 0 0,-1 0 1 0 0,-1 1-1 0 0,1-1 0 0 0,-1 1 0 0 0,0-1 1 0 0,0 0-1 0 0,-2-7 0 0 0,-4-4 119 0 0,0 1 0 0 0,-1-1 0 0 0,-1 1 0 0 0,0 1 0 0 0,-19-24 0 0 0,0 3-376 0 0,-26-29-222 0 0,45 55-811 0 0,-1 0 1 0 0,-12-9-1 0 0,15 14-459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2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8375 0 0,'0'0'382'0'0,"-2"0"-6"0"0,-89 16 2774 0 0,91-16-3105 0 0,0 0 0 0 0,0 0 0 0 0,-1 0 1 0 0,1 0-1 0 0,0 0 0 0 0,0 0 0 0 0,0 0 0 0 0,0 0 0 0 0,-1 0 0 0 0,1 0 0 0 0,0 0 0 0 0,0 0 0 0 0,0 0 0 0 0,0 0 0 0 0,-1 0 0 0 0,1 0 0 0 0,0 1 0 0 0,0-1 0 0 0,0 0 0 0 0,0 0 1 0 0,0 0-1 0 0,0 0 0 0 0,-1 0 0 0 0,1 0 0 0 0,0 0 0 0 0,0 1 0 0 0,0-1 0 0 0,0 0 0 0 0,0 0 0 0 0,0 0 0 0 0,0 0 0 0 0,0 0 0 0 0,0 1 0 0 0,0-1 0 0 0,0 0 0 0 0,0 0 0 0 0,0 0 0 0 0,-1 0 1 0 0,1 1-1 0 0,0-1 0 0 0,0 0 0 0 0,0 0 0 0 0,1 0 0 0 0,-1 1 0 0 0,6 8 431 0 0,15 10-830 0 0,-19-16 512 0 0,29 23 7 0 0,-2 2 0 0 0,0 1-1 0 0,46 62 1 0 0,-72-86-37 0 0,0 0 1 0 0,0 1-1 0 0,0-1 1 0 0,0 1-1 0 0,-1-1 1 0 0,0 1-1 0 0,0 0 0 0 0,-1 0 1 0 0,1 0-1 0 0,-1 6 1 0 0,0-7 10 0 0,-1-1 1 0 0,-1 0-1 0 0,1 0 1 0 0,0 1-1 0 0,-1-1 0 0 0,0 0 1 0 0,0 0-1 0 0,0 0 1 0 0,-1 0-1 0 0,1 0 1 0 0,-1 0-1 0 0,0 0 1 0 0,0-1-1 0 0,-1 1 0 0 0,-2 4 1 0 0,-1-2 55 0 0,1 0-1 0 0,-1 0 1 0 0,0 0 0 0 0,-1-1 0 0 0,1 0-1 0 0,-1 0 1 0 0,0-1 0 0 0,-9 4 0 0 0,-8 3 134 0 0,-31 9 1 0 0,55-20-330 0 0,-11 3 43 0 0,2-7-33 0 0,5-2-26 0 0,4 6 6 0 0,1-1 0 0 0,-1 1 0 0 0,1-1 0 0 0,-1 0 0 0 0,1 1 0 0 0,-1 0 0 0 0,1-1 0 0 0,-1 1 0 0 0,1-1 0 0 0,-1 1 0 0 0,1 0 0 0 0,-1-1 0 0 0,1 1 0 0 0,0 0 0 0 0,0-1 0 0 0,0 1-6 0 0,5-4-23 0 0,0 1 1 0 0,1 0-1 0 0,-1 1 0 0 0,1-1 0 0 0,0 1 0 0 0,-1 1 0 0 0,1-1 1 0 0,12 0-1 0 0,58-7-53 0 0,-30 4 33 0 0,105-24 46 0 0,-113 20 14 0 0,-16 3-57 0 0,0 0-1 0 0,0-2 1 0 0,32-15 0 0 0,-41 15-2 0 0,1 0 1 0 0,-2 0 0 0 0,1-2-1 0 0,-1 1 1 0 0,23-24 0 0 0,-31 29-11 0 0,-1-1-1 0 0,0 0 1 0 0,-1 0 0 0 0,1 0-1 0 0,-1 0 1 0 0,0 0-1 0 0,0-1 1 0 0,-1 0 0 0 0,3-7-1 0 0,-4 10 52 0 0,-1 1-1 0 0,1-1 0 0 0,-1 1 0 0 0,0 0 0 0 0,0-1 0 0 0,0 1 0 0 0,0-1 0 0 0,0 1 0 0 0,0 0 0 0 0,-1-1 1 0 0,1 1-1 0 0,-1-1 0 0 0,1 1 0 0 0,-1 0 0 0 0,0 0 0 0 0,0-1 0 0 0,0 1 0 0 0,-1 0 0 0 0,1 0 0 0 0,0 0 1 0 0,-1 0-1 0 0,1 0 0 0 0,-1 1 0 0 0,0-1 0 0 0,0 0 0 0 0,-2-1 0 0 0,0 0 48 0 0,-1 0-1 0 0,1 1 1 0 0,-1 0 0 0 0,0-1-1 0 0,0 2 1 0 0,0-1-1 0 0,0 1 1 0 0,0-1-1 0 0,0 1 1 0 0,0 1 0 0 0,0-1-1 0 0,-1 1 1 0 0,1 0-1 0 0,0 0 1 0 0,0 0 0 0 0,0 1-1 0 0,-1 0 1 0 0,-6 2-1 0 0,0 0 225 0 0,1 0-1 0 0,-1 1 1 0 0,1 1-1 0 0,-1 0 0 0 0,1 1 1 0 0,-17 11-1 0 0,24-13-150 0 0,1-1 0 0 0,-1 0 1 0 0,1 1-1 0 0,0-1 0 0 0,0 1 0 0 0,0 0 0 0 0,0 0 0 0 0,1 0 0 0 0,-1 1 0 0 0,1-1 0 0 0,1 1 0 0 0,-1-1 1 0 0,0 1-1 0 0,1-1 0 0 0,0 1 0 0 0,0 0 0 0 0,0 0 0 0 0,1-1 0 0 0,0 1 0 0 0,0 9 0 0 0,1-6-8 0 0,-1 0 0 0 0,1 0-1 0 0,1 0 1 0 0,0-1 0 0 0,0 1-1 0 0,0 0 1 0 0,1-1 0 0 0,0 0-1 0 0,0 1 1 0 0,1-1 0 0 0,9 13-1 0 0,-5-11-50 0 0,0 0-1 0 0,1-1 0 0 0,1 1 0 0 0,-1-2 0 0 0,1 0 0 0 0,0 0 0 0 0,1 0 0 0 0,0-1 0 0 0,0-1 1 0 0,16 6-1 0 0,-3-3-135 0 0,1-1 0 0 0,0-1 0 0 0,50 6 0 0 0,14-11-1941 0 0,-32-4-3710 0 0,-48 3 4203 0 0,24-2-5088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15 136 14279 0 0,'0'0'1528'0'0,"-14"0"1800"0"0,36 0-3392 0 0,6-4-72 0 0,-2 0-4936 0 0,-2 2-984 0 0</inkml:trace>
  <inkml:trace contextRef="#ctx0" brushRef="#br0" timeOffset="1">398 9 10591 0 0,'0'0'1152'0'0,"-10"-8"6928"0"0,28 8-8848 0 0,0 0-168 0 0,-2 0-32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2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1375 0 0,'-12'8'16072'0'0,"26"2"-15920"0"0,2-4-24 0 0,0 0-1024 0 0,4-2-192 0 0,2-4-48 0 0</inkml:trace>
  <inkml:trace contextRef="#ctx0" brushRef="#br0" timeOffset="1">350 7 13503 0 0,'0'0'1960'0'0,"18"4"-1392"0"0,0-4 8 0 0,0-2 8 0 0,2 0-392 0 0,2 0-88 0 0,-4 2-8 0 0,0-4-7128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1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 5527 0 0,'0'0'423'0'0,"-6"-6"4178"0"0,6 11-4218 0 0,1 0-1 0 0,0 0 1 0 0,0 0-1 0 0,2 7 1 0 0,3 9 119 0 0,42 304 2682 0 0,-3 205-2889 0 0,-43-493-490 0 0,4 34-1422 0 0,-1-42 79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 2759 0 0,'0'0'126'0'0,"0"2"-5"0"0,-2 5 584 0 0,1 0 0 0 0,1-1 0 0 0,-1 1 0 0 0,1 0 0 0 0,0 0 0 0 0,1 0 1 0 0,0 0-1 0 0,0 0 0 0 0,0 0 0 0 0,1-1 0 0 0,0 1 0 0 0,0 0 0 0 0,1-1 0 0 0,6 12 0 0 0,-8-17-72 0 0,8 8 458 0 0,-9-9-972 0 0,1 1-1 0 0,-1-1 1 0 0,1 1 0 0 0,-1 0-1 0 0,1-1 1 0 0,-1 1 0 0 0,1-1-1 0 0,-1 1 1 0 0,1-1 0 0 0,-1 0 0 0 0,1 1-1 0 0,0-1 1 0 0,-1 1 0 0 0,1-1-1 0 0,0 0 1 0 0,-1 0 0 0 0,1 1-1 0 0,0-1 1 0 0,0 0 0 0 0,0 0-1 0 0,0-1-8 0 0,0 0-1 0 0,0 0 1 0 0,-1 0-1 0 0,1-1 0 0 0,0 1 1 0 0,-1 0-1 0 0,1-1 1 0 0,-1 1-1 0 0,0 0 0 0 0,1-1 1 0 0,-1-1-1 0 0,1-4-31 0 0,0 1-1 0 0,-1-1 0 0 0,1 1 0 0 0,-2-1 1 0 0,1 1-1 0 0,-1-1 0 0 0,0 1 1 0 0,-2-9-1 0 0,1 8-33 0 0,1 0 0 0 0,0-1 0 0 0,0 1-1 0 0,1-1 1 0 0,0 1 0 0 0,0-9 0 0 0,2 9-17 0 0,-1 0-1 0 0,1 1 1 0 0,5-13 0 0 0,1 5-50 0 0,-2 12 0 0 0,-3 2 13 0 0,0-2 3 0 0,0 1 1 0 0,0 0-1 0 0,0 1 1 0 0,0-1 0 0 0,0 0-1 0 0,0 1 1 0 0,1-1 0 0 0,-1 1-1 0 0,0 0 1 0 0,0 0 0 0 0,0 1-1 0 0,1-1 1 0 0,3 2 0 0 0,0-1-298 0 0,-1 1 0 0 0,0 1 1 0 0,-1-1-1 0 0,1 1 1 0 0,10 6-1 0 0,-6-2-6247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1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38 270 4143 0 0,'-5'-6'371'0'0,"-25"-27"3429"0"0,30 32-3560 0 0,-1-1-1 0 0,1 1 1 0 0,-1-1 0 0 0,1 1 0 0 0,0-1-1 0 0,-1 1 1 0 0,1-1 0 0 0,0 1 0 0 0,0-1-1 0 0,0 1 1 0 0,0-1 0 0 0,0 1 0 0 0,1-1-1 0 0,-1 1 1 0 0,0-1 0 0 0,1 1-1 0 0,-1 0 1 0 0,1-1 0 0 0,-1 1 0 0 0,1 0-1 0 0,0-1 1 0 0,-1 1 0 0 0,2-2 0 0 0,1 0-83 0 0,0 0 1 0 0,0 0 0 0 0,0 1 0 0 0,0-1 0 0 0,1 1 0 0 0,-1 0 0 0 0,0 0 0 0 0,6-2 0 0 0,6-3 115 0 0,0 0 1 0 0,1 2 0 0 0,27-6 0 0 0,52-5 85 0 0,-12 2-112 0 0,122-17 96 0 0,-164 26-319 0 0,324-35-14 0 0,-7 10-10 0 0,-275 26 0 0 0,142 10 0 0 0,-156 1 0 0 0,109 10 0 0 0,-121-15 0 0 0,64-4 0 0 0,-18-12 0 0 0,14-2 0 0 0,-107 16 0 0 0,-1 0 0 0 0,1 0 0 0 0,0 1 0 0 0,-1 0 0 0 0,1 1 0 0 0,17 5 0 0 0,-21-5 0 0 0,0 1 0 0 0,0 0 0 0 0,0 0 0 0 0,0 1 0 0 0,0-1 0 0 0,-1 1 0 0 0,0 0 0 0 0,0 1 0 0 0,0-1 0 0 0,8 10 0 0 0,4 8-9 0 0,-1 2 0 0 0,-2 0-1 0 0,0 0 1 0 0,-1 1 0 0 0,10 31-1 0 0,38 138-59 0 0,-51-160 66 0 0,32 88-31 0 0,-4-10 4 0 0,58 227 30 0 0,-83-298 0 0 0,-2 2 0 0 0,-2-1 0 0 0,6 66 0 0 0,-15-104 2 0 0,0-1 0 0 0,0 1 0 0 0,0-1 0 0 0,-1 0 1 0 0,1 1-1 0 0,-1-1 0 0 0,0 1 0 0 0,0-1 0 0 0,0 0 0 0 0,0 0 0 0 0,0 0 0 0 0,-1 1 0 0 0,0-1 0 0 0,1 0 0 0 0,-1-1 0 0 0,0 1 0 0 0,0 0 0 0 0,-1-1 0 0 0,1 1 1 0 0,-1-1-1 0 0,1 1 0 0 0,-1-1 0 0 0,0 0 0 0 0,1 0 0 0 0,-1-1 0 0 0,0 1 0 0 0,-1 0 0 0 0,1-1 0 0 0,0 0 0 0 0,-6 2 0 0 0,8-3-2 0 0,-22 7 54 0 0,0-1-1 0 0,-46 4 0 0 0,-16-7 659 0 0,-110-11 0 0 0,-23 0 472 0 0,24-2-349 0 0,-40-4 80 0 0,-405-54 415 0 0,433 49-1076 0 0,158 18-184 0 0,0 2 0 0 0,-62 8 0 0 0,102-8-426 0 0,-1 0-1 0 0,1 1 1 0 0,0 0-1 0 0,0 1 1 0 0,-1 0-1 0 0,-9 4 1 0 0,16-5 56 0 0,-1 0 1 0 0,0 0 0 0 0,0 0 0 0 0,1 0 0 0 0,-1 0 0 0 0,1 1 0 0 0,-1-1 0 0 0,1 1 0 0 0,0 0 0 0 0,0 0 0 0 0,0-1 0 0 0,1 1 0 0 0,-1 0 0 0 0,1 1 0 0 0,0-1 0 0 0,-1 0 0 0 0,1 0 0 0 0,0 5 0 0 0,-2 9-6412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3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44 11719 0 0,'-7'-10'1837'0'0,"16"25"-1162"0"0,22 48 483 0 0,26 71 0 0 0,-36-80-771 0 0,116 285 1302 0 0,-118-293-1394 0 0,16 59 0 0 0,-30-86-210 0 0,-1 0-1 0 0,-1 0 1 0 0,-1 0 0 0 0,0 0 0 0 0,-2 1-1 0 0,-1 21 1 0 0,1-33-41 0 0,0-6-28 0 0,0 0 0 0 0,0 1-1 0 0,-1-1 1 0 0,1 0 0 0 0,-1 0-1 0 0,1 0 1 0 0,-1 1 0 0 0,0-1-1 0 0,1 0 1 0 0,-1 0 0 0 0,0 0-1 0 0,0 0 1 0 0,-3 3 0 0 0,4-5-13 0 0,-1 0 0 0 0,1 1 1 0 0,0-1-1 0 0,-1 0 0 0 0,1 0 1 0 0,0 0-1 0 0,-1 1 0 0 0,1-1 1 0 0,0 0-1 0 0,-1 0 0 0 0,1 0 1 0 0,-1 0-1 0 0,1 0 0 0 0,0 0 0 0 0,-1 0 1 0 0,1 1-1 0 0,-1-1 0 0 0,1 0 1 0 0,0-1-1 0 0,-1 1 0 0 0,1 0 1 0 0,-1 0-1 0 0,1 0 0 0 0,0 0 1 0 0,-1 0-1 0 0,1 0 0 0 0,-1 0 0 0 0,1 0 1 0 0,0-1-1 0 0,-1 1 0 0 0,-10-7 43 0 0,4 1-60 0 0,1 0 1 0 0,0 0-1 0 0,1-1 1 0 0,0 0-1 0 0,0-1 1 0 0,0 1-1 0 0,-6-16 1 0 0,-22-62-402 0 0,29 73 359 0 0,-9-34-302 0 0,3 0-1 0 0,-8-73 1 0 0,12 77 165 0 0,-9-146-621 0 0,15 148 639 0 0,1 0 0 0 0,12-68-1 0 0,-11 98 165 0 0,1 0 0 0 0,0 0 0 0 0,0 0 0 0 0,1 0 0 0 0,0 0 0 0 0,1 1 0 0 0,0 0 0 0 0,0 0-1 0 0,12-14 1 0 0,-12 17 8 0 0,1 0 0 0 0,-1 1 0 0 0,1-1 0 0 0,1 1 0 0 0,-1 0-1 0 0,1 1 1 0 0,0-1 0 0 0,0 1 0 0 0,0 1 0 0 0,1 0 0 0 0,-1 0-1 0 0,15-4 1 0 0,-6 3 22 0 0,1 1-1 0 0,-1 1 1 0 0,0 0-1 0 0,1 1 1 0 0,0 1-1 0 0,26 3 1 0 0,-33-1 40 0 0,0-1 0 0 0,-1 2 0 0 0,1 0 0 0 0,-1 0 0 0 0,0 0 0 0 0,0 1 0 0 0,0 1 0 0 0,0 0 0 0 0,-1 0 0 0 0,0 0 0 0 0,0 1 0 0 0,11 10 1 0 0,-6-2 124 0 0,-1 0 1 0 0,-1 0 0 0 0,0 1 0 0 0,-1 1 0 0 0,-1 0 0 0 0,0 0-1 0 0,-1 1 1 0 0,-1 0 0 0 0,0 1 0 0 0,4 21 0 0 0,-3-8 243 0 0,-2 1-1 0 0,-1 0 1 0 0,-2 0 0 0 0,-1 65 0 0 0,-4-73-236 0 0,-1 1 0 0 0,-2 0 0 0 0,0-1 0 0 0,-1 0 0 0 0,-1 0 0 0 0,-2 0 0 0 0,0-1 0 0 0,-2-1 0 0 0,-16 29 0 0 0,10-25-135 0 0,-1 0 1 0 0,-1-1 0 0 0,-1-1-1 0 0,0-1 1 0 0,-2-1-1 0 0,-1-1 1 0 0,-27 19 0 0 0,47-37-335 0 0,0-1 1 0 0,-1 0-1 0 0,1 0 1 0 0,-1 0-1 0 0,1 0 1 0 0,-1 0-1 0 0,-6 1 1 0 0,8-3-740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3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16127 0 0,'0'0'738'0'0,"1"1"-16"0"0,9 1-641 0 0,0 0 0 0 0,0 0 0 0 0,0-1-1 0 0,19 0 1 0 0,-15 0 149 0 0,135-1 1516 0 0,29-12-2730 0 0,-140 6-3672 0 0,-2-2-1512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3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1 6911 0 0,'0'0'528'0'0,"-2"0"-181"0"0,-18 2 1616 0 0,18-2-799 0 0,0 0-84 0 0,-10 0-558 0 0,1 0 0 0 0,0 1 0 0 0,-1 1 0 0 0,-13 3 0 0 0,18-3-292 0 0,1 0 0 0 0,0 0-1 0 0,0 1 1 0 0,0 0-1 0 0,0 0 1 0 0,0 1 0 0 0,1 0-1 0 0,-1 0 1 0 0,-5 5-1 0 0,3 0-8 0 0,0 0 0 0 0,0 0 0 0 0,1 1 1 0 0,1 0-1 0 0,-1 0 0 0 0,-4 12 0 0 0,2-3-5 0 0,2-1 1 0 0,-11 38 0 0 0,14-34-178 0 0,0 0 1 0 0,2 0 0 0 0,0 0 0 0 0,1 0 0 0 0,2 1 0 0 0,0-1 0 0 0,1 0-1 0 0,1 0 1 0 0,7 24 0 0 0,-6-32 9 0 0,1 1 0 0 0,1-1 0 0 0,0 0 0 0 0,1-1 0 0 0,13 21 0 0 0,-15-26-26 0 0,1-1 0 0 0,0 0 1 0 0,1 0-1 0 0,0 0 1 0 0,0-1-1 0 0,0 0 1 0 0,1 0-1 0 0,0 0 1 0 0,16 7-1 0 0,-13-8-8 0 0,-1-1 1 0 0,1 0-1 0 0,0 0 0 0 0,0-1 0 0 0,0-1 0 0 0,18 2 0 0 0,-23-3-8 0 0,-1-1 0 0 0,1 0 0 0 0,0 0 0 0 0,0-1-1 0 0,0 0 1 0 0,-1 0 0 0 0,1 0 0 0 0,0 0-1 0 0,-1-1 1 0 0,1 0 0 0 0,-1-1 0 0 0,1 1 0 0 0,-1-1-1 0 0,7-5 1 0 0,-9 6-14 0 0,0 0 0 0 0,-1-1-1 0 0,0 1 1 0 0,1-1 0 0 0,-1 0 0 0 0,0 0-1 0 0,-1 0 1 0 0,1 0 0 0 0,0 0 0 0 0,-1 0-1 0 0,0 0 1 0 0,0-1 0 0 0,0 1 0 0 0,0 0-1 0 0,0-1 1 0 0,0 1 0 0 0,-1-1 0 0 0,0-3-1 0 0,1 3-47 0 0,-1 0 1 0 0,-1 0-1 0 0,1 0 0 0 0,0 0 0 0 0,-1 0 0 0 0,0 0 0 0 0,0 1 0 0 0,0-1 0 0 0,-1 0 1 0 0,1 0-1 0 0,-1 1 0 0 0,0-1 0 0 0,0 1 0 0 0,0-1 0 0 0,-3-3 0 0 0,-4-1-47 0 0,1 0 0 0 0,-1 0 0 0 0,-1 1 0 0 0,1 0 0 0 0,-15-7 0 0 0,24 14 98 0 0,-26-17-14 0 0,17 10 19 0 0,-1 1-1 0 0,-21-10 1 0 0,5 5 121 0 0,103 0 1700 0 0,5 4-1566 0 0,-53 6-262 0 0,38-7 0 0 0,-27 2-187 0 0,-19 3-592 0 0,27-8 1 0 0,-21 3-714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4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9215 0 0,'-13'5'422'0'0,"12"-5"-400"0"0,1 1 0 0 0,-1-1 0 0 0,1 1 0 0 0,-1-1 1 0 0,1 1-1 0 0,0-1 0 0 0,-1 1 0 0 0,1-1 0 0 0,0 1 0 0 0,-1-1 1 0 0,1 1-1 0 0,0-1 0 0 0,-1 1 0 0 0,1 0 0 0 0,0-1 1 0 0,0 1-1 0 0,0-1 0 0 0,0 1 0 0 0,0 0 0 0 0,-1-1 0 0 0,1 1 1 0 0,1 1-1 0 0,-2 0 22 0 0,1 0-99 0 0,-20 95 1940 0 0,18-80-579 0 0,0 0 0 0 0,1 1 0 0 0,3 30 0 0 0,9 22-1181 0 0,3 0 0 0 0,2 0 1 0 0,30 75-1 0 0,-32-109-1592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4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8751 0 0,'0'0'5267'0'0,"0"2"-3858"0"0,1 11-1003 0 0,0 1 0 0 0,1-1 0 0 0,1 0-1 0 0,0 0 1 0 0,0 0 0 0 0,10 21 0 0 0,1-3-251 0 0,26 42 0 0 0,-34-64-150 0 0,0 0 0 0 0,0-1-1 0 0,2 0 1 0 0,-1 0 0 0 0,1-1 0 0 0,0 0 0 0 0,0 0 0 0 0,0 0 0 0 0,1-2-1 0 0,13 8 1 0 0,-19-12-5 0 0,0 0 0 0 0,0 0 0 0 0,0 0 0 0 0,1 0 0 0 0,-1 0 0 0 0,0-1 0 0 0,1 0 0 0 0,-1 1 0 0 0,0-1 0 0 0,1 0 0 0 0,-1-1 0 0 0,0 1 0 0 0,1-1 0 0 0,-1 1 0 0 0,0-1 0 0 0,0 0 0 0 0,1 0 0 0 0,-1 0 0 0 0,0-1 0 0 0,0 1 0 0 0,0-1 0 0 0,-1 0 0 0 0,1 0 0 0 0,0 0 0 0 0,-1 0 0 0 0,1 0 0 0 0,-1 0 0 0 0,1-1 0 0 0,-1 1 0 0 0,0-1 0 0 0,0 0 0 0 0,0 1 0 0 0,2-7 0 0 0,12-21-88 0 0,24-63 0 0 0,-27 62 54 0 0,-10 24 30 0 0,1 0-1 0 0,-1 0 1 0 0,-1 0 0 0 0,0-1 0 0 0,0 1 0 0 0,0-1 0 0 0,-1 1-1 0 0,1-11 1 0 0,-2-45 111 0 0,0 63-99 0 0,0-1 1 0 0,0 0 0 0 0,0 1-1 0 0,0-1 1 0 0,-1 0-1 0 0,1 1 1 0 0,0-1-1 0 0,0 0 1 0 0,-1 1 0 0 0,1-1-1 0 0,0 1 1 0 0,-1-1-1 0 0,1 0 1 0 0,-1 1 0 0 0,1-1-1 0 0,-1 0 1 0 0,-2-4 1154 0 0,1 25-961 0 0,2 0-1 0 0,0 0 1 0 0,2 0 0 0 0,0 0-1 0 0,6 24 1 0 0,-6-30-180 0 0,2 4-45 0 0,1 0 0 0 0,0 0 0 0 0,1-1 0 0 0,1 0 0 0 0,0 0 0 0 0,1 0 0 0 0,1-1 0 0 0,14 19-1 0 0,-15-24-477 0 0,0-1-1 0 0,1 1 0 0 0,0-2 0 0 0,1 1 0 0 0,0-1 1 0 0,1-1-1 0 0,0 1 0 0 0,0-2 0 0 0,0 0 1 0 0,1 0-1 0 0,23 9 0 0 0,-12-9-1029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4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81 6911 0 0,'-3'-6'193'0'0,"3"5"-149"0"0,-1-1-1 0 0,1 1 1 0 0,-1 0-1 0 0,0 0 1 0 0,1 0-1 0 0,-1 0 1 0 0,0 0-1 0 0,0 0 1 0 0,0 0-1 0 0,0 1 1 0 0,-1-2-1 0 0,1 1 132 0 0,0 0 0 0 0,0 0 1 0 0,0 0-1 0 0,-1 1 0 0 0,1-1 0 0 0,0 0 0 0 0,0 1 0 0 0,0-1 0 0 0,-1 1 1 0 0,1-1-1 0 0,0 1 0 0 0,-1 0 0 0 0,1 0 0 0 0,0-1 0 0 0,-1 1 0 0 0,1 0 1 0 0,0 0-1 0 0,-1 0 0 0 0,1 1 0 0 0,-3-1 0 0 0,1 1 855 0 0,1-1-663 0 0,0 0 0 0 0,0 1 0 0 0,0-1 1 0 0,0 1-1 0 0,0-1 0 0 0,1 1 0 0 0,-1 0 0 0 0,0 0 0 0 0,1 0 1 0 0,-1 0-1 0 0,0 0 0 0 0,1 0 0 0 0,-1 0 0 0 0,1 0 0 0 0,-2 3 1 0 0,0-1-123 0 0,1 0 0 0 0,0 0 1 0 0,-1 1-1 0 0,2-1 0 0 0,-1 1 1 0 0,0-1-1 0 0,-1 5 0 0 0,0 3-110 0 0,1-1 0 0 0,-1 1-1 0 0,2 0 1 0 0,-1 16 0 0 0,1-10-75 0 0,2 0 0 0 0,0-1 1 0 0,0 1-1 0 0,2 0 0 0 0,0 0 1 0 0,9 23-1 0 0,-8-28-338 0 0,0-1 1 0 0,2 1-1 0 0,-1-1 0 0 0,2-1 1 0 0,-1 1-1 0 0,1-1 0 0 0,1 0 0 0 0,0-1 1 0 0,14 14-1 0 0,-2-6-1605 0 0</inkml:trace>
  <inkml:trace contextRef="#ctx0" brushRef="#br0" timeOffset="1">420 75 6447 0 0,'-7'5'272'0'0,"1"0"0"0"0,0 1 0 0 0,1 0 0 0 0,0 1 0 0 0,0-1 0 0 0,0 1 0 0 0,0 0 0 0 0,1 0 0 0 0,1 1 0 0 0,-1-1 0 0 0,1 1 0 0 0,0 0 0 0 0,1-1 0 0 0,0 1 0 0 0,0 1-1 0 0,0-1 1 0 0,1 0 0 0 0,1 0 0 0 0,-1 10 0 0 0,1-9-147 0 0,1 0 1 0 0,-1 0-1 0 0,2-1 0 0 0,-1 1 0 0 0,1 0 1 0 0,0-1-1 0 0,1 1 0 0 0,0-1 0 0 0,0 0 1 0 0,1 0-1 0 0,0 0 0 0 0,0 0 0 0 0,1-1 1 0 0,0 0-1 0 0,1 0 0 0 0,-1 0 0 0 0,12 10 1 0 0,-7-9-119 0 0,1-1 0 0 0,-1 0 0 0 0,1 0 1 0 0,0-1-1 0 0,1-1 0 0 0,-1 0 0 0 0,1-1 1 0 0,0 0-1 0 0,18 4 0 0 0,-19-6-7 0 0,0-1-1 0 0,0 0 1 0 0,0 0-1 0 0,-1-1 1 0 0,1-1-1 0 0,0 1 1 0 0,0-2-1 0 0,0 0 1 0 0,-1 0-1 0 0,1-1 1 0 0,13-5-1 0 0,-20 6 8 0 0,0 0-1 0 0,0 0 1 0 0,0 0-1 0 0,0-1 1 0 0,0 0-1 0 0,0 0 0 0 0,-1 0 1 0 0,1 0-1 0 0,-1-1 1 0 0,0 1-1 0 0,0-1 1 0 0,0 0-1 0 0,2-4 1 0 0,-2 2 107 0 0,0 0 0 0 0,0 0 0 0 0,-1 0 0 0 0,0-1 0 0 0,0 0 0 0 0,-1 1 0 0 0,1-1 1 0 0,-1-9-1 0 0,0 5 104 0 0,-1 1 0 0 0,-1-1 0 0 0,1 0 0 0 0,-2 1 0 0 0,0-1 0 0 0,0 1 0 0 0,-1-1 0 0 0,0 1 1 0 0,-1 0-1 0 0,0 0 0 0 0,-7-13 0 0 0,-1 2-390 0 0,-2 0 0 0 0,0 0-1 0 0,-1 2 1 0 0,-1-1 0 0 0,-1 2 0 0 0,-24-21 0 0 0,29 29-1696 0 0,1 0-3634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5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1 919 0 0,'-1'1'10562'0'0,"-39"26"-6315"0"0,28-20-3307 0 0,0 1 1 0 0,-19 17 0 0 0,30-23-758 0 0,1-1-21 0 0,1 8-28 0 0,5 3-97 0 0,2-3-29 0 0,0 0-1 0 0,1 0 1 0 0,0-1 0 0 0,0 0 0 0 0,1-1-1 0 0,15 10 1 0 0,12 8 65 0 0,-21-13-19 0 0,79 57 328 0 0,-77-56-162 0 0,-1 1 0 0 0,0 0 1 0 0,-1 1-1 0 0,-1 1 0 0 0,0 0 1 0 0,-1 1-1 0 0,16 26 0 0 0,-27-39-115 0 0,-1 1 0 0 0,0-1 0 0 0,0 0 0 0 0,0 1 0 0 0,0-1 0 0 0,-1 1-1 0 0,0-1 1 0 0,0 1 0 0 0,0 0 0 0 0,0-1 0 0 0,-1 1 0 0 0,0 0 0 0 0,0 0 0 0 0,0 0-1 0 0,-1-1 1 0 0,1 1 0 0 0,-1 0 0 0 0,0-1 0 0 0,0 1 0 0 0,-1 0 0 0 0,1-1 0 0 0,-1 0 0 0 0,0 1-1 0 0,-1-1 1 0 0,1 0 0 0 0,-4 5 0 0 0,4-6-92 0 0,0-1 1 0 0,0 0-1 0 0,-1 1 0 0 0,1-1 1 0 0,0 0-1 0 0,-1 0 0 0 0,0 0 1 0 0,1-1-1 0 0,-1 1 0 0 0,0-1 0 0 0,0 1 1 0 0,0-1-1 0 0,0 0 0 0 0,0 0 1 0 0,0 0-1 0 0,0-1 0 0 0,-1 1 1 0 0,1-1-1 0 0,0 0 0 0 0,0 1 1 0 0,0-1-1 0 0,-4-1 0 0 0,0 0 10 0 0,0 1 0 0 0,0-2 0 0 0,0 1 0 0 0,0-1 0 0 0,1 0-1 0 0,-1 0 1 0 0,0-1 0 0 0,-11-6 0 0 0,15 7-54 0 0,0 0 0 0 0,0 0 0 0 0,0 0 0 0 0,1 0 0 0 0,-1-1 0 0 0,1 1 0 0 0,0-1 0 0 0,0 1 0 0 0,0-1 0 0 0,0 0 0 0 0,0 0 0 0 0,0 0 0 0 0,1 0 0 0 0,-1 0 0 0 0,1 0 0 0 0,0-1 0 0 0,0 1 0 0 0,0 0 0 0 0,1-1 0 0 0,-1 1-1 0 0,1 0 1 0 0,-1-1 0 0 0,1 1 0 0 0,1-1 0 0 0,-1 1 0 0 0,0-1 0 0 0,1 1 0 0 0,-1 0 0 0 0,1-1 0 0 0,0 1 0 0 0,0 0 0 0 0,3-6 0 0 0,-2 6 0 0 0,0 0 0 0 0,0 0 0 0 0,0 1 0 0 0,1-1 0 0 0,-1 1 0 0 0,1-1 0 0 0,-1 1 0 0 0,1 0 0 0 0,0 0 0 0 0,4-2 0 0 0,31-11-135 0 0,-3 2 62 0 0,-15 3 87 0 0,46-20-54 0 0,-42 21-17 0 0,-1-2-1 0 0,41-25 1 0 0,39-35-212 0 0,-85 58 249 0 0,7-4-18 0 0,27-26 0 0 0,-46 37 64 0 0,0 0 1 0 0,0 0 0 0 0,-1-1 0 0 0,1 0-1 0 0,-2 0 1 0 0,1 0 0 0 0,-1 0 0 0 0,0-1-1 0 0,4-9 1 0 0,-6 5 4 0 0,-5 2 11 0 0,2 9 5 0 0,0-1 1 0 0,0 1 0 0 0,0 0-1 0 0,-1 0 1 0 0,1 0-1 0 0,0 0 1 0 0,-1 0 0 0 0,1 0-1 0 0,0 0 1 0 0,-1 0-1 0 0,1 0 1 0 0,-1 1-1 0 0,0-1 1 0 0,1 1 0 0 0,-1-1-1 0 0,1 1 1 0 0,-1-1-1 0 0,0 1 1 0 0,1 0 0 0 0,-1 0-1 0 0,0 0 1 0 0,1 0-1 0 0,-1 0 1 0 0,0 0 0 0 0,1 1-1 0 0,-1-1 1 0 0,0 0-1 0 0,1 1 1 0 0,-1-1 0 0 0,1 1-1 0 0,-1 0 1 0 0,1-1-1 0 0,-3 3 1 0 0,-2 0 103 0 0,1 0 0 0 0,0 0 0 0 0,-1 1 1 0 0,1 0-1 0 0,0 0 0 0 0,1 0 0 0 0,-7 8 0 0 0,5-6 9 0 0,1 1 0 0 0,1 0 0 0 0,-1 0 0 0 0,1 1 0 0 0,0 0 0 0 0,1-1 0 0 0,0 1 0 0 0,0 0 0 0 0,1 0 0 0 0,0 1 0 0 0,0-1 0 0 0,1 0 0 0 0,-1 14 0 0 0,2-15-74 0 0,1 0-1 0 0,-1 0 1 0 0,2 0 0 0 0,-1 0-1 0 0,1 0 1 0 0,0 0 0 0 0,0 0 0 0 0,0 0-1 0 0,1-1 1 0 0,0 1 0 0 0,1-1-1 0 0,-1 0 1 0 0,1 0 0 0 0,1 0 0 0 0,-1-1-1 0 0,8 8 1 0 0,4 1 15 0 0,0 0 0 0 0,1-1 0 0 0,1-1 0 0 0,0 0 0 0 0,0-2 0 0 0,1 0 0 0 0,25 9 0 0 0,-6-5-89 0 0,1-2-1 0 0,75 14 0 0 0,-89-23-491 0 0,0 0 1 0 0,-1-2-1 0 0,1 0 0 0 0,44-6 0 0 0,-26-2-796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7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2303 0 0,'19'-12'167'0'0,"-18"12"-126"0"0,-1-1-1 0 0,1 0 1 0 0,0 0-1 0 0,-1 0 1 0 0,1 0-1 0 0,-1 0 1 0 0,1 0-1 0 0,-1 0 1 0 0,0-1-1 0 0,1 1 1 0 0,-1 0-1 0 0,0 0 1 0 0,0 0-1 0 0,0 0 1 0 0,0 0-1 0 0,0 0 1 0 0,0 0-1 0 0,0-2 1 0 0,-5-24 8797 0 0,6 30-8119 0 0,16 104 727 0 0,-5 0 0 0 0,-1 111 0 0 0,-6 111-1226 0 0,-5-296-616 0 0,2 80 521 0 0,4-40-5831 0 0,-4-60 807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11 241 3679 0 0,'-3'-10'345'0'0,"2"7"-207"0"0,-1 0 0 0 0,1 0-1 0 0,1 1 1 0 0,-1-1-1 0 0,0 0 1 0 0,1 0-1 0 0,-1 0 1 0 0,1 0-1 0 0,0 0 1 0 0,0 0 0 0 0,0 0-1 0 0,1-4 1 0 0,-1 4 173 0 0,1 0 1 0 0,-1 0-1 0 0,1 0 1 0 0,0 0-1 0 0,0 0 0 0 0,0 0 1 0 0,0 0-1 0 0,1 0 1 0 0,-1 1-1 0 0,1-1 1 0 0,0 0-1 0 0,0 1 0 0 0,0-1 1 0 0,0 1-1 0 0,0 0 1 0 0,0 0-1 0 0,0 0 1 0 0,1 0-1 0 0,-1 0 1 0 0,1 0-1 0 0,0 1 0 0 0,-1-1 1 0 0,6-1-1 0 0,8-3 4 0 0,0 1 0 0 0,1 0-1 0 0,-1 1 1 0 0,1 0 0 0 0,25 0-1 0 0,12-4 60 0 0,108-14 310 0 0,-29 4-362 0 0,277-21-103 0 0,-260 28-186 0 0,-59 9-374 0 0,153 14-1 0 0,-126-4 201 0 0,189-2-928 0 0,-270-6 1034 0 0,-28 0 35 0 0,-6 0 0 0 0,1 0 0 0 0,0 0 0 0 0,0 0 0 0 0,-1 1 0 0 0,1-1 0 0 0,0 1 0 0 0,-1 0 0 0 0,1 0 0 0 0,3 2 0 0 0,1 1 15 0 0,-1 0 0 0 0,1 0-1 0 0,-1 1 1 0 0,0-1 0 0 0,0 2-1 0 0,0-1 1 0 0,9 11 0 0 0,-1 2-12 0 0,-1 0 0 0 0,0 1 0 0 0,17 32 0 0 0,26 67-3 0 0,-18-35-2 0 0,-19-43 2 0 0,162 301 0 0 0,-164-311 11 0 0,-1 1 0 0 0,-2 0-1 0 0,-1 1 1 0 0,16 55 0 0 0,-29-82-8 0 0,0 0 1 0 0,0 1 0 0 0,-1-1 0 0 0,0 1-1 0 0,0-1 1 0 0,0 0 0 0 0,-1 1 0 0 0,0-1-1 0 0,0 1 1 0 0,0-1 0 0 0,-1 0 0 0 0,-2 8-1 0 0,0-5 18 0 0,0 0-1 0 0,0 0 1 0 0,-1 0-1 0 0,0 0 1 0 0,-1-1-1 0 0,-9 11 1 0 0,-1-2 128 0 0,-1-1 1 0 0,0-1 0 0 0,-2 0 0 0 0,0-2-1 0 0,0 0 1 0 0,-1-1 0 0 0,-37 15-1 0 0,-12-1 762 0 0,-75 16-1 0 0,114-33-676 0 0,-288 50 1729 0 0,222-44-1529 0 0,-471 53 1117 0 0,456-61-1214 0 0,0-5-1 0 0,-1-5 1 0 0,-122-20-1 0 0,202 19-425 0 0,0-1-1279 0 0,-58-3 0 0 0,72 11-3852 0 0,7 2-1567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8:5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1 893 6591 0 0,'0'0'6320'0'0,"1"0"-5816"0"0,11 1 89 0 0,-1-1-1 0 0,0 0 1 0 0,1-1 0 0 0,-1 0-1 0 0,0-1 1 0 0,13-3-1 0 0,66-23 1204 0 0,-50 11-1300 0 0,49-27 0 0 0,26-11-80 0 0,202-92 563 0 0,-55 22-627 0 0,-189 95-223 0 0,-24 12 93 0 0,70-39 0 0 0,-52 25-29 0 0,-44 23-107 0 0,26-16-1 0 0,-32 14-53 0 0,1 2 0 0 0,0 0-1 0 0,0 1 1 0 0,23-7 0 0 0,44-15 96 0 0,-2 0 16 0 0,82-30 71 0 0,-147 52-209 0 0,139-47 175 0 0,-109 36-25 0 0,-23 9-58 0 0,-10 4-36 0 0,-3 1 34 0 0,0 0 1 0 0,0 2-1 0 0,14-4 1 0 0,-25 7-28 0 0,1-1-16 0 0,3 0-22 0 0,1-1 0 0 0,-1 1-1 0 0,1 0 1 0 0,-1 0 0 0 0,1 1-1 0 0,-1 0 1 0 0,1 0 0 0 0,-1 0-1 0 0,1 0 1 0 0,-1 1 0 0 0,1 0-1 0 0,8 3 1 0 0,14 2 23 0 0,0 2-1 0 0,0 2 1 0 0,32 15 0 0 0,58 28 74 0 0,31 10 74 0 0,-36-20 12 0 0,-76-30-125 0 0,0 1-1 0 0,54 29 0 0 0,-33-12 86 0 0,102 36-1 0 0,-129-54-111 0 0,-16-8-57 0 0,96 43 140 0 0,-53-23-55 0 0,-34-15-38 0 0,26 14-1 0 0,-31-13 21 0 0,51 22 68 0 0,-26-9 68 0 0,-34-18-207 0 0,21 8-74 0 0,-11-5 73 0 0,21 9 0 0 0,-41-18 0 0 0,16 12 53 0 0,-13-9-40 0 0,21 10-15 0 0,-23-13 2 0 0,15 9 11 0 0,-15-8 42 0 0,0-1 0 0 0,4 1-66 0 0,-3-1-104 0 0,-5-8-1342 0 0,-5-19-982 0 0,5 7-4916 0 0,1 10 443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13039 0 0,'0'0'1672'0'0,"39"-10"-1384"0"0,-38 20 0 0 0,3 0 0 0 0,4 0-176 0 0,-1 0-32 0 0,-1-2-8 0 0,3 2-4288 0 0,-1 0-856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8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5063 0 0,'1'-1'390'0'0,"36"-38"2678"0"0,-36 38-2870 0 0,0 1 1 0 0,0 0 0 0 0,0-1 0 0 0,-1 1 0 0 0,1 0-1 0 0,0 0 1 0 0,0-1 0 0 0,0 1 0 0 0,0 0-1 0 0,0 0 1 0 0,-1 0 0 0 0,1 0 0 0 0,0 0-1 0 0,0 0 1 0 0,0 0 0 0 0,0 1 0 0 0,0-1-1 0 0,-1 0 1 0 0,1 0 0 0 0,0 1 0 0 0,0-1-1 0 0,0 0 1 0 0,0 1 0 0 0,18 10 1292 0 0,-16-8-1284 0 0,0 1 0 0 0,0-1 0 0 0,0 1 0 0 0,0 0 0 0 0,-1 0 1 0 0,0 0-1 0 0,0 0 0 0 0,0 0 0 0 0,0 1 0 0 0,0-1 0 0 0,-1 0 0 0 0,0 1 0 0 0,0-1 0 0 0,1 8 0 0 0,0 5 353 0 0,-1 0 0 0 0,-2 27-1 0 0,-33 259 2069 0 0,12-130-1789 0 0,19-147-728 0 0,1 0 1 0 0,4 49-1 0 0,-1-66-89 0 0,0 0-1 0 0,1 1 0 0 0,0-1 0 0 0,0 0 1 0 0,1 0-1 0 0,0-1 0 0 0,0 1 0 0 0,1 0 0 0 0,0-1 1 0 0,1 0-1 0 0,8 12 0 0 0,-9-16-19 0 0,0 0 0 0 0,1 0 0 0 0,-1 0-1 0 0,1-1 1 0 0,0 0 0 0 0,0 1 0 0 0,0-2 0 0 0,0 1 0 0 0,0 0-1 0 0,1-1 1 0 0,-1 0 0 0 0,1-1 0 0 0,0 1 0 0 0,8 0 0 0 0,7 1 9 0 0,0-2 1 0 0,35-2 0 0 0,-36 0-11 0 0,8-1-198 0 0,0-1-1 0 0,32-9 0 0 0,29-4-641 0 0,-23 7-1439 0 0,-23 2-3192 0 0,-8 1-798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9215 0 0,'0'0'4538'0'0,"3"0"-2570"0"0,156-20 1900 0 0,6-1-7590 0 0,-138 18-2122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78 7831 0 0,'-4'-5'121'0'0,"1"0"1"0"0,-1 0-1 0 0,0 0 0 0 0,0 0 0 0 0,0 1 0 0 0,-1 0 0 0 0,1 0 0 0 0,-1 0 0 0 0,-8-5 0 0 0,-13-4 3658 0 0,19 10-2779 0 0,-1 0 0 0 0,1 1 0 0 0,-1 0 0 0 0,1 1 0 0 0,-1-1 0 0 0,-11 1 0 0 0,17 1-937 0 0,0 1 0 0 0,0-1 0 0 0,0 1 0 0 0,0 0 1 0 0,1 0-1 0 0,-1 0 0 0 0,0 0 0 0 0,0 0 1 0 0,1 0-1 0 0,-1 0 0 0 0,0 1 0 0 0,1-1 0 0 0,-1 0 1 0 0,1 1-1 0 0,0 0 0 0 0,-1-1 0 0 0,-1 4 1 0 0,-20 33 326 0 0,22-36-348 0 0,-7 16-26 0 0,0 0 0 0 0,2 0-1 0 0,0 0 1 0 0,1 1 0 0 0,0 0-1 0 0,2 0 1 0 0,0 0 0 0 0,2 0-1 0 0,0 1 1 0 0,1-1 0 0 0,0 0-1 0 0,2 0 1 0 0,5 28 0 0 0,-3-32-17 0 0,0-1 0 0 0,0 1 0 0 0,2 0 1 0 0,0-1-1 0 0,0 0 0 0 0,1 0 0 0 0,14 19 1 0 0,-13-23-8 0 0,-1-1 1 0 0,1 0 0 0 0,0-1-1 0 0,1 0 1 0 0,0 0 0 0 0,0-1 0 0 0,1 0-1 0 0,0 0 1 0 0,0-1 0 0 0,17 7 0 0 0,-17-9-2 0 0,0 0 1 0 0,1-1 0 0 0,0 0-1 0 0,-1-1 1 0 0,1 0 0 0 0,20 0-1 0 0,-26-2 10 0 0,1 0-1 0 0,0 0 0 0 0,-1-1 1 0 0,1 1-1 0 0,0-1 0 0 0,-1-1 1 0 0,1 1-1 0 0,-1-1 0 0 0,0 0 1 0 0,1 0-1 0 0,-1-1 0 0 0,0 1 1 0 0,0-1-1 0 0,8-6 0 0 0,-11 7-34 0 0,0 0-1 0 0,0 0 1 0 0,0 0-1 0 0,0-1 1 0 0,-1 1-1 0 0,1 0 0 0 0,-1-1 1 0 0,1 1-1 0 0,-1-1 1 0 0,0 1-1 0 0,0-1 1 0 0,0 1-1 0 0,-1-1 1 0 0,1 0-1 0 0,0 0 1 0 0,-1 1-1 0 0,0-1 1 0 0,0 0-1 0 0,0 0 1 0 0,0 1-1 0 0,0-1 1 0 0,0 0-1 0 0,-1 0 1 0 0,1 1-1 0 0,-1-1 0 0 0,0 0 1 0 0,0 1-1 0 0,0-1 1 0 0,0 0-1 0 0,0 1 1 0 0,-1 0-1 0 0,1-1 1 0 0,-1 1-1 0 0,1 0 1 0 0,-1-1-1 0 0,0 1 1 0 0,-3-2-1 0 0,-44-38-492 0 0,1 2 478 0 0,41 32 89 0 0,-1 1 0 0 0,0 0 0 0 0,-1 1 0 0 0,0-1 0 0 0,0 2 0 0 0,0-1 0 0 0,-11-4 0 0 0,19 10 887 0 0,2 1-775 0 0,6 3-116 0 0,-1 0 0 0 0,1 0 0 0 0,0-1 0 0 0,0 0 0 0 0,0 0 0 0 0,0-1-1 0 0,1 0 1 0 0,-1 0 0 0 0,1 0 0 0 0,-1-1 0 0 0,1-1 0 0 0,-1 1 0 0 0,14-2 0 0 0,12-1-128 0 0,59-12 0 0 0,-83 13 54 0 0,35-8-414 0 0,11-2-5398 0 0,-20 5-584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0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5983 0 0,'0'0'464'0'0,"-2"1"-305"0"0,-1 4 536 0 0,-1 0 0 0 0,1 0-1 0 0,1 0 1 0 0,-1 0 0 0 0,1 0 0 0 0,-1 1 0 0 0,1-1-1 0 0,1 1 1 0 0,-1 0 0 0 0,1-1 0 0 0,0 1-1 0 0,0 7 1 0 0,1 0 1473 0 0,1 25-1 0 0,4-4-2830 0 0,11 100 1217 0 0,24 147-3196 0 0,-38-269 1784 0 0,2 0-1 0 0,-1-1 1 0 0,1 0-1 0 0,9 17 1 0 0,-10-24-915 0 0,5 4-241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10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12783 0 0,'-1'2'587'0'0,"-15"30"230"0"0,13-27-696 0 0,-1 0 0 0 0,1 0-1 0 0,1 1 1 0 0,-1 0-1 0 0,1-1 1 0 0,0 1 0 0 0,0 0-1 0 0,1 0 1 0 0,0 0-1 0 0,-1 8 1 0 0,2-1 199 0 0,1 0 0 0 0,0-1 0 0 0,0 1-1 0 0,1 0 1 0 0,1-1 0 0 0,6 17 0 0 0,-7-23-313 0 0,1 1-1 0 0,1 0 1 0 0,-1-1 0 0 0,1 1-1 0 0,0-1 1 0 0,1 0-1 0 0,-1-1 1 0 0,1 1 0 0 0,0-1-1 0 0,1 0 1 0 0,-1 0 0 0 0,10 6-1 0 0,-9-7-18 0 0,-1-1 1 0 0,1 0-1 0 0,-1 0 0 0 0,1 0 0 0 0,0-1 0 0 0,0 0 1 0 0,0 0-1 0 0,0 0 0 0 0,0-1 0 0 0,7 1 0 0 0,-9-2 8 0 0,0 0-1 0 0,-1 0 0 0 0,1-1 0 0 0,-1 1 1 0 0,1-1-1 0 0,0 1 0 0 0,-1-1 1 0 0,0 0-1 0 0,1-1 0 0 0,-1 1 1 0 0,1-1-1 0 0,-1 1 0 0 0,0-1 0 0 0,0 0 1 0 0,0 0-1 0 0,0 0 0 0 0,0-1 1 0 0,-1 1-1 0 0,4-4 0 0 0,10-13 5 0 0,21-35 0 0 0,-24 35 0 0 0,-5 3 4 0 0,1 0 1 0 0,-2-1-1 0 0,8-25 0 0 0,-9 26 33 0 0,-3 10 39 0 0,-3 4 21 0 0,1 0-1 0 0,0 0 0 0 0,0 0 0 0 0,-1-1 0 0 0,0 1 0 0 0,1 0 1 0 0,-1 0-1 0 0,0-1 0 0 0,0 1 0 0 0,-1-4 0 0 0,7 35 597 0 0,-2-6-432 0 0,0 8-36 0 0,0-1 1 0 0,2 1-1 0 0,11 31 1 0 0,-11-45-582 0 0,1 0 1 0 0,11 22 0 0 0,-11-29-786 0 0,-1 1 0 0 0,1-1-1 0 0,1-1 1 0 0,11 12 0 0 0,-2-6-4843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10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80 6911 0 0,'-4'-1'-4'0'0,"1"0"0"0"0,-1 1 0 0 0,1 0-1 0 0,-1-1 1 0 0,-6 2 0 0 0,7-1 466 0 0,1 0 1 0 0,-1 1-1 0 0,0 0 1 0 0,0-1-1 0 0,1 1 0 0 0,-1 0 1 0 0,1 1-1 0 0,-1-1 1 0 0,1 0-1 0 0,-1 1 1 0 0,-1 1-1 0 0,1-1 129 0 0,1 0 0 0 0,-1 0 0 0 0,1 1-1 0 0,0-1 1 0 0,0 1 0 0 0,0-1 0 0 0,1 1 0 0 0,-1 0 0 0 0,-1 4 0 0 0,-4 19 23 0 0,6-13-608 0 0,1-1 1 0 0,0 1 0 0 0,0-1-1 0 0,2 1 1 0 0,-1-1-1 0 0,2 0 1 0 0,0 0 0 0 0,0 0-1 0 0,1 0 1 0 0,0 0-1 0 0,1-1 1 0 0,1 1 0 0 0,0-1-1 0 0,0-1 1 0 0,1 1-1 0 0,12 14 1 0 0,-13-19-548 0 0,1-1 0 0 0,-1 1 0 0 0,1-1-1 0 0,0-1 1 0 0,0 1 0 0 0,0-1 0 0 0,0-1 0 0 0,1 1 0 0 0,0-1 0 0 0,0 0 0 0 0,0-1 0 0 0,0 0-1 0 0,0 0 1 0 0,0-1 0 0 0,0 0 0 0 0,1 0 0 0 0,-1-1 0 0 0,12-1 0 0 0,-12-1 61 0 0,0 0 0 0 0,0 0 0 0 0,0-1 0 0 0,-1 0-1 0 0,1 0 1 0 0,-1-1 0 0 0,0 0 0 0 0,0 0 0 0 0,11-9 0 0 0,-4 1 455 0 0,-1 0 0 0 0,-1 0 0 0 0,16-22-1 0 0,-22 26 404 0 0,-1 0 0 0 0,0 0 0 0 0,-1-1 0 0 0,0 0-1 0 0,0 0 1 0 0,-1 0 0 0 0,0 0 0 0 0,-1-1-1 0 0,0 1 1 0 0,0-1 0 0 0,-1 0 0 0 0,0 1-1 0 0,-1-1 1 0 0,-1-18 0 0 0,-5 8 602 0 0,6 19-903 0 0,0 0-1 0 0,0 0 0 0 0,-1 1 0 0 0,1-1 1 0 0,0 0-1 0 0,-1 0 0 0 0,1 1 1 0 0,-1-1-1 0 0,1 0 0 0 0,-1 1 0 0 0,1-1 1 0 0,-1 1-1 0 0,1-1 0 0 0,-1 1 0 0 0,0-1 1 0 0,1 1-1 0 0,-1-1 0 0 0,0 1 0 0 0,1-1 1 0 0,-1 1-1 0 0,0 0 0 0 0,0-1 0 0 0,-1 1 1 0 0,0 2 157 0 0,-2 5-87 0 0,-1 1 0 0 0,1 0 0 0 0,1-1 0 0 0,-1 1 0 0 0,1 1 0 0 0,0-1 1 0 0,1 0-1 0 0,-2 15 0 0 0,2-8 159 0 0,1 1 1 0 0,0-1-1 0 0,1 1 1 0 0,3 18-1 0 0,-2-27-222 0 0,1 0 0 0 0,0 0-1 0 0,0-1 1 0 0,0 1 0 0 0,1-1 0 0 0,0 1-1 0 0,0-1 1 0 0,1 0 0 0 0,-1 0-1 0 0,1 0 1 0 0,1 0 0 0 0,8 8 0 0 0,-7-7-56 0 0,1-1 1 0 0,0 0-1 0 0,0-1 1 0 0,1 1-1 0 0,-1-2 1 0 0,1 1-1 0 0,0-1 1 0 0,1 0-1 0 0,12 4 1 0 0,-17-7-24 0 0,0-1 1 0 0,0 1 0 0 0,0-1 0 0 0,0 0-1 0 0,1 0 1 0 0,-1 0 0 0 0,0-1-1 0 0,0 0 1 0 0,0 1 0 0 0,0-2 0 0 0,0 1-1 0 0,0 0 1 0 0,0-1 0 0 0,-1 1 0 0 0,1-1-1 0 0,0 0 1 0 0,5-5 0 0 0,-3 4 31 0 0,-1-1 1 0 0,0-1-1 0 0,0 1 0 0 0,0-1 1 0 0,-1 1-1 0 0,1-1 1 0 0,-1-1-1 0 0,0 1 0 0 0,-1 0 1 0 0,5-10-1 0 0,-4 7 14 0 0,-1-1 1 0 0,0 1-1 0 0,-1-1 0 0 0,0 0 0 0 0,0 0 0 0 0,-1 0 1 0 0,0 0-1 0 0,0 0 0 0 0,-1 0 0 0 0,-1 0 0 0 0,1 0 1 0 0,-1 0-1 0 0,-1 0 0 0 0,0 0 0 0 0,0 0 0 0 0,-1 1 1 0 0,0-1-1 0 0,0 1 0 0 0,-1-1 0 0 0,0 1 0 0 0,0 0 1 0 0,-1 1-1 0 0,0-1 0 0 0,-10-10 0 0 0,-106-109-2259 0 0,106 110 128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11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2303 0 0,'-1'1'167'0'0,"-4"0"950"0"0,0 1-1 0 0,0-1 1 0 0,0 0-1 0 0,0 0 1 0 0,0 0-1 0 0,-7-1 1 0 0,5 0-9 0 0,1 1 0 0 0,-1 0 0 0 0,1 0 0 0 0,-8 2 0 0 0,5 0-424 0 0,7-2-92 0 0,2-1-570 0 0,0 0 0 0 0,-1 0 0 0 0,1 0 0 0 0,0 0 0 0 0,-1 0 0 0 0,1 1 0 0 0,0-1 0 0 0,-1 0 0 0 0,1 0 0 0 0,0 0 0 0 0,-1 0 0 0 0,1 0 0 0 0,0 1 0 0 0,0-1 0 0 0,-1 0 0 0 0,1 0 0 0 0,0 1 0 0 0,0-1 0 0 0,-1 0 0 0 0,1 0 0 0 0,0 1 0 0 0,0-1 0 0 0,0 0 0 0 0,0 1 0 0 0,-1-1 1 0 0,1 0-1 0 0,0 0 0 0 0,0 1 0 0 0,2 4-34 0 0,0 0 1 0 0,0 0 0 0 0,0 0 0 0 0,1 0-1 0 0,-1-1 1 0 0,1 0 0 0 0,0 1 0 0 0,1-1 0 0 0,4 5-1 0 0,5 3-10 0 0,21 16 1 0 0,5 4 49 0 0,-12-6 344 0 0,-2 0 0 0 0,-1 2 0 0 0,-1 0 1 0 0,21 35-1 0 0,-36-50-205 0 0,0 0 0 0 0,-1 1 1 0 0,-1 0-1 0 0,-1 0 0 0 0,1 0 0 0 0,-2 1 0 0 0,0 0 0 0 0,-1 0 1 0 0,-1 0-1 0 0,0 0 0 0 0,-1 1 0 0 0,-1 22 0 0 0,-1-32-96 0 0,0 0-1 0 0,0 0 1 0 0,0-1-1 0 0,-1 1 1 0 0,0 0-1 0 0,0-1 1 0 0,0 1 0 0 0,-1-1-1 0 0,-4 8 1 0 0,4-10-30 0 0,1 1 0 0 0,-1-1 0 0 0,0 0 0 0 0,0 0-1 0 0,0 0 1 0 0,0 0 0 0 0,0-1 0 0 0,-1 1 0 0 0,1-1 0 0 0,-1 0 0 0 0,1 0 0 0 0,-1 0 0 0 0,0 0 0 0 0,-4 1 0 0 0,-1 0 22 0 0,6-1-42 0 0,0-1 0 0 0,-1 0 1 0 0,1 1-1 0 0,-1-2 0 0 0,-6 2 1 0 0,-2-1 46 0 0,12-1-69 0 0,0 0 0 0 0,-1 0 0 0 0,1 0 0 0 0,0 0 0 0 0,-1 0 0 0 0,1 0 0 0 0,0 0 0 0 0,-1 0 0 0 0,1 0 0 0 0,0 0 0 0 0,-1 0 0 0 0,1 0 0 0 0,0-1 0 0 0,-1 1 1 0 0,1 0-1 0 0,0 0 0 0 0,-1 0 0 0 0,1 0 0 0 0,0-1 0 0 0,-1 1 0 0 0,1 0 0 0 0,0 0 0 0 0,0 0 0 0 0,-1-1 0 0 0,1 1 0 0 0,0 0 0 0 0,0 0 0 0 0,0-1 0 0 0,-1 1 0 0 0,1 0 0 0 0,0-1 0 0 0,0 1 0 0 0,0 0 0 0 0,0-1 0 0 0,0 1 1 0 0,-1 0-1 0 0,1-1 0 0 0,3-4-41 0 0,-3 3 37 0 0,1 0-1 0 0,0 1 0 0 0,0-1 0 0 0,0 0 1 0 0,1 1-1 0 0,-1-1 0 0 0,0 1 0 0 0,0-1 0 0 0,1 1 1 0 0,-1 0-1 0 0,1-1 0 0 0,0 1 0 0 0,-1 0 1 0 0,1 0-1 0 0,0 0 0 0 0,-1 0 0 0 0,4 0 0 0 0,2-2-22 0 0,1 1-1 0 0,-1 1 1 0 0,10-2-1 0 0,6-1 2 0 0,39-8 4 0 0,-34 7 3 0 0,36-10-1 0 0,-23 1 30 0 0,72-35-1 0 0,-93 39-61 0 0,-1-2-1 0 0,0 0 1 0 0,-1-1-1 0 0,0-1 1 0 0,23-24-1 0 0,-35 32 26 0 0,0-1-1 0 0,0 0 1 0 0,-1 0-1 0 0,0-1 1 0 0,-1 1-1 0 0,0-1 1 0 0,0 0-1 0 0,0 0 1 0 0,-1-1-1 0 0,0 1 1 0 0,1-10-1 0 0,-3 12 13 0 0,0 0-1 0 0,0 0 0 0 0,-1 0 1 0 0,0 0-1 0 0,0-1 1 0 0,-1 1-1 0 0,0 0 1 0 0,0 0-1 0 0,0 0 1 0 0,0 0-1 0 0,-1 0 0 0 0,0 1 1 0 0,-1-1-1 0 0,1 0 1 0 0,-1 1-1 0 0,0 0 1 0 0,-5-7-1 0 0,3 6 46 0 0,0 1 0 0 0,0-1-1 0 0,0 1 1 0 0,-1 0 0 0 0,0 1 0 0 0,0 0-1 0 0,0 0 1 0 0,-1 0 0 0 0,0 0 0 0 0,1 1-1 0 0,-1 0 1 0 0,-8-2 0 0 0,10 3 1 0 0,-1 1 0 0 0,0-1-1 0 0,1 1 1 0 0,-1 0 0 0 0,0 1 0 0 0,1 0 0 0 0,-1-1 0 0 0,0 2 0 0 0,0-1-1 0 0,1 1 1 0 0,-1 0 0 0 0,0 0 0 0 0,1 0 0 0 0,-1 1 0 0 0,1 0 0 0 0,-8 3-1 0 0,11-3 22 0 0,-1 0 0 0 0,1 1 0 0 0,-1-1 0 0 0,1 1 0 0 0,0-1 0 0 0,0 1 0 0 0,0 0 0 0 0,0-1 0 0 0,1 1 0 0 0,-1 0 0 0 0,1 0 0 0 0,-1 0 0 0 0,1 0 0 0 0,0 1 0 0 0,0-1 0 0 0,1 0-1 0 0,-1 0 1 0 0,1 1 0 0 0,-1 3 0 0 0,1 3 100 0 0,-1 0 0 0 0,1 0 1 0 0,1 0-1 0 0,0 0 0 0 0,2 13 0 0 0,0-12-49 0 0,1 0 0 0 0,0 0 0 0 0,0 0 0 0 0,1-1 0 0 0,1 0 0 0 0,0 1 0 0 0,0-2 0 0 0,1 1 0 0 0,0-1 0 0 0,10 10 0 0 0,-3-5 1 0 0,1 0 0 0 0,1-1 1 0 0,0-1-1 0 0,0-1 0 0 0,21 12 0 0 0,-22-16-75 0 0,-1-1 0 0 0,1 0 0 0 0,26 6 0 0 0,49 6 4 0 0,-65-14-44 0 0,22 2-628 0 0,1-3 0 0 0,0-1-1 0 0,51-6 1 0 0,-52 1-1562 0 0,5 0-5811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0.8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155 425 7831 0 0,'6'-6'810'0'0,"7"-4"-782"0"0,-12 10 8 0 0,0 0 0 0 0,0-1-1 0 0,0 1 1 0 0,0-1 0 0 0,0 1 0 0 0,0-1 0 0 0,-1 1-1 0 0,1-1 1 0 0,0 0 0 0 0,0 1 0 0 0,-1-1-1 0 0,1 0 1 0 0,0 0 0 0 0,-1 0 0 0 0,1 1 0 0 0,-1-1-1 0 0,1 0 1 0 0,-1 0 0 0 0,1-2 0 0 0,5-13 910 0 0,4-8 500 0 0,12-49 0 0 0,-16 46-1043 0 0,-2-1 0 0 0,2-33 0 0 0,-5 51-282 0 0,-2 0 0 0 0,1 0 0 0 0,-1 0 0 0 0,-1 1 0 0 0,0-1 0 0 0,0 0 0 0 0,-1 1 0 0 0,0-1 0 0 0,-9-15 0 0 0,11 21-56 0 0,-1 1 0 0 0,0-1 0 0 0,0 1 0 0 0,-1 0 0 0 0,1 0 0 0 0,0 0 0 0 0,-1 1 0 0 0,0-1 0 0 0,0 0 0 0 0,0 1 1 0 0,0 0-1 0 0,0 0 0 0 0,0 0 0 0 0,0 0 0 0 0,-1 0 0 0 0,1 0 0 0 0,-1 1 0 0 0,1 0 0 0 0,-1 0 0 0 0,0 0 0 0 0,1 0 0 0 0,-1 0 0 0 0,0 1 0 0 0,0 0 0 0 0,0-1 0 0 0,1 2 0 0 0,-1-1 0 0 0,0 0 0 0 0,0 1 1 0 0,0-1-1 0 0,1 1 0 0 0,-1 0 0 0 0,0 1 0 0 0,1-1 0 0 0,-1 0 0 0 0,1 1 0 0 0,0 0 0 0 0,-1 0 0 0 0,1 0 0 0 0,0 0 0 0 0,0 0 0 0 0,-5 6 0 0 0,0 2 41 0 0,0 0 0 0 0,0 0 0 0 0,1 1-1 0 0,1 0 1 0 0,0 0 0 0 0,0 1 0 0 0,2 0-1 0 0,-1 0 1 0 0,1 0 0 0 0,1 0 0 0 0,0 0-1 0 0,1 1 1 0 0,-2 21 0 0 0,3-15-57 0 0,1-1 0 0 0,1 1-1 0 0,1-1 1 0 0,0 0 0 0 0,1 0 0 0 0,1 0 0 0 0,1 0-1 0 0,13 33 1 0 0,-10-34-72 0 0,1-1-1 0 0,0 0 1 0 0,1 0 0 0 0,1 0-1 0 0,1-1 1 0 0,0-1-1 0 0,1 0 1 0 0,0-1 0 0 0,1 0-1 0 0,0-1 1 0 0,1-1-1 0 0,0 0 1 0 0,1-1-1 0 0,1-1 1 0 0,-1 0 0 0 0,1-1-1 0 0,22 6 1 0 0,-30-11-466 0 0,1-1 1 0 0,0 0-1 0 0,0 0 1 0 0,16-1-1 0 0,2-2-967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1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8287 0 0,'0'0'756'0'0,"1"2"-622"0"0,3 10 754 0 0,-1 1 0 0 0,0-1 0 0 0,2 24 0 0 0,-1-7 237 0 0,9 61 565 0 0,14 73 53 0 0,-17-108-1287 0 0,9 36 54 0 0,-14-65-164 0 0,9-40-138 0 0,-4-7-63 0 0,-1 0 0 0 0,0-1 0 0 0,10-40 1 0 0,-15 47-96 0 0,9-35-66 0 0,14-42-119 0 0,-14 49 135 0 0,-10 30 0 0 0,0 1 0 0 0,1-1 0 0 0,12-23 0 0 0,-8 25 0 0 0,1 5 0 0 0,-8 7 0 0 0,0-1 0 0 0,0 0-1 0 0,0 0 1 0 0,0 1 0 0 0,0-1-1 0 0,0 0 1 0 0,0 1 0 0 0,0-1-1 0 0,0 1 1 0 0,0 0 0 0 0,0-1-1 0 0,-1 1 1 0 0,1-1 0 0 0,0 1-1 0 0,-1 0 1 0 0,1 0 0 0 0,0-1-1 0 0,-1 1 1 0 0,1 0 0 0 0,-1 0-1 0 0,1 1 1 0 0,11 21-46 0 0,14 47-5 0 0,13 27 9 0 0,-33-84-66 0 0,2 0 0 0 0,0 0 0 0 0,0-1 0 0 0,1 0 0 0 0,0 0 0 0 0,16 14 0 0 0,-18-20-341 0 0,0 0-1 0 0,0-1 1 0 0,1 0 0 0 0,-1 0 0 0 0,1-1-1 0 0,0 1 1 0 0,1-2 0 0 0,-1 1 0 0 0,0-1-1 0 0,1-1 1 0 0,17 4 0 0 0,2-4-4498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1.5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180 38 4607 0 0,'-1'-2'354'0'0,"-2"-1"-179"0"0,0-1 1 0 0,0 0 0 0 0,-1 1-1 0 0,1 0 1 0 0,-1 0-1 0 0,-7-5 1 0 0,8 6 257 0 0,1 1 0 0 0,-1 0-1 0 0,1 0 1 0 0,-1 1 0 0 0,1-1 0 0 0,-1 0 0 0 0,1 1-1 0 0,-1-1 1 0 0,0 1 0 0 0,1 0 0 0 0,-1 0 0 0 0,0 0-1 0 0,1 0 1 0 0,-6 2 0 0 0,-4 0 499 0 0,9-2-789 0 0,1 0-1 0 0,-1 1 0 0 0,0-1 0 0 0,0 1 0 0 0,1-1 0 0 0,-1 1 0 0 0,0 0 0 0 0,1 0 0 0 0,-1 0 0 0 0,0 1 0 0 0,1-1 0 0 0,0 1 0 0 0,-1-1 0 0 0,1 1 0 0 0,0 0 0 0 0,0 0 0 0 0,-4 3 0 0 0,1 4 26 0 0,-1 1 1 0 0,1-1-1 0 0,0 1 0 0 0,1 0 0 0 0,0 0 1 0 0,1 0-1 0 0,0 1 0 0 0,1-1 0 0 0,0 1 0 0 0,0 0 1 0 0,0 21-1 0 0,3-17-125 0 0,0 2 19 0 0,3 24 0 0 0,-3-35-52 0 0,1 0 1 0 0,-1 0-1 0 0,1-1 0 0 0,1 1 0 0 0,-1-1 1 0 0,1 0-1 0 0,6 10 0 0 0,-6-10-4 0 0,1 0-1 0 0,0 0 1 0 0,0 0-1 0 0,0-1 1 0 0,1 0 0 0 0,0 0-1 0 0,0 0 1 0 0,0 0-1 0 0,0-1 1 0 0,10 5-1 0 0,-11-6-1 0 0,-1-1 0 0 0,0 0-1 0 0,1 0 1 0 0,-1-1 0 0 0,1 1 0 0 0,-1-1-1 0 0,1 1 1 0 0,-1-1 0 0 0,1 0-1 0 0,-1-1 1 0 0,1 1 0 0 0,-1-1-1 0 0,1 1 1 0 0,-1-1 0 0 0,1 0-1 0 0,-1 0 1 0 0,0-1 0 0 0,0 1 0 0 0,1-1-1 0 0,3-2 1 0 0,-2 0 0 0 0,0 1 1 0 0,-1-1-1 0 0,0-1 0 0 0,0 1 1 0 0,0 0-1 0 0,0-1 0 0 0,4-6 1 0 0,0-2 4 0 0,10-23 0 0 0,-12 22-6 0 0,27-66 79 0 0,-29 69-60 0 0,-1 0-1 0 0,0 0 1 0 0,-1 0 0 0 0,-1 0 0 0 0,1-16 0 0 0,-2 25 1132 0 0,-2 14-628 0 0,1 0-426 0 0,0 1 0 0 0,1-1 0 0 0,0 0 0 0 0,3 17 0 0 0,12 50-144 0 0,-10-56 47 0 0,-4-14-335 0 0,2 1 0 0 0,-1 0 0 0 0,1-1 0 0 0,1 1 0 0 0,0-1 1 0 0,0 0-1 0 0,1 0 0 0 0,0 0 0 0 0,0-1 0 0 0,10 12 0 0 0,-3-7-1180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11599 0 0,'0'0'2024'0'0,"7"12"-1608"0"0,1-2 0 0 0,-1 0-336 0 0,1 0-80 0 0,0-2 0 0 0,4 2-3872 0 0,-2-3-784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1.9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1 144 5063 0 0,'0'0'2204'0'0,"6"16"4714"0"0,-5-2-5675 0 0,0 1 1 0 0,5 19-1 0 0,2 13-75 0 0,-4-18-689 0 0,17 56 0 0 0,-18-73-435 0 0,-1-6-23 0 0,0 1 0 0 0,1 0 1 0 0,-1 0-1 0 0,7 9 0 0 0,0-7-21 0 0,-8-8-8 0 0,1 0-1 0 0,0 0 1 0 0,0 0-1 0 0,-1 0 1 0 0,1-1-1 0 0,0 1 1 0 0,0 0-1 0 0,0-1 1 0 0,0 0-1 0 0,0 0 1 0 0,0 1-1 0 0,0-1 1 0 0,0 0-1 0 0,0 0 1 0 0,0-1-1 0 0,3 0 1 0 0,-1 0-46 0 0,0 0-1 0 0,-1-1 1 0 0,1 1 0 0 0,0-1 0 0 0,-1 0 0 0 0,1 0 0 0 0,5-5-1 0 0,-1 0-111 0 0,1-1-1 0 0,-2 0 0 0 0,1 0 0 0 0,-1-1 0 0 0,6-10 1 0 0,47-81-1126 0 0,-49 78 942 0 0,14-36 0 0 0,1 0 58 0 0,10-33 67 0 0,-18 45 443 0 0,-18 44 299 0 0,8 11-6 0 0,-4 0-400 0 0,0 0-1 0 0,0 1 1 0 0,-1-1 0 0 0,-1 1 0 0 0,1 0 0 0 0,-2-1-1 0 0,2 16 1 0 0,3 13 20 0 0,1-5-461 0 0,18 75 1125 0 0,-20-93-1485 0 0,10 21-1 0 0,-9-26-874 0 0,0 1-1 0 0,12 15 1 0 0,-4-9-3927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2.2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 12839 0 0,'2'-17'588'0'0,"-2"14"-12"0"0,2 6-293 0 0,11 38 849 0 0,11 49 0 0 0,-11-36-780 0 0,11 40 109 0 0,56 195-271 0 0,-68-251-248 0 0,13 39-1057 0 0,-8-26-2735 0 0,3 3-1537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2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19 123 11719 0 0,'-4'-13'292'0'0,"0"4"-47"0"0,2 1 0 0 0,-1-1 0 0 0,-1-14 0 0 0,3 22-192 0 0,1 0 0 0 0,0-1-1 0 0,-1 1 1 0 0,1-1 0 0 0,0 1 0 0 0,0-1-1 0 0,0 1 1 0 0,0 0 0 0 0,1-1 0 0 0,-1 1-1 0 0,0-1 1 0 0,1 1 0 0 0,-1 0 0 0 0,0-1-1 0 0,1 1 1 0 0,0-2 0 0 0,2-3 432 0 0,-2 5-454 0 0,-1-1 1 0 0,1 1 0 0 0,0 0-1 0 0,0-1 1 0 0,0 1-1 0 0,0-1 1 0 0,0 1 0 0 0,0 0-1 0 0,0 0 1 0 0,0 0 0 0 0,0-1-1 0 0,0 1 1 0 0,1 0-1 0 0,-1 1 1 0 0,1-1 0 0 0,-1 0-1 0 0,2-1 1 0 0,1 1 77 0 0,0-1 0 0 0,0 1 0 0 0,0 0 1 0 0,0 0-1 0 0,0 1 0 0 0,7-1 0 0 0,0 1 82 0 0,0 0 1 0 0,-1 1-1 0 0,1 0 1 0 0,18 5-1 0 0,53 17-207 0 0,-68-17-86 0 0,1 0 0 0 0,-1 0 1 0 0,0 2-1 0 0,0 0 0 0 0,-1 0 0 0 0,12 11 0 0 0,-15-11-173 0 0,-1 0 0 0 0,-1 0 0 0 0,1 1 0 0 0,-1 0 0 0 0,-1 0 0 0 0,0 1 0 0 0,0 0 0 0 0,-1 0 0 0 0,9 19 0 0 0,-7-8-1258 0 0,0 0-1 0 0,-1 1 1 0 0,-1 0 0 0 0,3 24 0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2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69 5983 0 0,'0'0'464'0'0,"-1"2"-305"0"0,-3 8 605 0 0,-1 0 1 0 0,2 0-1 0 0,-5 18 0 0 0,4-13 652 0 0,2-7-998 0 0,1 0-1 0 0,0 0 1 0 0,1 0 0 0 0,-1 0-1 0 0,1 0 1 0 0,1 1-1 0 0,0-1 1 0 0,0 0-1 0 0,3 10 1 0 0,-2-8-180 0 0,2 0 0 0 0,-1 0 0 0 0,1 0 0 0 0,0 0 1 0 0,1-1-1 0 0,8 13 0 0 0,-11-19-200 0 0,-1-1 1 0 0,1 0-1 0 0,-1 0 1 0 0,1 0-1 0 0,0 0 1 0 0,0-1-1 0 0,0 1 1 0 0,0 0-1 0 0,0-1 1 0 0,0 1-1 0 0,0-1 1 0 0,0 0-1 0 0,1 0 0 0 0,-1 0 1 0 0,0 0-1 0 0,1 0 1 0 0,-1 0-1 0 0,1 0 1 0 0,-1-1-1 0 0,1 0 1 0 0,-1 1-1 0 0,1-1 1 0 0,0 0-1 0 0,-1 0 1 0 0,1 0-1 0 0,-1-1 1 0 0,1 1-1 0 0,-1 0 1 0 0,1-1-1 0 0,2-1 0 0 0,-2 1 13 0 0,1-1 0 0 0,-1 0 0 0 0,0 0 0 0 0,0 0-1 0 0,0 0 1 0 0,0 0 0 0 0,0-1 0 0 0,-1 1-1 0 0,1-1 1 0 0,-1 0 0 0 0,1 1 0 0 0,-1-1-1 0 0,0 0 1 0 0,0-1 0 0 0,-1 1 0 0 0,1 0-1 0 0,-1 0 1 0 0,1-1 0 0 0,-1 1 0 0 0,1-5 0 0 0,0-2 40 0 0,-1-1 0 0 0,0 0 0 0 0,0 0 1 0 0,-1 0-1 0 0,0 1 0 0 0,-1-1 1 0 0,0 0-1 0 0,-1 0 0 0 0,0 1 1 0 0,-6-16-1 0 0,3 12-53 0 0,0 0 0 0 0,-2 1 0 0 0,0 0 0 0 0,0 0 0 0 0,-1 1 1 0 0,-1 0-1 0 0,-12-15 0 0 0,-2 4-1963 0 0,13 15-3591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3.7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74 130 5063 0 0,'-2'-3'97'0'0,"0"-1"0"0"0,0 0-1 0 0,0 1 1 0 0,0 0 0 0 0,-1-1-1 0 0,0 1 1 0 0,-5-5 1190 0 0,8 8-1074 0 0,-1-1-1 0 0,1 1 1 0 0,-1-1-1 0 0,1 1 0 0 0,-1 0 1 0 0,1-1-1 0 0,-1 1 0 0 0,1 0 1 0 0,-1-1-1 0 0,1 1 1 0 0,-1 0-1 0 0,0 0 0 0 0,1-1 1 0 0,-1 1-1 0 0,1 0 0 0 0,-1 0 1 0 0,0 0-1 0 0,1 0 1 0 0,-1 0-1 0 0,0 0 0 0 0,1 0 1 0 0,-1 0-1 0 0,0 0 0 0 0,1 0 1 0 0,-1 0-1 0 0,1 0 1 0 0,-2 1-1 0 0,-1 4 222 0 0,0 0 0 0 0,0 1 0 0 0,0 0 0 0 0,1 0 0 0 0,0-1-1 0 0,0 1 1 0 0,-1 9 0 0 0,-6 45 1078 0 0,9-58-1467 0 0,-1 9 93 0 0,0-1 1 0 0,1 0-1 0 0,0 1 0 0 0,1-1 1 0 0,0 1-1 0 0,0-1 1 0 0,1 0-1 0 0,1 1 0 0 0,6 15 1 0 0,-9-25-120 0 0,0 0-17 0 0,0-1 0 0 0,1 1 0 0 0,-1 0 0 0 0,0-1 0 0 0,0 1 0 0 0,1-1 0 0 0,-1 1 0 0 0,0-1 0 0 0,1 1 0 0 0,-1-1 0 0 0,0 1 0 0 0,1-1 0 0 0,-1 1 0 0 0,1-1 0 0 0,-1 1 0 0 0,1-1 0 0 0,-1 0 0 0 0,1 1 0 0 0,-1-1 0 0 0,1 0-1 0 0,0 1 1 0 0,-1-1 0 0 0,1 0 0 0 0,7 5 12 0 0,-7-5-12 0 0,0 0 1 0 0,-1 0-1 0 0,1 0 0 0 0,0 0 1 0 0,-1 0-1 0 0,1 0 0 0 0,-1 0 1 0 0,1 0-1 0 0,0-1 0 0 0,-1 1 1 0 0,1 0-1 0 0,-1 0 1 0 0,1-1-1 0 0,-1 1 0 0 0,1 0 1 0 0,-1-1-1 0 0,1 1 0 0 0,-1 0 1 0 0,1-1-1 0 0,0 0 0 0 0,0 1 2 0 0,2-3-9 0 0,0 1 1 0 0,1-1-1 0 0,-1 0 0 0 0,-1 0 0 0 0,1 0 0 0 0,0 0 1 0 0,-1 0-1 0 0,4-6 0 0 0,14-31-326 0 0,-10 18 97 0 0,2-7-386 0 0,12-37 0 0 0,-9 23-100 0 0,-4 7 89 0 0,-6 20 223 0 0,9-21-1 0 0,-14 37 426 0 0,0-1 0 0 0,0 1 0 0 0,0 0 0 0 0,0 0 0 0 0,0 0-1 0 0,0 0 1 0 0,0-1 0 0 0,0 1 0 0 0,0 0 0 0 0,0 0 0 0 0,0 0-1 0 0,0 0 1 0 0,0-1 0 0 0,0 1 0 0 0,0 0 0 0 0,0 0 0 0 0,0 0 0 0 0,0 0-1 0 0,0 0 1 0 0,1 0 0 0 0,-1-1 0 0 0,0 1 0 0 0,0 0 0 0 0,0 0-1 0 0,0 0 1 0 0,0 0 0 0 0,1 0 0 0 0,-1 0 0 0 0,0 0 0 0 0,0 0 0 0 0,0 0-1 0 0,0-1 1 0 0,0 1 0 0 0,1 0 0 0 0,-1 0 0 0 0,0 0 0 0 0,0 0-1 0 0,0 0 1 0 0,0 0 0 0 0,1 0 0 0 0,-1 0 0 0 0,0 0 0 0 0,0 0 0 0 0,0 0-1 0 0,0 0 1 0 0,1 0 0 0 0,-1 1 0 0 0,0-1 0 0 0,0 0 0 0 0,0 0 0 0 0,0 0-1 0 0,1 0 1 0 0,4 12 490 0 0,0 22 216 0 0,-1 43 445 0 0,4 37-79 0 0,-7-113-1072 0 0,-1 0-1 0 0,0 0 0 0 0,0 1 1 0 0,1-1-1 0 0,-1 0 0 0 0,1 0 1 0 0,-1 0-1 0 0,1 1 0 0 0,-1-1 1 0 0,1 0-1 0 0,0 0 0 0 0,-1 0 1 0 0,2 1-1 0 0,-1-1-11 0 0,-1-1 0 0 0,1 0 0 0 0,-1 1 0 0 0,1-1 0 0 0,-1 0 0 0 0,1 1 0 0 0,-1-1 0 0 0,1 0 0 0 0,0 0 0 0 0,-1 0 0 0 0,1 1 0 0 0,-1-1 0 0 0,1 0-1 0 0,0 0 1 0 0,-1 0 0 0 0,1 0 0 0 0,-1 0 0 0 0,1 0 0 0 0,0 0 0 0 0,0 0 0 0 0,1-1-4 0 0,-1 0 0 0 0,1 1 0 0 0,-1-1-1 0 0,1 0 1 0 0,-1 0 0 0 0,1 0 0 0 0,-1 0 0 0 0,0 0-1 0 0,1 0 1 0 0,-1 0 0 0 0,0 0 0 0 0,0-1-1 0 0,0 1 1 0 0,0 0 0 0 0,0-1 0 0 0,0 1 0 0 0,0-1-1 0 0,1-1 1 0 0,12-32-181 0 0,18-72 0 0 0,-6 17-396 0 0,-21 72 496 0 0,-4 17 38 0 0,-1 3 74 0 0,5 38 354 0 0,1 0 1 0 0,16 48 0 0 0,-19-76-324 0 0,1-1 0 0 0,0 0 0 0 0,1 0 0 0 0,1 0 0 0 0,0 0 0 0 0,0-1 0 0 0,1 0 0 0 0,0 0 0 0 0,0-1-1 0 0,1 0 1 0 0,1 0 0 0 0,12 10 0 0 0,-17-16-49 0 0,0-1 0 0 0,1 1 0 0 0,-1-1 0 0 0,1 1 0 0 0,-1-1 0 0 0,1 0 0 0 0,0-1 0 0 0,0 1 0 0 0,0-1 0 0 0,0 0 0 0 0,0-1 0 0 0,0 1 0 0 0,0-1 0 0 0,1 0 0 0 0,-1 0 0 0 0,0 0 1 0 0,0-1-1 0 0,0 0 0 0 0,0 0 0 0 0,0 0 0 0 0,0 0 0 0 0,0-1 0 0 0,0 0 0 0 0,-1 0 0 0 0,1 0 0 0 0,-1-1 0 0 0,1 0 0 0 0,-1 1 0 0 0,0-2 0 0 0,0 1 0 0 0,0 0 0 0 0,0-1 0 0 0,-1 0 0 0 0,6-6 0 0 0,1-4 17 0 0,-1-1 0 0 0,0 0 0 0 0,12-29 1 0 0,-18 37-24 0 0,-1 0 1 0 0,1 0 0 0 0,-1 0-1 0 0,-1-1 1 0 0,1 1 0 0 0,-1 0 0 0 0,-1-1-1 0 0,1 1 1 0 0,-1-1 0 0 0,-1 1-1 0 0,-1-11 1 0 0,1 14-3 0 0,0 0 1 0 0,-1-1-1 0 0,1 1 0 0 0,-1 0 0 0 0,0 0 1 0 0,-1 0-1 0 0,1 0 0 0 0,-1 0 0 0 0,1 0 1 0 0,-1 1-1 0 0,-6-6 0 0 0,6 7 3 0 0,1-1-1 0 0,-1 1 1 0 0,0 0-1 0 0,1 1 1 0 0,-1-1-1 0 0,0 0 1 0 0,0 1-1 0 0,0 0 1 0 0,0 0-1 0 0,-1 0 1 0 0,1 0 0 0 0,0 0-1 0 0,0 0 1 0 0,-1 1-1 0 0,1 0 1 0 0,-7-1-1 0 0,8 2 17 0 0,-1 0 0 0 0,1-1 1 0 0,-1 1-1 0 0,1 0 0 0 0,-1 0 0 0 0,1 1 0 0 0,0-1 0 0 0,-1 0 0 0 0,1 1 0 0 0,0 0 0 0 0,0-1 1 0 0,0 1-1 0 0,0 0 0 0 0,0 0 0 0 0,-2 3 0 0 0,1-2 3 0 0,1 1 1 0 0,-1-1-1 0 0,1 1 0 0 0,-1 0 0 0 0,1 0 0 0 0,1 0 1 0 0,-1 0-1 0 0,-1 6 0 0 0,1-5-20 0 0,1 19-4 0 0,1-21-45 0 0,0 1-1 0 0,1-1 1 0 0,-1 1-1 0 0,1-1 1 0 0,0 1-1 0 0,0-1 1 0 0,0 0-1 0 0,0 1 1 0 0,1-1-1 0 0,-1 0 1 0 0,1 0-1 0 0,0 0 1 0 0,0 0-1 0 0,0 0 1 0 0,0 0-1 0 0,0 0 1 0 0,1-1-1 0 0,-1 1 1 0 0,1-1-1 0 0,0 0 1 0 0,-1 0-1 0 0,1 0 1 0 0,0 0-1 0 0,0 0 1 0 0,1 0-1 0 0,-1-1 1 0 0,5 2-1 0 0,0 0-297 0 0,1-1-1 0 0,-1 0 1 0 0,1 0-1 0 0,0-1 1 0 0,-1 0 0 0 0,1-1-1 0 0,0 0 1 0 0,0 0-1 0 0,-1-1 1 0 0,13-2-1 0 0,3-1-441 0 0,-11 1-268 0 0,1 1 0 0 0,23-9 0 0 0,-34 10 824 0 0,-1 0-1 0 0,0 0 1 0 0,0-1 0 0 0,0 1-1 0 0,0 0 1 0 0,0-1-1 0 0,-1 1 1 0 0,1-1-1 0 0,0 0 1 0 0,-1 1 0 0 0,1-1-1 0 0,-1 0 1 0 0,2-2-1 0 0,7-11-2034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4.2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1 226 919 0 0,'0'3'67'0'0,"19"71"5206"0"0,9 35 4473 0 0,-22-93-8927 0 0,0-1-1 0 0,12 21 1 0 0,-1-6 781 0 0,-16-29-870 0 0,7-31-586 0 0,-2-15-611 0 0,-1-47 0 0 0,-4 56-1046 0 0,1 1-1 0 0,13-66 1 0 0,-9 84 477 0 0,1 0 0 0 0,0 0 0 0 0,1 1 0 0 0,1 0 0 0 0,1 1 0 0 0,11-15 1 0 0,-18 26 879 0 0,3-5 168 0 0,1 0 1 0 0,12-11-1 0 0,-18 22 1012 0 0,0 6-286 0 0,0 0 0 0 0,0 0-1 0 0,-1 0 1 0 0,0 0 0 0 0,0 0 0 0 0,-2 10-1 0 0,0-8-180 0 0,2 0 0 0 0,-1 1-1 0 0,2 17 1 0 0,1-15 80 0 0,1 1 0 0 0,0-2 0 0 0,6 19 0 0 0,-8-29-780 0 0,2 1-295 0 0,2 2 253 0 0,2 0 25 0 0,0 1 1 0 0,0-1-1 0 0,1-1 0 0 0,0 1 1 0 0,14 5-1 0 0,-8-2 188 0 0,1 0 1 0 0,-1 1-1 0 0,-1 1 0 0 0,0 1 0 0 0,0-1 1 0 0,-1 2-1 0 0,-1 0 0 0 0,11 14 1 0 0,-9-11 6 0 0,0 0 706 0 0,-1 0-1 0 0,0 1 1 0 0,-1 1-1 0 0,-1-1 1 0 0,10 22-1 0 0,-20-34-568 0 0,1 0 0 0 0,-1 0-1 0 0,0 0 1 0 0,0 0 0 0 0,0 0 0 0 0,0 0-1 0 0,-1 0 1 0 0,1 0 0 0 0,-1 0 0 0 0,0 0-1 0 0,-1-1 1 0 0,1 1 0 0 0,-2 4 0 0 0,1-4 6 0 0,-2 5 90 0 0,-1 1 0 0 0,0 0 0 0 0,-1-1 0 0 0,0 0 0 0 0,0 0 0 0 0,-1 0 0 0 0,-9 9 0 0 0,1-4-94 0 0,-1 0-1 0 0,-31 22 0 0 0,32-27-416 0 0,-21 10 1 0 0,19-11-1385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5.1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266 31 7831 0 0,'0'0'603'0'0,"3"-4"-396"0"0,4-7-263 0 0,-7 11 64 0 0,0 0-1 0 0,0-1 1 0 0,0 1-1 0 0,0 0 1 0 0,0-1-1 0 0,0 1 0 0 0,0 0 1 0 0,0 0-1 0 0,0-1 1 0 0,0 1-1 0 0,0 0 0 0 0,0 0 1 0 0,0-1-1 0 0,0 1 1 0 0,0 0-1 0 0,-1 0 1 0 0,1-1-1 0 0,0 1 0 0 0,0 0 1 0 0,0 0-1 0 0,0 0 1 0 0,-1-1-1 0 0,1 1 0 0 0,0 0 1 0 0,0 0-1 0 0,-1 0 1 0 0,1 0-1 0 0,0-1 0 0 0,-5 0 389 0 0,1 0 0 0 0,0 0-1 0 0,-1 0 1 0 0,1 0 0 0 0,-7 0-1 0 0,9 1-162 0 0,-14-2 871 0 0,0 2-1 0 0,0-1 1 0 0,-1 2-1 0 0,1 0 1 0 0,-16 4-1 0 0,24-3-949 0 0,0 0-1 0 0,-1 0 0 0 0,1 1 1 0 0,0 0-1 0 0,0 0 0 0 0,1 1 1 0 0,-1 0-1 0 0,1 1 0 0 0,0-1 1 0 0,0 1-1 0 0,-8 8 1 0 0,12-10-279 0 0,1 0 0 0 0,0 0 0 0 0,0 0 0 0 0,0 0 0 0 0,0 0 0 0 0,0 1 0 0 0,1-1 0 0 0,0 1 0 0 0,-1-1 0 0 0,1 1 0 0 0,1 0 0 0 0,-1 0 0 0 0,0 5 0 0 0,-1 6-6387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5.8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1 9503 0 0,'0'0'859'0'0,"1"2"-710"0"0,-1 2-62 0 0,0-1-1 0 0,0 1 1 0 0,0 0 0 0 0,0 0-1 0 0,0 0 1 0 0,-1 0-1 0 0,0 0 1 0 0,0 0-1 0 0,-2 5 1 0 0,-17 35 866 0 0,1-4-241 0 0,4 5-83 0 0,-15 37 294 0 0,18-53-689 0 0,1 0-1 0 0,-12 57 1 0 0,22-80-226 0 0,1 0-1 0 0,-1 1 1 0 0,1-1-1 0 0,1 0 1 0 0,-1 1-1 0 0,1-1 1 0 0,0 0-1 0 0,0 0 1 0 0,1 0 0 0 0,0 0-1 0 0,0 0 1 0 0,0 0-1 0 0,1 0 1 0 0,0-1-1 0 0,0 1 1 0 0,0-1-1 0 0,1 0 1 0 0,-1 0-1 0 0,1 0 1 0 0,0 0-1 0 0,10 7 1 0 0,-3-3-129 0 0,0 0 0 0 0,1-1 0 0 0,0 0 0 0 0,0-1 0 0 0,1 0 0 0 0,0-1 0 0 0,0 0 1 0 0,22 5-1 0 0,-17-6-893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6.4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14 504 9215 0 0,'0'0'82'0'0,"-1"0"0"0"0,0 0 0 0 0,0-1 0 0 0,1 1-1 0 0,-1 0 1 0 0,0 0 0 0 0,0-1 0 0 0,1 1-1 0 0,-1 0 1 0 0,0-1 0 0 0,1 1 0 0 0,-1-1 0 0 0,0 1-1 0 0,1-1 1 0 0,-1 1 0 0 0,1-1 0 0 0,-1 1 0 0 0,0-2-1 0 0,14-1 2608 0 0,2 2-2521 0 0,2-3 169 0 0,-1 0 0 0 0,21-9 0 0 0,16-4 205 0 0,38-8 494 0 0,40-8 228 0 0,-54 17-704 0 0,100-18 350 0 0,113-32-341 0 0,-184 38-576 0 0,75-27 393 0 0,-32 9 10 0 0,314-60 246 0 0,-352 87-437 0 0,1 5 0 0 0,0 5 0 0 0,162 7 0 0 0,-243 3-148 0 0,405 24 569 0 0,77 43 155 0 0,-255-28 71 0 0,-81-10-432 0 0,-85-12-248 0 0,275 53 316 0 0,-318-62-479 0 0,108 17 46 0 0,12 8-1012 0 0,-118-21 269 0 0,1-2-1 0 0,67 5 1 0 0,-115-16 291 0 0,-1 0 0 0 0,1 0 0 0 0,0 0 0 0 0,0 0 0 0 0,-1-1 1 0 0,1 1-1 0 0,6-2 0 0 0,4-6-1366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6.7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8287 0 0,'0'0'971'0'0,"2"1"-388"0"0,265 106 3514 0 0,-256-102-3881 0 0,-1 0 0 0 0,0 1 0 0 0,1 1 0 0 0,-2 0 0 0 0,1 0 0 0 0,-1 1 0 0 0,0 0 0 0 0,13 17 0 0 0,-17-20-18 0 0,-2 0 1 0 0,1 1-1 0 0,-1 0 1 0 0,0 0-1 0 0,0 0 1 0 0,0 0-1 0 0,-1 1 1 0 0,0-1-1 0 0,0 1 1 0 0,-1-1 0 0 0,1 1-1 0 0,-2-1 1 0 0,1 1-1 0 0,-1 0 1 0 0,0 0-1 0 0,0-1 1 0 0,-1 8-1 0 0,-6 16 393 0 0,-1-1 0 0 0,-1-1 0 0 0,-1 1 1 0 0,-21 38-1 0 0,-5 15-27 0 0,-20 43-2165 0 0,46-96-6062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 7367 0 0,'-2'0'568'0'0,"-15"-4"-461"0"0,12 3 397 0 0,0 0-1 0 0,0 0 0 0 0,-1 0 0 0 0,1 1 0 0 0,-1-1 0 0 0,1 1 0 0 0,-7 1 0 0 0,3 1 387 0 0,0-1 0 0 0,1 2 0 0 0,-1-1 1 0 0,1 1-1 0 0,0 0 0 0 0,0 1 0 0 0,0 0 0 0 0,-13 8 0 0 0,15-7-674 0 0,1-1 0 0 0,0 1 0 0 0,-1 1 0 0 0,2-1 0 0 0,-1 1 1 0 0,0-1-1 0 0,1 1 0 0 0,0 1 0 0 0,1-1 0 0 0,-6 13 0 0 0,0 4 60 0 0,2 0 1 0 0,1 1-1 0 0,1-1 0 0 0,0 1 0 0 0,2 0 0 0 0,1 1 0 0 0,1 33 1 0 0,2-30-95 0 0,2 1 1 0 0,0-1 0 0 0,2 0-1 0 0,2 0 1 0 0,0-1-1 0 0,11 27 1 0 0,-12-41-159 0 0,0-1-1 0 0,0 0 1 0 0,1 0-1 0 0,0-1 1 0 0,1 0-1 0 0,0 0 0 0 0,1-1 1 0 0,0 0-1 0 0,1 0 1 0 0,0-1-1 0 0,0 0 1 0 0,1-1-1 0 0,0-1 1 0 0,1 1-1 0 0,0-2 1 0 0,0 1-1 0 0,0-2 1 0 0,1 0-1 0 0,-1 0 1 0 0,1-1-1 0 0,0-1 1 0 0,25 4-1 0 0,-18-7-632 0 0,0-1-1 0 0,-1-1 1 0 0,1 0 0 0 0,0-2-1 0 0,-1 0 1 0 0,29-11 0 0 0,-29 8-1087 0 0,-2-1-267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2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 1 3679 0 0,'0'0'284'0'0,"-13"9"1847"0"0,-4 2 2873 0 0,12-9-4288 0 0,0 1 1 0 0,1 0-1 0 0,-1 1 1 0 0,1-1-1 0 0,-5 6 1 0 0,-2 2 370 0 0,-19 15 0 0 0,19-17-575 0 0,0 1 0 0 0,-14 16-1 0 0,23-23-399 0 0,-1 1-1 0 0,0 0 0 0 0,1-1 0 0 0,0 1 0 0 0,0 0 0 0 0,0 0 0 0 0,1 0 1 0 0,-1 0-1 0 0,1 0 0 0 0,0 1 0 0 0,0-1 0 0 0,0 7 0 0 0,1-4-44 0 0,0 1 0 0 0,1-1 0 0 0,0 1 0 0 0,0-1 0 0 0,1 1 0 0 0,0-1 0 0 0,0 0 0 0 0,0 0 0 0 0,1 0 0 0 0,0 0 0 0 0,1 0 0 0 0,0-1 0 0 0,0 1-1 0 0,0-1 1 0 0,1 0 0 0 0,0-1 0 0 0,0 1 0 0 0,0-1 0 0 0,1 0 0 0 0,6 5 0 0 0,-2-2-62 0 0,1 0 0 0 0,0-1 0 0 0,0-1 0 0 0,1 0 0 0 0,0-1 0 0 0,0 0 0 0 0,0 0 0 0 0,0-1 0 0 0,1-1 0 0 0,25 4 0 0 0,-29-7-3 0 0,1 0-1 0 0,0 0 0 0 0,-1-1 0 0 0,1 0 0 0 0,-1-1 0 0 0,0 0 0 0 0,1 0 0 0 0,-1-1 0 0 0,9-4 0 0 0,-6 1-46 0 0,0 0 1 0 0,0 0-1 0 0,-1-1 0 0 0,0 0 0 0 0,0-1 1 0 0,9-10-1 0 0,-12 11-13 0 0,0-1 1 0 0,0 0-1 0 0,-1 0 1 0 0,0-1-1 0 0,7-13 1 0 0,-12 20 55 0 0,-1-1 1 0 0,1 0-1 0 0,-1 0 1 0 0,0 0 0 0 0,0 1-1 0 0,0-1 1 0 0,-1 0-1 0 0,1 0 1 0 0,-1 0-1 0 0,0 0 1 0 0,1 0-1 0 0,-1-1 1 0 0,-1 1 0 0 0,1 0-1 0 0,0 0 1 0 0,-1 0-1 0 0,1 0 1 0 0,-1 0-1 0 0,0 1 1 0 0,0-1-1 0 0,0 0 1 0 0,-1 0 0 0 0,1 0-1 0 0,0 1 1 0 0,-3-3-1 0 0,-3-6 2 0 0,6 8 0 0 0,-1 0 0 0 0,0 0 0 0 0,0 0 0 0 0,0 1 0 0 0,0-1 0 0 0,-1 0 0 0 0,1 1 0 0 0,-1-1 0 0 0,0 1 0 0 0,1 0 0 0 0,-1 0 0 0 0,0 0 0 0 0,0 0 0 0 0,-6-2 0 0 0,-6 1 0 0 0,10 5 0 0 0,2-1 0 0 0,1 0 16 0 0,-1 0 0 0 0,1 0 0 0 0,0 0 0 0 0,-1 0 0 0 0,1 0 0 0 0,0 0 0 0 0,0 1 0 0 0,0-1-1 0 0,0 1 1 0 0,0-1 0 0 0,0 1 0 0 0,0 0 0 0 0,0 0 0 0 0,1 0 0 0 0,-1 0 0 0 0,1 0 0 0 0,-1 0 0 0 0,1 0 0 0 0,0 1 0 0 0,0-1 0 0 0,0 0-1 0 0,0 1 1 0 0,0-1 0 0 0,0 1 0 0 0,0 4 0 0 0,1-2 10 0 0,0-1-1 0 0,0 1 1 0 0,0 0-1 0 0,1 0 1 0 0,-1-1 0 0 0,1 1-1 0 0,0 0 1 0 0,1-1-1 0 0,-1 1 1 0 0,1-1-1 0 0,0 1 1 0 0,0-1 0 0 0,3 4-1 0 0,5 6-37 0 0,0 0-1 0 0,1-1 1 0 0,0-1-1 0 0,1 0 1 0 0,1-1-1 0 0,-1 0 0 0 0,2-1 1 0 0,0 0-1 0 0,0-1 1 0 0,1 0-1 0 0,-1-2 1 0 0,2 0-1 0 0,-1 0 1 0 0,29 7-1 0 0,-20-8-604 0 0,27 3 1 0 0,-41-8-33 0 0,0 0 0 0 0,0-1-1 0 0,0 0 1 0 0,0-1 0 0 0,14-1 0 0 0,-7-4-1089 0 0,-3-2-172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2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 4607 0 0,'0'0'208'0'0,"0"2"284"0"0,1 19 4246 0 0,5 34-1 0 0,20 58-940 0 0,-25-111-3097 0 0,5 10-233 0 0,-6-12-458 0 0,0 0 0 0 0,0 1 0 0 0,1-1-1 0 0,-1 1 1 0 0,0-1 0 0 0,1 0 0 0 0,-1 1 0 0 0,0-1 0 0 0,1 0 0 0 0,-1 1 0 0 0,0-1 0 0 0,1 0 0 0 0,-1 0 0 0 0,1 1-1 0 0,-1-1 1 0 0,0 0 0 0 0,1 0 0 0 0,-1 0 0 0 0,1 0 0 0 0,-1 0 0 0 0,1 1 0 0 0,-1-1 0 0 0,1 0 0 0 0,-1 0 0 0 0,0 0-1 0 0,1 0 1 0 0,0 0 0 0 0,0-1-7 0 0,0 1 0 0 0,0 0 0 0 0,0-1 0 0 0,1 1 0 0 0,-1-1 0 0 0,0 1 0 0 0,0-1 0 0 0,0 0 0 0 0,0 1 0 0 0,1-3 0 0 0,1 1-38 0 0,-1 0-1 0 0,0-1 1 0 0,1 0 0 0 0,-1 0 0 0 0,0 1 0 0 0,-1-1-1 0 0,3-5 1 0 0,7-23-316 0 0,7-37 0 0 0,-9 33 306 0 0,19-53 0 0 0,-27 87 333 0 0,8 9 70 0 0,-4-1-307 0 0,-1 0-1 0 0,0 0 1 0 0,0 0-1 0 0,-1 0 0 0 0,0 1 1 0 0,0-1-1 0 0,0 1 1 0 0,1 11-1 0 0,8 19 2 0 0,-12-37-53 0 0,36 81 139 0 0,-32-73-303 0 0,2 0 0 0 0,-1 0 0 0 0,2 0 0 0 0,-1 0 0 0 0,1-1 0 0 0,10 10 1 0 0,-15-17-272 0 0,0 1 0 0 0,0 0 1 0 0,1-1-1 0 0,-1 1 1 0 0,1-1-1 0 0,3 2 1 0 0,5-1-5490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3.0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 6911 0 0,'0'-2'528'0'0,"2"-18"4443"0"0,0 20-4759 0 0,1 1 0 0 0,-1-1 1 0 0,0 1-1 0 0,1-1 0 0 0,-1 1 1 0 0,0 0-1 0 0,0 0 0 0 0,0 0 0 0 0,0 0 1 0 0,0 0-1 0 0,0 1 0 0 0,0-1 0 0 0,0 0 1 0 0,-1 1-1 0 0,1 0 0 0 0,0-1 0 0 0,1 3 1 0 0,4 5-66 0 0,0 0 0 0 0,6 13 0 0 0,-8-14 82 0 0,69 126 315 0 0,-25-41-406 0 0,-21-40-110 0 0,-16-28-45 0 0,25 38 0 0 0,-23-43-911 0 0,0 1 0 0 0,18 38 0 0 0,-24-41-410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3.3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23 278 7743 0 0,'-17'-25'827'0'0,"16"23"-683"0"0,1 1-1 0 0,-1-1 1 0 0,0 1-1 0 0,0-1 1 0 0,1 0-1 0 0,-1 0 1 0 0,1 1 0 0 0,0-1-1 0 0,-1 0 1 0 0,1 0-1 0 0,0 1 1 0 0,0-1 0 0 0,0 0-1 0 0,0 0 1 0 0,1-2-1 0 0,-1 3-34 0 0,1 0 0 0 0,-1 0-1 0 0,1 0 1 0 0,0-1 0 0 0,-1 1-1 0 0,1 0 1 0 0,0 0 0 0 0,0 0 0 0 0,-1 1-1 0 0,1-1 1 0 0,0 0 0 0 0,0 0-1 0 0,0 0 1 0 0,0 1 0 0 0,0-1-1 0 0,2-1 1 0 0,3 0 155 0 0,1 0-1 0 0,-1 0 1 0 0,0 1-1 0 0,0-1 1 0 0,1 2-1 0 0,8-2 1 0 0,-5 1-281 0 0,26-2 403 0 0,49-9 51 0 0,-73 10-390 0 0,0-1-1 0 0,0-1 1 0 0,0 0 0 0 0,19-9-1 0 0,-27 10-23 0 0,-1 1-1 0 0,1-1 0 0 0,-1 0 1 0 0,0 0-1 0 0,0 0 0 0 0,0 0 0 0 0,-1-1 1 0 0,1 1-1 0 0,-1-1 0 0 0,1 1 1 0 0,-1-1-1 0 0,-1 0 0 0 0,1 0 1 0 0,0 0-1 0 0,-1 0 0 0 0,0 0 1 0 0,0 0-1 0 0,1-7 0 0 0,-2 10 12 0 0,0 0 0 0 0,0-1 0 0 0,0 1 0 0 0,-1 0 0 0 0,1-1 0 0 0,0 1 0 0 0,-1 0 0 0 0,1 0 0 0 0,-1-1 1 0 0,0 1-1 0 0,1 0 0 0 0,-1 0 0 0 0,-1-2 0 0 0,-1-2 99 0 0,2 2-14 0 0,-1-1 1 0 0,-1 0-1 0 0,1 1 1 0 0,0 0-1 0 0,-1-1 1 0 0,0 1-1 0 0,1 0 1 0 0,-1 0-1 0 0,0 0 1 0 0,-1 1-1 0 0,1-1 1 0 0,0 1-1 0 0,-1 0 1 0 0,0 0-1 0 0,1 0 1 0 0,-1 0-1 0 0,0 1 1 0 0,0-1-1 0 0,0 1 1 0 0,0 0-1 0 0,-5-1 1 0 0,7 2-53 0 0,0 0 1 0 0,0-1-1 0 0,0 1 0 0 0,0 0 1 0 0,0 0-1 0 0,0 0 0 0 0,0 0 1 0 0,0 0-1 0 0,0 1 1 0 0,0-1-1 0 0,0 1 0 0 0,0-1 1 0 0,0 1-1 0 0,0 0 0 0 0,0 0 1 0 0,0 0-1 0 0,0 0 0 0 0,1 0 1 0 0,-1 0-1 0 0,-1 2 1 0 0,0-1 26 0 0,1 1 1 0 0,0 0 0 0 0,0 0 0 0 0,0-1-1 0 0,0 2 1 0 0,0-1 0 0 0,1 0 0 0 0,-1 0 0 0 0,1 0-1 0 0,0 1 1 0 0,-1 3 0 0 0,0 0-24 0 0,0 1 0 0 0,1 0 0 0 0,0 0 0 0 0,0 0 0 0 0,1 0 0 0 0,0 0 0 0 0,0-1 0 0 0,0 1 1 0 0,1 0-1 0 0,1 0 0 0 0,-1 0 0 0 0,5 10 0 0 0,-4-10-68 0 0,1 0 1 0 0,0 0-1 0 0,0-1 1 0 0,1 1 0 0 0,0-1-1 0 0,0 0 1 0 0,1 0-1 0 0,0 0 1 0 0,0-1-1 0 0,0 1 1 0 0,1-1-1 0 0,0-1 1 0 0,1 1 0 0 0,11 7-1 0 0,-5-4-169 0 0,0-1 1 0 0,0-1-1 0 0,1 0 0 0 0,24 8 0 0 0,-33-13-175 0 0,0-1 1 0 0,0 1-1 0 0,-1-1 0 0 0,1-1 1 0 0,0 1-1 0 0,0-1 0 0 0,1 0 0 0 0,-1 0 1 0 0,0 0-1 0 0,0-1 0 0 0,0 1 1 0 0,0-1-1 0 0,-1 0 0 0 0,1-1 0 0 0,0 1 1 0 0,0-1-1 0 0,-1 0 0 0 0,6-3 1 0 0,0-3-1518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3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1 120 5983 0 0,'0'0'464'0'0,"1"2"-305"0"0,49 91 5086 0 0,-12-22-2338 0 0,-8 4-1007 0 0,-29-73-1111 0 0,-2-3-782 0 0,1-1-1 0 0,-1 1 0 0 0,0-1 0 0 0,0 1 1 0 0,0-1-1 0 0,0 1 0 0 0,0 0 0 0 0,0-1 1 0 0,-2-1-1 0 0,-2-3 7 0 0,0-1 9 0 0,0-1 0 0 0,0 0 0 0 0,1 0 0 0 0,0 0-1 0 0,0 0 1 0 0,1-1 0 0 0,0 1 0 0 0,-2-13 0 0 0,4 15-2 0 0,1 1 0 0 0,-1-1 0 0 0,1 1 0 0 0,0-1 0 0 0,0 1 0 0 0,1-1 0 0 0,0 0 0 0 0,0 1 0 0 0,0-1-1 0 0,0 1 1 0 0,1 0 0 0 0,0 0 0 0 0,0-1 0 0 0,5-7 0 0 0,0 2 16 0 0,1 0 0 0 0,0 1 0 0 0,0 1 0 0 0,1-1 0 0 0,0 1 0 0 0,1 1 0 0 0,0-1 0 0 0,0 2 0 0 0,1-1 0 0 0,0 2 0 0 0,0-1 0 0 0,1 2 0 0 0,-1-1 0 0 0,1 1 0 0 0,1 1 0 0 0,21-5 0 0 0,86-15-1288 0 0,-77 16-144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4.1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1 6911 0 0,'0'0'528'0'0,"-2"0"-341"0"0,-16 3 227 0 0,16-3-159 0 0,-1 0-1 0 0,1 0 0 0 0,0 0 0 0 0,0 0 0 0 0,0 1 0 0 0,0-1 0 0 0,-1 1 0 0 0,1 0 0 0 0,0-1 0 0 0,-2 3 0 0 0,-7 3 610 0 0,7-4-721 0 0,1-1 0 0 0,0 1-1 0 0,0 0 1 0 0,0 0-1 0 0,1 0 1 0 0,-1 1-1 0 0,0-1 1 0 0,1 1-1 0 0,-1-1 1 0 0,1 1-1 0 0,-2 4 1 0 0,-3 3 308 0 0,1 1-1 0 0,0 0 1 0 0,1 0 0 0 0,0 0-1 0 0,0 1 1 0 0,2 0 0 0 0,-5 21-1 0 0,6-22-267 0 0,1 1 0 0 0,0-1 0 0 0,0 0 0 0 0,2 1 0 0 0,-1-1-1 0 0,1 0 1 0 0,1 1 0 0 0,0-1 0 0 0,1 0 0 0 0,6 17 0 0 0,-7-22-177 0 0,1-1 1 0 0,-1 1 0 0 0,2 0-1 0 0,-1-1 1 0 0,1 1 0 0 0,-1-1-1 0 0,1 0 1 0 0,1-1-1 0 0,-1 1 1 0 0,1 0 0 0 0,0-1-1 0 0,0 0 1 0 0,0-1-1 0 0,0 1 1 0 0,1-1 0 0 0,-1 0-1 0 0,1 0 1 0 0,0 0 0 0 0,12 3-1 0 0,-13-5-218 0 0,1 0-1 0 0,0 0 0 0 0,0 0 1 0 0,0-1-1 0 0,0 1 0 0 0,0-1 1 0 0,0-1-1 0 0,-1 1 1 0 0,1-1-1 0 0,0 0 0 0 0,0-1 1 0 0,0 1-1 0 0,-1-1 0 0 0,1 0 1 0 0,-1 0-1 0 0,1-1 1 0 0,-1 0-1 0 0,7-5 0 0 0,5-5-1395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4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0 7831 0 0,'-5'28'382'0'0,"0"1"0"0"0,1-1 1 0 0,1 44-1 0 0,11 86 3813 0 0,-3-95-2873 0 0,4 0-1 0 0,21 80 0 0 0,-25-126-1198 0 0,12 24-1 0 0,-11-27-91 0 0,-5-13-28 0 0,-1 0 0 0 0,1 0 0 0 0,0 0 0 0 0,-1 0 0 0 0,1 0 0 0 0,0 0 0 0 0,-1-1 0 0 0,1 1 0 0 0,0 0 0 0 0,0-1 0 0 0,0 1 0 0 0,0 0 0 0 0,0-1 0 0 0,-1 1 0 0 0,1-1 0 0 0,0 1 0 0 0,0-1 0 0 0,0 0 0 0 0,1 0 0 0 0,0 1 0 0 0,0-1 6 0 0,8 1 39 0 0,-8-3-59 0 0,1 0 0 0 0,-1 0-1 0 0,0 0 1 0 0,1-1 0 0 0,-1 1 0 0 0,0-1-1 0 0,-1 0 1 0 0,1 1 0 0 0,0-1-1 0 0,-1 0 1 0 0,2-4 0 0 0,4-5-92 0 0,1-5 28 0 0,0 1 0 0 0,-1-1 1 0 0,0 0-1 0 0,6-30 0 0 0,-13 45 75 0 0,8-42 0 0 0,-7 35 0 0 0,0 0 0 0 0,1 0 0 0 0,0 0 0 0 0,0 1 0 0 0,5-11 0 0 0,-7 18 3 0 0,0 0-1 0 0,1 0 0 0 0,-1 0 1 0 0,0 0-1 0 0,1 0 0 0 0,-1 0 1 0 0,1 0-1 0 0,-1 0 0 0 0,1 0 1 0 0,0 0-1 0 0,-1 0 0 0 0,1 0 1 0 0,0 1-1 0 0,0-1 1 0 0,0 0-1 0 0,1 0 0 0 0,-1 1 1 0 0,0 1-1 0 0,-1 0 0 0 0,1-1 1 0 0,0 1-1 0 0,0 0 0 0 0,0-1 1 0 0,0 1-1 0 0,0 0 0 0 0,-1 0 1 0 0,1 0-1 0 0,0 0 0 0 0,-1 0 1 0 0,1 0-1 0 0,-1-1 1 0 0,1 2-1 0 0,0 0 0 0 0,7 15-50 0 0,-1-1-1 0 0,0 2 0 0 0,-1-1 1 0 0,4 20-1 0 0,-5-17-36 0 0,1-1-1 0 0,1 0 0 0 0,9 20 1 0 0,-12-31-130 0 0,1-1 0 0 0,0 1 1 0 0,1-1-1 0 0,-1 0 0 0 0,12 11 0 0 0,-13-14-114 0 0,0-1 1 0 0,0 0-1 0 0,0 0 0 0 0,1 0 0 0 0,-1 0 0 0 0,0-1 0 0 0,1 0 0 0 0,0 0 0 0 0,0 0 0 0 0,-1 0 0 0 0,10 1 0 0 0,0-2-1682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4.8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0 4607 0 0,'0'0'354'0'0,"-1"1"-233"0"0,-2-1 443 0 0,-1 1-1 0 0,1 0 1 0 0,0 0-1 0 0,0 0 1 0 0,0 0-1 0 0,0 1 1 0 0,0 0-1 0 0,0-1 1 0 0,0 1-1 0 0,1 0 1 0 0,-1 0 0 0 0,0 0-1 0 0,1 0 1 0 0,0 1-1 0 0,-4 3 1 0 0,4-3-402 0 0,1 0 1 0 0,-1 0-1 0 0,0 0 1 0 0,1 0-1 0 0,0 0 1 0 0,-1 4 0 0 0,-1 2-43 0 0,1 1 0 0 0,0 0 0 0 0,1 0 0 0 0,0 0 0 0 0,1-1 0 0 0,0 1 0 0 0,0 0 0 0 0,3 11 0 0 0,-2-14-91 0 0,0 0 0 0 0,1-1 0 0 0,0 1 0 0 0,0 0 0 0 0,1-1-1 0 0,0 0 1 0 0,0 0 0 0 0,0 0 0 0 0,1 0 0 0 0,0 0 0 0 0,0-1 0 0 0,6 7 0 0 0,-8-11 37 0 0,11 0 28 0 0,-9-1-84 0 0,-1-1 1 0 0,1 0 0 0 0,-1 0 0 0 0,0 0 0 0 0,1 0-1 0 0,-1 0 1 0 0,0-1 0 0 0,0 1 0 0 0,0-1-1 0 0,0 0 1 0 0,0 0 0 0 0,0 0 0 0 0,-1 0 0 0 0,4-4-1 0 0,0 0 27 0 0,1-1-1 0 0,-1-1 0 0 0,11-15 0 0 0,-12 14-36 0 0,-1 1 0 0 0,0-1 0 0 0,-1 0 0 0 0,0 1 0 0 0,0-2 0 0 0,-1 1 0 0 0,2-16 0 0 0,-4 13 0 0 0,0 3 22 0 0,0 7 1124 0 0,0 5-960 0 0,0 11-354 0 0,0 0 0 0 0,0 1 1 0 0,2-1-1 0 0,0 0 1 0 0,0 0-1 0 0,1 0 0 0 0,1-1 1 0 0,1 1-1 0 0,7 17 1 0 0,-7-21-1712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5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99 3679 0 0,'0'0'167'0'0,"0"3"-7"0"0,-6 26-335 0 0,4-17 2068 0 0,0 0 0 0 0,0 0 0 0 0,0 22 0 0 0,9 13 2484 0 0,11 18-2615 0 0,-17-63-1533 0 0,-1-2-217 0 0,0 1-1 0 0,0-1 0 0 0,0 1 0 0 0,1-1 1 0 0,-1 1-1 0 0,0-1 0 0 0,0 1 1 0 0,1-1-1 0 0,-1 0 0 0 0,0 1 0 0 0,0-1 1 0 0,1 1-1 0 0,-1-1 0 0 0,0 0 1 0 0,1 1-1 0 0,-1-1 0 0 0,1 0 0 0 0,-1 1 1 0 0,0-1-1 0 0,1 0 0 0 0,-1 0 1 0 0,1 0-1 0 0,-1 1 0 0 0,1-1 1 0 0,-1 0-1 0 0,1 0 0 0 0,-1 0 0 0 0,1 0 1 0 0,-1 0-1 0 0,1 0 0 0 0,0 0 1 0 0,15-1 246 0 0,-12-1-247 0 0,-1 0 1 0 0,1 0-1 0 0,-1-1 0 0 0,0 1 0 0 0,1-1 1 0 0,-1 1-1 0 0,0-1 0 0 0,0 0 0 0 0,-1 0 1 0 0,1-1-1 0 0,-1 1 0 0 0,4-6 0 0 0,2-5 71 0 0,10-29 0 0 0,-7 17-56 0 0,1-1-26 0 0,40-101 0 0 0,-36 90 0 0 0,-13 32 0 0 0,0 8 0 0 0,0 6 0 0 0,-2-8 0 0 0,1 9 0 0 0,0 0 0 0 0,0 0 0 0 0,-1 0 0 0 0,0 0 0 0 0,0 10 0 0 0,-1-6 0 0 0,1-1 0 0 0,3 14 0 0 0,-1-11-87 0 0,1 0-1 0 0,1 0 0 0 0,0-1 1 0 0,1 0-1 0 0,8 15 1 0 0,-10-23 28 0 0,0 0 0 0 0,0 1 0 0 0,1-1 1 0 0,0-1-1 0 0,0 1 0 0 0,1-1 0 0 0,0 0 1 0 0,0 0-1 0 0,0-1 0 0 0,0 1 0 0 0,1-1 1 0 0,8 4-1 0 0,-4-3-678 0 0,0 0 0 0 0,1-1-1 0 0,-1 0 1 0 0,1 0 0 0 0,0-2 0 0 0,0 1 0 0 0,14 0 0 0 0,-8-3-3685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5.5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128 36 1375 0 0,'-4'-19'66'0'0,"1"11"-8"0"0,-5 4-46 0 0,5 3 456 0 0,-1 0 0 0 0,1 0 0 0 0,-1 0-1 0 0,1 1 1 0 0,-1 0 0 0 0,0 0 0 0 0,1 0-1 0 0,-1 0 1 0 0,1 0 0 0 0,-1 1 0 0 0,1-1-1 0 0,-1 1 1 0 0,1 0 0 0 0,-1 0 0 0 0,1 0-1 0 0,0 1 1 0 0,-1-1 0 0 0,1 1 0 0 0,0 0-1 0 0,0 0 1 0 0,0 0 0 0 0,0 0 0 0 0,1 0-1 0 0,-1 1 1 0 0,0-1 0 0 0,-2 5 0 0 0,3-5-339 0 0,0 0 1 0 0,0 1 0 0 0,0-1 0 0 0,0 1-1 0 0,1-1 1 0 0,-1 1 0 0 0,1 0 0 0 0,-1 0-1 0 0,1 0 1 0 0,0 0 0 0 0,0 0 0 0 0,0 0 0 0 0,1 0-1 0 0,-1 0 1 0 0,1 0 0 0 0,0 0 0 0 0,0 0-1 0 0,0 4 1 0 0,1-3-99 0 0,0-1 1 0 0,0 1-1 0 0,0 0 0 0 0,1 0 1 0 0,0-1-1 0 0,-1 1 0 0 0,1-1 1 0 0,1 0-1 0 0,-1 1 0 0 0,0-1 1 0 0,1 0-1 0 0,0 0 0 0 0,-1-1 1 0 0,1 1-1 0 0,0-1 0 0 0,1 1 1 0 0,3 2-1 0 0,-5-4-46 0 0,0 1 1 0 0,0 0-1 0 0,0-1 0 0 0,0 0 1 0 0,0 1-1 0 0,1-1 1 0 0,-1 0-1 0 0,0 0 0 0 0,1 0 1 0 0,-1-1-1 0 0,1 1 1 0 0,-1 0-1 0 0,1-1 0 0 0,-1 0 1 0 0,1 1-1 0 0,-1-1 1 0 0,1 0-1 0 0,-1-1 0 0 0,1 1 1 0 0,2-1-1 0 0,-4 1 11 0 0,0 0 0 0 0,0-1 0 0 0,0 1 0 0 0,0-1 0 0 0,0 1 0 0 0,0-1 0 0 0,0 1-1 0 0,-1-1 1 0 0,1 0 0 0 0,0 1 0 0 0,0-1 0 0 0,-1 0 0 0 0,1 0 0 0 0,-1 0 0 0 0,1 0 0 0 0,0 1-1 0 0,-1-1 1 0 0,1-2 0 0 0,6-18-56 0 0,-5 16 54 0 0,8-35 124 0 0,-9 39-84 0 0,-1 0 1 0 0,0 0-1 0 0,1 1 1 0 0,-1-1-1 0 0,1 0 1 0 0,0 0 0 0 0,-1 0-1 0 0,1 1 1 0 0,-1-1-1 0 0,1 0 1 0 0,0 1 0 0 0,0-1-1 0 0,-1 0 1 0 0,1 1-1 0 0,0-1 1 0 0,0 1-1 0 0,0-1 1 0 0,0 1 0 0 0,0 0-1 0 0,0-1 1 0 0,0 1-1 0 0,0 0 1 0 0,-1 0 0 0 0,1-1-1 0 0,0 1 1 0 0,0 0-1 0 0,0 0 1 0 0,0 0-1 0 0,0 0 1 0 0,0 0 0 0 0,0 1-1 0 0,0-1 1 0 0,0 0-1 0 0,0 0 1 0 0,0 1-1 0 0,2 0 1 0 0,1 0-1 0 0,0 0 0 0 0,-1 1 0 0 0,1-1 0 0 0,0 1 0 0 0,-1 0-1 0 0,1 1 1 0 0,5 4 0 0 0,-4-3 83 0 0,-1 1 0 0 0,0 0 0 0 0,-1 0 0 0 0,1 1 0 0 0,-1-1 0 0 0,0 1 0 0 0,-1-1 0 0 0,1 1 0 0 0,-1 0 0 0 0,0 0 0 0 0,1 8 0 0 0,1 5 502 0 0,-1 0-1 0 0,0 27 0 0 0,-3-29-371 0 0,-1 0 1 0 0,0 0 0 0 0,-2 0-1 0 0,0 0 1 0 0,0 0 0 0 0,-2 0-1 0 0,0-1 1 0 0,-1 0 0 0 0,-1 0-1 0 0,-12 22 1 0 0,-16 11-482 0 0,34-48 60 0 0,-9-17-5389 0 0,8 2 2871 0 0,2-2-3288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49 133 6911 0 0,'-42'-27'5346'0'0,"42"27"-5313"0"0,0 0 1 0 0,0 0-1 0 0,0 0 0 0 0,-1 0 1 0 0,1 0-1 0 0,0 0 1 0 0,0 0-1 0 0,0 0 1 0 0,-1 0-1 0 0,1 0 1 0 0,0 0-1 0 0,0 0 0 0 0,0 0 1 0 0,-1 0-1 0 0,1 0 1 0 0,0 0-1 0 0,0 0 1 0 0,0 0-1 0 0,0 0 0 0 0,-1 0 1 0 0,1 0-1 0 0,0 0 1 0 0,0 0-1 0 0,0 0 1 0 0,0 1-1 0 0,-1-1 1 0 0,1 0-1 0 0,0 0 0 0 0,0 0 1 0 0,0 0-1 0 0,0 0 1 0 0,0 1-1 0 0,-1-1 1 0 0,1 0-1 0 0,0 0 1 0 0,0 0-1 0 0,0 0 0 0 0,0 1 1 0 0,0-1-1 0 0,0 0 1 0 0,0 0-1 0 0,0 0 1 0 0,0 0-1 0 0,0 1 1 0 0,0-1-1 0 0,0 0 0 0 0,0 0 1 0 0,0 0-1 0 0,0 1 1 0 0,0-1-1 0 0,0 0 1 0 0,0 0-1 0 0,0 0 1 0 0,0 1-1 0 0,0-1 0 0 0,0 0 1 0 0,2 17 1025 0 0,-2-13-647 0 0,1-1-244 0 0,2 46 1172 0 0,13 62 0 0 0,-15-109-1285 0 0,0-2-56 0 0,0 0 1 0 0,0 1-1 0 0,-1-1 1 0 0,1 0-1 0 0,0 0 1 0 0,-1 0 0 0 0,1-1-1 0 0,0 1 1 0 0,0 0-1 0 0,-1 0 1 0 0,1 0-1 0 0,0 0 1 0 0,-1-1 0 0 0,1 1-1 0 0,0 0 1 0 0,-1-1-1 0 0,1 1 1 0 0,-1 0 0 0 0,1-1-1 0 0,0 1 1 0 0,-1-1-1 0 0,1 1 1 0 0,-1-1-1 0 0,1 1 1 0 0,-1-1 0 0 0,0 1-1 0 0,1-1 1 0 0,-1 0-1 0 0,1 0 1 0 0,-1 1-7 0 0,4-6-29 0 0,0-1 1 0 0,0 1 0 0 0,-1 0 0 0 0,0-1 0 0 0,3-7 0 0 0,8-18-33 0 0,0 6 44 0 0,30-53-99 0 0,-35 66 104 0 0,0 1 0 0 0,0-1 0 0 0,20-18 0 0 0,-25 27 107 0 0,-1 1 1 0 0,1-1-1 0 0,0 1 0 0 0,0 0 0 0 0,1 0 0 0 0,-1 0 1 0 0,0 1-1 0 0,1 0 0 0 0,0 0 0 0 0,-1 0 0 0 0,1 0 0 0 0,0 1 1 0 0,7-2-1 0 0,-11 3-33 0 0,1 1-1 0 0,-1-1 1 0 0,0 0 0 0 0,0 1-1 0 0,1-1 1 0 0,-1 0 0 0 0,0 1-1 0 0,0 0 1 0 0,0-1 0 0 0,1 1-1 0 0,-1 0 1 0 0,0-1 0 0 0,0 1-1 0 0,0 0 1 0 0,0 0 0 0 0,0 0-1 0 0,-1 0 1 0 0,1 0 0 0 0,0 0-1 0 0,0 0 1 0 0,0 0 0 0 0,-1 1-1 0 0,1-1 1 0 0,0 1 0 0 0,2 5 113 0 0,-1 0 0 0 0,1 1 0 0 0,1 7 0 0 0,-2-5 60 0 0,14 63 14 0 0,-11-45-351 0 0,8 27 0 0 0,-10-47-499 0 0,-1-1-1 0 0,2 1 0 0 0,-1-1 1 0 0,1 1-1 0 0,0-1 1 0 0,0 0-1 0 0,11 12 1 0 0,-7-10-1218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5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1 277 2303 0 0,'2'-1'167'0'0,"132"-52"5487"0"0,-125 49-5109 0 0,62-33 3320 0 0,-43 22-2336 0 0,-25 13-1311 0 0,0 0 0 0 0,0-1 0 0 0,-1 1 0 0 0,1-1 0 0 0,-1 1 0 0 0,0-1 0 0 0,0 0 0 0 0,0 0-1 0 0,0 0 1 0 0,0-1 0 0 0,0 1 0 0 0,-1 0 0 0 0,0-1 0 0 0,2-4 0 0 0,0-1 235 0 0,-1 1 1 0 0,0-1-1 0 0,-1 0 1 0 0,1-15-1 0 0,-2 22-364 0 0,0-1 1 0 0,0 1-1 0 0,0-1 0 0 0,0 1 0 0 0,0-1 0 0 0,-1 1 0 0 0,0-1 1 0 0,1 1-1 0 0,-1 0 0 0 0,0-1 0 0 0,0 1 0 0 0,0 0 0 0 0,0 0 1 0 0,0-1-1 0 0,-3-1 0 0 0,2 2-10 0 0,0 0 0 0 0,0 1 1 0 0,0-1-1 0 0,-1 1 0 0 0,1-1 0 0 0,0 1 1 0 0,-1 0-1 0 0,1 0 0 0 0,-1 0 0 0 0,0 0 0 0 0,1 1 1 0 0,-1-1-1 0 0,-4 1 0 0 0,0-2 5 0 0,-1 1-1 0 0,0 1 0 0 0,1-1 1 0 0,-1 2-1 0 0,0-1 1 0 0,1 1-1 0 0,-1 0 0 0 0,0 0 1 0 0,-8 4-1 0 0,12-4-55 0 0,1 0 0 0 0,0 0 0 0 0,0 1 0 0 0,0 0 0 0 0,0-1 0 0 0,1 1 0 0 0,-1 1-1 0 0,0-1 1 0 0,1 0 0 0 0,0 0 0 0 0,-1 1 0 0 0,1-1 0 0 0,0 1 0 0 0,0 0 0 0 0,0 0 0 0 0,1 0 0 0 0,-1 0 0 0 0,1 0 0 0 0,-1 0-1 0 0,1 0 1 0 0,0 0 0 0 0,0 1 0 0 0,0 4 0 0 0,-1-2-161 0 0,2 1 0 0 0,-1-1 1 0 0,0 1-1 0 0,1-1 0 0 0,1 1 0 0 0,-1-1 0 0 0,1 1 0 0 0,0-1 0 0 0,0 1 1 0 0,1-1-1 0 0,0 0 0 0 0,0 1 0 0 0,0-1 0 0 0,1 0 0 0 0,0 0 0 0 0,0-1 1 0 0,0 1-1 0 0,1-1 0 0 0,0 1 0 0 0,0-1 0 0 0,0 0 0 0 0,1-1 0 0 0,0 1 1 0 0,0-1-1 0 0,0 0 0 0 0,0 0 0 0 0,12 6 0 0 0,4 0-1614 0 0,0-1-1 0 0,1-1 1 0 0,0 0-1 0 0,41 7 1 0 0,-39-11-172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6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156 642 1375 0 0,'0'-2'107'0'0,"0"-5"394"0"0,1 0 0 0 0,-1 1 0 0 0,-1-1 0 0 0,0 0-1 0 0,0 0 1 0 0,0 0 0 0 0,-1 1 0 0 0,1-1 0 0 0,-2 1 0 0 0,1-1-1 0 0,-5-8 1 0 0,4 11 3 0 0,1-1 0 0 0,-1 1 0 0 0,1 1-1 0 0,-1-1 1 0 0,0 0 0 0 0,-1 1 0 0 0,1-1 0 0 0,-5-2 0 0 0,6 4-377 0 0,0 0 1 0 0,-1 1 0 0 0,1 0 0 0 0,0-1 0 0 0,-1 1 0 0 0,1 0 0 0 0,-1 0 0 0 0,0 1-1 0 0,1-1 1 0 0,-1 1 0 0 0,0-1 0 0 0,1 1 0 0 0,-1 0 0 0 0,0 0 0 0 0,-3 0 0 0 0,4 1-42 0 0,-1-1 1 0 0,0 1-1 0 0,0 1 1 0 0,1-1-1 0 0,-1 0 1 0 0,1 1-1 0 0,-1-1 1 0 0,1 1-1 0 0,-1 0 1 0 0,1-1-1 0 0,0 1 1 0 0,0 1-1 0 0,0-1 1 0 0,0 0-1 0 0,0 0 1 0 0,1 1-1 0 0,-1-1 1 0 0,1 1-1 0 0,-1-1 1 0 0,1 1-1 0 0,-2 4 1 0 0,0-1 67 0 0,1 1-1 0 0,0 0 1 0 0,0-1-1 0 0,0 1 1 0 0,1 0-1 0 0,0 0 1 0 0,-1 14 0 0 0,3-15-72 0 0,-1 0 0 0 0,1-1 1 0 0,0 1-1 0 0,0-1 1 0 0,1 1-1 0 0,0-1 1 0 0,0 0-1 0 0,0 1 0 0 0,1-1 1 0 0,-1 0-1 0 0,1 0 1 0 0,0-1-1 0 0,1 1 1 0 0,-1-1-1 0 0,7 7 0 0 0,-8-9-34 0 0,1 1 0 0 0,0-1 0 0 0,0 0 0 0 0,0 0-1 0 0,1 0 1 0 0,-1-1 0 0 0,0 1 0 0 0,1-1-1 0 0,-1 1 1 0 0,1-1 0 0 0,-1 0 0 0 0,1-1 0 0 0,0 1-1 0 0,-1 0 1 0 0,1-1 0 0 0,0 0 0 0 0,0 0-1 0 0,-1 0 1 0 0,1-1 0 0 0,0 1 0 0 0,-1-1 0 0 0,1 0-1 0 0,-1 0 1 0 0,6-2 0 0 0,-5 2-19 0 0,-1-1 1 0 0,1 0 0 0 0,-1-1-1 0 0,0 1 1 0 0,1-1 0 0 0,-1 1-1 0 0,0-1 1 0 0,0 0-1 0 0,-1 0 1 0 0,1 0 0 0 0,2-4-1 0 0,4-8 80 0 0,10-19-1 0 0,-16 29-87 0 0,2-6 4 0 0,0-1 1 0 0,0 0-1 0 0,-2 0 0 0 0,1-1 1 0 0,2-23-1 0 0,1-66 32 0 0,-7 98-58 0 0,0-33 1 0 0,-2 0 0 0 0,-7-41 0 0 0,-19-73 0 0 0,22 121 0 0 0,2 6-1 0 0,2 14-18 0 0,1 1-1 0 0,-2-1 0 0 0,1 0 0 0 0,-8-16 0 0 0,6 19-16 0 0,3 9 94 0 0,-3 27 213 0 0,1-1 1 0 0,3 57-1 0 0,2-29 58 0 0,2 1-1 0 0,17 78 1 0 0,-16-110-585 0 0,2 0 0 0 0,1 0 1 0 0,0-1-1 0 0,2-1 0 0 0,1 1 1 0 0,1-2-1 0 0,25 38 0 0 0,-17-37-1888 0 0,-6-9-2121 0 0,-2-3-1690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6.6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0 1839 0 0,'0'0'83'0'0,"-1"1"-6"0"0,-11 13 477 0 0,11-10 335 0 0,-1 0 0 0 0,1-1 1 0 0,0 1-1 0 0,-1 0 0 0 0,1 6 0 0 0,-1 5 4086 0 0,1 22 1 0 0,1-33-4541 0 0,0 15 417 0 0,2 0 1 0 0,0 0-1 0 0,1-1 1 0 0,9 31-1 0 0,32 69-401 0 0,-44-116-447 0 0,33 88-1584 0 0,-16-28-5749 0 0,-10-35 1238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6.9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138 157 9671 0 0,'-20'18'1059'0'0,"15"-13"-466"0"0,-1 0 0 0 0,1-1 0 0 0,-8 6 0 0 0,12-10-403 0 0,0 1 1 0 0,0 0-1 0 0,0-1 1 0 0,0 1-1 0 0,0-1 0 0 0,0 1 1 0 0,0-1-1 0 0,0 0 1 0 0,0 0-1 0 0,0 1 0 0 0,0-1 1 0 0,-1 0-1 0 0,1 0 0 0 0,0 0 1 0 0,0 0-1 0 0,0 0 1 0 0,0 0-1 0 0,0 0 0 0 0,0 0 1 0 0,0-1-1 0 0,-2 1 1 0 0,1-1-123 0 0,1-1 1 0 0,-1 1 0 0 0,1 0 0 0 0,0 0 0 0 0,-1-1-1 0 0,1 1 1 0 0,0 0 0 0 0,0-1 0 0 0,0 1 0 0 0,0-1-1 0 0,0 0 1 0 0,0 1 0 0 0,0-4 0 0 0,-3-3-57 0 0,1 0 0 0 0,0-1 1 0 0,1 0-1 0 0,-1 1 0 0 0,2-1 0 0 0,-2-15 1 0 0,3 19-9 0 0,0 0 1 0 0,0-1-1 0 0,1 1 1 0 0,-1 0 0 0 0,1 0-1 0 0,0 0 1 0 0,1 0-1 0 0,-1 0 1 0 0,1 0-1 0 0,0 0 1 0 0,0 0 0 0 0,6-8-1 0 0,7-7-4 0 0,-3 10 33 0 0,-6 10 64 0 0,-4 0-20 0 0,1 0 54 0 0,1 0 0 0 0,-1 0 0 0 0,1 0 1 0 0,-1 0-1 0 0,1 1 0 0 0,-1-1 0 0 0,0 1 0 0 0,1 0 1 0 0,-1 0-1 0 0,1 0 0 0 0,-1 0 0 0 0,0 1 0 0 0,0 0 1 0 0,6 3-1 0 0,-8-4 173 0 0,2 13 411 0 0,-2-13-695 0 0,-1 0 0 0 0,1 1 1 0 0,-1-1-1 0 0,0 0 0 0 0,0 0 0 0 0,1 0 1 0 0,-1 0-1 0 0,0 0 0 0 0,0 0 0 0 0,0 0 0 0 0,0 0 1 0 0,0 1-1 0 0,0-1 0 0 0,-1 0 0 0 0,1 0 1 0 0,0 0-1 0 0,0 0 0 0 0,-1 0 0 0 0,1 0 0 0 0,-1 0 1 0 0,0 2-1 0 0,-23 25 248 0 0,19-22-275 0 0,-1 1 0 0 0,0 0 0 0 0,0-1 0 0 0,-1 0 0 0 0,1-1 0 0 0,-15 10 0 0 0,-5 4-351 0 0,23-17-160 0 0,1 0 0 0 0,-1 0 0 0 0,0 0 0 0 0,0 0 0 0 0,0 0 0 0 0,0-1 0 0 0,-3 2 0 0 0,-2-2-6046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7.4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1 154 3223 0 0,'4'-3'447'0'0,"15"-8"666"0"0,-14 9 1759 0 0,-3 2-1513 0 0,34 2 1000 0 0,-27 0-1751 0 0,1-2 0 0 0,0 1 1 0 0,-1-1-1 0 0,17-2 0 0 0,-23 1-497 0 0,0 0 0 0 0,0 0 0 0 0,0 0 0 0 0,0 0-1 0 0,0 0 1 0 0,0-1 0 0 0,0 1 0 0 0,0-1-1 0 0,-1 0 1 0 0,1 0 0 0 0,-1 0 0 0 0,1 0 0 0 0,-1 0-1 0 0,0 0 1 0 0,1-1 0 0 0,-1 1 0 0 0,-1-1-1 0 0,3-3 1 0 0,-1 1 148 0 0,0 0 1 0 0,-1 0-1 0 0,1-1 0 0 0,1-8 0 0 0,-3 12-192 0 0,-1 0 0 0 0,1 0-1 0 0,-1 0 1 0 0,0 0 0 0 0,1 0 0 0 0,-1 0 0 0 0,0 0 0 0 0,-1 0 0 0 0,1 0-1 0 0,0 0 1 0 0,0 0 0 0 0,-1 0 0 0 0,1 0 0 0 0,-1 0 0 0 0,0 1-1 0 0,-1-5 1 0 0,-1 3 35 0 0,0-1-1 0 0,0 1 0 0 0,-1 0 0 0 0,1-1 1 0 0,-1 2-1 0 0,-5-5 0 0 0,2 2 86 0 0,5 4 85 0 0,0 2-144 0 0,0 0-106 0 0,-1 0-1 0 0,0 0 1 0 0,0 0 0 0 0,1 0-1 0 0,-1 1 1 0 0,1-1 0 0 0,-1 1-1 0 0,1 0 1 0 0,0-1-1 0 0,0 1 1 0 0,-1 0 0 0 0,1 1-1 0 0,1-1 1 0 0,-4 4 0 0 0,3-1-3 0 0,-1-1 0 0 0,1 1 1 0 0,1 0-1 0 0,-1 0 1 0 0,1 0-1 0 0,0 0 1 0 0,-1 10-1 0 0,1-4 9 0 0,1 0 0 0 0,0 0 0 0 0,0 0 0 0 0,1 1-1 0 0,1-1 1 0 0,0 0 0 0 0,6 19 0 0 0,-1-11-8 0 0,1 0 1 0 0,1 0-1 0 0,13 23 0 0 0,-19-38-19 0 0,0 0-1 0 0,0 0 1 0 0,0 0 0 0 0,0 0-1 0 0,1-1 1 0 0,0 1 0 0 0,-1-1-1 0 0,9 5 1 0 0,-1-1-290 0 0,25 9-1 0 0,-35-15 253 0 0,2 0-86 0 0,0 0 1 0 0,0-1 0 0 0,0 1 0 0 0,0-1 0 0 0,0 1 0 0 0,0-1 0 0 0,0 0 0 0 0,0 0 0 0 0,0 0 0 0 0,0-1 0 0 0,0 1 0 0 0,-1-1 0 0 0,5-1 0 0 0,2-1-1069 0 0,0 0 0 0 0,-1 0 0 0 0,9-6 1 0 0,-5 0-2529 0 0,-2-4-728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7.8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 8895 0 0,'0'0'808'0'0,"1"1"-664"0"0,17 26 1597 0 0,21 40-1 0 0,-27-44-870 0 0,1 0 1 0 0,0-1-1 0 0,27 30 1 0 0,-27-37-488 0 0,1 0 1 0 0,1-1 0 0 0,0-1-1 0 0,1 0 1 0 0,19 11-1 0 0,-34-24-337 0 0,1 1 1 0 0,0 0-1 0 0,0 0 0 0 0,0-1 0 0 0,1 1 1 0 0,-1-1-1 0 0,0 0 0 0 0,0 1 0 0 0,0-1 1 0 0,0 0-1 0 0,0 0 0 0 0,0 0 0 0 0,1-1 0 0 0,-1 1 1 0 0,0 0-1 0 0,0-1 0 0 0,0 0 0 0 0,0 1 1 0 0,0-1-1 0 0,0 0 0 0 0,0 0 0 0 0,0 0 1 0 0,-1 0-1 0 0,1 0 0 0 0,0-1 0 0 0,0 1 0 0 0,-1 0 1 0 0,1-1-1 0 0,-1 1 0 0 0,1-1 0 0 0,-1 0 1 0 0,0 1-1 0 0,0-1 0 0 0,0 0 0 0 0,0 0 1 0 0,2-3-1 0 0,9-38-71 0 0,-1-1 1 0 0,9-81 0 0 0,-13 61-4152 0 0,-4 40-1974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8.1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7975 0 0,'1'2'364'0'0,"31"45"74"0"0,46 74 4135 0 0,-59-89 1340 0 0,-27-23-5145 0 0,-3 1-376 0 0,10-9-221 0 0,-1 0 18 0 0,1 0-150 0 0,-2 3 36 0 0,-1-1 0 0 0,1 1-1 0 0,0 0 1 0 0,0-1 0 0 0,0 1 0 0 0,0 1 0 0 0,0-1-1 0 0,-3 9 1 0 0,3 1 69 0 0,5-9-130 0 0,-1-2 6 0 0,0-1-10 0 0,0 1 0 0 0,-1-1 0 0 0,1 0 0 0 0,0 1 0 0 0,1-1 1 0 0,-1 0-1 0 0,2 3 0 0 0,6 4 3 0 0,-4-6-189 0 0,1 1 0 0 0,0-1 0 0 0,0 0 0 0 0,0 0 0 0 0,0-1 0 0 0,0 0 0 0 0,1 0 0 0 0,-1 0 0 0 0,1-1 0 0 0,-1 0 0 0 0,1 0 0 0 0,-1-1 0 0 0,1 1 0 0 0,0-1 0 0 0,-1-1 0 0 0,1 0 0 0 0,8-1 0 0 0,-4-2-1848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8.6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58 129 8263 0 0,'0'0'3011'0'0,"2"-1"-2479"0"0,18-7 1028 0 0,-18 7-535 0 0,-2 0-954 0 0,0 1 0 0 0,1-1 0 0 0,-1 1-1 0 0,1-1 1 0 0,-1 1 0 0 0,1-1 0 0 0,-1 1-1 0 0,1-1 1 0 0,-1 1 0 0 0,1 0 0 0 0,-1-1-1 0 0,1 1 1 0 0,-1-1 0 0 0,1 1 0 0 0,0 0-1 0 0,0-1 1 0 0,11-7 1110 0 0,-8 4-973 0 0,0 0-1 0 0,0-1 0 0 0,-1 0 0 0 0,0 0 1 0 0,0 0-1 0 0,0 0 0 0 0,-1 0 0 0 0,1 0 1 0 0,-1-1-1 0 0,-1 1 0 0 0,1-1 1 0 0,0-6-1 0 0,-1 10-30 0 0,-5-9 175 0 0,3 10-317 0 0,1 0-1 0 0,0 0 0 0 0,-1 0 1 0 0,1 0-1 0 0,-1 0 1 0 0,0 0-1 0 0,1 0 1 0 0,-1 0-1 0 0,0 0 1 0 0,1 1-1 0 0,-1-1 0 0 0,0 0 1 0 0,0 0-1 0 0,0 1 1 0 0,0-1-1 0 0,1 1 1 0 0,-1-1-1 0 0,0 1 0 0 0,0-1 1 0 0,-2 0-1 0 0,1 1-19 0 0,0 0 0 0 0,0-1 0 0 0,0 1 0 0 0,-1 0 0 0 0,1 0-1 0 0,0 0 1 0 0,0 0 0 0 0,0 1 0 0 0,-4 0 0 0 0,1 0-20 0 0,0 1-1 0 0,0 0 1 0 0,1 0 0 0 0,-1 0-1 0 0,1 1 1 0 0,-1-1 0 0 0,1 1-1 0 0,-4 3 1 0 0,3-1 47 0 0,0 0 0 0 0,1 0 0 0 0,0 0 0 0 0,0 1 0 0 0,0-1 0 0 0,1 1 0 0 0,0 0 0 0 0,0 0 0 0 0,1 0 0 0 0,-1 0 0 0 0,1 0 0 0 0,0 0 0 0 0,1 1 0 0 0,0-1 0 0 0,0 1 0 0 0,0 0 0 0 0,1 11 0 0 0,0-11 31 0 0,1 0-1 0 0,0 0 0 0 0,0 0 0 0 0,1 0 0 0 0,-1 0 1 0 0,2 0-1 0 0,-1 0 0 0 0,1 0 0 0 0,0-1 1 0 0,0 1-1 0 0,1-1 0 0 0,0 0 0 0 0,0 0 0 0 0,0-1 1 0 0,1 1-1 0 0,5 4 0 0 0,-5-5-60 0 0,0 0 0 0 0,1-1 0 0 0,-1 1 0 0 0,1-1 0 0 0,0-1 0 0 0,0 1 0 0 0,0-1 0 0 0,1 0 0 0 0,-1-1 0 0 0,1 1 0 0 0,0-1 0 0 0,-1-1 0 0 0,1 1 0 0 0,0-1 0 0 0,0 0 0 0 0,0-1 0 0 0,0 0 0 0 0,0 0 0 0 0,0 0 0 0 0,0-1 0 0 0,8-1 0 0 0,6-2-1789 0 0,0-1 0 0 0,0-1 0 0 0,-1 0 0 0 0,0-2 0 0 0,19-9 0 0 0,-29 11-3609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8.9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0 115 10279 0 0,'0'0'927'0'0,"1"2"-760"0"0,9 26 837 0 0,1 0 0 0 0,17 28 0 0 0,50 69 2431 0 0,-74-118-3242 0 0,-2-5 152 0 0,4 12 939 0 0,-2-10-202 0 0,-4-12-615 0 0,-6-38-154 0 0,4 21-252 0 0,2-54 13 0 0,-2 60-85 0 0,1 1 1 0 0,1-1-1 0 0,4-30 0 0 0,-3 43-103 0 0,0-1 0 0 0,0 0 0 0 0,1 1 0 0 0,0 0 0 0 0,1-1 0 0 0,-1 1 0 0 0,1 0-1 0 0,0 0 1 0 0,1 0 0 0 0,-1 1 0 0 0,1-1 0 0 0,0 1 0 0 0,8-8 0 0 0,-7 10-217 0 0,-1 0 1 0 0,1 0-1 0 0,0 0 0 0 0,0 1 0 0 0,0 0 0 0 0,1 0 0 0 0,-1 0 0 0 0,0 1 1 0 0,1-1-1 0 0,-1 1 0 0 0,1 1 0 0 0,-1-1 0 0 0,1 1 0 0 0,11 0 1 0 0,-3 0-932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9.3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0 6447 0 0,'0'1'-21'0'0,"-3"20"1491"0"0,0-1 1 0 0,0 28 0 0 0,3-42-1107 0 0,1 1 0 0 0,-1 0 0 0 0,1-1 0 0 0,0 1 0 0 0,1-1 0 0 0,0 0 1 0 0,0 0-1 0 0,0 1 0 0 0,1-1 0 0 0,0 0 0 0 0,6 8 0 0 0,-4-6-318 0 0,0-1 0 0 0,1 0 0 0 0,0 0 0 0 0,0 0 0 0 0,12 8-1 0 0,-14-12-233 0 0,-1-1-1 0 0,1 0 0 0 0,-1 0 0 0 0,1 0 0 0 0,7 2 1 0 0,-7-3-369 0 0,-1 0 1 0 0,0-1 0 0 0,1 1 0 0 0,-1-1-1 0 0,0 0 1 0 0,1 0 0 0 0,6-1-1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13823 0 0,'0'0'1516'0'0,"0"2"-1037"0"0,-2 33 1828 0 0,3 65-1 0 0,2-24-1382 0 0,-5 72-277 0 0,6 176-3808 0 0,2-270-3134 0 0,-4-37 860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39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1632 0 5063 0 0,'-1'2'232'0'0,"0"6"-162"0"0,-2-1-1 0 0,1 1 0 0 0,-5 8 0 0 0,-5 14-82 0 0,0 15 3216 0 0,1 0-1 0 0,-4 52 1 0 0,0 94-234 0 0,12-134-3364 0 0,-1-20-226 0 0,-12 56 0 0 0,-7-8-4720 0 0,8-41 526 0 0</inkml:trace>
  <inkml:trace contextRef="#ctx0" brushRef="#br0" timeOffset="1">180 1242 10591 0 0,'-117'54'3495'0'0,"113"-52"-3175"0"0,0 0 0 0 0,0 1-1 0 0,1 0 1 0 0,-1 0 0 0 0,1 0 0 0 0,-1 0 0 0 0,1 0 0 0 0,0 1-1 0 0,0-1 1 0 0,1 1 0 0 0,-1 0 0 0 0,-2 5 0 0 0,2-2 23 0 0,0 0 1 0 0,1 0 0 0 0,-1 0-1 0 0,2 1 1 0 0,-1-1-1 0 0,-1 15 1 0 0,3-3-42 0 0,0-1 0 0 0,1 1 0 0 0,1 0 0 0 0,1-1 0 0 0,7 24-1 0 0,-8-33-291 0 0,1 0 0 0 0,1 0-1 0 0,0 0 1 0 0,0-1-1 0 0,1 1 1 0 0,-1-1 0 0 0,2 0-1 0 0,-1 0 1 0 0,1-1-1 0 0,1 0 1 0 0,-1 0 0 0 0,1 0-1 0 0,0-1 1 0 0,1 0-1 0 0,-1 0 1 0 0,1-1 0 0 0,1 0-1 0 0,-1 0 1 0 0,14 5-1 0 0,-11-6-201 0 0,-1 0-1 0 0,1-1 1 0 0,0 0-1 0 0,15 1 0 0 0,-21-4-208 0 0,1 1 1 0 0,0-1-1 0 0,-1 0 0 0 0,1-1 0 0 0,0 0 0 0 0,-1 1 0 0 0,1-2 0 0 0,-1 1 0 0 0,1-1 0 0 0,7-3 0 0 0,0-3-1415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0.0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7831 0 0,'0'0'5051'0'0,"0"3"-3656"0"0,74 403 4559 0 0,-70-392-5923 0 0,1 0-1 0 0,1 0 0 0 0,0-1 1 0 0,16 25-1 0 0,-21-37-199 0 0,13-4-572 0 0,-9-1 561 0 0,0 0 1 0 0,0-1-1 0 0,0 1 1 0 0,-1-1-1 0 0,0 0 1 0 0,0 0-1 0 0,0 0 1 0 0,0-1 0 0 0,4-10-1 0 0,3-7-378 0 0,9-30 0 0 0,-7 15-141 0 0,-3 8 128 0 0,0 0-1 0 0,7-45 1 0 0,-14 61 1156 0 0,1 20 576 0 0,2 6-1311 0 0,8 19 238 0 0,-8-17-487 0 0,0-1 1 0 0,1 0 0 0 0,15 22-1 0 0,-14-25-849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0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5527 0 0,'2'26'240'0'0,"-2"-12"56"0"0,2 2-232 0 0,0 4-64 0 0,0 0 0 0 0,2 2 0 0 0,0-2 1192 0 0,2 2 232 0 0,0-4 48 0 0,2-3 0 0 0,0-1-1096 0 0,2-2-224 0 0,4-2-48 0 0,-2 0-3376 0 0,-2-4-680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0.7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12 109 919 0 0,'-2'-4'89'0'0,"0"0"0"0"0,1 0-1 0 0,0 0 1 0 0,0 0 0 0 0,0 0-1 0 0,-1-9 1 0 0,2 4 700 0 0,-1 7-511 0 0,1-1 0 0 0,0 1 0 0 0,0-1 1 0 0,0 1-1 0 0,0-1 0 0 0,0 1 0 0 0,0-1 1 0 0,0 1-1 0 0,1 0 0 0 0,-1-1 0 0 0,1 1 1 0 0,0-1-1 0 0,0 1 0 0 0,0 0 0 0 0,0 0 1 0 0,0 0-1 0 0,0-1 0 0 0,2-1 0 0 0,-1 3-200 0 0,0-1 0 0 0,-1 1 0 0 0,1-1 0 0 0,0 1 0 0 0,0 0 0 0 0,0 0 0 0 0,0 0 0 0 0,1 0 0 0 0,-1 0 0 0 0,0 0 0 0 0,0 1 0 0 0,0-1 0 0 0,1 1 0 0 0,-1-1 0 0 0,0 1 0 0 0,1 0 0 0 0,-1 0 0 0 0,0 0 0 0 0,4 1 0 0 0,5 1 280 0 0,1 0 0 0 0,-1 1-1 0 0,1 0 1 0 0,-1 1 0 0 0,0 1 0 0 0,13 6-1 0 0,-17-6-80 0 0,1 0-1 0 0,-1 1 1 0 0,1-1-1 0 0,-1 1 1 0 0,-1 1-1 0 0,0 0 1 0 0,0-1-1 0 0,0 2 1 0 0,0-1-1 0 0,5 12 1 0 0,-10-17 665 0 0,-2 0-848 0 0,1-2-92 0 0,0 1 1 0 0,0-1-1 0 0,-1 1 1 0 0,1-1-1 0 0,0 1 1 0 0,-1-1-1 0 0,1 1 0 0 0,0-1 1 0 0,-1 1-1 0 0,1-1 1 0 0,-1 1-1 0 0,1-1 1 0 0,-1 0-1 0 0,1 1 1 0 0,-1-1-1 0 0,1 0 1 0 0,-1 0-1 0 0,1 1 1 0 0,-1-1-1 0 0,1 0 1 0 0,-1 0-1 0 0,1 0 1 0 0,-1 1-1 0 0,0-1 1 0 0,1 0-1 0 0,-2 0 1 0 0,2-1-20 0 0,-1 1 0 0 0,0 0 0 0 0,0-1 0 0 0,0 1 0 0 0,0 0 0 0 0,1-1 0 0 0,-1 0 0 0 0,0 1 0 0 0,0-1 0 0 0,1 1 0 0 0,-1-1 0 0 0,1 0 0 0 0,-1 1 0 0 0,0-1 0 0 0,0-1 0 0 0,-2-3-184 0 0,1 1 1 0 0,-1-1 0 0 0,1 0 0 0 0,0 0-1 0 0,-1-6 1 0 0,-5-21-4209 0 0,8 16 115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1.3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90 2759 0 0,'0'0'11646'0'0,"2"2"-11116"0"0,3 5-235 0 0,1-1-1 0 0,-1 1 1 0 0,0 1-1 0 0,-1-1 0 0 0,0 1 1 0 0,5 10-1 0 0,18 55 783 0 0,-19-47-469 0 0,3 6 14 0 0,-7-18-214 0 0,0 0 1 0 0,1 0-1 0 0,10 18 1 0 0,-14-30-156 0 0,0-5-243 0 0,-1 0 0 0 0,1 1-1 0 0,-1-1 1 0 0,1 1 0 0 0,0 0 0 0 0,0-1 0 0 0,2-3 0 0 0,-2 3-3 0 0,0 1 0 0 0,0-1-1 0 0,1 0 1 0 0,-2 0 0 0 0,1 0 0 0 0,0-3 0 0 0,0-55-1 0 0,1-9-206 0 0,1 42 10 0 0,4-39-1493 0 0,-5 58 872 0 0,0 1 1 0 0,0-1-1 0 0,1 1 0 0 0,0 0 1 0 0,6-12-1 0 0,-8 18 560 0 0,0 0 1 0 0,1 0-1 0 0,-1 1 0 0 0,1-1 1 0 0,-1 1-1 0 0,1-1 1 0 0,-1 1-1 0 0,1-1 0 0 0,0 1 1 0 0,0 0-1 0 0,0 0 0 0 0,0 0 1 0 0,0 0-1 0 0,0 0 0 0 0,0 1 1 0 0,0-1-1 0 0,0 1 1 0 0,0-1-1 0 0,4 1 0 0 0,5-1-722 0 0,0 0-1 0 0,19 2 1 0 0,-8 0 82 0 0,4 0 89 0 0,0 1 0 0 0,0 1 0 0 0,33 8 1 0 0,30 14 1611 0 0,-57-15 8622 0 0,-34-9-8790 0 0,-21 10 930 0 0,-31 19 0 0 0,50-28-1428 0 0,-10 7 430 0 0,0 1 0 0 0,1 0 0 0 0,-15 15 0 0 0,25-22-515 0 0,0 1 0 0 0,0-1 0 0 0,1 0 0 0 0,-1 1-1 0 0,1-1 1 0 0,0 1 0 0 0,0 0 0 0 0,0 0 0 0 0,0 0 0 0 0,1 0 0 0 0,0 0-1 0 0,0 0 1 0 0,0 0 0 0 0,0 1 0 0 0,0-1 0 0 0,1 0 0 0 0,0 1 0 0 0,0-1-1 0 0,0 0 1 0 0,0 1 0 0 0,1-1 0 0 0,0 0 0 0 0,0 0 0 0 0,0 0 0 0 0,0 1-1 0 0,1-1 1 0 0,-1 0 0 0 0,1 0 0 0 0,0-1 0 0 0,3 5 0 0 0,-2-3-59 0 0,0 0 0 0 0,1 0 0 0 0,0 0 0 0 0,0-1 0 0 0,0 1-1 0 0,1-1 1 0 0,-1 0 0 0 0,1 0 0 0 0,0-1 0 0 0,0 1 0 0 0,0-1 0 0 0,1 0 0 0 0,-1-1 0 0 0,1 1 0 0 0,0-1 0 0 0,-1 0 0 0 0,1-1 0 0 0,0 1 0 0 0,0-1 0 0 0,12 1 0 0 0,-13-3-37 0 0,0 1-1 0 0,0 0 1 0 0,0-1-1 0 0,1 0 1 0 0,-1-1 0 0 0,0 1-1 0 0,0-1 1 0 0,0 0-1 0 0,-1 0 1 0 0,1 0-1 0 0,0-1 1 0 0,-1 1-1 0 0,0-1 1 0 0,1 0 0 0 0,-1-1-1 0 0,0 1 1 0 0,-1-1-1 0 0,1 0 1 0 0,-1 0-1 0 0,1 0 1 0 0,-1 0-1 0 0,0 0 1 0 0,-1-1 0 0 0,4-6-1 0 0,14-42-474 0 0,-18 50 496 0 0,-1-1 0 0 0,0 0-1 0 0,0-1 1 0 0,-1 1 0 0 0,1 0-1 0 0,-1 0 1 0 0,1 0 0 0 0,-1 0-1 0 0,-1 0 1 0 0,1-1 0 0 0,-2-5 0 0 0,0-14-5 0 0,3 32 68 0 0,-1 0 1 0 0,1 0-1 0 0,1 0 0 0 0,0 0 0 0 0,0 0 0 0 0,0-1 1 0 0,1 1-1 0 0,0-1 0 0 0,6 11 0 0 0,-4-10-13 0 0,-2-3-34 0 0,1 0 0 0 0,0 1 0 0 0,0-1 0 0 0,0 0 0 0 0,0-1 0 0 0,1 1 0 0 0,0-1 0 0 0,7 5 0 0 0,1 0-347 0 0,18 10-57 0 0,-28-18 91 0 0,-1 0 0 0 0,1 0 0 0 0,-1 0 0 0 0,1 0 0 0 0,0 0 0 0 0,-1-1 0 0 0,1 1 0 0 0,0-1 0 0 0,-1 0 0 0 0,5 0 0 0 0,3-1-1375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1.7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9671 0 0,'0'0'440'0'0,"0"3"-5"0"0,0 47 1493 0 0,10 79 0 0 0,0-70 113 0 0,3-1 1 0 0,20 59-1 0 0,-24-89-2185 0 0,29 73 1586 0 0,-30-83-4453 0 0,17 27-1 0 0,-5-16-3766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4:48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16 180 7367 0 0,'0'0'334'0'0,"-2"-2"-1"0"0,-11-9-38 0 0,24 6 1669 0 0,23 0-526 0 0,0 1 0 0 0,62 1 0 0 0,-43 3-718 0 0,371-14 1904 0 0,-404 13-2546 0 0,362-16 924 0 0,131-13-456 0 0,64-5-441 0 0,-220-6-1505 0 0,-282 29 61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2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8751 0 0,'0'0'1166'0'0,"2"3"39"0"0,0 0-469 0 0,0 1 0 0 0,0 0 0 0 0,0 0 0 0 0,-1 0 0 0 0,1 0 1 0 0,-1 0-1 0 0,1 8 0 0 0,7 20 492 0 0,61 132 259 0 0,24 48-782 0 0,-80-184-473 0 0,-13-27 176 0 0,-11-18-128 0 0,1-1-213 0 0,2 0-1 0 0,0 0 1 0 0,0-1 0 0 0,-4-25-1 0 0,-9-80-198 0 0,18 109 90 0 0,-17-147-372 0 0,17 118 257 0 0,3-73 0 0 0,0 106 133 0 0,1 0 0 0 0,0-1 0 0 0,0 1 0 0 0,1 0 0 0 0,0 0 1 0 0,9-18-1 0 0,-11 26 12 0 0,0 0 1 0 0,1 0-1 0 0,0 1 1 0 0,0-1-1 0 0,-1 0 1 0 0,2 1-1 0 0,-1-1 1 0 0,0 1-1 0 0,0 0 1 0 0,1-1-1 0 0,-1 1 1 0 0,1 1 0 0 0,0-1-1 0 0,-1 0 1 0 0,1 0-1 0 0,0 1 1 0 0,0 0-1 0 0,0 0 1 0 0,0 0-1 0 0,1 0 1 0 0,-1 0-1 0 0,0 0 1 0 0,0 1-1 0 0,0-1 1 0 0,1 1-1 0 0,-1 0 1 0 0,0 0-1 0 0,4 1 1 0 0,2 1-3 0 0,0 0-1 0 0,0 0 1 0 0,0 1 0 0 0,-1 1-1 0 0,1-1 1 0 0,-1 2 0 0 0,0-1-1 0 0,0 1 1 0 0,0 0 0 0 0,13 12 0 0 0,5 6 13 0 0,34 41 0 0 0,-57-61 4 0 0,22 27 158 0 0,-1 0 0 0 0,-1 1 0 0 0,28 53 0 0 0,-41-64 95 0 0,0 1 1 0 0,-2 0 0 0 0,0 0 0 0 0,-1 0 0 0 0,-1 1 0 0 0,-2 0 0 0 0,4 34-1 0 0,-8-45-75 0 0,0-1 0 0 0,0 1 0 0 0,-1 0 0 0 0,-1 0 0 0 0,0-1 0 0 0,0 1 0 0 0,-1-1 0 0 0,-1 0-1 0 0,0 1 1 0 0,-7 13 0 0 0,4-12 48 0 0,0-1 0 0 0,0 1 0 0 0,-1-1 0 0 0,-1-1 0 0 0,0 0 0 0 0,0 0 0 0 0,-21 16 0 0 0,18-17-132 0 0,0-1-1 0 0,0 0 1 0 0,-1-1 0 0 0,1-1 0 0 0,-2 0 0 0 0,-26 8 0 0 0,33-12-156 0 0,0 0 1 0 0,0-1 0 0 0,1 0 0 0 0,-2 0 0 0 0,1-1-1 0 0,0 0 1 0 0,0 0 0 0 0,0-1 0 0 0,0 0-1 0 0,0 0 1 0 0,0 0 0 0 0,1-1 0 0 0,-1 0-1 0 0,0-1 1 0 0,1 1 0 0 0,-8-5 0 0 0,12 6-160 0 0,0 0 1 0 0,1-1-1 0 0,-1 1 0 0 0,1 0 1 0 0,0-1-1 0 0,-1 1 1 0 0,1-1-1 0 0,0 1 1 0 0,0-1-1 0 0,0 0 0 0 0,0 1 1 0 0,0-1-1 0 0,0 0 1 0 0,0 0-1 0 0,1 0 0 0 0,-1 1 1 0 0,0-1-1 0 0,1 0 1 0 0,0 0-1 0 0,-1-3 1 0 0,2-8-1653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1375 0 0,'-3'8'16478'0'0,"181"-50"-15800"0"0,-120 27-3456 0 0,-28 7-3032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0,'0'0'4656'0'0,"8"13"-1474"0"0,-1 4-2209 0 0,-1 1 1 0 0,0-1 0 0 0,5 28-1 0 0,-2-5-209 0 0,18 76 428 0 0,4 18-760 0 0,-10-31-236 0 0,-2-5-1042 0 0,-15-83-645 0 0,1 0 1 0 0,8 16 0 0 0,-7-19-4125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0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1375 0 0,'-4'-6'14599'0'0,"31"127"-10889"0"0,-13-65-3356 0 0,87 328-2366 0 0,-81-325-3829 0 0,-10-30 575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5527 0 0,'-26'5'14614'0'0,"36"-7"-14455"0"0,-1 1 1 0 0,0-2 0 0 0,0 1-1 0 0,0-1 1 0 0,11-5 0 0 0,43-26 1434 0 0,-48 24-1232 0 0,1 2 0 0 0,0 0 0 0 0,1 0 0 0 0,32-9 0 0 0,-18 12-1486 0 0,1 1 0 0 0,-1 1-1 0 0,0 2 1 0 0,50 5 0 0 0,-63-3-679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0,'0'0'232'0'0,"0"9"32"0"0,2 6 1960 0 0,0 0 0 0 0,0 0 0 0 0,1 0 0 0 0,10 26-1 0 0,1 7-495 0 0,18 127 1062 0 0,-23-121-2301 0 0,5 42-86 0 0,2 16-212 0 0,-14-105-210 0 0,-2-5-67 0 0,2-4-585 0 0,0 0 536 0 0,-1 0 0 0 0,1 0 0 0 0,-1-1 0 0 0,1 1 0 0 0,-1 0 0 0 0,0-1 0 0 0,1-2 0 0 0,3-9-87 0 0,-2-1 0 0 0,0 1-1 0 0,0-1 1 0 0,0-17 0 0 0,-1 12-70 0 0,6-27 1 0 0,-6 39 210 0 0,2-7-52 0 0,0 0 0 0 0,7-17 0 0 0,-10 29 135 0 0,1 0 0 0 0,-1 0 0 0 0,1 0 0 0 0,-1 0-1 0 0,1 0 1 0 0,0 1 0 0 0,0-1 0 0 0,0 0 0 0 0,1 1 0 0 0,-1 0-1 0 0,1-1 1 0 0,-1 1 0 0 0,1 0 0 0 0,0 0 0 0 0,0 1 0 0 0,3-3 0 0 0,-4 4 36 0 0,0-1 1 0 0,0 1-1 0 0,0 0 1 0 0,0 0-1 0 0,0 0 1 0 0,0 0-1 0 0,0 0 1 0 0,0 1-1 0 0,-1-1 1 0 0,1 1 0 0 0,0-1-1 0 0,0 1 1 0 0,0-1-1 0 0,-1 1 1 0 0,1 0-1 0 0,0 0 1 0 0,0 0-1 0 0,-1 0 1 0 0,1 0-1 0 0,-1 0 1 0 0,1 1 0 0 0,-1-1-1 0 0,2 3 1 0 0,5 4 328 0 0,0 1 0 0 0,10 16 0 0 0,-16-21-259 0 0,5 7 223 0 0,-1 0 0 0 0,8 22 1 0 0,1 2 21 0 0,15 30-27 0 0,5 12-4593 0 0,-30-65-300 0 0,0 2-1168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13247 0 0,'0'0'1195'0'0,"2"8"-958"0"0,2 3 252 0 0,0 0 0 0 0,1-1-1 0 0,0 0 1 0 0,9 12-1 0 0,-6-9 387 0 0,10 22-1 0 0,11 25 2278 0 0,-30-62-3095 0 0,0 1-1 0 0,1-1 1 0 0,-1 1-1 0 0,1-1 1 0 0,-1 1-1 0 0,1-1 1 0 0,0 1-1 0 0,-1-1 1 0 0,1-1 0 0 0,0 2-31 0 0,-2-16 19 0 0,1 0 0 0 0,1-1 1 0 0,0 1-1 0 0,2-1 0 0 0,0 1 0 0 0,7-29 0 0 0,-3 25 10 0 0,0 1 1 0 0,2-1-1 0 0,0 1 0 0 0,22-37 0 0 0,-27 52-103 0 0,0 0-1 0 0,0 1 1 0 0,1 0 0 0 0,-1 0-1 0 0,1 0 1 0 0,0 0 0 0 0,0 0-1 0 0,1 1 1 0 0,-1 0 0 0 0,1 0-1 0 0,8-4 1 0 0,-10 5 6 0 0,1 1-1 0 0,-1 0 1 0 0,1 0-1 0 0,-1 0 1 0 0,1 0-1 0 0,0 1 1 0 0,-1-1 0 0 0,1 1-1 0 0,0 0 1 0 0,0 0-1 0 0,-1 0 1 0 0,1 1-1 0 0,0-1 1 0 0,-1 1-1 0 0,1 0 1 0 0,-1 0 0 0 0,8 3-1 0 0,-5-1-839 0 0,1 0-1 0 0,-1 0 1 0 0,0 1-1 0 0,0 0 1 0 0,9 7 0 0 0,-4-1-5312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6447 0 0,'0'0'499'0'0,"8"0"629"0"0,-5 0-630 0 0,1 0-1 0 0,-1 0 0 0 0,1-1 1 0 0,-1 1-1 0 0,1-1 1 0 0,-1 0-1 0 0,1 0 1 0 0,-1 0-1 0 0,0-1 1 0 0,1 1-1 0 0,-1-1 1 0 0,5-3-1 0 0,-5 3-366 0 0,-1 0 0 0 0,0 0 0 0 0,0 0 0 0 0,0-1 1 0 0,0 1-1 0 0,0-1 0 0 0,-1 1 0 0 0,1-1 0 0 0,-1 1 0 0 0,1-1 0 0 0,-1 0 0 0 0,0 0 0 0 0,0 1 1 0 0,0-1-1 0 0,0 0 0 0 0,0-4 0 0 0,-1 1 104 0 0,1 0 0 0 0,-1 0 1 0 0,0 0-1 0 0,-1 0 0 0 0,1 0 0 0 0,-3-6 1 0 0,3 11-144 0 0,0 0 0 0 0,0 1 0 0 0,-1-1 0 0 0,1 0 0 0 0,-1 0 0 0 0,1 1 0 0 0,-1-1 0 0 0,1 0 0 0 0,-1 0 0 0 0,1 1 0 0 0,-1-1 0 0 0,0 0 0 0 0,1 1 0 0 0,-1-1 0 0 0,0 1 0 0 0,1-1 0 0 0,-1 1 0 0 0,0-1 0 0 0,0 1 0 0 0,0 0 0 0 0,1-1 0 0 0,-1 1 0 0 0,0 0 0 0 0,0 0 0 0 0,0 0 0 0 0,0-1 0 0 0,0 1 0 0 0,1 0 0 0 0,-1 0 0 0 0,-1 0 0 0 0,-1 0 50 0 0,1 0 1 0 0,0 0-1 0 0,-1 1 1 0 0,1-1-1 0 0,0 1 1 0 0,-1-1-1 0 0,1 1 1 0 0,0-1-1 0 0,-4 3 1 0 0,3-1-61 0 0,0 0-1 0 0,1 1 1 0 0,-1-1 0 0 0,1 1-1 0 0,0-1 1 0 0,-1 1 0 0 0,1 0 0 0 0,0 0-1 0 0,1 0 1 0 0,-1 0 0 0 0,0 0-1 0 0,1 1 1 0 0,0-1 0 0 0,0 0 0 0 0,0 1-1 0 0,0-1 1 0 0,0 6 0 0 0,-1 1 43 0 0,1 1 0 0 0,1-1 1 0 0,-1 1-1 0 0,3 17 0 0 0,0-17-142 0 0,1 0 1 0 0,0 0-1 0 0,1-1 0 0 0,0 1 1 0 0,0-1-1 0 0,1 0 0 0 0,1 0 0 0 0,-1 0 1 0 0,2 0-1 0 0,-1-1 0 0 0,1 0 1 0 0,11 9-1 0 0,-14-14-185 0 0,0-1 0 0 0,0-1 0 0 0,0 1 0 0 0,0 0 0 0 0,1-1 0 0 0,-1 0 0 0 0,1 0 0 0 0,-1-1 0 0 0,1 1 0 0 0,0-1 0 0 0,0 0 0 0 0,0 0 1 0 0,0 0-1 0 0,0-1 0 0 0,0 0 0 0 0,-1 0 0 0 0,1 0 0 0 0,0 0 0 0 0,0-1 0 0 0,0 0 0 0 0,0 0 0 0 0,0 0 0 0 0,6-3 0 0 0,44-25-5559 0 0,-38 19 482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67 122 5527 0 0,'0'-1'-25'0'0,"0"0"0"0"0,0-1 0 0 0,-1 1 0 0 0,1 0 0 0 0,0-1 0 0 0,-1 1 0 0 0,1 0 0 0 0,-1 0-1 0 0,0-1 1 0 0,1 1 0 0 0,-2-1 0 0 0,1 1 250 0 0,1 0-1 0 0,-1 0 1 0 0,0 1-1 0 0,0-1 1 0 0,1 1 0 0 0,-1-1-1 0 0,0 1 1 0 0,0-1-1 0 0,0 1 1 0 0,0-1 0 0 0,0 1-1 0 0,1 0 1 0 0,-1-1-1 0 0,0 1 1 0 0,0 0 0 0 0,0 0-1 0 0,0 0 1 0 0,0 0-1 0 0,0-1 1 0 0,-1 2 0 0 0,0-1 50 0 0,1 0 0 0 0,-1 0 0 0 0,0 1 1 0 0,1-1-1 0 0,-1 1 0 0 0,1-1 0 0 0,-1 1 1 0 0,1 0-1 0 0,0 0 0 0 0,-1-1 0 0 0,1 1 1 0 0,0 0-1 0 0,-1 0 0 0 0,1 0 0 0 0,0 0 1 0 0,0 1-1 0 0,0-1 0 0 0,0 0 0 0 0,0 0 1 0 0,0 1-1 0 0,0-1 0 0 0,0 1 0 0 0,0 1 1 0 0,-2 5-164 0 0,1-1 0 0 0,0 1 1 0 0,1 0-1 0 0,0-1 0 0 0,0 1 1 0 0,1 0-1 0 0,0 0 1 0 0,0 0-1 0 0,1-1 0 0 0,0 1 1 0 0,0 0-1 0 0,1-1 0 0 0,0 1 1 0 0,4 12-1 0 0,-1-8-97 0 0,1 0-1 0 0,0-1 1 0 0,0 1-1 0 0,1-1 1 0 0,1 0-1 0 0,-1-1 1 0 0,2 0-1 0 0,9 10 1 0 0,-14-17-10 0 0,-1 0 0 0 0,1 0 0 0 0,0 0 1 0 0,0 0-1 0 0,0 0 0 0 0,0-1 0 0 0,0 0 1 0 0,0 0-1 0 0,1 0 0 0 0,-1 0 0 0 0,1-1 1 0 0,0 0-1 0 0,-1 0 0 0 0,1 0 0 0 0,8 0 1 0 0,-9-1 15 0 0,-1 0 0 0 0,1-1 1 0 0,0 1-1 0 0,-1-1 0 0 0,1 0 0 0 0,-1 0 1 0 0,1-1-1 0 0,-1 1 0 0 0,1-1 0 0 0,-1 0 1 0 0,0 1-1 0 0,0-1 0 0 0,0-1 0 0 0,0 1 1 0 0,0 0-1 0 0,0-1 0 0 0,-1 0 0 0 0,1 1 1 0 0,-1-1-1 0 0,4-5 0 0 0,0-1 46 0 0,-1-1 1 0 0,0 0-1 0 0,-1 0 0 0 0,1 0 0 0 0,-2 0 0 0 0,0-1 0 0 0,0 1 0 0 0,-1-1 1 0 0,0 0-1 0 0,1-21 0 0 0,-3 22-48 0 0,0-1 0 0 0,-1 1 0 0 0,0-1 0 0 0,0 1 0 0 0,-1-1 1 0 0,-1 1-1 0 0,0 0 0 0 0,0 0 0 0 0,-1 0 0 0 0,0 0 0 0 0,-8-13 0 0 0,5 13-350 0 0,0 0 0 0 0,0 0 0 0 0,-12-10 1 0 0,16 16-212 0 0,-1 1 1 0 0,1 0 0 0 0,-1 1 0 0 0,1-1-1 0 0,-1 1 1 0 0,0-1 0 0 0,0 1 0 0 0,0 0-1 0 0,0 1 1 0 0,-1-1 0 0 0,-7-1 0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 3223 0 0,'0'0'143'0'0,"-1"0"-3"0"0,-14-3-90 0 0,10 2 317 0 0,1 0 0 0 0,-1 0 0 0 0,1 1 0 0 0,0-1 0 0 0,-1 1 0 0 0,-5 1 0 0 0,-12-2 4688 0 0,18 1-4433 0 0,1 0-1 0 0,0 0 1 0 0,0 0 0 0 0,0 0 0 0 0,0 0 0 0 0,0 0 0 0 0,-5 2 0 0 0,-30 9 1234 0 0,31-8-1825 0 0,4 0-3 0 0,10 7-157 0 0,16 12 82 0 0,1-1-1 0 0,27 19 1 0 0,-3-3 361 0 0,-34-26 155 0 0,0 1 0 0 0,-1 1 0 0 0,12 14 0 0 0,-22-24-299 0 0,0 1 0 0 0,0 0-1 0 0,-1 0 1 0 0,1 0 0 0 0,-1 0 0 0 0,0 0 0 0 0,0 1 0 0 0,-1-1 0 0 0,1 1-1 0 0,-1-1 1 0 0,0 1 0 0 0,0 0 0 0 0,0-1 0 0 0,-1 1 0 0 0,0 0 0 0 0,0 9-1 0 0,-1-10-89 0 0,0-1-1 0 0,0 1 1 0 0,0-1-1 0 0,-1 1 0 0 0,1-1 1 0 0,-1 0-1 0 0,0 0 0 0 0,0 1 1 0 0,0-1-1 0 0,0 0 0 0 0,-1-1 1 0 0,1 1-1 0 0,-1 0 0 0 0,0-1 1 0 0,-5 5-1 0 0,3-4-48 0 0,0 1 1 0 0,-1-1-1 0 0,0 0 1 0 0,1 0-1 0 0,-1 0 0 0 0,0-1 1 0 0,0 0-1 0 0,-9 1 0 0 0,6-3-20 0 0,8 0-11 0 0,-1 0-1 0 0,1 0 0 0 0,0 0 0 0 0,0 0 0 0 0,-1 0 0 0 0,1 0 0 0 0,0 0 0 0 0,0 0 1 0 0,-1 0-1 0 0,1 1 0 0 0,0-1 0 0 0,0 0 0 0 0,-1 1 0 0 0,1-1 0 0 0,0 1 0 0 0,-2 1 0 0 0,2-2-89 0 0,10 0-654 0 0,-1-2 673 0 0,0 1-1 0 0,0-1 1 0 0,1-1-1 0 0,-2 1 0 0 0,11-6 1 0 0,7-1 9 0 0,-8 3 50 0 0,2 0-6 0 0,0 0 0 0 0,-1-2 0 0 0,18-10 0 0 0,-17 7-69 0 0,-1 0 0 0 0,-1-2 0 0 0,32-29 0 0 0,-43 36 53 0 0,1-1 1 0 0,-2 0 0 0 0,1 0-1 0 0,-1 0 1 0 0,0 0-1 0 0,0-1 1 0 0,-1 0 0 0 0,0 0-1 0 0,-1 0 1 0 0,0 0-1 0 0,0-1 1 0 0,2-10 0 0 0,-5 16 8 0 0,0 1 0 0 0,0-1 0 0 0,0 1 0 0 0,0 0 0 0 0,0-1 0 0 0,-1 1 0 0 0,1 0 0 0 0,-1-1 0 0 0,0 1 0 0 0,0 0 0 0 0,1 0 0 0 0,-2 0 0 0 0,1-1 0 0 0,0 1 1 0 0,0 0-1 0 0,-1 1 0 0 0,1-1 0 0 0,-1 0 0 0 0,1 0 0 0 0,-1 0 0 0 0,0 1 0 0 0,0-1 0 0 0,1 1 0 0 0,-1 0 0 0 0,0-1 0 0 0,-1 1 0 0 0,1 0 0 0 0,0 0 1 0 0,0 0-1 0 0,0 1 0 0 0,-1-1 0 0 0,1 0 0 0 0,0 1 0 0 0,-1-1 0 0 0,1 1 0 0 0,0 0 0 0 0,-1 0 0 0 0,1 0 0 0 0,0 0 0 0 0,-1 0 0 0 0,1 1 0 0 0,0-1 0 0 0,-1 1 1 0 0,1-1-1 0 0,0 1 0 0 0,-1 0 0 0 0,1 0 0 0 0,0 0 0 0 0,0 0 0 0 0,0 0 0 0 0,0 0 0 0 0,-3 3 0 0 0,3-1 66 0 0,0-1 0 0 0,0 1 0 0 0,0 0 0 0 0,0 0 0 0 0,0 0 0 0 0,1 0 0 0 0,-1 0 0 0 0,1 0 0 0 0,0 0 0 0 0,0 0 0 0 0,0 1 0 0 0,0-1 0 0 0,1 0-1 0 0,-1 1 1 0 0,1-1 0 0 0,0 1 0 0 0,0-1 0 0 0,0 1 0 0 0,1 5 0 0 0,0 1 112 0 0,1-1 0 0 0,0 1 0 0 0,0-1-1 0 0,1 1 1 0 0,7 15 0 0 0,-6-19-96 0 0,0 0 0 0 0,0 0 0 0 0,0 0 0 0 0,1 0 0 0 0,-1-1 0 0 0,1 1 0 0 0,1-1 0 0 0,-1 0 0 0 0,1-1 1 0 0,0 1-1 0 0,0-1 0 0 0,0 0 0 0 0,0-1 0 0 0,10 4 0 0 0,0-1-5 0 0,0 0 1 0 0,0-1-1 0 0,0-1 1 0 0,1-1-1 0 0,18 2 1 0 0,-19-4-43 0 0,-1-1 0 0 0,1 0 0 0 0,0-1 0 0 0,-1 0 0 0 0,28-7 0 0 0,-36 6-142 0 0,1-1-1 0 0,-1 0 1 0 0,11-6 0 0 0,-16 8-87 0 0,0 0 0 0 0,0 0 0 0 0,0 0 0 0 0,-1 0 0 0 0,1 0 1 0 0,0-1-1 0 0,-1 1 0 0 0,1 0 0 0 0,-1-1 0 0 0,1 0 0 0 0,-1 1 0 0 0,0-1 0 0 0,0 0 0 0 0,0 0 0 0 0,0 1 1 0 0,0-1-1 0 0,0 0 0 0 0,0-3 0 0 0,0-1-1788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5063 0 0,'-6'5'528'0'0,"-18"5"1507"0"0,18-6-274 0 0,-1 0-1 0 0,0 0 1 0 0,1 1-1 0 0,0 0 1 0 0,-6 6-1 0 0,-3 5-851 0 0,11-11-616 0 0,0 0 1 0 0,1 0-1 0 0,0 0 1 0 0,-4 6-1 0 0,1 8-1024 0 0,7-1-4600 0 0,1-10-901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0,'0'0'568'0'0,"2"14"2535"0"0,1-1-1646 0 0,17 84 4903 0 0,-14-61-5453 0 0,-2 0 1 0 0,1 40 0 0 0,-12 190 1488 0 0,7-250-2260 0 0,0 0 1 0 0,1 0-1 0 0,5 30 1 0 0,-5-41-101 0 0,0 0 0 0 0,1-1 1 0 0,-1 1-1 0 0,1-1 0 0 0,0 1 1 0 0,0-1-1 0 0,1 1 0 0 0,-1-1 0 0 0,1 0 1 0 0,0 0-1 0 0,0 0 0 0 0,0-1 0 0 0,1 1 1 0 0,-1-1-1 0 0,1 0 0 0 0,7 6 0 0 0,-5-6 4 0 0,-1-1 0 0 0,1 0-1 0 0,0 0 1 0 0,0 0-1 0 0,0-1 1 0 0,0 1 0 0 0,0-2-1 0 0,0 1 1 0 0,0 0-1 0 0,0-1 1 0 0,0 0 0 0 0,0-1-1 0 0,12-2 1 0 0,6-2-7 0 0,0-1 1 0 0,25-11 0 0 0,-34 12-11 0 0,90-32-831 0 0,-70 23-1881 0 0,0 0-3407 0 0,-11 5-903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0,'0'0'4400'0'0,"8"3"-937"0"0,11 2-2504 0 0,-1-1 1 0 0,1-2-1 0 0,34 2 0 0 0,58-9-2415 0 0,-86 3 76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5063 0 0,'0'0'888'0'0,"-1"16"6164"0"0,1 1-3994 0 0,1 27 0 0 0,8 18-660 0 0,20 59-1721 0 0,-27-111-532 0 0,10 30-1110 0 0,1 0 0 0 0,28 61 1 0 0,-33-87-2256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1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82 13359 0 0,'-47'-30'7326'0'0,"62"22"-6187"0"0,-11 5-1103 0 0,0 1 0 0 0,0 0 0 0 0,0 0 0 0 0,8-2 1 0 0,72-15-950 0 0,-26 11-2505 0 0,-32 5-3105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31 135 6447 0 0,'-8'1'670'0'0,"-14"-6"12771"0"0,23 5-12836 0 0,23-4 405 0 0,-1-1 0 0 0,38-15 0 0 0,-24 8-629 0 0,47-16-176 0 0,40-12-1031 0 0,-39 20-6545 0 0,-75 18 5612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10711 0 0,'4'9'971'0'0,"5"24"1085"0"0,0 1 1 0 0,5 52-1 0 0,-10-56-1444 0 0,28 286 3276 0 0,-29-274-3752 0 0,5 0-163 0 0,-8-41-106 0 0,1-2-547 0 0,4-5 552 0 0,-1 0 0 0 0,0 0 0 0 0,0-1 0 0 0,-1 1 0 0 0,0-1 0 0 0,4-10 0 0 0,8-47-344 0 0,-10 44 348 0 0,10-32 0 0 0,-11 41 97 0 0,-3 6 48 0 0,1 0 0 0 0,0 0 0 0 0,0 0 0 0 0,0 0 0 0 0,0 1 0 0 0,1-1 0 0 0,0 0 0 0 0,0 1-1 0 0,0 0 1 0 0,1 0 0 0 0,4-4 0 0 0,-7 8 25 0 0,0 1-1 0 0,0-1 0 0 0,0 1 0 0 0,0 0 1 0 0,0-1-1 0 0,0 1 0 0 0,0 0 1 0 0,-1 0-1 0 0,1-1 0 0 0,0 1 1 0 0,1 1-1 0 0,-1-1 29 0 0,9 11 223 0 0,-1 1 1 0 0,1 0-1 0 0,-2 0 1 0 0,0 1-1 0 0,0 0 1 0 0,-2 0-1 0 0,7 20 1 0 0,-6-17-661 0 0,0 0 0 0 0,1 0 1 0 0,1 0-1 0 0,18 24 0 0 0,-27-40-17 0 0,5 4-586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7831 0 0,'0'0'356'0'0,"2"8"122"0"0,9 28 3201 0 0,2 0 1 0 0,28 55-1 0 0,-41-91-3623 0 0,0 0-1 0 0,0 0 1 0 0,0 0 0 0 0,0 0-1 0 0,0 0 1 0 0,1 0 0 0 0,-1 0-1 0 0,0 0 1 0 0,0 0 0 0 0,0 0-1 0 0,0 0 1 0 0,0 0 0 0 0,0 0-1 0 0,1 0 1 0 0,-1 0-1 0 0,0 0 1 0 0,0 0 0 0 0,0 0-1 0 0,0-1 1 0 0,0 1 0 0 0,0 0-1 0 0,0 0 1 0 0,1 0 0 0 0,-1 0-1 0 0,0 0 1 0 0,0 0 0 0 0,0 0-1 0 0,0 0 1 0 0,0 0-1 0 0,0 0 1 0 0,0-1 0 0 0,0 1-1 0 0,0 0 1 0 0,0 0 0 0 0,0 0-1 0 0,0 0 1 0 0,1 0 0 0 0,-1 0-1 0 0,0-1 1 0 0,0 1 0 0 0,0 0-1 0 0,0 0 1 0 0,0 0-1 0 0,0 0 1 0 0,0 0 0 0 0,0 0-1 0 0,0-1 1 0 0,0 1 0 0 0,0 0-1 0 0,-1 0 1 0 0,1 0 0 0 0,0 0-1 0 0,5-17 546 0 0,3-19-679 0 0,-4-6 136 0 0,-2 20-37 0 0,5-27 0 0 0,-5 42-49 0 0,0 0 0 0 0,0 0 1 0 0,1 0-1 0 0,-1 1 0 0 0,2-1 0 0 0,-1 1 0 0 0,9-12 0 0 0,-10 15-87 0 0,0 0 0 0 0,1 1 0 0 0,-1-1 0 0 0,1 1 0 0 0,0 0 0 0 0,0 0 0 0 0,0 0 0 0 0,0 0 0 0 0,0 0 0 0 0,7-2 0 0 0,-8 3-68 0 0,0 0 0 0 0,0 1 0 0 0,0-1 0 0 0,0 1 0 0 0,0 0 0 0 0,1-1 0 0 0,-1 1 0 0 0,0 0 0 0 0,0 0-1 0 0,0 0 1 0 0,0 1 0 0 0,1-1 0 0 0,-1 1 0 0 0,0-1 0 0 0,0 1 0 0 0,0 0 0 0 0,0-1 0 0 0,0 1 0 0 0,2 2 0 0 0,1 0-461 0 0,0 0 0 0 0,0 1 0 0 0,0 0 0 0 0,-1 0 0 0 0,0 0 0 0 0,1 1 0 0 0,3 6 0 0 0,-7-9-131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42 157 2303 0 0,'1'-1'167'0'0,"2"-2"10"0"0,16-9 4245 0 0,-15 8-3967 0 0,-1 0 0 0 0,0 0 0 0 0,0 0 0 0 0,0-1 0 0 0,0 1 0 0 0,-1-1 0 0 0,0 0 0 0 0,0 1 0 0 0,0-1 0 0 0,-1 0 0 0 0,1 0 0 0 0,0-10 0 0 0,-1 12-156 0 0,-1-1 1 0 0,0 1-1 0 0,0 0 0 0 0,0 0 1 0 0,0 0-1 0 0,0 0 0 0 0,-1 0 1 0 0,1 0-1 0 0,-1 0 0 0 0,0 0 1 0 0,0 0-1 0 0,0 0 0 0 0,-1 0 1 0 0,1 0-1 0 0,-1 1 0 0 0,1-1 1 0 0,-1 0-1 0 0,0 1 0 0 0,0-1 1 0 0,0 1-1 0 0,0 0 0 0 0,-3-3 1 0 0,4 5-215 0 0,0-1 1 0 0,1 1 0 0 0,-1-1 0 0 0,0 1-1 0 0,0 0 1 0 0,0 0 0 0 0,0-1 0 0 0,1 1-1 0 0,-1 0 1 0 0,0 0 0 0 0,0 0 0 0 0,0 0 0 0 0,0 0-1 0 0,0 0 1 0 0,1 0 0 0 0,-1 0 0 0 0,0 0-1 0 0,0 0 1 0 0,0 1 0 0 0,0-1 0 0 0,0 0 0 0 0,1 1-1 0 0,-1-1 1 0 0,0 0 0 0 0,0 1 0 0 0,1-1-1 0 0,-1 1 1 0 0,0-1 0 0 0,1 1 0 0 0,-1-1-1 0 0,0 1 1 0 0,1 0 0 0 0,-1-1 0 0 0,0 2 0 0 0,-3 3 189 0 0,0 0 0 0 0,0 1 0 0 0,-4 7 1 0 0,7-9-145 0 0,-3 3 0 0 0,1 1-1 0 0,0-1 1 0 0,0 1-1 0 0,0 0 1 0 0,1 0-1 0 0,1 1 1 0 0,-1-1-1 0 0,2 0 1 0 0,-1 0-1 0 0,1 1 1 0 0,0-1-1 0 0,0 0 1 0 0,1 1-1 0 0,0-1 1 0 0,1 0-1 0 0,0 0 1 0 0,0 0-1 0 0,7 15 1 0 0,-7-17-184 0 0,1-1-1 0 0,0 1 1 0 0,0-1 0 0 0,1 0-1 0 0,-1 0 1 0 0,1 0 0 0 0,0 0-1 0 0,0-1 1 0 0,1 0 0 0 0,-1 0-1 0 0,1 0 1 0 0,0 0 0 0 0,0-1-1 0 0,1 1 1 0 0,-1-1 0 0 0,0-1-1 0 0,1 1 1 0 0,0-1 0 0 0,0 0-1 0 0,0 0 1 0 0,0-1 0 0 0,0 1-1 0 0,0-2 1 0 0,0 1 0 0 0,0 0-1 0 0,7-1 1 0 0,-4-1-282 0 0,-1 0 0 0 0,0 0 1 0 0,0-1-1 0 0,0 0 0 0 0,0 0 0 0 0,0-1 0 0 0,-1 0 1 0 0,1 0-1 0 0,-1-1 0 0 0,10-6 0 0 0,-8 4-1725 0 0,0 0 0 0 0,-1-1 0 0 0,1-1-1 0 0,7-9 1 0 0,-6 6-2796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 3223 0 0,'-1'-2'58'0'0,"1"0"0"0"0,-1 1 0 0 0,1-1 0 0 0,-1 0 0 0 0,0 0 0 0 0,1 1 0 0 0,-1-1-1 0 0,0 0 1 0 0,-2-2 0 0 0,2 3 297 0 0,0 0-1 0 0,0 1 0 0 0,0-1 1 0 0,0 0-1 0 0,0 0 1 0 0,0 0-1 0 0,0 1 1 0 0,0-1-1 0 0,0 1 0 0 0,-1-1 1 0 0,1 1-1 0 0,0-1 1 0 0,0 1-1 0 0,0 0 1 0 0,-1-1-1 0 0,1 1 0 0 0,0 0 1 0 0,-2 0-1 0 0,1 0 81 0 0,0 0 0 0 0,1 0 0 0 0,-1 1 0 0 0,1-1 0 0 0,-1 0 0 0 0,0 1 1 0 0,1 0-1 0 0,-1-1 0 0 0,1 1 0 0 0,0 0 0 0 0,-1 0 0 0 0,1-1 0 0 0,-1 1 0 0 0,-1 2 0 0 0,1-1-412 0 0,1-1 0 0 0,0 1 0 0 0,-1 0 0 0 0,1-1 0 0 0,0 1 1 0 0,0 0-1 0 0,0 0 0 0 0,-1 2 0 0 0,0 3 108 0 0,0-1-1 0 0,1 1 1 0 0,0 0 0 0 0,0-1 0 0 0,0 1-1 0 0,1 0 1 0 0,0 0 0 0 0,0 0-1 0 0,0-1 1 0 0,1 1 0 0 0,0 0 0 0 0,1 0-1 0 0,-1-1 1 0 0,1 1 0 0 0,1-1 0 0 0,-1 0-1 0 0,1 1 1 0 0,0-1 0 0 0,1 0 0 0 0,4 6-1 0 0,-5-7-125 0 0,0-1-1 0 0,1 1 1 0 0,0-1-1 0 0,0 0 1 0 0,0 0-1 0 0,0 0 1 0 0,1 0-1 0 0,-1-1 1 0 0,1 0-1 0 0,0 0 1 0 0,0 0-1 0 0,0-1 0 0 0,1 1 1 0 0,-1-1-1 0 0,0 0 1 0 0,1-1-1 0 0,0 0 1 0 0,-1 1-1 0 0,1-2 1 0 0,0 1-1 0 0,-1-1 1 0 0,1 1-1 0 0,0-2 1 0 0,7 0-1 0 0,-11 1 28 0 0,1-1 0 0 0,0 1 0 0 0,-1-1-1 0 0,1 0 1 0 0,-1 1 0 0 0,0-1 0 0 0,1 0 0 0 0,-1-1-1 0 0,0 1 1 0 0,1 0 0 0 0,-1-1 0 0 0,0 1 0 0 0,0-1-1 0 0,0 0 1 0 0,0 1 0 0 0,-1-1 0 0 0,1 0 0 0 0,0 0-1 0 0,-1-1 1 0 0,0 1 0 0 0,1 0 0 0 0,-1 0 0 0 0,0-1-1 0 0,0 1 1 0 0,0 0 0 0 0,0-1 0 0 0,0 1 0 0 0,-1-1-1 0 0,1 1 1 0 0,-1-1 0 0 0,0 0 0 0 0,0 1 0 0 0,0-1-1 0 0,0 1 1 0 0,0-1 0 0 0,0 1 0 0 0,-1-1 0 0 0,1 0-1 0 0,-2-2 1 0 0,1-2-15 0 0,-1 1 0 0 0,0 0 1 0 0,0-1-1 0 0,-1 1 0 0 0,0 0 0 0 0,0 0 0 0 0,0 0 0 0 0,-1 1 1 0 0,0-1-1 0 0,0 1 0 0 0,0 0 0 0 0,-1 0 0 0 0,0 1 0 0 0,-9-8 1 0 0,-29-27-2938 0 0,34 28-928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17 7367 0 0,'-5'-3'368'0'0,"1"1"0"0"0,-1 0-1 0 0,0 0 1 0 0,0 0 0 0 0,1 1-1 0 0,-1 0 1 0 0,0 0-1 0 0,0 0 1 0 0,0 0 0 0 0,0 1-1 0 0,-1 0 1 0 0,1 0 0 0 0,0 0-1 0 0,0 1 1 0 0,0 0-1 0 0,0 0 1 0 0,0 0 0 0 0,1 0-1 0 0,-1 1 1 0 0,0 0 0 0 0,-7 4-1 0 0,11-6-373 0 0,1 1 0 0 0,-1-1 1 0 0,1 1-1 0 0,-1-1 0 0 0,1 1 0 0 0,-1 0 0 0 0,1-1 0 0 0,-1 1 0 0 0,1 0 0 0 0,-1-1 0 0 0,1 1 0 0 0,0 0 0 0 0,0 0 0 0 0,-1-1 1 0 0,1 1-1 0 0,0 0 0 0 0,0 0 0 0 0,0-1 0 0 0,0 1 0 0 0,0 0 0 0 0,0 0 0 0 0,0 0 0 0 0,0-1 0 0 0,0 1 0 0 0,0 0 1 0 0,0 0-1 0 0,0 0 0 0 0,1-1 0 0 0,-1 1 0 0 0,0 0 0 0 0,0 0 0 0 0,1-1 0 0 0,-1 1 0 0 0,1 0 0 0 0,-1-1 0 0 0,2 2 0 0 0,2 4-71 0 0,0-1 0 0 0,0 0 0 0 0,9 7 0 0 0,-7-5 44 0 0,85 76 1348 0 0,-12-13 1518 0 0,-77-68-2571 0 0,1 1 0 0 0,-1 0-1 0 0,1 0 1 0 0,-1 0 0 0 0,0 0 0 0 0,0 0-1 0 0,-1 1 1 0 0,1-1 0 0 0,-1 0 0 0 0,1 1-1 0 0,-1-1 1 0 0,1 6 0 0 0,-2-8-185 0 0,0 0-1 0 0,0 0 1 0 0,0 1 0 0 0,-1-1 0 0 0,1 0 0 0 0,0 0 0 0 0,-1 0-1 0 0,1 0 1 0 0,0 0 0 0 0,-1 0 0 0 0,1 0 0 0 0,-1 0 0 0 0,0 0-1 0 0,1 0 1 0 0,-1 0 0 0 0,0 0 0 0 0,-1 1 0 0 0,-15 13 626 0 0,13-13-695 0 0,0 1 0 0 0,-1-2 0 0 0,1 1 0 0 0,-1 0 0 0 0,0-1 0 0 0,0 0 0 0 0,1 0 0 0 0,-1 0 0 0 0,0 0 0 0 0,0-1 0 0 0,0 0 0 0 0,0 0 0 0 0,0 0 0 0 0,0-1 0 0 0,0 0-1 0 0,1 0 1 0 0,-1 0 0 0 0,0 0 0 0 0,0-1 0 0 0,1 0 0 0 0,-5-2 0 0 0,8 4-50 0 0,1 0 0 0 0,-1 0-1 0 0,1 0 1 0 0,0-1 0 0 0,-1 1 0 0 0,1 0 0 0 0,0 0-1 0 0,-1 0 1 0 0,1-1 0 0 0,0 1 0 0 0,-1 0 0 0 0,1-1-1 0 0,0 1 1 0 0,-1 0 0 0 0,1-1 0 0 0,0 1-1 0 0,0 0 1 0 0,0-1 0 0 0,-1 1 0 0 0,1 0 0 0 0,0-1-1 0 0,0 1 1 0 0,0-1 0 0 0,0 1 0 0 0,0 0 0 0 0,0-1-1 0 0,0 1 1 0 0,-1-1 0 0 0,1 1 0 0 0,0-1-1 0 0,1 1 1 0 0,-1 0 0 0 0,0-1 0 0 0,0 0 0 0 0,1 0-26 0 0,-1 0 1 0 0,1 0 0 0 0,0 1 0 0 0,0-1 0 0 0,-1 0-1 0 0,1 0 1 0 0,0 0 0 0 0,0 1 0 0 0,0-1 0 0 0,0 1-1 0 0,0-1 1 0 0,2 0 0 0 0,3-2-159 0 0,0 1 0 0 0,0 0 0 0 0,12-2 1 0 0,22-2-63 0 0,-11 3 257 0 0,0-2-1 0 0,-1 0 0 0 0,0-2 1 0 0,50-19-1 0 0,-71 22-21 0 0,0-1 1 0 0,0 0-1 0 0,0 0 0 0 0,-1-1 0 0 0,1 0 0 0 0,-2 0 1 0 0,1 0-1 0 0,0-1 0 0 0,4-9 0 0 0,-7 13 21 0 0,-1 0 0 0 0,0-1 0 0 0,0 1 0 0 0,-1-1 1 0 0,1 1-1 0 0,-1-1 0 0 0,0 0 0 0 0,0 0 0 0 0,0 0 0 0 0,-1 1 0 0 0,1-9 0 0 0,-1 10 30 0 0,0 0-1 0 0,0 0 1 0 0,-1 0 0 0 0,1 1 0 0 0,-1-1-1 0 0,0 0 1 0 0,1 0 0 0 0,-1 0 0 0 0,0 0-1 0 0,0 0 1 0 0,0 1 0 0 0,0-1-1 0 0,0 0 1 0 0,-1 1 0 0 0,1-1 0 0 0,-1 1-1 0 0,1 0 1 0 0,-1-1 0 0 0,1 1 0 0 0,-1 0-1 0 0,1 0 1 0 0,-1 0 0 0 0,0 0-1 0 0,-3-1 1 0 0,2 0 41 0 0,0 1-1 0 0,0 0 1 0 0,-1 0-1 0 0,1 0 1 0 0,-1 0 0 0 0,1 1-1 0 0,0-1 1 0 0,-1 1-1 0 0,1 0 1 0 0,-1 0-1 0 0,1 0 1 0 0,-1 1-1 0 0,1-1 1 0 0,-1 1 0 0 0,1-1-1 0 0,-4 3 1 0 0,5-2 36 0 0,-1 0 0 0 0,1 0 1 0 0,0 0-1 0 0,0 0 0 0 0,0 1 1 0 0,0-1-1 0 0,0 1 0 0 0,0 0 1 0 0,0-1-1 0 0,0 1 1 0 0,1 0-1 0 0,-1 0 0 0 0,1 0 1 0 0,-1 0-1 0 0,1 0 0 0 0,0 1 1 0 0,0-1-1 0 0,0 0 0 0 0,0 0 1 0 0,0 1-1 0 0,0-1 0 0 0,1 1 1 0 0,-1 3-1 0 0,0-1 64 0 0,1 0-1 0 0,-1 0 1 0 0,1 0 0 0 0,1-1-1 0 0,-1 1 1 0 0,1 0-1 0 0,-1 0 1 0 0,2 0 0 0 0,-1 0-1 0 0,0-1 1 0 0,1 1-1 0 0,0-1 1 0 0,0 1 0 0 0,0-1-1 0 0,3 5 1 0 0,0-3-11 0 0,-1-1 0 0 0,1 1 0 0 0,0-1 0 0 0,0 0 0 0 0,1 0 0 0 0,0-1 0 0 0,-1 1 0 0 0,2-1 0 0 0,7 4 0 0 0,2-1-18 0 0,0 0-1 0 0,0-2 0 0 0,0 1 1 0 0,1-2-1 0 0,0 0 1 0 0,0-1-1 0 0,33 1 0 0 0,82-6-2118 0 0,-105 0 117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1 210 919 0 0,'1'-14'80'0'0,"0"-4"1553"0"0,-1 6 8021 0 0,10 27-7521 0 0,1 8-877 0 0,-1 1 0 0 0,0 0 0 0 0,5 26-1 0 0,14 78 389 0 0,-24-102-1348 0 0,6 29 108 0 0,11 51 249 0 0,-22-106-646 0 0,0 1-1 0 0,1 0 0 0 0,-1-1 1 0 0,0 1-1 0 0,0 0 1 0 0,0-1-1 0 0,0 1 0 0 0,0 0 1 0 0,0 0-1 0 0,0-1 1 0 0,0 1-1 0 0,0 0 0 0 0,0-1 1 0 0,0 1-1 0 0,0 0 1 0 0,-1 1-1 0 0,1-2 0 0 0,0 0 0 0 0,-1 0 0 0 0,1 0 0 0 0,0 0 0 0 0,0 0 0 0 0,-1 0 0 0 0,1 0 0 0 0,0 0 0 0 0,0 0 0 0 0,-1 0 0 0 0,1 0 0 0 0,0 0 0 0 0,-1 0 0 0 0,1 0 0 0 0,0 0 0 0 0,0 0 0 0 0,-1-1 0 0 0,1 1 0 0 0,0 0 0 0 0,0 0 0 0 0,-1 0 0 0 0,1 0 0 0 0,0-1 0 0 0,0 1 0 0 0,0 0 0 0 0,-1 0 0 0 0,1-1 0 0 0,-3-1 6 0 0,1-1 1 0 0,-1 0-1 0 0,1 0 1 0 0,0 0 0 0 0,-3-4-1 0 0,0-5-22 0 0,0 0 0 0 0,1 0 0 0 0,1 0 0 0 0,-5-25 0 0 0,-1-52-348 0 0,8 80 278 0 0,-2-40-435 0 0,-6-101-960 0 0,9 120 1063 0 0,1-1-1 0 0,10-56 0 0 0,-9 81 385 0 0,-1 0 0 0 0,1 0 0 0 0,0 0 0 0 0,0 0 0 0 0,0 1 0 0 0,1-1 0 0 0,0 0 0 0 0,4-5 0 0 0,-6 10 38 0 0,0 0 0 0 0,0-1 0 0 0,0 1 0 0 0,1 0 0 0 0,-1-1 0 0 0,0 1 0 0 0,1 0 0 0 0,-1 0 0 0 0,1 0 0 0 0,0 0 0 0 0,-1 1 0 0 0,1-1 0 0 0,0 0 0 0 0,-1 1 0 0 0,1-1 0 0 0,0 1 0 0 0,0 0 0 0 0,-1-1 0 0 0,1 1 0 0 0,0 0 0 0 0,0 0 0 0 0,0 0 0 0 0,-1 0 0 0 0,1 0 0 0 0,0 1 0 0 0,0-1 0 0 0,0 1 0 0 0,-1-1 0 0 0,1 1 0 0 0,0-1 0 0 0,2 2 0 0 0,3 2 37 0 0,-1 0 0 0 0,1 0 0 0 0,0 0 0 0 0,-1 1 0 0 0,0 0 0 0 0,0 0 0 0 0,8 10 0 0 0,34 47 308 0 0,-38-48-235 0 0,15 21 443 0 0,33 62 1 0 0,-47-75-174 0 0,-2 0 0 0 0,0 1 0 0 0,-1 0 0 0 0,7 33 0 0 0,-12-41-93 0 0,-1-1 1 0 0,-1 1-1 0 0,0 0 0 0 0,-1-1 1 0 0,0 1-1 0 0,-1 0 0 0 0,-4 14 0 0 0,4-21-172 0 0,-1-1 0 0 0,0 0 0 0 0,0 0-1 0 0,-1 0 1 0 0,0 0 0 0 0,0-1-1 0 0,-1 1 1 0 0,0-1 0 0 0,0 0-1 0 0,0 0 1 0 0,-1 0 0 0 0,0-1-1 0 0,0 1 1 0 0,0-1 0 0 0,-11 8-1 0 0,8-8-90 0 0,0-1-1 0 0,0 0 1 0 0,-1 0-1 0 0,1-1 1 0 0,-1 0-1 0 0,0 0 1 0 0,0-1-1 0 0,0 0 0 0 0,0-1 1 0 0,0 0-1 0 0,-14 0 1 0 0,-12-5-417 0 0,33 3 241 0 0,0 1 0 0 0,0 0 0 0 0,0-1 0 0 0,0 0 0 0 0,0 1 0 0 0,1-1 0 0 0,-1 0 0 0 0,0 0 0 0 0,0 0 0 0 0,1 0 0 0 0,-1 0 0 0 0,0 0 0 0 0,1 0 0 0 0,-1-1 0 0 0,0-1 0 0 0,1 3-15 0 0,1-1 0 0 0,0 1 1 0 0,0-1-1 0 0,0 0 0 0 0,0 1 0 0 0,0-1 0 0 0,0 1 1 0 0,1-1-1 0 0,-1 1 0 0 0,0-1 0 0 0,0 0 0 0 0,0 1 0 0 0,0-1 1 0 0,1 1-1 0 0,-1-1 0 0 0,0 1 0 0 0,1-1 0 0 0,-1 1 1 0 0,0-1-1 0 0,1 1 0 0 0,-1-1 0 0 0,0 1 0 0 0,1 0 1 0 0,0-1-1 0 0,12-10-6316 0 0,-2 4 74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19463 0 0,'0'0'940'0'0,"11"-6"238"0"0,-5 4-947 0 0,0 1 1 0 0,0 0-1 0 0,0 0 1 0 0,1 1 0 0 0,-1 0-1 0 0,0 0 1 0 0,0 0 0 0 0,0 1-1 0 0,7 1 1 0 0,-3-1 198 0 0,48 6 499 0 0,-28-2-1114 0 0,-1-2-1 0 0,50 0 0 0 0,-60-4-1504 0 0,1 1-4046 0 0,-2 1-1706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76 5983 0 0,'0'0'464'0'0,"0"2"-22"0"0,-2 23 3486 0 0,0 30 1 0 0,7 27-892 0 0,21 82-2550 0 0,-19-123 122 0 0,-6-35-587 0 0,2 13 39 0 0,1-1 0 0 0,0 0 1 0 0,2-1-1 0 0,8 22 0 0 0,-13-38 251 0 0,-1-10-274 0 0,0-1-61 0 0,0 1 0 0 0,-1-1 1 0 0,0 1-1 0 0,-2-12 0 0 0,-76-233-555 0 0,76 246 576 0 0,0-1 16 0 0,-6-15 437 0 0,-8-42 0 0 0,16 59-371 0 0,0 1 1 0 0,0-1-1 0 0,1 1 0 0 0,0-1 1 0 0,0 0-1 0 0,0 1 0 0 0,1-1 1 0 0,0 1-1 0 0,0-1 0 0 0,1 1 1 0 0,4-12-1 0 0,-5 15 14 0 0,1 0 1 0 0,0 0-1 0 0,0 1 0 0 0,1-1 1 0 0,-1 1-1 0 0,0 0 0 0 0,1-1 1 0 0,0 1-1 0 0,-1 0 0 0 0,1 1 1 0 0,0-1-1 0 0,0 0 0 0 0,0 1 1 0 0,0-1-1 0 0,0 1 0 0 0,0 0 0 0 0,1 0 1 0 0,5-1-1 0 0,5 0-64 0 0,0 0 0 0 0,0 1 0 0 0,15 0 0 0 0,-2 2-1309 0 0,30 6 1 0 0,-50-6 277 0 0,7 0-665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2759 0 0,'-3'13'12768'0'0,"17"-10"-11369"0"0,-7-2-1162 0 0,0-1 1 0 0,1 0-1 0 0,-1 0 0 0 0,0 0 1 0 0,1-1-1 0 0,10-3 0 0 0,45-14-226 0 0,-24 5-1199 0 0,-22 9-3073 0 0,-1 0-1393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1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2759 0 0,'-31'50'722'0'0,"20"-31"1676"0"0,1 0 1 0 0,1 1 0 0 0,1 0-1 0 0,-6 24 1 0 0,2 11-704 0 0,1 0 1 0 0,-3 79-1 0 0,13 111-937 0 0,5-182-729 0 0,3 0 0 0 0,3-1 0 0 0,21 71 0 0 0,-3-41-1056 0 0,54 120 1 0 0,-56-156-48 0 0,1 2-4759 0 0,-17-34 454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10591 0 0,'0'0'819'0'0,"0"10"5053"0"0,2-8-5728 0 0,-1-1 0 0 0,1 1-1 0 0,0-1 1 0 0,-1 1 0 0 0,1-1 0 0 0,0 1 0 0 0,0-1 0 0 0,0 0 0 0 0,0 0-1 0 0,0 0 1 0 0,0 0 0 0 0,0 0 0 0 0,0 0 0 0 0,3 0 0 0 0,0 0 22 0 0,1 0 1 0 0,-1-1-1 0 0,0 0 1 0 0,1 0 0 0 0,8-1-1 0 0,4-1-54 0 0,0-2 0 0 0,28-9 0 0 0,8-3-3184 0 0,-37 9 1416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5983 0 0,'24'66'1504'0'0,"13"44"8853"0"0,-21-62-7090 0 0,-16-45-1359 0 0,-5-14-1878 0 0,2 0 1 0 0,-1 0-1 0 0,2-1 0 0 0,-1 0 0 0 0,1 1 0 0 0,1-1 1 0 0,0 0-1 0 0,1 0 0 0 0,0 0 0 0 0,1 1 0 0 0,1-1 1 0 0,-1 0-1 0 0,2 1 0 0 0,-1-1 0 0 0,2 1 0 0 0,0 0 1 0 0,0-1-1 0 0,1 2 0 0 0,11-20 0 0 0,-14 27-107 0 0,0 1 0 0 0,-1 0 0 0 0,1 1 0 0 0,0-1 0 0 0,0 0 0 0 0,0 0-1 0 0,0 1 1 0 0,1-1 0 0 0,-1 1 0 0 0,0 0 0 0 0,1 0 0 0 0,-1 0 0 0 0,1 0 0 0 0,-1 0 0 0 0,1 0 0 0 0,3 0-1 0 0,-1 1-745 0 0,0-1 0 0 0,1 1-1 0 0,-1 0 1 0 0,1 0-1 0 0,-1 1 1 0 0,11 1 0 0 0,-5 1-1079 0 0</inkml:trace>
  <inkml:trace contextRef="#ctx0" brushRef="#br0" timeOffset="1">310 51 14079 0 0,'0'0'1276'0'0,"-7"14"1282"0"0,7-10-2347 0 0,0 1 0 0 0,1 0 1 0 0,0-1-1 0 0,0 1 1 0 0,0-1-1 0 0,1 0 0 0 0,0 1 1 0 0,-1-1-1 0 0,1 0 1 0 0,1 0-1 0 0,-1 0 0 0 0,5 5 1 0 0,-2-3-446 0 0,0 1 0 0 0,0-2 1 0 0,1 1-1 0 0,0-1 0 0 0,0 1 0 0 0,11 6 1 0 0,5-6-4099 0 0,-14-5 3237 0 0,2 2-544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84 102 5063 0 0,'0'0'232'0'0,"-2"7"32"0"0,-6 25 71 0 0,-2 16 5878 0 0,-1 2 709 0 0,2-16-6061 0 0,-3 11 582 0 0,-9 65-1 0 0,16-60-2326 0 0,0 58-1 0 0,5-104 287 0 0,0 0 0 0 0,0 0 0 0 0,1 0 0 0 0,0 0 0 0 0,1 6 0 0 0</inkml:trace>
  <inkml:trace contextRef="#ctx0" brushRef="#br0" timeOffset="1">206 0 9215 0 0,'0'0'707'0'0,"0"8"812"0"0,6 119 4860 0 0,10-1-4185 0 0,32 123-7223 0 0,-46-242 4770 0 0,2 11-1644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19 401 11199 0 0,'-4'-10'822'0'0,"0"0"1"0"0,1-1-1 0 0,0 1 0 0 0,-1-12 1604 0 0,5 16 850 0 0,-1 5-3179 0 0,0 1 1 0 0,0-1 0 0 0,0 1 0 0 0,0 0 0 0 0,0-1 0 0 0,1 1 0 0 0,-1-1 0 0 0,0 1-1 0 0,0-1 1 0 0,0 1 0 0 0,0 0 0 0 0,1-1 0 0 0,-1 1 0 0 0,0-1 0 0 0,0 1 0 0 0,1 0-1 0 0,-1-1 1 0 0,0 1 0 0 0,1 0 0 0 0,-1-1 0 0 0,0 1 0 0 0,1 0 0 0 0,-1 0 0 0 0,1-1-1 0 0,3 0 88 0 0,1-1-1 0 0,-1 1 1 0 0,1 0-1 0 0,-1 1 0 0 0,1-1 1 0 0,-1 1-1 0 0,1 0 0 0 0,-1 0 1 0 0,1 0-1 0 0,8 2 1 0 0,7-1-155 0 0,-14-1-132 0 0,-1-1 1 0 0,1 0-1 0 0,0 0 0 0 0,-1 0 1 0 0,1-1-1 0 0,-1 0 0 0 0,1 0 1 0 0,-1 0-1 0 0,0-1 0 0 0,0 0 1 0 0,8-5-1 0 0,-3 0-950 0 0,1 0-1 0 0,-1-1 1 0 0,17-19 0 0 0,-19 18 298 0 0,-1 1 1 0 0,1-2-1 0 0,-1 1 1 0 0,-1-1-1 0 0,0 0 1 0 0,-1 0-1 0 0,0-1 1 0 0,0 1-1 0 0,-1-1 0 0 0,-1 0 1 0 0,3-22-1 0 0,-3 16 66 0 0,-3 12 573 0 0,0-1 0 0 0,1 0 1 0 0,0 0-1 0 0,1 1 1 0 0,0-1-1 0 0,0 1 1 0 0,0 0-1 0 0,5-9 1612 0 0,-6 16-1326 0 0,-1 0-1 0 0,1 0 0 0 0,0 0 0 0 0,-1 0 1 0 0,1 0-1 0 0,0 0 0 0 0,-1 0 1 0 0,0 1-1 0 0,1-1 0 0 0,-1 0 0 0 0,0 0 1 0 0,1 1-1 0 0,-1 0 0 0 0,1 1 185 0 0,31 194 6696 0 0,-24-109-5010 0 0,5 15-437 0 0,-11-84-1382 0 0,-1-13-136 0 0,10-13-17 0 0,-7 3-84 0 0,-2 0 0 0 0,1 0-1 0 0,0-1 1 0 0,-1 1 0 0 0,0-1-1 0 0,0 1 1 0 0,2-6 0 0 0,8-37-179 0 0,-8 28 153 0 0,0 1-7 0 0,0 3 45 0 0,0 0-1 0 0,0 0 0 0 0,1 1 0 0 0,10-20 0 0 0,-14 32 4 0 0,0 0 0 0 0,0 1 0 0 0,1-1 0 0 0,-1 1 0 0 0,0-1 0 0 0,1 1 0 0 0,-1 0 0 0 0,3-2 0 0 0,-3 2 2 0 0,-1 1-1 0 0,1-1 1 0 0,-1 1-1 0 0,1 0 1 0 0,-1-1-1 0 0,0 1 1 0 0,1 0-1 0 0,-1-1 1 0 0,1 1-1 0 0,0 0 1 0 0,-1 0-1 0 0,1 0 1 0 0,-1-1-1 0 0,1 1 1 0 0,-1 0-1 0 0,1 0 1 0 0,-1 0-1 0 0,1 0 1 0 0,0 0-1 0 0,-1 0 1 0 0,1 0-1 0 0,-1 0 1 0 0,1 0-1 0 0,0 0 1 0 0,-1 0-1 0 0,1 1 1 0 0,-1-1-1 0 0,1 0 1 0 0,-1 0-1 0 0,1 0 1 0 0,-1 1-1 0 0,1-1 1 0 0,-1 0-1 0 0,1 1 1 0 0,-1-1-1 0 0,1 0 1 0 0,-1 1-1 0 0,1-1 0 0 0,-1 1 1 0 0,0-1-1 0 0,1 1 1 0 0,-1 0-1 0 0,1 0-1 0 0,2 2-5 0 0,-1 0 1 0 0,0 0-1 0 0,0 0 0 0 0,0 0 1 0 0,0 0-1 0 0,0 0 0 0 0,-1 1 1 0 0,1-1-1 0 0,-1 1 0 0 0,0-1 1 0 0,0 1-1 0 0,0 5 0 0 0,2 2 2 0 0,21 101-2813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6447 0 0,'8'0'670'0'0,"-4"0"-316"0"0,-1 1 1 0 0,0-1-1 0 0,0 1 1 0 0,0 0-1 0 0,0 0 1 0 0,1 1-1 0 0,-1-1 1 0 0,-1 1-1 0 0,1-1 1 0 0,0 1-1 0 0,0 0 1 0 0,-1 0-1 0 0,1 0 1 0 0,4 5-1 0 0,-1 0 871 0 0,1 0 1 0 0,-1 1-1 0 0,9 14 0 0 0,-14-21-1168 0 0,5 9 901 0 0,0 1 0 0 0,7 17 0 0 0,-11-25-814 0 0,-1 1-1 0 0,0-1 1 0 0,-1 0 0 0 0,1 1-1 0 0,-1-1 1 0 0,1 0 0 0 0,-1 1 0 0 0,0-1-1 0 0,0 1 1 0 0,0-1 0 0 0,-1 0-1 0 0,1 1 1 0 0,-2 5 0 0 0,2-9-135 0 0,-1 0 0 0 0,1 0 0 0 0,0 1 1 0 0,0-1-1 0 0,0 0 0 0 0,0 1 0 0 0,0-1 1 0 0,-1 0-1 0 0,1 0 0 0 0,0 1 0 0 0,0-1 0 0 0,0 0 1 0 0,-1 0-1 0 0,1 1 0 0 0,0-1 0 0 0,0 0 1 0 0,-1 0-1 0 0,1 0 0 0 0,0 1 0 0 0,0-1 0 0 0,-1 0 1 0 0,1 0-1 0 0,0 0 0 0 0,-1 0 0 0 0,1 0 0 0 0,0 0 1 0 0,-1 0-1 0 0,1 0 0 0 0,0 0 0 0 0,-1 1 1 0 0,1-1-1 0 0,0-1 0 0 0,0 1 0 0 0,-1 0 0 0 0,1 0 1 0 0,0 0-1 0 0,-1 0 0 0 0,1 0 0 0 0,0 0 0 0 0,-1 0 1 0 0,1 0-1 0 0,0 0 0 0 0,-1-1 0 0 0,1 1 1 0 0,0 0-1 0 0,0 0 0 0 0,-1 0 0 0 0,1-1 0 0 0,0 1 1 0 0,0 0-1 0 0,0 0 0 0 0,-1 0 0 0 0,1-1 1 0 0,-1 0-6 0 0,0 0 1 0 0,0 0 0 0 0,0 0 0 0 0,0-1-1 0 0,0 1 1 0 0,0 0 0 0 0,0 0 0 0 0,0-1-1 0 0,-1-2 1 0 0,2-2-59 0 0,0-1 1 0 0,0 1-1 0 0,1-1 0 0 0,0 1 1 0 0,0-1-1 0 0,4-11 0 0 0,-3 10-34 0 0,4-25-278 0 0,-5 25 215 0 0,0 0 1 0 0,0 1 0 0 0,1-1 0 0 0,0 1-1 0 0,1 0 1 0 0,-1-1 0 0 0,1 1-1 0 0,1 0 1 0 0,6-10 0 0 0,6-5-644 0 0,-13 17 651 0 0,1-1 1 0 0,0 1-1 0 0,0 0 0 0 0,0 1 0 0 0,1-1 0 0 0,0 0 0 0 0,0 1 0 0 0,0 0 0 0 0,7-4 0 0 0,-10 9 67 0 0,-1-1 76 0 0,-1 1 0 0 0,1-1 0 0 0,0 0 0 0 0,0 1 0 0 0,0-1 0 0 0,-1 1-1 0 0,1-1 1 0 0,0 1 0 0 0,0 0 0 0 0,-1-1 0 0 0,1 1 0 0 0,-1-1 0 0 0,1 1 0 0 0,-1 0 0 0 0,1 0-1 0 0,-1-1 1 0 0,1 1 0 0 0,-1 0 0 0 0,1 0 0 0 0,-1 0 0 0 0,0 0 0 0 0,1-1 0 0 0,-1 3 0 0 0,1 0 13 0 0,4 15 179 0 0,0 1 1 0 0,-1-1 0 0 0,2 25-1 0 0,-2-19 56 0 0,7 32 1 0 0,-8-46-142 0 0,0 1 0 0 0,1 0 0 0 0,1-1 0 0 0,-1 0 0 0 0,2 0 0 0 0,-1 0 0 0 0,8 9 0 0 0,-11-17-19 0 0,0 0 0 0 0,0-1 0 0 0,0 1 0 0 0,0-1 0 0 0,0 1 0 0 0,1-1 0 0 0,2 1 0 0 0,3 3 222 0 0,-7-5-275 0 0,-1 0 0 0 0,1 0 0 0 0,0 0 0 0 0,-1 0 0 0 0,1 0 0 0 0,0 0 0 0 0,-1 0 0 0 0,1 0-1 0 0,0 0 1 0 0,0 0 0 0 0,-1 0 0 0 0,1 0 0 0 0,-1-1 0 0 0,1 1 0 0 0,0 0 0 0 0,-1 0 0 0 0,1-1 0 0 0,0 1 0 0 0,-1 0 0 0 0,1-1-1 0 0,11-8 405 0 0,-8 5-324 0 0,-1 1 1 0 0,0-1-1 0 0,-1 0 0 0 0,1 0 0 0 0,-1-1 1 0 0,0 1-1 0 0,0 0 0 0 0,0-1 0 0 0,0 0 1 0 0,-1 1-1 0 0,0-1 0 0 0,0 0 0 0 0,0 1 1 0 0,0-1-1 0 0,-1 0 0 0 0,0 0 0 0 0,-1-9 1 0 0,0-1-84 0 0,-1 0 0 0 0,0 0 1 0 0,-1 1-1 0 0,-8-23 0 0 0,-7-4-616 0 0,12 31-921 0 0,1-1 0 0 0,-5-17 1 0 0,9 27 1305 0 0,1-1 0 0 0,0 1 0 0 0,0 0 0 0 0,-1 0 0 0 0,1 0 0 0 0,0-1 1 0 0,0 1-1 0 0,0 0 0 0 0,0 0 0 0 0,0 0 0 0 0,1-1 0 0 0,-1 1 0 0 0,0 0 1 0 0,0 0-1 0 0,1 0 0 0 0,-1 0 0 0 0,1-1 0 0 0,-1 1 0 0 0,1 0 0 0 0,1-2 1 0 0,-1 2-46 0 0,0 0 1 0 0,1 0 0 0 0,-1 0-1 0 0,0 0 1 0 0,1 0 0 0 0,-1 0 0 0 0,1 0-1 0 0,0 0 1 0 0,-1 1 0 0 0,1-1-1 0 0,0 0 1 0 0,2 0 0 0 0,5 0-505 0 0,0 0 1 0 0,1 0 0 0 0,-1 1-1 0 0,12 1 1 0 0,-18-1 573 0 0,47 7 7629 0 0,-64 7-5126 0 0,-17 20 373 0 0,30-33-2444 0 0,1-1-254 0 0,0 0 1 0 0,0 0-1 0 0,-1 0 0 0 0,1 0 1 0 0,0 0-1 0 0,0 0 0 0 0,0 0 1 0 0,0 0-1 0 0,-1 0 0 0 0,1 0 1 0 0,0 0-1 0 0,0 0 0 0 0,0 0 1 0 0,0 0-1 0 0,0 0 0 0 0,-1 0 0 0 0,1 0 1 0 0,0 0-1 0 0,0 0 0 0 0,0 0 1 0 0,0 0-1 0 0,0 1 0 0 0,-1-1 1 0 0,1 0-1 0 0,0 0 0 0 0,0 0 1 0 0,0 0-1 0 0,0 0 0 0 0,0 0 1 0 0,0 0-1 0 0,0 1 0 0 0,-1-1 0 0 0,1 0 1 0 0,0 0-1 0 0,0 0 0 0 0,0 0 1 0 0,0 0-1 0 0,0 1 0 0 0,0-1 1 0 0,4 7 244 0 0,8 3 73 0 0,6 2-322 0 0,2-1 0 0 0,20 7 0 0 0,-35-15 0 0 0,15 6 279 0 0,25 16 0 0 0,-39-21-196 0 0,0 0 1 0 0,0 1-1 0 0,0 0 1 0 0,0 0-1 0 0,-1 0 1 0 0,0 1-1 0 0,6 8 0 0 0,-10-13 140 0 0,-1 1 1 0 0,-1 2-171 0 0,0 1-1 0 0,0-1 1 0 0,-1 1 0 0 0,1-1-1 0 0,-1 0 1 0 0,0 0-1 0 0,0 0 1 0 0,0 0 0 0 0,0 0-1 0 0,-1 0 1 0 0,0 0 0 0 0,0-1-1 0 0,0 0 1 0 0,0 1-1 0 0,0-1 1 0 0,-1 0 0 0 0,1 0-1 0 0,-1-1 1 0 0,0 1-1 0 0,0-1 1 0 0,0 0 0 0 0,0 0-1 0 0,0 0 1 0 0,0-1 0 0 0,-6 2-1 0 0,-18 5-52 0 0,5-7-16 0 0,22-1-71 0 0,18-5-359 0 0,49-9 267 0 0,-43 10 188 0 0,25-7 0 0 0,-40 8-33 0 0,0 0-1 0 0,0 0 1 0 0,0-1 0 0 0,0 0 0 0 0,0 0-1 0 0,10-9 1 0 0,-10 7-16 0 0,12-10-366 0 0,36-35 0 0 0,-52 47 265 0 0,0-1 1 0 0,0 1-1 0 0,-1-1 1 0 0,0 1-1 0 0,0-1 1 0 0,0 0-1 0 0,0 0 1 0 0,-1-1-1 0 0,1 1 1 0 0,-1-1-1 0 0,-1 1 1 0 0,1-1-1 0 0,-1 1 1 0 0,1-11-1 0 0,-2 15-115 0 0,-4-11-124 0 0,4 10 358 0 0,-1 0-1 0 0,0 0 0 0 0,0 0 1 0 0,-1 0-1 0 0,1 0 0 0 0,0 0 1 0 0,-1 1-1 0 0,-1-3 0 0 0,-5-1-57 0 0,6 4 91 0 0,0 1 0 0 0,0-1 0 0 0,0 0-1 0 0,0 1 1 0 0,0 0 0 0 0,0-1 0 0 0,0 1-1 0 0,0 0 1 0 0,0 0 0 0 0,0 0 0 0 0,0 0 0 0 0,0 0-1 0 0,0 1 1 0 0,0-1 0 0 0,0 1 0 0 0,0-1-1 0 0,0 1 1 0 0,0 0 0 0 0,0 0 0 0 0,-2 1 0 0 0,1 0 66 0 0,1 0 1 0 0,0 0 0 0 0,0 0 0 0 0,1 0 0 0 0,-1 0 0 0 0,0 0 0 0 0,1 1-1 0 0,-1-1 1 0 0,1 0 0 0 0,0 1 0 0 0,0 0 0 0 0,0-1 0 0 0,0 1-1 0 0,0-1 1 0 0,0 5 0 0 0,-1-2 87 0 0,2 0 0 0 0,-1 0-1 0 0,0 0 1 0 0,1 1-1 0 0,0-1 1 0 0,1 0 0 0 0,-1 1-1 0 0,1-1 1 0 0,0 0 0 0 0,0 0-1 0 0,0 0 1 0 0,1 0 0 0 0,0 0-1 0 0,2 5 1 0 0,-2-6-99 0 0,1 0 0 0 0,-1-1 1 0 0,1 1-1 0 0,0-1 0 0 0,0 1 0 0 0,0-1 0 0 0,0 0 1 0 0,0 0-1 0 0,1-1 0 0 0,-1 1 0 0 0,1-1 0 0 0,0 1 1 0 0,0-1-1 0 0,0 0 0 0 0,0-1 0 0 0,0 1 0 0 0,6 1 0 0 0,9 1 78 0 0,0-1-1 0 0,1 0 0 0 0,0-1 0 0 0,37-2 0 0 0,-18-3-99 0 0,58-12 0 0 0,-25-6-1855 0 0,-39 10-1261 0 0,-10 3-4758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11455 0 0,'1'-3'528'0'0,"5"-14"4108"0"0,-2 28-3264 0 0,-2 4-850 0 0,-1-1-1 0 0,0 1 0 0 0,-1 0 1 0 0,-2 21-1 0 0,0-3-26 0 0,-22 185 1510 0 0,0 2-756 0 0,24-204-1172 0 0,1 0 1 0 0,0 0-1 0 0,1-1 0 0 0,5 25 1 0 0,-6-37-62 0 0,0 1 0 0 0,1-1 0 0 0,-1 0 0 0 0,1 1 0 0 0,0-1 0 0 0,-1 0 0 0 0,1 0 0 0 0,1 0 0 0 0,-1 0 0 0 0,0 0 0 0 0,1-1 0 0 0,-1 1 0 0 0,1-1 0 0 0,0 1 0 0 0,0-1 0 0 0,0 0 1 0 0,0 0-1 0 0,0 0 0 0 0,1-1 0 0 0,-1 1 0 0 0,0-1 0 0 0,1 0 0 0 0,-1 0 0 0 0,8 1 0 0 0,-1 0 14 0 0,-1-1 0 0 0,1-1 0 0 0,-1 1 0 0 0,1-2 0 0 0,-1 1 0 0 0,1-1 0 0 0,-1-1-1 0 0,13-3 1 0 0,125-34 37 0 0,-36 10-1115 0 0,23-7-4164 0 0,-98 24 3184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13359 0 0,'0'0'1655'0'0,"3"0"-436"0"0,12-1 705 0 0,-1 0 1 0 0,20-4-1 0 0,29-10-258 0 0,-34 8-1906 0 0,50-7 0 0 0,-46 12-1008 0 0,-1-1-4903 0 0,-11 1-659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43 157 4143 0 0,'0'0'191'0'0,"0"3"-11"0"0,-5 48 6274 0 0,3 80 0 0 0,10-7-4007 0 0,-7-99-2294 0 0,3 0 0 0 0,0 0 0 0 0,1 0 0 0 0,1-1 0 0 0,2 0 0 0 0,15 36 1 0 0,-16-46-144 0 0,2-1-40 0 0,-6-12 9 0 0,-1 0 2 0 0,-1-1-47 0 0,0-2-455 0 0,1-5 387 0 0,1 0 0 0 0,-2 0 1 0 0,1-1-1 0 0,-1 1 0 0 0,0-1 1 0 0,0-13-1 0 0,-6-50-367 0 0,-3 21 292 0 0,-2 1 0 0 0,-2 1 0 0 0,-21-52 0 0 0,-5-18 91 0 0,32 92 252 0 0,0 1 1 0 0,-4-49-1 0 0,10 70-26 0 0,0 0 0 0 0,0 1 1 0 0,0-1-1 0 0,0 0 0 0 0,1 1 0 0 0,-1-1 1 0 0,1 1-1 0 0,0-1 0 0 0,3-5 0 0 0,-3 7-18 0 0,0 0 0 0 0,0 0 0 0 0,0 1 0 0 0,0-1 0 0 0,1 0 0 0 0,-1 1 0 0 0,1 0 0 0 0,-1-1 0 0 0,1 1 0 0 0,0 0 0 0 0,-1-1 0 0 0,1 1-1 0 0,0 0 1 0 0,0 0 0 0 0,0 0 0 0 0,0 1 0 0 0,4-2 0 0 0,7-1 35 0 0,2 1-1 0 0,-1 0 1 0 0,0 1-1 0 0,0 1 1 0 0,0 0 0 0 0,18 3-1 0 0,23 0-122 0 0,-15-2-1712 0 0,67 11 0 0 0,-86-8-200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10591 0 0,'2'-3'7781'0'0,"-2"3"-7684"0"0,12-1 592 0 0,-1 0 0 0 0,22-6 1 0 0,14-1 52 0 0,-30 6-612 0 0,-1-1 0 0 0,20-6-1 0 0,-17 4-537 0 0,24-4-1 0 0,-14 2-905 0 0,-3 0-4486 0 0,-9 5-130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15143 0 0,'-4'1'118'0'0,"0"0"1"0"0,0 0-1 0 0,1 1 0 0 0,-1-1 0 0 0,0 1 1 0 0,1 0-1 0 0,0 0 0 0 0,-1 1 0 0 0,1-1 0 0 0,0 1 1 0 0,0-1-1 0 0,0 1 0 0 0,1 0 0 0 0,-5 5 1591 0 0,15 5 698 0 0,-1-8-2257 0 0,0-1 1 0 0,0 0-1 0 0,1-1 1 0 0,-1 0 0 0 0,1 0-1 0 0,0 0 1 0 0,0-1-1 0 0,0 0 1 0 0,0-1-1 0 0,0 0 1 0 0,13 0-1 0 0,12-1-233 0 0,50-6-1 0 0,-63 4 4 0 0,44-6-2158 0 0,-23 0-4096 0 0,-18 2 328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1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8751 0 0,'0'0'1167'0'0,"4"-7"1658"0"0,-3 5-2555 0 0,0 0 0 0 0,0 0-1 0 0,0 1 1 0 0,1-1 0 0 0,-1 0 0 0 0,1 1-1 0 0,-1-1 1 0 0,1 1 0 0 0,0-1 0 0 0,0 1-1 0 0,-1 0 1 0 0,1 0 0 0 0,0 0 0 0 0,0 0-1 0 0,0 0 1 0 0,0 0 0 0 0,0 1-1 0 0,5-2 1 0 0,3 0-76 0 0,1 0-1 0 0,18 0 1 0 0,-16 1 148 0 0,-8 2-264 0 0,-1-1 0 0 0,1 0 0 0 0,-1 1 0 0 0,1 0 0 0 0,-1 0 0 0 0,0 0 0 0 0,1 1 0 0 0,-1-1 0 0 0,0 1 0 0 0,0 0 0 0 0,0 0 0 0 0,0 1 0 0 0,0-1 0 0 0,-1 1 0 0 0,1 0 0 0 0,5 5 0 0 0,-4-4 12 0 0,-1 1 0 0 0,1 0 0 0 0,-1 0 0 0 0,0 1 1 0 0,-1-1-1 0 0,1 1 0 0 0,-1 0 0 0 0,0 0 0 0 0,0 0 0 0 0,3 12 1 0 0,-5-12-78 0 0,-1 0 0 0 0,1 0 1 0 0,-1 0-1 0 0,0 0 0 0 0,0-1 1 0 0,-1 1-1 0 0,1 0 1 0 0,-1 0-1 0 0,-1 0 0 0 0,1 0 1 0 0,-5 10-1 0 0,-3 3-22 0 0,0 0 0 0 0,-13 17 0 0 0,6-9 22 0 0,14-24-14 0 0,0 0 1 0 0,0 0-1 0 0,0-1 0 0 0,0 1 0 0 0,-1-1 1 0 0,1 1-1 0 0,-1-1 0 0 0,-2 2 0 0 0,-18 16 83 0 0,23-20 47 0 0,24 1 319 0 0,-14 0-328 0 0,-1-1 0 0 0,1 0 0 0 0,-1-1 0 0 0,14-2 0 0 0,18-8-95 0 0,-23 6-107 0 0,-1 1 0 0 0,21-3 0 0 0,-19 4-349 0 0,-1 0-1 0 0,1-1 1 0 0,-1-1 0 0 0,0 0 0 0 0,0-2-1 0 0,-1 0 1 0 0,0-1 0 0 0,20-12 0 0 0,-17 7-1543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0,'1'3'534'0'0,"21"77"10010"0"0,18 43-4548 0 0,-36-114-5744 0 0,4 13 436 0 0,10 33 872 0 0,-17-50-1383 0 0,0 0 1 0 0,0 1-1 0 0,-1-1 0 0 0,1 1 0 0 0,-1 0 1 0 0,-1-1-1 0 0,0 11 0 0 0,0-15 407 0 0,-5 0-407 0 0,6-1-169 0 0,-1 0-1 0 0,1 0 0 0 0,-1 0 0 0 0,0 0 0 0 0,1 0 1 0 0,-1 0-1 0 0,1 0 0 0 0,-1 0 0 0 0,1 0 0 0 0,-1 0 1 0 0,1 0-1 0 0,-1 0 0 0 0,1 0 0 0 0,-1-1 1 0 0,1 1-1 0 0,-1 0 0 0 0,1 0 0 0 0,-1-1 0 0 0,1 1 1 0 0,-1 0-1 0 0,1 0 0 0 0,-1-1 0 0 0,1 1 0 0 0,0-1 1 0 0,-1 1-1 0 0,0-1 0 0 0,-1-1 22 0 0,1-1-1 0 0,-1 0 1 0 0,0 1-1 0 0,1-1 0 0 0,-1 0 1 0 0,1 0-1 0 0,0 0 1 0 0,0 0-1 0 0,0 0 1 0 0,0 0-1 0 0,0 0 1 0 0,0-5-1 0 0,0-42 210 0 0,1 39-191 0 0,0-12-59 0 0,1 0-1 0 0,5-25 1 0 0,-4 39-97 0 0,0 0 0 0 0,0 0 0 0 0,1 0 1 0 0,0 0-1 0 0,1 0 0 0 0,0 1 0 0 0,9-16 0 0 0,-9 20-148 0 0,-1 0 0 0 0,0 0 0 0 0,1 0 0 0 0,0 1 0 0 0,0 0 0 0 0,0 0 0 0 0,1 0 0 0 0,-1 0 0 0 0,7-3 0 0 0,26-8-7450 0 0,-26 11 1969 0 0</inkml:trace>
  <inkml:trace contextRef="#ctx0" brushRef="#br0" timeOffset="1">342 52 8287 0 0,'0'0'639'0'0,"-4"12"5061"0"0,3-7-5390 0 0,1 1 1 0 0,0-1-1 0 0,1 1 0 0 0,-1-1 0 0 0,1 0 1 0 0,0 1-1 0 0,1-1 0 0 0,-1 1 0 0 0,1-1 1 0 0,0 0-1 0 0,0 0 0 0 0,1 0 1 0 0,-1 0-1 0 0,1-1 0 0 0,0 1 0 0 0,1-1 1 0 0,-1 1-1 0 0,1-1 0 0 0,0 0 1 0 0,7 6-1 0 0,2 1-533 0 0,1-1 0 0 0,1 0 0 0 0,0-1 0 0 0,0-1 0 0 0,22 9 1 0 0,-35-16-1072 0 0,13-3-2832 0 0,-3-1-1356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9215 0 0,'0'2'707'0'0,"-67"145"7245"0"0,34-79-5177 0 0,-27 86-1 0 0,51-126-2594 0 0,-39 145 283 0 0,47-169-528 0 0,1 0 1 0 0,0 1-1 0 0,-1-1 1 0 0,1 0-1 0 0,1 0 1 0 0,-1 1-1 0 0,2 5 1 0 0,2 7-3511 0 0,-4-16 3506 0 0,11-6-2778 0 0,-7 4 2446 0 0,-1-1-1 0 0,0 0 0 0 0,0 0 0 0 0,0 0 1 0 0,-1 0-1 0 0,6-5 0 0 0,3-7-998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2759 0 0,'-1'3'9515'0'0,"-5"40"-5780"0"0,-2 71-1 0 0,11 48-3003 0 0,-2-100-190 0 0,12 176-750 0 0,-6-128-1227 0 0,-3-55-1751 0 0,-2-30 1347 0 0</inkml:trace>
  <inkml:trace contextRef="#ctx0" brushRef="#br0" timeOffset="1">10 429 5983 0 0,'-1'-6'223'0'0,"-7"-29"2621"0"0,7 25 1913 0 0,2-7 1953 0 0,1 16-5986 0 0,5-1-631 0 0,0 1 0 0 0,0 0 0 0 0,0 0 1 0 0,0 0-1 0 0,0 1 0 0 0,0 0 0 0 0,0 1 1 0 0,11 1-1 0 0,25 2-70 0 0,0 1-209 0 0,-37-4-3 0 0,1 1 1 0 0,0-1-1 0 0,0-1 1 0 0,0 1-1 0 0,0-1 1 0 0,0 0-1 0 0,0-1 1 0 0,10-1 0 0 0,-11 0-448 0 0,0 0 0 0 0,-1 0 1 0 0,1 0-1 0 0,6-4 0 0 0,-9 4 392 0 0,-1 1-1 0 0,0-1 1 0 0,0 0-1 0 0,0 0 1 0 0,0 0-1 0 0,-1 0 1 0 0,1 0-1 0 0,-1 0 0 0 0,1 0 1 0 0,-1-1-1 0 0,1 1 1 0 0,0-3-1 0 0,6-14-1783 0 0,1 0-2480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0,'0'0'542'0'0,"1"3"-446"0"0,3 3 209 0 0,-1 0 1 0 0,0 0 0 0 0,0 1 0 0 0,-1-1 0 0 0,0 1-1 0 0,2 13 1 0 0,5 47 5763 0 0,-7-44-4600 0 0,22 382 6166 0 0,-22-373-7495 0 0,7 42 1 0 0,0-44-168 0 0,-9-28-103 0 0,13-21-433 0 0,13-27 305 0 0,-15 27 143 0 0,11-23 0 0 0,-4-1-45 0 0,25-41 0 0 0,-37 74 159 0 0,2 1-1 0 0,-1-1 1 0 0,11-9 0 0 0,-17 17 59 0 0,1 2-36 0 0,0 1-1 0 0,-1-1 0 0 0,1 1 0 0 0,0 0 1 0 0,-1-1-1 0 0,1 1 0 0 0,-1 0 0 0 0,0 0 0 0 0,1 0 1 0 0,-1 0-1 0 0,1 0 0 0 0,-1 0 0 0 0,0 0 1 0 0,0 0-1 0 0,0 1 0 0 0,0-1 0 0 0,0 1 0 0 0,0-1 1 0 0,1 2-1 0 0,15 30 106 0 0,9 51-86 0 0,-17-54-1077 0 0,25 60 1 0 0,-26-76-2245 0 0,-6-11 1585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3679 0 0,'0'0'284'0'0,"3"2"-186"0"0,9 8 1984 0 0,-1 1 1 0 0,0 0-1 0 0,0 0 0 0 0,-1 2 1 0 0,15 23-1 0 0,7 20 2452 0 0,-9-3-3473 0 0,-21-45-645 0 0,1-1-161 0 0,0-1-1 0 0,-1 2 1 0 0,0-1-1 0 0,0 0 0 0 0,-1 0 1 0 0,1 14-1 0 0,-2-19-70 0 0,-1 9 745 0 0,-6-16-902 0 0,0-4 37 0 0,7 2-86 0 0,0-1-1 0 0,0 1 1 0 0,1-1 0 0 0,0 1-1 0 0,3-13 1 0 0,-2 8-60 0 0,2-3-157 0 0,1-1 1 0 0,0 1-1 0 0,1 0 0 0 0,1 0 1 0 0,9-16-1 0 0,-10 22-11 0 0,0 1 1 0 0,0 1-1 0 0,0-1 0 0 0,1 1 0 0 0,12-10 0 0 0,10-10-711 0 0,-17 15 363 0 0,1 0 0 0 0,0 1 0 0 0,1 1 0 0 0,1 0 0 0 0,28-14 0 0 0,-43 23 570 0 0,1 1 0 0 0,-1 0-1 0 0,0 0 1 0 0,1-1 0 0 0,-1 1-1 0 0,0 0 1 0 0,1 0 0 0 0,-1 0-1 0 0,0 0 1 0 0,1 0 0 0 0,-1 0 0 0 0,1-1-1 0 0,-1 1 1 0 0,0 0 0 0 0,1 0-1 0 0,-1 0 1 0 0,0 0 0 0 0,1 0-1 0 0,-1 0 1 0 0,1 1 0 0 0,-1-1-1 0 0,0 0 1 0 0,1 0 0 0 0,-1 0 0 0 0,1 0-1 0 0,9 2-441 0 0,1-3 164 0 0,-8 0 42 0 0,-1 3 171 0 0,1 1 115 0 0,0 0 1 0 0,-1 0-1 0 0,1 0 1 0 0,-1 1-1 0 0,0-1 0 0 0,0 0 1 0 0,0 1-1 0 0,0 0 1 0 0,-1-1-1 0 0,1 1 0 0 0,-1 0 1 0 0,0 0-1 0 0,0-1 1 0 0,0 1-1 0 0,-1 0 1 0 0,0 0-1 0 0,1 0 0 0 0,-1 0 1 0 0,-1 0-1 0 0,0 8 1 0 0,-4 34 1209 0 0,4 88 0 0 0,2-116-945 0 0,2-1 1 0 0,0 1-1 0 0,7 21 1 0 0,-7-29-137 0 0,0 0 1 0 0,1-1-1 0 0,0 1 1 0 0,1-1-1 0 0,0 0 1 0 0,12 15-1 0 0,-15-22-93 0 0,-1 0-1 0 0,1 0 0 0 0,0-1 1 0 0,0 1-1 0 0,0-1 0 0 0,0 1 1 0 0,1-1-1 0 0,-1 0 1 0 0,0 0-1 0 0,0 0 0 0 0,1 0 1 0 0,-1 0-1 0 0,1 0 0 0 0,-1 0 1 0 0,1-1-1 0 0,-1 0 0 0 0,1 1 1 0 0,-1-1-1 0 0,1 0 1 0 0,-1 0-1 0 0,1 0 0 0 0,-1-1 1 0 0,1 1-1 0 0,-1-1 0 0 0,1 1 1 0 0,-1-1-1 0 0,1 0 1 0 0,-1 0-1 0 0,1 0 0 0 0,3-2 1 0 0,-1 0 19 0 0,0 0 1 0 0,0 0 0 0 0,-1 0-1 0 0,1-1 1 0 0,-1 0 0 0 0,0 1-1 0 0,0-2 1 0 0,0 1 0 0 0,0 0-1 0 0,-1-1 1 0 0,1 0-1 0 0,2-5 1 0 0,0-4 3 0 0,0 0-1 0 0,-1 0 1 0 0,-1-1 0 0 0,0 1-1 0 0,-1-1 1 0 0,0 0-1 0 0,0-24 1 0 0,-2 26-73 0 0,-2 1 0 0 0,0 0 0 0 0,0 0 0 0 0,-1 0 0 0 0,-1 0 0 0 0,0 0 0 0 0,0 1 0 0 0,-2-1 0 0 0,1 1 0 0 0,-7-11 0 0 0,-41-63-630 0 0,20 35-817 0 0,26 41 751 0 0,4 8-604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19 5527 0 0,'-3'-2'316'0'0,"1"1"0"0"0,-1-1-1 0 0,0 1 1 0 0,0-1 0 0 0,0 1 0 0 0,0 0-1 0 0,0 0 1 0 0,0 1 0 0 0,0-1-1 0 0,-6 0 1 0 0,-6-2 987 0 0,10 2-919 0 0,-1 0 0 0 0,1 1-1 0 0,0-1 1 0 0,0 1 0 0 0,0 0-1 0 0,0 1 1 0 0,0-1 0 0 0,0 1-1 0 0,-9 2 1 0 0,8-1-31 0 0,0-1 1 0 0,-1 0-1 0 0,1-1 1 0 0,-1 1-1 0 0,-8-1 1 0 0,11-1-188 0 0,0 1 0 0 0,0 0 1 0 0,-1 1-1 0 0,1-1 0 0 0,-7 2 0 0 0,-11 1 678 0 0,34 8-847 0 0,81 71-193 0 0,-56-48 404 0 0,61 64 1902 0 0,-96-96-1740 0 0,-2 2-2 0 0,1 0-299 0 0,0-1-1 0 0,-1 1 0 0 0,1 0 1 0 0,-1 0-1 0 0,0-1 1 0 0,0 1-1 0 0,-1 0 1 0 0,1 0-1 0 0,-1-1 0 0 0,0 1 1 0 0,0 0-1 0 0,0-1 1 0 0,0 1-1 0 0,-1-1 1 0 0,1 1-1 0 0,-1-1 0 0 0,0 0 1 0 0,0 1-1 0 0,0-1 1 0 0,0 0-1 0 0,-1 0 1 0 0,1-1-1 0 0,-1 1 0 0 0,0 0 1 0 0,0-1-1 0 0,0 0 1 0 0,-5 3-1 0 0,-2 2-15 0 0,-1-2-1 0 0,0 1 1 0 0,0-2 0 0 0,0 1-1 0 0,0-2 1 0 0,-1 1-1 0 0,0-1 1 0 0,0-1 0 0 0,0 0-1 0 0,0-1 1 0 0,0-1 0 0 0,-17 0-1 0 0,9-3-52 0 0,17 3 1 0 0,-13 0-13 0 0,78-7-101 0 0,-13 6 100 0 0,130-12-83 0 0,-158 10 87 0 0,-1-1 0 0 0,0-1 0 0 0,-1-1 0 0 0,1-1 0 0 0,-1 0 0 0 0,32-19 0 0 0,-33 15-42 0 0,0-1 1 0 0,-1-1-1 0 0,17-15 0 0 0,-25 19 10 0 0,-1 1 0 0 0,0-2-1 0 0,-1 1 1 0 0,1-1 0 0 0,-2 0-1 0 0,11-21 1 0 0,-15 28-18 0 0,-1-1-1 0 0,1 0 1 0 0,-1 0 0 0 0,0 0-1 0 0,-1 0 1 0 0,1 0 0 0 0,-1-8-1 0 0,0 10-125 0 0,-1-1-8 0 0,0 0 158 0 0,-1 0 0 0 0,1 1 1 0 0,-1-1-1 0 0,0 0 0 0 0,0 1 0 0 0,0-1 1 0 0,0 1-1 0 0,0-1 0 0 0,0 1 1 0 0,-1 0-1 0 0,1 0 0 0 0,-1 0 0 0 0,0 0 1 0 0,1 1-1 0 0,-1-1 0 0 0,0 1 1 0 0,0 0-1 0 0,0-1 0 0 0,0 1 0 0 0,0 0 1 0 0,0 1-1 0 0,-6-2 0 0 0,4 2 28 0 0,1-1-1 0 0,-1 1 1 0 0,0 0-1 0 0,1 1 1 0 0,-1-1-1 0 0,1 1 1 0 0,-1-1 0 0 0,1 2-1 0 0,-1-1 1 0 0,1 0-1 0 0,0 1 1 0 0,-1 0-1 0 0,1 0 1 0 0,-4 2-1 0 0,3 0 97 0 0,1-1-1 0 0,0 0 1 0 0,0 1-1 0 0,1 0 0 0 0,-1 0 1 0 0,1 0-1 0 0,0 0 1 0 0,0 1-1 0 0,0-1 0 0 0,1 1 1 0 0,-1-1-1 0 0,-1 7 0 0 0,1-5 44 0 0,1 1 0 0 0,1-1 0 0 0,-1 0 0 0 0,1 1 0 0 0,0-1 0 0 0,0 0 0 0 0,0 1 0 0 0,1-1 0 0 0,0 1 0 0 0,1-1 0 0 0,0 1 0 0 0,0-1-1 0 0,0 1 1 0 0,0-1 0 0 0,4 7 0 0 0,-3-6-23 0 0,1-1 0 0 0,1 1-1 0 0,-1-1 1 0 0,1 0 0 0 0,1 0 0 0 0,-1-1-1 0 0,1 1 1 0 0,0-1 0 0 0,0 0 0 0 0,0-1 0 0 0,1 1-1 0 0,-1-1 1 0 0,11 6 0 0 0,-6-4-12 0 0,0-2-1 0 0,1 1 1 0 0,-1-2 0 0 0,1 1 0 0 0,12 1 0 0 0,58 8 153 0 0,-66-11-200 0 0,111 5-232 0 0,-42-11-3555 0 0,-56 1-4560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6479 0 0,'0'0'586'0'0,"-3"-1"-486"0"0,2 1-105 0 0,0 0 1 0 0,0 0 0 0 0,1 0-1 0 0,-1 0 1 0 0,0 0 0 0 0,1 0-1 0 0,-1-1 1 0 0,1 1-1 0 0,-1 0 1 0 0,0 0 0 0 0,1-1-1 0 0,-1 1 1 0 0,1 0 0 0 0,-1-1-1 0 0,0 1 1 0 0,1-1-1 0 0,-1 1 1 0 0,1-1 0 0 0,-1 1-1 0 0,1-1 1 0 0,0 1 0 0 0,-1-2-1 0 0,-1-17 934 0 0,3 5 1540 0 0,1 23 3241 0 0,8 26-3581 0 0,2 11-1215 0 0,-6-16-58 0 0,4 46 1 0 0,-4-25-162 0 0,9 127 722 0 0,-6-59-875 0 0,-1-22-195 0 0,19 158 266 0 0,13 307 195 0 0,-38-497-679 0 0,6 129 364 0 0,0-30-261 0 0,-2-46-236 0 0,1 20 138 0 0,3 121 136 0 0,-4-10 13 0 0,17 190 117 0 0,-6-260-171 0 0,-2 149-154 0 0,-9-176-559 0 0,-4-138-349 0 0,1-10-1250 0 0,-1-10 348 0 0,0-7-75 0 0,0-1-229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0 919 0 0,'-15'12'12422'0'0,"20"-8"-12062"0"0,1 0 1 0 0,0-1 0 0 0,0 0 0 0 0,0 0-1 0 0,0 0 1 0 0,1-1 0 0 0,10 3 0 0 0,53 6 1565 0 0,-58-9-1593 0 0,76 5 1829 0 0,124-4 0 0 0,-33-8-606 0 0,232 1 388 0 0,-238 13-1592 0 0,207 5 241 0 0,-281-14-443 0 0,271-8 660 0 0,-217-12-1210 0 0,-137 20-1254 0 0,-9 0-3278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2759 0 0,'1'0'11'0'0,"-1"0"0"0"0,0 0 0 0 0,0 0 0 0 0,0 0 0 0 0,0 0 0 0 0,0 0 0 0 0,0 0 0 0 0,1 0 0 0 0,-1 0 0 0 0,0 1 0 0 0,0-1 0 0 0,0 0 0 0 0,0 0 0 0 0,0 0 0 0 0,0 0 0 0 0,0 0 0 0 0,1 0-1 0 0,-1 0 1 0 0,0 0 0 0 0,0 0 0 0 0,0 0 0 0 0,0 1 0 0 0,0-1 0 0 0,0 0 0 0 0,0 0 0 0 0,0 0 0 0 0,0 0 0 0 0,0 0 0 0 0,0 0 0 0 0,0 0 0 0 0,0 1 0 0 0,0-1 0 0 0,0 0 0 0 0,0 0 0 0 0,0 0-1 0 0,0 0 1 0 0,0 0 0 0 0,0 1 0 0 0,0-1 0 0 0,0 0 0 0 0,0 0 0 0 0,0 0 0 0 0,-20 9 12094 0 0,32-12-9937 0 0,14 0-1377 0 0,0 1-1 0 0,0 2 0 0 0,0 0 1 0 0,28 5-1 0 0,35 0-34 0 0,486-7 1184 0 0,-484 4-1543 0 0,-32 0 54 0 0,98-10 0 0 0,251-22 330 0 0,46 23-448 0 0,-327-3-275 0 0,4-1-45 0 0,-104 11-746 0 0,1 0 0 0 0,48 8 0 0 0,-65-6-238 0 0,17 4-3600 0 0,-17 0-2500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2303 0 0,'0'0'12600'0'0,"-5"-7"-10673"0"0,4 6-1767 0 0,-1 0 1 0 0,0 0-1 0 0,0 0 0 0 0,0 1 0 0 0,0-1 1 0 0,0 0-1 0 0,0 1 0 0 0,0 0 1 0 0,0-1-1 0 0,0 1 0 0 0,0 0 1 0 0,0 0-1 0 0,0 0 0 0 0,-3 1 1 0 0,1-1 66 0 0,-1 1 0 0 0,1-1 0 0 0,0 1 0 0 0,0 0 0 0 0,-8 4 0 0 0,0 1 54 0 0,1 1 0 0 0,0 1 0 0 0,0 0 0 0 0,0 0 1 0 0,1 1-1 0 0,1 0 0 0 0,0 1 0 0 0,0 0 1 0 0,-11 17-1 0 0,10-12-78 0 0,1 1 0 0 0,0 0 0 0 0,2 0 1 0 0,0 0-1 0 0,0 1 0 0 0,-6 27 0 0 0,12-36-118 0 0,0 0 0 0 0,0 0 1 0 0,0 0-1 0 0,1 0 0 0 0,0 0 0 0 0,1 0 0 0 0,1 11 0 0 0,-1-15-45 0 0,0-1 0 0 0,0 1 0 0 0,0 0 0 0 0,0-1 0 0 0,0 1 0 0 0,1-1 0 0 0,0 1 0 0 0,-1-1 0 0 0,1 0 0 0 0,1 0 0 0 0,-1 0 0 0 0,0 0-1 0 0,1 0 1 0 0,0 0 0 0 0,-1 0 0 0 0,1-1 0 0 0,4 3 0 0 0,4 1 12 0 0,-1-1 0 0 0,1-1-1 0 0,-1 0 1 0 0,1-1 0 0 0,0 0 0 0 0,13 2-1 0 0,71 5 10 0 0,-86-9-57 0 0,121 4-87 0 0,-108-5-538 0 0,1-1 0 0 0,-1 0 0 0 0,0-2 0 0 0,0-1 0 0 0,23-7-1 0 0,-30 6-1768 0 0,0 0 0 0 0,15-9 0 0 0,-21 9 839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1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173 169 10135 0 0,'-6'-3'402'0'0,"1"1"-1"0"0,-1-1 1 0 0,0 2 0 0 0,0-1-1 0 0,0 1 1 0 0,0-1-1 0 0,0 1 1 0 0,0 1-1 0 0,-7-1 1 0 0,9 2-113 0 0,1-1 0 0 0,0 1 0 0 0,0 0 0 0 0,0 0 0 0 0,0 0 0 0 0,0 0-1 0 0,0 0 1 0 0,1 1 0 0 0,-1-1 0 0 0,0 1 0 0 0,1 0 0 0 0,-1 0 0 0 0,1 0 0 0 0,-1 0 0 0 0,1 0 0 0 0,0 0 0 0 0,0 1 0 0 0,0-1 0 0 0,-3 5 0 0 0,-2 6-42 0 0,0-1 0 0 0,1 1 1 0 0,1 1-1 0 0,0-1 0 0 0,0 1 0 0 0,1 0 1 0 0,1 0-1 0 0,1 0 0 0 0,-2 16 0 0 0,2-2-195 0 0,2-1-1 0 0,1 1 0 0 0,7 49 0 0 0,-5-62-51 0 0,0 0 0 0 0,2-1 0 0 0,-1 0 0 0 0,2 0 0 0 0,0 0 0 0 0,0 0 0 0 0,2-1 0 0 0,-1 0 0 0 0,16 18-1 0 0,-18-24 14 0 0,1 0-1 0 0,0-1 1 0 0,0 0-1 0 0,1 0 0 0 0,-1 0 1 0 0,1-1-1 0 0,1 0 1 0 0,-1 0-1 0 0,1-1 1 0 0,0 0-1 0 0,0 0 0 0 0,0-1 1 0 0,0 0-1 0 0,0 0 1 0 0,1-1-1 0 0,0 0 0 0 0,13 1 1 0 0,-16-4 61 0 0,0 1 0 0 0,1-1 0 0 0,-1 0 0 0 0,0 0 1 0 0,0-1-1 0 0,0 0 0 0 0,-1 0 0 0 0,1 0 0 0 0,0-1 0 0 0,-1 1 1 0 0,1-1-1 0 0,-1-1 0 0 0,0 1 0 0 0,0-1 0 0 0,-1 0 0 0 0,1 0 0 0 0,-1 0 1 0 0,1-1-1 0 0,4-6 0 0 0,1-2 90 0 0,-1-1 1 0 0,0 0-1 0 0,-1 0 0 0 0,0-1 0 0 0,-1 0 1 0 0,5-17-1 0 0,-7 15-104 0 0,0-1 0 0 0,-1 0-1 0 0,-1 0 1 0 0,-1 1 0 0 0,-1-1-1 0 0,0-1 1 0 0,-2 1 0 0 0,0 0 0 0 0,0 0-1 0 0,-2 0 1 0 0,0 1 0 0 0,-1-1 0 0 0,-8-19-1 0 0,3 10-580 0 0,-2 0-1 0 0,-26-45 0 0 0,15 38-2772 0 0,-36-47 0 0 0,37 53 1219 0 0,19 25 1729 0 0,1 0-1 0 0,0 1 0 0 0,0-1 1 0 0,-1 0-1 0 0,0-6 0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2303 0 0,'1'-6'200'0'0,"2"-4"2290"0"0,3-15 5216 0 0,12 36-5183 0 0,-16-9-2295 0 0,0 0 1 0 0,0 1-1 0 0,0-1 1 0 0,0 1-1 0 0,0 0 0 0 0,0-1 1 0 0,-1 1-1 0 0,1 0 1 0 0,-1 0-1 0 0,0 0 1 0 0,2 6-1 0 0,5 37 1184 0 0,-7-41-1237 0 0,25 262 2383 0 0,-26-259-2576 0 0,0 4-294 0 0,1 0 0 0 0,0 1 1 0 0,0-1-1 0 0,7 23 0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0,'0'0'568'0'0,"0"1"-373"0"0,1 3 34 0 0,1 2 1015 0 0,0-1-1 0 0,-1 1 1 0 0,0 0-1 0 0,0 11 1 0 0,1-1-96 0 0,45 300 4190 0 0,-17-107-9338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13703 0 0,'0'0'1246'0'0,"-1"1"-1028"0"0,-3 1 3708 0 0,16 6-2692 0 0,-5-6-985 0 0,-1-1-1 0 0,2 1 0 0 0,-1-1 1 0 0,0-1-1 0 0,0 1 1 0 0,0-1-1 0 0,0 0 0 0 0,0-1 1 0 0,0 0-1 0 0,9-2 1 0 0,-6 1-186 0 0,1 1-1 0 0,-1 0 1 0 0,0 1 0 0 0,11 1 0 0 0,43 8-2539 0 0,-51-5 433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5983 0 0,'0'0'542'0'0,"0"-1"-446"0"0,1-2 644 0 0,-1 0 1 0 0,0 0 0 0 0,0 0-1 0 0,1 0 1 0 0,0 0 0 0 0,0 0-1 0 0,-1 1 1 0 0,4-6 0 0 0,-3 5-304 0 0,1 0 1 0 0,0 0-1 0 0,0 0 1 0 0,1 0 0 0 0,-1 0-1 0 0,4-3 1 0 0,1 0 21 0 0,0 1 0 0 0,1 0 0 0 0,0 0 0 0 0,9-5 0 0 0,-14 9-384 0 0,-1 0 0 0 0,1 0 1 0 0,0 0-1 0 0,0 0 0 0 0,0 0 1 0 0,0 0-1 0 0,0 1 0 0 0,0 0 1 0 0,0-1-1 0 0,1 1 1 0 0,-1 0-1 0 0,0 1 0 0 0,0-1 1 0 0,0 1-1 0 0,0-1 0 0 0,0 1 1 0 0,0 0-1 0 0,0 0 0 0 0,0 0 1 0 0,-1 0-1 0 0,1 1 1 0 0,0-1-1 0 0,0 1 0 0 0,-1-1 1 0 0,3 3-1 0 0,-1-1 13 0 0,0 1-1 0 0,0-1 1 0 0,0 1 0 0 0,-1 0 0 0 0,0 0 0 0 0,0 0-1 0 0,0 1 1 0 0,0-1 0 0 0,0 1 0 0 0,-1-1-1 0 0,0 1 1 0 0,0 0 0 0 0,2 10 0 0 0,-2-4-52 0 0,-1 1 1 0 0,-1 0 0 0 0,0-1-1 0 0,-1 1 1 0 0,0-1 0 0 0,-1 1-1 0 0,0-1 1 0 0,0 1 0 0 0,-1-1 0 0 0,-1 0-1 0 0,0 0 1 0 0,-1 0 0 0 0,0-1-1 0 0,-8 13 1 0 0,9-16-101 0 0,-1-1 0 0 0,0 0 0 0 0,0 0 0 0 0,0 0 0 0 0,-1-1 0 0 0,0 1 0 0 0,0-1 0 0 0,0-1 0 0 0,-1 1 0 0 0,1-1 0 0 0,-8 3 0 0 0,13-6-32 0 0,-5-3-108 0 0,5 2 196 0 0,1 0 0 0 0,0 0 0 0 0,-1 0 0 0 0,1 0 0 0 0,-1 0 1 0 0,1 0-1 0 0,0 0 0 0 0,-1 0 0 0 0,1 0 0 0 0,0 0 0 0 0,-1 0 1 0 0,1 0-1 0 0,0 0 0 0 0,-1 0 0 0 0,1 0 0 0 0,0-1 0 0 0,-1 1 0 0 0,1 0 1 0 0,0 0-1 0 0,-1 0 0 0 0,1-1 0 0 0,0 1 0 0 0,0 0 0 0 0,-1 0 1 0 0,1-1-1 0 0,0 1 0 0 0,0 0 0 0 0,-1-1 0 0 0,0-1 8 0 0,1-1 0 0 0,-1 1-1 0 0,1 0 1 0 0,-1-1-1 0 0,1 1 1 0 0,0-1 0 0 0,0 1-1 0 0,0-1 1 0 0,0 1 0 0 0,0 0-1 0 0,0-1 1 0 0,1 1 0 0 0,-1-1-1 0 0,1 1 1 0 0,0 0 0 0 0,0-1-1 0 0,0 1 1 0 0,0 0 0 0 0,0 0-1 0 0,0 0 1 0 0,1 0 0 0 0,-1 0-1 0 0,1 0 1 0 0,-1 0 0 0 0,1 0-1 0 0,0 1 1 0 0,-1-1 0 0 0,1 0-1 0 0,0 1 1 0 0,0 0 0 0 0,0-1-1 0 0,1 1 1 0 0,-1 0 0 0 0,3-1-1 0 0,1-1 57 0 0,1 1 0 0 0,-1-1 1 0 0,1 1-1 0 0,0 1 0 0 0,0-1 0 0 0,0 1 0 0 0,0 0 0 0 0,0 1 0 0 0,0 0 0 0 0,14 1 1 0 0,9 5 21 0 0,58 18 1 0 0,-38-6-9268 0 0,-40-15 3703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 12439 0 0,'-4'-3'280'0'0,"0"-1"0"0"0,0 1 0 0 0,-1 0 0 0 0,1 0 0 0 0,-1 0 0 0 0,1 0 0 0 0,-1 1 0 0 0,0 0 0 0 0,0 0-1 0 0,-6-2 1 0 0,9 4-87 0 0,0-1 0 0 0,1 1-1 0 0,-1 0 1 0 0,0-1 0 0 0,0 1-1 0 0,0 0 1 0 0,0 0 0 0 0,1 0 0 0 0,-1 1-1 0 0,0-1 1 0 0,0 0 0 0 0,0 1-1 0 0,1-1 1 0 0,-1 1 0 0 0,0-1-1 0 0,1 1 1 0 0,-1 0 0 0 0,0 0-1 0 0,1 0 1 0 0,-1 0 0 0 0,1 0 0 0 0,-1 0-1 0 0,1 0 1 0 0,0 1 0 0 0,-1-1-1 0 0,1 0 1 0 0,0 1 0 0 0,0-1-1 0 0,0 1 1 0 0,0-1 0 0 0,0 1-1 0 0,0-1 1 0 0,0 3 0 0 0,-3 6-114 0 0,1 0 0 0 0,1 0 1 0 0,-1 1-1 0 0,2-1 0 0 0,-1 1 0 0 0,2-1 1 0 0,-1 1-1 0 0,2 13 0 0 0,1 0-92 0 0,1 0-1 0 0,9 35 1 0 0,-7-43-4 0 0,0-1 0 0 0,0-1 0 0 0,1 1 1 0 0,1-1-1 0 0,1 0 0 0 0,0 0 0 0 0,0-1 0 0 0,12 13 0 0 0,-16-21 7 0 0,1 0-1 0 0,0 0 1 0 0,0-1-1 0 0,0 1 1 0 0,0-1-1 0 0,1-1 1 0 0,0 1 0 0 0,0-1-1 0 0,9 4 1 0 0,-11-5 7 0 0,1-1 0 0 0,-1 0 0 0 0,0 0 0 0 0,1 0 0 0 0,0-1 0 0 0,-1 0 0 0 0,1 0 0 0 0,-1 0 0 0 0,1 0 0 0 0,-1-1 0 0 0,1 1 0 0 0,-1-1 0 0 0,1 0 0 0 0,-1-1 0 0 0,6-1 0 0 0,-4 0 54 0 0,0 0-1 0 0,-1 0 1 0 0,1 0-1 0 0,-1-1 1 0 0,1 0-1 0 0,-1 0 1 0 0,-1 0-1 0 0,1-1 1 0 0,0 0-1 0 0,-1 0 1 0 0,6-8-1 0 0,-7 8 2 0 0,0 0-1 0 0,-1 0 1 0 0,1 0-1 0 0,-1 0 1 0 0,0 0 0 0 0,0 0-1 0 0,0 0 1 0 0,-1-1-1 0 0,0 1 1 0 0,0-1-1 0 0,-1 1 1 0 0,1-1 0 0 0,-2-10-1 0 0,0 6 100 0 0,-1 0 0 0 0,0 1 0 0 0,-1-1 0 0 0,0 1 0 0 0,-1 0 0 0 0,0-1 1 0 0,0 2-1 0 0,-1-1 0 0 0,-6-9 0 0 0,-3-1-415 0 0,-2-1 1 0 0,-25-23-1 0 0,30 30-501 0 0,-4-3-1602 0 0,3 8-3167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11055 0 0,'0'0'4304'0'0,"12"-6"915"0"0,-10 7-5112 0 0,0 0 1 0 0,0-1-1 0 0,0 1 0 0 0,-1 0 1 0 0,1 0-1 0 0,0 0 1 0 0,-1 0-1 0 0,1 1 0 0 0,-1-1 1 0 0,1 0-1 0 0,-1 1 0 0 0,1-1 1 0 0,-1 1-1 0 0,0-1 1 0 0,0 1-1 0 0,0 0 0 0 0,0-1 1 0 0,0 1-1 0 0,0 0 0 0 0,0 0 1 0 0,-1-1-1 0 0,2 4 1 0 0,0 3-16 0 0,0-1 1 0 0,-1 1 0 0 0,0-1-1 0 0,1 13 1 0 0,-1 9 29 0 0,11 204-928 0 0,-12-223 36 0 0,4 15-4409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4143 0 0,'15'-38'11356'0'0,"-3"45"-8772"0"0,-8-3-2368 0 0,0 1 0 0 0,0 0 0 0 0,-1 0 0 0 0,1 0 0 0 0,-1 1 0 0 0,4 8-1 0 0,11 40 468 0 0,-8-22-281 0 0,3 9-89 0 0,12 77 1 0 0,-15-61-213 0 0,18 55-2686 0 0,-17-72 640 0 0,-9-30-4237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4607 0 0,'-21'22'12207'0'0,"21"-22"-11717"0"0,0 1 0 0 0,0 0 0 0 0,1 0-164 0 0,-1 0 1 0 0,0 0 0 0 0,1 0 0 0 0,-1 0 0 0 0,1-1 0 0 0,-1 1 0 0 0,1 0-1 0 0,0 0 1 0 0,-1 0 0 0 0,1-1 0 0 0,0 1 0 0 0,0 0 0 0 0,1 0 0 0 0,0 1-203 0 0,1 0 0 0 0,-1-1 0 0 0,1 0 0 0 0,0 1 1 0 0,0-1-1 0 0,0 0 0 0 0,0 0 0 0 0,0 0 1 0 0,4 0-1 0 0,10-1 118 0 0,1 0-1 0 0,-1-2 1 0 0,1 0 0 0 0,-1 0 0 0 0,0-2-1 0 0,1 0 1 0 0,-2-1 0 0 0,19-8 0 0 0,-22 7-1613 0 0,1 1-4773 0 0,-2 0-1924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2303 0 0,'8'13'13253'0'0,"-7"-13"-12725"0"0,11-3 7679 0 0,-3-1-11072 0 0,46-28 4643 0 0,26-13-343 0 0,-23 15-1053 0 0,90-63-1 0 0,-14 6-32 0 0,-126 82-1076 0 0,1 0 1 0 0,0 1-1 0 0,0 0 0 0 0,1 0 0 0 0,-1 1 0 0 0,1 0 1 0 0,0 1-1 0 0,-1 0 0 0 0,14-1 0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58 455 0 0,'-2'-17'1087'0'0,"0"-23"15890"0"0,12 56-15867 0 0,-5-6-689 0 0,-1 0 0 0 0,0 0 1 0 0,0 1-1 0 0,-2-1 0 0 0,4 19 1 0 0,1 57 440 0 0,-4-38-617 0 0,0-15-209 0 0,-1-4-83 0 0,1 1-1 0 0,9 36 1 0 0,-11-63-212 0 0,-1 0-255 0 0,1 0 1 0 0,0 0-1 0 0,0-1 1 0 0,0 1-1 0 0,0 0 0 0 0,0-1 1 0 0,1 1-1 0 0,-1-1 1 0 0,3 4-1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0 919 0 0,'0'0'3472'0'0,"2"10"-321"0"0,-1-6-2939 0 0,0 0 1 0 0,0 1-1 0 0,0-1 1 0 0,-1 1-1 0 0,0-1 0 0 0,1 1 1 0 0,-2-1-1 0 0,1 1 1 0 0,0-1-1 0 0,-1 1 0 0 0,0-1 1 0 0,0 1-1 0 0,-2 4 0 0 0,3-9-200 0 0,-10 53 1336 0 0,-7 24-8 0 0,6-27-705 0 0,8-33-342 0 0,-6 21 1 0 0,-2-5 87 0 0,-19 54 536 0 0,-3 12 73 0 0,-40 117 1147 0 0,63-192-1869 0 0,-1 9 24 0 0,5-11-114 0 0,0-1 1 0 0,-13 27 0 0 0,-2 9 94 0 0,-25 72 525 0 0,43-120-732 0 0,0-1 1 0 0,-8 15-1 0 0,1-5-7 0 0,-46 120 369 0 0,45-110-376 0 0,4-9 24 0 0,0-2 25 0 0,-7 28 0 0 0,3-15 42 0 0,0-1 0 0 0,-24 43 0 0 0,25-51-39 0 0,-3 2-9 0 0,0 0 0 0 0,-2 0 1 0 0,-33 39-1 0 0,45-60-95 0 0,-7 7 0 0 0,7-2 35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1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6911 0 0,'1'-1'2288'0'0,"1"0"-1835"0"0,1-1 0 0 0,-1 0 0 0 0,1 1-1 0 0,-1 0 1 0 0,1 0 0 0 0,-1 0 0 0 0,1 0-1 0 0,0 0 1 0 0,0 0 0 0 0,-1 1 0 0 0,4-1-1 0 0,0 1-99 0 0,-1-1 0 0 0,1 2-1 0 0,-1-1 1 0 0,0 1-1 0 0,9 1 1 0 0,-5 0-143 0 0,-1 1-1 0 0,1 0 1 0 0,0 1-1 0 0,-1-1 1 0 0,0 2 0 0 0,14 8-1 0 0,-3 3 162 0 0,0 0 0 0 0,-1 1 0 0 0,-1 1 0 0 0,-1 1 0 0 0,-1 0 0 0 0,0 1 0 0 0,-1 1 0 0 0,15 32 0 0 0,1 10 1031 0 0,37 114 0 0 0,-41-91-227 0 0,19 110 0 0 0,-39-153-1062 0 0,-2-1 0 0 0,-2 1 0 0 0,-4 55 0 0 0,-6-2-2481 0 0,5-76 322 0 0,-2-2-3739 0 0,0-4-1545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0,'0'0'2152'0'0,"11"5"2686"0"0,-5 0-4392 0 0,0 1 0 0 0,-1 0 1 0 0,0 0-1 0 0,0 0 1 0 0,8 15-1 0 0,16 39-126 0 0,-21-43-173 0 0,27 59-10 0 0,43 89-697 0 0,-68-142-371 0 0,-1-4-4186 0 0,-4-8-435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15839 0 0,'0'0'1432'0'0,"0"-1"-1180"0"0,0-1-113 0 0,0 1 0 0 0,0-1 0 0 0,1 1 1 0 0,-1-1-1 0 0,0 1 0 0 0,1 0 0 0 0,-1-1 0 0 0,1 1 0 0 0,-1 0 0 0 0,1-1 0 0 0,-1 1 0 0 0,1 0 0 0 0,0 0 0 0 0,0-1 0 0 0,0 1 0 0 0,0 0 0 0 0,0 0 0 0 0,0 0 1 0 0,1-1-1 0 0,2-1 243 0 0,-1 1 0 0 0,1 0 0 0 0,0 0 0 0 0,6-3 0 0 0,-1 2-14 0 0,5-4-71 0 0,1 2 0 0 0,-1 0-1 0 0,1 0 1 0 0,0 1 0 0 0,16-1 0 0 0,-10 2-1435 0 0,29 0 0 0 0,-36 3-79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0,'0'0'1128'0'0,"1"2"30"0"0,0 0-684 0 0,0 0 0 0 0,0 0 1 0 0,0 0-1 0 0,0 0 0 0 0,1 0 1 0 0,-1-1-1 0 0,1 1 1 0 0,-1 0-1 0 0,1-1 0 0 0,0 1 1 0 0,-1-1-1 0 0,5 2 0 0 0,27 14 1009 0 0,-8-5-674 0 0,134 84 2321 0 0,-17-10-2073 0 0,-73-46-1759 0 0,-43-29-661 0 0,-10-7-7524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0,'0'0'7798'0'0,"2"1"-7045"0"0,164 97 5349 0 0,-62-33-5206 0 0,-93-59-1138 0 0,10 6 528 0 0,26 12 1 0 0,-40-22-786 0 0,-1 1 0 0 0,1-1 0 0 0,0 0 1 0 0,-1-1-1 0 0,1 1 0 0 0,0-1 0 0 0,0-1 1 0 0,12 1-1 0 0,-12-3-1289 0 0,-1 0-263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12551 0 0,'-4'6'1135'0'0,"3"-4"-1188"0"0,-3 3 365 0 0,1 0-1 0 0,-1 1 1 0 0,-4 9-1 0 0,7-12-112 0 0,0-1-1 0 0,0 1 0 0 0,1-1 1 0 0,-1 1-1 0 0,1 0 0 0 0,0-1 1 0 0,0 1-1 0 0,0 0 1 0 0,0-1-1 0 0,0 1 0 0 0,0-1 1 0 0,2 5-1 0 0,1 5-91 0 0,1 0 1 0 0,1 0-1 0 0,0 0 1 0 0,1-1-1 0 0,0 0 0 0 0,0 0 1 0 0,1 0-1 0 0,1-1 1 0 0,0 0-1 0 0,0-1 0 0 0,1 0 1 0 0,0 0-1 0 0,1 0 1 0 0,-1-1-1 0 0,2-1 0 0 0,-1 0 1 0 0,13 6-1 0 0,-15-10-27 0 0,-1-1-1 0 0,1 0 1 0 0,-1 0-1 0 0,1 0 1 0 0,-1-1-1 0 0,1-1 1 0 0,0 1-1 0 0,0-1 1 0 0,0 0-1 0 0,-1-1 1 0 0,1 0-1 0 0,0 0 1 0 0,-1-1-1 0 0,1 0 1 0 0,-1 0 0 0 0,1-1-1 0 0,-1 0 1 0 0,0 0-1 0 0,0-1 1 0 0,0 0-1 0 0,-1 0 1 0 0,1 0-1 0 0,-1-1 1 0 0,9-8-1 0 0,-11 8 15 0 0,-1 0-1 0 0,1 0 1 0 0,-1 0-1 0 0,0 0 1 0 0,-1-1-1 0 0,1 1 1 0 0,-1-1-1 0 0,0 0 1 0 0,0 0-1 0 0,-1 0 1 0 0,0 0-1 0 0,0 0 1 0 0,0 0-1 0 0,-1 0 1 0 0,0 0-1 0 0,0 0 1 0 0,0 0-1 0 0,-1 0 1 0 0,0 0 0 0 0,0 0-1 0 0,0 0 1 0 0,-1 0-1 0 0,0 0 1 0 0,0 1-1 0 0,-1-1 1 0 0,0 0-1 0 0,0 1 1 0 0,-4-7-1 0 0,1 6-3 0 0,1 0 0 0 0,-1 1 1 0 0,0-1-1 0 0,0 1 0 0 0,0 0 0 0 0,-1 1 0 0 0,0 0 1 0 0,0 0-1 0 0,0 0 0 0 0,0 1 0 0 0,-1 0 0 0 0,1 0 0 0 0,-1 1 1 0 0,-14-3-1 0 0,5 2-30 0 0,1 1 1 0 0,-1 1-1 0 0,1 1 1 0 0,-1 0-1 0 0,1 1 1 0 0,-21 4-1 0 0,30-4-537 0 0,0 1-1 0 0,0-1 1 0 0,0 1 0 0 0,-12 6-1 0 0,13-5-779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6479 0 0,'0'0'586'0'0,"-3"-1"-486"0"0,2 1-105 0 0,0 0 1 0 0,0 0 0 0 0,1 0-1 0 0,-1 0 1 0 0,0 0 0 0 0,1 0-1 0 0,-1-1 1 0 0,1 1-1 0 0,-1 0 1 0 0,0 0 0 0 0,1-1-1 0 0,-1 1 1 0 0,1 0 0 0 0,-1-1-1 0 0,0 1 1 0 0,1-1-1 0 0,-1 1 1 0 0,1-1 0 0 0,-1 1-1 0 0,1-1 1 0 0,0 1 0 0 0,-1-2-1 0 0,-1-17 934 0 0,3 5 1540 0 0,1 23 3241 0 0,8 26-3581 0 0,2 11-1215 0 0,-6-16-58 0 0,4 46 1 0 0,-4-25-162 0 0,9 127 722 0 0,-6-59-875 0 0,-1-22-195 0 0,19 158 266 0 0,13 307 195 0 0,-38-497-679 0 0,6 129 364 0 0,0-30-261 0 0,-2-46-236 0 0,1 20 138 0 0,3 121 136 0 0,-4-10 13 0 0,17 190 117 0 0,-6-260-171 0 0,-2 149-154 0 0,-9-176-559 0 0,-4-138-349 0 0,1-10-1250 0 0,-1-10 348 0 0,0-7-75 0 0,0-1-229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0 919 0 0,'-15'12'12422'0'0,"20"-8"-12062"0"0,1 0 1 0 0,0-1 0 0 0,0 0 0 0 0,0 0-1 0 0,0 0 1 0 0,1-1 0 0 0,10 3 0 0 0,53 6 1565 0 0,-58-9-1593 0 0,76 5 1829 0 0,124-4 0 0 0,-33-8-606 0 0,232 1 388 0 0,-238 13-1592 0 0,207 5 241 0 0,-281-14-443 0 0,271-8 660 0 0,-217-12-1210 0 0,-137 20-1254 0 0,-9 0-3278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2759 0 0,'1'0'11'0'0,"-1"0"0"0"0,0 0 0 0 0,0 0 0 0 0,0 0 0 0 0,0 0 0 0 0,0 0 0 0 0,0 0 0 0 0,1 0 0 0 0,-1 0 0 0 0,0 1 0 0 0,0-1 0 0 0,0 0 0 0 0,0 0 0 0 0,0 0 0 0 0,0 0 0 0 0,0 0 0 0 0,1 0-1 0 0,-1 0 1 0 0,0 0 0 0 0,0 0 0 0 0,0 0 0 0 0,0 1 0 0 0,0-1 0 0 0,0 0 0 0 0,0 0 0 0 0,0 0 0 0 0,0 0 0 0 0,0 0 0 0 0,0 0 0 0 0,0 0 0 0 0,0 1 0 0 0,0-1 0 0 0,0 0 0 0 0,0 0 0 0 0,0 0-1 0 0,0 0 1 0 0,0 0 0 0 0,0 1 0 0 0,0-1 0 0 0,0 0 0 0 0,0 0 0 0 0,0 0 0 0 0,-20 9 12094 0 0,32-12-9937 0 0,14 0-1377 0 0,0 1-1 0 0,0 2 0 0 0,0 0 1 0 0,28 5-1 0 0,35 0-34 0 0,486-7 1184 0 0,-484 4-1543 0 0,-32 0 54 0 0,98-10 0 0 0,251-22 330 0 0,46 23-448 0 0,-327-3-275 0 0,4-1-45 0 0,-104 11-746 0 0,1 0 0 0 0,48 8 0 0 0,-65-6-238 0 0,17 4-3600 0 0,-17 0-2500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2303 0 0,'0'0'12600'0'0,"-5"-7"-10673"0"0,4 6-1767 0 0,-1 0 1 0 0,0 0-1 0 0,0 0 0 0 0,0 1 0 0 0,0-1 1 0 0,0 0-1 0 0,0 1 0 0 0,0 0 1 0 0,0-1-1 0 0,0 1 0 0 0,0 0 1 0 0,0 0-1 0 0,0 0 0 0 0,-3 1 1 0 0,1-1 66 0 0,-1 1 0 0 0,1-1 0 0 0,0 1 0 0 0,0 0 0 0 0,-8 4 0 0 0,0 1 54 0 0,1 1 0 0 0,0 1 0 0 0,0 0 0 0 0,0 0 1 0 0,1 1-1 0 0,1 0 0 0 0,0 1 0 0 0,0 0 1 0 0,-11 17-1 0 0,10-12-78 0 0,1 1 0 0 0,0 0 0 0 0,2 0 1 0 0,0 0-1 0 0,0 1 0 0 0,-6 27 0 0 0,12-36-118 0 0,0 0 0 0 0,0 0 1 0 0,0 0-1 0 0,1 0 0 0 0,0 0 0 0 0,1 0 0 0 0,1 11 0 0 0,-1-15-45 0 0,0-1 0 0 0,0 1 0 0 0,0 0 0 0 0,0-1 0 0 0,0 1 0 0 0,1-1 0 0 0,0 1 0 0 0,-1-1 0 0 0,1 0 0 0 0,1 0 0 0 0,-1 0 0 0 0,0 0-1 0 0,1 0 1 0 0,0 0 0 0 0,-1 0 0 0 0,1-1 0 0 0,4 3 0 0 0,4 1 12 0 0,-1-1 0 0 0,1-1-1 0 0,-1 0 1 0 0,1-1 0 0 0,0 0 0 0 0,13 2-1 0 0,71 5 10 0 0,-86-9-57 0 0,121 4-87 0 0,-108-5-538 0 0,1-1 0 0 0,-1 0 0 0 0,0-2 0 0 0,0-1 0 0 0,23-7-1 0 0,-30 6-1768 0 0,0 0 0 0 0,15-9 0 0 0,-21 9 839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2303 0 0,'1'-6'200'0'0,"2"-4"2290"0"0,3-15 5216 0 0,12 36-5183 0 0,-16-9-2295 0 0,0 0 1 0 0,0 1-1 0 0,0-1 1 0 0,0 1-1 0 0,0 0 0 0 0,0-1 1 0 0,-1 1-1 0 0,1 0 1 0 0,-1 0-1 0 0,0 0 1 0 0,2 6-1 0 0,5 37 1184 0 0,-7-41-1237 0 0,25 262 2383 0 0,-26-259-2576 0 0,0 4-294 0 0,1 0 0 0 0,0 1 1 0 0,0-1-1 0 0,7 23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1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7367 0 0,'0'0'568'0'0,"0"2"-32"0"0,3 35 7909 0 0,8 21-5281 0 0,-2-14-1922 0 0,-2-9-497 0 0,14 43 0 0 0,-20-75-691 0 0,1 1-53 0 0,-2-3-64 0 0,2-2 33 0 0,0 0 0 0 0,-1-1 0 0 0,1 1 0 0 0,-1-1 0 0 0,1 1 0 0 0,-1-1 0 0 0,0 0 0 0 0,0 0 0 0 0,1 1 0 0 0,-1-1-1 0 0,1-4 1 0 0,-1 4-31 0 0,12-25-415 0 0,14-44 0 0 0,-17 44 141 0 0,23-47-1 0 0,-30 67 317 0 0,6-9-66 0 0,1 0 0 0 0,16-21 0 0 0,-24 34 135 0 0,1 0 0 0 0,-1 0 0 0 0,1 0 0 0 0,0 0 0 0 0,0 0 0 0 0,0 1 0 0 0,0 0 0 0 0,0 0 0 0 0,1-1 0 0 0,-1 2 0 0 0,1-1 0 0 0,-1 0 0 0 0,1 1 0 0 0,0 0 0 0 0,0 0 0 0 0,-1 0 0 0 0,9-1 0 0 0,-10 2 27 0 0,0 0 1 0 0,0 1-1 0 0,-1-1 1 0 0,1 1 0 0 0,0 0-1 0 0,0-1 1 0 0,0 1-1 0 0,-1 0 1 0 0,1 0 0 0 0,0 0-1 0 0,-1 0 1 0 0,1 0-1 0 0,-1 1 1 0 0,1-1 0 0 0,-1 0-1 0 0,0 1 1 0 0,1-1-1 0 0,-1 1 1 0 0,0-1 0 0 0,0 1-1 0 0,0 0 1 0 0,0-1-1 0 0,0 3 1 0 0,4 6 212 0 0,-1 0-1 0 0,5 19 1 0 0,-6-20-167 0 0,29 103 1018 0 0,6 19-794 0 0,-8-44-3814 0 0,-25-76-2123 0 0,0-2-1601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0,'0'0'568'0'0,"0"1"-373"0"0,1 3 34 0 0,1 2 1015 0 0,0-1-1 0 0,-1 1 1 0 0,0 0-1 0 0,0 11 1 0 0,1-1-96 0 0,45 300 4190 0 0,-17-107-9338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13703 0 0,'0'0'1246'0'0,"-1"1"-1028"0"0,-3 1 3708 0 0,16 6-2692 0 0,-5-6-985 0 0,-1-1-1 0 0,2 1 0 0 0,-1-1 1 0 0,0-1-1 0 0,0 1 1 0 0,0-1-1 0 0,0 0 0 0 0,0-1 1 0 0,0 0-1 0 0,9-2 1 0 0,-6 1-186 0 0,1 1-1 0 0,-1 0 1 0 0,0 1 0 0 0,11 1 0 0 0,43 8-2539 0 0,-51-5 433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5983 0 0,'0'0'542'0'0,"0"-1"-446"0"0,1-2 644 0 0,-1 0 1 0 0,0 0 0 0 0,0 0-1 0 0,1 0 1 0 0,0 0 0 0 0,0 0-1 0 0,-1 1 1 0 0,4-6 0 0 0,-3 5-304 0 0,1 0 1 0 0,0 0-1 0 0,0 0 1 0 0,1 0 0 0 0,-1 0-1 0 0,4-3 1 0 0,1 0 21 0 0,0 1 0 0 0,1 0 0 0 0,0 0 0 0 0,9-5 0 0 0,-14 9-384 0 0,-1 0 0 0 0,1 0 1 0 0,0 0-1 0 0,0 0 0 0 0,0 0 1 0 0,0 0-1 0 0,0 1 0 0 0,0 0 1 0 0,0-1-1 0 0,1 1 1 0 0,-1 0-1 0 0,0 1 0 0 0,0-1 1 0 0,0 1-1 0 0,0-1 0 0 0,0 1 1 0 0,0 0-1 0 0,0 0 0 0 0,0 0 1 0 0,-1 0-1 0 0,1 1 1 0 0,0-1-1 0 0,0 1 0 0 0,-1-1 1 0 0,3 3-1 0 0,-1-1 13 0 0,0 1-1 0 0,0-1 1 0 0,0 1 0 0 0,-1 0 0 0 0,0 0 0 0 0,0 0-1 0 0,0 1 1 0 0,0-1 0 0 0,0 1 0 0 0,-1-1-1 0 0,0 1 1 0 0,0 0 0 0 0,2 10 0 0 0,-2-4-52 0 0,-1 1 1 0 0,-1 0 0 0 0,0-1-1 0 0,-1 1 1 0 0,0-1 0 0 0,-1 1-1 0 0,0-1 1 0 0,0 1 0 0 0,-1-1 0 0 0,-1 0-1 0 0,0 0 1 0 0,-1 0 0 0 0,0-1-1 0 0,-8 13 1 0 0,9-16-101 0 0,-1-1 0 0 0,0 0 0 0 0,0 0 0 0 0,0 0 0 0 0,-1-1 0 0 0,0 1 0 0 0,0-1 0 0 0,0-1 0 0 0,-1 1 0 0 0,1-1 0 0 0,-8 3 0 0 0,13-6-32 0 0,-5-3-108 0 0,5 2 196 0 0,1 0 0 0 0,0 0 0 0 0,-1 0 0 0 0,1 0 0 0 0,-1 0 1 0 0,1 0-1 0 0,0 0 0 0 0,-1 0 0 0 0,1 0 0 0 0,0 0 0 0 0,-1 0 1 0 0,1 0-1 0 0,0 0 0 0 0,-1 0 0 0 0,1 0 0 0 0,0-1 0 0 0,-1 1 0 0 0,1 0 1 0 0,0 0-1 0 0,-1 0 0 0 0,1-1 0 0 0,0 1 0 0 0,0 0 0 0 0,-1 0 1 0 0,1-1-1 0 0,0 1 0 0 0,0 0 0 0 0,-1-1 0 0 0,0-1 8 0 0,1-1 0 0 0,-1 1-1 0 0,1 0 1 0 0,-1-1-1 0 0,1 1 1 0 0,0-1 0 0 0,0 1-1 0 0,0-1 1 0 0,0 1 0 0 0,0 0-1 0 0,0-1 1 0 0,1 1 0 0 0,-1-1-1 0 0,1 1 1 0 0,0 0 0 0 0,0-1-1 0 0,0 1 1 0 0,0 0 0 0 0,0 0-1 0 0,0 0 1 0 0,1 0 0 0 0,-1 0-1 0 0,1 0 1 0 0,-1 0 0 0 0,1 0-1 0 0,0 1 1 0 0,-1-1 0 0 0,1 0-1 0 0,0 1 1 0 0,0 0 0 0 0,0-1-1 0 0,1 1 1 0 0,-1 0 0 0 0,3-1-1 0 0,1-1 57 0 0,1 1 0 0 0,-1-1 1 0 0,1 1-1 0 0,0 1 0 0 0,0-1 0 0 0,0 1 0 0 0,0 0 0 0 0,0 1 0 0 0,0 0 0 0 0,14 1 1 0 0,9 5 21 0 0,58 18 1 0 0,-38-6-9268 0 0,-40-15 3703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 12439 0 0,'-4'-3'280'0'0,"0"-1"0"0"0,0 1 0 0 0,-1 0 0 0 0,1 0 0 0 0,-1 0 0 0 0,1 0 0 0 0,-1 1 0 0 0,0 0 0 0 0,0 0-1 0 0,-6-2 1 0 0,9 4-87 0 0,0-1 0 0 0,1 1-1 0 0,-1 0 1 0 0,0-1 0 0 0,0 1-1 0 0,0 0 1 0 0,0 0 0 0 0,1 0 0 0 0,-1 1-1 0 0,0-1 1 0 0,0 0 0 0 0,0 1-1 0 0,1-1 1 0 0,-1 1 0 0 0,0-1-1 0 0,1 1 1 0 0,-1 0 0 0 0,0 0-1 0 0,1 0 1 0 0,-1 0 0 0 0,1 0 0 0 0,-1 0-1 0 0,1 0 1 0 0,0 1 0 0 0,-1-1-1 0 0,1 0 1 0 0,0 1 0 0 0,0-1-1 0 0,0 1 1 0 0,0-1 0 0 0,0 1-1 0 0,0-1 1 0 0,0 3 0 0 0,-3 6-114 0 0,1 0 0 0 0,1 0 1 0 0,-1 1-1 0 0,2-1 0 0 0,-1 1 0 0 0,2-1 1 0 0,-1 1-1 0 0,2 13 0 0 0,1 0-92 0 0,1 0-1 0 0,9 35 1 0 0,-7-43-4 0 0,0-1 0 0 0,0-1 0 0 0,1 1 1 0 0,1-1-1 0 0,1 0 0 0 0,0 0 0 0 0,0-1 0 0 0,12 13 0 0 0,-16-21 7 0 0,1 0-1 0 0,0 0 1 0 0,0-1-1 0 0,0 1 1 0 0,0-1-1 0 0,1-1 1 0 0,0 1 0 0 0,0-1-1 0 0,9 4 1 0 0,-11-5 7 0 0,1-1 0 0 0,-1 0 0 0 0,0 0 0 0 0,1 0 0 0 0,0-1 0 0 0,-1 0 0 0 0,1 0 0 0 0,-1 0 0 0 0,1 0 0 0 0,-1-1 0 0 0,1 1 0 0 0,-1-1 0 0 0,1 0 0 0 0,-1-1 0 0 0,6-1 0 0 0,-4 0 54 0 0,0 0-1 0 0,-1 0 1 0 0,1 0-1 0 0,-1-1 1 0 0,1 0-1 0 0,-1 0 1 0 0,-1 0-1 0 0,1-1 1 0 0,0 0-1 0 0,-1 0 1 0 0,6-8-1 0 0,-7 8 2 0 0,0 0-1 0 0,-1 0 1 0 0,1 0-1 0 0,-1 0 1 0 0,0 0 0 0 0,0 0-1 0 0,0 0 1 0 0,-1-1-1 0 0,0 1 1 0 0,0-1-1 0 0,-1 1 1 0 0,1-1 0 0 0,-2-10-1 0 0,0 6 100 0 0,-1 0 0 0 0,0 1 0 0 0,-1-1 0 0 0,0 1 0 0 0,-1 0 0 0 0,0-1 1 0 0,0 2-1 0 0,-1-1 0 0 0,-6-9 0 0 0,-3-1-415 0 0,-2-1 1 0 0,-25-23-1 0 0,30 30-501 0 0,-4-3-1602 0 0,3 8-3167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11055 0 0,'0'0'4304'0'0,"12"-6"915"0"0,-10 7-5112 0 0,0 0 1 0 0,0-1-1 0 0,0 1 0 0 0,-1 0 1 0 0,1 0-1 0 0,0 0 1 0 0,-1 0-1 0 0,1 1 0 0 0,-1-1 1 0 0,1 0-1 0 0,-1 1 0 0 0,1-1 1 0 0,-1 1-1 0 0,0-1 1 0 0,0 1-1 0 0,0 0 0 0 0,0-1 1 0 0,0 1-1 0 0,0 0 0 0 0,0 0 1 0 0,-1-1-1 0 0,2 4 1 0 0,0 3-16 0 0,0-1 1 0 0,-1 1 0 0 0,0-1-1 0 0,1 13 1 0 0,-1 9 29 0 0,11 204-928 0 0,-12-223 36 0 0,4 15-4409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4143 0 0,'15'-38'11356'0'0,"-3"45"-8772"0"0,-8-3-2368 0 0,0 1 0 0 0,0 0 0 0 0,-1 0 0 0 0,1 0 0 0 0,-1 1 0 0 0,4 8-1 0 0,11 40 468 0 0,-8-22-281 0 0,3 9-89 0 0,12 77 1 0 0,-15-61-213 0 0,18 55-2686 0 0,-17-72 640 0 0,-9-30-4237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4607 0 0,'-21'22'12207'0'0,"21"-22"-11717"0"0,0 1 0 0 0,0 0 0 0 0,1 0-164 0 0,-1 0 1 0 0,0 0 0 0 0,1 0 0 0 0,-1 0 0 0 0,1-1 0 0 0,-1 1 0 0 0,1 0-1 0 0,0 0 1 0 0,-1 0 0 0 0,1-1 0 0 0,0 1 0 0 0,0 0 0 0 0,1 0 0 0 0,0 1-203 0 0,1 0 0 0 0,-1-1 0 0 0,1 0 0 0 0,0 1 1 0 0,0-1-1 0 0,0 0 0 0 0,0 0 0 0 0,0 0 1 0 0,4 0-1 0 0,10-1 118 0 0,1 0-1 0 0,-1-2 1 0 0,1 0 0 0 0,-1 0 0 0 0,0-2-1 0 0,1 0 1 0 0,-2-1 0 0 0,19-8 0 0 0,-22 7-1613 0 0,1 1-4773 0 0,-2 0-1924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2303 0 0,'8'13'13253'0'0,"-7"-13"-12725"0"0,11-3 7679 0 0,-3-1-11072 0 0,46-28 4643 0 0,26-13-343 0 0,-23 15-1053 0 0,90-63-1 0 0,-14 6-32 0 0,-126 82-1076 0 0,1 0 1 0 0,0 1-1 0 0,0 0 0 0 0,1 0 0 0 0,-1 1 0 0 0,1 0 1 0 0,0 1-1 0 0,-1 0 0 0 0,14-1 0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58 455 0 0,'-2'-17'1087'0'0,"0"-23"15890"0"0,12 56-15867 0 0,-5-6-689 0 0,-1 0 0 0 0,0 0 1 0 0,0 1-1 0 0,-2-1 0 0 0,4 19 1 0 0,1 57 440 0 0,-4-38-617 0 0,0-15-209 0 0,-1-4-83 0 0,1 1-1 0 0,9 36 1 0 0,-11-63-212 0 0,-1 0-255 0 0,1 0 1 0 0,0 0-1 0 0,0-1 1 0 0,0 1-1 0 0,0 0 0 0 0,0-1 1 0 0,1 1-1 0 0,-1-1 1 0 0,3 4-1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0,'0'0'2152'0'0,"11"5"2686"0"0,-5 0-4392 0 0,0 1 0 0 0,-1 0 1 0 0,0 0-1 0 0,0 0 1 0 0,8 15-1 0 0,16 39-126 0 0,-21-43-173 0 0,27 59-10 0 0,43 89-697 0 0,-68-142-371 0 0,-1-4-4186 0 0,-4-8-435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1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16639 0 0,'0'2'763'0'0,"-2"3"-587"0"0,0 0 1 0 0,0 0-1 0 0,0 0 0 0 0,0 0 1 0 0,-4 5-1 0 0,-6 11-105 0 0,7-9 344 0 0,0 0-1 0 0,1 1 1 0 0,0-1 0 0 0,1 1-1 0 0,-2 18 1 0 0,4-23-1402 0 0,1-1 0 0 0,0 1 0 0 0,2 9 0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15839 0 0,'0'0'1432'0'0,"0"-1"-1180"0"0,0-1-113 0 0,0 1 0 0 0,0-1 0 0 0,1 1 1 0 0,-1-1-1 0 0,0 1 0 0 0,1 0 0 0 0,-1-1 0 0 0,1 1 0 0 0,-1 0 0 0 0,1-1 0 0 0,-1 1 0 0 0,1 0 0 0 0,0 0 0 0 0,0-1 0 0 0,0 1 0 0 0,0 0 0 0 0,0 0 0 0 0,0 0 1 0 0,1-1-1 0 0,2-1 243 0 0,-1 1 0 0 0,1 0 0 0 0,0 0 0 0 0,6-3 0 0 0,-1 2-14 0 0,5-4-71 0 0,1 2 0 0 0,-1 0-1 0 0,1 0 1 0 0,0 1 0 0 0,16-1 0 0 0,-10 2-1435 0 0,29 0 0 0 0,-36 3-79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0,'0'0'1128'0'0,"1"2"30"0"0,0 0-684 0 0,0 0 0 0 0,0 0 1 0 0,0 0-1 0 0,0 0 0 0 0,1 0 1 0 0,-1-1-1 0 0,1 1 1 0 0,-1 0-1 0 0,1-1 0 0 0,0 1 1 0 0,-1-1-1 0 0,5 2 0 0 0,27 14 1009 0 0,-8-5-674 0 0,134 84 2321 0 0,-17-10-2073 0 0,-73-46-1759 0 0,-43-29-661 0 0,-10-7-7524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0,'0'0'7798'0'0,"2"1"-7045"0"0,164 97 5349 0 0,-62-33-5206 0 0,-93-59-1138 0 0,10 6 528 0 0,26 12 1 0 0,-40-22-786 0 0,-1 1 0 0 0,1-1 0 0 0,0 0 1 0 0,-1-1-1 0 0,1 1 0 0 0,0-1 0 0 0,0-1 1 0 0,12 1-1 0 0,-12-3-1289 0 0,-1 0-263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12551 0 0,'-4'6'1135'0'0,"3"-4"-1188"0"0,-3 3 365 0 0,1 0-1 0 0,-1 1 1 0 0,-4 9-1 0 0,7-12-112 0 0,0-1-1 0 0,0 1 0 0 0,1-1 1 0 0,-1 1-1 0 0,1 0 0 0 0,0-1 1 0 0,0 1-1 0 0,0 0 1 0 0,0-1-1 0 0,0 1 0 0 0,0-1 1 0 0,2 5-1 0 0,1 5-91 0 0,1 0 1 0 0,1 0-1 0 0,0 0 1 0 0,1-1-1 0 0,0 0 0 0 0,0 0 1 0 0,1 0-1 0 0,1-1 1 0 0,0 0-1 0 0,0-1 0 0 0,1 0 1 0 0,0 0-1 0 0,1 0 1 0 0,-1-1-1 0 0,2-1 0 0 0,-1 0 1 0 0,13 6-1 0 0,-15-10-27 0 0,-1-1-1 0 0,1 0 1 0 0,-1 0-1 0 0,1 0 1 0 0,-1-1-1 0 0,1-1 1 0 0,0 1-1 0 0,0-1 1 0 0,0 0-1 0 0,-1-1 1 0 0,1 0-1 0 0,0 0 1 0 0,-1-1-1 0 0,1 0 1 0 0,-1 0 0 0 0,1-1-1 0 0,-1 0 1 0 0,0 0-1 0 0,0-1 1 0 0,0 0-1 0 0,-1 0 1 0 0,1 0-1 0 0,-1-1 1 0 0,9-8-1 0 0,-11 8 15 0 0,-1 0-1 0 0,1 0 1 0 0,-1 0-1 0 0,0 0 1 0 0,-1-1-1 0 0,1 1 1 0 0,-1-1-1 0 0,0 0 1 0 0,0 0-1 0 0,-1 0 1 0 0,0 0-1 0 0,0 0 1 0 0,0 0-1 0 0,-1 0 1 0 0,0 0-1 0 0,0 0 1 0 0,0 0-1 0 0,-1 0 1 0 0,0 0 0 0 0,0 0-1 0 0,0 0 1 0 0,-1 0-1 0 0,0 0 1 0 0,0 1-1 0 0,-1-1 1 0 0,0 0-1 0 0,0 1 1 0 0,-4-7-1 0 0,1 6-3 0 0,1 0 0 0 0,-1 1 1 0 0,0-1-1 0 0,0 1 0 0 0,0 0 0 0 0,-1 1 0 0 0,0 0 1 0 0,0 0-1 0 0,0 0 0 0 0,0 1 0 0 0,-1 0 0 0 0,1 0 0 0 0,-1 1 1 0 0,-14-3-1 0 0,5 2-30 0 0,1 1 1 0 0,-1 1-1 0 0,1 1 1 0 0,-1 0-1 0 0,1 1 1 0 0,-21 4-1 0 0,30-4-537 0 0,0 1-1 0 0,0-1 1 0 0,0 1 0 0 0,-12 6-1 0 0,13-5-779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11599 0 0,'0'0'2460'0'0,"2"2"-1800"0"0,3 6-335 0 0,0 0 0 0 0,0 0 0 0 0,-1 1 0 0 0,0-1-1 0 0,-1 1 1 0 0,0 0 0 0 0,3 13 0 0 0,-3-1-166 0 0,14 105 83 0 0,-17 67-1235 0 0,0-176-108 0 0,4 28 1 0 0,-1-25-306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0,'0'0'639'0'0,"0"2"-280"0"0,7 89 4632 0 0,-1-26-3950 0 0,6 69-590 0 0,2 74-2161 0 0,-14-183 275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10591 0 0,'-5'2'8130'0'0,"36"0"-8112"0"0,-1 0 0 0 0,1-2 0 0 0,57-8 0 0 0,-50 5-1560 0 0,-20 1-230 0 0,2-3-76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84 11719 0 0,'-3'0'180'0'0,"-5"1"319"0"0,1 0 1 0 0,-1 0-1 0 0,-10 4 0 0 0,15-3-311 0 0,0-1-1 0 0,0 0 0 0 0,1 1 0 0 0,-1 0 1 0 0,0 0-1 0 0,1-1 0 0 0,-1 2 0 0 0,1-1 1 0 0,0 0-1 0 0,0 0 0 0 0,-4 5 0 0 0,2 0-102 0 0,0 0 0 0 0,0 0 1 0 0,0 0-1 0 0,1 1 0 0 0,0 0 0 0 0,1-1 0 0 0,-1 1 0 0 0,2 0 0 0 0,-1 0 0 0 0,1 0 0 0 0,0 0 0 0 0,1 1 1 0 0,0-1-1 0 0,0 0 0 0 0,0 0 0 0 0,1 0 0 0 0,1 0 0 0 0,-1 0 0 0 0,5 12 0 0 0,-3-12-17 0 0,-1 0 0 0 0,2-1 1 0 0,-1 1-1 0 0,1-1 0 0 0,0 0 0 0 0,0 0 0 0 0,1 0 0 0 0,0-1 0 0 0,0 1 0 0 0,1-1 0 0 0,0-1 0 0 0,0 1 1 0 0,0-1-1 0 0,1 0 0 0 0,-1 0 0 0 0,1-1 0 0 0,1 0 0 0 0,-1 0 0 0 0,10 4 0 0 0,-7-5-18 0 0,0 0 0 0 0,0-1 0 0 0,0 0 0 0 0,0-1 0 0 0,1 0 1 0 0,-1 0-1 0 0,0-1 0 0 0,0 0 0 0 0,1-1 0 0 0,-1 0 0 0 0,0-1 0 0 0,0 0 0 0 0,0 0 0 0 0,0-1 0 0 0,-1-1 0 0 0,1 0 0 0 0,-1 0 0 0 0,0-1 0 0 0,0 0 0 0 0,0 0 0 0 0,0-1 0 0 0,-1 0 1 0 0,0 0-1 0 0,-1-1 0 0 0,1 0 0 0 0,-1-1 0 0 0,-1 0 0 0 0,1 0 0 0 0,-1 0 0 0 0,-1-1 0 0 0,1 0 0 0 0,-2 0 0 0 0,1 0 0 0 0,4-15 0 0 0,-5 11 106 0 0,0 0 0 0 0,-2 0 0 0 0,1 0 0 0 0,-2 0 0 0 0,1 0 0 0 0,-2 0-1 0 0,0-1 1 0 0,-1 1 0 0 0,-3-22 0 0 0,3 29-127 0 0,0 1 1 0 0,-1 0-1 0 0,0-1 0 0 0,0 1 1 0 0,0 0-1 0 0,0 0 0 0 0,-1 1 1 0 0,1-1-1 0 0,-1 0 0 0 0,-1 1 1 0 0,1 0-1 0 0,-1-1 0 0 0,1 1 1 0 0,-1 1-1 0 0,0-1 0 0 0,0 0 1 0 0,-1 1-1 0 0,1 0 0 0 0,-1 0 1 0 0,0 1-1 0 0,0-1 0 0 0,0 1 1 0 0,0 0-1 0 0,0 0 0 0 0,-10-2 0 0 0,-24-1-1100 0 0,13 5-4508 0 0,1 1-1572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4143 0 0,'4'-7'7002'0'0,"-3"8"-6780"0"0,1-1 1 0 0,-1 0-1 0 0,1 1 1 0 0,-1-1-1 0 0,0 1 1 0 0,1 0 0 0 0,-1-1-1 0 0,0 1 1 0 0,1 0-1 0 0,-1 0 1 0 0,0 0-1 0 0,0 0 1 0 0,0 0-1 0 0,0 0 1 0 0,0 0-1 0 0,0 0 1 0 0,0 0 0 0 0,0 1-1 0 0,0-1 1 0 0,-1 0-1 0 0,2 2 1 0 0,12 30 986 0 0,-9-12-684 0 0,-1 0 1 0 0,-1 0-1 0 0,1 40 1 0 0,0-9-259 0 0,2 37 4 0 0,-1-14-1270 0 0,0-26-2805 0 0,-3-36-1820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7367 0 0,'-1'-16'6470'0'0,"1"16"-6376"0"0,6 4 3674 0 0,-3 0-5044 0 0,6 9 1586 0 0,-1 0 0 0 0,0 1 0 0 0,-1 0 0 0 0,7 19 0 0 0,15 64-215 0 0,-4-14-92 0 0,12 32-27 0 0,-19-56-1341 0 0,2-1-3527 0 0,-10-31-195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1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0,'1'1'674'0'0,"2"5"117"0"0,0 1 1 0 0,-1-1-1 0 0,1 1 1 0 0,-1 0 0 0 0,0 0-1 0 0,-1 0 1 0 0,1 0-1 0 0,-1 11 1 0 0,-1 62 4687 0 0,-2-34-4264 0 0,5 44 398 0 0,0-52-3385 0 0,-1-4-4491 0 0,-2-21-983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12439 0 0,'0'0'958'0'0,"-12"2"6644"0"0,29-9-7177 0 0,1 2 0 0 0,0 0 0 0 0,32-3 0 0 0,59 0-2027 0 0,-83 6 607 0 0,5 1 12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 3679 0 0,'29'-16'284'0'0,"-24"13"-214"0"0,-5 2-42 0 0,-4-3 374 0 0,-13-10 9503 0 0,4 3-5638 0 0,12 10-3721 0 0,-18 1 968 0 0,17 1-1495 0 0,0 0-1 0 0,-1 0 0 0 0,1 1 1 0 0,0-1-1 0 0,0 1 0 0 0,0 0 1 0 0,0-1-1 0 0,0 1 0 0 0,1 0 1 0 0,-1 0-1 0 0,0 0 0 0 0,1 1 1 0 0,-1-1-1 0 0,1 0 0 0 0,0 0 1 0 0,0 1-1 0 0,0-1 0 0 0,0 1 1 0 0,0 2-1 0 0,-2 3-19 0 0,1 1-1 0 0,0 0 1 0 0,0 0 0 0 0,0 13-1 0 0,2-5-2 0 0,1 0 1 0 0,0-1-1 0 0,1 1 0 0 0,1 0 0 0 0,0-1 0 0 0,1 0 1 0 0,1 1-1 0 0,1-2 0 0 0,0 1 0 0 0,1-1 0 0 0,1 0 0 0 0,0 0 1 0 0,12 15-1 0 0,-17-26 9 0 0,0 0 1 0 0,0-1-1 0 0,1 0 1 0 0,-1 0 0 0 0,1 0-1 0 0,0 0 1 0 0,0 0-1 0 0,0-1 1 0 0,0 0-1 0 0,0 0 1 0 0,0 0-1 0 0,1 0 1 0 0,-1 0-1 0 0,1-1 1 0 0,-1 0 0 0 0,1 0-1 0 0,0 0 1 0 0,-1-1-1 0 0,1 0 1 0 0,0 0-1 0 0,-1 0 1 0 0,1 0-1 0 0,7-2 1 0 0,-6 1 59 0 0,0 0 1 0 0,0-1-1 0 0,1 0 0 0 0,-2 0 1 0 0,1 0-1 0 0,0-1 0 0 0,0 0 1 0 0,-1 0-1 0 0,0 0 0 0 0,1-1 1 0 0,-1 1-1 0 0,-1-1 0 0 0,1-1 1 0 0,0 1-1 0 0,-1-1 0 0 0,0 1 1 0 0,4-7-1 0 0,-3 2 8 0 0,0 0 0 0 0,-1 0 1 0 0,0 0-1 0 0,0 0 0 0 0,-1-1 0 0 0,0 1 0 0 0,-1-1 0 0 0,0 0 0 0 0,-1 0 0 0 0,1 0 0 0 0,-2 0 1 0 0,0 0-1 0 0,0 0 0 0 0,-1 0 0 0 0,0 0 0 0 0,0 0 0 0 0,-1 1 0 0 0,-1-1 0 0 0,0 0 0 0 0,0 1 1 0 0,-1 0-1 0 0,0-1 0 0 0,0 1 0 0 0,-1 1 0 0 0,0-1 0 0 0,-1 1 0 0 0,0 0 0 0 0,0 0 1 0 0,-1 1-1 0 0,-10-10 0 0 0,17 17-82 0 0,-5-5-61 0 0,0 1-1 0 0,0 0 1 0 0,-11-7 0 0 0,14 10-119 0 0,1 0 0 0 0,-1 1 0 0 0,1-1 0 0 0,-1 0 1 0 0,1 1-1 0 0,-1-1 0 0 0,0 1 0 0 0,1 0 0 0 0,-1 0 1 0 0,0-1-1 0 0,1 1 0 0 0,-1 0 0 0 0,0 0 0 0 0,1 0 1 0 0,-1 1-1 0 0,0-1 0 0 0,1 0 0 0 0,-1 1 0 0 0,0-1 0 0 0,1 1 1 0 0,-3 1-1 0 0,3-2 70 0 0,0 1 0 0 0,1-1 0 0 0,-1 1 0 0 0,1 0 0 0 0,-1-1 1 0 0,1 1-1 0 0,-1 0 0 0 0,1 0 0 0 0,-1-1 0 0 0,1 1 0 0 0,0 0 0 0 0,-1 0 0 0 0,1-1 1 0 0,0 1-1 0 0,0 0 0 0 0,0 0 0 0 0,-1 0 0 0 0,1 0 0 0 0,0 0 0 0 0,0-1 0 0 0,0 1 1 0 0,0 0-1 0 0,1 0 0 0 0,-1 1 0 0 0,1 10-1780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0,'0'0'1434'0'0,"1"2"-421"0"0,3 4-370 0 0,-1 1-1 0 0,0 0 1 0 0,0-1 0 0 0,-1 1 0 0 0,0 0-1 0 0,0 0 1 0 0,0 0 0 0 0,-1 1-1 0 0,0 7 1 0 0,0 73 151 0 0,-1-51-294 0 0,0 5-456 0 0,2 136 419 0 0,1-127-1236 0 0,14 73-1 0 0,-16-118 109 0 0,0-1 0 0 0,0 0-1 0 0,1 0 1 0 0,0 1 0 0 0,4 7-1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0,'0'0'1208'0'0,"1"2"-124"0"0,19 113 4993 0 0,15 58-4324 0 0,11 57-2912 0 0,-28-141-2361 0 0,-15-73 1637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6911 0 0,'-5'0'234'0'0,"-1"-1"0"0"0,0 0-1 0 0,-16-5 15854 0 0,35 11-15539 0 0,10 0-409 0 0,1 0-1 0 0,-1-1 0 0 0,43 1 1 0 0,-37-3-133 0 0,30 0-2958 0 0,-42 0 1312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0,'0'0'19424'0'0,"0"2"-19193"0"0,17 51 1291 0 0,-16-51-1500 0 0,-1-1 0 0 0,0 0 0 0 0,0 0 0 0 0,0 1 0 0 0,0-1 0 0 0,0 0 0 0 0,0 0 0 0 0,0 1 0 0 0,-1-1 0 0 0,1 0 0 0 0,-1 2 0 0 0,0 3 41 0 0,1 9 79 0 0,0 0 0 0 0,4 21 0 0 0,0 15 19 0 0,4 85 36 0 0,0 15-1418 0 0,-8-121-3490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12839 0 0,'1'-4'5760'0'0,"0"4"-5672"0"0,17 202 2249 0 0,-10-76-1410 0 0,-4-63-1235 0 0,7 48-932 0 0,-4-70-1884 0 0,-4-22 1308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11055 0 0,'0'0'852'0'0,"-3"1"-560"0"0,-1 0-1 0 0,-1 0 0 0 0,0-1 0 0 0,0 1 0 0 0,0-1 0 0 0,-7 0 8531 0 0,31 1-7439 0 0,61 5-660 0 0,-41-4-637 0 0,-24-2-107 0 0,0 0-1 0 0,15-2 1 0 0,-4-2-2681 0 0,-10 2-1354 0 0,10-1-3615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23 881 10591 0 0,'-11'25'819'0'0,"7"-19"-534"0"0,-3-5 2426 0 0,6-13-1703 0 0,2-1-750 0 0,1 0 0 0 0,0 0 0 0 0,4-14-1 0 0,1-2-232 0 0,33-128 112 0 0,-24 100-125 0 0,29-68 26 0 0,-29 86-27 0 0,16-58 0 0 0,-24 64-29 0 0,62-221-500 0 0,-67 244 486 0 0,-3 7 17 0 0,1 0 0 0 0,0 0 0 0 0,0 1 0 0 0,0-1 0 0 0,1 0-1 0 0,-1 1 1 0 0,1-1 0 0 0,-1 0 0 0 0,1 1 0 0 0,4-4 0 0 0,-6 6 8 0 0,1-1 1 0 0,-1 1 0 0 0,1 0 0 0 0,-1 1 0 0 0,1-1 0 0 0,-1 0 0 0 0,1 0 0 0 0,-1 0 0 0 0,1 0-1 0 0,-1 0 1 0 0,1 0 0 0 0,-1 1 0 0 0,0-1 0 0 0,1 0 0 0 0,-1 0 0 0 0,1 1 0 0 0,-1-1-1 0 0,1 0 1 0 0,-1 0 0 0 0,0 1 0 0 0,1-1 0 0 0,0 1 0 0 0,-1 0-4 0 0,4 2-5 0 0,-1 0 0 0 0,0 1 0 0 0,0 0 0 0 0,0 0-1 0 0,0 0 1 0 0,0 0 0 0 0,3 7 0 0 0,13 35-50 0 0,-18-43 64 0 0,131 389-65 0 0,-117-344 60 0 0,23 69-3 0 0,43 152-2871 0 0,-66-210 1360 0 0,-3-9-15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14135 0 0,'0'0'1090'0'0,"3"-1"-664"0"0,165-42 1074 0 0,-145 37-1452 0 0,206-50-2026 0 0,-200 49-1804 0 0,0 2-1146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18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2759 0 0,'0'0'2238'0'0,"2"1"-1154"0"0,-1-1-922 0 0,-1 1 0 0 0,1 0 0 0 0,-1 0-1 0 0,1 0 1 0 0,-1-1 0 0 0,1 1 0 0 0,-1 0 0 0 0,1 0 0 0 0,-1 0 0 0 0,0 0 0 0 0,1 0 0 0 0,-1 0 0 0 0,0 0 0 0 0,0 0 0 0 0,0 0 0 0 0,0-1 0 0 0,0 1-1 0 0,0 0 1 0 0,0 0 0 0 0,0 1 0 0 0,-3 31 2085 0 0,0-5-584 0 0,2-10-1188 0 0,3 33 656 0 0,-2-46-1017 0 0,1 0 1 0 0,-1-1-1 0 0,1 1 0 0 0,1 0 0 0 0,-1-1 1 0 0,1 1-1 0 0,4 8 0 0 0,-5-12 238 0 0,1 0-290 0 0,-1 0 0 0 0,1-1 0 0 0,0 1 0 0 0,0-1 0 0 0,0 1 0 0 0,0-1 0 0 0,0 0 0 0 0,4 0 0 0 0,-4 0-11 0 0,1-1 0 0 0,-1 0 1 0 0,0 0-1 0 0,0 0 0 0 0,1 0 0 0 0,-1-1 1 0 0,0 1-1 0 0,0 0 0 0 0,0-1 1 0 0,-1 0-1 0 0,3-1 0 0 0,-2 1 3 0 0,0 0 1 0 0,1 0-1 0 0,-1 0 0 0 0,0 1 0 0 0,1-1 0 0 0,-1 1 1 0 0,5-3-1 0 0,9-2 161 0 0,0 0-1 0 0,18-12 1 0 0,-10 6-108 0 0,70-42-59 0 0,-12 6-22 0 0,-70 41-26 0 0,-4 2 0 0 0,-1 1 0 0 0,1 1 0 0 0,0-1 0 0 0,0 1 0 0 0,0 0 0 0 0,13-2 0 0 0,-20 5 0 0 0,1-1 1 0 0,0 1-1 0 0,0 0 0 0 0,0-1 0 0 0,0 1 0 0 0,0 0 0 0 0,0 0 1 0 0,0 0-1 0 0,0 1 0 0 0,-1-1 0 0 0,1 0 0 0 0,0 1 0 0 0,0-1 0 0 0,0 1 1 0 0,0 0-1 0 0,-1-1 0 0 0,1 1 0 0 0,0 0 0 0 0,-1 0 0 0 0,1 0 1 0 0,1 2-1 0 0,2 0 11 0 0,0 1 17 0 0,0 1 0 0 0,0-1 0 0 0,0 1 0 0 0,-1 0 0 0 0,0 0 0 0 0,0 0 0 0 0,4 8 0 0 0,-3-5 9 0 0,1 0 0 0 0,0-1 0 0 0,0 0 0 0 0,0 1 0 0 0,15 11 1 0 0,-16-16-31 0 0,0 1 0 0 0,0-1 1 0 0,1 0-1 0 0,-1 0 0 0 0,1-1 1 0 0,0 0-1 0 0,-1 0 0 0 0,1 0 1 0 0,0-1-1 0 0,0 0 0 0 0,11 1 1 0 0,-6-1 12 0 0,0-1 0 0 0,-1-1 1 0 0,1 0-1 0 0,-1-1 0 0 0,0 0 1 0 0,11-3-1 0 0,14-7 55 0 0,-25 8-68 0 0,1 1 0 0 0,-1 0 0 0 0,0 0 0 0 0,1 1 0 0 0,0 0 0 0 0,14 0 0 0 0,18 1-7 0 0,-14 0 0 0 0,-1 1 0 0 0,32 5 0 0 0,-49-4 0 0 0,0 0 0 0 0,-1-1 0 0 0,1 0 0 0 0,0 0 0 0 0,-1-1 0 0 0,1-1 0 0 0,18-4 0 0 0,0-4 0 0 0,38-17 0 0 0,18-7 64 0 0,-49 20-64 0 0,-24 8 0 0 0,22-6 0 0 0,-22 9 0 0 0,0 1 0 0 0,-1 0 0 0 0,1 0 0 0 0,22 1 0 0 0,-28 1 0 0 0,0 1 0 0 0,-1 0 0 0 0,1 0 0 0 0,-1 0 0 0 0,0 1 0 0 0,1-1 0 0 0,-1 1 0 0 0,0 1 0 0 0,0-1 0 0 0,0 1 0 0 0,0 0 0 0 0,7 6 0 0 0,-10-7 0 0 0,13 9 0 0 0,-4-4 0 0 0,-6-4 0 0 0,0 0 0 0 0,1 0 0 0 0,-1-1 0 0 0,0 1 0 0 0,1-1 0 0 0,-1 0 0 0 0,9 1 0 0 0,-7-1 0 0 0,-4-1 0 0 0,0-1 0 0 0,-1 1 0 0 0,1-1 0 0 0,0 1 0 0 0,0-1 0 0 0,-1 0 0 0 0,1 0 0 0 0,0-1 0 0 0,4 0 0 0 0,53 1 0 0 0,-58 0 0 0 0,1 0 0 0 0,0 0 0 0 0,0 0 0 0 0,0 0 0 0 0,0-1 0 0 0,-1 1 0 0 0,1-1 0 0 0,0 0 0 0 0,3-1 0 0 0,4-1 0 0 0,-2 1 0 0 0,-1 0 0 0 0,1 0 0 0 0,8-4 0 0 0,15-5 0 0 0,-21 7 0 0 0,1 0 0 0 0,17-9 0 0 0,12-4 0 0 0,-30 13 0 0 0,-1 1 0 0 0,1 1 0 0 0,0 0 0 0 0,0 0 0 0 0,0 1 0 0 0,0 0 0 0 0,0 0 0 0 0,0 1 0 0 0,15 2 0 0 0,13 2 68 0 0,1-2 0 0 0,0-2-1 0 0,66-9 1 0 0,-47 4-1455 0 0,-37 3-5233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6911 0 0,'0'0'528'0'0,"-1"3"-110"0"0,-4 109 6416 0 0,4-79-6375 0 0,1-1-1 0 0,6 43 1 0 0,0 1-144 0 0,-3-31-222 0 0,1 1 0 0 0,3-1-1 0 0,13 46 1 0 0,-13-65-243 0 0,1 0-1 0 0,2-1 1 0 0,1 0-1 0 0,0 0 0 0 0,2-1 1 0 0,22 31-1 0 0,-13-28-1201 0 0,-1-4-396 0 0</inkml:trace>
  <inkml:trace contextRef="#ctx0" brushRef="#br0" timeOffset="1">457 310 2303 0 0,'0'0'102'0'0,"-2"-1"-1"0"0,-1 1-73 0 0,1-1 0 0 0,-1 1 1 0 0,1 0-1 0 0,-1 0 0 0 0,0 0 0 0 0,1 0 0 0 0,-1 1 1 0 0,1-1-1 0 0,-1 1 0 0 0,1-1 0 0 0,-1 1 0 0 0,1 0 1 0 0,-1 0-1 0 0,1 0 0 0 0,0 0 0 0 0,-3 2 0 0 0,2 0 415 0 0,0-1-1 0 0,0 1 1 0 0,0 0-1 0 0,0 0 1 0 0,1 0-1 0 0,0 0 1 0 0,-1 0-1 0 0,1 0 1 0 0,-3 8-1 0 0,1-2 549 0 0,1 0 0 0 0,0 0 0 0 0,0 1 0 0 0,-1 12 0 0 0,0 16-1063 0 0,3-14 238 0 0,2 0 0 0 0,0 0 1 0 0,2 0-1 0 0,1 0 0 0 0,0 0 0 0 0,2-1 1 0 0,1 0-1 0 0,11 25 0 0 0,-10-28-109 0 0,1-1 1 0 0,1-1-1 0 0,0 0 0 0 0,2 0 0 0 0,0-1 0 0 0,1 0 0 0 0,0-1 0 0 0,2-1 0 0 0,25 22 1 0 0,-35-33-9 0 0,1 0 1 0 0,0 0 0 0 0,1 0 0 0 0,-1-1-1 0 0,0 0 1 0 0,1-1 0 0 0,0 1 0 0 0,-1-1 0 0 0,1 0-1 0 0,0-1 1 0 0,0 0 0 0 0,0 0 0 0 0,14 0-1 0 0,-16-1 10 0 0,0-1 0 0 0,0 1-1 0 0,0-1 1 0 0,0 0-1 0 0,-1-1 1 0 0,1 1-1 0 0,0-1 1 0 0,-1 0-1 0 0,1 0 1 0 0,-1 0 0 0 0,1 0-1 0 0,-1-1 1 0 0,0 0-1 0 0,0 0 1 0 0,0 0-1 0 0,-1 0 1 0 0,1-1 0 0 0,-1 1-1 0 0,0-1 1 0 0,5-7-1 0 0,1-4 157 0 0,-1-1-1 0 0,-1 0 1 0 0,0 0 0 0 0,-1-1-1 0 0,-1 0 1 0 0,-1 0-1 0 0,0 0 1 0 0,-1-1-1 0 0,1-29 1 0 0,-3 2 107 0 0,-2 1 0 0 0,-12-75 0 0 0,6 79-163 0 0,-2 1-1 0 0,-2 1 1 0 0,-20-48-1 0 0,-56-107-2260 0 0,81 181 1676 0 0,-10-18-1764 0 0,2 5-3542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5063 0 0,'-16'27'119'0'0,"-49"94"1023"0"0,59-106 70 0 0,0 0 0 0 0,1 0 0 0 0,1 0 0 0 0,0 1 0 0 0,1-1-1 0 0,-1 27 1 0 0,4-35-1095 0 0,0 0-1 0 0,1 0 0 0 0,0-1 1 0 0,0 1-1 0 0,0 0 0 0 0,1-1 1 0 0,0 1-1 0 0,0-1 0 0 0,1 0 1 0 0,0 1-1 0 0,0-1 0 0 0,0-1 1 0 0,1 1-1 0 0,0 0 0 0 0,0-1 1 0 0,0 0-1 0 0,1 0 0 0 0,0 0 1 0 0,0 0-1 0 0,0-1 0 0 0,0 0 1 0 0,1 0-1 0 0,0 0 0 0 0,0-1 1 0 0,0 0-1 0 0,0 0 0 0 0,0 0 1 0 0,0-1-1 0 0,1 0 0 0 0,0 0 1 0 0,-1 0-1 0 0,1-1 1 0 0,0 0-1 0 0,9 0 0 0 0,-2-1 9 0 0,1-1-1 0 0,-1 0 1 0 0,0-1-1 0 0,1 0 1 0 0,-1-2-1 0 0,24-7 1 0 0,-31 8-51 0 0,-1 0 1 0 0,1 0-1 0 0,-1-1 0 0 0,0 0 1 0 0,0 0-1 0 0,0 0 0 0 0,-1-1 1 0 0,0 1-1 0 0,1-1 0 0 0,-2-1 1 0 0,1 1-1 0 0,-1-1 0 0 0,1 0 1 0 0,-2 0-1 0 0,7-11 1 0 0,-7 8 55 0 0,1 0 1 0 0,-2 1 0 0 0,1-1 0 0 0,-1 0 0 0 0,-1-1 0 0 0,0 1 0 0 0,0 0 0 0 0,0 0-1 0 0,-1-1 1 0 0,-1 1 0 0 0,0 0 0 0 0,0 0 0 0 0,-3-11 0 0 0,2 12-22 0 0,0 0 1 0 0,-1 1 0 0 0,0-1-1 0 0,0 1 1 0 0,0 0 0 0 0,-1 0-1 0 0,0 0 1 0 0,-1 1 0 0 0,0 0-1 0 0,0-1 1 0 0,0 1 0 0 0,0 1-1 0 0,-1-1 1 0 0,0 1-1 0 0,-12-8 1 0 0,-97-44 395 0 0,33 19-4064 0 0,60 27-4267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46 240 4143 0 0,'-5'1'93'0'0,"0"-1"0"0"0,0 1 0 0 0,0 1 0 0 0,0-1 0 0 0,1 1 0 0 0,-1-1 0 0 0,-7 5 7975 0 0,25-4-7582 0 0,1-1 0 0 0,-1 0-1 0 0,0-1 1 0 0,1 0 0 0 0,15-3 0 0 0,-12 2-101 0 0,388-57 3484 0 0,-217 26-3301 0 0,384-80-238 0 0,-546 107-324 0 0,53-10-286 0 0,1 4 0 0 0,125-1 0 0 0,-89 6-1504 0 0,-69 4 128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11055 0 0,'0'0'506'0'0,"-1"2"-10"0"0,-5 4-387 0 0,2 0 0 0 0,-1 0 0 0 0,1 0 1 0 0,0 1-1 0 0,0-1 0 0 0,1 1 0 0 0,0 0 1 0 0,0 0-1 0 0,0 0 0 0 0,1 1 0 0 0,0-1 0 0 0,1 0 1 0 0,-2 14-1 0 0,1 9 759 0 0,2 0 1 0 0,4 37-1 0 0,0-8-576 0 0,-5 18 749 0 0,-16 105-1 0 0,8-94-454 0 0,5-59-424 0 0,2 1 1 0 0,2 0-1 0 0,3 37 0 0 0,-2-65-146 0 0,0 1 0 0 0,0-1-1 0 0,0 1 1 0 0,0-1 0 0 0,0 1-1 0 0,0-1 1 0 0,1 0 0 0 0,-1 0-1 0 0,1 1 1 0 0,3 2 0 0 0,1 2-1 0 0,-5-6-9 0 0,0 0-1 0 0,1-1 0 0 0,-1 1 0 0 0,0 0 1 0 0,1-1-1 0 0,-1 1 0 0 0,0-1 1 0 0,1 1-1 0 0,-1-1 0 0 0,1 0 1 0 0,-1 1-1 0 0,1-1 0 0 0,-1 0 1 0 0,0 0-1 0 0,1 0 0 0 0,-1 0 1 0 0,4-1-1 0 0,-2 1 13 0 0,31-2 34 0 0,-1-2 0 0 0,1-1 0 0 0,43-12 0 0 0,-53 11-34 0 0,197-38-216 0 0,-188 39-225 0 0,49-8-1271 0 0,-30 1-3945 0 0,-25 4 289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0,'0'0'6676'0'0,"2"1"-5780"0"0,105 48 2068 0 0,-97-44-2688 0 0,-1 0-1 0 0,0 0 0 0 0,0 1 1 0 0,16 14-1 0 0,28 33 1196 0 0,-40-40-1089 0 0,-5-4-152 0 0,1 0 1 0 0,-2 1 0 0 0,1 0 0 0 0,-1 0-1 0 0,-1 0 1 0 0,0 1 0 0 0,0 0-1 0 0,-1 0 1 0 0,0 1 0 0 0,-1 0 0 0 0,-1-1-1 0 0,0 1 1 0 0,0 0 0 0 0,-1 1 0 0 0,-1-1-1 0 0,0 0 1 0 0,0 1 0 0 0,-1-1-1 0 0,-1 0 1 0 0,-3 18 0 0 0,-24 95-826 0 0,27-123 357 0 0,1 1 0 0 0,-1-1 0 0 0,0 0 0 0 0,1 0 0 0 0,0 0-1 0 0,-1 0 1 0 0,1 1 0 0 0,0-1 0 0 0,1 3 0 0 0,2 9-1165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8751 0 0,'-25'3'634'0'0,"-1"1"0"0"0,-46 13 0 0 0,22 2 2707 0 0,45-17-3087 0 0,-1 1-1 0 0,1 0 1 0 0,-1 0-1 0 0,1 0 1 0 0,0 1-1 0 0,0 0 1 0 0,0 0 0 0 0,1 0-1 0 0,0 1 1 0 0,-5 5-1 0 0,7-7-226 0 0,0 0 0 0 0,1 0 1 0 0,-1 0-1 0 0,1 0 0 0 0,-1 0 0 0 0,1 0 0 0 0,0 1 0 0 0,0-1 0 0 0,1 0 1 0 0,-1 1-1 0 0,1-1 0 0 0,0 1 0 0 0,-1-1 0 0 0,1 1 0 0 0,1-1 0 0 0,-1 1 1 0 0,1-1-1 0 0,-1 0 0 0 0,2 4 0 0 0,-1-2-24 0 0,1-1 1 0 0,-1 1-1 0 0,1-1 1 0 0,0 1-1 0 0,0-1 1 0 0,0 0-1 0 0,1 0 0 0 0,-1 0 1 0 0,1 0-1 0 0,0-1 1 0 0,0 1-1 0 0,0-1 1 0 0,1 0-1 0 0,-1 1 0 0 0,1-2 1 0 0,0 1-1 0 0,0 0 1 0 0,0-1-1 0 0,0 0 1 0 0,0 1-1 0 0,1-2 0 0 0,-1 1 1 0 0,0 0-1 0 0,1-1 1 0 0,5 1-1 0 0,17 5-3 0 0,-24-5 0 0 0,0-1 0 0 0,0 0 0 0 0,0 0 0 0 0,0 0 0 0 0,0 0 0 0 0,0-1 0 0 0,1 1 0 0 0,-1-1 0 0 0,0 0 0 0 0,0 0 0 0 0,1 0 0 0 0,-1-1 0 0 0,6 0 0 0 0,-1-2 0 0 0,1 0 0 0 0,-1 0 0 0 0,0-1 0 0 0,11-7 0 0 0,-16 9 0 0 0,0-1 0 0 0,1 0 0 0 0,-1 1 0 0 0,0-1 0 0 0,0-1 0 0 0,-1 1 0 0 0,1 0 0 0 0,-1-1 0 0 0,1 1 0 0 0,-1-1 0 0 0,2-4 0 0 0,1-3 37 0 0,0 2 0 0 0,10-14 0 0 0,1-1 12 0 0,-5 6-129 0 0,-10 16 256 0 0,25 36 208 0 0,-21-23-345 0 0,-1 0-1 0 0,0 0 1 0 0,3 14-1 0 0,-5-17-236 0 0,0-1-1 0 0,0 0 1 0 0,0 1-1 0 0,1-1 0 0 0,0 0 1 0 0,1 0-1 0 0,0-1 0 0 0,0 1 1 0 0,0-1-1 0 0,6 7 1 0 0,0-4-1596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14367 0 0,'0'0'1306'0'0,"-2"2"-1077"0"0,-1 4-187 0 0,0 1 0 0 0,0 0 1 0 0,0-1-1 0 0,1 1 0 0 0,-1 0 1 0 0,2 0-1 0 0,-1 1 0 0 0,1-1 0 0 0,0 7 1 0 0,-1 10 400 0 0,4 36 0 0 0,2-20-580 0 0,1 1 0 0 0,2-1 1 0 0,2 0-1 0 0,2 0 0 0 0,27 64 0 0 0,-15-59-1219 0 0,-4-17-2919 0 0,-5-11-373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24 185 5383 0 0,'0'0'483'0'0,"-1"2"-392"0"0,-3 4 134 0 0,1 1-1 0 0,0-1 1 0 0,1 1 0 0 0,-1 0 0 0 0,1 0-1 0 0,1 1 1 0 0,-1-1 0 0 0,1 0 0 0 0,0 0-1 0 0,1 1 1 0 0,0-1 0 0 0,1 14 0 0 0,1-3 263 0 0,1 1 0 0 0,1-1 0 0 0,0 0 0 0 0,8 19 0 0 0,-6-22-211 0 0,0-1-1 0 0,1 1 0 0 0,1-1 0 0 0,0 0 0 0 0,16 19 1 0 0,-18-25-164 0 0,0-2 1 0 0,0 1 0 0 0,1 0 0 0 0,0-1 0 0 0,0 0-1 0 0,1-1 1 0 0,0 0 0 0 0,0 0 0 0 0,0-1 0 0 0,16 7 0 0 0,-21-10-37 0 0,-1 0 0 0 0,1 0 1 0 0,0 0-1 0 0,-1-1 1 0 0,1 1-1 0 0,0-1 1 0 0,0 0-1 0 0,-1 0 0 0 0,1 0 1 0 0,0 0-1 0 0,0 0 1 0 0,-1-1-1 0 0,1 1 1 0 0,0-1-1 0 0,0 0 0 0 0,-1 0 1 0 0,1 0-1 0 0,2-1 1 0 0,-2 0 59 0 0,0 0 1 0 0,-1 0 0 0 0,1 0-1 0 0,-1-1 1 0 0,0 1 0 0 0,1-1-1 0 0,-1 0 1 0 0,0 1 0 0 0,-1-1-1 0 0,1 0 1 0 0,0 0 0 0 0,2-6-1 0 0,0-5 243 0 0,0 1 0 0 0,-1-1-1 0 0,-1-1 1 0 0,0 1 0 0 0,0-24-1 0 0,-1-45 17 0 0,-16-117-1 0 0,-5 100-2574 0 0,18 94 1945 0 0,-7-32-1056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8287 0 0,'5'11'431'0'0,"1"0"0"0"0,0-1 0 0 0,1 0 0 0 0,11 14 0 0 0,-16-22-285 0 0,0 0-1 0 0,0 1 0 0 0,1-1 0 0 0,-1-1 0 0 0,0 1 0 0 0,1 0 0 0 0,-1 0 0 0 0,1-1 0 0 0,0 0 0 0 0,0 1 0 0 0,-1-1 0 0 0,1 0 0 0 0,0 0 1 0 0,0 0-1 0 0,0-1 0 0 0,0 1 0 0 0,0-1 0 0 0,0 0 0 0 0,0 0 0 0 0,0 0 0 0 0,0 0 0 0 0,6-1 0 0 0,-4 0-108 0 0,-1 0 0 0 0,1-1-1 0 0,-1 1 1 0 0,1-1 0 0 0,-1 0-1 0 0,0-1 1 0 0,0 1-1 0 0,0 0 1 0 0,0-1 0 0 0,0 0-1 0 0,0 0 1 0 0,-1 0 0 0 0,1-1-1 0 0,-1 1 1 0 0,0-1 0 0 0,0 0-1 0 0,-1 0 1 0 0,1 0 0 0 0,-1 0-1 0 0,1 0 1 0 0,-1 0-1 0 0,-1-1 1 0 0,1 1 0 0 0,-1-1-1 0 0,1 1 1 0 0,-1-1 0 0 0,0 1-1 0 0,0-8 1 0 0,-1 4 32 0 0,-1-1 0 0 0,0 1 1 0 0,0-1-1 0 0,-1 1 0 0 0,0 0 1 0 0,0 0-1 0 0,-1 0 0 0 0,0 0 0 0 0,0 0 1 0 0,-1 0-1 0 0,0 1 0 0 0,0-1 0 0 0,-1 1 1 0 0,0 1-1 0 0,0-1 0 0 0,-1 1 1 0 0,0-1-1 0 0,0 1 0 0 0,0 1 0 0 0,-1-1 1 0 0,-13-8-1 0 0,19 14-33 0 0,0 0-1 0 0,0-1 1 0 0,1 1-1 0 0,-1 0 1 0 0,0 0 0 0 0,0-1-1 0 0,0 1 1 0 0,1 0 0 0 0,-1 0-1 0 0,0 0 1 0 0,0 0-1 0 0,0 0 1 0 0,0 0 0 0 0,1 0-1 0 0,-1 0 1 0 0,0 1 0 0 0,0-1-1 0 0,0 0 1 0 0,1 0-1 0 0,-1 1 1 0 0,0-1 0 0 0,0 0-1 0 0,1 1 1 0 0,-1-1 0 0 0,0 1-1 0 0,1-1 1 0 0,-1 1-1 0 0,0-1 1 0 0,1 1 0 0 0,-1-1-1 0 0,1 1 1 0 0,-1 0 0 0 0,1-1-1 0 0,-1 2 1 0 0,0 0 16 0 0,-1 0 0 0 0,1 0 0 0 0,0 1 0 0 0,0-1 0 0 0,0 0 0 0 0,1 1 1 0 0,-1-1-1 0 0,0 0 0 0 0,1 4 0 0 0,-1 5-1 0 0,1 0 1 0 0,1 0-1 0 0,0 0 1 0 0,1 0 0 0 0,0-1-1 0 0,1 1 1 0 0,0-1-1 0 0,0 1 1 0 0,1-1-1 0 0,0 0 1 0 0,1 0-1 0 0,9 13 1 0 0,-6-10-205 0 0,1-2 0 0 0,0 1-1 0 0,1-1 1 0 0,0-1 0 0 0,1 1 0 0 0,0-2 0 0 0,1 0 0 0 0,21 13 0 0 0,-6-10-2674 0 0,-25-11 1179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5527 0 0,'-1'3'250'0'0,"-5"11"5"0"0,4-9-239 0 0,-1 1 0 0 0,1-1 0 0 0,0 1 0 0 0,0-1-1 0 0,-1 8 1 0 0,1 9 1151 0 0,1 0 0 0 0,1 0 0 0 0,1 0 0 0 0,1 0 0 0 0,0 0 0 0 0,2 0 0 0 0,6 21 0 0 0,-2-17 548 0 0,19 41 0 0 0,-13-38-1855 0 0,20 30 1 0 0,56 66 142 0 0,-88-122-88 0 0,0 0 1 0 0,0-1 0 0 0,1 0 0 0 0,-1 1-1 0 0,5 2 1 0 0,-5-4-188 0 0,0-2-904 0 0,0 0 1107 0 0,1 0-1 0 0,-1-1 1 0 0,0 1-1 0 0,0-1 1 0 0,0 0-1 0 0,0 0 1 0 0,0 0-1 0 0,0 0 1 0 0,0 0-1 0 0,-1 0 0 0 0,1 0 1 0 0,-1-1-1 0 0,0 1 1 0 0,1 0-1 0 0,-1-1 1 0 0,0 1-1 0 0,1-5 1 0 0,2-8-273 0 0,0 0 1 0 0,1-16-1 0 0,0 2-238 0 0,1 3 66 0 0,-3 9 232 0 0,8-22 1 0 0,-8 27 221 0 0,-2 7 1914 0 0,5 14-949 0 0,46 94-315 0 0,-41-81-758 0 0,-6-12 286 0 0,0 1 0 0 0,8 10 0 0 0,-10-18-391 0 0,-1 0 0 0 0,1 0 1 0 0,-1 0-1 0 0,1 0 0 0 0,0-1 0 0 0,0 1 1 0 0,1-1-1 0 0,-1 0 0 0 0,0 1 0 0 0,6 1 1 0 0,3 1-4582 0 0</inkml:trace>
  <inkml:trace contextRef="#ctx0" brushRef="#br0" timeOffset="1">550 324 9759 0 0,'0'0'883'0'0,"0"1"-727"0"0,-1 17-275 0 0,1-8 433 0 0,0-1-1 0 0,0 1 0 0 0,1-1 0 0 0,0 1 0 0 0,0-1 1 0 0,1 0-1 0 0,0 0 0 0 0,1 1 0 0 0,0-2 1 0 0,1 1-1 0 0,4 9 0 0 0,-4-12-309 0 0,0 0 1 0 0,0-1-1 0 0,1 1 1 0 0,-1-1-1 0 0,1 0 1 0 0,0-1-1 0 0,10 8 1 0 0,-14-11-156 0 0,11-1-253 0 0,-8-1 41 0 0,1 1 0 0 0,-1-1 0 0 0,0 0-1 0 0,0 0 1 0 0,0 0 0 0 0,7-4 0 0 0,-1-3-919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19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10711 0 0,'0'0'971'0'0,"3"3"-800"0"0,9 9-153 0 0,-12-11 34 0 0,1-1-1 0 0,-1 1 1 0 0,0 0-1 0 0,0 0 1 0 0,1-1-1 0 0,-1 1 1 0 0,0 0-1 0 0,0 0 1 0 0,0-1 0 0 0,0 1-1 0 0,0 0 1 0 0,0 0-1 0 0,0-1 1 0 0,0 1-1 0 0,-1 1 1 0 0,1-1 62 0 0,0-1 0 0 0,0 1 0 0 0,0-1 0 0 0,0 1 1 0 0,0 0-1 0 0,0-1 0 0 0,0 1 0 0 0,0-1 0 0 0,0 1 1 0 0,0 0-1 0 0,0-1 0 0 0,0 1 0 0 0,0-1 0 0 0,0 1 1 0 0,0-1-1 0 0,1 1 0 0 0,-1 0 0 0 0,0-1 0 0 0,0 1 1 0 0,1-1-1 0 0,-1 1 0 0 0,0-1 0 0 0,1 1 0 0 0,-1-1 0 0 0,1 0 1 0 0,-1 1-1 0 0,0-1 0 0 0,2 1 0 0 0,1 1-70 0 0,1 0 0 0 0,-1 0 0 0 0,1-1 0 0 0,0 0 0 0 0,0 0 0 0 0,0 0 1 0 0,0 0-1 0 0,0 0 0 0 0,0-1 0 0 0,0 1 0 0 0,0-1 0 0 0,0 0 0 0 0,0-1 0 0 0,0 1 0 0 0,0-1 0 0 0,8-1 0 0 0,6-4-28 0 0,1 0-1 0 0,23-12 1 0 0,-6 3 130 0 0,15-5-90 0 0,-26 9-1 0 0,0 2 0 0 0,1 0-1 0 0,0 2 1 0 0,40-7 0 0 0,-56 13-52 0 0,5 0 50 0 0,1 0-1 0 0,20 1 1 0 0,-31 0-35 0 0,1 1 1 0 0,0 0-1 0 0,-1 0 0 0 0,1 1 1 0 0,-1 0-1 0 0,0 0 0 0 0,1 0 1 0 0,-1 0-1 0 0,9 7 0 0 0,-3-1 157 0 0,0 2 0 0 0,-1-1-1 0 0,0 2 1 0 0,-1-1 0 0 0,16 24-1 0 0,-13-17 82 0 0,26 26 0 0 0,-34-38-235 0 0,2-1 0 0 0,-1 1 0 0 0,0-1 1 0 0,1 0-1 0 0,0-1 0 0 0,0 1 0 0 0,0-1 1 0 0,0-1-1 0 0,9 4 0 0 0,-8-4-13 0 0,-1-1 0 0 0,1 0-1 0 0,0-1 1 0 0,-1 0 0 0 0,1 0 0 0 0,0 0 0 0 0,0-1-1 0 0,-1 1 1 0 0,1-2 0 0 0,-1 1 0 0 0,1-1-1 0 0,8-3 1 0 0,3-2 32 0 0,-1-1-1 0 0,34-21 1 0 0,-39 20-5 0 0,20-18 0 0 0,-22 18-6 0 0,0 0 0 0 0,0 1-1 0 0,0 1 1 0 0,14-8 0 0 0,-21 13-25 0 0,0 1 0 0 0,1-1-1 0 0,-1 1 1 0 0,1 0 0 0 0,-1 0 0 0 0,1 0 0 0 0,-1 1 0 0 0,1-1 0 0 0,-1 1-1 0 0,1 0 1 0 0,0 0 0 0 0,-1 0 0 0 0,1 0 0 0 0,-1 1 0 0 0,1 0-1 0 0,-1-1 1 0 0,1 1 0 0 0,-1 0 0 0 0,6 3 0 0 0,16 13 127 0 0,-24-16-65 0 0,0 0-50 0 0,1 1-1 0 0,-1-1 1 0 0,0 0 0 0 0,0 0-1 0 0,0 0 1 0 0,1 1 0 0 0,-1-1-1 0 0,0 0 1 0 0,1-1-1 0 0,1 2 1 0 0,0 0 12 0 0,19 14 44 0 0,-17-12-48 0 0,1 1 0 0 0,-1-2 0 0 0,1 1 0 0 0,0 0 0 0 0,0-1 0 0 0,0 0 0 0 0,1-1 0 0 0,10 4 0 0 0,-7-5-9 0 0,-1 0 0 0 0,1 0-1 0 0,0-1 1 0 0,-1-1 0 0 0,1 0 0 0 0,0 0 0 0 0,-1 0-1 0 0,1-1 1 0 0,-1-1 0 0 0,14-5 0 0 0,4 0 10 0 0,-15 5 7 0 0,-1 1-1 0 0,1 0 1 0 0,-1 1-1 0 0,1 0 1 0 0,-1 1-1 0 0,1 0 1 0 0,20 4-1 0 0,-24-4-228 0 0,0 1 0 0 0,1-1-1 0 0,-1-1 1 0 0,0 1-1 0 0,0-1 1 0 0,0-1 0 0 0,12-3-1 0 0,-12 3-355 0 0,14-3-603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1375 0 0,'-1'2'107'0'0,"-25"76"9297"0"0,1-5-5095 0 0,13-41-3715 0 0,1 0 0 0 0,1 1-1 0 0,2 0 1 0 0,2 0 0 0 0,0 1-1 0 0,0 48 1 0 0,6-76-614 0 0,0 1 0 0 0,1-1 0 0 0,0 1 0 0 0,0-1 0 0 0,0 1 0 0 0,4 7 0 0 0,-4-11-154 0 0,0 0 1 0 0,0-1-1 0 0,0 1 1 0 0,1 0-1 0 0,0-1 1 0 0,-1 1-1 0 0,1-1 0 0 0,0 0 1 0 0,0 0-1 0 0,0 0 1 0 0,0 0-1 0 0,0 0 1 0 0,1 0-1 0 0,-1 0 0 0 0,6 2 1 0 0,4 1-1974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30 200 4143 0 0,'0'0'319'0'0,"-1"2"-210"0"0,-5 10 540 0 0,2 0 0 0 0,-1 0 0 0 0,2 1 0 0 0,0 0 0 0 0,0 0-1 0 0,1-1 1 0 0,1 2 0 0 0,0-1 0 0 0,1 0 0 0 0,0 0 0 0 0,3 16 0 0 0,-1-13-345 0 0,1-1 1 0 0,1 1 0 0 0,0-1-1 0 0,1 0 1 0 0,0 0 0 0 0,2 0-1 0 0,-1-1 1 0 0,2 0 0 0 0,10 15 0 0 0,-14-24-234 0 0,1 0 1 0 0,0 0-1 0 0,0 0 1 0 0,0 0 0 0 0,0-1-1 0 0,1 0 1 0 0,0 0-1 0 0,0 0 1 0 0,0-1-1 0 0,0 0 1 0 0,0 0 0 0 0,8 2-1 0 0,-12-4-43 0 0,-1-1 1 0 0,1 0-1 0 0,0 1 0 0 0,-1-1 0 0 0,1 0 0 0 0,-1 0 0 0 0,1 0 1 0 0,-1 0-1 0 0,1-1 0 0 0,0 1 0 0 0,-1 0 0 0 0,1-1 0 0 0,-1 1 1 0 0,1-1-1 0 0,-1 1 0 0 0,1-1 0 0 0,-1 0 0 0 0,0 0 0 0 0,1 1 1 0 0,-1-1-1 0 0,0 0 0 0 0,0 0 0 0 0,1 0 0 0 0,-1 0 0 0 0,0-1 1 0 0,0 1-1 0 0,0 0 0 0 0,0 0 0 0 0,-1-1 0 0 0,1 1 0 0 0,1-3 1 0 0,1-3 169 0 0,0 1 0 0 0,0-1 1 0 0,0 0-1 0 0,-1 0 1 0 0,2-12-1 0 0,1-13 69 0 0,-2-1 0 0 0,-1 0 0 0 0,-1 1 1 0 0,-2-1-1 0 0,-8-46 0 0 0,-1 23-769 0 0,-2-1-1 0 0,-25-66 1 0 0,23 85-318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5527 0 0,'1'1'423'0'0,"5"3"113"0"0,-1 0-1 0 0,1-1 1 0 0,0 1 0 0 0,0-1-1 0 0,0-1 1 0 0,0 1 0 0 0,0-1-1 0 0,1 0 1 0 0,-1 0 0 0 0,1-1-1 0 0,0 0 1 0 0,-1 0 0 0 0,1 0-1 0 0,11-2 1 0 0,-13 1-122 0 0,0-1 1 0 0,0 1-1 0 0,0-2 0 0 0,0 1 0 0 0,0 0 0 0 0,0-1 1 0 0,0 0-1 0 0,0 0 0 0 0,0-1 0 0 0,7-4 0 0 0,-9 4-424 0 0,1 0 0 0 0,0 0 0 0 0,-1 0-1 0 0,0-1 1 0 0,1 0 0 0 0,-1 1-1 0 0,4-8 1 0 0,-5 7 38 0 0,0 1 0 0 0,-1 0 0 0 0,1 0 0 0 0,-1-1 0 0 0,1 1 0 0 0,-1-1 0 0 0,0 1 0 0 0,-1-1 0 0 0,1 0 0 0 0,-1 1 0 0 0,1-1 0 0 0,-1 0 0 0 0,0-5 0 0 0,-1 7-20 0 0,0-1 1 0 0,1 1-1 0 0,-1 0 1 0 0,0 0-1 0 0,0 0 1 0 0,0 0-1 0 0,0 1 1 0 0,0-1-1 0 0,0 0 1 0 0,-1 0-1 0 0,1 1 1 0 0,0-1-1 0 0,-1 0 1 0 0,0 1-1 0 0,1 0 1 0 0,-1-1-1 0 0,0 1 1 0 0,0 0-1 0 0,0 0 1 0 0,1 0-1 0 0,-1 0 1 0 0,0 0-1 0 0,-1 0 1 0 0,-1 0-1 0 0,-1 0 42 0 0,0 0 0 0 0,0 0-1 0 0,0 0 1 0 0,0 0 0 0 0,0 1-1 0 0,0 0 1 0 0,0 0 0 0 0,0 1-1 0 0,0-1 1 0 0,0 1 0 0 0,0 0-1 0 0,0 1 1 0 0,0-1 0 0 0,0 1-1 0 0,0 0 1 0 0,1 0 0 0 0,-1 0-1 0 0,-6 5 1 0 0,6-4 75 0 0,1 0 0 0 0,-1 1 0 0 0,1 0 0 0 0,-1 0 0 0 0,1 0 1 0 0,0 1-1 0 0,0-1 0 0 0,1 1 0 0 0,0 0 0 0 0,0 0 0 0 0,0 0 0 0 0,0 0 0 0 0,1 1 0 0 0,-1-1 0 0 0,-1 10 0 0 0,2-8-44 0 0,1-1 0 0 0,1 1-1 0 0,-1 0 1 0 0,1-1-1 0 0,0 1 1 0 0,0 0-1 0 0,1-1 1 0 0,0 1 0 0 0,0 0-1 0 0,1-1 1 0 0,0 1-1 0 0,0-1 1 0 0,0 0-1 0 0,1 1 1 0 0,0-1 0 0 0,0 0-1 0 0,0-1 1 0 0,1 1-1 0 0,0 0 1 0 0,0-1-1 0 0,0 0 1 0 0,1 0-1 0 0,0 0 1 0 0,0-1 0 0 0,7 5-1 0 0,0 1-53 0 0,1-1-1 0 0,0-1 1 0 0,0 0 0 0 0,1-1-1 0 0,0 0 1 0 0,0-1 0 0 0,1-1-1 0 0,-1 0 1 0 0,1-1 0 0 0,0-1-1 0 0,1 0 1 0 0,-1-1 0 0 0,0 0-1 0 0,18-2 1 0 0,105-8-2116 0 0,-2-15-3440 0 0,-79 11-1741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0,'0'0'964'0'0,"0"2"-794"0"0,1 4-141 0 0,-1 0 0 0 0,0 1 0 0 0,0 9 0 0 0,-1 14 697 0 0,38 269 5172 0 0,65 141-6646 0 0,-97-424 558 0 0,27 84-1908 0 0,-18-70-3508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18 171 13215 0 0,'-8'-28'947'0'0,"6"24"-876"0"0,0 0 1 0 0,1 0 0 0 0,0 0-1 0 0,0-1 1 0 0,0 1 0 0 0,0-8-1 0 0,1 8-25 0 0,0 0-1 0 0,0 0 1 0 0,1 0 0 0 0,-1 0-1 0 0,1 0 1 0 0,0 0-1 0 0,0 0 1 0 0,1 0-1 0 0,-1 1 1 0 0,1-1-1 0 0,0 0 1 0 0,0 1-1 0 0,0-1 1 0 0,0 1 0 0 0,1 0-1 0 0,-1-1 1 0 0,4-2-1 0 0,-2 3 18 0 0,0 0 0 0 0,1-1 0 0 0,-1 2 1 0 0,1-1-1 0 0,0 0 0 0 0,-1 1 0 0 0,1 0 0 0 0,0 0 0 0 0,0 0 0 0 0,1 1 0 0 0,-1 0 0 0 0,9-1 0 0 0,14-1-205 0 0,-1 1-1 0 0,1 1 0 0 0,0 2 1 0 0,-1 1-1 0 0,52 10 0 0 0,-43-4-305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18 264 5063 0 0,'0'0'8347'0'0,"1"1"-7739"0"0,1 0-545 0 0,-1-1 1 0 0,1 1-1 0 0,-1-1 1 0 0,0 1-1 0 0,1-1 1 0 0,-1 0-1 0 0,1 1 0 0 0,-1-1 1 0 0,1 0-1 0 0,-1 0 1 0 0,1 0-1 0 0,-1 0 0 0 0,1 0 1 0 0,-1-1-1 0 0,1 1 1 0 0,-1 0-1 0 0,1-1 1 0 0,-1 1-1 0 0,1-1 0 0 0,-1 1 1 0 0,0-1-1 0 0,1 0 1 0 0,-1 1-1 0 0,0-1 1 0 0,0 0-1 0 0,1 0 0 0 0,-1 0 1 0 0,0 0-1 0 0,0 0 1 0 0,0 0-1 0 0,1-2 1 0 0,4-4 105 0 0,-1 0 1 0 0,0 1-1 0 0,-1-2 1 0 0,7-13-1 0 0,-5 10-46 0 0,-2 0 0 0 0,1-1-1 0 0,-1 0 1 0 0,-1 0 0 0 0,0 0-1 0 0,-1 0 1 0 0,0 0 0 0 0,-1 0-1 0 0,0 0 1 0 0,-1-1 0 0 0,-3-22-1 0 0,3 33-67 0 0,-1 0 0 0 0,1 0-1 0 0,-1 0 1 0 0,0 0 0 0 0,1 1-1 0 0,-1-1 1 0 0,0 0 0 0 0,0 0-1 0 0,0 1 1 0 0,-1-1 0 0 0,1 0 0 0 0,0 1-1 0 0,-1-1 1 0 0,1 1 0 0 0,-1 0-1 0 0,1-1 1 0 0,-1 1 0 0 0,1 0-1 0 0,-1 0 1 0 0,0 0 0 0 0,0 0 0 0 0,0 0-1 0 0,0 1 1 0 0,1-1 0 0 0,-1 1-1 0 0,0-1 1 0 0,0 1 0 0 0,0-1-1 0 0,0 1 1 0 0,0 0 0 0 0,0 0 0 0 0,0 0-1 0 0,0 0 1 0 0,0 0 0 0 0,0 1-1 0 0,0-1 1 0 0,0 1 0 0 0,0-1-1 0 0,0 1 1 0 0,0 0 0 0 0,0-1 0 0 0,-3 3-1 0 0,1 0 17 0 0,1-1-1 0 0,-1 1 1 0 0,0 0-1 0 0,1 0 1 0 0,0 0-1 0 0,0 1 1 0 0,0-1-1 0 0,0 1 0 0 0,0 0 1 0 0,1 0-1 0 0,-1 0 1 0 0,1 0-1 0 0,-3 8 1 0 0,3-3-17 0 0,0 0 1 0 0,1 1-1 0 0,0-1 1 0 0,0 0-1 0 0,1 0 1 0 0,0 1 0 0 0,0-1-1 0 0,1 0 1 0 0,1 0-1 0 0,0 0 1 0 0,4 15-1 0 0,-1-8-49 0 0,1-1 0 0 0,1 0 1 0 0,0 0-1 0 0,1-1 0 0 0,17 24 0 0 0,-13-25-148 0 0,0-1 0 0 0,1 1 0 0 0,0-2 0 0 0,1 0 0 0 0,0-1 0 0 0,1 0-1 0 0,0-1 1 0 0,17 7 0 0 0,-26-13-359 0 0,1 0 1 0 0,0-1-1 0 0,0 0 0 0 0,11 2 1 0 0,14-2-4711 0 0,-8-3-580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84 7367 0 0,'-2'-11'537'0'0,"0"1"-1"0"0,-1 0 0 0 0,0 0 0 0 0,0 0 0 0 0,-1 0 0 0 0,-7-13 4314 0 0,11 32-4351 0 0,2 1 1 0 0,-1-1-1 0 0,1 0 0 0 0,0 0 1 0 0,5 12-1 0 0,1 3-276 0 0,13 44 141 0 0,33 69 0 0 0,39 61-17 0 0,18 40-2413 0 0,-75-156-118 0 0,-20-47 617 0 0</inkml:trace>
  <inkml:trace contextRef="#ctx0" brushRef="#br0" timeOffset="1">240 579 12031 0 0,'-1'-2'18'0'0,"-8"-12"615"0"0,-19-22-1 0 0,26 33-586 0 0,1 1-1 0 0,-1 0 1 0 0,0-1 0 0 0,1 0-1 0 0,-1 1 1 0 0,1-1 0 0 0,0 0-1 0 0,-1 0 1 0 0,1 0 0 0 0,1 0 0 0 0,-1 0-1 0 0,0 0 1 0 0,1 0 0 0 0,-1-4-1 0 0,2 2 189 0 0,-1 0 1 0 0,0 0-1 0 0,1 0 0 0 0,0 0 0 0 0,0 0 1 0 0,1 0-1 0 0,0 0 0 0 0,2-5 0 0 0,0 1 10 0 0,1 1 0 0 0,0 0 1 0 0,0 0-1 0 0,1 0 0 0 0,0 1 0 0 0,0 0 0 0 0,1 0 0 0 0,0 1 0 0 0,9-7 1 0 0,-6 5-244 0 0,1 1 1 0 0,0 1 0 0 0,1 0 0 0 0,-1 0 0 0 0,1 1 0 0 0,1 1 0 0 0,-1 0 0 0 0,0 0 0 0 0,20-2 0 0 0,-21 5-369 0 0,-1 1-1 0 0,1-1 1 0 0,0 2 0 0 0,-1 0-1 0 0,1 0 1 0 0,-1 1 0 0 0,0 0-1 0 0,1 1 1 0 0,-1 0 0 0 0,0 0-1 0 0,-1 1 1 0 0,11 6 0 0 0,-3-1-1159 0 0,-1-1-38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16 455 0 0,'0'-8'0'0'0,"0"0"0"0"0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7743 0 0,'1'2'356'0'0,"0"14"149"0"0,0 30-1 0 0,-1-29 438 0 0,1 0 0 0 0,2 19 0 0 0,4-4 183 0 0,1-1-1 0 0,2 0 1 0 0,1-1-1 0 0,26 52 1747 0 0,-34-93-2375 0 0,0-3-349 0 0,0 0 0 0 0,0 0-1 0 0,-2 0 1 0 0,0 0 0 0 0,0-23-1 0 0,-3-25-490 0 0,3 1-1 0 0,10-63 1 0 0,-10 117 119 0 0,0 1 0 0 0,1-1 0 0 0,0 1 0 0 0,0 0 0 0 0,0 0 0 0 0,1-1 0 0 0,0 2 0 0 0,0-1-1 0 0,1 0 1 0 0,-1 1 0 0 0,1-1 0 0 0,1 1 0 0 0,6-7 0 0 0,-9 11 154 0 0,0-1 1 0 0,1 1-1 0 0,-1 0 0 0 0,1 0 0 0 0,-1 0 1 0 0,0 0-1 0 0,1 0 0 0 0,-1 1 0 0 0,1-1 0 0 0,0 1 1 0 0,-1-1-1 0 0,1 1 0 0 0,-1 0 0 0 0,1 0 0 0 0,0 0 1 0 0,-1 1-1 0 0,5 0 0 0 0,5 1-55 0 0,0 1-1 0 0,16 7 1 0 0,65 32 59 0 0,-87-39 121 0 0,-1 0-1 0 0,0 1 1 0 0,-1 0 0 0 0,1 0-1 0 0,-1 0 1 0 0,0 1-1 0 0,0-1 1 0 0,0 1 0 0 0,0 0-1 0 0,-1 0 1 0 0,0 0-1 0 0,0 1 1 0 0,3 6 0 0 0,-1 1 130 0 0,-1 1 0 0 0,0-1 0 0 0,0 0 0 0 0,2 24 0 0 0,-1 43 1071 0 0,-4-46-506 0 0,6 38-1 0 0,-5-62-602 0 0,0 0 0 0 0,1 0 0 0 0,0-1-1 0 0,0 1 1 0 0,1 0 0 0 0,0-1-1 0 0,1 0 1 0 0,6 9 0 0 0,-10-16-122 0 0,0 0 1 0 0,1 0-1 0 0,-1 0 1 0 0,1 0-1 0 0,0 0 0 0 0,-1-1 1 0 0,1 1-1 0 0,0-1 1 0 0,0 1-1 0 0,0-1 1 0 0,0 0-1 0 0,0 0 1 0 0,0 0-1 0 0,1 0 0 0 0,-1 0 1 0 0,0 0-1 0 0,0 0 1 0 0,1-1-1 0 0,-1 1 1 0 0,1-1-1 0 0,-1 0 1 0 0,0 0-1 0 0,1 0 0 0 0,3 0 1 0 0,-3-1 9 0 0,0 0 1 0 0,0 1-1 0 0,0-2 1 0 0,0 1-1 0 0,-1 0 0 0 0,1 0 1 0 0,0-1-1 0 0,-1 0 1 0 0,1 1-1 0 0,-1-1 1 0 0,1 0-1 0 0,-1 0 1 0 0,0 0-1 0 0,0-1 0 0 0,0 1 1 0 0,0 0-1 0 0,0-1 1 0 0,2-4-1 0 0,3-7 78 0 0,-1 0 0 0 0,-1-1 0 0 0,0 1 0 0 0,-1-1 0 0 0,-1 0 0 0 0,0-1-1 0 0,-1 1 1 0 0,-1 0 0 0 0,0-1 0 0 0,-1 1 0 0 0,0-1 0 0 0,-2 1 0 0 0,-3-21 0 0 0,2 25-105 0 0,0 0-1 0 0,-1 0 1 0 0,0 0 0 0 0,-1 0 0 0 0,0 1-1 0 0,-1 0 1 0 0,0 0 0 0 0,0 0 0 0 0,-1 1 0 0 0,0 0-1 0 0,-13-11 1 0 0,1 0-256 0 0,6 8-554 0 0,-26-21 1 0 0,35 30 344 0 0,0-1 1 0 0,1 1-1 0 0,0-1 1 0 0,-1 1 0 0 0,-2-6-1 0 0,-7-8-6237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0 919 0 0,'10'8'12167'0'0,"-16"4"-9891"0"0,4-8-2103 0 0,0-1 0 0 0,0 1 0 0 0,-1-1 1 0 0,1 0-1 0 0,-1 0 0 0 0,0 0 0 0 0,1 0 0 0 0,-1-1 0 0 0,-1 1 1 0 0,-3 2-1 0 0,-2 2-10 0 0,7-5-119 0 0,-1 0 0 0 0,1 1 1 0 0,0-1-1 0 0,0 1 0 0 0,0 0 0 0 0,1 0 1 0 0,-3 3-1 0 0,-3 6 83 0 0,6-10-110 0 0,-2 3 29 0 0,4 9-29 0 0,-1-11-17 0 0,1 0-1 0 0,-1 0 0 0 0,1 0 0 0 0,0 1 0 0 0,0-1 0 0 0,1 0 0 0 0,-1 0 0 0 0,0 0 0 0 0,1 0-1 0 0,0 0 1 0 0,0 0 0 0 0,4 4 0 0 0,4 4 9 0 0,17 14 1 0 0,-13-13 22 0 0,142 140 1806 0 0,-146-142-1666 0 0,-1 2 1 0 0,0-1-1 0 0,0 1 0 0 0,-1 0 0 0 0,-1 1 0 0 0,0-1 0 0 0,5 17 1 0 0,-10-27-125 0 0,-1 1 0 0 0,-1 0 1 0 0,1-1-1 0 0,0 1 1 0 0,0-1-1 0 0,-1 1 1 0 0,0 0-1 0 0,1 0 1 0 0,-1-1-1 0 0,0 1 1 0 0,0 0-1 0 0,-1 0 1 0 0,1-1-1 0 0,-1 1 1 0 0,1 0-1 0 0,-1-1 1 0 0,0 1-1 0 0,0-1 0 0 0,0 1 1 0 0,0-1-1 0 0,0 1 1 0 0,-1-1-1 0 0,1 0 1 0 0,-1 1-1 0 0,1-1 1 0 0,-5 4-1 0 0,3-3 1 0 0,-1 0 0 0 0,0 0 0 0 0,0 0-1 0 0,0 0 1 0 0,0-1 0 0 0,-1 1 0 0 0,1-1-1 0 0,-1 0 1 0 0,1-1 0 0 0,-1 1 0 0 0,1-1 0 0 0,-1 0-1 0 0,-9 1 1 0 0,8-1-34 0 0,1-1 1 0 0,0 0-1 0 0,-1 0 0 0 0,1-1 0 0 0,0 1 0 0 0,0-1 0 0 0,0 0 1 0 0,0-1-1 0 0,0 1 0 0 0,0-1 0 0 0,-5-2 0 0 0,7 2-11 0 0,0 0 0 0 0,0 0 1 0 0,1 0-1 0 0,-1 0 0 0 0,1-1 0 0 0,-1 1 0 0 0,1-1 0 0 0,0 1 0 0 0,0-1 0 0 0,0 0 0 0 0,0 0 0 0 0,0 0 0 0 0,1 0 0 0 0,-1 0 0 0 0,1 0 0 0 0,0 0 0 0 0,-2-7 0 0 0,3 4-68 0 0,0 0 0 0 0,0 0-1 0 0,1-1 1 0 0,-1 1 0 0 0,1 0-1 0 0,1 0 1 0 0,-1 0 0 0 0,1 1-1 0 0,0-1 1 0 0,0 0 0 0 0,1 0 0 0 0,5-9-1 0 0,-6 12 40 0 0,0 1 1 0 0,0-1-1 0 0,1 1 0 0 0,-1 0 1 0 0,0 0-1 0 0,1 0 0 0 0,-1 0 1 0 0,1 0-1 0 0,3-1 0 0 0,28-13-27 0 0,-23 12 23 0 0,6-3-8 0 0,29-7-1 0 0,10-3-8 0 0,-54 16 47 0 0,23-9-16 0 0,0 0 0 0 0,-1-2 0 0 0,26-16 0 0 0,-30 14 14 0 0,-14 11 4 0 0,0 0 0 0 0,-1-1 0 0 0,1 0 0 0 0,-1-1-1 0 0,0 1 1 0 0,5-7 0 0 0,-9 10 204 0 0,-6-2-24 0 0,5 3-177 0 0,-1 0-1 0 0,1 0 1 0 0,0-1 0 0 0,-1 1-1 0 0,1 0 1 0 0,0 0 0 0 0,-1 0-1 0 0,1-1 1 0 0,0 1 0 0 0,-1 0-1 0 0,1 0 1 0 0,0 0 0 0 0,-1 0-1 0 0,1 0 1 0 0,-1 0 0 0 0,1-1-1 0 0,0 1 1 0 0,-1 0 0 0 0,1 0-1 0 0,-1 0 1 0 0,1 0 0 0 0,0 1-1 0 0,-1-1 1 0 0,-3 1 45 0 0,-1 0 1 0 0,1 1-1 0 0,0 0 1 0 0,1 0 0 0 0,-1 0-1 0 0,0 0 1 0 0,0 0-1 0 0,1 1 1 0 0,0-1-1 0 0,-1 1 1 0 0,1 0-1 0 0,0 0 1 0 0,-3 5 0 0 0,-4 6 147 0 0,0 0 0 0 0,-8 16 0 0 0,-5 8 198 0 0,16-29-286 0 0,1 0 0 0 0,0 0-1 0 0,1 0 1 0 0,0 0 0 0 0,1 1-1 0 0,-4 11 1 0 0,7-18-98 0 0,0 0 0 0 0,1 1 1 0 0,-1-1-1 0 0,1 1 0 0 0,0-1 0 0 0,0 1 0 0 0,0-1 0 0 0,0 0 0 0 0,1 1 0 0 0,-1-1 1 0 0,1 1-1 0 0,0-1 0 0 0,0 0 0 0 0,0 0 0 0 0,1 1 0 0 0,-1-1 0 0 0,1 0 0 0 0,-1 0 1 0 0,1 0-1 0 0,0-1 0 0 0,0 1 0 0 0,5 4 0 0 0,-2-2-42 0 0,0-1 0 0 0,1 1 0 0 0,-1-1 0 0 0,1 0 0 0 0,0-1 0 0 0,0 0 0 0 0,0 0 0 0 0,1 0 0 0 0,-1 0 0 0 0,1-1 0 0 0,10 2 0 0 0,-3-1-191 0 0,1-1-1 0 0,-1-1 0 0 0,1 0 1 0 0,20-1-1 0 0,-23-1-511 0 0,1-1 0 0 0,-1 0 0 0 0,19-7 0 0 0,7-3-979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2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3679 0 0,'0'0'167'0'0,"4"-15"2064"0"0,-4 12-1877 0 0,2 0 1 0 0,-1 0 0 0 0,0 0 0 0 0,1 0-1 0 0,-1 0 1 0 0,1 0 0 0 0,0 1-1 0 0,0-1 1 0 0,0 1 0 0 0,0-1 0 0 0,1 1-1 0 0,2-3 1 0 0,-1 2-56 0 0,1 1 0 0 0,-1-1 0 0 0,1 1 1 0 0,0 0-1 0 0,0 0 0 0 0,9-2 0 0 0,-3 1 36 0 0,9-3 100 0 0,0 1 0 0 0,28-3 0 0 0,-28 6-341 0 0,43-2 43 0 0,-56 4-120 0 0,0 1 0 0 0,0-1 0 0 0,0 1 0 0 0,0 1 0 0 0,0-1 0 0 0,-1 1 0 0 0,8 3 0 0 0,-7-1 39 0 0,0 1 1 0 0,0-1-1 0 0,-1 1 1 0 0,1 0 0 0 0,-1 1-1 0 0,10 12 1 0 0,14 11 181 0 0,-22-22-175 0 0,5 4 22 0 0,1 0 0 0 0,26 15 0 0 0,-32-22-63 0 0,0 0 1 0 0,-1 0 0 0 0,1-1 0 0 0,0 0 0 0 0,1-1 0 0 0,-1 0-1 0 0,17 2 1 0 0,-15-3 15 0 0,1-1-1 0 0,-1 0 1 0 0,0-1-1 0 0,1 0 1 0 0,17-5-1 0 0,51-19 87 0 0,-2 1-45 0 0,90-29-11 0 0,-132 41-64 0 0,-20 7-4 0 0,0 0 0 0 0,1 1 0 0 0,-1 1 0 0 0,1 0 0 0 0,0 1 0 0 0,0 1 0 0 0,0 0 0 0 0,0 1 0 0 0,27 4 0 0 0,-11 3 244 0 0,53 19 0 0 0,-64-18-180 0 0,0-1-1 0 0,0-1 0 0 0,1-1 0 0 0,-1-1 1 0 0,1-1-1 0 0,0-1 0 0 0,0-1 0 0 0,0 0 1 0 0,0-2-1 0 0,43-7 0 0 0,162-38 320 0 0,-144 36-50 0 0,-13 2-205 0 0,-57 6-95 0 0,1 2-1 0 0,-1-1 0 0 0,19 3 1 0 0,-19-1-12 0 0,6 1 70 0 0,-1 2 1 0 0,0 0 0 0 0,0 1-1 0 0,34 14 1 0 0,-27-9-40 0 0,38 8 1 0 0,-46-14-17 0 0,0-1 0 0 0,31 1 1 0 0,-39-4-11 0 0,0-1-1 0 0,0 0 1 0 0,0 0 0 0 0,0 0-1 0 0,-1-1 1 0 0,1 0 0 0 0,11-6-1 0 0,7-3 40 0 0,-3 2 17 0 0,33-20 1 0 0,-40 18-62 0 0,1 2 0 0 0,0 0 0 0 0,36-12 0 0 0,-46 18-20 0 0,0 1-1 0 0,0 1 1 0 0,0 0 0 0 0,0 0-1 0 0,1 0 1 0 0,-1 1 0 0 0,0 0-1 0 0,0 1 1 0 0,0-1 0 0 0,1 2 0 0 0,-1-1-1 0 0,10 4 1 0 0,131 41 180 0 0,-119-39-212 0 0,1-1 1 0 0,-1-2-1 0 0,34 1 1 0 0,7-6-398 0 0,37 2-3048 0 0,-69 3 2150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4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 11519 0 0,'-50'-4'1207'0'0,"42"3"-1020"0"0,0 0 1 0 0,0 0-1 0 0,1 0 0 0 0,-1 1 1 0 0,0 0-1 0 0,0 1 1 0 0,1-1-1 0 0,-1 2 1 0 0,0-1-1 0 0,1 1 1 0 0,-11 4-1 0 0,-3 0 909 0 0,20-6-860 0 0,1 2-214 0 0,0 0 1 0 0,0 0-1 0 0,1-1 0 0 0,-1 1 0 0 0,1 0 1 0 0,-1 0-1 0 0,1-1 0 0 0,0 1 0 0 0,0-1 1 0 0,-1 1-1 0 0,1-1 0 0 0,0 1 0 0 0,0-1 0 0 0,1 1 1 0 0,-1-1-1 0 0,0 0 0 0 0,0 0 0 0 0,3 2 1 0 0,3 2-95 0 0,0 0 1 0 0,13 6 0 0 0,-13-8 62 0 0,57 29-431 0 0,106 62-204 0 0,-160-87 616 0 0,16 10 381 0 0,0 1 0 0 0,43 40 0 0 0,-62-50 9 0 0,0 0-1 0 0,-1 0 1 0 0,0 0-1 0 0,0 1 0 0 0,6 11 1 0 0,-9-14 20 0 0,-1 0 1 0 0,0 0-1 0 0,0 0 1 0 0,0 0-1 0 0,-1 0 0 0 0,0 0 1 0 0,0 0-1 0 0,0 1 1 0 0,-1 10-1 0 0,-1-13-258 0 0,0-1-1 0 0,0 1 1 0 0,0-1 0 0 0,0 1-1 0 0,0-1 1 0 0,-1 0 0 0 0,1 0-1 0 0,-1 1 1 0 0,0-1 0 0 0,0 0-1 0 0,0 0 1 0 0,-1-1 0 0 0,1 1-1 0 0,-1 0 1 0 0,1-1 0 0 0,-1 1-1 0 0,0-1 1 0 0,0 0 0 0 0,-6 3-1 0 0,-5 3 89 0 0,-1 0 0 0 0,1-2-1 0 0,-17 6 1 0 0,9-4-577 0 0,-93 31 978 0 0,76-29-3219 0 0,-1-2-3461 0 0,16-4-1404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9671 0 0,'-4'4'631'0'0,"0"1"-151"0"0,-2 0-1 0 0,1 0 1 0 0,-10 6 0 0 0,18-12-335 0 0,0 0 0 0 0,0 0 0 0 0,1 1 1 0 0,-1-1-1 0 0,0 1 0 0 0,5-1 1 0 0,5 0 119 0 0,67-8 1527 0 0,144 1 0 0 0,21 24 591 0 0,-137-7-1571 0 0,-64-5-561 0 0,280 12 1046 0 0,200-44-314 0 0,52 0 90 0 0,-247 34-675 0 0,-115-10-277 0 0,-126 0-95 0 0,-36 1-100 0 0,20 0-417 0 0,-27 2-937 0 0,-15-1-2955 0 0,-23 1 2470 0 0,17-1-5046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13 919 0 0,'2'-12'10900'0'0,"2"25"-10001"0"0,14 60 1038 0 0,-14-54-1578 0 0,2-1 0 0 0,-1 0 0 0 0,2 0 0 0 0,10 18 1 0 0,-13-28-259 0 0,1 1 0 0 0,1-1 0 0 0,-1 0 1 0 0,2-1-1 0 0,-1 0 0 0 0,1 0 0 0 0,0 0 1 0 0,0-1-1 0 0,16 11 0 0 0,-1-4-1 0 0,0-1 0 0 0,1-2 1 0 0,0 0-1 0 0,1-1 0 0 0,0-2 0 0 0,0 0 0 0 0,0-2 0 0 0,44 5 0 0 0,1-6 42 0 0,133-10-1 0 0,75-6-62 0 0,31-3-14 0 0,-128 3 12 0 0,179-20 162 0 0,-320 27-226 0 0,16-3 11 0 0,-1-2-1 0 0,59-18 1 0 0,-101 24 23 0 0,-4 2-208 0 0,-1-1 0 0 0,1 0 0 0 0,8-4 1 0 0,-15 6 74 0 0,1 0 0 0 0,0 0 1 0 0,-1 0-1 0 0,1 0 0 0 0,-1-1 1 0 0,1 1-1 0 0,-1 0 0 0 0,0-1 1 0 0,1 1-1 0 0,-1-1 0 0 0,0 1 1 0 0,0-1-1 0 0,0 0 0 0 0,0 1 1 0 0,-1-1-1 0 0,1 0 1 0 0,0 0-1 0 0,0-2 0 0 0,-1 2-85 0 0,-1 0 0 0 0,1-1-1 0 0,-1 1 1 0 0,1 0 0 0 0,-1 0-1 0 0,0 0 1 0 0,1 0 0 0 0,-1 0 0 0 0,0 0-1 0 0,-1 0 1 0 0,1 0 0 0 0,0 0-1 0 0,-1 0 1 0 0,1 1 0 0 0,-3-4-1 0 0,3 4 195 0 0,-6-6-266 0 0,0 0 0 0 0,-1 0 0 0 0,0 0 0 0 0,0 1 0 0 0,0 0 0 0 0,-1 1 0 0 0,-12-7 0 0 0,10 6 115 0 0,0 0 1 0 0,0 1 0 0 0,-1 0 0 0 0,1 1 0 0 0,-1 0 0 0 0,0 1-1 0 0,-15-2 1 0 0,1 1 130 0 0,-20 0 2186 0 0,50 16-1635 0 0,-2-9-540 0 0,1 0 1 0 0,-1 1-1 0 0,0-1 0 0 0,1 0 1 0 0,0-1-1 0 0,-1 1 1 0 0,1 0-1 0 0,0-1 1 0 0,1 1-1 0 0,-1-1 1 0 0,5 2-1 0 0,6 4 61 0 0,22 7 0 0 0,-22-10-64 0 0,49 19 50 0 0,-30-13 93 0 0,50 25 0 0 0,-74-31-124 0 0,1 1 0 0 0,-2 0 1 0 0,1 0-1 0 0,0 1 0 0 0,-1 0 1 0 0,-1 0-1 0 0,1 0 1 0 0,-1 1-1 0 0,10 14 0 0 0,-14-17 103 0 0,0-1 0 0 0,0 1 0 0 0,0 0-1 0 0,0 0 1 0 0,-1 0 0 0 0,0 0 0 0 0,0 1 0 0 0,0-1-1 0 0,-1 0 1 0 0,1 1 0 0 0,-1-1 0 0 0,-1 1 0 0 0,1 0-1 0 0,-1 9 1 0 0,-1-5 103 0 0,1 3 59 0 0,-1 0 0 0 0,-1 0 1 0 0,0-1-1 0 0,-1 1 1 0 0,-6 17-1 0 0,-44 80 945 0 0,8-17-1028 0 0,45-93-215 0 0,-3 7-353 0 0,-1 0 0 0 0,1 0 0 0 0,1 1 0 0 0,0-1 0 0 0,0 1 1 0 0,-2 12-1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11055 0 0,'0'0'852'0'0,"-2"1"-560"0"0,-1 3 43 0 0,0 0 0 0 0,0 0 1 0 0,0 1-1 0 0,1-1 0 0 0,0 1 0 0 0,0 0 0 0 0,0-1 0 0 0,-1 7 0 0 0,-10 42 1767 0 0,8-20-1598 0 0,2-1 0 0 0,1 62 1 0 0,3-76-390 0 0,1 0 0 0 0,7 29 0 0 0,-8-41-70 0 0,1 1 1 0 0,0-1-1 0 0,0 0 0 0 0,1 0 0 0 0,0 0 0 0 0,0-1 0 0 0,0 1 0 0 0,1-1 0 0 0,-1 1 0 0 0,9 7 0 0 0,-8-9-31 0 0,0-1 1 0 0,1-1-1 0 0,-1 1 0 0 0,1-1 0 0 0,0 1 0 0 0,-1-1 0 0 0,1-1 0 0 0,0 1 1 0 0,0-1-1 0 0,0 1 0 0 0,0-1 0 0 0,1-1 0 0 0,-1 1 0 0 0,6-1 0 0 0,3 0-21 0 0,-1-1-1 0 0,1 0 0 0 0,-1-1 0 0 0,16-4 1 0 0,-15 2-478 0 0,-1-1 1 0 0,0 0-1 0 0,0 0 1 0 0,0-1-1 0 0,-1-1 1 0 0,0 0-1 0 0,15-12 1 0 0,-12 5-1078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14367 0 0,'-1'2'662'0'0,"-2"9"-470"0"0,1 0 0 0 0,0 0-1 0 0,0 1 1 0 0,1 20 0 0 0,4 50 228 0 0,-3-70-121 0 0,43 326 3880 0 0,-6-160-3257 0 0,-27-141-1396 0 0,2-1 0 0 0,30 62 0 0 0,-22-62-377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175 152 6911 0 0,'0'0'528'0'0,"1"-2"-341"0"0,2-2-11 0 0,-1 0-1 0 0,-1 0 1 0 0,1 0-1 0 0,-1-1 1 0 0,1 1-1 0 0,-1-1 1 0 0,0 1-1 0 0,-1-1 1 0 0,1 0-1 0 0,-1 1 1 0 0,0-1-1 0 0,0 1 1 0 0,-1-1-1 0 0,1 0 1 0 0,-1 1-1 0 0,0-1 1 0 0,-1-4 0 0 0,0 5 89 0 0,1 1 0 0 0,0-1 1 0 0,-1 1-1 0 0,0-1 1 0 0,0 1-1 0 0,0 0 0 0 0,0 0 1 0 0,0 0-1 0 0,0 0 1 0 0,-1 0-1 0 0,0 0 0 0 0,1 1 1 0 0,-1-1-1 0 0,0 1 1 0 0,0 0-1 0 0,-1 0 1 0 0,1 0-1 0 0,0 0 0 0 0,-1 0 1 0 0,1 1-1 0 0,-6-2 1 0 0,5 2-66 0 0,0 0 0 0 0,0 0 1 0 0,0 0-1 0 0,0 1 1 0 0,0 0-1 0 0,0 0 1 0 0,0 0-1 0 0,-8 1 0 0 0,9 0-110 0 0,1 0-1 0 0,-1 0 0 0 0,0 0 1 0 0,1 0-1 0 0,-1 1 0 0 0,1-1 1 0 0,-1 1-1 0 0,1-1 1 0 0,0 1-1 0 0,0 0 0 0 0,0 0 1 0 0,0 0-1 0 0,-3 4 0 0 0,-1 2-46 0 0,1 0-1 0 0,0 0 1 0 0,1 1-1 0 0,0-1 1 0 0,0 1-1 0 0,0 0 1 0 0,2 0-1 0 0,-1 1 1 0 0,1-1-1 0 0,0 1 0 0 0,1-1 1 0 0,0 1-1 0 0,0-1 1 0 0,1 1-1 0 0,2 15 1 0 0,-1-15-86 0 0,0-1-1 0 0,1 0 1 0 0,0 0-1 0 0,0 0 1 0 0,1 0 0 0 0,0 0-1 0 0,1 0 1 0 0,0-1 0 0 0,0 1-1 0 0,1-1 1 0 0,0 0 0 0 0,1 0-1 0 0,-1-1 1 0 0,2 0 0 0 0,-1 0-1 0 0,8 6 1 0 0,-3-5-651 0 0,0-2 1 0 0,0 0-1 0 0,1 0 1 0 0,0-1 0 0 0,0 0-1 0 0,1-1 1 0 0,-1 0-1 0 0,22 2 1 0 0,-7-1-1177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28 9847 0 0,'-6'-2'391'0'0,"-13"-10"282"0"0,17 10-517 0 0,-1 1-1 0 0,0-1 0 0 0,0 1 0 0 0,0-1 0 0 0,0 1 1 0 0,0 0-1 0 0,0 0 0 0 0,0 0 0 0 0,-1 1 0 0 0,1-1 1 0 0,0 1-1 0 0,0-1 0 0 0,-1 1 0 0 0,1 0 0 0 0,0 1 1 0 0,0-1-1 0 0,-1 0 0 0 0,1 1 0 0 0,0 0 0 0 0,0 0 1 0 0,0 0-1 0 0,0 0 0 0 0,0 0 0 0 0,0 1 1 0 0,0-1-1 0 0,-3 3 0 0 0,4-2-101 0 0,0-1 1 0 0,1 1 0 0 0,-1-1-1 0 0,1 1 1 0 0,0 0-1 0 0,-1-1 1 0 0,1 1-1 0 0,0 0 1 0 0,0 0 0 0 0,0 0-1 0 0,0 0 1 0 0,0 0-1 0 0,1 0 1 0 0,-1 0-1 0 0,1 0 1 0 0,-1 1-1 0 0,1 3 1 0 0,-1-2-9 0 0,1 0 1 0 0,0 0-1 0 0,0 1 1 0 0,0-1-1 0 0,1 0 1 0 0,-1 0-1 0 0,1 0 0 0 0,3 8 1 0 0,0-3-20 0 0,0 0 0 0 0,1 0-1 0 0,0-1 1 0 0,0 1 0 0 0,1-1 0 0 0,0 0 0 0 0,0-1-1 0 0,14 12 1 0 0,-8-11-16 0 0,-5-6 8 0 0,1 0 0 0 0,-1-1 0 0 0,0 0 1 0 0,0 0-1 0 0,0 0 0 0 0,1-1 0 0 0,-1 0 0 0 0,0-1 1 0 0,1 1-1 0 0,-1-1 0 0 0,0-1 0 0 0,0 0 0 0 0,0 0 0 0 0,0 0 1 0 0,0 0-1 0 0,0-1 0 0 0,-1 0 0 0 0,1-1 0 0 0,-1 0 0 0 0,0 0 1 0 0,0 0-1 0 0,0-1 0 0 0,-1 1 0 0 0,0-1 0 0 0,7-8 1 0 0,16-15 58 0 0,-27 28-58 0 0,-1 0 1 0 0,0-1-1 0 0,1 1 0 0 0,-1 0 0 0 0,1 0 0 0 0,-1-1 0 0 0,0 1 0 0 0,1-1 1 0 0,-1 1-1 0 0,1 0 0 0 0,-1-1 0 0 0,0 1 0 0 0,0-1 0 0 0,1 1 0 0 0,-1-1 1 0 0,0 1-1 0 0,0-1 0 0 0,0 1 0 0 0,0-1 0 0 0,1 1 0 0 0,-1-1 0 0 0,0 1 1 0 0,0-1-1 0 0,0 1 0 0 0,0-1 0 0 0,0 1 0 0 0,0-1 0 0 0,0 1 1 0 0,0-1-1 0 0,-1 1 0 0 0,1-1 0 0 0,0 1 0 0 0,0-1 0 0 0,0 1 0 0 0,-1-2 1 0 0,1 2 27 0 0,0 0 1 0 0,-1 0-1 0 0,1-1 1 0 0,0 1-1 0 0,-1 0 1 0 0,1 0-1 0 0,0-1 1 0 0,-1 1-1 0 0,1 0 1 0 0,0 0-1 0 0,-1 0 1 0 0,1 0-1 0 0,-1 0 1 0 0,1 0-1 0 0,0-1 1 0 0,-1 1-1 0 0,1 0 1 0 0,-1 0-1 0 0,1 0 1 0 0,0 0-1 0 0,-1 0 1 0 0,1 1-1 0 0,-1-1 1 0 0,1 0-1 0 0,-1 0 1 0 0,-5 5 96 0 0,0 4-25 0 0,6-6-122 0 0,-1-1 0 0 0,1 1 0 0 0,0 0-1 0 0,0-1 1 0 0,0 1 0 0 0,0 0 0 0 0,1 0-1 0 0,-1-1 1 0 0,1 1 0 0 0,0 0 0 0 0,-1-1 0 0 0,1 1-1 0 0,0-1 1 0 0,1 1 0 0 0,-1-1 0 0 0,0 0-1 0 0,2 3 1 0 0,0 0-69 0 0,0-1 0 0 0,0 0 0 0 0,1 1 0 0 0,-1-1 0 0 0,1-1 0 0 0,0 1-1 0 0,0 0 1 0 0,5 2 0 0 0,0-1-1070 0 0,-1-1-1 0 0,2 0 0 0 0,12 3 1 0 0,-6-2-4261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0,'1'3'67'0'0,"31"59"2120"0"0,-22-45-903 0 0,-1 0 1 0 0,-1 0-1 0 0,-1 1 1 0 0,9 30-1 0 0,17 95 1340 0 0,-32-139-2614 0 0,7 15 56 0 0,-7-17-27 0 0,-2-13-409 0 0,0 0 383 0 0,-1 1 0 0 0,0-1 0 0 0,-4-10 0 0 0,-4-23 250 0 0,8 31-333 0 0,1 0-1 0 0,0 0 0 0 0,1 0 1 0 0,0 0-1 0 0,1 0 0 0 0,1 0 1 0 0,0 1-1 0 0,1-1 0 0 0,0 0 1 0 0,1 1-1 0 0,0 0 0 0 0,11-21 1 0 0,-12 26 19 0 0,-2 4 37 0 0,0 1 0 0 0,0 0 0 0 0,0 0 1 0 0,0-1-1 0 0,1 1 0 0 0,-1 0 0 0 0,1 0 0 0 0,0 0 1 0 0,-1 1-1 0 0,1-1 0 0 0,0 0 0 0 0,0 0 0 0 0,2-1 1 0 0,0 1-238 0 0,0 0 1 0 0,0 0 0 0 0,1 0 0 0 0,-1 1-1 0 0,7-2 1 0 0,-5 1-771 0 0,-4 1-286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0,'6'7'404'0'0,"0"0"0"0"0,0 0 0 0 0,-1 1-1 0 0,0-1 1 0 0,0 1 0 0 0,-1 0 0 0 0,0 1 0 0 0,3 9-1 0 0,2 10 2645 0 0,6 35-1 0 0,-1-3-2122 0 0,1-3 387 0 0,13 109 1 0 0,-25-134-1058 0 0,5 40 122 0 0,8 18-277 0 0,-16-88-243 0 0,5-11-805 0 0,-2 5 884 0 0,28-50-676 0 0,-20 33 542 0 0,1 0 1 0 0,1 1 0 0 0,1 0-1 0 0,18-20 1 0 0,-28 36 205 0 0,0 0 0 0 0,0 0 0 0 0,0 0 0 0 0,1 1 0 0 0,-1 0 0 0 0,1-1-1 0 0,0 2 1 0 0,0-1 0 0 0,0 0 0 0 0,1 1 0 0 0,-1 0 0 0 0,0 0 0 0 0,1 1 0 0 0,-1 0 0 0 0,1 0 0 0 0,0 0 0 0 0,-1 0 0 0 0,1 1 0 0 0,0 0 0 0 0,0 0 0 0 0,-1 1 0 0 0,9 1 0 0 0,-10-1 49 0 0,0 0 0 0 0,-1 0 0 0 0,1 0 0 0 0,0 1 0 0 0,-1-1 0 0 0,1 1 0 0 0,-1 0 0 0 0,0 0 0 0 0,0 0 0 0 0,0 1 0 0 0,0-1 0 0 0,0 1 0 0 0,0 0-1 0 0,0-1 1 0 0,-1 1 0 0 0,0 1 0 0 0,1-1 0 0 0,-1 0 0 0 0,3 7 0 0 0,-4-8 15 0 0,0 1 1 0 0,0 0-1 0 0,-1 0 0 0 0,1-1 0 0 0,0 1 0 0 0,-1 0 0 0 0,0 0 1 0 0,0 0-1 0 0,0-1 0 0 0,0 1 0 0 0,0 0 0 0 0,-1 0 1 0 0,1 0-1 0 0,-1-1 0 0 0,0 1 0 0 0,1 0 0 0 0,-1 0 0 0 0,0-1 1 0 0,-1 1-1 0 0,1-1 0 0 0,0 1 0 0 0,-1-1 0 0 0,0 0 1 0 0,1 1-1 0 0,-1-1 0 0 0,0 0 0 0 0,-3 3 0 0 0,-8 6 278 0 0,0 0 1 0 0,-25 15-1 0 0,32-22-346 0 0,1-1-1 0 0,-1 0 1 0 0,0-1 0 0 0,0 1 0 0 0,0-1 0 0 0,0 0 0 0 0,-1-1 0 0 0,1 1 0 0 0,-1-1 0 0 0,-6 0 0 0 0,11-2-65 0 0,1 0 1 0 0,0 1-1 0 0,-1-1 1 0 0,1 0-1 0 0,0 0 1 0 0,0 0 0 0 0,-1 0-1 0 0,1 0 1 0 0,0 0-1 0 0,0 0 1 0 0,0-1 0 0 0,0 1-1 0 0,0 0 1 0 0,1 0-1 0 0,-2-3 1 0 0,0 0-336 0 0,0-1 0 0 0,1 1 0 0 0,0-1-1 0 0,0 0 1 0 0,0 0 0 0 0,0 1 0 0 0,1-1 0 0 0,0 0 0 0 0,0 0 0 0 0,0 0 0 0 0,2-6 0 0 0,3-21-1378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6447 0 0,'-6'14'663'0'0,"-1"0"0"0"0,0 0 0 0 0,-1-1 0 0 0,-1 0 0 0 0,-10 13 0 0 0,13-19-30 0 0,1 0 0 0 0,0 1-1 0 0,0 0 1 0 0,1 0 0 0 0,0 0 0 0 0,0 1 0 0 0,1-1 0 0 0,0 1 0 0 0,1 0 0 0 0,-3 13 0 0 0,4-17-575 0 0,1-1 0 0 0,0 0 0 0 0,0 1 1 0 0,0-1-1 0 0,0 1 0 0 0,1-1 0 0 0,0 1 0 0 0,0-1 0 0 0,0 1 1 0 0,0-1-1 0 0,1 0 0 0 0,0 0 0 0 0,-1 0 0 0 0,2 0 1 0 0,-1 0-1 0 0,0 0 0 0 0,1 0 0 0 0,0-1 0 0 0,-1 1 0 0 0,1-1 1 0 0,1 0-1 0 0,-1 0 0 0 0,5 4 0 0 0,-2-3-54 0 0,0-1 0 0 0,1 0 0 0 0,-1 0 0 0 0,1 0 0 0 0,0 0 0 0 0,-1-1 0 0 0,1 0 0 0 0,0-1 0 0 0,0 1 0 0 0,0-1 0 0 0,0-1-1 0 0,0 1 1 0 0,1-1 0 0 0,-1-1 0 0 0,0 1 0 0 0,0-1 0 0 0,0 0 0 0 0,0-1 0 0 0,0 0 0 0 0,9-3 0 0 0,-13 3 24 0 0,0 1 1 0 0,0-1-1 0 0,0 1 0 0 0,0-1 1 0 0,0 0-1 0 0,-1 0 0 0 0,1 0 1 0 0,-1 0-1 0 0,1-1 0 0 0,-1 1 1 0 0,0-1-1 0 0,0 1 0 0 0,0-1 1 0 0,0 0-1 0 0,-1 0 0 0 0,1 1 1 0 0,-1-1-1 0 0,1-1 0 0 0,-1 1 1 0 0,0 0-1 0 0,0 0 0 0 0,-1 0 1 0 0,1-1-1 0 0,0 1 1 0 0,-1 0-1 0 0,0-7 0 0 0,0 7-35 0 0,0 0 0 0 0,-1 0-1 0 0,1-1 1 0 0,0 1 0 0 0,-1 0 0 0 0,0 0-1 0 0,0 0 1 0 0,0 0 0 0 0,0 0 0 0 0,-1 0-1 0 0,1 0 1 0 0,-1 1 0 0 0,1-1 0 0 0,-1 0-1 0 0,-3-3 1 0 0,4 5-205 0 0,-1 0-48 0 0,-9-8-245 0 0,6 6 94 0 0,0-1 0 0 0,0 0 0 0 0,1 0 0 0 0,0 0 0 0 0,-1-1 0 0 0,1 0 0 0 0,-5-8 0 0 0,3-1-1456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24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49 116 2303 0 0,'1'2'395'0'0,"-1"-1"-293"0"0,0 0 0 0 0,0-1 0 0 0,0 1 0 0 0,0-1 0 0 0,0 1 0 0 0,0-1 0 0 0,0 1 0 0 0,0 0 0 0 0,0-1 1 0 0,0 1-1 0 0,0-1 0 0 0,0 1 0 0 0,-1-1 0 0 0,1 1 0 0 0,0 0 0 0 0,0-1 0 0 0,-1 1 0 0 0,1-1 0 0 0,0 1 0 0 0,-1-1 0 0 0,1 0 0 0 0,0 1 0 0 0,-1-1 0 0 0,1 1 0 0 0,-1-1 0 0 0,1 0 0 0 0,-1 1 0 0 0,1-1 0 0 0,-1 0 0 0 0,0 1 0 0 0,-23 11 3654 0 0,15-8-2567 0 0,9-3-1130 0 0,-1-1-1 0 0,1 0 1 0 0,-1 0-1 0 0,1 0 1 0 0,-1 1-1 0 0,1-1 1 0 0,-1 0-1 0 0,1 0 1 0 0,0 1-1 0 0,-1-1 1 0 0,1 0 0 0 0,0 1-1 0 0,-1-1 1 0 0,1 0-1 0 0,0 1 1 0 0,-1-1-1 0 0,1 1 1 0 0,0-1-1 0 0,0 0 1 0 0,-1 1-1 0 0,1-1 1 0 0,0 1 0 0 0,0-1-1 0 0,0 1 1 0 0,0-1-1 0 0,0 1 1 0 0,0-1-1 0 0,0 1 1 0 0,0-1-1 0 0,0 1 1 0 0,0-1-1 0 0,0 1 1 0 0,0-1 0 0 0,0 1-1 0 0,0-1 1 0 0,0 1-1 0 0,0-1 1 0 0,0 0-1 0 0,1 1 1 0 0,-1-1-1 0 0,0 1 1 0 0,0-1-1 0 0,1 1 1 0 0,-1-1 0 0 0,0 0-1 0 0,0 1 1 0 0,1-1-1 0 0,-1 0 1 0 0,0 1-1 0 0,1-1 1 0 0,-1 0-1 0 0,1 1 1 0 0,1 0 3 0 0,-1 1-1 0 0,1-1 1 0 0,0 0 0 0 0,-1 0 0 0 0,1 0-1 0 0,0 0 1 0 0,0 0 0 0 0,0-1-1 0 0,0 1 1 0 0,-1 0 0 0 0,1-1 0 0 0,4 1-1 0 0,5-2 103 0 0,0 0 0 0 0,0 0 1 0 0,0-1-1 0 0,17-5 0 0 0,46-20 295 0 0,-31 11-307 0 0,-29 11-123 0 0,0 1 0 0 0,0 0 0 0 0,0 1-1 0 0,28-3 1 0 0,-16 5 169 0 0,0 1-1 0 0,33 4 0 0 0,-51-2-75 0 0,0 0 1 0 0,-1 1-1 0 0,1 0 0 0 0,-1 0 0 0 0,1 1 0 0 0,-1 0 0 0 0,0 0 0 0 0,0 1 0 0 0,7 6 1 0 0,-4-3 56 0 0,0-1 1 0 0,19 9-1 0 0,-25-14-145 0 0,0 0 0 0 0,0 0-1 0 0,0 0 1 0 0,0-1 0 0 0,1 1-1 0 0,-1-1 1 0 0,1 0 0 0 0,-1-1-1 0 0,1 1 1 0 0,-1-1 0 0 0,1 0-1 0 0,-1 0 1 0 0,1 0 0 0 0,8-2 0 0 0,23-7 93 0 0,-28 7-100 0 0,0 1-1 0 0,0-2 0 0 0,0 1 1 0 0,0-1-1 0 0,0 0 0 0 0,8-6 1 0 0,19-13 88 0 0,70-32 0 0 0,-75 41-52 0 0,-13 5 30 0 0,0 1 1 0 0,29-8 0 0 0,-40 14-83 0 0,1 0 0 0 0,-1 0 1 0 0,1 0-1 0 0,-1 1 1 0 0,1 0-1 0 0,0 1 0 0 0,-1-1 1 0 0,1 1-1 0 0,-1 0 0 0 0,1 1 1 0 0,7 2-1 0 0,65 20 181 0 0,-73-23-158 0 0,0 0-1 0 0,-1 0 1 0 0,1-1-1 0 0,0 0 1 0 0,7 0-1 0 0,7 0 49 0 0,-5-1-56 0 0,0 0 0 0 0,0-1 0 0 0,0 0 0 0 0,0-1 0 0 0,23-8 0 0 0,5 0 23 0 0,-35 9-47 0 0,1-1-1 0 0,-1 0 0 0 0,9-4 0 0 0,33-12 66 0 0,-48 17-64 0 0,1 1 0 0 0,0 0 0 0 0,0 1 0 0 0,-1-1 0 0 0,1 0 0 0 0,0 1 0 0 0,0-1 0 0 0,5 1-1 0 0,0 0 26 0 0,-8 0-28 0 0,1 0 0 0 0,0-1 1 0 0,0 1-1 0 0,0 0 1 0 0,0 0-1 0 0,-1 0 0 0 0,1 0 1 0 0,0 0-1 0 0,0 0 1 0 0,0 0-1 0 0,0 0 0 0 0,0 0 1 0 0,-1 0-1 0 0,1 1 0 0 0,0-1 1 0 0,0 0-1 0 0,0 0 1 0 0,-1 1-1 0 0,1-1 0 0 0,0 1 1 0 0,0-1-1 0 0,-1 1 1 0 0,1-1-1 0 0,1 2 0 0 0,0 0 1 0 0,6 3 0 0 0,0 1 0 0 0,12 12 0 0 0,-13-11 11 0 0,-4-4 13 0 0,1 0-1 0 0,-1 0 1 0 0,0 0 0 0 0,-1 1 0 0 0,5 6-1 0 0,-5-8-18 0 0,-1 0 0 0 0,1 0-1 0 0,-1 0 1 0 0,1 0 0 0 0,0 0-1 0 0,0-1 1 0 0,0 1 0 0 0,0 0-1 0 0,0-1 1 0 0,0 0 0 0 0,0 0-1 0 0,1 1 1 0 0,3 0 0 0 0,6 3 37 0 0,-1 0 0 0 0,1 0 0 0 0,0-2 0 0 0,0 1 0 0 0,0-2 0 0 0,1 1 0 0 0,21 0 0 0 0,6 0 77 0 0,-20 0-19 0 0,1-2-1 0 0,28-2 0 0 0,-35 0-370 0 0,1-2 0 0 0,-1 0 1 0 0,0-1-1 0 0,23-9 0 0 0,-13 4-509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5:5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0,'2'1'499'0'0,"6"5"-59"0"0,0 1 0 0 0,0 0 0 0 0,-1 0 0 0 0,0 1 0 0 0,0 0 0 0 0,-1 0 0 0 0,0 1 0 0 0,0 0 0 0 0,-1 0 0 0 0,6 13 0 0 0,2 8 1633 0 0,-2 1 1 0 0,8 32-1 0 0,-11-27-792 0 0,6 68-1 0 0,-12-94-1160 0 0,1 0-34 0 0,4-31-109 0 0,-5 2-79 0 0,14-84-469 0 0,-13 88 510 0 0,1 0 1 0 0,1 1 0 0 0,0 0-1 0 0,14-26 1 0 0,-6 22 48 0 0,-12 17 18 0 0,0 0-1 0 0,-1 1 1 0 0,1-1-1 0 0,0 1 1 0 0,-1-1 0 0 0,1 1-1 0 0,0-1 1 0 0,0 1-1 0 0,-1 0 1 0 0,1-1-1 0 0,0 1 1 0 0,0 0 0 0 0,0-1-1 0 0,0 1 1 0 0,0 0-1 0 0,-1 0 1 0 0,1 0 0 0 0,0 0-1 0 0,0 0 1 0 0,0 0-1 0 0,0 0 1 0 0,0 0 0 0 0,0 0-1 0 0,-1 1 1 0 0,1-1-1 0 0,1 0 1 0 0,3 3 54 0 0,-1 0-1 0 0,1-1 1 0 0,-1 2 0 0 0,0-1 0 0 0,0 0-1 0 0,0 1 1 0 0,0-1 0 0 0,-1 1 0 0 0,0 0-1 0 0,1 1 1 0 0,3 6 0 0 0,5 10 120 0 0,11 29 0 0 0,-9-20-124 0 0,43 91-2054 0 0,-47-103 852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198 227 2303 0 0,'0'0'7627'0'0,"2"3"-7270"0"0,2 3-161 0 0,0 0 0 0 0,-1 0-1 0 0,0 0 1 0 0,0 1-1 0 0,-1 0 1 0 0,1-1 0 0 0,0 9-1 0 0,10 56 633 0 0,-12-62-685 0 0,29 411 1365 0 0,-23-240-1000 0 0,-6-168-425 0 0,1-1-1 0 0,0 0 0 0 0,1 0 0 0 0,0 1 1 0 0,1-2-1 0 0,8 17 0 0 0,-8-20-52 0 0,0 0-1 0 0,1 0 0 0 0,0-1 1 0 0,0 1-1 0 0,11 9 0 0 0,-11-11 18 0 0,1-1 0 0 0,1 1 0 0 0,-1-1 0 0 0,1 0 0 0 0,-1-1 0 0 0,1 1 0 0 0,0-1 0 0 0,1-1 0 0 0,-1 1 0 0 0,0-1 0 0 0,9 1 0 0 0,9 0 289 0 0,0-1 0 0 0,27-1 1 0 0,19 1 136 0 0,-38 2-331 0 0,3 0 47 0 0,40-2 0 0 0,-62-2-163 0 0,54-2 214 0 0,95-14 0 0 0,-36 4 100 0 0,-14 2-132 0 0,-24-1-121 0 0,52-10 10 0 0,-6 3-30 0 0,-67 11-58 0 0,109-6 25 0 0,-30 5 204 0 0,-118 4-240 0 0,1-1 0 0 0,-1-1 0 0 0,0-1 1 0 0,0-2-1 0 0,-1-1 0 0 0,33-16 0 0 0,48-23 146 0 0,-29 13-67 0 0,-75 34-75 0 0,-1 0 0 0 0,0 0 0 0 0,0-1 0 0 0,0 1 0 0 0,0-1 0 0 0,0 0 0 0 0,-1 0 0 0 0,1-1 0 0 0,-1 1 0 0 0,0-1 0 0 0,0 0 0 0 0,0 1 0 0 0,0-1 0 0 0,-1 0-1 0 0,4-8 1 0 0,-4 6 5 0 0,0 0-1 0 0,-1-1 0 0 0,0 1 0 0 0,0 0 1 0 0,0-1-1 0 0,-1 1 0 0 0,1 0 0 0 0,-2-1 1 0 0,1 1-1 0 0,-2-10 0 0 0,-2-1 7 0 0,-1 0-1 0 0,0 1 1 0 0,-1-1-1 0 0,-1 2 1 0 0,-1-1-1 0 0,0 1 1 0 0,-18-26-1 0 0,-91-115 52 0 0,43 55 5 0 0,44 59-74 0 0,-11-24-99 0 0,27 42-120 0 0,-32-42 0 0 0,41 60 208 0 0,-3-4-46 0 0,0 1 0 0 0,-1-1 1 0 0,0 1-1 0 0,-1 1 0 0 0,1 0 1 0 0,-14-8-1 0 0,6 5 62 0 0,4 3 0 0 0,0 0 0 0 0,-1 1 0 0 0,0 0 0 0 0,-27-8 0 0 0,22 9 34 0 0,0 1-1 0 0,-1 1 1 0 0,1 1 0 0 0,-25-1-1 0 0,-27 3 143 0 0,24-1 0 0 0,-87 9 0 0 0,-150 49 330 0 0,3 16 334 0 0,-159 54 311 0 0,365-103-1106 0 0,-97 26 68 0 0,142-43-99 0 0,0-1 0 0 0,0-1 1 0 0,-56 0-1 0 0,8-11-358 0 0,64 5 140 0 0,11 2-877 0 0,5-2-346 0 0,6-4-69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5063 0 0,'1'-1'8184'0'0,"16"-15"-7460"0"0,0 2 1 0 0,1 0-1 0 0,1 1 0 0 0,0 1 0 0 0,23-11 0 0 0,108-43 903 0 0,-43 22-967 0 0,-63 23-559 0 0,18-8-57 0 0,0 2-1 0 0,90-24 1 0 0,-99 36-282 0 0,100-42-1 0 0,-80 18-725 0 0,-45 23-281 0 0,-8 3-130 0 0,-3-1-52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0,'0'0'2167'0'0,"1"3"-163"0"0,2 1-1542 0 0,0 1 0 0 0,0-1 0 0 0,0 1 0 0 0,0-1 0 0 0,0 0 0 0 0,1-1 0 0 0,0 1 0 0 0,0 0-1 0 0,0-1 1 0 0,0 0 0 0 0,0 0 0 0 0,10 5 0 0 0,8 2-333 0 0,35 13-1 0 0,-29-12 375 0 0,78 34 110 0 0,-86-35-344 0 0,-1 1 0 0 0,1 1-1 0 0,18 15 1 0 0,-31-21-104 0 0,-1-1 0 0 0,0 1-1 0 0,0 0 1 0 0,-1 1-1 0 0,0-1 1 0 0,0 1 0 0 0,0 0-1 0 0,-1 0 1 0 0,0 0 0 0 0,-1 1-1 0 0,1 0 1 0 0,-2-1 0 0 0,1 1-1 0 0,-1 0 1 0 0,0 0 0 0 0,0 1-1 0 0,-1-1 1 0 0,0 0-1 0 0,-1 1 1 0 0,0-1 0 0 0,0 0-1 0 0,-1 0 1 0 0,0 1 0 0 0,0-1-1 0 0,-1 0 1 0 0,0 0 0 0 0,-1 0-1 0 0,-4 10 1 0 0,-36 74 289 0 0,23-53-6432 0 0,10-21-705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96 12239 0 0,'0'-9'923'0'0,"0"5"-882"0"0,-1 0-1 0 0,1 0 1 0 0,-1 1 0 0 0,1-1 0 0 0,-1 0-1 0 0,0 1 1 0 0,0-1 0 0 0,-1 0-1 0 0,1 1 1 0 0,-1 0 0 0 0,1-1 0 0 0,-4-3-1 0 0,4 5 192 0 0,0-1-1 0 0,-1 1 0 0 0,0-1 0 0 0,1 1 0 0 0,-1-1 1 0 0,0 1-1 0 0,0 0 0 0 0,0 0 0 0 0,-1 0 0 0 0,1 0 1 0 0,0 0-1 0 0,-1 1 0 0 0,1-1 0 0 0,-1 1 0 0 0,1-1 1 0 0,-5 0-1 0 0,5 2-170 0 0,1-1 0 0 0,-1 1 0 0 0,1 0 0 0 0,-1 0 1 0 0,1 1-1 0 0,-1-1 0 0 0,1 0 0 0 0,-1 0 0 0 0,1 1 0 0 0,-1-1 0 0 0,1 1 0 0 0,-1-1 1 0 0,1 1-1 0 0,-1 0 0 0 0,1 0 0 0 0,0-1 0 0 0,-3 3 0 0 0,1 0-5 0 0,0-1 1 0 0,0 1-1 0 0,0 0 0 0 0,1-1 0 0 0,-5 7 0 0 0,3-1-46 0 0,0-1-1 0 0,1 1 1 0 0,0 0 0 0 0,0 1-1 0 0,0-1 1 0 0,1 0 0 0 0,-2 16-1 0 0,3-12-6 0 0,0 1 0 0 0,1 0 0 0 0,0 0 0 0 0,3 21 0 0 0,-1-27-82 0 0,-1 0 0 0 0,1 1-1 0 0,1-1 1 0 0,-1 0 0 0 0,1 0-1 0 0,0-1 1 0 0,1 1 0 0 0,-1 0-1 0 0,1-1 1 0 0,1 0 0 0 0,-1 0 0 0 0,1 0-1 0 0,0-1 1 0 0,0 1 0 0 0,1-1-1 0 0,-1-1 1 0 0,1 1 0 0 0,0-1-1 0 0,1 0 1 0 0,-1 0 0 0 0,1 0 0 0 0,7 2-1 0 0,2 0-364 0 0,0 0-1 0 0,0-1 0 0 0,0-1 1 0 0,1 0-1 0 0,-1-1 1 0 0,31 1-1 0 0,-35-4 105 0 0,0 0 0 0 0,-1-1 1 0 0,1 0-1 0 0,-1-1 0 0 0,0 0 0 0 0,1-1 0 0 0,-1 0 0 0 0,0-1 0 0 0,0 0 1 0 0,18-11-1 0 0,-15 7-440 0 0,-1-1 1 0 0,0-1 0 0 0,0 0-1 0 0,13-15 1 0 0,-20 19 488 0 0,0 0-1 0 0,-1-1 1 0 0,0 1 0 0 0,-1-1 0 0 0,1 0 0 0 0,-1-1-1 0 0,-1 1 1 0 0,1-1 0 0 0,-1 1 0 0 0,2-11 0 0 0,-5 16 465 0 0,1 0 0 0 0,-1-1 0 0 0,0 1 0 0 0,0-1 0 0 0,0 1 0 0 0,-1 0 0 0 0,1-1 0 0 0,-1 1 0 0 0,1 0 0 0 0,-1-1 0 0 0,0 1 0 0 0,1 0 0 0 0,-1 0 0 0 0,0-1 0 0 0,-1 1 0 0 0,1 0 0 0 0,0 0 0 0 0,-1 0 0 0 0,1 0 0 0 0,-1 1 0 0 0,1-1 0 0 0,-1 0 0 0 0,0 1 0 0 0,0-1 0 0 0,0 1 0 0 0,0-1 0 0 0,0 1 0 0 0,-2-1 0 0 0,1 0 117 0 0,0 0 0 0 0,0 1-1 0 0,0 0 1 0 0,0-1 0 0 0,-1 1 0 0 0,1 0-1 0 0,0 1 1 0 0,0-1 0 0 0,-1 1-1 0 0,1-1 1 0 0,-1 1 0 0 0,1 0 0 0 0,0 0-1 0 0,-1 0 1 0 0,1 1 0 0 0,0-1 0 0 0,-1 1-1 0 0,1 0 1 0 0,-5 2 0 0 0,6-2-175 0 0,0 0 1 0 0,0 0-1 0 0,0 0 0 0 0,0 1 1 0 0,0-1-1 0 0,0 1 0 0 0,0-1 1 0 0,0 1-1 0 0,1 0 0 0 0,-1 0 1 0 0,1 0-1 0 0,-1 0 0 0 0,1 0 1 0 0,0 0-1 0 0,0 0 0 0 0,0 0 1 0 0,-1 4-1 0 0,1-2-49 0 0,0-1 1 0 0,1 1-1 0 0,-1 0 0 0 0,1-1 0 0 0,0 1 1 0 0,0-1-1 0 0,1 1 0 0 0,-1 0 1 0 0,1-1-1 0 0,1 7 0 0 0,1-3-65 0 0,-1 0 0 0 0,1-1 0 0 0,0 1 0 0 0,0-1 0 0 0,1 0 0 0 0,0 0 0 0 0,0 0 0 0 0,0-1-1 0 0,1 1 1 0 0,0-1 0 0 0,10 8 0 0 0,-10-9 6 0 0,1-1 0 0 0,0 0 0 0 0,0-1 0 0 0,0 1 0 0 0,0-1 0 0 0,1 0 0 0 0,9 1 0 0 0,-4-3-8 0 0,-8-1-13 0 0,0 0-1 0 0,0 0 1 0 0,0-1-1 0 0,0 1 1 0 0,0-1-1 0 0,0 0 1 0 0,0 0 0 0 0,-1-1-1 0 0,1 1 1 0 0,-1-1-1 0 0,1 1 1 0 0,-1-1-1 0 0,0 0 1 0 0,0 0-1 0 0,0-1 1 0 0,-1 1-1 0 0,1 0 1 0 0,-1-1-1 0 0,3-6 1 0 0,2-9 2 0 0,-7 19 11 0 0,0-1 0 0 0,0 1 0 0 0,0 0 0 0 0,0 0 0 0 0,0 0 0 0 0,0 0 0 0 0,0 0 0 0 0,0 0 0 0 0,0-1 0 0 0,0 1 0 0 0,0 0 0 0 0,0 0 0 0 0,0 0 0 0 0,0 0 0 0 0,0 0 0 0 0,0-1 0 0 0,0 1 0 0 0,0 0 0 0 0,0 0 0 0 0,0 0 0 0 0,0 0 0 0 0,1 0 0 0 0,-1 0 0 0 0,0 0 0 0 0,0-1 0 0 0,0 1 0 0 0,0 0 0 0 0,0 0 0 0 0,0 0-1 0 0,0 0 1 0 0,0 0 0 0 0,0 0 0 0 0,1 0 0 0 0,-1 0 0 0 0,0 0 0 0 0,0 0 0 0 0,0-1 0 0 0,0 1 0 0 0,0 0 0 0 0,0 0 0 0 0,0 0 0 0 0,1 0 0 0 0,-1 0 0 0 0,0 0 0 0 0,0 0 0 0 0,0 0 0 0 0,0 0 0 0 0,0 0 0 0 0,1 0 0 0 0,-1 0 0 0 0,0 0 0 0 0,0 0 0 0 0,0 0 0 0 0,0 0 0 0 0,0 1 0 0 0,0-1 0 0 0,1 0 0 0 0,-1 0 0 0 0,0 0 0 0 0,0 0 0 0 0,0 0 0 0 0,0 0 0 0 0,0 0 0 0 0,0 0 0 0 0,0 0 0 0 0,1 1 0 0 0,1 3-12 0 0,-1-2-55 0 0,0 0-202 0 0,6 10-796 0 0,1 2-345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11519 0 0,'0'0'887'0'0,"0"2"-583"0"0,-1 3-72 0 0,1-1 1 0 0,-1 0-1 0 0,1 0 1 0 0,0 1-1 0 0,1-1 0 0 0,-1 0 1 0 0,1 1-1 0 0,0-1 1 0 0,0 0-1 0 0,0 0 0 0 0,0 0 1 0 0,1 0-1 0 0,0 0 1 0 0,0 0-1 0 0,2 4 0 0 0,3 2 236 0 0,1 0 0 0 0,0-1 0 0 0,0 0-1 0 0,13 10 1 0 0,-16-14-403 0 0,18 21 148 0 0,-17-18-161 0 0,16 17 73 0 0,-21-24-118 0 0,0 0 1 0 0,-1 0-1 0 0,1 0 1 0 0,0-1-1 0 0,0 1 1 0 0,0 0-1 0 0,-1-1 0 0 0,1 1 1 0 0,0-1-1 0 0,0 1 1 0 0,0-1-1 0 0,0 1 1 0 0,0-1-1 0 0,0 0 1 0 0,0 1-1 0 0,0-1 1 0 0,0 0-1 0 0,0 0 0 0 0,0 0 1 0 0,0 1-1 0 0,0-1 1 0 0,0-1-1 0 0,1 1 1 0 0,-1 0-1 0 0,0 0 1 0 0,0 0-1 0 0,0 0 0 0 0,0-1 1 0 0,0 1-1 0 0,0 0 1 0 0,0-1-1 0 0,0 1 1 0 0,0-1-1 0 0,-1 1 1 0 0,1-1-1 0 0,0 0 0 0 0,0 1 1 0 0,0-1-1 0 0,0 0 1 0 0,-1 0-1 0 0,2-1 1 0 0,2-3-127 0 0,0 0 0 0 0,-1-1 0 0 0,1 1 1 0 0,-1-1-1 0 0,3-7 0 0 0,-4 9-81 0 0,16-54-3405 0 0,-13 38 1425 0 0,-2 0-2706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0,'1'3'498'0'0,"5"17"2392"0"0,2-1 0 0 0,17 33 0 0 0,-7-17-1921 0 0,0 0-1 0 0,-2 0 0 0 0,15 55 1 0 0,1 48 387 0 0,-12-43-714 0 0,-18-86-578 0 0,-2-7 39 0 0,6-16-414 0 0,23-66-932 0 0,-21 54 547 0 0,1 1 0 0 0,19-38 1 0 0,-21 50 466 0 0,1 0-1 0 0,10-13 1 0 0,-14 22 212 0 0,0 0 0 0 0,0 0 0 0 0,0 0-1 0 0,1 0 1 0 0,-1 1 0 0 0,1-1 0 0 0,0 1-1 0 0,9-4 1 0 0,-13 6 50 0 0,0 1 0 0 0,0-1 0 0 0,0 1 0 0 0,0-1 0 0 0,0 1 1 0 0,1 0-1 0 0,-1 0 0 0 0,0-1 0 0 0,0 1 0 0 0,0 0 0 0 0,1 0 0 0 0,-1 0 0 0 0,0 0 0 0 0,0 0 1 0 0,1 0-1 0 0,-1 1 0 0 0,0-1 0 0 0,0 0 0 0 0,0 1 0 0 0,0-1 0 0 0,1 1 0 0 0,-1-1 0 0 0,2 2 0 0 0,-2 0 44 0 0,1-1 0 0 0,0 1 0 0 0,-1 0 0 0 0,1 0-1 0 0,-1-1 1 0 0,0 1 0 0 0,0 0 0 0 0,0 0 0 0 0,0 1-1 0 0,0-1 1 0 0,1 4 0 0 0,1 3 184 0 0,-2-1 1 0 0,1 1 0 0 0,-1 0-1 0 0,0 0 1 0 0,-1 15-1 0 0,-1-16-148 0 0,-1 1 0 0 0,0-1-1 0 0,0 0 1 0 0,-1 0-1 0 0,0 0 1 0 0,0 0 0 0 0,-1 0-1 0 0,0-1 1 0 0,-9 13 0 0 0,10-15-68 0 0,0-1 1 0 0,-1 0 0 0 0,1 0 0 0 0,-1 0-1 0 0,0-1 1 0 0,0 1 0 0 0,-7 3 0 0 0,8-5-91 0 0,1-1 0 0 0,-1 0 0 0 0,1 0 0 0 0,-1 0 0 0 0,1 0 1 0 0,-1 0-1 0 0,0-1 0 0 0,1 1 0 0 0,-1-1 0 0 0,0 0 1 0 0,0 1-1 0 0,1-1 0 0 0,-1-1 0 0 0,-5 0 0 0 0,-2-2-2056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12063 0 0,'-1'2'554'0'0,"-10"33"141"0"0,7-24-616 0 0,0 1 0 0 0,-3 18 0 0 0,6-25 72 0 0,1-1 0 0 0,0 1 0 0 0,0-1 0 0 0,0 1 0 0 0,0-1 0 0 0,1 0 0 0 0,0 1 0 0 0,0-1 0 0 0,0 1 0 0 0,0-1 0 0 0,2 4 0 0 0,0-2-51 0 0,0 0 0 0 0,0 0 0 0 0,1-1 0 0 0,0 0 0 0 0,0 0 1 0 0,0 0-1 0 0,0 0 0 0 0,1 0 0 0 0,0-1 0 0 0,0 0 0 0 0,0 0 0 0 0,6 4 1 0 0,-9-7-88 0 0,1 1 0 0 0,0-1-1 0 0,0 1 1 0 0,0-1 0 0 0,1 0 0 0 0,-1 0 0 0 0,0 0 0 0 0,0 0 0 0 0,0-1 0 0 0,1 0 0 0 0,-1 1 0 0 0,0-1 0 0 0,1 0 0 0 0,-1 0 0 0 0,0-1 0 0 0,1 1 0 0 0,-1-1 0 0 0,0 0 0 0 0,0 0 0 0 0,0 0 0 0 0,1 0-1 0 0,-1 0 1 0 0,0-1 0 0 0,0 1 0 0 0,3-3 0 0 0,-4 2 0 0 0,1 0-1 0 0,-1 0 0 0 0,0-1 0 0 0,0 1 1 0 0,0 0-1 0 0,0-1 0 0 0,0 0 0 0 0,-1 1 1 0 0,1-1-1 0 0,-1 0 0 0 0,0 0 0 0 0,1 0 1 0 0,-1 0-1 0 0,-1 0 0 0 0,1 0 0 0 0,0 0 1 0 0,-1 0-1 0 0,1 0 0 0 0,-1-5 1 0 0,0 4-29 0 0,0-1 0 0 0,-1 0 0 0 0,1 1 0 0 0,-1-1 1 0 0,0 0-1 0 0,0 1 0 0 0,0-1 0 0 0,-1 1 0 0 0,0-1 1 0 0,0 1-1 0 0,0 0 0 0 0,-3-5 0 0 0,-2-2-1232 0 0,-1-1 0 0 0,-8-21 0 0 0,10 19 32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0,'1'2'250'0'0,"5"20"521"0"0,5 35 1 0 0,3 14 5117 0 0,12 29-1345 0 0,-14-51-3839 0 0,1-1 0 0 0,32 76 1 0 0,-42-119-723 0 0,0 0 0 0 0,0-1 0 0 0,0 1 1 0 0,1-1-1 0 0,5 6 0 0 0,5 6-312 0 0,-13-15 0 0 0,1-1-78 0 0,-1 0 326 0 0,1-1 0 0 0,-1 1 1 0 0,0-1-1 0 0,0 1 0 0 0,0-1 0 0 0,1 0 0 0 0,-1 1 0 0 0,0-1 0 0 0,0 0 0 0 0,0 0 0 0 0,0 0 0 0 0,0 1 1 0 0,0-1-1 0 0,-1 0 0 0 0,3-2 0 0 0,10-22-615 0 0,1 1 324 0 0,-6 13 182 0 0,-1-1 0 0 0,11-22 0 0 0,5-8-446 0 0,-6 10 14 0 0,-15 26 441 0 0,1 0 0 0 0,0 0 0 0 0,0 1 0 0 0,1-1 0 0 0,-1 1 0 0 0,6-6 0 0 0,1 5 65 0 0,-8 5 143 0 0,0 1 0 0 0,0 0 0 0 0,0 0 0 0 0,-1 0-1 0 0,1 0 1 0 0,0 0 0 0 0,0 0 0 0 0,0 0 0 0 0,-1 1 0 0 0,1-1 0 0 0,0 1 0 0 0,0-1-1 0 0,0 1 1 0 0,-1 0 0 0 0,1 0 0 0 0,-1-1 0 0 0,1 1 0 0 0,0 0 0 0 0,-1 0 0 0 0,0 1 0 0 0,1-1-1 0 0,-1 0 1 0 0,0 0 0 0 0,3 3 0 0 0,2 4 148 0 0,0 0-1 0 0,-1 1 0 0 0,7 12 1 0 0,-4-5 15 0 0,32 55-837 0 0,-39-70 235 0 0,9 3-4420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8 252 4607 0 0,'0'0'354'0'0,"0"1"-233"0"0,-4 58 3500 0 0,2-42-2226 0 0,0 1 0 0 0,2 32-1 0 0,1-30-993 0 0,-1-15-256 0 0,0 0 0 0 0,1 1 0 0 0,-1-1 0 0 0,1 0 0 0 0,0 0 0 0 0,4 10 0 0 0,1-5 129 0 0,-4-9-284 0 0,0 1 1 0 0,1-1 0 0 0,-1 1 0 0 0,0-1 0 0 0,1 0 0 0 0,-1 0-1 0 0,5 1 1 0 0,0 1-85 0 0,-6-3-186 0 0,1 0-68 0 0,1-1 191 0 0,1 0 0 0 0,-1 0-1 0 0,0-1 1 0 0,0 1 0 0 0,0-1 0 0 0,1 1 0 0 0,-2-1 0 0 0,1 0 0 0 0,0 0 0 0 0,0-1 0 0 0,-1 1 0 0 0,1-1 0 0 0,-1 1 0 0 0,0-1 0 0 0,1 0 0 0 0,2-4 0 0 0,2-7-804 0 0,1 0 1 0 0,7-24-1 0 0,4-5-869 0 0,-1 1 5130 0 0,-24 55-1232 0 0,-11 28 174 0 0,-16 62-1 0 0,26-76-2037 0 0,0 1 0 0 0,2-1 0 0 0,1 1 0 0 0,1 0 0 0 0,2 39 0 0 0,1-63-335 0 0,0 0 0 0 0,1-1 0 0 0,0 1-1 0 0,-1-1 1 0 0,1 1 0 0 0,1-1 0 0 0,-1 1 0 0 0,3 4 0 0 0,-3-6-541 0 0,1-2-847 0 0,8 0-361 0 0</inkml:trace>
  <inkml:trace contextRef="#ctx0" brushRef="#br0" timeOffset="1">370 120 6047 0 0,'-4'-5'99'0'0,"4"3"-62"0"0,-1 1 0 0 0,0 0 0 0 0,1 0 0 0 0,-1 0 0 0 0,0 0 0 0 0,0 1-1 0 0,0-1 1 0 0,0 0 0 0 0,1 0 0 0 0,-1 0 0 0 0,-3-1 0 0 0,4 3-30 0 0,-1-1 1 0 0,0 0-1 0 0,0 1 1 0 0,0-1 0 0 0,0 0-1 0 0,0 1 1 0 0,1-1-1 0 0,-1 1 1 0 0,0-1-1 0 0,0 1 1 0 0,1 0-1 0 0,-2 1 1 0 0,1-2 0 0 0,-4 5 272 0 0,0-1 0 0 0,1 1-1 0 0,0 0 1 0 0,0 0-1 0 0,0 1 1 0 0,0-1 0 0 0,1 1-1 0 0,0 0 1 0 0,-4 9-1 0 0,4-6 265 0 0,-1 1-1 0 0,2 0 0 0 0,-1 0 1 0 0,2 0-1 0 0,-2 15 0 0 0,3-18-418 0 0,1 1 0 0 0,0 0-1 0 0,0-1 1 0 0,1 1-1 0 0,-1-1 1 0 0,2 0 0 0 0,-1 1-1 0 0,1-1 1 0 0,0 0 0 0 0,1 0-1 0 0,-1-1 1 0 0,2 1-1 0 0,-1-1 1 0 0,0 0 0 0 0,1 0-1 0 0,0 0 1 0 0,1-1 0 0 0,7 7-1 0 0,-11-11-113 0 0,8 8 217 0 0,24 14 0 0 0,-30-21-108 0 0,0 0 0 0 0,0 0 0 0 0,0 0-1 0 0,0-1 1 0 0,1 0 0 0 0,-1 0 0 0 0,0 0 0 0 0,1 0 0 0 0,7-1 0 0 0,-9 0-18 0 0,0-1 1 0 0,0 0-1 0 0,-1 0 1 0 0,1 0-1 0 0,-1 0 1 0 0,1-1-1 0 0,-1 1 1 0 0,1-1-1 0 0,-1 1 1 0 0,0-1-1 0 0,1 0 1 0 0,-1 0-1 0 0,0 0 1 0 0,0 0-1 0 0,-1 0 1 0 0,3-3-1 0 0,1-3 61 0 0,0 1 0 0 0,-1-1-1 0 0,1-1 1 0 0,-2 1 0 0 0,1-1 0 0 0,-1 1-1 0 0,0-1 1 0 0,2-14 0 0 0,-1-4-82 0 0,1-42 0 0 0,-5 38-749 0 0,-1-1 0 0 0,-2 1 1 0 0,-1 1-1 0 0,-10-36 0 0 0,8 42-812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2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6447 0 0,'0'0'499'0'0,"3"5"-310"0"0,11 59 3429 0 0,26 89 888 0 0,-24-85-3793 0 0,3 0 1 0 0,30 69-1 0 0,-31-105-475 0 0,-17-30 496 0 0,-13-25-126 0 0,-4-28-884 0 0,2-1 0 0 0,-11-89 0 0 0,4-109-1836 0 0,20 241 2035 0 0,-2-107-997 0 0,4 100 936 0 0,0-1 0 0 0,1 1 1 0 0,1-1-1 0 0,9-29 0 0 0,-11 43 148 0 0,0-1-1 0 0,0 1 1 0 0,1-1-1 0 0,0 1 0 0 0,0 0 1 0 0,0 0-1 0 0,0 0 1 0 0,0 0-1 0 0,0 0 0 0 0,1 1 1 0 0,0-1-1 0 0,-1 1 1 0 0,1-1-1 0 0,0 1 1 0 0,0 0-1 0 0,0 0 0 0 0,0 0 1 0 0,1 1-1 0 0,-1-1 1 0 0,5-1-1 0 0,-2 2 60 0 0,0-1-1 0 0,1 1 1 0 0,-1 1-1 0 0,1-1 1 0 0,-1 1-1 0 0,1 0 1 0 0,-1 1 0 0 0,0-1-1 0 0,1 1 1 0 0,10 3-1 0 0,-8-1 39 0 0,-1 0 0 0 0,0 1 0 0 0,1 0 0 0 0,-2 0-1 0 0,1 1 1 0 0,0 0 0 0 0,-1 0 0 0 0,13 12 0 0 0,-5-2 303 0 0,0 1 1 0 0,20 27 0 0 0,-29-34-195 0 0,0 0 1 0 0,0 0-1 0 0,-1 0 1 0 0,0 1-1 0 0,-1 0 1 0 0,4 11-1 0 0,-7-17-113 0 0,0 0 0 0 0,0 0 0 0 0,0 1 0 0 0,-1-1-1 0 0,1 0 1 0 0,-1 0 0 0 0,0 1 0 0 0,0-1 0 0 0,-1 0-1 0 0,1 1 1 0 0,-1-1 0 0 0,0 0 0 0 0,0 0 0 0 0,-1 0 0 0 0,1 0-1 0 0,-1 0 1 0 0,-4 8 0 0 0,2-6-25 0 0,-1 1 1 0 0,0-1-1 0 0,0 0 0 0 0,0 0 0 0 0,-1-1 1 0 0,0 1-1 0 0,0-1 0 0 0,0-1 0 0 0,-1 1 0 0 0,0-1 1 0 0,0 0-1 0 0,0-1 0 0 0,0 1 0 0 0,0-1 1 0 0,-1-1-1 0 0,1 1 0 0 0,-11 1 0 0 0,8-2-120 0 0,-1 0 91 0 0,0 0 1 0 0,1-1-1 0 0,-17 1 0 0 0,25-2-109 0 0,0 0 0 0 0,1 0 0 0 0,-1 0 0 0 0,0-1 0 0 0,0 1 0 0 0,0 0 0 0 0,0-1 0 0 0,0 1 0 0 0,1-1 0 0 0,-1 0 0 0 0,0 1-1 0 0,0-1 1 0 0,1 0 0 0 0,-1 0 0 0 0,1 0 0 0 0,-1 0 0 0 0,1-1 0 0 0,-1 1 0 0 0,1 0 0 0 0,0-1 0 0 0,-1 1 0 0 0,1 0 0 0 0,0-1 0 0 0,0 0 0 0 0,0 1 0 0 0,-1-3 0 0 0,1 2-212 0 0,1 1 0 0 0,0-1 1 0 0,0 1-1 0 0,-1-1 0 0 0,1 1 1 0 0,0-1-1 0 0,0 1 0 0 0,0-1 1 0 0,1 1-1 0 0,-1-1 0 0 0,1-1 1 0 0,2-9-1619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1375 0 0,'18'43'582'0'0,"13"46"0"0"0,-16-21 3863 0 0,-12-50-571 0 0,0 31 1 0 0,-3-49-3800 0 0,0 1 0 0 0,0-1 0 0 0,0 1 0 0 0,0-1 0 0 0,0 0 0 0 0,0 1 1 0 0,0-1-1 0 0,0 1 0 0 0,0-1 0 0 0,0 0 0 0 0,0 1 0 0 0,0-1 1 0 0,0 0-1 0 0,-1 1 0 0 0,1-1 0 0 0,0 1 0 0 0,0-1 0 0 0,0 0 0 0 0,-1 1 1 0 0,1-1-1 0 0,0 0 0 0 0,-1 1 0 0 0,-4-4 1328 0 0,-5-13-964 0 0,4-3-797 0 0,1 0 1 0 0,0 0-1 0 0,2-1 0 0 0,0 0 0 0 0,1 0 0 0 0,1 0 0 0 0,2-25 1 0 0,-1 41 147 0 0,0-1 0 0 0,0 1 0 0 0,1 0 0 0 0,0-1 0 0 0,-1 1 0 0 0,2-1 0 0 0,-1 1 0 0 0,0 0 0 0 0,1 0 0 0 0,0 0 0 0 0,0 0 0 0 0,0 0 0 0 0,0 0 0 0 0,0 0 0 0 0,1 1 0 0 0,0-1 0 0 0,0 1 0 0 0,0 0 0 0 0,0-1 0 0 0,0 1 0 0 0,1 1 0 0 0,0-1 0 0 0,5-3 0 0 0,2 2-265 0 0,-6 4 502 0 0,0 0 0 0 0,-1 0 0 0 0,1 1-1 0 0,0 0 1 0 0,-1 0 0 0 0,1 0 0 0 0,-1 0 0 0 0,7 3 0 0 0,31 17 570 0 0,-40-20-371 0 0,-1 3-87 0 0,1 0-26 0 0,0 1 1 0 0,0 0-1 0 0,-1 0 1 0 0,0 0-1 0 0,0 1 1 0 0,0-1-1 0 0,0 0 1 0 0,-1 0-1 0 0,0 1 1 0 0,0-1-1 0 0,-1 0 1 0 0,-1 8-1 0 0,-1 5 855 0 0,-2 0 0 0 0,-10 24 0 0 0,12-34-567 0 0,0 0 1 0 0,1 0-1 0 0,0 0 1 0 0,0 1-1 0 0,0 14 1 0 0,2-22-385 0 0,1 1 0 0 0,0-1 0 0 0,0 1-1 0 0,0-1 1 0 0,0 1 0 0 0,1-1 0 0 0,-1 0 0 0 0,0 1 0 0 0,3 1 0 0 0,1 1-9 0 0,13 14-69 0 0,-8-15 4 0 0,-4-3 23 0 0,-1 1-31 0 0,0 0 0 0 0,1-1 0 0 0,-1 1 0 0 0,0-1-1 0 0,0-1 1 0 0,1 1 0 0 0,-1-1 0 0 0,0 0 0 0 0,9-2 0 0 0,-4-1-61 0 0,0 0 0 0 0,0 0 0 0 0,15-9 1 0 0,-22 11 82 0 0,5-1 51 0 0,-6 3 327 0 0,0 1-151 0 0,0 1 0 0 0,0 0 0 0 0,0 0 0 0 0,0 0 0 0 0,0 0 1 0 0,-1 0-1 0 0,3 5 0 0 0,5 4-60 0 0,-4-6-656 0 0,0-1 1 0 0,1 0-1 0 0,-1-1 1 0 0,1 1-1 0 0,5 2 1 0 0,-9-5-999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10855 0 0,'2'32'333'0'0,"2"0"-1"0"0,2-1 1 0 0,0 1 0 0 0,2-1-1 0 0,2 0 1 0 0,18 41-1 0 0,-10-31 2 0 0,83 171-729 0 0,-97-206 164 0 0,-1 0-1 0 0,1 0 1 0 0,-1 1 0 0 0,-1-1-1 0 0,1 1 1 0 0,-1-1 0 0 0,0 1-1 0 0,-1 0 1 0 0,1 8 0 0 0,-14-18 152 0 0,8 1 138 0 0,-1-1 1 0 0,0 0-1 0 0,1 0 1 0 0,0 0-1 0 0,0 0 1 0 0,0-1-1 0 0,0 0 1 0 0,0 0-1 0 0,1 0 1 0 0,-6-8-1 0 0,0-3 479 0 0,-15-30-1 0 0,21 38-456 0 0,0 0 0 0 0,1-1 0 0 0,0 1 0 0 0,0-1 0 0 0,1 0 0 0 0,0 1 0 0 0,0-1 0 0 0,1 0 0 0 0,1-11 0 0 0,0 7-25 0 0,0 0 0 0 0,2 1 0 0 0,-1-1 0 0 0,1 0 0 0 0,6-12 0 0 0,-8 22 160 0 0,33-9 1580 0 0,-30 10-1627 0 0,7-2 199 0 0,1 0-1 0 0,-1 0 1 0 0,0-1-1 0 0,14-6 0 0 0,-5 0-93 0 0,35-10 0 0 0,-53 19-266 0 0,26-7 91 0 0,-26 8-62 0 0,-1 0-1 0 0,1-1 1 0 0,-1 1 0 0 0,0-1 0 0 0,1 1 0 0 0,-1-1-1 0 0,1 0 1 0 0,-1 1 0 0 0,0-1 0 0 0,0 0-1 0 0,0 0 1 0 0,1 0 0 0 0,-1 0 0 0 0,0 0 0 0 0,0 0-1 0 0,1-3 1 0 0,5-6 1334 0 0,-13 18 354 0 0,0 5-1598 0 0,0 0-1 0 0,1 1 1 0 0,0 0 0 0 0,1 0-1 0 0,-3 19 1 0 0,6-24-63 0 0,0 1 0 0 0,0-1 0 0 0,1 1 0 0 0,1 0 0 0 0,0-1 0 0 0,0 1 0 0 0,1-1 0 0 0,0 1 0 0 0,4 10 0 0 0,-3-11-250 0 0,1 0-1 0 0,0 0 1 0 0,1 0-1 0 0,0 0 1 0 0,0-1-1 0 0,1 0 1 0 0,0 0-1 0 0,0 0 1 0 0,1-1-1 0 0,0 0 1 0 0,0 0-1 0 0,1-1 1 0 0,0 0-1 0 0,0 0 1 0 0,0-1-1 0 0,1 0 1 0 0,0 0-1 0 0,0-1 1 0 0,0 0-1 0 0,0-1 1 0 0,18 4 0 0 0,-13-4-923 0 0,1-2 1 0 0,-1 0 0 0 0,1-1 0 0 0,-1 0 0 0 0,28-5-1 0 0,-12 0-683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196 182 1375 0 0,'0'0'66'0'0,"0"-3"-8"0"0,0-1-44 0 0,1 0-13 0 0,-6-19-4 0 0,0 11 697 0 0,0 1 0 0 0,0-1 0 0 0,-1 1 0 0 0,-8-13-1 0 0,7 14-154 0 0,2 3-286 0 0,-1 0 0 0 0,1 1-1 0 0,-2 0 1 0 0,1 0-1 0 0,-1 1 1 0 0,1 0-1 0 0,-2 0 1 0 0,1 1-1 0 0,0-1 1 0 0,-1 2-1 0 0,-10-5 1 0 0,17 7 756 0 0,3 4-655 0 0,25 31 527 0 0,-13-16-300 0 0,1 0-1 0 0,21 19 0 0 0,-21-23-224 0 0,52 49 1913 0 0,-59-55-1597 0 0,-1 1 0 0 0,1 1 0 0 0,-2-1 0 0 0,0 1-1 0 0,10 21 1 0 0,-15-29-529 0 0,0 0 0 0 0,-1 1 0 0 0,1-1 0 0 0,0 0 1 0 0,-1 0-1 0 0,1 1 0 0 0,-1-1 0 0 0,0 1 0 0 0,0-1 0 0 0,0 0 0 0 0,0 1 0 0 0,0-1 0 0 0,0 0 0 0 0,-1 1 0 0 0,1-1 0 0 0,-1 0 0 0 0,0 1 0 0 0,0-1 0 0 0,-1 3 0 0 0,0-2 7 0 0,0 1 0 0 0,-1-1 0 0 0,1 0-1 0 0,-1-1 1 0 0,0 1 0 0 0,1 0 0 0 0,-1-1-1 0 0,-1 1 1 0 0,1-1 0 0 0,-6 4-1 0 0,-5 0 41 0 0,1-1 0 0 0,-1 0 0 0 0,0 0 0 0 0,0-2 0 0 0,-18 4 0 0 0,13-5-367 0 0,-1 0 1 0 0,1-1-1 0 0,-1-1 0 0 0,1-1 1 0 0,-21-3-1 0 0,38 4-548 0 0,-6-6-4026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9215 0 0,'0'0'831'0'0,"1"3"-686"0"0,12 28 718 0 0,13 15 7001 0 0,-8-22-6060 0 0,-18-22-1785 0 0,1-1 0 0 0,-1 1 0 0 0,0-1 0 0 0,0 0 0 0 0,0 1 0 0 0,0-1 0 0 0,0 1 0 0 0,0-1 0 0 0,0 1 0 0 0,0-1 0 0 0,-1 0 0 0 0,1 1 0 0 0,-1-1 0 0 0,1 0 0 0 0,-1 1 0 0 0,0 1 0 0 0,-1 0 1 0 0,1 0 0 0 0,-1-1-1 0 0,1 1 1 0 0,-1-1 0 0 0,0 1-1 0 0,-4 3 1 0 0,-24 19 115 0 0,9-9-609 0 0,0 2 0 0 0,-27 30-1 0 0,33-31-989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0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12295 0 0,'1'0'26'0'0,"-1"0"-1"0"0,0 0 0 0 0,0 0 0 0 0,0-1 1 0 0,0 1-1 0 0,0 0 0 0 0,1 0 0 0 0,-1 0 1 0 0,0 0-1 0 0,0 0 0 0 0,0 0 1 0 0,0 1-1 0 0,0-1 0 0 0,1 0 0 0 0,-1 0 1 0 0,0 0-1 0 0,0 0 0 0 0,0 0 0 0 0,0 0 1 0 0,0 0-1 0 0,1 0 0 0 0,-1 0 1 0 0,0 0-1 0 0,0 0 0 0 0,0 0 0 0 0,0 1 1 0 0,0-1-1 0 0,0 0 0 0 0,0 0 0 0 0,0 0 1 0 0,1 0-1 0 0,-1 0 0 0 0,0 0 1 0 0,0 0-1 0 0,0 1 0 0 0,0-1 0 0 0,0 0 1 0 0,0 0-1 0 0,0 0 0 0 0,0 0 0 0 0,0 1 1 0 0,0-1-1 0 0,0 0 0 0 0,-1 1-11 0 0,1 1 1 0 0,-1-1-1 0 0,0 1 0 0 0,0-1 0 0 0,0 0 0 0 0,0 0 0 0 0,0 0 1 0 0,0 1-1 0 0,0-1 0 0 0,-1 0 0 0 0,1 0 0 0 0,0 0 0 0 0,-1-1 0 0 0,-1 2 1 0 0,-26 11 120 0 0,9-5 840 0 0,14-5-812 0 0,-1 1 1 0 0,0 0 0 0 0,1 0-1 0 0,0 1 1 0 0,0 0-1 0 0,-6 6 1 0 0,0 3 117 0 0,0 0 1 0 0,-9 18-1 0 0,16-22-281 0 0,5-7-4 0 0,0 0 1 0 0,0 0-1 0 0,0 0 0 0 0,1 0 0 0 0,0 0 0 0 0,-1 0 0 0 0,1 0 1 0 0,0 0-1 0 0,0 0 0 0 0,0 0 0 0 0,1 0 0 0 0,-1-1 0 0 0,1 1 0 0 0,-1 0 1 0 0,1-1-1 0 0,0 0 0 0 0,0 1 0 0 0,4 3 0 0 0,4 4-26 0 0,1-1 0 0 0,19 14-1 0 0,26 11-36 0 0,-17-12 161 0 0,-37-20-27 0 0,1-1 1 0 0,-1 1-1 0 0,0 0 0 0 0,1 0 1 0 0,-1 0-1 0 0,0 0 1 0 0,0 1-1 0 0,0-1 0 0 0,0 0 1 0 0,-1 1-1 0 0,1-1 0 0 0,-1 1 1 0 0,1 0-1 0 0,-1-1 1 0 0,0 1-1 0 0,1 3 0 0 0,-2-4 24 0 0,0 0 0 0 0,0 0 0 0 0,0 0 0 0 0,0 0 0 0 0,0-1 0 0 0,0 1-1 0 0,0 0 1 0 0,0 0 0 0 0,-1 0 0 0 0,1 0 0 0 0,-1 0 0 0 0,1-1 0 0 0,-1 1-1 0 0,0 0 1 0 0,0 0 0 0 0,0-1 0 0 0,0 1 0 0 0,0-1 0 0 0,0 1 0 0 0,0-1 0 0 0,0 1-1 0 0,-1-1 1 0 0,1 1 0 0 0,-1-1 0 0 0,-2 2 0 0 0,-6 4 61 0 0,0-1-1 0 0,0 0 1 0 0,-1-1 0 0 0,0 0 0 0 0,0 0 0 0 0,-22 5 0 0 0,32-10-860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1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10591 0 0,'0'0'819'0'0,"8"1"-534"0"0,-3-1-263 0 0,-4 0-18 0 0,1 0 0 0 0,-1 0 0 0 0,1 0 0 0 0,-1 0 0 0 0,1 0 0 0 0,0 1 0 0 0,-1-1 0 0 0,1 0 0 0 0,-1 1 0 0 0,1-1 0 0 0,-1 1 0 0 0,1-1 0 0 0,-1 1 0 0 0,1 0 0 0 0,-1 0 0 0 0,0 0 0 0 0,1-1 0 0 0,-1 1 0 0 0,0 1 0 0 0,0-1 0 0 0,0 0 0 0 0,0 0 0 0 0,0 0 0 0 0,0 0 0 0 0,0 1 0 0 0,0-1 0 0 0,0 0 0 0 0,-1 1 0 0 0,1-1 0 0 0,0 2 0 0 0,85 339 4816 0 0,-83-330-4780 0 0,0 1 0 0 0,0-1 0 0 0,0 23 0 0 0,-3-35-35 0 0,0 1 0 0 0,0-1 0 0 0,0 1 1 0 0,0-1-1 0 0,0 1 0 0 0,0-1 0 0 0,0 1 1 0 0,0-1-1 0 0,0 1 0 0 0,0-1 0 0 0,0 1 1 0 0,0-1-1 0 0,0 0 0 0 0,0 1 0 0 0,-1-1 1 0 0,1 1-1 0 0,0-1 0 0 0,0 1 0 0 0,-1-1 1 0 0,1 0-1 0 0,0 1 0 0 0,-1-1 1 0 0,0 1-1 0 0,1-1-4 0 0,0 0 1 0 0,-1 0-1 0 0,1 0 1 0 0,-1 0-1 0 0,1 0 1 0 0,0 0-1 0 0,-1 0 1 0 0,1 0-1 0 0,-1-1 1 0 0,1 1-1 0 0,0 0 1 0 0,-1 0-1 0 0,1 0 0 0 0,0 0 1 0 0,-1-1-1 0 0,1 1 1 0 0,0 0-1 0 0,-1 0 1 0 0,1-1-1 0 0,-1 0 1 0 0,-13-17-146 0 0,8 4 3 0 0,0 1 0 0 0,2-1 0 0 0,-1-1 1 0 0,-2-17-1 0 0,-6-62-174 0 0,8 47 131 0 0,3 21 78 0 0,1 1-1 0 0,1 0 1 0 0,1-1-1 0 0,1 1 0 0 0,2 0 1 0 0,0-1-1 0 0,2 2 1 0 0,0-1-1 0 0,2 1 1 0 0,1 0-1 0 0,12-24 1 0 0,-16 38 86 0 0,1 0 0 0 0,0 0 0 0 0,0 1 0 0 0,1-1 0 0 0,0 1 1 0 0,0 1-1 0 0,1-1 0 0 0,15-11 0 0 0,-18 17 37 0 0,-1-1 1 0 0,1 2-1 0 0,0-1 0 0 0,0 1 0 0 0,0-1 0 0 0,0 1 1 0 0,0 1-1 0 0,0-1 0 0 0,0 1 0 0 0,1 0 0 0 0,-1 0 1 0 0,1 0-1 0 0,-1 1 0 0 0,0 0 0 0 0,1 0 0 0 0,-1 0 0 0 0,1 1 1 0 0,-1 0-1 0 0,1 0 0 0 0,4 2 0 0 0,-1 0 60 0 0,-1 0-1 0 0,0 1 0 0 0,0 1 0 0 0,0-1 0 0 0,0 1 1 0 0,-1 0-1 0 0,0 1 0 0 0,0 0 0 0 0,0 0 1 0 0,9 11-1 0 0,-4-2 205 0 0,0 0 0 0 0,-1 1 0 0 0,16 33 0 0 0,-21-37-96 0 0,-1 1 1 0 0,-1-1-1 0 0,0 1 0 0 0,-1 0 1 0 0,0 1-1 0 0,-1-1 1 0 0,0 0-1 0 0,-1 1 0 0 0,-1-1 1 0 0,0 1-1 0 0,-1-1 1 0 0,0 1-1 0 0,-1-1 0 0 0,-7 22 1 0 0,4-15-9 0 0,-2-2 1 0 0,0 1-1 0 0,-1-1 1 0 0,-1 0-1 0 0,-1 0 1 0 0,-1-1-1 0 0,0-1 1 0 0,-1 0-1 0 0,-18 19 1 0 0,23-28-150 0 0,0 0 0 0 0,-1 0 0 0 0,0-1 0 0 0,0-1-1 0 0,-1 1 1 0 0,0-1 0 0 0,-15 6 0 0 0,-2-1-195 0 0,-40 8-1 0 0,61-16 38 0 0,-1-1 1 0 0,1-1 0 0 0,0 1-1 0 0,0-1 1 0 0,0 0-1 0 0,-1 0 1 0 0,1 0 0 0 0,0-1-1 0 0,-8-1 1 0 0,11 2-6 0 0,1-1-1 0 0,-1 1 1 0 0,1-1 0 0 0,-1 0 0 0 0,0 1 0 0 0,1-1-1 0 0,-1 0 1 0 0,1 0 0 0 0,0 0 0 0 0,-1 0 0 0 0,1 0-1 0 0,0 0 1 0 0,0-1 0 0 0,0 1 0 0 0,-1 0-1 0 0,1-1 1 0 0,0 1 0 0 0,1 0 0 0 0,-1-1 0 0 0,0 1-1 0 0,0-1 1 0 0,1 0 0 0 0,-1 1 0 0 0,1-1 0 0 0,-1 1-1 0 0,1-1 1 0 0,0 0 0 0 0,-1 1 0 0 0,1-1 0 0 0,0 0-1 0 0,0 1 1 0 0,0-3 0 0 0,2-13-1876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1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12583 0 0,'-77'33'1407'0'0,"58"-26"-949"0"0,0 0 1 0 0,1 1-1 0 0,0 1 1 0 0,0 1-1 0 0,-27 21 1 0 0,41-28-420 0 0,0 0 1 0 0,1 0 0 0 0,0 1 0 0 0,0-1 0 0 0,0 1 0 0 0,0 0 0 0 0,0 0 0 0 0,1 0 0 0 0,-1 0-1 0 0,1 1 1 0 0,0-1 0 0 0,1 1 0 0 0,-1-1 0 0 0,1 1 0 0 0,0 0 0 0 0,0-1 0 0 0,0 1-1 0 0,1 0 1 0 0,-1 0 0 0 0,1 0 0 0 0,0-1 0 0 0,1 1 0 0 0,-1 0 0 0 0,1 0 0 0 0,0-1-1 0 0,0 1 1 0 0,1 0 0 0 0,-1-1 0 0 0,1 1 0 0 0,0-1 0 0 0,0 0 0 0 0,1 1 0 0 0,-1-1 0 0 0,1 0-1 0 0,0 0 1 0 0,0-1 0 0 0,0 1 0 0 0,0-1 0 0 0,1 1 0 0 0,0-1 0 0 0,-1 0 0 0 0,1 0-1 0 0,0-1 1 0 0,8 4 0 0 0,-5-2-12 0 0,0-1 0 0 0,0-1 0 0 0,1 0-1 0 0,-1 0 1 0 0,1 0 0 0 0,0-1 0 0 0,-1 0 0 0 0,1-1 0 0 0,0 1-1 0 0,11-2 1 0 0,-15 0-13 0 0,0 1 1 0 0,-1-1-1 0 0,1 0 0 0 0,0 0 0 0 0,-1 0 1 0 0,1 0-1 0 0,-1-1 0 0 0,1 1 0 0 0,-1-1 1 0 0,0 0-1 0 0,1 0 0 0 0,-1 0 0 0 0,0-1 1 0 0,0 1-1 0 0,-1-1 0 0 0,1 1 0 0 0,0-1 1 0 0,-1 0-1 0 0,0 0 0 0 0,0 0 0 0 0,0 0 1 0 0,0-1-1 0 0,2-4 0 0 0,-3 5 27 0 0,0-1-1 0 0,-1 1 0 0 0,1 0 0 0 0,-1 0 1 0 0,0-1-1 0 0,0 1 0 0 0,0 0 1 0 0,-1-1-1 0 0,1 1 0 0 0,-1 0 1 0 0,0 0-1 0 0,1-1 0 0 0,-2 1 1 0 0,1 0-1 0 0,0 0 0 0 0,-2-3 1 0 0,0 1-59 0 0,0-1 1 0 0,0 1-1 0 0,0 0 1 0 0,-1 0-1 0 0,0 0 1 0 0,0 1-1 0 0,-8-9 1 0 0,6 10-444 0 0,1 0 0 0 0,-1 0 1 0 0,-11-3-1 0 0,15 5 276 0 0,-12-3-1508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11975 0 0,'0'0'547'0'0,"0"2"-11"0"0,1 25-55 0 0,1 0 0 0 0,10 44 0 0 0,19 53 2338 0 0,-19-78-2508 0 0,2 22 209 0 0,2-85-424 0 0,34-89-202 0 0,-16 29-86 0 0,-20 47 62 0 0,-10 20 92 0 0,0 0 1 0 0,1 0-1 0 0,0 1 0 0 0,1 0 0 0 0,0 0 1 0 0,0 0-1 0 0,1 1 0 0 0,14-15 0 0 0,-11 18 22 0 0,2 8 16 0 0,-1 4 18 0 0,-5 2 35 0 0,-1-1 1 0 0,0 1 0 0 0,0 0-1 0 0,-1 0 1 0 0,5 16 0 0 0,-6-19-26 0 0,12 41 151 0 0,-11-32-161 0 0,0-1 0 0 0,1 0 1 0 0,1 0-1 0 0,0-1 0 0 0,12 18 0 0 0,-14-24-65 0 0,1-1 0 0 0,-1 0 0 0 0,1 0-1 0 0,1-1 1 0 0,-1 0 0 0 0,1 0 0 0 0,0 0-1 0 0,7 4 1 0 0,-9-7-51 0 0,-1 0 0 0 0,1-1-1 0 0,0 1 1 0 0,0-1 0 0 0,0 0-1 0 0,0 0 1 0 0,0 0 0 0 0,0 0 0 0 0,0-1-1 0 0,0 0 1 0 0,0 0 0 0 0,1 0-1 0 0,-1 0 1 0 0,0 0 0 0 0,0-1 0 0 0,6-1-1 0 0,2-2-130 0 0,1-1-1 0 0,-1 0 0 0 0,-1-1 0 0 0,1 0 1 0 0,-1-1-1 0 0,0 0 0 0 0,0-1 1 0 0,-1 0-1 0 0,0 0 0 0 0,-1-1 0 0 0,1 0 1 0 0,-2-1-1 0 0,9-12 0 0 0,0 1-58 0 0,-2 3-44 0 0,17-27 0 0 0,-27 36 311 0 0,0 0 0 0 0,0-1-1 0 0,-1 1 1 0 0,0-1 0 0 0,-1 0-1 0 0,3-13 1 0 0,-6 20 65 0 0,1 0-1 0 0,-1 0 1 0 0,0 0 0 0 0,0 0-1 0 0,0 0 1 0 0,-1 0 0 0 0,-1-6-1 0 0,2 8 429 0 0,-1 2-408 0 0,-1 0 1 0 0,1 1-1 0 0,0 0 0 0 0,0-1 0 0 0,0 1 0 0 0,0 0 0 0 0,0-1 0 0 0,1 1 1 0 0,-2 4-1 0 0,0-1 44 0 0,1 1 0 0 0,0-1 1 0 0,0 1-1 0 0,1-1 1 0 0,0 1-1 0 0,0 0 1 0 0,0-1-1 0 0,0 1 0 0 0,1-1 1 0 0,0 1-1 0 0,0-1 1 0 0,3 8-1 0 0,-3-10-63 0 0,1 1-1 0 0,-1-1 1 0 0,0 0 0 0 0,1 0-1 0 0,0 0 1 0 0,0-1-1 0 0,0 1 1 0 0,0 0 0 0 0,0-1-1 0 0,0 1 1 0 0,1-1-1 0 0,-1 0 1 0 0,1 0-1 0 0,-1 0 1 0 0,1 0 0 0 0,0 0-1 0 0,0 0 1 0 0,0-1-1 0 0,0 1 1 0 0,0-1 0 0 0,5 1-1 0 0,3 1 68 0 0,-1-2 0 0 0,1 1 0 0 0,0-1 0 0 0,0-1 0 0 0,0 0 0 0 0,0-1 0 0 0,-1 0 0 0 0,18-3 0 0 0,-26 3 340 0 0,-2 1-406 0 0,1 0-1 0 0,0 0 1 0 0,-1-1-1 0 0,1 1 1 0 0,-1 0-1 0 0,1-1 1 0 0,-1 1-1 0 0,1-1 1 0 0,-1 1-1 0 0,1-1 0 0 0,-1 1 1 0 0,0 0-1 0 0,1-1 1 0 0,-1 1-1 0 0,0-1 1 0 0,1 0-1 0 0,-1 1 1 0 0,0-1-1 0 0,1 1 1 0 0,-1-1-1 0 0,0 1 1 0 0,0-1-1 0 0,0 0 1 0 0,0 1-1 0 0,0-1 1 0 0,0-1-1 0 0,1 0 15 0 0,-1 0 0 0 0,0 0 1 0 0,1 0-1 0 0,-1 0 0 0 0,-1 0 0 0 0,1 0 0 0 0,0 0 0 0 0,-1-4 1 0 0,-3-3-105 0 0,0-1 1 0 0,-1 1-1 0 0,-1 0 1 0 0,1 0-1 0 0,-12-13 0 0 0,9 12-641 0 0,0-1 0 0 0,1 0-1 0 0,-8-15 1 0 0,7 5-566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0,'0'0'382'0'0,"1"4"-8"0"0,22 83 2900 0 0,41 108 0 0 0,-41-138-2715 0 0,112 241-335 0 0,-99-218-2496 0 0,-34-77 2013 0 0,6 18-1657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30 224 919 0 0,'-23'-53'80'0'0,"22"52"13"0"0,0 0 0 0 0,1-1 0 0 0,-1 1 0 0 0,0 0 0 0 0,1 0 0 0 0,-1-1 0 0 0,1 1 0 0 0,0 0 0 0 0,-1 0 0 0 0,1-1 0 0 0,0 1 0 0 0,0 0 0 0 0,0-1 0 0 0,0 1 0 0 0,0-1 0 0 0,0 1 0 0 0,0 0 0 0 0,0-1 0 0 0,1 1 0 0 0,0-2 0 0 0,0-2 1548 0 0,0 4-1083 0 0,-1-1 0 0 0,1 1 1 0 0,-1-1-1 0 0,1 1 0 0 0,-1 0 0 0 0,1 0 0 0 0,0-1 1 0 0,0 1-1 0 0,-1 0 0 0 0,1 0 0 0 0,0 0 1 0 0,0 0-1 0 0,0 0 0 0 0,0 0 0 0 0,1 0 1 0 0,-1 0-1 0 0,0 0 0 0 0,0 0 0 0 0,3 0 1 0 0,27-10 3357 0 0,-20 8-3688 0 0,128-30 2810 0 0,-14 3-2326 0 0,-33 6-2281 0 0,-48 12-6331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2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8287 0 0,'-12'-2'890'0'0,"9"3"-572"0"0,1-1 0 0 0,-1 1 0 0 0,0-1 0 0 0,1 1 0 0 0,-1 0 1 0 0,0 0-1 0 0,1 0 0 0 0,-1 1 0 0 0,1-1 0 0 0,0 1 0 0 0,-1-1 1 0 0,1 1-1 0 0,0 0 0 0 0,-3 3 0 0 0,2-1-54 0 0,0 0 0 0 0,0 0 0 0 0,1 0-1 0 0,0 0 1 0 0,-1 0 0 0 0,2 0 0 0 0,-1 0 0 0 0,-1 6 0 0 0,0 4-60 0 0,0-1 1 0 0,1 1-1 0 0,1 0 1 0 0,0 0 0 0 0,2 14-1 0 0,-1-17-154 0 0,2 1 0 0 0,-1-1 0 0 0,1 0-1 0 0,1 0 1 0 0,0 0 0 0 0,0 0 0 0 0,1-1 0 0 0,6 12-1 0 0,-8-18-1 0 0,1 0 0 0 0,-1 1 0 0 0,1-1 0 0 0,0 0 0 0 0,0 0 0 0 0,0 0 0 0 0,1-1 0 0 0,0 1 0 0 0,-1-1 0 0 0,1 0 0 0 0,0 0 0 0 0,1 0 0 0 0,-1 0 0 0 0,0-1 0 0 0,1 0 0 0 0,-1 0 0 0 0,1 0 0 0 0,0 0 0 0 0,0-1 0 0 0,8 2 0 0 0,-8-3 28 0 0,0 0-1 0 0,0 0 1 0 0,0 0 0 0 0,1 0-1 0 0,-1-1 1 0 0,0 0-1 0 0,0 0 1 0 0,-1-1 0 0 0,1 1-1 0 0,0-1 1 0 0,0 0-1 0 0,-1 0 1 0 0,1-1 0 0 0,-1 1-1 0 0,0-1 1 0 0,1 0-1 0 0,-1 0 1 0 0,-1-1 0 0 0,7-6-1 0 0,-7 7-39 0 0,0-1-1 0 0,0 0 1 0 0,0 1-1 0 0,-1-1 1 0 0,0 0-1 0 0,1 0 1 0 0,-1-1-1 0 0,-1 1 1 0 0,1 0-1 0 0,-1-1 1 0 0,0 1-1 0 0,0-1 1 0 0,0 1-1 0 0,0-1 1 0 0,-1 1-1 0 0,0-1 1 0 0,0 0-1 0 0,0 1 1 0 0,0-1-1 0 0,-1 1 1 0 0,-2-10 0 0 0,0 5-81 0 0,-1 0 1 0 0,1 0-1 0 0,-2 1 1 0 0,1-1 0 0 0,-1 1-1 0 0,0 0 1 0 0,-1 0 0 0 0,0 1-1 0 0,0 0 1 0 0,-15-13 0 0 0,16 15-416 0 0,0 0 1 0 0,0 0-1 0 0,0 0 1 0 0,0 0 0 0 0,1-1-1 0 0,0 0 1 0 0,0 0-1 0 0,-5-11 1 0 0,2 0-5660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10591 0 0,'0'3'819'0'0,"1"17"-367"0"0,1 0 0 0 0,8 32 0 0 0,0 0 1039 0 0,-6-28-1138 0 0,1-1 0 0 0,0 1 1 0 0,2 0-1 0 0,1-1 0 0 0,1-1 1 0 0,1 1-1 0 0,21 35 0 0 0,-30-56-125 0 0,13-5-140 0 0,-13 2-80 0 0,1 0 0 0 0,0 0 0 0 0,-1 0 0 0 0,1 0 0 0 0,-1 0 0 0 0,0 0 0 0 0,1-1 0 0 0,-1 1 0 0 0,0 0 0 0 0,0-1 0 0 0,0 1 0 0 0,0-1 0 0 0,0 1 0 0 0,0-1 0 0 0,0 0 0 0 0,0 1 0 0 0,0-3 0 0 0,9-32 24 0 0,-10 36-32 0 0,8-54-13 0 0,-6 36-92 0 0,7-29 1 0 0,5-28-210 0 0,-12 59 193 0 0,0 0 0 0 0,2 0 0 0 0,-1 1 0 0 0,2-1 0 0 0,0 1-1 0 0,13-25 1 0 0,-12 28-2 0 0,6-11-36 0 0,-11 22 150 0 0,0 0 0 0 0,-1 0 0 0 0,1 0-1 0 0,0 1 1 0 0,0-1 0 0 0,-1 0 0 0 0,1 0-1 0 0,0 0 1 0 0,0 1 0 0 0,0-1 0 0 0,0 1 0 0 0,0-1-1 0 0,0 0 1 0 0,0 1 0 0 0,0 0 0 0 0,0-1-1 0 0,2 1 1 0 0,5 2-57 0 0,-6-1 70 0 0,-1 0 0 0 0,1 1 1 0 0,-1-1-1 0 0,1 1 0 0 0,-1 0 1 0 0,0-1-1 0 0,0 1 0 0 0,0 0 1 0 0,0 0-1 0 0,0 0 0 0 0,0 0 1 0 0,1 3-1 0 0,6 28 165 0 0,-7-28-121 0 0,3 29 261 0 0,-1 0 0 0 0,-2 0 0 0 0,-3 48 0 0 0,2-82-305 0 0,-6 79 397 0 0,6-77-230 0 0,12-11-115 0 0,-7 4-80 0 0,1 0 0 0 0,-1 0 0 0 0,-1-1-1 0 0,1 0 1 0 0,-1 1 0 0 0,4-10 0 0 0,20-42-174 0 0,-5 6 104 0 0,-14 34 70 0 0,-2 3-17 0 0,1 1 0 0 0,0 0 1 0 0,16-21-1 0 0,-11 15-21 0 0,-12 17 60 0 0,1-1 0 0 0,-1 1-1 0 0,1-1 1 0 0,0 1 0 0 0,-1 0 0 0 0,5-4 0 0 0,-2 6-41 0 0,2 5 53 0 0,-1 0 0 0 0,1 0 1 0 0,-1 0-1 0 0,0 0 0 0 0,0 1 1 0 0,4 7-1 0 0,23 42 247 0 0,-24-39-150 0 0,0-1 0 0 0,1 0 0 0 0,17 20 0 0 0,-16-24-73 0 0,-1-1 0 0 0,2 0 0 0 0,-1-1-1 0 0,1 0 1 0 0,1-1 0 0 0,19 11 0 0 0,-28-17-22 0 0,0 0 1 0 0,1-1-1 0 0,-1 1 1 0 0,0-1-1 0 0,1 0 1 0 0,-1 0-1 0 0,0-1 1 0 0,1 1-1 0 0,-1-1 1 0 0,1 1-1 0 0,-1-1 0 0 0,1 0 1 0 0,-1 0-1 0 0,1-1 1 0 0,-1 1-1 0 0,1-1 1 0 0,-1 0-1 0 0,1 0 1 0 0,-1 0-1 0 0,0 0 1 0 0,1 0-1 0 0,-1-1 1 0 0,0 1-1 0 0,0-1 1 0 0,0 0-1 0 0,0 0 0 0 0,-1 0 1 0 0,1-1-1 0 0,0 1 1 0 0,-1-1-1 0 0,1 1 1 0 0,1-5-1 0 0,4-3 3 0 0,0-2 0 0 0,-1 1-1 0 0,-1-1 1 0 0,0 0 0 0 0,0-1-1 0 0,-1 1 1 0 0,-1-1 0 0 0,0 0-1 0 0,-1 0 1 0 0,-1 0 0 0 0,0-1-1 0 0,0 1 1 0 0,-1-24 0 0 0,-2 32-23 0 0,0 0 0 0 0,1 1 1 0 0,-2-1-1 0 0,1 0 0 0 0,0 1 1 0 0,-1-1-1 0 0,0 0 0 0 0,0 1 1 0 0,-1 0-1 0 0,1 0 0 0 0,-1 0 1 0 0,-5-7-1 0 0,6 8 28 0 0,0 1 0 0 0,-1 0 0 0 0,1-1 0 0 0,0 1 0 0 0,-1 0 0 0 0,0 0 0 0 0,1 1 0 0 0,-1-1 0 0 0,0 0 0 0 0,0 1 0 0 0,0 0 0 0 0,0-1 0 0 0,0 1 0 0 0,0 0 0 0 0,0 1 0 0 0,0-1 0 0 0,-1 1 0 0 0,1-1 0 0 0,-5 1 0 0 0,6 0 21 0 0,0 1 0 0 0,0-1 0 0 0,1 1 0 0 0,-1-1 0 0 0,1 1 0 0 0,-1 0 0 0 0,1 0 1 0 0,-1 0-1 0 0,1 0 0 0 0,-1 0 0 0 0,1 0 0 0 0,0 0 0 0 0,-1 0 0 0 0,1 0 0 0 0,0 1 1 0 0,0-1-1 0 0,0 1 0 0 0,0-1 0 0 0,0 0 0 0 0,0 1 0 0 0,1 0 0 0 0,-1-1 0 0 0,0 1 1 0 0,1-1-1 0 0,-1 1 0 0 0,1 0 0 0 0,0-1 0 0 0,-1 3 0 0 0,0 5 128 0 0,-1 0-1 0 0,2 0 0 0 0,-1 0 1 0 0,2 9-1 0 0,-1-5-78 0 0,1 0 0 0 0,1 0 0 0 0,0 0 0 0 0,1 0 0 0 0,0 0 0 0 0,1-1 0 0 0,9 20 0 0 0,-10-25-107 0 0,1 0 1 0 0,1 0-1 0 0,0 0 0 0 0,0 0 0 0 0,0-1 1 0 0,1 0-1 0 0,-1 0 0 0 0,2 0 0 0 0,-1-1 1 0 0,0 0-1 0 0,1 0 0 0 0,0-1 0 0 0,9 5 0 0 0,-10-6-411 0 0,1 0-1 0 0,-1-1 0 0 0,1 1 0 0 0,0-2 0 0 0,0 1 0 0 0,0 0 0 0 0,0-1 0 0 0,0-1 0 0 0,0 1 0 0 0,13-2 0 0 0,0-2-5814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11975 0 0,'0'2'547'0'0,"-6"56"202"0"0,4-45-437 0 0,1 0 0 0 0,1 1-1 0 0,0-1 1 0 0,0 0 0 0 0,4 19 0 0 0,0 14 708 0 0,0-3-275 0 0,-2-27-427 0 0,-1 1 1 0 0,0 16-1 0 0,-2 9 363 0 0,2-40-607 0 0,-1-2-77 0 0,1 0 1 0 0,-1 1 0 0 0,0-1 0 0 0,0 0 0 0 0,0 1-1 0 0,0-1 1 0 0,1 0 0 0 0,-1 0 0 0 0,0 1 0 0 0,0-1-1 0 0,0 0 1 0 0,1 0 0 0 0,-1 1 0 0 0,0-1-1 0 0,1 0 1 0 0,-1 0 0 0 0,0 0 0 0 0,0 1 0 0 0,1-1-1 0 0,-1 0 1 0 0,0 0 0 0 0,1 0 0 0 0,-1 0 0 0 0,0 0-1 0 0,1 0 1 0 0,-1 0 0 0 0,0 0 0 0 0,1 0 0 0 0,-1 0-1 0 0,0 0 1 0 0,1 0 0 0 0,-1 0 0 0 0,0 0 0 0 0,1 0-1 0 0,-1 0 1 0 0,0 0 0 0 0,1 0 0 0 0,-1-1 0 0 0,0 1-1 0 0,1 0 1 0 0,-1 0 0 0 0,0 0 0 0 0,1 0 0 0 0,-1-1-1 0 0,0 1 1 0 0,0 0 0 0 0,1 0 0 0 0,-1-1 0 0 0,0 1-1 0 0,0 0 1 0 0,0 0 0 0 0,1-1 0 0 0,-1 1-1 0 0,0 0 1 0 0,0-1 0 0 0,0 1-8 0 0,4-4-46 0 0,0 0 0 0 0,-1 0 0 0 0,1-1 0 0 0,-1 1 0 0 0,0-1 1 0 0,0 0-1 0 0,-1 0 0 0 0,3-7 0 0 0,13-45-356 0 0,-11 30 299 0 0,9-30-46 0 0,-9 27 115 0 0,2 0 0 0 0,15-34-1 0 0,-17 52 44 0 0,-6 10 84 0 0,6 15 367 0 0,-2 1-225 0 0,-2 0-1 0 0,0 1 1 0 0,-1 0-1 0 0,0-1 0 0 0,-1 1 1 0 0,-2 27-1 0 0,3 25 261 0 0,3-36-314 0 0,-3-20-84 0 0,1 23 1 0 0,9-39-18 0 0,-6 2-75 0 0,-1-1-1 0 0,0 0 1 0 0,-1 0-1 0 0,1 0 1 0 0,-1 0 0 0 0,1-1-1 0 0,-2 0 1 0 0,1 0-1 0 0,0 0 1 0 0,-1 0-1 0 0,0-1 1 0 0,0 1 0 0 0,2-7-1 0 0,3-10-19 0 0,0 0 0 0 0,4-26-1 0 0,-7 31 6 0 0,3-21-187 0 0,19-49 1 0 0,-26 86 415 0 0,5 16-121 0 0,-1-6-130 0 0,-2 1 37 0 0,-1 1 1 0 0,0 0 0 0 0,1 17 0 0 0,2 17 7 0 0,-3-32-14 0 0,1-1 0 0 0,0 0 0 0 0,1 0 0 0 0,0 0 0 0 0,1-1 0 0 0,1 1-1 0 0,-1-1 1 0 0,13 16 0 0 0,-16-25-27 0 0,0-1 0 0 0,0 1 0 0 0,0-1 0 0 0,0 0 0 0 0,1 0 0 0 0,-1 0 0 0 0,0 0 0 0 0,0-1 0 0 0,1 1 0 0 0,-1 0 0 0 0,1-1 0 0 0,-1 0 0 0 0,1 1 0 0 0,-1-1 0 0 0,1 0 0 0 0,3-1 0 0 0,1 0-45 0 0,-1 0 1 0 0,0-1-1 0 0,-1 1 1 0 0,1-1-1 0 0,0 0 1 0 0,0-1-1 0 0,-1 0 1 0 0,1 0-1 0 0,8-6 1 0 0,-6 3-31 0 0,0 0 1 0 0,0-1 0 0 0,-1 0-1 0 0,0 0 1 0 0,8-11 0 0 0,-6 5-23 0 0,0 0-1 0 0,-1-1 1 0 0,-1 1 0 0 0,0-1-1 0 0,-1-1 1 0 0,0 0 0 0 0,6-29-1 0 0,0 5-65 0 0,-12 38 121 0 0,-6-9 9 0 0,-1 5 71 0 0,4 5 32 0 0,1 0-1 0 0,-1 0 1 0 0,0 0-1 0 0,1 0 1 0 0,-1 0-1 0 0,0 1 1 0 0,1-1-1 0 0,-1 1 1 0 0,0 0-1 0 0,1 0 1 0 0,-1 0-1 0 0,1 0 1 0 0,0 0 0 0 0,-1 0-1 0 0,1 1 1 0 0,0-1-1 0 0,0 1 1 0 0,0-1-1 0 0,0 1 1 0 0,0 0-1 0 0,0 0 1 0 0,0 0-1 0 0,1 0 1 0 0,-3 3-1 0 0,-1 2 90 0 0,1 0-1 0 0,0-1 1 0 0,1 1-1 0 0,-1 1 1 0 0,1-1-1 0 0,0 0 1 0 0,-1 10-1 0 0,2-10-27 0 0,1 1-1 0 0,0-1 1 0 0,1 0 0 0 0,0 0-1 0 0,0 0 1 0 0,1 1-1 0 0,-1-1 1 0 0,2 0 0 0 0,-1 0-1 0 0,1 0 1 0 0,0 0-1 0 0,0 0 1 0 0,6 11 0 0 0,-5-12-69 0 0,0-1 1 0 0,0 0 0 0 0,1 0-1 0 0,-1 0 1 0 0,1-1 0 0 0,0 1 0 0 0,0-1-1 0 0,1 0 1 0 0,-1 0 0 0 0,1-1 0 0 0,0 1-1 0 0,0-1 1 0 0,0 0 0 0 0,0 0-1 0 0,1-1 1 0 0,-1 1 0 0 0,7 1 0 0 0,-4-2-10 0 0,-1-1 1 0 0,1 0-1 0 0,0 0 1 0 0,0 0-1 0 0,0-1 1 0 0,-1 0-1 0 0,1 0 1 0 0,0-1-1 0 0,0 0 1 0 0,8-3-1 0 0,-10 3 5 0 0,-1-1 0 0 0,0 0-1 0 0,1 0 1 0 0,-1-1 0 0 0,0 1 0 0 0,-1-1-1 0 0,1 0 1 0 0,0-1 0 0 0,-1 1 0 0 0,0-1-1 0 0,0 0 1 0 0,0 0 0 0 0,0 0-1 0 0,6-9 1 0 0,-8 9-5 0 0,0 0 1 0 0,0 0-1 0 0,0 0 0 0 0,0 0 1 0 0,-1-1-1 0 0,1 1 0 0 0,-1-1 0 0 0,0 1 1 0 0,0-1-1 0 0,-1 1 0 0 0,0-1 1 0 0,1 0-1 0 0,-1 1 0 0 0,-1-7 0 0 0,0 5-1 0 0,-1 0 0 0 0,1 0 0 0 0,-1 0-1 0 0,0 0 1 0 0,-1 0 0 0 0,1 0-1 0 0,-1 0 1 0 0,0 1 0 0 0,0 0-1 0 0,-5-6 1 0 0,-42-61-3263 0 0,40 58 1814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5527 0 0,'27'56'365'0'0,"7"32"5037"0"0,9 21 1467 0 0,-29-79-3209 0 0,-13-49-2866 0 0,0 6-565 0 0,6-91 284 0 0,-6 78-651 0 0,0-11-1449 0 0,8-48-1 0 0,-7 73 1144 0 0,1 1 0 0 0,0-1 0 0 0,1 1 0 0 0,0 0 0 0 0,1 0 0 0 0,0 0 0 0 0,1 1 0 0 0,8-13 0 0 0,-2 6-3815 0 0,-2 3-861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1375 0 0,'19'53'187'0'0,"5"27"7461"0"0,-11-33-3513 0 0,-2-16-3209 0 0,26 57 1 0 0,-36-86-1936 0 0</inkml:trace>
  <inkml:trace contextRef="#ctx0" brushRef="#br0" timeOffset="1">53 124 8895 0 0,'-1'-2'407'0'0,"-3"-5"-243"0"0,1 0 0 0 0,1-1 0 0 0,-1 1 0 0 0,1 0 1 0 0,1-1-1 0 0,-1 0 0 0 0,1 1 0 0 0,1-1 0 0 0,-1 0 0 0 0,1 0 0 0 0,2-14 0 0 0,3 14 256 0 0,-3 7-427 0 0,1-1-1 0 0,-1 1 1 0 0,0 0-1 0 0,1 1 1 0 0,0-1-1 0 0,-1 0 1 0 0,1 1 0 0 0,-1-1-1 0 0,1 1 1 0 0,0 0-1 0 0,3 0 1 0 0,34 2-1106 0 0,-33-1 735 0 0,12 1-2152 0 0,1-2-740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8263 0 0,'0'0'979'0'0,"2"0"-460"0"0,14-5 551 0 0,1 0 1 0 0,20-9-1 0 0,-26 9-990 0 0,0 0 1 0 0,1 1-1 0 0,-1 0 0 0 0,1 1 0 0 0,0 1 1 0 0,21-3-1 0 0,-32 5 12 0 0,1 1 0 0 0,0-1 0 0 0,0 0-1 0 0,-1 0 1 0 0,1 1 0 0 0,0-1 0 0 0,-1 1 0 0 0,1 0 0 0 0,0-1 0 0 0,-1 1 0 0 0,1 0-1 0 0,-1 0 1 0 0,1 0 0 0 0,-1 0 0 0 0,0 0 0 0 0,1 0 0 0 0,-1 1 0 0 0,0-1-1 0 0,0 0 1 0 0,0 1 0 0 0,0-1 0 0 0,0 1 0 0 0,0-1 0 0 0,0 1 0 0 0,0-1 0 0 0,-1 1-1 0 0,1 0 1 0 0,-1-1 0 0 0,1 1 0 0 0,-1 0 0 0 0,1-1 0 0 0,-1 4 0 0 0,1 5 219 0 0,0 0 0 0 0,0 0-1 0 0,-2 1 1 0 0,0 10 0 0 0,1-18-232 0 0,-18 106 2239 0 0,0 9-484 0 0,17-105-1724 0 0,0 0-1 0 0,2 0 0 0 0,-1 0 1 0 0,2 0-1 0 0,0-1 0 0 0,0 1 0 0 0,5 13 1 0 0,-4-16-94 0 0,1-1 0 0 0,0 0 0 0 0,1 0 0 0 0,0-1 0 0 0,0 1 0 0 0,13 14 0 0 0,-15-19-138 0 0,1 0 0 0 0,0 0 0 0 0,0 0 0 0 0,1-1 0 0 0,-1 1 0 0 0,1-1 0 0 0,-1 0 0 0 0,1 0 0 0 0,0-1 0 0 0,0 0 0 0 0,0 1 0 0 0,0-2 0 0 0,11 4 0 0 0,2-6-1924 0 0,-16 1 1357 0 0,-1-1 0 0 0,1 1-1 0 0,-1 0 1 0 0,1-1 0 0 0,-1 0-1 0 0,1 1 1 0 0,-1-1 0 0 0,0 0 0 0 0,3-1-1 0 0,2-6-4810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42 252 3223 0 0,'-15'-9'143'0'0,"14"8"-133"0"0,0 1 0 0 0,-1-1 0 0 0,1 0-1 0 0,0 1 1 0 0,0-1 0 0 0,0 0 0 0 0,0 0 0 0 0,0 0-1 0 0,0 0 1 0 0,0 0 0 0 0,0 0 0 0 0,0 0 0 0 0,0 0-1 0 0,1 0 1 0 0,-1 0 0 0 0,0 0 0 0 0,1-1 0 0 0,-1 1-1 0 0,0-2 1 0 0,-1-3 369 0 0,1 5 187 0 0,0 0 1 0 0,1 0-1 0 0,-1 0 1 0 0,1 0 0 0 0,-1 0-1 0 0,1-1 1 0 0,0 1-1 0 0,-1 0 1 0 0,1 0-1 0 0,0 0 1 0 0,0-1 0 0 0,0 1-1 0 0,0 0 1 0 0,0 0-1 0 0,0-1 1 0 0,0 1-1 0 0,0 0 1 0 0,0 0-1 0 0,1 0 1 0 0,-1-2 0 0 0,1 1-257 0 0,1-1 1 0 0,-1 1 0 0 0,0 0-1 0 0,1-1 1 0 0,-1 1 0 0 0,1 0 0 0 0,0 0-1 0 0,0 0 1 0 0,2-2 0 0 0,0 0-313 0 0,1 1 0 0 0,-1-1 0 0 0,1 1 1 0 0,0 0-1 0 0,1 0 0 0 0,-1 0 0 0 0,0 1 1 0 0,8-2-1 0 0,-2 2 8 0 0,1 0 0 0 0,0 1 0 0 0,0 1 0 0 0,0 0 0 0 0,0 1 0 0 0,0 0 0 0 0,0 1 0 0 0,12 3 0 0 0,-4-2-6 0 0,28 3-1 0 0,-21-6 1 0 0,1-1 0 0 0,-1-1 0 0 0,0-1 0 0 0,-1-2 0 0 0,49-14 0 0 0,-52 14 2 0 0,-20 5-17 0 0,0 0 1 0 0,0-1-1 0 0,1 1 0 0 0,-1-1 1 0 0,0 0-1 0 0,0 0 0 0 0,0 0 0 0 0,0-1 1 0 0,0 1-1 0 0,0-1 0 0 0,0 1 1 0 0,-1-1-1 0 0,1 0 0 0 0,4-4 1 0 0,-4 2-28 0 0,2-1-78 0 0,-1-1 0 0 0,0 1-1 0 0,5-10 1 0 0,-8 14 76 0 0,0-1 1 0 0,-1 1-1 0 0,1-1 0 0 0,-1 1 0 0 0,1-1 1 0 0,-1 1-1 0 0,1-1 0 0 0,-1 1 0 0 0,0-1 1 0 0,0 0-1 0 0,0 1 0 0 0,0-1 0 0 0,0 1 1 0 0,0-1-1 0 0,-1 1 0 0 0,1-1 0 0 0,0 0 0 0 0,-1 1 1 0 0,1-1-1 0 0,-2-1 0 0 0,1 2-7 0 0,-1-1 1 0 0,0 0-1 0 0,0 1 0 0 0,0-1 0 0 0,-1 1 0 0 0,1 0 0 0 0,0 0 1 0 0,0-1-1 0 0,-1 2 0 0 0,1-1 0 0 0,0 0 0 0 0,-5-1 1 0 0,6 2 30 0 0,-7-2 71 0 0,-1 0 1 0 0,0 1-1 0 0,-16-1 0 0 0,20 2 82 0 0,0 0 0 0 0,1 0 0 0 0,-1 1-1 0 0,0-1 1 0 0,1 1 0 0 0,-1 0 0 0 0,1 1 0 0 0,-1-1 0 0 0,-4 3 0 0 0,7-3-28 0 0,0 1 0 0 0,0 0 0 0 0,0-1 0 0 0,1 1 0 0 0,-1 0 0 0 0,0 0 0 0 0,1 0 1 0 0,-1 0-1 0 0,1 0 0 0 0,-2 4 0 0 0,-9 24 1073 0 0,10-24-997 0 0,1 1 0 0 0,-1-1 0 0 0,1 1 0 0 0,1-1 0 0 0,0 1 0 0 0,0-1 1 0 0,0 1-1 0 0,0 0 0 0 0,3 10 0 0 0,-1-8 6 0 0,0-1 1 0 0,1 1-1 0 0,0-1 0 0 0,0 0 1 0 0,0 0-1 0 0,10 14 1 0 0,-9-16-126 0 0,1 0 1 0 0,0-1-1 0 0,0 0 0 0 0,0 0 1 0 0,0 0-1 0 0,1 0 1 0 0,0-1-1 0 0,0 0 0 0 0,0 0 1 0 0,0-1-1 0 0,1 0 0 0 0,-1 0 1 0 0,1 0-1 0 0,0-1 1 0 0,0 0-1 0 0,13 2 0 0 0,6-1-148 0 0,0-1 0 0 0,0-2 0 0 0,35-2 0 0 0,-40 0-153 0 0,37-1-558 0 0,3-1-46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177 137 6447 0 0,'-21'-77'5406'0'0,"20"72"-4966"0"0,-1 1 0 0 0,1-1 0 0 0,-1 1 0 0 0,0 0 1 0 0,-4-7-1 0 0,4 9-284 0 0,1 0 0 0 0,-1 1 0 0 0,0-1 0 0 0,0 0 0 0 0,0 1 0 0 0,0-1 1 0 0,0 1-1 0 0,0-1 0 0 0,0 1 0 0 0,0 0 0 0 0,-1 0 0 0 0,-2-1 0 0 0,2 1-67 0 0,-1-1 0 0 0,0 1 0 0 0,1 0 1 0 0,-1 1-1 0 0,0-1 0 0 0,0 1 0 0 0,0-1 0 0 0,0 1 0 0 0,1 0 0 0 0,-1 1 0 0 0,-6 0 0 0 0,7 0-69 0 0,1 0 0 0 0,0 0 0 0 0,-1 0 0 0 0,1 0 0 0 0,0 0 0 0 0,0 0 0 0 0,0 1 0 0 0,0-1 0 0 0,0 1 0 0 0,0-1 0 0 0,0 1 0 0 0,1 0 0 0 0,-1 0 0 0 0,1 0-1 0 0,-1 0 1 0 0,1 0 0 0 0,0 0 0 0 0,-1 0 0 0 0,0 5 0 0 0,-3 5-12 0 0,1 0 0 0 0,0 1 0 0 0,1 0 0 0 0,0 0 0 0 0,0 15 0 0 0,2-20-6 0 0,1-1-1 0 0,-1 0 1 0 0,2 1-1 0 0,-1-1 1 0 0,1 0-1 0 0,0 1 0 0 0,1-1 1 0 0,0 0-1 0 0,0 0 1 0 0,5 11-1 0 0,1-6-1 0 0,2-4 0 0 0,-7-7 0 0 0,0 1 0 0 0,0-1 0 0 0,0 0 0 0 0,0-1 0 0 0,6 2 0 0 0,-8-2 0 0 0,0 1 0 0 0,1-1 0 0 0,-1 0 0 0 0,0 1 1 0 0,1-1-1 0 0,-1 0 0 0 0,0 0 0 0 0,1 0 0 0 0,-1 0 0 0 0,0 0 0 0 0,1 0 0 0 0,-1-1 0 0 0,0 1 0 0 0,1 0 0 0 0,-1-1 0 0 0,0 1 0 0 0,1-1 0 0 0,-1 1 0 0 0,0-1 0 0 0,0 0 1 0 0,0 1-1 0 0,1-1 0 0 0,0-1 0 0 0,1-1 9 0 0,56-30 396 0 0,-46 25-278 0 0,10-9 162 0 0,-22 16-225 0 0,1 0-10 0 0,5 0-44 0 0,-5 2-10 0 0,10 8 0 0 0,-7-4 0 0 0,22 22-321 0 0,-26-25-6 0 0,2-2-1 0 0,10 0-53 0 0,-8 0 145 0 0,0 1 1 0 0,0-1-1 0 0,0 0 0 0 0,0-1 1 0 0,0 1-1 0 0,0-1 0 0 0,0 0 0 0 0,0 0 1 0 0,0-1-1 0 0,0 1 0 0 0,-1-1 1 0 0,9-5-1 0 0,3-4-1311 0 0,2-1-277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0,'0'0'7566'0'0,"0"3"-6668"0"0,2 15 246 0 0,-2 0 0 0 0,-1 24-1 0 0,0 24 198 0 0,2-58-1344 0 0,1-1 0 0 0,-1 1-1 0 0,1 0 1 0 0,1-1 0 0 0,0 0 0 0 0,0 1-1 0 0,0-1 1 0 0,1 0 0 0 0,0 0-1 0 0,7 8 1 0 0,-10-13-369 0 0,1-2-106 0 0,2-1 284 0 0,0 1 0 0 0,0-1 1 0 0,0 0-1 0 0,0 0 0 0 0,0-1 1 0 0,-1 1-1 0 0,1-1 0 0 0,0 0 1 0 0,-1 0-1 0 0,1 0 0 0 0,-1 0 1 0 0,1-1-1 0 0,-1 1 0 0 0,0-1 1 0 0,4-5-1 0 0,15-9-1478 0 0,-11 6 248 0 0,1-2-43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0,'0'0'13039'0'0,"1"3"-12486"0"0,22 64 546 0 0,-19-51-1085 0 0,0-1-1 0 0,2 1 0 0 0,0-1 0 0 0,15 27 1 0 0,-20-40-570 0 0,15 0-6510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4607 0 0,'0'0'208'0'0,"-2"1"-9"0"0,0 1 29 0 0,0 0 0 0 0,0 0 1 0 0,0 0-1 0 0,0 0 0 0 0,0 0 0 0 0,0 0 0 0 0,0 1 1 0 0,1-1-1 0 0,0 1 0 0 0,-1-1 0 0 0,1 1 0 0 0,0-1 1 0 0,-1 5-1 0 0,-10 42 5839 0 0,8-32-5246 0 0,2-2-582 0 0,0 1 1 0 0,0 0 0 0 0,2 0 0 0 0,0 0 0 0 0,1 0-1 0 0,4 23 1 0 0,-3-29-257 0 0,1-1-1 0 0,0 0 0 0 0,0 0 1 0 0,7 11-1 0 0,-9-19-49 0 0,1 1-1 0 0,-1-1 0 0 0,1 0 0 0 0,-1 0 1 0 0,1 0-1 0 0,-1 0 0 0 0,1 0 0 0 0,0 0 1 0 0,0 0-1 0 0,0 0 0 0 0,-1 0 0 0 0,1-1 1 0 0,4 1-1 0 0,-4 0-41 0 0,2 0-92 0 0,0-1-1 0 0,-1 0 1 0 0,1 0 0 0 0,0 0 0 0 0,0 0-1 0 0,0 0 1 0 0,0-1 0 0 0,0 0 0 0 0,0 1-1 0 0,-1-2 1 0 0,1 1 0 0 0,0 0 0 0 0,6-4-1 0 0,2-1-874 0 0,-1-1 0 0 0,19-14-1 0 0,-17 10-421 0 0,-1 0-1 0 0,20-26 0 0 0,-17 19 727 0 0,9-11-368 0 0,10-12 3651 0 0,-32 33 2661 0 0,-5 20-4166 0 0,0-1 0 0 0,0 0 0 0 0,-7 15 0 0 0,-7 18 253 0 0,-41 112 1851 0 0,3-11-1629 0 0,49-126-1431 0 0,1 0 0 0 0,1 1 0 0 0,1 0 0 0 0,1-1-1 0 0,0 35 1 0 0,2-48-260 0 0,1 0 0 0 0,-1 0 0 0 0,4 11 0 0 0,-4-15 10 0 0,1-1 1 0 0,-1 1-1 0 0,1-1 0 0 0,0 0 0 0 0,-1 1 0 0 0,1-1 0 0 0,0 1 0 0 0,0-1 0 0 0,0 0 0 0 0,0 0 0 0 0,0 1 0 0 0,0-1 0 0 0,0 0 0 0 0,1 0 0 0 0,-1 0 0 0 0,0 0 0 0 0,0 0 0 0 0,1-1 1 0 0,1 2-1 0 0,11 1-5858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1884 1839 0 0,'0'0'7434'0'0,"-6"4"-6313"0"0,-34 20 2443 0 0,22-18-2661 0 0,16-6-809 0 0,-1 1 0 0 0,0 0 0 0 0,0 0 0 0 0,1 0 0 0 0,-1 0 0 0 0,-4 3 0 0 0,4-2 3 0 0,0-1-1 0 0,0 1 0 0 0,0-1 1 0 0,0 0-1 0 0,0 0 0 0 0,0-1 1 0 0,-1 1-1 0 0,1-1 1 0 0,0 1-1 0 0,-4-1 0 0 0,-16 4 466 0 0,-32 10 373 0 0,37-10-658 0 0,1 0 1 0 0,-23 10 0 0 0,40-14-197 0 0,-27 9 291 0 0,20-7-302 0 0,1 0 9 0 0,0 0 0 0 0,1 1 0 0 0,-11 5 1 0 0,-35 25 240 0 0,45-29-299 0 0,1 0 22 0 0,0-1-33 0 0,1 0 1 0 0,3-2 236 0 0,-5-31-33 0 0,6 18-195 0 0,1 1 0 0 0,0-1 0 0 0,1 1 0 0 0,0-1 0 0 0,6-16-1 0 0,-7 24-13 0 0,2-23 8 0 0,-3 22-1 0 0,1 1 1 0 0,-1-1-1 0 0,1 1 0 0 0,2-9 0 0 0,0 3-12 0 0,0-1 0 0 0,1-12 0 0 0,2-9 0 0 0,10-43 80 0 0,8-33-32 0 0,-10 62-48 0 0,14-41 0 0 0,-22 69 2 0 0,40-114 60 0 0,-34 95-40 0 0,5-21 20 0 0,3-34 105 0 0,2-6-30 0 0,-19 83-120 0 0,0 3 20 0 0,-1-1 0 0 0,0 0-1 0 0,0-23 1 0 0,-1 21-17 0 0,0-1 0 0 0,1 0 0 0 0,5-20 0 0 0,-2 11 0 0 0,19-77 0 0 0,-2 11 0 0 0,-19 79 0 0 0,0 1 0 0 0,9-18 0 0 0,1-7 0 0 0,64-236 0 0 0,-66 233 94 0 0,-3 13-33 0 0,4-34 0 0 0,2-1 13 0 0,-9 43-53 0 0,-1 0-1 0 0,2-23 1 0 0,-6 40 18 0 0,0 0 1 0 0,0 0-1 0 0,0 0 0 0 0,0 0 0 0 0,0 0 0 0 0,0 0 1 0 0,0 1-1 0 0,1-1 0 0 0,-1 0 0 0 0,0 0 0 0 0,1 0 1 0 0,-1 0-1 0 0,0 0 0 0 0,1 0 0 0 0,-1 0 0 0 0,2 0 0 0 0,1-5-1978 0 0,-2-5-4436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2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0,'0'0'1066'0'0,"1"1"10"0"0,9 12 232 0 0,-1 0 0 0 0,-1 0 1 0 0,0 1-1 0 0,-1 0 0 0 0,-1 1 0 0 0,8 22 1 0 0,20 98 623 0 0,-27-100-1614 0 0,7 28-68 0 0,56 231-77 0 0,-62-264-1760 0 0,22 48 0 0 0,-28-74 1221 0 0,0-1 1 0 0,0 1-1 0 0,0-1 0 0 0,1 1 1 0 0,-1-1-1 0 0,1 0 0 0 0,4 4 1 0 0,5 1-1533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10135 0 0,'-4'3'522'0'0,"3"-2"-467"0"0,0 0 0 0 0,0-1 0 0 0,0 1 0 0 0,0 0 0 0 0,0-1 0 0 0,-1 1 0 0 0,1-1 0 0 0,0 1 0 0 0,0-1 0 0 0,-1 0 0 0 0,1 1 0 0 0,0-1 0 0 0,-2 0 0 0 0,0 3 1041 0 0,0 20 472 0 0,0-1 1 0 0,2 1-1 0 0,2 32 0 0 0,-2 27-270 0 0,-7 91-291 0 0,8-159-984 0 0,0-1 1 0 0,1 0 0 0 0,2 15-1 0 0,-3-28-22 0 0,0 1 0 0 0,0-1 0 0 0,0 0 0 0 0,0 0 0 0 0,0 0 1 0 0,0 0-1 0 0,0 1 0 0 0,0-1 0 0 0,0 0 0 0 0,0 0 0 0 0,0 0 0 0 0,0 1 0 0 0,0-1 0 0 0,0 0 0 0 0,0 0 0 0 0,0 0 0 0 0,0 1 0 0 0,0-1 0 0 0,0 0 0 0 0,0 0 0 0 0,0 0 1 0 0,0 1-1 0 0,0-1 0 0 0,1 0 0 0 0,-1 0 0 0 0,0 0 0 0 0,0 0 0 0 0,0 0 0 0 0,0 1 0 0 0,0-1 0 0 0,1 0 0 0 0,-1 0 0 0 0,0 0 0 0 0,0 0 0 0 0,0 0 0 0 0,0 0 0 0 0,1 0 1 0 0,-1 0-1 0 0,0 0 0 0 0,0 1 0 0 0,0-1 0 0 0,1 0 0 0 0,-1 0 0 0 0,0 0 0 0 0,0 0 0 0 0,0 0 0 0 0,1 0 0 0 0,-1 0 0 0 0,0 0 0 0 0,0 0 0 0 0,0-1 0 0 0,1 1 0 0 0,-1 0 1 0 0,0 0-1 0 0,0 0 0 0 0,0 0 0 0 0,0 0 0 0 0,1 0 0 0 0,4-6-4 0 0,21-30-176 0 0,42-74 1 0 0,-32 48-73 0 0,20-49-221 0 0,-19 33 374 0 0,-36 76 439 0 0,3 17-88 0 0,10 54-29 0 0,-6-26-213 0 0,19 58 1 0 0,-22-89-255 0 0,0 1 0 0 0,0-1 1 0 0,1 0-1 0 0,1-1 0 0 0,0 1 0 0 0,0-1 0 0 0,1-1 0 0 0,18 20 1 0 0,-22-27-125 0 0,0 0 1 0 0,0 0-1 0 0,0 0 1 0 0,0-1 0 0 0,0 0-1 0 0,1 1 1 0 0,-1-1-1 0 0,8 2 1 0 0,-7-3-649 0 0,0 0 1 0 0,0 0-1 0 0,0 0 1 0 0,8 0-1 0 0,11-2-3484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99 4143 0 0,'-5'-36'371'0'0,"-1"11"-66"0"0,5 23 243 0 0,0 0 1 0 0,-1-1-1 0 0,1 1 0 0 0,-1 0 1 0 0,1 0-1 0 0,-1-1 1 0 0,0 1-1 0 0,1 0 1 0 0,-1 1-1 0 0,0-1 0 0 0,0 0 1 0 0,-1 1-1 0 0,1-1 1 0 0,0 1-1 0 0,0-1 0 0 0,-1 1 1 0 0,1 0-1 0 0,-1 0 1 0 0,1 0-1 0 0,-1 0 1 0 0,-5 0-1 0 0,5 1-421 0 0,0-1-1 0 0,0 1 1 0 0,0 0 0 0 0,0 1 0 0 0,0-1-1 0 0,0 1 1 0 0,-6 1 0 0 0,5 0-13 0 0,0-1-1 0 0,1 1 1 0 0,-1 1 0 0 0,1-1 0 0 0,-1 0-1 0 0,1 1 1 0 0,0 0 0 0 0,0 0 0 0 0,0 0 0 0 0,0 0-1 0 0,1 0 1 0 0,-1 1 0 0 0,1-1 0 0 0,0 1-1 0 0,0-1 1 0 0,-2 6 0 0 0,-2 4 48 0 0,1 0 1 0 0,1 0-1 0 0,-5 21 1 0 0,8-28-127 0 0,-1 1 1 0 0,2 0-1 0 0,-1-1 1 0 0,1 1-1 0 0,0-1 1 0 0,0 1-1 0 0,1 0 0 0 0,0-1 1 0 0,0 1-1 0 0,1-1 1 0 0,4 12-1 0 0,-6-17-30 0 0,0-1 1 0 0,1 1-1 0 0,-1-1 0 0 0,0 1 0 0 0,1-1 0 0 0,-1 1 0 0 0,1-1 1 0 0,-1 1-1 0 0,1-1 0 0 0,-1 0 0 0 0,1 1 0 0 0,-1-1 0 0 0,1 0 1 0 0,-1 1-1 0 0,1-1 0 0 0,-1 0 0 0 0,1 0 0 0 0,-1 1 0 0 0,2-1 0 0 0,1 1 15 0 0,0 1-8 0 0,1 0 0 0 0,0-1 0 0 0,0 1 0 0 0,-1-1-1 0 0,1 0 1 0 0,0 0 0 0 0,0 0 0 0 0,0-1 0 0 0,0 0-1 0 0,0 1 1 0 0,0-1 0 0 0,0-1 0 0 0,0 1 0 0 0,0 0 0 0 0,0-1-1 0 0,0 0 1 0 0,0 0 0 0 0,0 0 0 0 0,0-1 0 0 0,0 1 0 0 0,6-4-1 0 0,-1 0-3 0 0,-1-1 0 0 0,0 0 0 0 0,0 0-1 0 0,0 0 1 0 0,0-1 0 0 0,-1 0-1 0 0,11-15 1 0 0,-1 3-9 0 0,-13 15 8 0 0,-1 0 1 0 0,1 0-1 0 0,-1 0 0 0 0,0 0 1 0 0,0 0-1 0 0,0-1 0 0 0,-1 1 1 0 0,3-8-1 0 0,3-8 56 0 0,-8 19-62 0 0,0 1 1 0 0,0-1-1 0 0,1 1 0 0 0,-1-1 1 0 0,0 1-1 0 0,0-1 0 0 0,0 1 1 0 0,0-1-1 0 0,0 1 0 0 0,0-1 1 0 0,0 1-1 0 0,0-1 1 0 0,0 1-1 0 0,0-1 0 0 0,0 1 1 0 0,0-1-1 0 0,0 1 0 0 0,0-1 1 0 0,0 1-1 0 0,0-1 0 0 0,-1 0 1 0 0,-2-10 9 0 0,-3 39 31 0 0,5-11-78 0 0,1 1 1 0 0,3 23 0 0 0,-3-35-190 0 0,2 1 0 0 0,-1 0-1 0 0,1-1 1 0 0,0 0 0 0 0,0 1-1 0 0,0-1 1 0 0,1 0 0 0 0,7 11-1 0 0,-7-13-183 0 0,-1-1 1 0 0,2 0-1 0 0,-1 0 0 0 0,0 0 0 0 0,0 0 0 0 0,1-1 0 0 0,0 0 1 0 0,-1 1-1 0 0,1-1 0 0 0,0 0 0 0 0,0-1 0 0 0,0 1 0 0 0,0-1 0 0 0,1 0 1 0 0,-1 0-1 0 0,7 1 0 0 0,7-1-4391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4143 0 0,'1'2'2355'0'0,"2"2"-1532"0"0,0 0 0 0 0,-1 0 0 0 0,0 0 0 0 0,0 0 0 0 0,0 1 0 0 0,0-1 0 0 0,0 1 0 0 0,-1-1 0 0 0,2 10 0 0 0,-2 3 481 0 0,1 26-1 0 0,0 5 401 0 0,-2-37-1343 0 0,0 1-1 0 0,-2 16 1 0 0,1-21-253 0 0,0 0 0 0 0,0 0 0 0 0,1 0 0 0 0,0 1 0 0 0,1-1 0 0 0,-1 0 0 0 0,2 0 0 0 0,1 9 0 0 0,-2-14 110 0 0,6-13-146 0 0,12-21-372 0 0,21-49 0 0 0,-24 36-49 0 0,-9 23-31 0 0,16-32 1 0 0,-19 48 297 0 0,-1-1 1 0 0,2 1-1 0 0,5-7 0 0 0,8-10-65 0 0,-17 21 352 0 0,0 3-170 0 0,0 0-1 0 0,0-1 1 0 0,0 1 0 0 0,0 0-1 0 0,0-1 1 0 0,0 1 0 0 0,-1 0-1 0 0,1 0 1 0 0,0 0 0 0 0,-1 0-1 0 0,2 1 1 0 0,-1 0 30 0 0,3 4 73 0 0,0 0-1 0 0,0 0 0 0 0,-1 0 0 0 0,0 1 1 0 0,0-1-1 0 0,3 13 0 0 0,7 43 681 0 0,-9-39-629 0 0,0-4 2 0 0,-2-3-23 0 0,1 0 0 0 0,0-1-1 0 0,2 1 1 0 0,0-1 0 0 0,10 22-1 0 0,-14-35-20 0 0,1-1-87 0 0,13 14 32 0 0,-14-13-15 0 0,6-2-23 0 0,-6 0-51 0 0,0 0 0 0 0,0 0 0 0 0,-1 0-1 0 0,1 0 1 0 0,0 0 0 0 0,0 0 0 0 0,0 0-1 0 0,0 0 1 0 0,0 0 0 0 0,-1 0 0 0 0,1-1-1 0 0,0 1 1 0 0,0 0 0 0 0,0-1-1 0 0,-1 1 1 0 0,1-1 0 0 0,0 1 0 0 0,-1-1-1 0 0,1 1 1 0 0,0-1 0 0 0,-1 1 0 0 0,1-1-1 0 0,0 1 1 0 0,-1-1 0 0 0,1 0 0 0 0,-1 1-1 0 0,1-2 1 0 0,12-16 11 0 0,-1 0 0 0 0,0 0 1 0 0,12-30-1 0 0,21-62-303 0 0,-22 35-258 0 0,3-7-138 0 0,-26 80 640 0 0,1 0-1 0 0,0 0 0 0 0,0 0 1 0 0,1 0-1 0 0,-1 0 1 0 0,0 0-1 0 0,1 0 0 0 0,-1 0 1 0 0,4-2-1 0 0,-3 4 40 0 0,-1 1 0 0 0,1 0-1 0 0,0-1 1 0 0,-1 1 0 0 0,1 0-1 0 0,-1 0 1 0 0,1 1 0 0 0,-1-1 0 0 0,1 0-1 0 0,-1 0 1 0 0,0 1 0 0 0,1-1-1 0 0,0 2 1 0 0,5 8 66 0 0,0 0-1 0 0,0 0 1 0 0,7 18 0 0 0,3 4 176 0 0,-9-19-204 0 0,57 97 127 0 0,-53-92-29 0 0,2 0 0 0 0,0-2 0 0 0,26 27-1 0 0,-31-37-43 0 0,-1-1 0 0 0,1 0-1 0 0,15 9 1 0 0,-20-13-70 0 0,0 1 0 0 0,1-1 0 0 0,-1-1 0 0 0,1 1 0 0 0,-1-1 0 0 0,1 1 0 0 0,0-1 0 0 0,0-1 0 0 0,-1 1 0 0 0,7-1 0 0 0,-8 1 1 0 0,-1-1-1 0 0,1 0 1 0 0,0-1 0 0 0,0 1-1 0 0,-1 0 1 0 0,1-1 0 0 0,0 0-1 0 0,-1 0 1 0 0,1 1 0 0 0,-1-2-1 0 0,1 1 1 0 0,-1 0-1 0 0,1 0 1 0 0,-1-1 0 0 0,0 1-1 0 0,1-1 1 0 0,-1 0 0 0 0,0 0-1 0 0,0 1 1 0 0,0-1 0 0 0,-1-1-1 0 0,1 1 1 0 0,0 0-1 0 0,2-4 1 0 0,-2 3-9 0 0,3-4-15 0 0,-1 0 1 0 0,1 0-1 0 0,-1 0 0 0 0,0-1 1 0 0,-1 1-1 0 0,0-1 0 0 0,0 0 1 0 0,0 0-1 0 0,-1 0 0 0 0,0 0 1 0 0,-1 0-1 0 0,1-15 0 0 0,4-28-10 0 0,-8 13 1 0 0,2 36-60 0 0,-1 5 24 0 0,1 2 69 0 0,-1 0 0 0 0,1 1 0 0 0,0-1 0 0 0,1 0-1 0 0,-1 0 1 0 0,1 0 0 0 0,0 0 0 0 0,0 0 0 0 0,0 0 0 0 0,1 0-1 0 0,0 0 1 0 0,0-1 0 0 0,0 1 0 0 0,0-1 0 0 0,1 1 0 0 0,0-1-1 0 0,0 0 1 0 0,5 6 0 0 0,-2-3-26 0 0,1-1 0 0 0,-1 0 0 0 0,1 0 0 0 0,0-1 1 0 0,1 0-1 0 0,-1 0 0 0 0,1 0 0 0 0,0-1 0 0 0,0 0 0 0 0,0-1 0 0 0,1 0 0 0 0,-1 0 0 0 0,1-1 0 0 0,0 0 0 0 0,0 0 0 0 0,0-1 0 0 0,0 0 0 0 0,0-1 1 0 0,0 0-1 0 0,0 0 0 0 0,0-1 0 0 0,9-2 0 0 0,-1 1-41 0 0,1-2 0 0 0,0 0 1 0 0,-1 0-1 0 0,0-2 0 0 0,0 0 1 0 0,0-1-1 0 0,26-16 0 0 0,-24 12-47 0 0,-3 1-75 0 0,21-18 1 0 0,-32 24 111 0 0,-1 0 1 0 0,0 0 0 0 0,0-1 0 0 0,0 1 0 0 0,0-1 0 0 0,-1 0-1 0 0,0 0 1 0 0,5-10 0 0 0,-3-3-109 0 0,-4 14 159 0 0,0 0 0 0 0,-1 1-1 0 0,0-1 1 0 0,0 0 0 0 0,0 0 0 0 0,0 0-1 0 0,-1 0 1 0 0,1 1 0 0 0,-1-1 0 0 0,0 0-1 0 0,0 1 1 0 0,-1-1 0 0 0,1 0 0 0 0,-1 1-1 0 0,1-1 1 0 0,-4-3 0 0 0,-4-3 66 0 0,1 5 20 0 0,0 1 0 0 0,1 0 0 0 0,-1 1 0 0 0,-1 0 0 0 0,1 0 0 0 0,0 1 0 0 0,-1 0 0 0 0,-15-2 0 0 0,11 3 51 0 0,1 0 0 0 0,-1 1 1 0 0,0 0-1 0 0,0 1 0 0 0,-18 4 1 0 0,25-3-114 0 0,0-1 0 0 0,1 1 0 0 0,0 1 0 0 0,-1-1-1 0 0,1 1 1 0 0,0 0 0 0 0,0 0 0 0 0,1 0 0 0 0,-7 6 0 0 0,0 2-15 0 0,10-5 0 0 0,1-3 0 0 0,-1 11 0 0 0,5-2 0 0 0,-2-8 0 0 0,1 0 0 0 0,0-1 0 0 0,0 0 0 0 0,0 0 0 0 0,1 0 0 0 0,-1 0-1 0 0,1 0 1 0 0,-1-1 0 0 0,1 1 0 0 0,0-1 0 0 0,5 2 0 0 0,10 4-27 0 0,23 7 1 0 0,-23-8-11 0 0,-4-3-3 0 0,0-1 1 0 0,22 3-1 0 0,-19-4-57 0 0,30 8 0 0 0,-43-9 84 0 0,0 1 0 0 0,0 0 0 0 0,0 0-1 0 0,-1 0 1 0 0,1 1 0 0 0,-1-1 0 0 0,1 1-1 0 0,-1 0 1 0 0,0 0 0 0 0,5 6 0 0 0,-5-4 19 0 0,-1-1 0 0 0,0 1 0 0 0,0 0 0 0 0,0 0 1 0 0,-1 0-1 0 0,0 0 0 0 0,0 0 0 0 0,0 1 0 0 0,-1-1 0 0 0,0 1 0 0 0,0-1 1 0 0,0 1-1 0 0,0 10 0 0 0,-1-9 88 0 0,0 0-1 0 0,0 0 1 0 0,-1 0 0 0 0,0 0 0 0 0,-1 0-1 0 0,1 0 1 0 0,-1 0 0 0 0,-1 0 0 0 0,1-1-1 0 0,-6 10 1 0 0,-2 6 269 0 0,9-17-307 0 0,-1 0 0 0 0,-1-1 0 0 0,1 1 0 0 0,-1 0 0 0 0,0-1 0 0 0,0 1 0 0 0,-6 6 0 0 0,9-10-72 0 0,-2 0 1 0 0,1 1-1 0 0,0-1 1 0 0,0 0-1 0 0,0 0 1 0 0,0 0-1 0 0,-1 1 1 0 0,1-1-1 0 0,-1-1 1 0 0,1 1-1 0 0,-1 0 1 0 0,1 0-1 0 0,-1 0 1 0 0,1-1-1 0 0,-1 1 1 0 0,0-1-1 0 0,1 0 1 0 0,-1 1-1 0 0,0-1 1 0 0,1 0-1 0 0,-1 0 1 0 0,0 0-1 0 0,1 0 1 0 0,-1 0-1 0 0,0 0 1 0 0,-2-1-1 0 0,-1 1-579 0 0,0-1 0 0 0,0 0 1 0 0,0 0-1 0 0,-5-2 0 0 0,8 3-25 0 0,1-1-1 0 0,-1 0 1 0 0,1 1-1 0 0,0-1 1 0 0,-1 0 0 0 0,1 0-1 0 0,0 0 1 0 0,-1 0-1 0 0,1 0 1 0 0,-1-2 0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21247 0 0,'-30'12'944'0'0,"12"-2"192"0"0,-2 4-912 0 0,2-2-224 0 0,2-6 0 0 0,4 0 128 0 0,2 6-16 0 0,2 0-8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3679 0 0,'2'1'4732'0'0,"7"3"-3760"0"0,-1 1 0 0 0,0 0-1 0 0,0 1 1 0 0,0 0-1 0 0,-1 0 1 0 0,9 10 0 0 0,-10-9-791 0 0,0-1-1 0 0,-1 1 1 0 0,0 1 0 0 0,-1-1 0 0 0,1 1 0 0 0,-2 0 0 0 0,1 0 0 0 0,-1 0 0 0 0,0 0 0 0 0,-1 0 0 0 0,1 1 0 0 0,-2 0 0 0 0,1-1 0 0 0,-1 1 0 0 0,-1 0-1 0 0,1-1 1 0 0,-2 1 0 0 0,1 0 0 0 0,-3 13 0 0 0,0-11 8 0 0,0 0 1 0 0,0 0-1 0 0,-1-1 0 0 0,0 1 0 0 0,-1-1 0 0 0,0 0 1 0 0,0 0-1 0 0,-13 16 0 0 0,6-11-37 0 0,-1-1 0 0 0,0 0 1 0 0,-1-1-1 0 0,-22 16 0 0 0,29-24-248 0 0,0-1 0 0 0,0 1 0 0 0,-1-1 0 0 0,0 0-1 0 0,0 0 1 0 0,0-1 0 0 0,0-1 0 0 0,-1 1 0 0 0,1-1 0 0 0,-1 0-1 0 0,1-1 1 0 0,-1 0 0 0 0,1-1 0 0 0,-1 1 0 0 0,0-2 0 0 0,-16-1 0 0 0,23 1-63 0 0,-1 0 0 0 0,1 0 0 0 0,0 0 0 0 0,-1 0 0 0 0,1 0 0 0 0,0 0 1 0 0,0 0-1 0 0,0-1 0 0 0,0 1 0 0 0,0-1 0 0 0,0 0 0 0 0,0 1 0 0 0,1-1 1 0 0,-4-4-1 0 0,1 0-767 0 0,1 0 1 0 0,-1 0-1 0 0,1-1 1 0 0,-3-6-1 0 0,0-7-3941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3223 0 0,'1'-2'143'0'0,"17"-39"-86"0"0,-1 3 1049 0 0,-3 12 3339 0 0,-10 19-3409 0 0,-3 3-488 0 0,1 1 1 0 0,1-1 0 0 0,-1 1-1 0 0,0-1 1 0 0,1 1-1 0 0,0 0 1 0 0,0 0 0 0 0,0 0-1 0 0,0 0 1 0 0,4-2 0 0 0,3-1-227 0 0,1 0 1 0 0,0 1 0 0 0,1 0 0 0 0,-1 1-1 0 0,1 0 1 0 0,17-3 0 0 0,-7 3-1049 0 0,1 1 1 0 0,35 1-1 0 0,-32 2-450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5063 0 0,'-27'65'1465'0'0,"-8"26"6094"0"0,30-77-6895 0 0,1 0-1 0 0,1 0 0 0 0,1 1 0 0 0,0 0 0 0 0,0-1 1 0 0,2 23-1 0 0,0-30-570 0 0,1 0-1 0 0,0 0 1 0 0,1 0 0 0 0,0 0 0 0 0,0-1 0 0 0,0 1 0 0 0,1-1 0 0 0,-1 1-1 0 0,2-1 1 0 0,-1 0 0 0 0,1 0 0 0 0,0 0 0 0 0,0 0 0 0 0,0-1-1 0 0,10 9 1 0 0,-12-12-86 0 0,0 0 0 0 0,0-1-1 0 0,1 1 1 0 0,-1 0 0 0 0,1-1 0 0 0,0 0 0 0 0,-1 0-1 0 0,1 1 1 0 0,0-1 0 0 0,0-1 0 0 0,-1 1-1 0 0,1 0 1 0 0,6 0 0 0 0,-4-1-12 0 0,0 0 0 0 0,0-1 0 0 0,1 1 0 0 0,-1-1 0 0 0,0 0 0 0 0,0 0 0 0 0,7-3 1 0 0,-1-1-57 0 0,1 0 1 0 0,-1-1 0 0 0,1-1 0 0 0,-2 0 0 0 0,17-13 0 0 0,-10 6-72 0 0,-1 0 1 0 0,-1-2-1 0 0,25-30 0 0 0,-30 33 100 0 0,0 0 0 0 0,-1-1 0 0 0,-1-1 0 0 0,0 1 0 0 0,9-28 0 0 0,-16 35 32 0 0,-5 10 0 0 0,-5 7 0 0 0,7-6-10 0 0,0 1 1 0 0,0-1-1 0 0,0 0 0 0 0,1 1 0 0 0,-1-1 1 0 0,1 1-1 0 0,0 0 0 0 0,0 0 0 0 0,1-1 1 0 0,-1 1-1 0 0,1 0 0 0 0,0 0 0 0 0,0-1 1 0 0,1 1-1 0 0,-1 0 0 0 0,1 0 0 0 0,0-1 1 0 0,1 1-1 0 0,-1-1 0 0 0,1 1 0 0 0,4 7 0 0 0,-4-7-267 0 0,1 0-1 0 0,1-1 0 0 0,-1 1 0 0 0,1-1 1 0 0,-1 1-1 0 0,1-1 0 0 0,1-1 0 0 0,-1 1 1 0 0,0 0-1 0 0,1-1 0 0 0,0 0 0 0 0,0 0 0 0 0,0 0 1 0 0,0-1-1 0 0,0 0 0 0 0,0 0 0 0 0,12 3 1 0 0,8-1-1421 0 0</inkml:trace>
  <inkml:trace contextRef="#ctx0" brushRef="#br0" timeOffset="1">773 174 5527 0 0,'-1'0'250'0'0,"-33"-6"-93"0"0,6 1 1531 0 0,12 1 3801 0 0,24 8-5519 0 0,1 0 0 0 0,0 0-1 0 0,-1 1 1 0 0,0 0-1 0 0,0 0 1 0 0,12 12 0 0 0,-9-7 218 0 0,0 1-1 0 0,0 0 1 0 0,13 20 0 0 0,-20-25 14 0 0,-1-1 0 0 0,0 1 1 0 0,0 0-1 0 0,0 0 0 0 0,0 0 0 0 0,-1 1 1 0 0,0-1-1 0 0,-1 1 0 0 0,1-1 0 0 0,-1 1 1 0 0,0-1-1 0 0,-1 1 0 0 0,0 0 0 0 0,0 9 1 0 0,-2-9-18 0 0,1 1 0 0 0,-1-1 1 0 0,0 0-1 0 0,0 0 0 0 0,-1 0 0 0 0,0 0 1 0 0,0 0-1 0 0,-1 0 0 0 0,1-1 1 0 0,-2 1-1 0 0,1-1 0 0 0,-8 8 1 0 0,9-11-458 0 0,0 0 1 0 0,0 0 0 0 0,0 0 0 0 0,0-1 0 0 0,-8 5 0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0,'0'0'390'0'0,"1"4"-252"0"0,21 104 5714 0 0,-7-25-2778 0 0,1-11-2165 0 0,62 230 676 0 0,-45-178-2506 0 0,-25-89-463 0 0,1 0-611 0 0</inkml:trace>
  <inkml:trace contextRef="#ctx0" brushRef="#br0" timeOffset="1">9 629 1375 0 0,'0'0'64'0'0,"0"-14"8"0"0,2-2-72 0 0,2-4 0 0 0,0 2 0 0 0,4 2 0 0 0,4 2 2968 0 0,2 0 576 0 0,2-2 112 0 0,4 2 24 0 0,4 0-2248 0 0,4 1-456 0 0,4-1-88 0 0,3 0-24 0 0,1 2-592 0 0,2 0-120 0 0,2 0-24 0 0,0 2-8152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15 233 919 0 0,'-10'-45'-322'0'0,"8"32"1550"0"0,0-1 1 0 0,2 1 0 0 0,0-16-1 0 0,0 21-614 0 0,1 1 1 0 0,0-1-1 0 0,1 0 0 0 0,0 1 0 0 0,0-1 1 0 0,0 1-1 0 0,1 0 0 0 0,0 0 1 0 0,0 0-1 0 0,1 0 0 0 0,0 0 0 0 0,9-10 1 0 0,-12 16-505 0 0,0 0 1 0 0,1-1 0 0 0,-1 1 0 0 0,1 0 0 0 0,-1 0 0 0 0,1 0-1 0 0,-1 0 1 0 0,1 0 0 0 0,0 1 0 0 0,-1-1 0 0 0,1 1 0 0 0,3-2-1 0 0,-4 2-48 0 0,0 0 0 0 0,0 0-1 0 0,0 0 1 0 0,0 0 0 0 0,1 0-1 0 0,-1 0 1 0 0,0 0 0 0 0,0 0-1 0 0,0 0 1 0 0,0 0 0 0 0,0 1-1 0 0,0-1 1 0 0,1 0 0 0 0,-1 1-1 0 0,0-1 1 0 0,0 1 0 0 0,0-1 0 0 0,0 1-1 0 0,0 0 1 0 0,-1-1 0 0 0,1 1-1 0 0,0 0 1 0 0,0 0 0 0 0,1 0-1 0 0,3 8-3 0 0,0-1 0 0 0,0 1 0 0 0,-1 0 0 0 0,0 0 0 0 0,-1 1 0 0 0,0-1 0 0 0,0 1 0 0 0,-1-1 0 0 0,2 16 0 0 0,-1 7 32 0 0,-1 54 0 0 0,-8 38-38 0 0,1 68-2252 0 0,7-162 670 0 0,1-7-64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54 6447 0 0,'-1'-4'133'0'0,"0"1"0"0"0,-1-1 1 0 0,1 1-1 0 0,-1 0 0 0 0,1-1 0 0 0,-3-2 0 0 0,2 4 448 0 0,0-1 1 0 0,0 1 0 0 0,1 0-1 0 0,-1 0 1 0 0,-1-1 0 0 0,1 2-1 0 0,0-1 1 0 0,0 0 0 0 0,-1 0 0 0 0,1 1-1 0 0,-1-1 1 0 0,-3 0 0 0 0,4 2-390 0 0,1 0 0 0 0,-1 0 0 0 0,0 0 0 0 0,0 0 0 0 0,1 1 0 0 0,-1-1 0 0 0,0 1 0 0 0,1-1 0 0 0,-1 1 0 0 0,1-1 0 0 0,-1 1 0 0 0,1 0 0 0 0,-1 0 1 0 0,1 0-1 0 0,-1 0 0 0 0,1 0 0 0 0,-2 2 0 0 0,1-2 73 0 0,-1 2-130 0 0,-1 1-1 0 0,1-1 0 0 0,0 1 1 0 0,0 0-1 0 0,0 0 0 0 0,1 0 1 0 0,-1 0-1 0 0,1 1 1 0 0,0-1-1 0 0,0 0 0 0 0,-2 10 1 0 0,-1 4 330 0 0,-3 31 1 0 0,7-43-372 0 0,0 3-2 0 0,0 1 1 0 0,0-1 0 0 0,1 1 0 0 0,0-1 0 0 0,0 1 0 0 0,4 12 0 0 0,0-12-33 0 0,-1-7-55 0 0,-1 0 0 0 0,1 0 0 0 0,-1-1 0 0 0,1 1 0 0 0,0-1-1 0 0,0 0 1 0 0,0 0 0 0 0,0 0 0 0 0,0 0 0 0 0,1 0 0 0 0,-1-1 0 0 0,1 1 0 0 0,-1-1 0 0 0,1 0-1 0 0,-1 0 1 0 0,8 0 0 0 0,0 0-182 0 0,1 0-1 0 0,-1-1 1 0 0,1 0 0 0 0,13-3-1 0 0,-13 1-446 0 0,0 0 0 0 0,0 0 0 0 0,0-2-1 0 0,-1 1 1 0 0,0-2 0 0 0,15-6 0 0 0,-2-2-1135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0,'0'0'667'0'0,"1"1"-299"0"0,7 44 5054 0 0,-1-4-4109 0 0,14 40 0 0 0,-17-66-1354 0 0,2 0 1 0 0,0 0-1 0 0,16 27 0 0 0,-12-24-244 0 0,6 9-4446 0 0,-7-17-125 0 0</inkml:trace>
  <inkml:trace contextRef="#ctx0" brushRef="#br0" timeOffset="1">288 21 8287 0 0,'-1'2'382'0'0,"-3"10"-215"0"0,0-1 1 0 0,-11 21-1 0 0,-6 15 1413 0 0,-44 155 5795 0 0,14 34-5972 0 0,48-217-1383 0 0,-2 1-483 0 0,2 0 1 0 0,1 0 0 0 0,0 1 0 0 0,1-1-1 0 0,3 27 1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11143 0 0,'0'0'1008'0'0,"-1"2"-828"0"0,-40 90 1784 0 0,16-40-581 0 0,18-38-950 0 0,0 1 1 0 0,-7 19-1 0 0,-16 40 1122 0 0,27-48-429 0 0,17-25-954 0 0,-9-1-157 0 0,-1-1-1 0 0,0 0 0 0 0,1-1 1 0 0,-1 1-1 0 0,0-1 0 0 0,0 0 1 0 0,0 0-1 0 0,0 0 0 0 0,0 0 1 0 0,6-6-1 0 0,2-2 27 0 0,18-20 0 0 0,3-8-41 0 0,-3-2 0 0 0,26-43 0 0 0,-31 46 0 0 0,-15 24 0 0 0,-3 7 0 0 0,-4 9 0 0 0,-3 4 0 0 0,-4 67 32 0 0,2-49 16 0 0,1-1 0 0 0,1 1 0 0 0,5 38 0 0 0,-4-54-114 0 0,1 0 0 0 0,-1-1 0 0 0,2 1-1 0 0,-1 0 1 0 0,1-1 0 0 0,1 0 0 0 0,-1 0 0 0 0,2 0 0 0 0,-1 0-1 0 0,6 7 1 0 0,-8-13-207 0 0,0 0 0 0 0,0 0 0 0 0,0-1-1 0 0,0 1 1 0 0,0-1 0 0 0,1 1 0 0 0,-1-1 0 0 0,0 0 0 0 0,1 0-1 0 0,-1 0 1 0 0,1 0 0 0 0,-1-1 0 0 0,1 1 0 0 0,-1 0-1 0 0,1-1 1 0 0,0 0 0 0 0,-1 0 0 0 0,4 0 0 0 0,8 0-5153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41 10335 0 0,'0'-2'472'0'0,"-10"-14"158"0"0,10 14-542 0 0,-1 1 0 0 0,0 0 0 0 0,0-1 1 0 0,1 1-1 0 0,-1 0 0 0 0,0-1 0 0 0,0 1 1 0 0,0 0-1 0 0,-1 0 0 0 0,1 0 0 0 0,0 0 1 0 0,0 0-1 0 0,-1 0 0 0 0,1 0 0 0 0,0 0 0 0 0,-1 1 1 0 0,1-1-1 0 0,-1 1 0 0 0,1-1 0 0 0,-1 1 1 0 0,1-1-1 0 0,-1 1 0 0 0,1 0 0 0 0,-1-1 1 0 0,0 1-1 0 0,1 0 0 0 0,-1 0 0 0 0,1 0 1 0 0,-3 1-1 0 0,1-1 173 0 0,1 1-148 0 0,0-1 1 0 0,0 1 0 0 0,-1 0-1 0 0,1 0 1 0 0,0 0-1 0 0,0 0 1 0 0,0 0 0 0 0,1 0-1 0 0,-1 1 1 0 0,0-1 0 0 0,0 0-1 0 0,1 1 1 0 0,-1 0 0 0 0,1-1-1 0 0,-1 1 1 0 0,1 0 0 0 0,0 0-1 0 0,-1 0 1 0 0,1 0-1 0 0,0 0 1 0 0,-1 2 0 0 0,-1 5 60 0 0,-1-1 0 0 0,1 1 1 0 0,-3 16-1 0 0,4-15-154 0 0,0 1 1 0 0,0-1-1 0 0,2 1 0 0 0,-1 0 1 0 0,1-1-1 0 0,1 1 0 0 0,0 0 1 0 0,0-1-1 0 0,1 0 0 0 0,0 1 1 0 0,1-1-1 0 0,0 0 0 0 0,1 0 1 0 0,0 0-1 0 0,6 9 0 0 0,0-5 39 0 0,-7-11-34 0 0,0 0 1 0 0,0 0-1 0 0,0-1 0 0 0,1 1 1 0 0,-1-1-1 0 0,1 0 0 0 0,-1 0 1 0 0,1 0-1 0 0,0 0 1 0 0,0 0-1 0 0,0-1 0 0 0,0 0 1 0 0,0 0-1 0 0,0 0 0 0 0,0 0 1 0 0,0-1-1 0 0,0 1 0 0 0,1-1 1 0 0,-1 0-1 0 0,0 0 1 0 0,0-1-1 0 0,0 1 0 0 0,0-1 1 0 0,0 0-1 0 0,0 0 0 0 0,0-1 1 0 0,0 1-1 0 0,0-1 0 0 0,0 1 1 0 0,0-1-1 0 0,-1-1 1 0 0,1 1-1 0 0,-1 0 0 0 0,1-1 1 0 0,-1 0-1 0 0,0 1 0 0 0,0-1 1 0 0,0 0-1 0 0,-1-1 0 0 0,1 1 1 0 0,2-5-1 0 0,-2 2 0 0 0,1 0-1 0 0,-1 0 0 0 0,0 0 1 0 0,-1-1-1 0 0,0 1 1 0 0,0-1-1 0 0,0 1 0 0 0,0-1 1 0 0,-1 0-1 0 0,-1 0 1 0 0,1 0-1 0 0,-1 0 0 0 0,0 1 1 0 0,0-1-1 0 0,-1 0 1 0 0,0 0-1 0 0,0 0 0 0 0,-1 1 1 0 0,-4-12-1 0 0,-5-9-509 0 0,8 21-266 0 0,0-1 0 0 0,0 1-1 0 0,1-1 1 0 0,-2-8 0 0 0,2 3-1024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5063 0 0,'0'1'232'0'0,"11"63"328"0"0,-8-19 2826 0 0,-3-35-2525 0 0,0 0 1 0 0,1-1-1 0 0,1 1 1 0 0,-1 0 0 0 0,2 0-1 0 0,-1-1 1 0 0,8 17-1 0 0,-9-23-784 0 0,0 0 0 0 0,0-1-1 0 0,1 1 1 0 0,-1-1 0 0 0,1 1 0 0 0,0-1-1 0 0,0 1 1 0 0,0-1 0 0 0,0 0-1 0 0,0 0 1 0 0,0 0 0 0 0,0 0 0 0 0,1-1-1 0 0,-1 1 1 0 0,1-1 0 0 0,-1 1-1 0 0,1-1 1 0 0,0 0 0 0 0,-1 0-1 0 0,1 0 1 0 0,0 0 0 0 0,0 0 0 0 0,0-1-1 0 0,0 1 1 0 0,0-1 0 0 0,0 0-1 0 0,0 0 1 0 0,-1 0 0 0 0,1 0 0 0 0,5-1-1 0 0,-4-1-39 0 0,0 1 0 0 0,-1-1 0 0 0,1 1 0 0 0,0-1 0 0 0,-1 0 0 0 0,0 0-1 0 0,1-1 1 0 0,-1 1 0 0 0,0-1 0 0 0,0 0 0 0 0,4-4 0 0 0,28-36 48 0 0,-28 32-563 0 0,0 0 0 0 0,0 0 0 0 0,7-17 0 0 0,-14 27 134 0 0,6 15-464 0 0,-3-7 856 0 0,-1-1 0 0 0,1 1 0 0 0,1 0 0 0 0,-1-1 0 0 0,1 0 0 0 0,0 0 0 0 0,0 0 0 0 0,1-1 0 0 0,0 1 0 0 0,0-1 0 0 0,0 0 0 0 0,1 0 0 0 0,0-1 0 0 0,-1 0 0 0 0,2 0 0 0 0,-1 0 0 0 0,0-1 0 0 0,1 0 0 0 0,-1 0 0 0 0,10 3 0 0 0,-8-4 109 0 0,-1 0 0 0 0,1-1 0 0 0,-1 1 0 0 0,1-2 0 0 0,7 1 0 0 0,-11-1 10 0 0,1-1 1 0 0,-1 1 0 0 0,0-1 0 0 0,0 0-1 0 0,0 0 1 0 0,0-1 0 0 0,0 1 0 0 0,0-1-1 0 0,0 0 1 0 0,6-4 0 0 0,-4 2 92 0 0,0-1 1 0 0,-1 1-1 0 0,0-1 1 0 0,0 0-1 0 0,0-1 1 0 0,-1 1-1 0 0,1-1 1 0 0,-1 0-1 0 0,-1 0 1 0 0,1-1-1 0 0,-1 1 1 0 0,0-1-1 0 0,0 1 1 0 0,2-13-1 0 0,-2 7-87 0 0,0-1 1 0 0,-1-1-1 0 0,0 1 0 0 0,-2 0 0 0 0,1 0 1 0 0,-2 0-1 0 0,-1-16 0 0 0,1 22-318 0 0,-1 0 0 0 0,0 1 0 0 0,0-1 0 0 0,-1 0 0 0 0,-5-8 1 0 0,-1-5-6607 0 0,2 5-757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12239 0 0,'0'99'1320'0'0,"9"32"172"0"0,28 142 0 0 0,-31-243-1414 0 0,8 40 124 0 0,-14-68 157 0 0,-1-3-246 0 0,-2-3-84 0 0,0 1-1 0 0,1-1 0 0 0,-1 0 1 0 0,1 0-1 0 0,0 0 1 0 0,1-1-1 0 0,-1 1 0 0 0,1 0 1 0 0,-2-8-1 0 0,0-3 18 0 0,-3-25 0 0 0,1-28-308 0 0,3-1 0 0 0,3 0 0 0 0,17-116 0 0 0,-13 157 146 0 0,21-102-318 0 0,-22 115 395 0 0,1-1-1 0 0,1 0 0 0 0,0 1 1 0 0,2 0-1 0 0,16-27 0 0 0,-21 38 56 0 0,1 0 0 0 0,-1 0 0 0 0,0 1 0 0 0,1-1 0 0 0,0 1 0 0 0,0 0-1 0 0,0 0 1 0 0,0 0 0 0 0,1 0 0 0 0,-1 1 0 0 0,1-1 0 0 0,-1 1 0 0 0,1 1 0 0 0,0-1 0 0 0,0 1-1 0 0,0-1 1 0 0,0 1 0 0 0,0 1 0 0 0,0-1 0 0 0,0 1 0 0 0,0 0 0 0 0,0 0 0 0 0,0 0-1 0 0,0 1 1 0 0,7 1 0 0 0,-6-1 65 0 0,0 1-1 0 0,0 0 1 0 0,0 0-1 0 0,0 0 1 0 0,0 1-1 0 0,-1 0 0 0 0,0 0 1 0 0,1 1-1 0 0,-1-1 1 0 0,0 1-1 0 0,-1 0 1 0 0,1 0-1 0 0,-1 1 1 0 0,1-1-1 0 0,-1 1 1 0 0,-1 0-1 0 0,1 0 1 0 0,-1 0-1 0 0,0 1 0 0 0,4 8 1 0 0,-4-5 80 0 0,-1 1 0 0 0,1-1 0 0 0,-2 1 0 0 0,0-1 0 0 0,0 1-1 0 0,0-1 1 0 0,-1 1 0 0 0,-1 0 0 0 0,-1 9 0 0 0,-1 2 319 0 0,-1 0-1 0 0,-14 41 1 0 0,10-42-271 0 0,-1 0 0 0 0,-1 0 0 0 0,-1-1 1 0 0,-1-1-1 0 0,-19 26 0 0 0,-80 78-488 0 0,51-58-1818 0 0,44-50-4363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94 919 0 0,'13'-2'80'0'0,"3"-2"-80"0"0,2 0 0 0 0,-2-4 0 0 0,0 0 2688 0 0,4 2 528 0 0,4-2 104 0 0,0 0 16 0 0,-4 2-2424 0 0,2 0-488 0 0,0-4-96 0 0,0 2-16 0 0,-2 0-488 0 0,2 4-96 0 0,0 0-16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13703 0 0,'0'0'630'0'0,"-1"2"-14"0"0,-2 6-530 0 0,0 0 0 0 0,0 0 0 0 0,1 0 1 0 0,0 1-1 0 0,0-1 0 0 0,1 1 0 0 0,0-1 1 0 0,1 10-1 0 0,5 74 1748 0 0,-2-64-1391 0 0,32 186 1206 0 0,-8-70-1527 0 0,-26-137-148 0 0,0-1 0 0 0,-1 1 0 0 0,0 0 1 0 0,0 0-1 0 0,0 0 0 0 0,-2 10 1 0 0,2-16 6 0 0,0 0 1 0 0,0 0 0 0 0,-1 0-1 0 0,1 0 1 0 0,0-1 0 0 0,0 1 0 0 0,-1 0-1 0 0,1 0 1 0 0,0 0 0 0 0,-1 0 0 0 0,1-1-1 0 0,-1 1 1 0 0,1 0 0 0 0,-1 0 0 0 0,1-1-1 0 0,-1 1 1 0 0,0 0 0 0 0,1-1-1 0 0,-1 1 1 0 0,0-1 0 0 0,-1 2 0 0 0,-5-2-359 0 0,5 0 327 0 0,1 0 0 0 0,-1-1 0 0 0,1 1 0 0 0,-1-1 0 0 0,1 1-1 0 0,-1-1 1 0 0,1 0 0 0 0,0 0 0 0 0,-1 1 0 0 0,1-1 0 0 0,0 0 0 0 0,0 0 0 0 0,0 0 0 0 0,0 0 0 0 0,-2-2 0 0 0,2 2 19 0 0,-3-5 1 0 0,0 0 0 0 0,0 0 0 0 0,0-1 0 0 0,1 0 0 0 0,0 1 0 0 0,0-1-1 0 0,0 0 1 0 0,1-1 0 0 0,0 1 0 0 0,-1-8 0 0 0,-2-7 34 0 0,-1 1 387 0 0,1-1-1 0 0,1 1 0 0 0,-3-38 1 0 0,7 57-33 0 0,1 1-305 0 0,-1-1-1 0 0,1 1 1 0 0,-1 0-1 0 0,1 0 1 0 0,0 0-1 0 0,0 0 1 0 0,0-1-1 0 0,0 1 1 0 0,0 0-1 0 0,0 1 1 0 0,0-1-1 0 0,0 0 1 0 0,0 0-1 0 0,0 0 1 0 0,0 1-1 0 0,2-2 1 0 0,21-8 282 0 0,-3 8-579 0 0,0 0 1 0 0,0 2-1 0 0,0 0 0 0 0,40 7 1 0 0,17 0-2489 0 0,-46-7 734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5063 0 0,'0'0'891'0'0,"1"2"1009"0"0,-1 7-395 0 0,1-1 0 0 0,-1 1 0 0 0,0 0 0 0 0,-1 0 0 0 0,-2 10 0 0 0,-13 47 830 0 0,4-20-1131 0 0,8-25-841 0 0,0 0 0 0 0,2 0-1 0 0,0 0 1 0 0,2 25 0 0 0,0-35-311 0 0,1-1-1 0 0,1 0 1 0 0,0 1 0 0 0,0-1 0 0 0,1 0 0 0 0,0-1 0 0 0,1 1 0 0 0,0 0-1 0 0,0-1 1 0 0,10 15 0 0 0,-11-20-42 0 0,1 0 0 0 0,0 0 0 0 0,0 0-1 0 0,0 0 1 0 0,0-1 0 0 0,1 1 0 0 0,0-1-1 0 0,-1 0 1 0 0,1-1 0 0 0,0 1 0 0 0,0-1 0 0 0,1 0-1 0 0,-1 0 1 0 0,0 0 0 0 0,1-1 0 0 0,10 2 0 0 0,2-2-228 0 0,0 0 0 0 0,0 0 0 0 0,35-5 0 0 0,-41 2-554 0 0,1-1 1 0 0,-1 0-1 0 0,21-9 0 0 0,-25 9 206 0 0,20-7-1252 0 0</inkml:trace>
  <inkml:trace contextRef="#ctx0" brushRef="#br0" timeOffset="1">640 136 10135 0 0,'0'0'3264'0'0,"16"8"-2056"0"0,0-4 8 0 0,0 0-648 0 0,0-2-128 0 0,0-2-24 0 0,2 0-8 0 0,6 6-984 0 0,-2-4-192 0 0,2 0-32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4143 0 0,'-36'4'319'0'0,"35"-4"-315"0"0,1 0 1 0 0,0 0-1 0 0,-1 0 0 0 0,1 0 0 0 0,0-1 0 0 0,-1 2 1 0 0,1-1-1 0 0,-1 0 0 0 0,1 0 0 0 0,0 0 0 0 0,-1 0 1 0 0,1 0-1 0 0,0 0 0 0 0,-1 0 0 0 0,1 0 0 0 0,0 0 1 0 0,-1 1-1 0 0,1-1 0 0 0,0 0 0 0 0,-1 0 0 0 0,1 0 1 0 0,0 1-1 0 0,0-1 0 0 0,-1 0 0 0 0,1 1 0 0 0,-2 1 53 0 0,2-1 20 0 0,-1 0 1 0 0,0 1-1 0 0,0-1 1 0 0,0 0-1 0 0,0 0 0 0 0,0 0 1 0 0,0 0-1 0 0,0 0 1 0 0,0 0-1 0 0,0 0 1 0 0,-1 0-1 0 0,1 0 1 0 0,0-1-1 0 0,-1 1 0 0 0,1 0 1 0 0,0-1-1 0 0,-1 1 1 0 0,1-1-1 0 0,-3 1 1 0 0,-1-1 772 0 0,-1 1 0 0 0,1 0 0 0 0,0 1 0 0 0,0-1 0 0 0,0 1 0 0 0,-6 3 0 0 0,5-2-468 0 0,1-1 0 0 0,1 2 0 0 0,-1-1 1 0 0,0 0-1 0 0,-7 8 0 0 0,9-7-320 0 0,0-1 1 0 0,0 1-1 0 0,0 0 0 0 0,0-1 1 0 0,1 1-1 0 0,-1 1 0 0 0,1-1 1 0 0,0 0-1 0 0,1 0 0 0 0,-1 1 1 0 0,1-1-1 0 0,0 1 0 0 0,0-1 1 0 0,0 1-1 0 0,0 0 0 0 0,1-1 1 0 0,0 8-1 0 0,1-7-49 0 0,0-1 0 0 0,0 0 0 0 0,0 0 0 0 0,0 1 0 0 0,1-1 0 0 0,0 0 0 0 0,0 0 0 0 0,0 0 0 0 0,0-1 0 0 0,1 1 0 0 0,0 0 0 0 0,-1-1 0 0 0,1 0 0 0 0,0 0 0 0 0,1 0 0 0 0,-1 0 0 0 0,1 0 0 0 0,6 4 0 0 0,-5-4 1 0 0,0 0-1 0 0,0 0 1 0 0,0-1 0 0 0,0 0-1 0 0,0 0 1 0 0,1 0 0 0 0,-1 0-1 0 0,0-1 1 0 0,1 0 0 0 0,0 0-1 0 0,-1-1 1 0 0,1 0 0 0 0,-1 0-1 0 0,11-1 1 0 0,-13 1-8 0 0,10-3 51 0 0,24-7 0 0 0,-32 9-50 0 0,-1-1-1 0 0,0 0 0 0 0,0 0 0 0 0,0-1 0 0 0,0 1 0 0 0,0-1 1 0 0,0 0-1 0 0,6-7 0 0 0,-5 5-27 0 0,0 0 0 0 0,0-1 0 0 0,-1 0 0 0 0,7-11 0 0 0,-9 14-13 0 0,-1 1-1 0 0,-1-1 1 0 0,1 1-1 0 0,0-1 1 0 0,-1 0-1 0 0,1 1 0 0 0,-1-1 1 0 0,0 0-1 0 0,0 1 1 0 0,0-1-1 0 0,0 0 1 0 0,0 0-1 0 0,-1 1 1 0 0,1-1-1 0 0,-2-3 1 0 0,0 1-83 0 0,0 1 1 0 0,0-1 0 0 0,0 1 0 0 0,-1 0 0 0 0,1 0 0 0 0,-1 0 0 0 0,0 0 0 0 0,0 0 0 0 0,-1 1-1 0 0,-3-4 1 0 0,-17-21-528 0 0,14 12-562 0 0,3 5-3292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72 3223 0 0,'-1'-2'240'0'0,"-44"-49"6724"0"0,20 32-697 0 0,23 66-5778 0 0,38 180-489 0 0,-21-145 0 0 0,11 42-92 0 0,0-3-1288 0 0,-16-40-2782 0 0,-8-62 2420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11 220 6447 0 0,'-2'-32'288'0'0,"0"20"56"0"0,-2 0-280 0 0,2-3-64 0 0,2-3 0 0 0,4 4 0 0 0,0 0 3760 0 0,12 6-2400 0 0,-1-2-1120 0 0,3 2-240 0 0,2 6 0 0 0,4 6-3344 0 0,2 2-656 0 0</inkml:trace>
  <inkml:trace contextRef="#ctx0" brushRef="#br0" timeOffset="1">1224 21 4143 0 0,'-2'-1'191'0'0,"-10"-1"-351"0"0,0 0 1 0 0,-14-1-1 0 0,-26 2 3573 0 0,33 1-1091 0 0,1-1 1 0 0,-1 0-1 0 0,-34-8 0 0 0,51 9-832 0 0,13 11-1290 0 0,59 41-264 0 0,-38-24 72 0 0,-26-21 10 0 0,4 3 92 0 0,-1 1 1 0 0,0 1 0 0 0,0-1 0 0 0,9 20 0 0 0,-17-29-49 0 0,0 1 0 0 0,0-1 0 0 0,-1 0 0 0 0,1 1 0 0 0,-1-1 0 0 0,0 1 0 0 0,1-1 0 0 0,-1 1 0 0 0,0-1 0 0 0,0 1 0 0 0,-1-1 0 0 0,1 1 0 0 0,0-1 0 0 0,-1 1 0 0 0,-1 4 0 0 0,1-5 10 0 0,0 0-22 0 0,0 0-1 0 0,-1 0 1 0 0,1 0 0 0 0,-1 0-1 0 0,1 0 1 0 0,-1 0 0 0 0,0 0-1 0 0,1-1 1 0 0,-1 1-1 0 0,0-1 1 0 0,0 1 0 0 0,0-1-1 0 0,0 0 1 0 0,-1 0-1 0 0,-3 2 1 0 0,-7 4 142 0 0,-66 43 205 0 0,53-31-664 0 0,24-17-23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5527 0 0,'0'0'250'0'0,"-2"0"-2"0"0,-4 3-262 0 0,0 0 1 0 0,0 0-1 0 0,1 0 1 0 0,-7 6 0 0 0,4-3 1102 0 0,1 1-1 0 0,0-1 1 0 0,0 2 0 0 0,-9 11 0 0 0,8-7 738 0 0,0 0-1 0 0,-9 21 1 0 0,2 6-1832 0 0,10-21 107 0 0,0 0 0 0 0,-3 22 1 0 0,7-32-85 0 0,0 0-1 0 0,1-1 1 0 0,0 1 0 0 0,0 0-1 0 0,1-1 1 0 0,0 1 0 0 0,0 0 0 0 0,3 8-1 0 0,-3-13-18 0 0,0-1-1 0 0,1 1 0 0 0,-1 0 1 0 0,1-1-1 0 0,-1 1 0 0 0,1-1 1 0 0,0 1-1 0 0,3 2 1 0 0,-4-5-19 0 0,0 0 0 0 0,0 1 1 0 0,0-1-1 0 0,1 0 1 0 0,-1 0-1 0 0,0 0 1 0 0,0 0-1 0 0,0 0 1 0 0,0 0-1 0 0,1 0 1 0 0,-1 0-1 0 0,0 0 1 0 0,0-1-1 0 0,0 1 0 0 0,0 0 1 0 0,0-1-1 0 0,2 0 1 0 0,-1 0-29 0 0,2 0 39 0 0,-1 0 0 0 0,1-1 0 0 0,-1 1 0 0 0,0-1 0 0 0,1 0 1 0 0,-1 0-1 0 0,0 0 0 0 0,0 0 0 0 0,0-1 0 0 0,-1 1 0 0 0,1-1 1 0 0,-1 0-1 0 0,1 1 0 0 0,3-7 0 0 0,0-2-32 0 0,0 0 0 0 0,9-25 1 0 0,2-5 5 0 0,29-61 369 0 0,-29 182 2284 0 0,-11-43-2637 0 0,4 19 28 0 0,-9-51-337 0 0,1 1-1 0 0,0-1 0 0 0,0 1 1 0 0,0-1-1 0 0,1 0 1 0 0,0 0-1 0 0,4 6 1 0 0,2 0-1002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66 3679 0 0,'28'-16'382'0'0,"-13"8"-106"0"0,-13 6 155 0 0,0-1-1 0 0,0 1 1 0 0,0-1 0 0 0,0 0 0 0 0,0 1-1 0 0,-1-1 1 0 0,1 0 0 0 0,-1 0 0 0 0,0 0-1 0 0,1 0 1 0 0,0-5 3501 0 0,-4 7-3309 0 0,-1 0-492 0 0,0 1 1 0 0,1-1 0 0 0,-1 1-1 0 0,0 0 1 0 0,1 0-1 0 0,-1 0 1 0 0,0 0-1 0 0,0 0 1 0 0,1 0-1 0 0,-1 1 1 0 0,0-1-1 0 0,1 1 1 0 0,-1 0-1 0 0,1 0 1 0 0,-1 0-1 0 0,1 0 1 0 0,-1 0-1 0 0,-2 3 1 0 0,-6 1 245 0 0,7-3-137 0 0,0 0 0 0 0,-1 0 0 0 0,1 0 0 0 0,0 1 0 0 0,1 0 0 0 0,-1 0 0 0 0,-4 4 0 0 0,6-4 157 0 0,2 0-211 0 0,-2 47 466 0 0,3-47-632 0 0,0-1 1 0 0,1 0 0 0 0,-1 0 0 0 0,1 1 0 0 0,0-1 0 0 0,0-1-1 0 0,-1 1 1 0 0,1 0 0 0 0,0 0 0 0 0,4 1 0 0 0,-6-2-19 0 0,0-1 0 0 0,0 0 0 0 0,1 1 0 0 0,-1-1 0 0 0,0 0 0 0 0,0 1 0 0 0,1-1 0 0 0,-1 0 0 0 0,0 0-1 0 0,1 0 1 0 0,-1 1 0 0 0,0-1 0 0 0,1 0 0 0 0,-1 0 0 0 0,1 0 0 0 0,-1 0 0 0 0,0 0 0 0 0,1 0 0 0 0,-1 0 0 0 0,1 1 0 0 0,-1-1 0 0 0,0 0 0 0 0,1 0 0 0 0,-1-1 0 0 0,1 1 0 0 0,0 0 0 0 0,-1 0 1 0 0,1 0 0 0 0,-1 0 0 0 0,1 0 0 0 0,0 0 1 0 0,-1 0-1 0 0,1 0 0 0 0,0 0 0 0 0,-1 0 0 0 0,1 0 0 0 0,-1 0 1 0 0,1 0-1 0 0,0 0 0 0 0,-1 1 0 0 0,1-1 0 0 0,-1 0 0 0 0,2 1 1 0 0,5 2 6 0 0,-6-2-6 0 0,0 0 0 0 0,1-1 1 0 0,-1 1-1 0 0,0-1 1 0 0,1 1-1 0 0,-1-1 0 0 0,1 1 1 0 0,-1-1-1 0 0,4 0 0 0 0,1 0 22 0 0,1-1 0 0 0,0 1 0 0 0,12-5 0 0 0,-13 4-24 0 0,-2 1 8 0 0,0-1 0 0 0,-1 0 0 0 0,1 0-1 0 0,-1 0 1 0 0,1 0 0 0 0,-1 0 0 0 0,0-1 0 0 0,1 1 0 0 0,-1-1 0 0 0,0 0 0 0 0,0 0 0 0 0,0 0 0 0 0,5-5 0 0 0,-6 4 461 0 0,-2 3-376 0 0,0-1 0 0 0,0 0 0 0 0,0 1 0 0 0,0-1 0 0 0,0 0 0 0 0,0 0 0 0 0,0 1 1 0 0,0-1-1 0 0,0 0 0 0 0,0 0 0 0 0,-1 1 0 0 0,1-1 0 0 0,0 0 0 0 0,0 1 0 0 0,-1-2 0 0 0,-1 4-44 0 0,1 0 0 0 0,-1 0-1 0 0,1 0 1 0 0,-1 0 0 0 0,1 0 0 0 0,0 0-1 0 0,0 0 1 0 0,0 0 0 0 0,0 0 0 0 0,0 1 0 0 0,0-1-1 0 0,1 0 1 0 0,-1 5 0 0 0,4-5-178 0 0,-1 0 156 0 0,5 1-664 0 0,-1 1 0 0 0,1-1 1 0 0,-1 0-1 0 0,15 3 0 0 0,-4-5-1044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7831 0 0,'0'0'706'0'0,"1"3"-578"0"0,6 25 169 0 0,-7-25 1171 0 0,0 1 512 0 0,0 14-424 0 0,1 0 0 0 0,0 0 0 0 0,2 0 0 0 0,6 25 0 0 0,-8-37-1458 0 0,-1-5-58 0 0,0 0 0 0 0,0 0-1 0 0,1 0 1 0 0,-1 0 0 0 0,0 0 0 0 0,1 0 0 0 0,-1 0 0 0 0,0 0 0 0 0,1 0-1 0 0,0 0 1 0 0,-1 0 0 0 0,1-1 0 0 0,1 3 0 0 0,6 4 28 0 0,-5-6-64 0 0,1-2 6 0 0,11-4-32 0 0,-10 2-28 0 0,-1 1 1 0 0,0 0-1 0 0,0-1 0 0 0,0 0 1 0 0,0 0-1 0 0,0 0 1 0 0,0 0-1 0 0,-1 0 0 0 0,0-1 1 0 0,0 0-1 0 0,4-6 1 0 0,14-14-415 0 0,-10 11-14 0 0,0 0 0 0 0,-1-1-1 0 0,14-25 1 0 0,-14 22-361 0 0,20-26-1 0 0,-29 41 671 0 0,15-2 524 0 0,-14 7-3 0 0,0 1-124 0 0,-1 0 1 0 0,1 1 0 0 0,-1-1-1 0 0,0 1 1 0 0,0-1 0 0 0,0 1-1 0 0,-1 0 1 0 0,1 6 0 0 0,-2 1 193 0 0,0 1 0 0 0,-3 15 1 0 0,3-25-409 0 0,0 1 112 0 0,0 1 0 0 0,1-1 0 0 0,-1 0-1 0 0,1 0 1 0 0,-1 0 0 0 0,1 1 0 0 0,1-1-1 0 0,-1 0 1 0 0,2 8 0 0 0,-1-11-65 0 0,-1 1-1 0 0,1 0 1 0 0,-1 0 0 0 0,1-1 0 0 0,0 1-1 0 0,0 0 1 0 0,0-1 0 0 0,0 1 0 0 0,0-1-1 0 0,2 3 1 0 0,-2-4-53 0 0,0 1-1 0 0,0-1 1 0 0,0 1 0 0 0,0-1-1 0 0,0 1 1 0 0,0-1-1 0 0,0 1 1 0 0,0-1 0 0 0,0 0-1 0 0,1 0 1 0 0,-1 0-1 0 0,0 0 1 0 0,0 1 0 0 0,0-1-1 0 0,0-1 1 0 0,1 1-1 0 0,-1 0 1 0 0,0 0 0 0 0,0 0-1 0 0,1-1 1 0 0,1 0-31 0 0,1 1-13 0 0,-1-1 0 0 0,1 1 0 0 0,-1-1 0 0 0,0 0 1 0 0,1-1-1 0 0,-1 1 0 0 0,0 0 0 0 0,0-1 0 0 0,0 0 0 0 0,0 1 0 0 0,0-1 0 0 0,0-1 0 0 0,0 1 0 0 0,-1 0 0 0 0,5-5 1 0 0,26-34-747 0 0,4-6-378 0 0,21-27-942 0 0,-43 52 1644 0 0,-14 20 268 0 0,0 5 74 0 0,17 52 904 0 0,-11-30 76 0 0,17 38 1 0 0,-22-59-772 0 0,1 0 1 0 0,-1 0 0 0 0,1 0-1 0 0,0-1 1 0 0,0 1 0 0 0,6 4-1 0 0,-3-2 33 0 0,-2-2-82 0 0,2 0-1 0 0,-1 0 0 0 0,0 0 1 0 0,1-1-1 0 0,0 0 0 0 0,0 0 1 0 0,0-1-1 0 0,0 1 0 0 0,0-1 1 0 0,0 0-1 0 0,1-1 0 0 0,-1 0 1 0 0,0 0-1 0 0,13 0 0 0 0,-12 0-30 0 0,0-2-1 0 0,0 1 0 0 0,-1-1 0 0 0,1 1 0 0 0,0-2 0 0 0,-1 1 0 0 0,1-1 0 0 0,-1 0 0 0 0,1 0 1 0 0,-1-1-1 0 0,0 0 0 0 0,0 0 0 0 0,0-1 0 0 0,7-5 0 0 0,-6 2-134 0 0,-1 0 0 0 0,0 0 0 0 0,-1-1 0 0 0,0 0 1 0 0,0 0-1 0 0,0 0 0 0 0,-1-1 0 0 0,3-9 0 0 0,-3-5-606 0 0,-4 21 337 0 0,0-1 22 0 0,-2-4 185 0 0,0 1 1 0 0,0 0-1 0 0,-7-12 0 0 0,9 17 180 0 0,0 1 1 0 0,0 0-1 0 0,0 0 0 0 0,0 0 0 0 0,0 0 0 0 0,0 0 0 0 0,0 0 0 0 0,0 0 1 0 0,0 0-1 0 0,0 0 0 0 0,0 0 0 0 0,0 0 0 0 0,0-1 0 0 0,0 1 1 0 0,-1 0-1 0 0,1 0 0 0 0,0 0 0 0 0,0 0 0 0 0,0 0 0 0 0,0 0 0 0 0,0 0 1 0 0,0 0-1 0 0,0 0 0 0 0,0 0 0 0 0,0 0 0 0 0,-1 0 0 0 0,1 0 1 0 0,0 0-1 0 0,0 0 0 0 0,0 0 0 0 0,0 0 0 0 0,0 0 0 0 0,0 0 0 0 0,0 0 1 0 0,0 0-1 0 0,0 0 0 0 0,-1 0 0 0 0,1 0 0 0 0,0 0 0 0 0,0 0 0 0 0,0 0 1 0 0,0 0-1 0 0,0 1 0 0 0,-3-1 41 0 0,1 1 1 0 0,-1 0-1 0 0,1 0 0 0 0,0 0 1 0 0,-1 0-1 0 0,1 1 0 0 0,0-1 1 0 0,0 1-1 0 0,0-1 0 0 0,0 1 1 0 0,0 0-1 0 0,0 0 0 0 0,0 0 1 0 0,-2 3-1 0 0,1 0 207 0 0,0 0 0 0 0,1 0-1 0 0,-1 0 1 0 0,1 1 0 0 0,-3 8 0 0 0,5-11-160 0 0,0 0 1 0 0,0 0-1 0 0,0 0 1 0 0,0-1 0 0 0,1 1-1 0 0,-1 0 1 0 0,1 0-1 0 0,-1-1 1 0 0,1 1 0 0 0,0 0-1 0 0,0-1 1 0 0,0 1-1 0 0,1-1 1 0 0,-1 1 0 0 0,1-1-1 0 0,-1 0 1 0 0,1 0 0 0 0,0 1-1 0 0,0-1 1 0 0,0 0-1 0 0,0-1 1 0 0,0 1 0 0 0,2 2-1 0 0,6 2 54 0 0,1-1 0 0 0,-1 0 0 0 0,1 0 0 0 0,-1-1 0 0 0,1 0 0 0 0,1-1 0 0 0,22 4 0 0 0,-1-3-301 0 0,50-1-1 0 0,0-3-2291 0 0,-42 0-4743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11343 0 0,'0'0'1031'0'0,"0"0"-1028"0"0,0 0 1 0 0,0-1-1 0 0,0 1 1 0 0,0 0-1 0 0,0 0 0 0 0,0 0 1 0 0,1 0-1 0 0,-1-1 1 0 0,0 1-1 0 0,0 0 1 0 0,0 0-1 0 0,0 0 0 0 0,0 0 1 0 0,0 0-1 0 0,1 0 1 0 0,-1-1-1 0 0,0 1 0 0 0,0 0 1 0 0,0 0-1 0 0,0 0 1 0 0,1 0-1 0 0,-1 0 0 0 0,0 0 1 0 0,0 0-1 0 0,0 0 1 0 0,0 0-1 0 0,1 0 1 0 0,-1 0-1 0 0,0 0 0 0 0,0 0 1 0 0,0 0-1 0 0,0 0 1 0 0,1 0-1 0 0,-1 0 0 0 0,0 0 1 0 0,0 0-1 0 0,0 0 1 0 0,1 0-1 0 0,-1 0 0 0 0,0 0 1 0 0,0 0-1 0 0,0 0 1 0 0,0 0-1 0 0,0 1 1 0 0,1-1-1 0 0,-1 0 0 0 0,0 0 1 0 0,0 0-1 0 0,0 0 1 0 0,0 0-1 0 0,0 0 0 0 0,0 1 1 0 0,1-1-1 0 0,-1 0 1 0 0,0 0-1 0 0,0 0 0 0 0,0 0 1 0 0,0 1-1 0 0,1 7 18 0 0,-1 0 0 0 0,0 1 1 0 0,0-1-1 0 0,-1 0 0 0 0,0 1 0 0 0,-2 8 0 0 0,-3 25 337 0 0,3 3 40 0 0,1 1 0 0 0,3-1 1 0 0,7 49-1 0 0,-8-92-309 0 0,0-2-83 0 0,0 1 0 0 0,0-1 1 0 0,0 0-1 0 0,0 0 0 0 0,0 0 0 0 0,0 0 0 0 0,0 0 0 0 0,0 0 0 0 0,0 1 0 0 0,0-1 0 0 0,1 0 1 0 0,-1 0-1 0 0,0 0 0 0 0,0 0 0 0 0,0 0 0 0 0,0 0 0 0 0,0 0 0 0 0,0 0 0 0 0,0 1 0 0 0,0-1 1 0 0,1 0-1 0 0,-1 0 0 0 0,0 0 0 0 0,0 0 0 0 0,0 0 0 0 0,0 0 0 0 0,0 0 0 0 0,0 0 0 0 0,1 0 0 0 0,-1 0 1 0 0,0 0-1 0 0,0 0 0 0 0,0 0 0 0 0,0 0 0 0 0,0 0 0 0 0,1 0 0 0 0,-1 0 0 0 0,0 0 0 0 0,0 0 1 0 0,0 0-1 0 0,0 0 0 0 0,0 0 0 0 0,1 0 0 0 0,-1 0 0 0 0,0 0 0 0 0,0 0 0 0 0,0 0 0 0 0,0-1 0 0 0,0 1 1 0 0,83-133 199 0 0,-32 49-114 0 0,5-18 100 0 0,-46 80 34 0 0,-9 20 1058 0 0,-2 5-1071 0 0,0 12-161 0 0,0 1 0 0 0,1 0 0 0 0,0 0 0 0 0,1 0 0 0 0,1 0 0 0 0,1 0 0 0 0,8 28 0 0 0,-7-34-364 0 0,0 0 1 0 0,0 0-1 0 0,1 0 1 0 0,0-1-1 0 0,9 13 1 0 0,-9-16-312 0 0,0 0 1 0 0,0-1 0 0 0,0 1 0 0 0,1-1 0 0 0,0 0-1 0 0,0-1 1 0 0,0 1 0 0 0,9 4 0 0 0,5-2-3800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34 9295 0 0,'-10'-7'992'0'0,"6"4"-819"0"0,-1-1-1 0 0,1 1 1 0 0,-1 1 0 0 0,0-1-1 0 0,0 1 1 0 0,0 0-1 0 0,0 0 1 0 0,-1 1 0 0 0,1-1-1 0 0,-1 1 1 0 0,-5 0-1 0 0,8 0-1 0 0,-1 1-1 0 0,1 0 1 0 0,-1 1-1 0 0,0-1 1 0 0,1 1-1 0 0,-1-1 1 0 0,1 1-1 0 0,-1 0 1 0 0,1 1-1 0 0,-1-1 1 0 0,1 0-1 0 0,0 1 1 0 0,0 0-1 0 0,0 0 1 0 0,0 0-1 0 0,0 0 1 0 0,0 0-1 0 0,-3 4 1 0 0,3-3-104 0 0,1 0 1 0 0,-1 1-1 0 0,1-1 1 0 0,0 1-1 0 0,0 0 0 0 0,1-1 1 0 0,-1 1-1 0 0,1 0 1 0 0,-1 0-1 0 0,1 0 1 0 0,0 0-1 0 0,1 0 0 0 0,-1 0 1 0 0,1 0-1 0 0,0 0 1 0 0,0 1-1 0 0,0-1 1 0 0,0 0-1 0 0,1 0 0 0 0,1 5 1 0 0,2 7 197 0 0,12 5-86 0 0,-15-20-172 0 0,-1-1-4 0 0,1 1 1 0 0,-1-1 0 0 0,1 1 0 0 0,-1-1 0 0 0,1 0 0 0 0,-1 1-1 0 0,1-1 1 0 0,-1 0 0 0 0,1 0 0 0 0,0 0 0 0 0,-1 1 0 0 0,1-1-1 0 0,0 0 1 0 0,-1 0 0 0 0,1 0 0 0 0,-1 0 0 0 0,1 0 0 0 0,1 0-1 0 0,1 0 9 0 0,7 2 14 0 0,-1 0 1 0 0,0-1 0 0 0,1-1-1 0 0,0 1 1 0 0,-1-1 0 0 0,1-1-1 0 0,-1 0 1 0 0,1 0 0 0 0,-1-1-1 0 0,13-4 1 0 0,-19 4-16 0 0,1 0 1 0 0,-1 0-1 0 0,1 0 1 0 0,-1 0 0 0 0,0 0-1 0 0,0-1 1 0 0,0 0-1 0 0,0 0 1 0 0,5-5-1 0 0,5-6 126 0 0,4-6 593 0 0,-15 17 518 0 0,-8 14-481 0 0,6-9-605 0 0,-4 12 35 0 0,3-7-207 0 0,1 0 1 0 0,-1 0 0 0 0,1 0-1 0 0,1 0 1 0 0,-1 0-1 0 0,3 10 1 0 0,-2-12-60 0 0,0-3-208 0 0,0 0-1 0 0,0 1 0 0 0,-1-1 1 0 0,2 0-1 0 0,-1 0 0 0 0,0 1 1 0 0,0-1-1 0 0,1 0 0 0 0,-1 0 1 0 0,1 0-1 0 0,3 2 0 0 0,8-3-4014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3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1839 0 0,'0'0'83'0'0,"19"-6"11074"0"0,-18 6-10843 0 0,3 6-111 0 0,-4-6-581 0 0,3 4 621 0 0,-1 0 0 0 0,0 0 0 0 0,0 0 0 0 0,0 0 0 0 0,0 1 0 0 0,-1-1-1 0 0,0 0 1 0 0,0 1 0 0 0,0-1 0 0 0,0 6 0 0 0,0 5 643 0 0,-1 27-1 0 0,-1-30-366 0 0,1 1-1 0 0,2 21 1 0 0,-2-32 145 0 0,12-7-586 0 0,-6 1-140 0 0,1 1-1 0 0,-1-1 1 0 0,0-1-1 0 0,-1 1 0 0 0,1-1 1 0 0,-1 0-1 0 0,1 0 1 0 0,-2-1-1 0 0,1 1 1 0 0,5-10-1 0 0,46-61-873 0 0,-2-5 168 0 0,-49 73 780 0 0,-4 7 352 0 0,-1 4-182 0 0,9 50 828 0 0,-4-25-358 0 0,3 54 0 0 0,-8-78-610 0 0,1 0 0 0 0,-1 0 0 0 0,1 0 0 0 0,1 0 1 0 0,-1 0-1 0 0,0 0 0 0 0,1-1 0 0 0,2 5 0 0 0,3-3 1 0 0,-6-5-48 0 0,0 0 0 0 0,1 0 1 0 0,-1-1-1 0 0,0 1 0 0 0,1 0 1 0 0,-1-1-1 0 0,0 1 1 0 0,1-1-1 0 0,-1 1 0 0 0,0-1 1 0 0,0 0-1 0 0,1 1 1 0 0,-1-1-1 0 0,0 0 0 0 0,0 0 1 0 0,0 0-1 0 0,1-1 1 0 0,18-22-140 0 0,-12 15 99 0 0,1-2-48 0 0,0 0 0 0 0,-1-1 0 0 0,0 1 0 0 0,6-15 1 0 0,16-26-386 0 0,-7 13 70 0 0,-16 29 295 0 0,-7 10 113 0 0,0 0 0 0 0,0-1 0 0 0,1 1 0 0 0,-1-1 0 0 0,0 1 0 0 0,1 0 0 0 0,-1 0 0 0 0,0-1 0 0 0,1 1 0 0 0,-1 0 0 0 0,0-1 0 0 0,1 1 0 0 0,-1 0 0 0 0,1 0 0 0 0,-1 0 0 0 0,0-1 0 0 0,1 1 0 0 0,-1 0 0 0 0,1 0 0 0 0,0 0 12 0 0,0 1-1 0 0,0-1 1 0 0,0 1 0 0 0,0 0 0 0 0,0-1-1 0 0,0 1 1 0 0,0 0 0 0 0,0-1-1 0 0,-1 1 1 0 0,1 0 0 0 0,0 0 0 0 0,0 0-1 0 0,-1 0 1 0 0,1 0 0 0 0,-1 0 0 0 0,1 0-1 0 0,-1 0 1 0 0,1 1 0 0 0,9 25 230 0 0,-8-21-152 0 0,1 1-12 0 0,0 1 1 0 0,1 0-1 0 0,0-1 1 0 0,0 0-1 0 0,1 0 1 0 0,0 0-1 0 0,0 0 1 0 0,1-1 0 0 0,10 10-1 0 0,5 2-14 0 0,37 23 0 0 0,-57-40-61 0 0,7 4 1 0 0,0 0 0 0 0,0-1 0 0 0,1 0 0 0 0,-1 0 1 0 0,1-1-1 0 0,15 4 0 0 0,-19-6 12 0 0,1 0 0 0 0,-1 0 0 0 0,1-1 0 0 0,-1 0 0 0 0,1 0 0 0 0,-1 0 0 0 0,1-1 0 0 0,-1 1 0 0 0,1-1 0 0 0,-1-1 0 0 0,1 1 0 0 0,5-3 0 0 0,-5 1-24 0 0,0 0 1 0 0,0-1 0 0 0,-1 1-1 0 0,1-1 1 0 0,-1 0-1 0 0,0 0 1 0 0,0-1 0 0 0,0 1-1 0 0,-1-1 1 0 0,0 0-1 0 0,0 0 1 0 0,0-1 0 0 0,0 1-1 0 0,-1-1 1 0 0,0 0-1 0 0,0 0 1 0 0,0 0 0 0 0,-1 0-1 0 0,0-1 1 0 0,0 1-1 0 0,-1-1 1 0 0,0 1-1 0 0,0-1 1 0 0,0 1 0 0 0,-1-1-1 0 0,-1-11 1 0 0,1 14 15 0 0,-1 0 0 0 0,0 0 0 0 0,0 0 1 0 0,0 0-1 0 0,0 0 0 0 0,-1 0 0 0 0,0 0 0 0 0,0 1 1 0 0,0-1-1 0 0,0 1 0 0 0,0-1 0 0 0,-1 1 0 0 0,-3-5 1 0 0,5 7 875 0 0,-3 15-285 0 0,3-7-477 0 0,0 0-1 0 0,1 0 1 0 0,-1 0-1 0 0,1-1 1 0 0,1 1-1 0 0,-1 0 1 0 0,1 0-1 0 0,0 0 1 0 0,1-1-1 0 0,0 1 1 0 0,0-1-1 0 0,0 1 1 0 0,5 8-1 0 0,-4-11-107 0 0,-1 0 0 0 0,1 1 1 0 0,-1-2-1 0 0,1 1 0 0 0,1 0 0 0 0,-1 0 0 0 0,0-1 0 0 0,1 0 1 0 0,0 1-1 0 0,0-2 0 0 0,0 1 0 0 0,0 0 0 0 0,0-1 0 0 0,0 1 1 0 0,1-1-1 0 0,-1-1 0 0 0,1 1 0 0 0,-1 0 0 0 0,9 0 0 0 0,22 2-1172 0 0,43-1-1 0 0,-31-2-2105 0 0,-21-1-1549 0 0,0-3-1170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4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89 12383 0 0,'-6'-6'1119'0'0,"0"2"-1001"0"0,0 1 1 0 0,0-1-1 0 0,0 1 0 0 0,-1 1 0 0 0,1-1 1 0 0,-1 1-1 0 0,-11-2 0 0 0,4 1 847 0 0,-1 1-1 0 0,-23 0 1 0 0,30 2-733 0 0,1 1 1 0 0,-1-1 0 0 0,1 2-1 0 0,-1-1 1 0 0,1 1-1 0 0,-1 0 1 0 0,1 0 0 0 0,0 1-1 0 0,0 0 1 0 0,0 0-1 0 0,1 1 1 0 0,-1 0-1 0 0,1 0 1 0 0,0 1 0 0 0,-9 7-1 0 0,13-10-179 0 0,0 0-1 0 0,1 0 0 0 0,0 0 1 0 0,-1 1-1 0 0,1-1 0 0 0,0 0 1 0 0,-2 5-1 0 0,3-5 49 0 0,0 0-6 0 0,1 1-67 0 0,0 0 0 0 0,1 0 0 0 0,-1-1 0 0 0,1 1 0 0 0,-1 0 0 0 0,1-1 0 0 0,0 1-1 0 0,0-1 1 0 0,0 0 0 0 0,0 0 0 0 0,0 0 0 0 0,1 0 0 0 0,-1 0 0 0 0,1 0 0 0 0,-1 0 0 0 0,1-1 0 0 0,5 3 0 0 0,2 1-4 0 0,0-1 0 0 0,0 1 1 0 0,20 3-1 0 0,-22-6 9 0 0,-1 0 0 0 0,1-1 1 0 0,-1 0-1 0 0,1 0 0 0 0,15-1 0 0 0,-17-1-23 0 0,-1-1-1 0 0,1 1 0 0 0,-1-1 0 0 0,1 0 1 0 0,-1 0-1 0 0,0 0 0 0 0,1-1 0 0 0,-1 1 1 0 0,0-1-1 0 0,8-7 0 0 0,-6 3 55 0 0,-6 6 423 0 0,-1 4-454 0 0,-1 0 0 0 0,1 1 1 0 0,0-1-1 0 0,0 0 0 0 0,0 1 1 0 0,1-1-1 0 0,-1 0 0 0 0,1 0 1 0 0,-1 1-1 0 0,1-1 0 0 0,0 0 1 0 0,0 0-1 0 0,1 0 0 0 0,-1 0 1 0 0,1 0-1 0 0,-1 0 0 0 0,1 0 1 0 0,0-1-1 0 0,0 1 0 0 0,0-1 1 0 0,1 1-1 0 0,3 2 0 0 0,-3-2-195 0 0,0 0-1 0 0,1 0 0 0 0,-1 0 1 0 0,1-1-1 0 0,0 0 0 0 0,0 0 1 0 0,0 0-1 0 0,0 0 0 0 0,0 0 1 0 0,0-1-1 0 0,0 0 0 0 0,1 0 1 0 0,-1 0-1 0 0,0 0 0 0 0,1-1 1 0 0,5 0-1 0 0,-6 0-227 0 0,1-1 1 0 0,-1 0-1 0 0,1 0 0 0 0,-1 0 1 0 0,0-1-1 0 0,0 1 0 0 0,1-1 0 0 0,-1 0 1 0 0,0 0-1 0 0,0-1 0 0 0,-1 1 1 0 0,1-1-1 0 0,-1 0 0 0 0,6-5 0 0 0,1-3-897 0 0,-1-1 0 0 0,-1 1 0 0 0,9-17 0 0 0,-11 19 709 0 0,1-1-274 0 0,-5 6 481 0 0,1 0 0 0 0,-1-1-1 0 0,1 1 1 0 0,2-9-1 0 0,4-11-332 0 0,20-39 0 0 0,-22 49 1368 0 0,-6 13 120 0 0,0 1-571 0 0,-1 0-1 0 0,1-1 1 0 0,0 1 0 0 0,0 0-1 0 0,0 0 1 0 0,0 0 0 0 0,0 0-1 0 0,-1 0 1 0 0,1 0 0 0 0,0 0-1 0 0,2 0 1 0 0,1 3 141 0 0,0-1 0 0 0,0 1 0 0 0,0 0 0 0 0,0 0 0 0 0,0 1-1 0 0,-1-1 1 0 0,1 1 0 0 0,-1 0 0 0 0,0 0 0 0 0,3 4 0 0 0,3 8 1071 0 0,11 24 0 0 0,-1-2 29 0 0,12 32 1253 0 0,-30-68-1934 0 0,0-2-754 0 0,-1 1-1 0 0,0 0 0 0 0,0-1 1 0 0,1 1-1 0 0,-1-1 0 0 0,0 1 1 0 0,1-1-1 0 0,-1 1 0 0 0,0-1 1 0 0,1 1-1 0 0,-1-1 0 0 0,1 0 1 0 0,-1 1-1 0 0,0-1 0 0 0,1 1 1 0 0,0-1-1 0 0,0 1 2 0 0,-1-1 0 0 0,1 0-1 0 0,-1 1 1 0 0,1-1 0 0 0,-1 1 0 0 0,1-1-1 0 0,-1 1 1 0 0,1-1 0 0 0,-1 1 0 0 0,0-1 0 0 0,1 1-1 0 0,-1-1 1 0 0,0 1 0 0 0,1-1 0 0 0,-1 1-1 0 0,0 1 1 0 0,14-18 76 0 0,-7 5-279 0 0,0 0-1 0 0,-2-1 0 0 0,1 1 1 0 0,-1-1-1 0 0,-1 0 0 0 0,3-15 1 0 0,6-13-250 0 0,-10 32 174 0 0,0 1 1 0 0,0-1 0 0 0,1 1 0 0 0,0 0 0 0 0,1 0 0 0 0,-1 0-1 0 0,11-11 1 0 0,-15 18 237 0 0,1 0 0 0 0,0 0 0 0 0,-1-1 0 0 0,1 1-1 0 0,-1 0 1 0 0,1 0 0 0 0,0-1 0 0 0,-1 1 0 0 0,1 0 0 0 0,0 0-1 0 0,-1 0 1 0 0,1 0 0 0 0,0 0 0 0 0,-1 0 0 0 0,1 0 0 0 0,0 0-1 0 0,-1 0 1 0 0,1 1 0 0 0,0-1 0 0 0,2 0-36 0 0,12 3 65 0 0,0-1-1 0 0,0 2 0 0 0,24 8 0 0 0,19 5 451 0 0,-45-14-418 0 0,0-1 0 0 0,0-1 0 0 0,0 0 0 0 0,0 0 0 0 0,0-1 1 0 0,0-1-1 0 0,0 0 0 0 0,0-1 0 0 0,0 0 0 0 0,16-6 0 0 0,-28 8-51 0 0,0 0 0 0 0,0-1 0 0 0,0 1 0 0 0,0 0 0 0 0,0-1 0 0 0,0 1 0 0 0,0 0 0 0 0,0-1 0 0 0,0 0 0 0 0,-1 1 0 0 0,1-1 0 0 0,0 1 0 0 0,0-1 0 0 0,0 0 0 0 0,-1 0 0 0 0,1 1 0 0 0,0-1 0 0 0,-1 0 0 0 0,1 0 0 0 0,0 0 0 0 0,-1 0 0 0 0,1-1 0 0 0,-1 1-10 0 0,0 0 1 0 0,0 0-1 0 0,0 0 1 0 0,0 0-1 0 0,0 0 0 0 0,0 0 1 0 0,-1 0-1 0 0,1 1 1 0 0,0-1-1 0 0,0 0 1 0 0,-1 0-1 0 0,1 0 1 0 0,-1 0-1 0 0,0 0 0 0 0,1 0 14 0 0,-7-8-73 0 0,0 3 20 0 0,-4 2 49 0 0,10 4 32 0 0,-1 0 0 0 0,1 1 0 0 0,-1-1 0 0 0,1 0-1 0 0,0 1 1 0 0,-1-1 0 0 0,1 1 0 0 0,0-1 0 0 0,0 1-1 0 0,-1 0 1 0 0,1 0 0 0 0,0-1 0 0 0,0 1 0 0 0,0 0 0 0 0,0 0-1 0 0,0 0 1 0 0,-2 2 0 0 0,-12 17 766 0 0,14-18-703 0 0,0 0 0 0 0,1-1 0 0 0,-1 1 0 0 0,1-1 0 0 0,0 1 0 0 0,-1 0 0 0 0,1 0 0 0 0,0-1 0 0 0,0 1 0 0 0,0 0 0 0 0,0-1 0 0 0,0 1 0 0 0,0 0 0 0 0,1-1 0 0 0,-1 1 0 0 0,2 2 0 0 0,-1 0 116 0 0,0 0 1 0 0,1 0-1 0 0,0 0 1 0 0,4 7-1 0 0,-1-5-61 0 0,0 1-1 0 0,1-1 0 0 0,0 0 1 0 0,0 0-1 0 0,0-1 1 0 0,1 1-1 0 0,-1-1 1 0 0,1-1-1 0 0,1 1 0 0 0,-1-1 1 0 0,1-1-1 0 0,-1 1 1 0 0,1-1-1 0 0,0-1 1 0 0,0 0-1 0 0,15 3 0 0 0,-4-3-321 0 0,0 0-1 0 0,0-2 0 0 0,0 0 0 0 0,0-1 0 0 0,0-1 1 0 0,24-5-1 0 0,8-6-579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4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52 7367 0 0,'0'0'568'0'0,"-1"-2"-146"0"0,-12-48 10275 0 0,10 51-10456 0 0,-1-1-164 0 0,0 1-1 0 0,1 0 1 0 0,-1 0-1 0 0,1 0 1 0 0,-1 1 0 0 0,1-1-1 0 0,0 1 1 0 0,-1 0-1 0 0,1-1 1 0 0,0 2-1 0 0,-4 2 1 0 0,2 0 106 0 0,-1 1 0 0 0,1-1 0 0 0,0 1 0 0 0,1 0 1 0 0,-7 10-1 0 0,6-7-9 0 0,1 0 0 0 0,-1 0 0 0 0,1 1 0 0 0,1-1 0 0 0,0 1 0 0 0,0 0 0 0 0,1 0 0 0 0,-2 19 0 0 0,4-19-101 0 0,0-1-1 0 0,0 1 1 0 0,1-1 0 0 0,1 1-1 0 0,4 16 1 0 0,-5-21-72 0 0,1-1 0 0 0,0 0 0 0 0,0 1 0 0 0,0-1 1 0 0,0 0-1 0 0,1 0 0 0 0,-1 0 0 0 0,1 0 0 0 0,0-1 0 0 0,1 1 1 0 0,-1-1-1 0 0,0 1 0 0 0,7 3 0 0 0,-2-2-189 0 0,1 0 0 0 0,0 0-1 0 0,-1-1 1 0 0,1-1 0 0 0,1 1 0 0 0,-1-1 0 0 0,1-1-1 0 0,-1 0 1 0 0,1 0 0 0 0,15 0 0 0 0,-11-2-498 0 0,-1 0-1 0 0,1-1 1 0 0,-1-1 0 0 0,1 0 0 0 0,-1-1 0 0 0,0 0-1 0 0,14-6 1 0 0,-1-1-878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0,'0'0'1892'0'0,"3"1"-489"0"0,7 3 65 0 0,-7-3-108 0 0,-1 2-525 0 0,6 14-280 0 0,-4-12-363 0 0,-1 1-1 0 0,0 1 0 0 0,0-1 0 0 0,0 0 0 0 0,-1 1 1 0 0,0 0-1 0 0,2 11 0 0 0,-3-9-1 0 0,0 1 1 0 0,0-1-1 0 0,1 0 1 0 0,0 0-1 0 0,1 0 1 0 0,0-1-1 0 0,7 15 1 0 0,-9-21-156 0 0,1 0 0 0 0,0 0 0 0 0,0 0 0 0 0,1 0-1 0 0,-1 0 1 0 0,0 0 0 0 0,1 0 0 0 0,-1-1 0 0 0,1 1 0 0 0,-1-1 0 0 0,1 0 0 0 0,0 0 0 0 0,-1 0 0 0 0,1 0-1 0 0,3 0 1 0 0,-5 0-16 0 0,3-1-4 0 0,-1 1 0 0 0,1-1-1 0 0,0 0 1 0 0,-1 0 0 0 0,1 0-1 0 0,-1 0 1 0 0,1-1 0 0 0,-1 1-1 0 0,1-1 1 0 0,-1 0 0 0 0,0 0-1 0 0,1 0 1 0 0,-1-1 0 0 0,0 1-1 0 0,0-1 1 0 0,0 1 0 0 0,0-1-1 0 0,0 0 1 0 0,0-1 0 0 0,0 1-1 0 0,0 0 1 0 0,-1-1 0 0 0,0 1-1 0 0,1-1 1 0 0,1-3 0 0 0,5-7 41 0 0,17-18 0 0 0,-15 20-43 0 0,13-21 0 0 0,-16 20-11 0 0,-2 4 2 0 0,-1 0 0 0 0,0-1 0 0 0,0 0 0 0 0,4-11 0 0 0,-9 18 1088 0 0,0 5-742 0 0,-2 3-322 0 0,1 0-1 0 0,1 0 0 0 0,-1 0 1 0 0,1 0-1 0 0,0 0 0 0 0,0 0 1 0 0,1 1-1 0 0,0-1 0 0 0,0 0 1 0 0,0 0-1 0 0,1 0 1 0 0,0-1-1 0 0,0 1 0 0 0,5 9 1 0 0,-4-9-678 0 0,1 0 1 0 0,0 0-1 0 0,0 0 1 0 0,1-1-1 0 0,0 0 1 0 0,-1 1-1 0 0,12 7 1 0 0,-4-4-4766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4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51 919 0 0,'-4'-1'10'0'0,"3"1"-7"0"0,0 0 1 0 0,0-1-1 0 0,0 1 0 0 0,0 0 1 0 0,0-1-1 0 0,0 1 0 0 0,0-1 1 0 0,1 1-1 0 0,-1-1 1 0 0,0 0-1 0 0,0 1 0 0 0,1-1 1 0 0,-1 0-1 0 0,0 1 0 0 0,1-1 1 0 0,-2-1-1 0 0,-1-2 434 0 0,-1 0 0 0 0,0 0 0 0 0,0 0 0 0 0,0 1 0 0 0,0 0 0 0 0,-1 0 0 0 0,1 0-1 0 0,-7-3 1 0 0,3 2 2006 0 0,7 4-2040 0 0,0 0 1 0 0,1-1 0 0 0,-1 1 0 0 0,0 0-1 0 0,1 0 1 0 0,-1 0 0 0 0,0 0-1 0 0,0 0 1 0 0,1 0 0 0 0,-1 0-1 0 0,0 0 1 0 0,1 0 0 0 0,-1 0-1 0 0,0 0 1 0 0,-1 1 0 0 0,-14 8 1011 0 0,15-8-1101 0 0,-4 3-81 0 0,-1 0 0 0 0,1 0-1 0 0,0 1 1 0 0,0 0 0 0 0,1 0 0 0 0,-1 0 0 0 0,1 1 0 0 0,0-1 0 0 0,1 1 0 0 0,-6 12 0 0 0,7-15-171 0 0,0 1 0 0 0,1 0 0 0 0,0 0-1 0 0,-1 0 1 0 0,2 0 0 0 0,-1 0 0 0 0,0 0 0 0 0,1 0 0 0 0,0 0-1 0 0,0 8 1 0 0,5 5 69 0 0,4-2-64 0 0,-5-12-56 0 0,-1 0 1 0 0,1 0 0 0 0,0-1 0 0 0,0 1-1 0 0,8 3 1 0 0,3-2 12 0 0,29-10 37 0 0,-28 3-51 0 0,-13 2-6 0 0,0 1 0 0 0,0-2 0 0 0,0 1 0 0 0,0 0 0 0 0,0 0 1 0 0,-1-1-1 0 0,1 0 0 0 0,-1 1 0 0 0,1-1 0 0 0,3-3 0 0 0,6-5 4 0 0,6-2-8 0 0,-15 6 0 0 0,-2 2 0 0 0,24-32 3015 0 0,-25 39-3075 0 0,0 2-74 0 0,0 0-1 0 0,0-1 1 0 0,1 1 0 0 0,0 0-1 0 0,3 8 1 0 0,-3-11-213 0 0,0 1-1 0 0,0-1 1 0 0,0 0-1 0 0,0 1 1 0 0,0-1-1 0 0,1 0 1 0 0,-1 0-1 0 0,1 0 1 0 0,0 0-1 0 0,-1-1 1 0 0,1 1-1 0 0,0 0 1 0 0,3 1-1 0 0,-2-1-1098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4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1839 0 0,'1'2'12806'0'0,"4"17"-11143"0"0,-1-1 1 0 0,2 30-1 0 0,-5-44-1596 0 0,1 9 224 0 0,-1-11 58 0 0,0 1-204 0 0,7 27 10 0 0,-7-29-154 0 0,-1 0 1 0 0,0-1 0 0 0,0 1-1 0 0,1 0 1 0 0,-1-1-1 0 0,1 1 1 0 0,-1-1-1 0 0,1 1 1 0 0,-1-1-1 0 0,0 1 1 0 0,1-1 0 0 0,0 1-1 0 0,-1-1 1 0 0,1 1-1 0 0,-1-1 1 0 0,1 0-1 0 0,0 1 1 0 0,-1-1 0 0 0,1 0-1 0 0,0 1 1 0 0,0-1-1 0 0,0 0-4 0 0,0 1-18 0 0,1 0 1 0 0,-1 0-1 0 0,1-1 1 0 0,-1 1-1 0 0,1 0 1 0 0,0-1-1 0 0,-1 1 1 0 0,1-1-1 0 0,0 0 1 0 0,-1 0 0 0 0,1 0-1 0 0,0 0 1 0 0,-1 0-1 0 0,1 0 1 0 0,0 0-1 0 0,-1 0 1 0 0,1 0-1 0 0,3-2 1 0 0,-1 1-73 0 0,1-1 0 0 0,-1 0 0 0 0,0 0 0 0 0,0 0 0 0 0,5-3 0 0 0,8-10-401 0 0,0 0 0 0 0,-1-1 0 0 0,-1-1 0 0 0,25-34 1 0 0,-30 36 93 0 0,8-18 188 0 0,-11 21 2573 0 0,-7 15-2120 0 0,11 32 93 0 0,-9-30-349 0 0,-1 1 1 0 0,1-1 0 0 0,0 0 0 0 0,0 0-1 0 0,1 1 1 0 0,5 7 0 0 0,-3-7-46 0 0,-3-2-178 0 0,1-1 0 0 0,0 0 0 0 0,1 0 1 0 0,-1 0-1 0 0,1 0 0 0 0,-1 0 1 0 0,1-1-1 0 0,0 1 0 0 0,0-1 1 0 0,0 0-1 0 0,0 0 0 0 0,0-1 0 0 0,0 1 1 0 0,1-1-1 0 0,-1 0 0 0 0,0 0 1 0 0,1 0-1 0 0,-1-1 0 0 0,1 1 0 0 0,-1-1 1 0 0,1 0-1 0 0,-1-1 0 0 0,1 1 1 0 0,5-2-1 0 0,8-5-1433 0 0</inkml:trace>
  <inkml:trace contextRef="#ctx0" brushRef="#br0" timeOffset="1">613 15 1375 0 0,'1'-3'107'0'0,"2"-8"9810"0"0,-1 14-9271 0 0,3 3-445 0 0,-1 1 0 0 0,0 0 0 0 0,0 0 0 0 0,-1 1 0 0 0,1-1 0 0 0,-2 1 0 0 0,1-1 0 0 0,-1 1 0 0 0,2 11 0 0 0,-1-1 110 0 0,8 26 0 0 0,1 8-197 0 0,3 19 225 0 0,-2-6-4792 0 0,-10-43-145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11055 0 0,'-12'-18'6652'0'0,"6"43"-5936"0"0,1 0 0 0 0,1 0 0 0 0,0 31 0 0 0,4-55-706 0 0,-3 87 195 0 0,11 91 0 0 0,-6-148-272 0 0,8 44 1 0 0,-7-65-263 0 0,-1 0 1 0 0,1 0-1 0 0,1-1 1 0 0,-1 1 0 0 0,2-1-1 0 0,-1 0 1 0 0,1 0-1 0 0,8 11 1 0 0,4-5-2171 0 0,-4-8-2079 0 0,-3-5-120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4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12 134 6911 0 0,'0'0'315'0'0,"-1"-3"-7"0"0,-1 0-277 0 0,0-1 0 0 0,1 1-1 0 0,0-1 1 0 0,0 0 0 0 0,0 0 0 0 0,0 0-1 0 0,1 1 1 0 0,-1-7 0 0 0,1 6 189 0 0,0 1 1 0 0,0 0-1 0 0,1 0 1 0 0,-1 0-1 0 0,1 0 0 0 0,0 0 1 0 0,0 0-1 0 0,0 0 1 0 0,0 0-1 0 0,1 0 0 0 0,-1 0 1 0 0,1 1-1 0 0,-1-1 1 0 0,1 0-1 0 0,0 1 1 0 0,0 0-1 0 0,0-1 0 0 0,0 1 1 0 0,1 0-1 0 0,-1 0 1 0 0,1 0-1 0 0,-1 0 0 0 0,1 1 1 0 0,0-1-1 0 0,0 1 1 0 0,-1-1-1 0 0,1 1 0 0 0,0 0 1 0 0,4-1-1 0 0,15-3-348 0 0,1 1-1 0 0,-1 1 0 0 0,29 0 1 0 0,15-1-1952 0 0,-61 4 1711 0 0,-1 0 0 0 0,1 0 0 0 0,0 1 0 0 0,0 0 0 0 0,-1 0 1 0 0,1 0-1 0 0,7 3 0 0 0,-8-2 57 0 0,33 14-2061 0 0,-35-15 2061 0 0,-1 0 308 0 0,-1 0 0 0 0,0 0 0 0 0,0 0 0 0 0,1 0 0 0 0,-1 0 0 0 0,1 0 0 0 0,-1 0 0 0 0,1 0 1 0 0,-1 0-1 0 0,1 0 0 0 0,-1 0 0 0 0,2 0 0 0 0,1 4 115 0 0,2 7 343 0 0,-4-10 40 0 0,-1 2 75 0 0,-11 59 3198 0 0,10-60-3126 0 0,1 0-128 0 0,-3 9-29 0 0,2-9-33 0 0,1 0-124 0 0,-1 7-58 0 0,0-7 335 0 0,3-2-535 0 0,7 2-15 0 0,-3-4-115 0 0,-1-1 1 0 0,0 0-1 0 0,0 0 1 0 0,0 0-1 0 0,0 0 1 0 0,8-7-1 0 0,-5 5-98 0 0,2-3-330 0 0,0-1 0 0 0,0 1 0 0 0,-1-2 0 0 0,0 1 0 0 0,14-18 0 0 0,-23 26 442 0 0,16-17-1755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4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20 919 0 0,'1'-1'67'0'0,"8"-18"9554"0"0,-18 30-7381 0 0,5-5-1960 0 0,2 0-1 0 0,-1 1 1 0 0,1-1-1 0 0,0 1 0 0 0,0 0 1 0 0,1-1-1 0 0,0 1 1 0 0,0 0-1 0 0,0 0 1 0 0,1 0-1 0 0,0 0 0 0 0,1 0 1 0 0,1 12-1 0 0,-1-16-214 0 0,0 0 1 0 0,0 0-1 0 0,1 0 0 0 0,-1 0 0 0 0,1 0 1 0 0,-1 0-1 0 0,1 0 0 0 0,0-1 0 0 0,0 1 1 0 0,0-1-1 0 0,0 1 0 0 0,0-1 0 0 0,1 0 0 0 0,-1 0 1 0 0,1 0-1 0 0,0 0 0 0 0,-1-1 0 0 0,4 3 1 0 0,4 0 28 0 0,1 1 0 0 0,0-1 1 0 0,15 4-1 0 0,-16-6 9 0 0,-9-1-94 0 0,0-1 0 0 0,0 0 1 0 0,-1 0-1 0 0,1 0 0 0 0,0 1 0 0 0,0-1 0 0 0,-1 0 0 0 0,1 0 0 0 0,0 0 0 0 0,0 0 0 0 0,-1-1 0 0 0,1 1 0 0 0,0 0 1 0 0,0 0-1 0 0,-1 0 0 0 0,2-1 0 0 0,0 0 20 0 0,1 1 67 0 0,0-1 0 0 0,-1 1-61 0 0,1-1 0 0 0,-1 1 0 0 0,1-1 0 0 0,-1 0 0 0 0,1 0 0 0 0,-1 0 0 0 0,0 0 0 0 0,1 0 0 0 0,-1 0-1 0 0,0-1 1 0 0,0 1 0 0 0,0-1 0 0 0,0 0 0 0 0,0 0 0 0 0,0 0 0 0 0,0 1 0 0 0,-1-2 0 0 0,1 1 0 0 0,-1 0 0 0 0,3-4 0 0 0,-3 2-138 0 0,1-1-1 0 0,-1 1 1 0 0,0-1 0 0 0,0 1 0 0 0,0-1 0 0 0,0 0 0 0 0,-1 1 0 0 0,0-1 0 0 0,0 0 0 0 0,0 1 0 0 0,-1-1 0 0 0,0 0 0 0 0,0 1 0 0 0,0-1 0 0 0,0 1 0 0 0,0-1 0 0 0,-4-5 0 0 0,4 5-354 0 0,0 1 1 0 0,1-1-1 0 0,-1 0 1 0 0,1 0-1 0 0,1-6 1 0 0,-1 5-702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4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12063 0 0,'9'12'554'0'0,"-8"-10"-17"0"0,0 2-345 0 0,26 84 1867 0 0,-24-74-611 0 0,1 0 0 0 0,1 28 1 0 0,-5-40-368 0 0,1 0-689 0 0,-1-1-333 0 0,0 0 0 0 0,0-1 0 0 0,1 1 0 0 0,-1 0 0 0 0,0-1 0 0 0,0 1 0 0 0,0-1-1 0 0,1 1 1 0 0,-1 0 0 0 0,0-1 0 0 0,0 1 0 0 0,1-1 0 0 0,-1 1 0 0 0,1-1 0 0 0,-1 1 0 0 0,0-1 0 0 0,1 1 0 0 0,-1-1-1 0 0,1 1 1 0 0,-1-1 0 0 0,2 1 0 0 0,10 0 20 0 0,-9-2-92 0 0,0 0 0 0 0,0 0 1 0 0,1 0-1 0 0,-1 0 0 0 0,0 0 1 0 0,0-1-1 0 0,0 0 0 0 0,0 0 1 0 0,-1 0-1 0 0,1 0 0 0 0,0 0 1 0 0,3-4-1 0 0,4-5-298 0 0,15-19 0 0 0,-11 11-139 0 0,14-19-49 0 0,-21 27 178 0 0,1 1 0 0 0,0-1 0 0 0,0 2 0 0 0,15-14 0 0 0,-21 21 103 0 0,0 5-7 0 0,1 4 498 0 0,0-1 0 0 0,0 1 0 0 0,0 0 0 0 0,-1 0 1 0 0,0 0-1 0 0,2 11 0 0 0,8 54 1632 0 0,-12-70-1669 0 0,1 1-51 0 0,3 8-22 0 0,-3-9 241 0 0,1-1-336 0 0,0-1-63 0 0,1 1-1 0 0,-1-1 1 0 0,0 0 0 0 0,0 0 0 0 0,1 0-1 0 0,-1 0 1 0 0,0-1 0 0 0,0 1-1 0 0,1 0 1 0 0,-1-1 0 0 0,0 0-1 0 0,0 1 1 0 0,0-1 0 0 0,0 0-1 0 0,0 0 1 0 0,0 0 0 0 0,0 0-1 0 0,0-1 1 0 0,0 1 0 0 0,0 0-1 0 0,-1-1 1 0 0,3-1 0 0 0,5-7-105 0 0,0 0 0 0 0,13-20 0 0 0,-2 3-205 0 0,26-23-350 0 0,-44 48 495 0 0,0-2 5 0 0,24-51-226 0 0,-24 53 271 0 0,8-7 32 0 0,-9 8 65 0 0,0 0 6 0 0,-1 0-1 0 0,1 1 1 0 0,-1-1 0 0 0,1 1-1 0 0,-1-1 1 0 0,1 1 0 0 0,-1 0 0 0 0,1-1-1 0 0,0 1 1 0 0,-1 0 0 0 0,1-1 0 0 0,-1 1-1 0 0,1 0 1 0 0,0 0 0 0 0,0-1-1 0 0,-1 1 1 0 0,1 0 0 0 0,0 0 0 0 0,-1 0-1 0 0,1 0 1 0 0,1 0 0 0 0,0 1 3 0 0,0 0 0 0 0,-1 1 0 0 0,1-1 0 0 0,-1 1 1 0 0,1-1-1 0 0,-1 1 0 0 0,0-1 0 0 0,0 1 0 0 0,1 0 0 0 0,-1-1 1 0 0,0 1-1 0 0,-1 0 0 0 0,1 0 0 0 0,0 0 0 0 0,0 0 0 0 0,0 2 1 0 0,7 19 144 0 0,-4-13 51 0 0,-1 0 1 0 0,1 0 0 0 0,1 0 0 0 0,0 0 0 0 0,0-1-1 0 0,13 17 1 0 0,-15-23-158 0 0,0-1 1 0 0,0 1-1 0 0,0-1 0 0 0,0 0 1 0 0,1 0-1 0 0,-1 0 0 0 0,1 0 1 0 0,-1 0-1 0 0,1-1 0 0 0,-1 0 1 0 0,5 1-1 0 0,13 2 79 0 0,-16-6-95 0 0,-1 0 0 0 0,22-6 88 0 0,-22 7-94 0 0,0 0 0 0 0,0-1 0 0 0,0 0 0 0 0,-1 1 0 0 0,1-1 0 0 0,0 0 0 0 0,-1-1 0 0 0,0 1 0 0 0,6-5 0 0 0,8-8 50 0 0,-12 12-52 0 0,6-4-7 0 0,8-19-7 0 0,-17 24-5 0 0,0 0 1 0 0,-1-1-1 0 0,1 1 0 0 0,-1-1 1 0 0,0 1-1 0 0,0-1 0 0 0,0 0 1 0 0,0 1-1 0 0,0-1 0 0 0,0 0 1 0 0,-1 0-1 0 0,1 0 0 0 0,-1 1 1 0 0,0-1-1 0 0,0 0 0 0 0,0 0 1 0 0,0 0-1 0 0,-1 0 0 0 0,1 1 1 0 0,-1-1-1 0 0,1 0 0 0 0,-1 0 0 0 0,0 1 1 0 0,-1-4-1 0 0,1 5-56 0 0,-6-11-64 0 0,4 8 75 0 0,-5-3 30 0 0,3 6-36 0 0,-9 4-9 0 0,0 0-6 0 0,12-1 59 0 0,-1 2-6 0 0,-1 17-22 0 0,6-14-5 0 0,0-1 16 0 0,1 1 0 0 0,0-1-1 0 0,0 0 1 0 0,1 0 0 0 0,0 0-1 0 0,0 0 1 0 0,0 0 0 0 0,1-1-1 0 0,-1 0 1 0 0,2 0 0 0 0,-1 0-1 0 0,0 0 1 0 0,1-1 0 0 0,0 0-1 0 0,0 0 1 0 0,11 4 0 0 0,-12-5-40 0 0,-2-2 29 0 0,-1 1 0 0 0,1-1 0 0 0,-1 0 1 0 0,1 0-1 0 0,0-1 0 0 0,-1 1 0 0 0,1 0 0 0 0,0-1 0 0 0,0 0 0 0 0,-1 1 0 0 0,1-1 0 0 0,0 0 1 0 0,0-1-1 0 0,0 1 0 0 0,-1 0 0 0 0,1-1 0 0 0,0 1 0 0 0,3-3 0 0 0,6-1-31 0 0,-2-4 60 0 0,-2-3 14 0 0,-4-1 0 0 0,3-19 0 0 0,1-8 4 0 0,-6 25-77 0 0,1 0 0 0 0,1-1-1 0 0,0 1 1 0 0,1 1 0 0 0,0-1-1 0 0,14-24 1 0 0,-13 29-93 0 0,1 1 0 0 0,0-1 0 0 0,1 1 0 0 0,-1 1 0 0 0,1-1 1 0 0,1 1-1 0 0,0 1 0 0 0,0 0 0 0 0,0 0 0 0 0,0 0 0 0 0,12-4 0 0 0,11-3-22 0 0,-16 9 115 0 0,-11 4 61 0 0,0 0 11 0 0,15 8-61 0 0,-15-6 49 0 0,-1 0 1 0 0,0 1-1 0 0,1 0 0 0 0,-1 0 0 0 0,3 4 1 0 0,1-1 4 0 0,4 0 8 0 0,1-3 14 0 0,-1 0 119 0 0,-10-1-102 0 0,0-1 802 0 0,-4 1-644 0 0,2-2-176 0 0,-1 2 47 0 0,0-1 1 0 0,0 1 0 0 0,-1-1 0 0 0,1 1-1 0 0,0-1 1 0 0,-1 0 0 0 0,1 0-1 0 0,-1 1 1 0 0,1-1 0 0 0,-1 0 0 0 0,0 0-1 0 0,0-1 1 0 0,1 1 0 0 0,-1 0-1 0 0,0-1 1 0 0,0 1 0 0 0,-2 0 0 0 0,5 2-115 0 0,-1-1 27 0 0,1 0-1 0 0,-1 0 0 0 0,1 1 1 0 0,0-1-1 0 0,0 0 0 0 0,0 0 1 0 0,0 0-1 0 0,0 0 0 0 0,1 0 1 0 0,-1 0-1 0 0,0 0 0 0 0,1 0 1 0 0,0 0-1 0 0,-1-1 0 0 0,1 1 1 0 0,0 0-1 0 0,0-1 0 0 0,0 0 1 0 0,0 1-1 0 0,0-1 0 0 0,0 0 1 0 0,0 0-1 0 0,3 1 0 0 0,25 8-263 0 0,0 2 0 0 0,-1 1 0 0 0,33 20 0 0 0,-44-20 276 0 0,33 28 0 0 0,-43-34 187 0 0,0 1 0 0 0,0 0 0 0 0,-1 0 0 0 0,-1 1 0 0 0,12 18 0 0 0,-18-25-74 0 0,0-1 0 0 0,1 0 0 0 0,-1 0 0 0 0,0 1 1 0 0,0-1-1 0 0,0 0 0 0 0,0 0 0 0 0,0 0 0 0 0,0 1 1 0 0,0-1-1 0 0,-1 0 0 0 0,1 0 0 0 0,0 1 0 0 0,-1-1 1 0 0,1 0-1 0 0,-1 0 0 0 0,1 0 0 0 0,-1 0 0 0 0,1 0 1 0 0,-1 0-1 0 0,0 0 0 0 0,-1 2 0 0 0,-19 19 978 0 0,2-8-387 0 0,0 0 1 0 0,-2-1-1 0 0,-26 13 0 0 0,-69 24 689 0 0,80-39-933 0 0,-57 12 1 0 0,12-4-5232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0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15 5527 0 0,'0'1'27'0'0,"-1"1"0"0"0,1 0-1 0 0,-1-1 1 0 0,1 1 0 0 0,-1-1 0 0 0,0 1-1 0 0,0-1 1 0 0,1 1 0 0 0,-1-1-1 0 0,0 1 1 0 0,0-1 0 0 0,-1 0-1 0 0,1 1 1 0 0,0-1 0 0 0,-2 1-1 0 0,1-1 15 0 0,0-1 0 0 0,0 1 0 0 0,0-1-1 0 0,-1 0 1 0 0,1 0 0 0 0,0 0-1 0 0,0 0 1 0 0,-1 0 0 0 0,1 0-1 0 0,0-1 1 0 0,0 1 0 0 0,-13-4 10911 0 0,16 3-10294 0 0,2-1-519 0 0,0 0 0 0 0,0 1 1 0 0,0-1-1 0 0,0 1 1 0 0,0-1-1 0 0,0 1 0 0 0,0 0 1 0 0,0 0-1 0 0,0 0 1 0 0,1 1-1 0 0,6-2 0 0 0,40 0 919 0 0,-48 2-1018 0 0,177 10 1660 0 0,-17-1-1176 0 0,321-37-1722 0 0,-410 21-404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2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94 5527 0 0,'0'0'498'0'0,"3"0"-406"0"0,-3 0-73 0 0,1 0 1 0 0,-1 0-1 0 0,1 0 1 0 0,-1 0-1 0 0,1 0 1 0 0,-1 0-1 0 0,1 0 1 0 0,-1 0-1 0 0,1 0 1 0 0,-1 0-1 0 0,1 0 1 0 0,-1-1 0 0 0,1 1-1 0 0,-1 0 1 0 0,1 0-1 0 0,-1 0 1 0 0,1-1-1 0 0,-1 1 1 0 0,0 0-1 0 0,1-1 1 0 0,-1 1-1 0 0,0 0 1 0 0,1-1-1 0 0,-1 1 1 0 0,0-1-1 0 0,1 1 1 0 0,-1-1-1 0 0,0 1 1 0 0,1-1-1 0 0,-1 1 1 0 0,0 0-1 0 0,0-1 1 0 0,0 1 0 0 0,0-1-1 0 0,0 1 1 0 0,1-1-1 0 0,-1 0 1 0 0,0 1-1 0 0,0-1 1 0 0,0 1-1 0 0,0-1 1 0 0,0 1-1 0 0,-1-1 1 0 0,1 1-1 0 0,0-1 1 0 0,0 1-1 0 0,0-1 1 0 0,-1 0-1 0 0,0-4 1348 0 0,0 1-1 0 0,0-1 1 0 0,-1 0-1 0 0,-4-9 2172 0 0,4 14-3431 0 0,1 0 1 0 0,-1 0 0 0 0,0 0 0 0 0,1 0-1 0 0,-1 0 1 0 0,0 1 0 0 0,1-1 0 0 0,-1 1 0 0 0,0-1-1 0 0,1 1 1 0 0,-1 0 0 0 0,1-1 0 0 0,-1 1-1 0 0,1 0 1 0 0,0 0 0 0 0,-1 0 0 0 0,1 0-1 0 0,0 0 1 0 0,-1 0 0 0 0,0 2 0 0 0,-1 1-26 0 0,1 0 1 0 0,0 0-1 0 0,1 0 0 0 0,-1 0 1 0 0,1 0-1 0 0,-1 0 1 0 0,0 5-1 0 0,-1 6 50 0 0,0 1-1 0 0,2-1 1 0 0,-1 1-1 0 0,2 27 1 0 0,13 62 64 0 0,-9-87-195 0 0,-1-1 1 0 0,2 0 0 0 0,1 0 0 0 0,0-1-1 0 0,15 29 1 0 0,-16-36-1 0 0,0 0 0 0 0,1-1 0 0 0,0 0 0 0 0,1 0 0 0 0,0 0 0 0 0,0-1 0 0 0,1 0 0 0 0,0 0 0 0 0,0 0 0 0 0,0-1 0 0 0,11 5 0 0 0,-14-8 14 0 0,-1-1 0 0 0,0-1 0 0 0,1 1 1 0 0,-1-1-1 0 0,1 0 0 0 0,0 0 0 0 0,-1 0 0 0 0,1 0 0 0 0,0-1 0 0 0,0 0 0 0 0,-1 0 0 0 0,1 0 0 0 0,0-1 0 0 0,-1 1 0 0 0,1-1 0 0 0,0 0 1 0 0,-1-1-1 0 0,1 1 0 0 0,-1-1 0 0 0,1 0 0 0 0,-1 0 0 0 0,0 0 0 0 0,0 0 0 0 0,5-5 0 0 0,-2 2 35 0 0,-1 0 0 0 0,0 0 0 0 0,0-1 0 0 0,-1 0 0 0 0,1 0 0 0 0,-1-1 0 0 0,-1 0 0 0 0,1 0 0 0 0,-1 0-1 0 0,0 0 1 0 0,-1 0 0 0 0,0-1 0 0 0,3-10 0 0 0,-3 4 15 0 0,0 0-1 0 0,-2 0 1 0 0,0 0-1 0 0,0-1 1 0 0,-1 1-1 0 0,-1 0 1 0 0,0-1-1 0 0,-1 1 1 0 0,-1 0-1 0 0,-6-22 1 0 0,2 15-60 0 0,-1 0 0 0 0,-1 1 0 0 0,0 0 0 0 0,-2 0 0 0 0,0 1 0 0 0,-17-21 1 0 0,25 36-161 0 0,-7-10-874 0 0,0 1 0 0 0,-1 1 0 0 0,-21-19 0 0 0,23 25-470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3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14511 0 0,'1'4'663'0'0,"12"66"239"0"0,17 78 1437 0 0,-15-73-905 0 0,7 146 0 0 0,1 3-1667 0 0,-20-204-363 0 0,-2-7-596 0 0,2 0 1 0 0,4 15-1 0 0,-1-11-5072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3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9671 0 0,'0'2'748'0'0,"-2"6"-528"0"0,1 0-1 0 0,0 0 0 0 0,0 0 0 0 0,1 1 0 0 0,0-1 1 0 0,0 0-1 0 0,4 16 0 0 0,17 60 3654 0 0,-14-59-3000 0 0,106 295 620 0 0,-65-194-2658 0 0,-19-44-4093 0 0,-18-43 84 0 0</inkml:trace>
  <inkml:trace contextRef="#ctx0" brushRef="#br0" timeOffset="1">5 666 11975 0 0,'-4'4'5236'0'0,"4"-3"-5032"0"0,-1-1 1 0 0,1 0 0 0 0,0 0 0 0 0,0 1 0 0 0,0-1 0 0 0,0 0-1 0 0,0 0 1 0 0,0 1 0 0 0,0-1 0 0 0,0 0 0 0 0,0 0 0 0 0,0 1 0 0 0,1-1-1 0 0,-1 0 1 0 0,0 0 0 0 0,5 3 3734 0 0,0-1-5344 0 0,5 0 1564 0 0,0-1 1 0 0,0 0 0 0 0,-1 0-1 0 0,1-1 1 0 0,0 0-1 0 0,0-1 1 0 0,16-3 0 0 0,68-21-256 0 0,-68 17-59 0 0,42-15-1183 0 0,-24 6-4661 0 0,-8 3-1201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4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8 128 8375 0 0,'0'-2'382'0'0,"-4"-40"136"0"0,2 30-75 0 0,1 0 0 0 0,0-24 1 0 0,3 13 5653 0 0,-1 26-5472 0 0,9 42 16 0 0,-1 1 1 0 0,-3 0-1 0 0,0 48 0 0 0,2 5-459 0 0,-6-74-454 0 0,11 84 209 0 0,2-38-6982 0 0,-11-58 1566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4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5063 0 0,'0'0'390'0'0,"1"2"64"0"0,13 39 6468 0 0,2 26-3561 0 0,4 13-2600 0 0,5 2-433 0 0,59 230-1620 0 0,-78-280-2650 0 0,2-5-1248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4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76 9215 0 0,'-8'3'10903'0'0,"18"-1"-10575"0"0,1 0 1 0 0,-1-1-1 0 0,1 0 0 0 0,0 0 1 0 0,-1-1-1 0 0,19-3 0 0 0,67-14 212 0 0,-78 13-509 0 0,217-47-3885 0 0,-187 40 2416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13879 0 0,'0'0'631'0'0,"-1"2"-8"0"0,-8 13-415 0 0,4-9-2 0 0,1 1 0 0 0,0-1 0 0 0,1 1 0 0 0,0 0 0 0 0,-3 7 0 0 0,2 2-60 0 0,0 0 0 0 0,1 0 0 0 0,1 0 0 0 0,0 1 0 0 0,1-1 0 0 0,1 1 0 0 0,0-1 0 0 0,2 1 0 0 0,0-1 0 0 0,0 0 0 0 0,8 25 0 0 0,-8-37-259 0 0,-1-1 1 0 0,1 1 0 0 0,-1-1 0 0 0,1 1 0 0 0,0-1 0 0 0,1 1 0 0 0,-1-1 0 0 0,1 0 0 0 0,-1 0 0 0 0,1-1 0 0 0,0 1 0 0 0,0 0 0 0 0,5 3 0 0 0,-6-5-27 0 0,1 0 0 0 0,-1 1 1 0 0,0-1-1 0 0,1 0 1 0 0,-1-1-1 0 0,1 1 1 0 0,-1 0-1 0 0,1-1 1 0 0,-1 1-1 0 0,1-1 0 0 0,-1 0 1 0 0,1 0-1 0 0,0 0 1 0 0,-1 0-1 0 0,1 0 1 0 0,-1 0-1 0 0,1-1 1 0 0,-1 1-1 0 0,1-1 0 0 0,-1 0 1 0 0,4-1-1 0 0,2-2-141 0 0,-1-1 0 0 0,1 0-1 0 0,-1 0 1 0 0,0-1 0 0 0,-1 1-1 0 0,1-1 1 0 0,-1-1 0 0 0,0 1 0 0 0,-1-1-1 0 0,0 0 1 0 0,8-14 0 0 0,-5 7 359 0 0,-1-1 0 0 0,0 0 0 0 0,-2 0 1 0 0,1 0-1 0 0,4-24 0 0 0,-10 34 145 0 0,0 1 0 0 0,0 0 0 0 0,0 0 0 0 0,0-1 0 0 0,-1 1 0 0 0,1 0 0 0 0,-1 0 0 0 0,0-1 0 0 0,0 1 0 0 0,-1 0 0 0 0,-2-5 0 0 0,4 8 342 0 0,-9 0 351 0 0,9 0-880 0 0,-1 1 0 0 0,1 0 0 0 0,0 0-1 0 0,-1 0 1 0 0,1 0 0 0 0,-1-1 0 0 0,1 1 0 0 0,-1 0-1 0 0,1 0 1 0 0,-1 0 0 0 0,1 0 0 0 0,-1 0-1 0 0,1 0 1 0 0,-1 0 0 0 0,1 1 0 0 0,-1-1-1 0 0,1 0 1 0 0,-1 0 0 0 0,1 0 0 0 0,-1 0 0 0 0,1 1-1 0 0,0-1 1 0 0,-1 0 0 0 0,1 0 0 0 0,-1 1-1 0 0,1-1 1 0 0,0 0 0 0 0,-1 1 0 0 0,1-1-1 0 0,0 0 1 0 0,-1 1 0 0 0,1-1 0 0 0,0 1 0 0 0,-1-1-1 0 0,1 0 1 0 0,0 1 0 0 0,0-1 0 0 0,0 1-1 0 0,-1-1 1 0 0,1 1 0 0 0,-3 6 68 0 0,1-1 1 0 0,-1 0-1 0 0,1 1 0 0 0,1 0 1 0 0,-1 0-1 0 0,1-1 1 0 0,0 1-1 0 0,1 0 0 0 0,-1 0 1 0 0,2 11-1 0 0,0-13-104 0 0,0 0-1 0 0,0 0 1 0 0,0 0 0 0 0,1 0-1 0 0,-1 0 1 0 0,1 0 0 0 0,1 0-1 0 0,-1-1 1 0 0,1 1-1 0 0,-1-1 1 0 0,1 0 0 0 0,0 0-1 0 0,1 0 1 0 0,-1 0 0 0 0,5 4-1 0 0,-2-3-3 0 0,1 0-1 0 0,-1-1 1 0 0,1 1-1 0 0,0-1 1 0 0,0 0 0 0 0,14 5-1 0 0,-19-8 17 0 0,1 0 0 0 0,0-1 0 0 0,-1 1 0 0 0,1 0 0 0 0,0-1 0 0 0,0 0 0 0 0,-1 1 0 0 0,1-1 0 0 0,0 0 0 0 0,0-1 0 0 0,0 1 0 0 0,0 0 0 0 0,-1-1 0 0 0,1 0 0 0 0,0 1 0 0 0,-1-1 0 0 0,1 0 0 0 0,0 0 0 0 0,-1-1 0 0 0,1 1 0 0 0,-1-1 0 0 0,4-2 0 0 0,-3 2 51 0 0,-1-1 1 0 0,0 1-1 0 0,1-1 1 0 0,-1 1-1 0 0,0-1 1 0 0,-1 0-1 0 0,1 0 1 0 0,0 0-1 0 0,-1 0 1 0 0,1 0-1 0 0,-1 0 1 0 0,0 0-1 0 0,0 0 1 0 0,-1 0-1 0 0,1-1 1 0 0,0 1-1 0 0,-1 0 1 0 0,0-1-1 0 0,0 1 0 0 0,0 0 1 0 0,0-1-1 0 0,-1 1 1 0 0,1 0-1 0 0,-1-1 1 0 0,-1-4-1 0 0,-1 0-314 0 0,0 0-1 0 0,0 0 0 0 0,-7-12 0 0 0,-15-19-5231 0 0,16 28-168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7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15 7367 0 0,'0'0'15'0'0,"0"1"-1"0"0,0-1 1 0 0,0 0-1 0 0,1 0 0 0 0,-1 0 1 0 0,0 0-1 0 0,0 0 1 0 0,0 1-1 0 0,0-1 0 0 0,0 0 1 0 0,0 0-1 0 0,0 0 0 0 0,0 0 1 0 0,0 1-1 0 0,0-1 1 0 0,0 0-1 0 0,0 0 0 0 0,0 0 1 0 0,0 0-1 0 0,0 1 1 0 0,0-1-1 0 0,0 0 0 0 0,0 0 1 0 0,0 0-1 0 0,0 0 1 0 0,0 1-1 0 0,0-1 0 0 0,0 0 1 0 0,0 0-1 0 0,0 0 0 0 0,0 0 1 0 0,0 1-1 0 0,0-1 1 0 0,0 0-1 0 0,0 0 0 0 0,0 0 1 0 0,-1 0-1 0 0,1 1 1 0 0,0-1-1 0 0,0 0 0 0 0,0 0 1 0 0,0 0-1 0 0,0 0 1 0 0,-1 0-1 0 0,1 0 0 0 0,0 0 1 0 0,0 0-1 0 0,0 0 0 0 0,0 1 1 0 0,-1-1-1 0 0,1 0 1 0 0,0 0-1 0 0,-34-20 4602 0 0,27 17-972 0 0,17 5-3385 0 0,0-1 0 0 0,0 0-1 0 0,0-1 1 0 0,17-1 0 0 0,-12 0-91 0 0,24 2 1 0 0,1 4-70 0 0,44 3-4 0 0,-43-5-430 0 0,0 2 0 0 0,67 16 0 0 0,-97-18-66 0 0,43 6-5625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8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28 919 0 0,'2'1'462'0'0,"-2"-1"-384"0"0,1 0-1 0 0,-1 0 1 0 0,0 0 0 0 0,0 0 0 0 0,1 0 0 0 0,-1 0-1 0 0,0 0 1 0 0,0 0 0 0 0,1 0 0 0 0,-1 0 0 0 0,0 0-1 0 0,0 0 1 0 0,1 0 0 0 0,-1 0 0 0 0,0 0 0 0 0,1 0-1 0 0,-1 0 1 0 0,0 0 0 0 0,0 0 0 0 0,0 0 0 0 0,1-1-1 0 0,-1 1 1 0 0,0 0 0 0 0,0 0 0 0 0,1 0 0 0 0,-1 0-1 0 0,0-1 1 0 0,0 1 0 0 0,0 0 0 0 0,1 0 0 0 0,-1 0-1 0 0,0-1 1 0 0,0 1 0 0 0,0 0 0 0 0,0 0 0 0 0,0-1-1 0 0,0 1 1 0 0,1 0 0 0 0,-1 0 0 0 0,0-1 0 0 0,0 1-1 0 0,0 0 1 0 0,0 0 0 0 0,0-1 0 0 0,0 1 0 0 0,0 0-1 0 0,0 0 1 0 0,0-1 0 0 0,0 1 0 0 0,0 0 0 0 0,0 0-1 0 0,0-1 1 0 0,-1 1 0 0 0,1-1 0 0 0,-8-19 9116 0 0,7 21-9105 0 0,0-1 0 0 0,-1 0 0 0 0,1 0 0 0 0,0 1 1 0 0,0-1-1 0 0,-1 1 0 0 0,1-1 0 0 0,0 1 0 0 0,0 0 0 0 0,0-1 0 0 0,0 1 0 0 0,0 0 0 0 0,0 0 1 0 0,0 0-1 0 0,0-1 0 0 0,0 1 0 0 0,0 0 0 0 0,1 0 0 0 0,-1 1 0 0 0,0-1 0 0 0,1 0 0 0 0,-2 1 1 0 0,-11 32 258 0 0,10-25-242 0 0,-2 5-60 0 0,1 1 0 0 0,0-1 0 0 0,2 1 0 0 0,-1 1 1 0 0,2-1-1 0 0,0 0 0 0 0,1 19 0 0 0,2-14-18 0 0,0 1-1 0 0,2 0 1 0 0,0-1-1 0 0,12 34 1 0 0,-12-44 17 0 0,0 0 0 0 0,0 0 0 0 0,1-1 0 0 0,0 1 0 0 0,8 9 0 0 0,-10-15-6 0 0,1 0 0 0 0,-1 0 0 0 0,1 0 0 0 0,0-1 0 0 0,0 0 0 0 0,0 1 0 0 0,1-2 0 0 0,-1 1 0 0 0,1 0 0 0 0,-1-1 0 0 0,1 0 0 0 0,7 3 0 0 0,-9-4 19 0 0,0 0 0 0 0,0 0 0 0 0,0-1 0 0 0,1 1 1 0 0,-1-1-1 0 0,0 1 0 0 0,0-1 0 0 0,1 0 0 0 0,-1 0 0 0 0,0 0 0 0 0,1-1 1 0 0,-1 1-1 0 0,0-1 0 0 0,0 0 0 0 0,0 0 0 0 0,1 0 0 0 0,-1 0 0 0 0,0 0 1 0 0,0-1-1 0 0,-1 0 0 0 0,1 1 0 0 0,0-1 0 0 0,0 0 0 0 0,-1 0 0 0 0,1 0 1 0 0,-1-1-1 0 0,0 1 0 0 0,0-1 0 0 0,0 1 0 0 0,0-1 0 0 0,0 0 0 0 0,2-3 1 0 0,-1 1-7 0 0,0-1 1 0 0,0 1-1 0 0,-1-1 1 0 0,0 0 0 0 0,0 0-1 0 0,0 1 1 0 0,0-1 0 0 0,-1 0-1 0 0,0-1 1 0 0,-1 1-1 0 0,1-10 1 0 0,-2 8-18 0 0,0-1 1 0 0,0 1-1 0 0,-1 0 1 0 0,0 0-1 0 0,0 0 1 0 0,-1 0-1 0 0,0 0 1 0 0,-4-8-1 0 0,-49-92-377 0 0,52 101-268 0 0,1 0 1 0 0,0 0 0 0 0,-3-11-1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8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9071 0 0,'0'0'816'0'0,"3"1"-512"0"0,0 1 9 0 0,1 0-1 0 0,-1 1 1 0 0,0-1-1 0 0,0 1 0 0 0,0 0 1 0 0,0 0-1 0 0,-1 0 1 0 0,1 1-1 0 0,-1-1 1 0 0,4 6-1 0 0,-2-2 194 0 0,-1 1 0 0 0,0 0 0 0 0,0 0 0 0 0,3 14 0 0 0,-2 5 393 0 0,0 0 0 0 0,-1 32-1 0 0,-3-54-837 0 0,1 81 771 0 0,-1-38-1061 0 0,1 0 0 0 0,3 0 0 0 0,10 51 0 0 0,-10-84-3164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8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1 8287 0 0,'0'0'639'0'0,"0"2"-203"0"0,13 48 4367 0 0,0 30-2548 0 0,-1-1-1645 0 0,50 220-589 0 0,-27-153-3518 0 0,-31-128 2142 0 0</inkml:trace>
  <inkml:trace contextRef="#ctx0" brushRef="#br0" timeOffset="15.62">46 404 2303 0 0,'-20'3'167'0'0,"-6"14"9453"0"0,37-11-5282 0 0,-9-5-4197 0 0,1 0-1 0 0,-1 1 1 0 0,1-1 0 0 0,-1 0-1 0 0,1 0 1 0 0,-1 0 0 0 0,1-1 0 0 0,0 1-1 0 0,4 0 1 0 0,59 5-141 0 0,97-4-1 0 0,-127-4-826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9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11399 0 0,'0'0'1032'0'0,"-1"2"-845"0"0,-5 24-144 0 0,4-17 262 0 0,0-1 1 0 0,0 0-1 0 0,-1 17 0 0 0,13 312 3299 0 0,-9-300-3678 0 0,1 0-1 0 0,2 0 1 0 0,9 37 0 0 0,-5-45-878 0 0,0-3-310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9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12551 0 0,'0'0'572'0'0,"0"2"-9"0"0,-1 35-330 0 0,0-16 309 0 0,1 30 0 0 0,53 291 1274 0 0,-34-258-4234 0 0,-15-60-2840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6:59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1375 0 0,'-5'-3'17938'0'0,"21"6"-17598"0"0,1-2 1 0 0,-1 0-1 0 0,1-1 1 0 0,29-3 0 0 0,11 0-6330 0 0,-29 3-463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6479 0 0,'0'0'3852'0'0,"5"2"-3313"0"0,18 6-10 0 0,-18-6 2646 0 0,-13 102-99 0 0,-1-11-2199 0 0,21 265 235 0 0,-8-318-1044 0 0,21 378 483 0 0,-11-210-284 0 0,-3-67 19 0 0,-6-46 22 0 0,6 141 308 0 0,-5 50-112 0 0,4-72-161 0 0,0-15-137 0 0,0 4 325 0 0,0 6-216 0 0,4-76-264 0 0,-3-53 4 0 0,0 3-20 0 0,4 45 80 0 0,6 116 394 0 0,2-14 1 0 0,-9-65-289 0 0,-3 1-74 0 0,2 7-137 0 0,-11-140-50 0 0,3 19-994 0 0,-4-47 708 0 0,0 0 0 0 0,0-1 0 0 0,1 1 0 0 0,-1-1-1 0 0,1 0 1 0 0,0 1 0 0 0,0-1 0 0 0,4 6 0 0 0,-5-9-421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6447 0 0,'0'0'8214'0'0,"2"-1"-7644"0"0,4-1-337 0 0,0 0-1 0 0,0 1 1 0 0,0 0-1 0 0,0-1 0 0 0,0 2 1 0 0,0-1-1 0 0,11 1 1 0 0,47 6 1152 0 0,-3 1-499 0 0,6-5-216 0 0,203-4 905 0 0,-103-6-1041 0 0,6 1-197 0 0,364-62-13 0 0,-368 44-280 0 0,-84 14-35 0 0,-45 8-195 0 0,0 1 0 0 0,0 1 1 0 0,0 3-1 0 0,58 9 0 0 0,107 15-5267 0 0,-184-23 3739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10135 0 0,'0'0'1236'0'0,"0"2"-241"0"0,1 1-774 0 0,-1-1 0 0 0,1 0 0 0 0,0 1-1 0 0,0-1 1 0 0,1 0 0 0 0,-1 1 0 0 0,0-1 0 0 0,1 0 0 0 0,-1 0 0 0 0,1 0 0 0 0,0 0-1 0 0,-1-1 1 0 0,1 1 0 0 0,0 0 0 0 0,0-1 0 0 0,0 1 0 0 0,0-1 0 0 0,1 0-1 0 0,-1 1 1 0 0,0-1 0 0 0,1 0 0 0 0,-1-1 0 0 0,4 2 0 0 0,8 2 108 0 0,0-1 1 0 0,1 0 0 0 0,14 0-1 0 0,-13-1 140 0 0,439 24 3523 0 0,-327-29-3895 0 0,0-5 1 0 0,0-5-1 0 0,-1-6 1 0 0,-1-6 0 0 0,140-47-1 0 0,-137 25-1549 0 0,-46 12-6169 0 0,-52 21 1158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0,'1'2'83'0'0,"7"14"-177"0"0,7 26 0 0 0,10 52 10858 0 0,-7-22-5144 0 0,2 27-3499 0 0,-2-10-1273 0 0,-16-80-816 0 0,2 3 72 0 0,-3-12-108 0 0,0-1 0 0 0,-1 1 1 0 0,1 0-1 0 0,-1 0 1 0 0,1 0-1 0 0,-1-1 0 0 0,1 1 1 0 0,0 0-1 0 0,-1 0 1 0 0,1-1-1 0 0,-1 1 1 0 0,1-1-1 0 0,-1 1 0 0 0,1 0 1 0 0,-1-1-1 0 0,0 1 1 0 0,1-1-1 0 0,-1 1 0 0 0,1-1 1 0 0,-1 1-1 0 0,0-1 1 0 0,1 1-1 0 0,-1-2 1 0 0,5-5-43 0 0,-1-1 1 0 0,0 1 0 0 0,0-1 0 0 0,-1-1 0 0 0,0 1-1 0 0,3-14 1 0 0,-2 10-25 0 0,0-1-1 0 0,6-13 1 0 0,-4 15 41 0 0,1-5-177 0 0,1 0-1 0 0,1 1 1 0 0,19-25-1 0 0,-28 40 202 0 0,0 0 1 0 0,1-1 0 0 0,-1 1-1 0 0,0 0 1 0 0,0 0-1 0 0,1 0 1 0 0,-1 0-1 0 0,0-1 1 0 0,0 1-1 0 0,1 0 1 0 0,-1 0-1 0 0,0 0 1 0 0,1 0 0 0 0,-1 0-1 0 0,0 0 1 0 0,0 0-1 0 0,1 0 1 0 0,-1 0-1 0 0,0 0 1 0 0,1 0-1 0 0,-1 0 1 0 0,0 0 0 0 0,1 0-1 0 0,-1 0 1 0 0,0 0-1 0 0,0 0 1 0 0,1 0-1 0 0,-1 0 1 0 0,0 1-1 0 0,1-1 1 0 0,-1 0-1 0 0,0 0 1 0 0,0 0 0 0 0,0 0-1 0 0,1 1 1 0 0,-1-1-1 0 0,0 0 1 0 0,0 0-1 0 0,1 0 1 0 0,-1 1-1 0 0,0-1 1 0 0,0 0 0 0 0,0 0-1 0 0,0 1 1 0 0,0-1-1 0 0,1 0 1 0 0,-1 1-1 0 0,0-1 1 0 0,0 0-1 0 0,0 0 1 0 0,0 1 0 0 0,8 20 93 0 0,-6-17-76 0 0,6 20 23 0 0,-2-4 44 0 0,0-1-1 0 0,2 0 1 0 0,1 0 0 0 0,18 30-1 0 0,-24-45-176 0 0,0 1-1 0 0,1-1 1 0 0,0 0-1 0 0,0 0 1 0 0,0 0-1 0 0,0 0 1 0 0,1-1-1 0 0,-1 1 1 0 0,1-1-1 0 0,0 0 1 0 0,0-1-1 0 0,0 1 1 0 0,0-1-1 0 0,0 0 1 0 0,1-1-1 0 0,-1 1 1 0 0,1-1-1 0 0,-1 0 1 0 0,1 0-1 0 0,0 0 1 0 0,-1-1-1 0 0,8 0 1 0 0,-5-1-158 0 0,-1 0 0 0 0,0 0 0 0 0,1 0 0 0 0,-1-1 1 0 0,0 0-1 0 0,1-1 0 0 0,-1 0 0 0 0,-1 0 0 0 0,1 0 1 0 0,11-8-1 0 0,-6 2-194 0 0,-1 0 0 0 0,0 0 0 0 0,-1-1 0 0 0,17-20 0 0 0,-25 26 351 0 0,6-5-134 0 0,-1 0 1 0 0,0-1-1 0 0,-1 0 0 0 0,6-11 0 0 0,-11 19 289 0 0,0 0 0 0 0,0 0 1 0 0,0 0-1 0 0,0-1 0 0 0,-1 1 0 0 0,1 0 1 0 0,-1 0-1 0 0,1-1 0 0 0,-1 1 0 0 0,0 0 1 0 0,0-1-1 0 0,0 1 0 0 0,0 0 1 0 0,0-1-1 0 0,-1 1 0 0 0,1 0 0 0 0,-1 0 1 0 0,1-1-1 0 0,-1 1 0 0 0,0 0 0 0 0,0 0 1 0 0,0 0-1 0 0,0 0 0 0 0,0 0 0 0 0,0 0 1 0 0,-1 0-1 0 0,-1-2 0 0 0,1 3 19 0 0,1 0 0 0 0,0 0 0 0 0,0 0 0 0 0,0 1 0 0 0,-1-1 0 0 0,1 0-1 0 0,0 1 1 0 0,-1-1 0 0 0,1 1 0 0 0,0-1 0 0 0,-1 1 0 0 0,1 0 0 0 0,-1-1 0 0 0,1 1 0 0 0,-1 0-1 0 0,1 0 1 0 0,-1 0 0 0 0,1 0 0 0 0,0 0 0 0 0,-1 1 0 0 0,1-1 0 0 0,-1 0 0 0 0,1 1 0 0 0,-1-1-1 0 0,1 1 1 0 0,0-1 0 0 0,-1 1 0 0 0,1 0 0 0 0,0 0 0 0 0,0-1 0 0 0,0 1 0 0 0,-1 0-1 0 0,-1 2 1 0 0,-1 0 41 0 0,1 1-1 0 0,-1-1 0 0 0,1 1 0 0 0,-1 0 1 0 0,1 0-1 0 0,0 0 0 0 0,0 1 1 0 0,-3 8-1 0 0,2-6-14 0 0,1 1 0 0 0,1 0 0 0 0,-1 0 1 0 0,1 0-1 0 0,1 0 0 0 0,-1 11 0 0 0,2-15-64 0 0,0 0 1 0 0,0 0-1 0 0,1 0 0 0 0,-1 0 1 0 0,1-1-1 0 0,0 1 0 0 0,0 0 1 0 0,0 0-1 0 0,1-1 0 0 0,0 1 0 0 0,-1-1 1 0 0,1 1-1 0 0,0-1 0 0 0,1 0 1 0 0,3 5-1 0 0,-3-4 5 0 0,0-1 0 0 0,1 1 0 0 0,0-1 0 0 0,-1 0 0 0 0,1 0 0 0 0,0 0 0 0 0,0-1 0 0 0,1 1 0 0 0,-1-1 0 0 0,0 0 0 0 0,1 0 0 0 0,-1-1 0 0 0,1 1 0 0 0,0-1 0 0 0,-1 0 0 0 0,1 0 0 0 0,0-1 0 0 0,5 1 0 0 0,-6-1 18 0 0,0-1 0 0 0,0 1 0 0 0,0-1 1 0 0,0 0-1 0 0,0 0 0 0 0,0 0 0 0 0,0 0 0 0 0,0-1 0 0 0,0 0 0 0 0,-1 0 0 0 0,1 0 0 0 0,-1 0 0 0 0,1 0 0 0 0,-1-1 1 0 0,0 1-1 0 0,0-1 0 0 0,0 0 0 0 0,0 0 0 0 0,0 0 0 0 0,-1 0 0 0 0,3-5 0 0 0,-1 2-36 0 0,0-1 0 0 0,0 1-1 0 0,-1-1 1 0 0,0 0 0 0 0,0 0 0 0 0,-1 0-1 0 0,0-1 1 0 0,0 1 0 0 0,-1-1 0 0 0,0 1-1 0 0,0-1 1 0 0,-1 1 0 0 0,0-1-1 0 0,0 1 1 0 0,-1-1 0 0 0,0 0 0 0 0,0 1-1 0 0,-1 0 1 0 0,-4-15 0 0 0,-21-37-2846 0 0,17 38-2134 0 0,2 5-636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6 448 8751 0 0,'-1'-1'179'0'0,"0"0"0"0"0,1 0 0 0 0,-1 0 0 0 0,1 0 0 0 0,-1 0 0 0 0,1 0 0 0 0,0 0 0 0 0,-1 0 0 0 0,1-1 0 0 0,0 1 0 0 0,0 0-1 0 0,0 0 1 0 0,0 0 0 0 0,0 0 0 0 0,0 0 0 0 0,0 0 0 0 0,0-1 0 0 0,0 1 0 0 0,1 0 0 0 0,-1 0 0 0 0,0 0 0 0 0,1 0 0 0 0,0-2 0 0 0,1-1 258 0 0,-1 1 1 0 0,1-1-1 0 0,0 1 1 0 0,0 0 0 0 0,5-6-1 0 0,0 1 78 0 0,16-17 1320 0 0,42-36-1 0 0,-12 11-413 0 0,-41 37-1105 0 0,0 1-1 0 0,1 0 1 0 0,1 1-1 0 0,22-14 1 0 0,-15 14-81 0 0,-1 2-1 0 0,1 0 1 0 0,40-10 0 0 0,68-8-80 0 0,4 0-552 0 0,-39 4-177 0 0,60-18-3265 0 0,-126 31 1908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1375 0 0,'-1'0'107'0'0,"-22"-13"13397"0"0,28 19-9848 0 0,0-1-3424 0 0,0-1 0 0 0,0 1 0 0 0,1-1 0 0 0,0 0 0 0 0,-1 0 0 0 0,13 5 0 0 0,43 15 323 0 0,-29-12-430 0 0,49 25-135 0 0,-18-6-448 0 0,-50-26-469 0 0,1-1 0 0 0,25 5 0 0 0,-19-5-491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0,'0'0'2070'0'0,"2"0"-692"0"0,11 5-602 0 0,-1 0 0 0 0,1 1 1 0 0,-1 1-1 0 0,-1-1 0 0 0,14 12 0 0 0,-6-6-372 0 0,20 11 1 0 0,28 14 241 0 0,-37-20-429 0 0,56 24 0 0 0,-70-35-540 0 0,27 9 100 0 0,-15-10-4555 0 0,-13-5-596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55 101 2759 0 0,'-2'1'207'0'0,"-16"14"348"0"0,15-14-191 0 0,1 1-1 0 0,0-1 1 0 0,-1 1-1 0 0,1 0 0 0 0,0 0 1 0 0,0 0-1 0 0,0 0 1 0 0,0 0-1 0 0,0 0 0 0 0,1 1 1 0 0,-1-1-1 0 0,1 0 1 0 0,-1 1-1 0 0,1-1 0 0 0,0 1 1 0 0,0 0-1 0 0,0-1 1 0 0,-1 6-1 0 0,2-1-280 0 0,0 0 0 0 0,0 1 0 0 0,0-1 0 0 0,1 0 0 0 0,0 1 0 0 0,1-1 0 0 0,0 0-1 0 0,0 0 1 0 0,0 0 0 0 0,1 0 0 0 0,0-1 0 0 0,0 1 0 0 0,1-1 0 0 0,-1 1 0 0 0,1-1 0 0 0,10 11 0 0 0,-2-4 135 0 0,0 0 0 0 0,1-1 0 0 0,1-1-1 0 0,-1 0 1 0 0,30 17 0 0 0,-34-23-78 0 0,0 0-1 0 0,-1-1 1 0 0,2 0 0 0 0,-1-1-1 0 0,0 0 1 0 0,0-1-1 0 0,15 2 1 0 0,-20-3-43 0 0,0-1 1 0 0,1 1-1 0 0,-1-1 1 0 0,0-1-1 0 0,0 1 1 0 0,1 0-1 0 0,-1-1 0 0 0,0 0 1 0 0,0 0-1 0 0,0 0 1 0 0,0-1-1 0 0,0 0 1 0 0,0 1-1 0 0,0-1 1 0 0,0 0-1 0 0,0-1 0 0 0,-1 1 1 0 0,7-6-1 0 0,-6 3-7 0 0,0 1 0 0 0,-1-1 0 0 0,1 0 1 0 0,-1 0-1 0 0,0-1 0 0 0,0 1 0 0 0,-1 0 0 0 0,1-1 0 0 0,-1 0 0 0 0,0 0 0 0 0,-1 1 0 0 0,0-1 0 0 0,1 0 0 0 0,-2 0 0 0 0,1 0 0 0 0,-1-1 0 0 0,0 1 0 0 0,0 0 1 0 0,-1 0-1 0 0,-1-6 0 0 0,-1-2 14 0 0,0 0 1 0 0,-1 1-1 0 0,0 0 1 0 0,-1 0-1 0 0,-1 0 1 0 0,0 1 0 0 0,-14-21-1 0 0,-43-67-990 0 0,49 76-1412 0 0,9 14 1114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23 114 11863 0 0,'0'0'520'0'0,"-4"14"120"0"0,0 6-512 0 0,0 2-128 0 0,-2-2 0 0 0,4 2 0 0 0,0 0 208 0 0,2 2 16 0 0,2-2 8 0 0,0 0 0 0 0,0 0-136 0 0,2 0-32 0 0,4 2-64 0 0,-2-2-3752 0 0,2 0-808 0 0</inkml:trace>
  <inkml:trace contextRef="#ctx0" brushRef="#br0" timeOffset="1">284 1 6447 0 0,'0'0'632'0'0,"2"8"-568"0"0,2 3-64 0 0,4 5 0 0 0,0 0 0 0 0,0 0 800 0 0,2 4 136 0 0,0 0 32 0 0,2 4 8 0 0,2 2-712 0 0,4 2-136 0 0,-4 0-32 0 0,0 2-8 0 0,0-2-288 0 0,-2 0-56 0 0,0 0-16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9671 0 0,'-16'-4'944'0'0,"10"14"-840"0"0,2 0-104 0 0,4 2 1584 0 0,8 2 296 0 0,4-2 56 0 0,6 0 16 0 0,2 2-1368 0 0,6-6-264 0 0,8-6-64 0 0,6 2 0 0 0,10-2-256 0 0,1 0-144 0 0,1-6 16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64 5063 0 0,'-1'-2'390'0'0,"-6"-23"152"0"0,6 21 377 0 0,-1 0 0 0 0,0 0-1 0 0,0 1 1 0 0,0-1 0 0 0,-1 0 0 0 0,1 1 0 0 0,-6-6 1019 0 0,-13 7-536 0 0,18 3-1286 0 0,-1-1-1 0 0,1 1 1 0 0,-1 0-1 0 0,1 0 0 0 0,-1 0 1 0 0,1 0-1 0 0,0 1 1 0 0,-1-1-1 0 0,1 1 1 0 0,0 0-1 0 0,0 0 0 0 0,0 0 1 0 0,-3 4-1 0 0,1-2 24 0 0,1 0-1 0 0,1 1 1 0 0,-1 0-1 0 0,1 0 0 0 0,0 0 1 0 0,0 0-1 0 0,-4 9 1 0 0,3-3 55 0 0,0 1 1 0 0,1 0-1 0 0,0 0 1 0 0,1 0-1 0 0,0 0 1 0 0,1 0 0 0 0,0 19-1 0 0,3-13-148 0 0,0 0-1 0 0,1 0 0 0 0,0-1 1 0 0,2 1-1 0 0,0-1 1 0 0,1 0-1 0 0,1 0 1 0 0,0-1-1 0 0,1 0 0 0 0,1 0 1 0 0,0-1-1 0 0,2 0 1 0 0,20 24-1 0 0,-23-31-109 0 0,1 0 0 0 0,0-1-1 0 0,0 0 1 0 0,1-1 0 0 0,14 8-1 0 0,-17-11-440 0 0,0 0-1 0 0,0 0 0 0 0,12 3 1 0 0,-13-5-506 0 0,0 0 0 0 0,0-1 0 0 0,-1 1 0 0 0,1-1 0 0 0,8-1 0 0 0,5-2-4279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0,'0'0'4331'0'0,"0"3"-2044"0"0,0-2-2105 0 0,7 52 3548 0 0,6 76-1421 0 0,-11-95-2116 0 0,10 90 474 0 0,-9-108-1001 0 0,1 0 0 0 0,0 0 0 0 0,1 0 0 0 0,0 0 0 0 0,12 21 0 0 0,-9-23-1257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10967 0 0,'0'0'994'0'0,"0"2"-816"0"0,19 127 1480 0 0,67 251-1625 0 0,-78-342-360 0 0</inkml:trace>
  <inkml:trace contextRef="#ctx0" brushRef="#br0" timeOffset="1">1 493 5983 0 0,'0'0'4520'0'0,"8"-6"-3120"0"0,2-2-1096 0 0,4 0-216 0 0,2-2-88 0 0,4 4 64 0 0,3 2-896 0 0,1 2-176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0,'0'0'5246'0'0,"1"2"-4864"0"0,2 1-289 0 0,-1-1 1 0 0,1 1-1 0 0,0-1 0 0 0,-1 1 0 0 0,1-1 0 0 0,1 0 0 0 0,-1 0 0 0 0,0 0 0 0 0,0-1 0 0 0,1 1 1 0 0,-1-1-1 0 0,0 1 0 0 0,5 0 0 0 0,5 0 206 0 0,-1 0 1 0 0,21 1-1 0 0,-20-3 379 0 0,0 1 0 0 0,17 4 0 0 0,-29-5-607 0 0,0 1 0 0 0,0-1 0 0 0,0 1 0 0 0,0-1 0 0 0,-1 0 0 0 0,1 1 0 0 0,0 0 0 0 0,0-1 0 0 0,0 1 0 0 0,0-1 0 0 0,1 2 0 0 0,-1 0 52 0 0,2 0-13 0 0,0 0 1 0 0,-1 1 0 0 0,1-1-1 0 0,-1 1 1 0 0,0 0-1 0 0,0-1 1 0 0,0 1-1 0 0,0 0 1 0 0,0 0 0 0 0,0 0-1 0 0,-1 1 1 0 0,0-1-1 0 0,1 0 1 0 0,-1 1-1 0 0,-1-1 1 0 0,1 0 0 0 0,0 5-1 0 0,0 3 274 0 0,-1 0 1 0 0,-1 1-1 0 0,-2 21 1 0 0,1-24-248 0 0,2-5-86 0 0,0 1 0 0 0,0-1 0 0 0,1 0 0 0 0,-1 0 0 0 0,1 0 0 0 0,1 7 0 0 0,1 0-34 0 0,-2-8-10 0 0,-1 0 1 0 0,1 0 0 0 0,0 0 0 0 0,0 0 0 0 0,0 0 0 0 0,2 4 0 0 0,6 0-93 0 0,-4-5 40 0 0,-1 1-139 0 0,1 0-1 0 0,0-1 1 0 0,-1 1 0 0 0,1-1-1 0 0,0-1 1 0 0,1 1 0 0 0,-1-1-1 0 0,0 0 1 0 0,10 1 0 0 0,-7-1-1174 0 0,-1-1-1 0 0,0 0 1 0 0,0-1 0 0 0,8-1-1 0 0,6-3-4297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0,'0'0'542'0'0,"1"2"-446"0"0,19 34 608 0 0,-16-28 421 0 0,-1 0 0 0 0,0 0 0 0 0,0 0-1 0 0,-1 1 1 0 0,2 11 0 0 0,7 82 4026 0 0,-2 53-3351 0 0,-7-122-1909 0 0,9 47 1 0 0,4-6-3049 0 0,-15-72 3032 0 0,5 13-1415 0 0,2-5-199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136 146 7367 0 0,'-3'-2'88'0'0,"1"1"-1"0"0,0 0 0 0 0,-1 0 0 0 0,1 0 0 0 0,-1 1 1 0 0,0-1-1 0 0,1 1 0 0 0,-1-1 0 0 0,0 1 0 0 0,1 0 1 0 0,-1 0-1 0 0,0 0 0 0 0,1 0 0 0 0,-1 0 0 0 0,0 1 1 0 0,1-1-1 0 0,-1 1 0 0 0,1 0 0 0 0,-1-1 0 0 0,1 1 1 0 0,-1 0-1 0 0,1 1 0 0 0,-1-1 0 0 0,1 0 0 0 0,0 1 1 0 0,0-1-1 0 0,-4 4 0 0 0,1 0 322 0 0,0 0 0 0 0,0 0 0 0 0,0 0 0 0 0,1 0 0 0 0,0 1 0 0 0,0 0 0 0 0,0 0 0 0 0,1 0 0 0 0,-6 12 0 0 0,6-7-286 0 0,0 0 0 0 0,1 0-1 0 0,0 0 1 0 0,0 0 0 0 0,1 1-1 0 0,1-1 1 0 0,0 0 0 0 0,0 1-1 0 0,1-1 1 0 0,0 0 0 0 0,1 0-1 0 0,1 1 1 0 0,0-1 0 0 0,0-1-1 0 0,1 1 1 0 0,0 0 0 0 0,1-1-1 0 0,0 0 1 0 0,1 0 0 0 0,0-1-1 0 0,1 1 1 0 0,0-1 0 0 0,9 9-1 0 0,6 6-31 0 0,-13-14-38 0 0,1 1 0 0 0,18 14 0 0 0,-25-22-9 0 0,1-1 0 0 0,-1 0 0 0 0,0 0 0 0 0,1 0 0 0 0,-1-1 0 0 0,1 1-1 0 0,-1-1 1 0 0,1 0 0 0 0,0 0 0 0 0,-1 0 0 0 0,1 0 0 0 0,0-1 0 0 0,0 1-1 0 0,6-1 1 0 0,-8-1 5 0 0,0 1-1 0 0,0-1 0 0 0,0 1 1 0 0,0-1-1 0 0,0 0 0 0 0,0 0 1 0 0,0 0-1 0 0,0 0 1 0 0,-1 0-1 0 0,1 0 0 0 0,0 0 1 0 0,-1 0-1 0 0,1-1 0 0 0,0 1 1 0 0,-1-1-1 0 0,0 1 0 0 0,1-1 1 0 0,-1 0-1 0 0,0 1 1 0 0,0-1-1 0 0,0 0 0 0 0,0 0 1 0 0,0 0-1 0 0,0 0 0 0 0,-1 0 1 0 0,1-2-1 0 0,2-5 92 0 0,-1 1-1 0 0,-1 0 1 0 0,0-1 0 0 0,0 1 0 0 0,0-10-1 0 0,-1 5-103 0 0,-1 1 0 0 0,0-1 0 0 0,0 0-1 0 0,-1 0 1 0 0,-1 1 0 0 0,-7-24 0 0 0,-10-10-479 0 0,-7-22-2363 0 0,18 39 1372 0 0</inkml:trace>
  <inkml:trace contextRef="#ctx0" brushRef="#br0" timeOffset="1">389 0 6911 0 0,'1'3'528'0'0,"19"152"4080"0"0,-4-24-182 0 0,-5-45-3031 0 0,-8-56-1253 0 0,1 1 0 0 0,2-1 1 0 0,15 51-1 0 0,-19-77-342 0 0,-1 1 0 0 0,1-1 0 0 0,0 0 1 0 0,0 0-1 0 0,1 0 0 0 0,-1 0 0 0 0,1 0 1 0 0,0 0-1 0 0,5 5 0 0 0,2-1-1640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7367 0 0,'0'0'656'0'0,"2"16"-528"0"0,0 6-128 0 0,4 6 0 0 0,0 2 800 0 0,0 4 136 0 0,2 0 24 0 0,0 4 8 0 0,0 2-480 0 0,2 2-96 0 0,0-2-16 0 0,0-2-8 0 0,0 0-264 0 0,0 0-104 0 0,0-2 88 0 0,-1-3-88 0 0,-1-1-960 0 0,0-2-232 0 0</inkml:trace>
  <inkml:trace contextRef="#ctx0" brushRef="#br0" timeOffset="1">16 422 5983 0 0,'-15'-3'10243'0'0,"20"8"-9013"0"0,-2-1-404 0 0,0-2-599 0 0,1 1-1 0 0,0 0 1 0 0,1-1 0 0 0,-1 0 0 0 0,0 0 0 0 0,1 0-1 0 0,-1-1 1 0 0,1 1 0 0 0,-1-1 0 0 0,10 1 0 0 0,4-1-45 0 0,28 0 0 0 0,-25-1-100 0 0,-14-1-208 0 0,0 1 0 0 0,0-1 0 0 0,0 0 1 0 0,0 0-1 0 0,0-1 0 0 0,7-2 0 0 0,15-6-953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2303 0 0,'0'0'102'0'0,"1"-1"-1"0"0,0 1-96 0 0,-1-1 0 0 0,1 1 1 0 0,0 0-1 0 0,-1-1 0 0 0,1 1 0 0 0,-1-1 0 0 0,1 0 0 0 0,-1 1 0 0 0,1-1 0 0 0,-1 1 1 0 0,0-1-1 0 0,1 0 0 0 0,-1-15 13875 0 0,1 18-13294 0 0,3 3-380 0 0,-1 1 0 0 0,0 0 0 0 0,0-1 0 0 0,0 1 0 0 0,-1 0-1 0 0,0 0 1 0 0,2 10 0 0 0,7 47 442 0 0,9 125-237 0 0,-10-88-426 0 0,6 24-3529 0 0,-12-102-595 0 0,2-4-1077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7367 0 0,'0'0'2068'0'0,"1"-1"-1707"0"0,0 1 0 0 0,0-1 0 0 0,0 1-1 0 0,0 0 1 0 0,0 0 0 0 0,0 0 0 0 0,1 0 0 0 0,-1-1-1 0 0,0 1 1 0 0,0 1 0 0 0,1-1 0 0 0,0 1-225 0 0,0-1 1 0 0,-1 1 0 0 0,1 0-1 0 0,-1 0 1 0 0,1 1 0 0 0,-1-1 0 0 0,1 0-1 0 0,-1 0 1 0 0,0 1 0 0 0,0-1-1 0 0,0 0 1 0 0,1 1 0 0 0,-1 0 0 0 0,1 1-1 0 0,10 28 665 0 0,-7-16-552 0 0,9 25 133 0 0,-2 1 0 0 0,9 60 1 0 0,-7-32-288 0 0,20 147-1220 0 0,-30-185 80 0 0,0 7-173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0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6911 0 0,'0'-2'528'0'0,"0"-6"-447"0"0,-1 1 814 0 0,1-1 1 0 0,1 0-1 0 0,0 0 0 0 0,1-10 1 0 0,-1 16-693 0 0,0-1 0 0 0,0 1 1 0 0,1 0-1 0 0,-1-1 0 0 0,0 1 1 0 0,1 0-1 0 0,-1 0 1 0 0,1 0-1 0 0,0 0 0 0 0,0 0 1 0 0,-1 0-1 0 0,1 1 1 0 0,1-1-1 0 0,2-2 0 0 0,3 0-92 0 0,-1-1 0 0 0,1 1 1 0 0,0 0-1 0 0,1 1 0 0 0,-1 0 0 0 0,1 1 0 0 0,17-4 0 0 0,66-2-1042 0 0,-32 5-3451 0 0,-32-1-194 0 0</inkml:trace>
  <inkml:trace contextRef="#ctx0" brushRef="#br0" timeOffset="1">534 0 4143 0 0,'0'0'319'0'0,"-17"2"30"0"0,14-1 60 0 0,-1-1 0 0 0,0 1-1 0 0,1 0 1 0 0,-1 0-1 0 0,1 1 1 0 0,-1-1-1 0 0,1 1 1 0 0,-1-1 0 0 0,1 1-1 0 0,0 0 1 0 0,0 0-1 0 0,0 1 1 0 0,0-1 0 0 0,-3 4-1 0 0,-1 1-57 0 0,0 0 0 0 0,0 1-1 0 0,1 0 1 0 0,-7 10 0 0 0,6-6-160 0 0,1 2-1 0 0,0-1 1 0 0,1 1 0 0 0,0 0 0 0 0,1 0-1 0 0,0 0 1 0 0,1 0 0 0 0,1 1 0 0 0,1 0-1 0 0,0-1 1 0 0,0 1 0 0 0,2 0 0 0 0,0-1-1 0 0,0 1 1 0 0,1-1 0 0 0,1 1 0 0 0,9 24-1 0 0,-10-33-142 0 0,1 0 0 0 0,0-1 0 0 0,1 1 0 0 0,-1-1 0 0 0,1 0 0 0 0,0 0 0 0 0,1 0 0 0 0,-1-1 0 0 0,1 1 0 0 0,0-1 0 0 0,0 0 0 0 0,0 0 0 0 0,0-1 0 0 0,1 0 0 0 0,6 4 0 0 0,-7-5 19 0 0,0 0-1 0 0,-1-1 0 0 0,1 1 0 0 0,0-1 1 0 0,-1 0-1 0 0,1 0 0 0 0,0 0 1 0 0,0-1-1 0 0,0 0 0 0 0,0 0 0 0 0,0 0 1 0 0,0 0-1 0 0,0-1 0 0 0,0 0 1 0 0,0 0-1 0 0,-1 0 0 0 0,1 0 0 0 0,0-1 1 0 0,-1 0-1 0 0,5-2 0 0 0,-2 0 63 0 0,-1 0 1 0 0,1 0-1 0 0,-1 0 0 0 0,0-1 0 0 0,-1 0 0 0 0,1 0 0 0 0,-1-1 0 0 0,0 1 0 0 0,0-1 1 0 0,-1 0-1 0 0,0 0 0 0 0,0-1 0 0 0,0 1 0 0 0,-1-1 0 0 0,0 0 0 0 0,0 0 1 0 0,-1 0-1 0 0,0 0 0 0 0,0 0 0 0 0,1-10 0 0 0,-1 4 27 0 0,-1 0 0 0 0,-1 0 0 0 0,0 0 0 0 0,-3-22 0 0 0,-14-48-81 0 0,7 41-380 0 0,-4-19-3013 0 0,12 48 1734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1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12583 0 0,'0'0'1135'0'0,"2"1"-795"0"0,2 0-101 0 0,0 1 1 0 0,0 0 0 0 0,-1 0-1 0 0,1 0 1 0 0,-1 0-1 0 0,1 1 1 0 0,-1-1-1 0 0,0 1 1 0 0,0 0-1 0 0,0 0 1 0 0,0 0-1 0 0,-1 0 1 0 0,1 0-1 0 0,-1 1 1 0 0,0-1-1 0 0,0 1 1 0 0,0 0-1 0 0,0 0 1 0 0,-1-1 0 0 0,2 6-1 0 0,2 11 135 0 0,0-1-1 0 0,4 39 1 0 0,-8-53-314 0 0,23 211 334 0 0,2-83-1661 0 0,-22-113 949 0 0,-2-11-873 0 0,1 0 0 0 0,7 14 0 0 0,-3-6-4619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1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 5983 0 0,'0'0'542'0'0,"0"-2"-446"0"0,2-7 3589 0 0,0 10-3197 0 0,0 1 0 0 0,0-1 0 0 0,0 1 0 0 0,0 0 1 0 0,0 0-1 0 0,-1 0 0 0 0,3 2 0 0 0,15 30 1015 0 0,-11-17-1092 0 0,14 29 144 0 0,30 92 1 0 0,-34-85-433 0 0,52 133-2184 0 0,-60-162 554 0 0</inkml:trace>
  <inkml:trace contextRef="#ctx0" brushRef="#br0" timeOffset="1">17 311 11519 0 0,'-16'-1'6827'0'0,"20"-4"-6639"0"0,1 0-1 0 0,0 1 1 0 0,0 0 0 0 0,0 0 0 0 0,0 0-1 0 0,1 0 1 0 0,-1 1 0 0 0,1 0 0 0 0,0 0-1 0 0,0 1 1 0 0,0 0 0 0 0,0 0 0 0 0,8-2 0 0 0,8 0 353 0 0,0 1 1 0 0,34-1-1 0 0,-36 4-1323 0 0,26 4 0 0 0,-28-3 229 0 0,2 1-594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13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29 6911 0 0,'-2'-2'528'0'0,"-48"-24"6667"0"0,62 27-6600 0 0,0 0 0 0 0,0 1-1 0 0,19 5 1 0 0,9 1-33 0 0,250 18 450 0 0,-97-13-1090 0 0,-135-8-2 0 0,17 2-1408 0 0,-25-1-2259 0 0,8 4-1920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14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38 493 455 0 0,'4'-23'0'0'0,"-4"19"0"0"0,-2 1 0 0 0,2 1 240 0 0,0 1-1 0 0,-1-1 0 0 0,2 1 0 0 0,-1-1 0 0 0,0 0 1 0 0,0 1-1 0 0,0-1 0 0 0,2-2 0 0 0,0-9 6191 0 0,-2 15-6266 0 0,1 0 0 0 0,-1 0 0 0 0,1 0 0 0 0,0 0 0 0 0,-1 0-1 0 0,1 0 1 0 0,2 2 0 0 0,2 7 157 0 0,45 200 2345 0 0,-29-107-1939 0 0,13 112-242 0 0,-32-193-482 0 0,8 45-263 0 0,-9-66 80 0 0,-1-5-1677 0 0,-1-22 798 0 0,-1 0 1 0 0,-2 0-1 0 0,-7-31 1 0 0,-27-75-297 0 0,14 50 1609 0 0,-24-55 712 0 0,37 107-716 0 0,3 2 60 0 0,0 0-1 0 0,2 0 0 0 0,1-1 1 0 0,1 0-1 0 0,0-38 0 0 0,4 55-122 0 0,1 0-1 0 0,0 0 1 0 0,1-1-1 0 0,0 2 1 0 0,0-1-1 0 0,2 0 1 0 0,-1 0-1 0 0,1 1 0 0 0,0 0 1 0 0,1 0-1 0 0,1 0 1 0 0,10-16-1 0 0,-11 21-84 0 0,-1 0 0 0 0,0 1 0 0 0,1 0 0 0 0,0-1 0 0 0,0 2 0 0 0,0-1 0 0 0,0 1 0 0 0,1-1 0 0 0,0 1-1 0 0,-1 1 1 0 0,1-1 0 0 0,0 1 0 0 0,0 0 0 0 0,7-1 0 0 0,8-1 188 0 0,0 0 1 0 0,41 0-1 0 0,438-39 465 0 0,-225 14-742 0 0,-3 11-333 0 0,-211 13 248 0 0,99-22 0 0 0,-158 27 72 0 0,0-1 0 0 0,-1 1 0 0 0,1-1-1 0 0,0 1 1 0 0,-1-1 0 0 0,1 0 0 0 0,-1 0 0 0 0,1 0-1 0 0,1-1 1 0 0,2-1 7 0 0,-1 0 0 0 0,1 1 0 0 0,0-1 0 0 0,0 1 0 0 0,0 0 0 0 0,0 1 0 0 0,10-3 0 0 0,-11 3-7 0 0,0 0 1 0 0,0 1 0 0 0,-1-1 0 0 0,1 1-1 0 0,0 0 1 0 0,0 0 0 0 0,0 0 0 0 0,0 0 0 0 0,0 1-1 0 0,-1 0 1 0 0,1-1 0 0 0,0 2 0 0 0,4 0-1 0 0,-3 1 5 0 0,0-1-1 0 0,0 1 0 0 0,0 0 0 0 0,0 1 0 0 0,0-1 1 0 0,-1 1-1 0 0,8 8 0 0 0,0 1 2 0 0,-2 1 0 0 0,0 0 0 0 0,-1 1 0 0 0,14 28 0 0 0,130 324 58 0 0,-128-300-103 0 0,22 105-1 0 0,-38-131 25 0 0,-3 1 0 0 0,-1 0 0 0 0,-3 81 1 0 0,-3-101 155 0 0,-1-1 0 0 0,-1 1 1 0 0,0 0-1 0 0,-10 28 0 0 0,9-39-10 0 0,0-1 0 0 0,-1 1 0 0 0,0-1 0 0 0,-1 0 0 0 0,0-1 0 0 0,0 1 0 0 0,-1-1-1 0 0,0 0 1 0 0,-1-1 0 0 0,-10 10 0 0 0,2-5 129 0 0,-1-1-1 0 0,0 0 1 0 0,0-2 0 0 0,-2 0-1 0 0,1 0 1 0 0,-35 11-1 0 0,-124 26 902 0 0,131-37-917 0 0,-144 33 641 0 0,-210 18 0 0 0,350-57-938 0 0,0-2-1 0 0,-80-6 1 0 0,120 2-412 0 0,1 1 0 0 0,0-1 0 0 0,-1-1 0 0 0,1 0 0 0 0,0 0 0 0 0,1 0 0 0 0,-1-1 0 0 0,1-1 0 0 0,-15-9 0 0 0,10 2-6037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2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55 5983 0 0,'-5'-3'316'0'0,"4"3"-303"0"0,1 0 0 0 0,-1 0 0 0 0,1-1 0 0 0,-1 1 0 0 0,1 0 0 0 0,0-1 0 0 0,-1 1 0 0 0,1 0 0 0 0,-1-1 0 0 0,1 1 0 0 0,0 0 0 0 0,-1-1 0 0 0,1 1 0 0 0,0-1 0 0 0,-1 1 0 0 0,1-1 0 0 0,0 1 0 0 0,-1-1 0 0 0,1 1 0 0 0,0-1 0 0 0,0 1 0 0 0,0-1-1 0 0,0 1 1 0 0,-1-1 0 0 0,1-2-5 0 0,-1 0 145 0 0,1-1 0 0 0,0 1 0 0 0,0-1 0 0 0,0 1 0 0 0,0-1 0 0 0,0 1 0 0 0,1-1-1 0 0,1-6 1 0 0,-14 16 3026 0 0,8-3-2915 0 0,1-1 0 0 0,-1 1 0 0 0,0 0-1 0 0,1 0 1 0 0,0 0 0 0 0,0 1 0 0 0,0-1 0 0 0,0 1 0 0 0,1-1 0 0 0,-1 1 0 0 0,1 0-1 0 0,0 0 1 0 0,0 0 0 0 0,0 0 0 0 0,1 1 0 0 0,-1-1 0 0 0,0 7 0 0 0,-1 3-82 0 0,1 0 0 0 0,0 1 1 0 0,1-1-1 0 0,2 18 0 0 0,0-16-171 0 0,0 0 0 0 0,1 0-1 0 0,1 0 1 0 0,1-1-1 0 0,0 1 1 0 0,1-1 0 0 0,1 0-1 0 0,12 24 1 0 0,-13-29-12 0 0,1-1 1 0 0,0 0-1 0 0,0-1 1 0 0,1 1-1 0 0,0-2 1 0 0,1 1-1 0 0,0-1 1 0 0,0 0-1 0 0,0 0 1 0 0,1-1-1 0 0,0 0 1 0 0,0 0-1 0 0,0-1 1 0 0,11 4-1 0 0,-14-8 1 0 0,-1 1 0 0 0,0-1 0 0 0,1 0 0 0 0,-1 0 0 0 0,1-1 0 0 0,-1 0 0 0 0,1 0 0 0 0,-1 0 0 0 0,1-1 0 0 0,-1 0 0 0 0,1 0 0 0 0,-1 0 0 0 0,1 0 0 0 0,6-4 0 0 0,-2 1 0 0 0,1-1 0 0 0,-2 0 0 0 0,1 0 0 0 0,0-1 0 0 0,-1 0 0 0 0,12-11 0 0 0,-15 11 0 0 0,-1 0-1 0 0,0-1 1 0 0,0 1-1 0 0,0-1 1 0 0,-1 0-1 0 0,0 0 0 0 0,0-1 1 0 0,-1 1-1 0 0,0-1 1 0 0,0 0-1 0 0,3-13 1 0 0,-4 9 10 0 0,0 0 0 0 0,0 0 0 0 0,-1 0 0 0 0,-1-1 0 0 0,0 1 0 0 0,-1 0 0 0 0,-2-16 0 0 0,1 20 51 0 0,0 0 0 0 0,-1 0 0 0 0,0 0 0 0 0,0 0 0 0 0,-1 1 0 0 0,1-1 0 0 0,-2 1 0 0 0,1 0 0 0 0,-1 0 0 0 0,0 1 0 0 0,-1-1 0 0 0,1 1 0 0 0,-8-6 0 0 0,1 2 58 0 0,-1 1 0 0 0,0 0 0 0 0,0 0 0 0 0,-1 2-1 0 0,0-1 1 0 0,-15-4 0 0 0,22 10-256 0 0,-1 0-1 0 0,1 0 1 0 0,-1 1-1 0 0,1 0 0 0 0,-1 0 1 0 0,1 1-1 0 0,-10 0 1 0 0,7 0-459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24 7367 0 0,'-7'-6'667'0'0,"4"4"-476"0"0,0 0-1 0 0,0 0 1 0 0,0 0 0 0 0,0 1-1 0 0,-1-1 1 0 0,1 1 0 0 0,0 0-1 0 0,-1 0 1 0 0,1 0 0 0 0,-1 0-1 0 0,0 0 1 0 0,1 1 0 0 0,-1 0-1 0 0,1 0 1 0 0,-1 0 0 0 0,0 0-1 0 0,1 0 1 0 0,-1 1 0 0 0,1 0-1 0 0,-1-1 1 0 0,1 1 0 0 0,-1 1-1 0 0,1-1 1 0 0,-1 0 0 0 0,1 1-1 0 0,0 0 1 0 0,0 0 0 0 0,0 0-1 0 0,0 0 1 0 0,0 0 0 0 0,0 0-1 0 0,1 1 1 0 0,-1-1 0 0 0,1 1-1 0 0,0 0 1 0 0,-1 0 0 0 0,1 0-1 0 0,-2 6 1 0 0,2-6-238 0 0,1 0 0 0 0,-1 1 0 0 0,1 0 0 0 0,0-1 0 0 0,1 1 0 0 0,-1 0 0 0 0,1-1 0 0 0,-1 6 0 0 0,2-5 85 0 0,-1 0 0 0 0,1 0 0 0 0,0-1 0 0 0,0 1 0 0 0,0 0 0 0 0,1-1 1 0 0,-1 1-1 0 0,1-1 0 0 0,0 0 0 0 0,0 1 0 0 0,0-1 0 0 0,0 0 0 0 0,1 0 0 0 0,-1 0 0 0 0,1-1 0 0 0,-1 1 0 0 0,1 0 0 0 0,5 2 0 0 0,6 5 155 0 0,0 0 0 0 0,25 11 0 0 0,-39-21-191 0 0,16 8 251 0 0,34 9-1 0 0,-35-12 8 0 0,1 0 0 0 0,21 12 1 0 0,-13-6 212 0 0,-16-7-22 0 0,0 0-1 0 0,0 1 1 0 0,14 10 0 0 0,-5-2 2603 0 0,-17-11-2449 0 0,-1 1-466 0 0,-1 0-1 0 0,1 0 0 0 0,0 0 1 0 0,-1 0-1 0 0,0 0 0 0 0,0 0 0 0 0,0 0 1 0 0,0-1-1 0 0,0 1 0 0 0,0-1 0 0 0,-1 1 1 0 0,1-1-1 0 0,-1 0 0 0 0,1 0 0 0 0,-4 2 1 0 0,-10 6 207 0 0,-21 11 1 0 0,12-9-557 0 0,-1-2 1 0 0,0-1 0 0 0,-43 9-1 0 0,47-14-1063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2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9215 0 0,'0'0'707'0'0,"-1"3"-464"0"0,-18 203 6325 0 0,19-201-6570 0 0,-2 31 26 0 0,2 1 0 0 0,1-1 0 0 0,2 0 0 0 0,9 42 0 0 0,-7-65-563 0 0,0 4-2199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2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11975 0 0,'0'0'1083'0'0,"1"2"-891"0"0,17 94 1114 0 0,3 10-201 0 0,-11-49-976 0 0,35 105 1 0 0,-34-129-221 0 0,15 46-1767 0 0,-12-43 758 0 0</inkml:trace>
  <inkml:trace contextRef="#ctx0" brushRef="#br0" timeOffset="1">5 504 7831 0 0,'-5'3'9320'0'0,"10"-1"-9148"0"0,0 0 1 0 0,0 0-1 0 0,0 0 0 0 0,0-1 0 0 0,0 0 0 0 0,0 0 0 0 0,0 0 0 0 0,0-1 1 0 0,6 1-1 0 0,52-4-110 0 0,-50 2 8 0 0,13-1-370 0 0,39-4 458 0 0,-23 0-5379 0 0,-21 0-646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2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10135 0 0,'0'0'3054'0'0,"-1"3"-1970"0"0,-1 4-742 0 0,-1 1 0 0 0,1 0 0 0 0,1 0 0 0 0,-1 0 0 0 0,1 0 0 0 0,1 0 0 0 0,0 8 0 0 0,5 63 498 0 0,-2-52-628 0 0,33 288-266 0 0,-34-304-650 0 0,0 0 0 0 0,1 0 0 0 0,6 18 0 0 0,-3-15-752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2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5527 0 0,'0'0'498'0'0,"8"-3"-169"0"0,-7 2-147 0 0,1 1-1 0 0,-1 0 1 0 0,0 0-1 0 0,1 0 1 0 0,-1 0-1 0 0,1 0 1 0 0,-1 0-1 0 0,1 0 0 0 0,-1 0 1 0 0,0 0-1 0 0,1 1 1 0 0,-1-1-1 0 0,0 1 1 0 0,1-1-1 0 0,-1 1 1 0 0,0-1-1 0 0,1 1 1 0 0,-1 0-1 0 0,0 0 1 0 0,0-1-1 0 0,0 1 1 0 0,0 0-1 0 0,0 0 1 0 0,0 0-1 0 0,0 0 1 0 0,0 0-1 0 0,0 1 1 0 0,0-1-1 0 0,0 2 1 0 0,3 2 125 0 0,-1 1 0 0 0,-1-1 0 0 0,1 1 0 0 0,-1 0 0 0 0,2 9 0 0 0,16 59 704 0 0,22 109-324 0 0,-32-131-690 0 0,6 59-1543 0 0,-14-81-3429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2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10135 0 0,'0'0'5552'0'0,"2"0"-4070"0"0,12 1-693 0 0,-1-1 1 0 0,0 0-1 0 0,15-2 1 0 0,18-1 98 0 0,72 9 514 0 0,-19-1-2249 0 0,-33-6-4814 0 0,-38-1-1265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32.2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0 7567 0 0,'0'0'348'0'0,"2"3"-6"0"0,-1-3-335 0 0,0 1 1 0 0,0 0 0 0 0,0 0 0 0 0,-1 0-1 0 0,1 0 1 0 0,-1 0 0 0 0,1 0 0 0 0,0 0-1 0 0,-1 0 1 0 0,1 0 0 0 0,-1 0-1 0 0,0 0 1 0 0,1 0 0 0 0,-1 0 0 0 0,0 0-1 0 0,0 2 1 0 0,0 0-7 0 0,0-1-1 0 0,-1 1 0 0 0,1 0 1 0 0,-1-1-1 0 0,0 1 1 0 0,0-1-1 0 0,-2 5 0 0 0,-32 78 328 0 0,16-36 70 0 0,10-24-80 0 0,0 1 0 0 0,2 0 0 0 0,0 1 0 0 0,2-1 0 0 0,-2 35 0 0 0,7-58-267 0 0,0 0 1 0 0,0 0 0 0 0,0 0-1 0 0,0 0 1 0 0,1 0-1 0 0,-1 0 1 0 0,1-1 0 0 0,0 1-1 0 0,0 0 1 0 0,0 0 0 0 0,0 0-1 0 0,0-1 1 0 0,0 1-1 0 0,1-1 1 0 0,-1 1 0 0 0,1-1-1 0 0,0 1 1 0 0,0-1 0 0 0,0 0-1 0 0,0 0 1 0 0,0 0-1 0 0,0 0 1 0 0,1 0 0 0 0,-1-1-1 0 0,1 1 1 0 0,-1-1 0 0 0,1 1-1 0 0,-1-1 1 0 0,1 0-1 0 0,0 0 1 0 0,3 1 0 0 0,7 1-40 0 0,-4 0-2 0 0,0-1 1 0 0,1 0-1 0 0,-1 0 1 0 0,1-1-1 0 0,14 0 0 0 0,-2-2-146 0 0,-15 1-1 0 0,-1 0 0 0 0,0 0 0 0 0,0-1 0 0 0,0 1 0 0 0,1-1 0 0 0,-1-1 0 0 0,7-2 0 0 0,0-2-783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32.6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21 457 9239 0 0,'0'0'423'0'0,"-2"0"-8"0"0,-16 0 933 0 0,26-10-95 0 0,-3 5-1098 0 0,1 0-1 0 0,-1 1 1 0 0,1 0 0 0 0,0 0-1 0 0,0 0 1 0 0,1 1 0 0 0,9-4-1 0 0,10-6 236 0 0,14-5 187 0 0,1 1 1 0 0,71-19 0 0 0,-41 14-257 0 0,150-41 459 0 0,23-8-153 0 0,46-12-412 0 0,-135 60-206 0 0,-60 11 59 0 0,222-32 281 0 0,-260 38-211 0 0,1 3-1 0 0,95 6 0 0 0,-136-2-133 0 0,141 18 119 0 0,-79-7 34 0 0,113 22 241 0 0,-102-16-178 0 0,122 40 598 0 0,-140-36-550 0 0,31 10 100 0 0,125 34 160 0 0,-120-37-420 0 0,112 45 0 0 0,-55-19-2110 0 0,-138-51-1958 0 0,-18-3-383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33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47 4607 0 0,'0'-1'129'0'0,"-1"1"-1"0"0,0-1 1 0 0,0 1-1 0 0,1-1 1 0 0,-1 1-1 0 0,1-1 0 0 0,-1 1 1 0 0,0-1-1 0 0,1 0 1 0 0,-1 1-1 0 0,1-1 0 0 0,0 0 1 0 0,-1 0-1 0 0,1 1 1 0 0,-1-1-1 0 0,1 0 1 0 0,0 0-1 0 0,0 0 0 0 0,-1 1 1 0 0,1-1-1 0 0,0 0 1 0 0,0 0-1 0 0,0 0 0 0 0,0 0 1 0 0,0 1-1 0 0,0-1 1 0 0,0 0-1 0 0,0 0 1 0 0,0 0-1 0 0,1 0 0 0 0,-1 1 1 0 0,0-1-1 0 0,1 0 1 0 0,-1 0-1 0 0,0 0 1 0 0,1 1-1 0 0,0-2 0 0 0,-1 1 555 0 0,19-9 1045 0 0,-15 8-1600 0 0,1 1 1 0 0,0 0-1 0 0,-1 0 0 0 0,1 0 1 0 0,0 1-1 0 0,0-1 1 0 0,0 1-1 0 0,0 1 0 0 0,-1-1 1 0 0,1 0-1 0 0,0 1 0 0 0,0 0 1 0 0,-1 0-1 0 0,1 1 1 0 0,0-1-1 0 0,-1 1 0 0 0,1 0 1 0 0,-1 0-1 0 0,0 1 0 0 0,0-1 1 0 0,0 1-1 0 0,0 0 1 0 0,7 6-1 0 0,-6-4 97 0 0,-1 0 1 0 0,0-1 0 0 0,0 1-1 0 0,0 1 1 0 0,-1-1-1 0 0,1 1 1 0 0,-1-1-1 0 0,0 1 1 0 0,-1 0 0 0 0,0 0-1 0 0,0 0 1 0 0,0 0-1 0 0,0 1 1 0 0,-1-1-1 0 0,0 0 1 0 0,-1 1 0 0 0,1 10-1 0 0,-2-8-140 0 0,1 1 0 0 0,-2-1 0 0 0,1 1 0 0 0,-1-1-1 0 0,-1 0 1 0 0,0 0 0 0 0,0 0 0 0 0,0 0 0 0 0,-1-1 0 0 0,-1 1-1 0 0,1-1 1 0 0,-1 0 0 0 0,-1 0 0 0 0,0 0 0 0 0,0-1 0 0 0,0 0 0 0 0,-1 0-1 0 0,-12 9 1 0 0,8-8-436 0 0,-23 16-1912 0 0,11-11-2009 0 0,-7-4-1662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33.4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0 148 5527 0 0,'0'0'423'0'0,"2"1"-278"0"0,0 2 86 0 0,1-1-1 0 0,-1 0 0 0 0,1 0 0 0 0,-1-1 1 0 0,1 1-1 0 0,0-1 0 0 0,0 1 0 0 0,0-1 1 0 0,0 0-1 0 0,0 0 0 0 0,0 0 0 0 0,0 0 0 0 0,0-1 1 0 0,0 1-1 0 0,0-1 0 0 0,0 0 0 0 0,0 0 1 0 0,0 0-1 0 0,0 0 0 0 0,1 0 0 0 0,-1-1 1 0 0,0 1-1 0 0,0-1 0 0 0,3-1 0 0 0,1-1-132 0 0,0 1-1 0 0,0-2 0 0 0,-1 1 0 0 0,0-1 1 0 0,1 1-1 0 0,-1-2 0 0 0,-1 1 1 0 0,1-1-1 0 0,-1 0 0 0 0,1 0 0 0 0,-1 0 1 0 0,-1-1-1 0 0,1 0 0 0 0,-1 0 0 0 0,0 0 1 0 0,0 0-1 0 0,-1-1 0 0 0,0 1 1 0 0,0-1-1 0 0,-1 0 0 0 0,1 0 0 0 0,0-8 1 0 0,-2 12-63 0 0,-1 1 0 0 0,0 0 1 0 0,-1-1-1 0 0,1 1 0 0 0,0 0 1 0 0,-1 0-1 0 0,1-1 0 0 0,-2-1 1 0 0,0-4 114 0 0,2 6 1014 0 0,-2 1-759 0 0,0 0-345 0 0,0 1 0 0 0,0-1 0 0 0,0 0 1 0 0,-1 1-1 0 0,1-1 0 0 0,0 1 0 0 0,0 0 0 0 0,-1-1 0 0 0,1 1 0 0 0,0 0 1 0 0,-1 0-1 0 0,1 1 0 0 0,0-1 0 0 0,0 0 0 0 0,-1 1 0 0 0,1 0 1 0 0,0-1-1 0 0,0 1 0 0 0,0 0 0 0 0,0 0 0 0 0,0 0 0 0 0,0 0 1 0 0,0 1-1 0 0,0-1 0 0 0,0 0 0 0 0,0 1 0 0 0,1-1 0 0 0,-3 4 0 0 0,0-2 1 0 0,1 1-1 0 0,0 0 0 0 0,1 0 0 0 0,-1 0 0 0 0,1 0 0 0 0,-1 0 0 0 0,1 1 0 0 0,1-1 0 0 0,-1 1 0 0 0,1-1 0 0 0,-1 1 0 0 0,1 0 0 0 0,0 7 0 0 0,1-4-96 0 0,0 1 0 0 0,1 0 0 0 0,1 0 0 0 0,-1-1 0 0 0,1 1-1 0 0,1-1 1 0 0,-1 0 0 0 0,2 1 0 0 0,-1-1 0 0 0,1 0 0 0 0,0-1 0 0 0,1 1 0 0 0,-1-1 0 0 0,2 0-1 0 0,-1 0 1 0 0,1 0 0 0 0,0-1 0 0 0,0 0 0 0 0,1 0 0 0 0,0 0 0 0 0,8 4 0 0 0,-12-8-731 0 0,1 0-1 0 0,-1 0 1 0 0,1 0 0 0 0,-1-1 0 0 0,1 0 0 0 0,5 2 0 0 0,7 1-4637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33.8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2759 0 0,'0'2'490'0'0,"1"21"2576"0"0,0 0 0 0 0,-5 33 0 0 0,0 13-1031 0 0,4-46-1480 0 0,-1-14-258 0 0,1 1-1 0 0,0-1 0 0 0,1 1 0 0 0,0-1 1 0 0,1 1-1 0 0,3 12 0 0 0,-2-12 10 0 0,-2-8-130 0 0,0 0-59 0 0,14 13 87 0 0,-13-14-128 0 0,-1-2-11 0 0,6-2-33 0 0,0-1-1 0 0,-1 1 1 0 0,1-1-1 0 0,-1-1 1 0 0,0 0 0 0 0,-1 1-1 0 0,1-2 1 0 0,-1 1-1 0 0,0-1 1 0 0,0 1-1 0 0,7-13 1 0 0,0-2-35 0 0,0-1 0 0 0,12-32 0 0 0,5-8-81 0 0,-24 77 4 0 0,-2-7 53 0 0,1 11 16 0 0,-1-9 8 0 0,-1 0 0 0 0,1-1 0 0 0,1 1-1 0 0,7 13 1 0 0,-5-11-248 0 0,3 3 215 0 0,16 25-1 0 0,-22-36-641 0 0,1 0 1 0 0,0-1-1 0 0,1 1 0 0 0,-1-1 0 0 0,1 0 1 0 0,0 0-1 0 0,0 0 0 0 0,9 4 0 0 0,4 1-4410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10591 0 0,'-37'-4'819'0'0,"37"4"-810"0"0,-1 0 0 0 0,1 0 0 0 0,-1 0 0 0 0,0 0 0 0 0,1 0-1 0 0,-1 1 1 0 0,1-1 0 0 0,-1 0 0 0 0,0 0 0 0 0,1 1 0 0 0,-1-1 0 0 0,1 0 0 0 0,-1 1 0 0 0,1-1 0 0 0,-1 0-1 0 0,1 1 1 0 0,-1-1 0 0 0,1 1 0 0 0,0-1 0 0 0,-1 1 0 0 0,1-1 0 0 0,-1 1 0 0 0,1-1 0 0 0,0 1 0 0 0,0-1-1 0 0,-1 1 1 0 0,1 0 0 0 0,0-1 0 0 0,0 1 0 0 0,0-1 0 0 0,-1 1 0 0 0,1 0 0 0 0,0-1 0 0 0,0 1 0 0 0,0 0 0 0 0,0 3-13 0 0,-4 8 252 0 0,2-1 0 0 0,-1 0 0 0 0,2 1 0 0 0,-1 0 0 0 0,2-1 0 0 0,-1 1 0 0 0,3 17 0 0 0,-1-23-142 0 0,0-1 0 0 0,0 0-1 0 0,0 0 1 0 0,1 1 0 0 0,-1-1-1 0 0,1 0 1 0 0,1 0 0 0 0,-1-1-1 0 0,1 1 1 0 0,-1 0 0 0 0,1-1-1 0 0,1 0 1 0 0,-1 1 0 0 0,1-1 0 0 0,-1 0-1 0 0,1-1 1 0 0,0 1 0 0 0,8 4-1 0 0,-10-6-89 0 0,1-1-1 0 0,-1 1 1 0 0,1-1 0 0 0,-1 0-1 0 0,1 0 1 0 0,0 0-1 0 0,-1 0 1 0 0,1 0-1 0 0,0-1 1 0 0,0 1 0 0 0,0-1-1 0 0,0 0 1 0 0,0 0-1 0 0,0 0 1 0 0,-1 0-1 0 0,1 0 1 0 0,0-1 0 0 0,0 1-1 0 0,0-1 1 0 0,0 0-1 0 0,-1 0 1 0 0,1 0 0 0 0,5-2-1 0 0,-1-2 36 0 0,0-1 0 0 0,0 1 0 0 0,0-1 0 0 0,0-1 0 0 0,-1 1 0 0 0,0-1-1 0 0,0 0 1 0 0,8-14 0 0 0,-9 13-51 0 0,1 2 0 0 0,-4 6-3 0 0,0 0 0 0 0,0 0 0 0 0,0 1 0 0 0,0-1 1 0 0,0 1-1 0 0,0-1 0 0 0,0 1 0 0 0,-1 0 0 0 0,1 0 0 0 0,0 0 0 0 0,0 0 0 0 0,-1 0 0 0 0,1 0 0 0 0,0 0 0 0 0,-1 1 0 0 0,1-1 0 0 0,-1 1 0 0 0,2 1 0 0 0,3 3-3 0 0,-1 0 0 0 0,0 1 0 0 0,6 9 0 0 0,-3-2 320 0 0,0-1 1 0 0,2 0-1 0 0,0 0 0 0 0,18 19 0 0 0,-26-31-222 0 0,0 1-1 0 0,0-1 1 0 0,1 0 0 0 0,-1 0-1 0 0,0 0 1 0 0,0 0 0 0 0,0 0-1 0 0,1-1 1 0 0,-1 1 0 0 0,0-1 0 0 0,1 1-1 0 0,-1-1 1 0 0,0 0 0 0 0,1 0-1 0 0,-1 0 1 0 0,1 0 0 0 0,-1-1-1 0 0,0 1 1 0 0,1 0 0 0 0,-1-1-1 0 0,0 0 1 0 0,0 1 0 0 0,1-1 0 0 0,-1 0-1 0 0,0 0 1 0 0,0-1 0 0 0,0 1-1 0 0,0 0 1 0 0,0-1 0 0 0,0 1-1 0 0,0-1 1 0 0,-1 1 0 0 0,1-1 0 0 0,1-2-1 0 0,2-5-20 0 0,1 0 0 0 0,-2 0-1 0 0,1-1 1 0 0,-2 1 0 0 0,1-1 0 0 0,-1 0 0 0 0,-1 0-1 0 0,1-1 1 0 0,-2 1 0 0 0,0 0 0 0 0,0-1-1 0 0,-1-14 1 0 0,1-1-1435 0 0,0-13-5738 0 0,-3 18 1180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34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12 9671 0 0,'0'0'440'0'0,"-2"0"-5"0"0,-5-1-327 0 0,1 0 1 0 0,-1 1-1 0 0,1 0 0 0 0,0 0 0 0 0,-1 0 0 0 0,-6 2 1 0 0,10-2 84 0 0,0 1 0 0 0,1 0 0 0 0,-1 0 0 0 0,0 0 0 0 0,0 0 0 0 0,1 0 0 0 0,-1 0 0 0 0,0 1 0 0 0,1-1 0 0 0,-1 1 0 0 0,1 0 0 0 0,0 0 0 0 0,0 0 0 0 0,0 0 1 0 0,-4 4-1 0 0,4-2-132 0 0,0 0 0 0 0,0-1 0 0 0,0 1 0 0 0,0 0 1 0 0,1 0-1 0 0,-1 0 0 0 0,1 0 0 0 0,0 1 1 0 0,0-1-1 0 0,1 0 0 0 0,-1 0 0 0 0,1 1 0 0 0,0-1 1 0 0,0 0-1 0 0,0 1 0 0 0,1-1 0 0 0,0 0 0 0 0,0 0 1 0 0,0 0-1 0 0,0 0 0 0 0,0 1 0 0 0,1-1 0 0 0,0-1 1 0 0,0 1-1 0 0,0 0 0 0 0,0 0 0 0 0,0-1 1 0 0,1 1-1 0 0,0-1 0 0 0,0 0 0 0 0,0 0 0 0 0,3 3 1 0 0,3 2-41 0 0,5 0 60 0 0,-9-8-68 0 0,-2 0 0 0 0,2 0-9 0 0,0 0 1 0 0,0 0-1 0 0,0 0 1 0 0,0-1-1 0 0,0 1 1 0 0,0-1 0 0 0,0-1-1 0 0,-1 1 1 0 0,1 0-1 0 0,0-1 1 0 0,0 0 0 0 0,-1 0-1 0 0,1-1 1 0 0,-1 1-1 0 0,0-1 1 0 0,0 0-1 0 0,0 0 1 0 0,0-1 0 0 0,0 1-1 0 0,-1-1 1 0 0,0 1-1 0 0,4-7 1 0 0,3-3 8 0 0,-2-2-1 0 0,0 1 1 0 0,-1-1 0 0 0,0-1 0 0 0,-1 1-1 0 0,4-19 1 0 0,-8 26 7 0 0,-2 6 88 0 0,1 1 125 0 0,0-2-223 0 0,0 4 603 0 0,7 42-935 0 0,2-1-1 0 0,18 50 0 0 0,-18-70-2055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34.5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73 5527 0 0,'0'0'423'0'0,"0"2"-59"0"0,2 14 2165 0 0,-1 0-1 0 0,-2 30 1 0 0,0-29-1914 0 0,1-1-1 0 0,0 1 1 0 0,3 18 0 0 0,0-17-230 0 0,-1-7-276 0 0,0 1 0 0 0,0-1 0 0 0,1 0 1 0 0,0 1-1 0 0,1-1 0 0 0,8 15 1 0 0,-11-24-217 0 0,11 1-1002 0 0,-8-3 924 0 0,-1 0-1 0 0,1 0 1 0 0,0 0 0 0 0,0-1 0 0 0,-1 1 0 0 0,1-1 0 0 0,0 0 0 0 0,-1 0 0 0 0,1 0 0 0 0,-1-1 0 0 0,1 0 0 0 0,-1 1 0 0 0,0-1-1 0 0,1 0 1 0 0,-1 0 0 0 0,0-1 0 0 0,5-4 0 0 0,-1 0-325 0 0,0 0 1 0 0,0-1-1 0 0,-1 1 1 0 0,0-1-1 0 0,8-15 0 0 0,19-32-2026 0 0,17-34-1402 0 0,-36 61 3489 0 0,7-15 788 0 0,-18 36 272 0 0,0 1-1 0 0,0 0 1 0 0,7-8 0 0 0,-4 3 714 0 0,-8 2 3055 0 0,4 14-4119 0 0,-1 1 0 0 0,1-1 0 0 0,-1 1 0 0 0,-1-1 0 0 0,1 1 0 0 0,-1 0-1 0 0,0 0 1 0 0,-1-1 0 0 0,1 1 0 0 0,-3 8 0 0 0,0 28 361 0 0,3-28-479 0 0,9 104 508 0 0,-7-104-719 0 0,1 0 0 0 0,0-1 0 0 0,1 0 0 0 0,0 0 0 0 0,1 0 0 0 0,11 19 0 0 0,-4-15-914 0 0,1-3-298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34.8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19 10855 0 0,'0'0'496'0'0,"-1"-2"-12"0"0,-6-14 2626 0 0,8 19-2149 0 0,3 14-336 0 0,46 154 1422 0 0,-26-112-1950 0 0,-6-17-103 0 0,21 79 0 0 0,-34-99-858 0 0,0 1-1 0 0,-2 0 0 0 0,1 24 1 0 0,-4-42 364 0 0,-1-1 0 0 0,1 0 0 0 0,-1 0 1 0 0,0 0-1 0 0,0 1 0 0 0,-3 5 0 0 0,2-6 16 0 0,1 1-1563 0 0</inkml:trace>
  <inkml:trace contextRef="#ctx0" brushRef="#br0" timeOffset="1">0 350 4143 0 0,'0'-2'5119'0'0,"0"0"-4698"0"0,0 0 1 0 0,1 0-1 0 0,-1 0 0 0 0,0 0 1 0 0,1 0-1 0 0,0 0 0 0 0,-1 0 1 0 0,1 0-1 0 0,0 0 0 0 0,0 0 1 0 0,0 0-1 0 0,0 0 1 0 0,0 1-1 0 0,3-4 0 0 0,-1 2-110 0 0,1-1 1 0 0,0 1-1 0 0,-1 0 0 0 0,1 0 0 0 0,0 1 0 0 0,6-4 0 0 0,2 1-105 0 0,0 0 0 0 0,1 0-1 0 0,25-5 1 0 0,-13 4-185 0 0,32-2 1 0 0,-21 8-5049 0 0,-12 1-829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35.2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0 13791 0 0,'0'0'608'0'0,"-6"12"128"0"0,2 0-584 0 0,-2 0-152 0 0,-4-2 0 0 0,8 2 488 0 0,8 2 72 0 0,2-2 16 0 0,2-2 0 0 0,8-4-1656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3223 0 0,'2'6'583'0'0,"-1"-4"-448"0"0,0 0 104 0 0,0 1-1 0 0,0-1 1 0 0,0 0-1 0 0,0 0 1 0 0,-1 1-1 0 0,1-1 1 0 0,-1 1-1 0 0,0-1 1 0 0,1 0-1 0 0,-1 1 0 0 0,0-1 1 0 0,-1 1-1 0 0,1-1 1 0 0,0 0-1 0 0,-1 1 1 0 0,-1 4-1 0 0,-1 2 469 0 0,1 1-1 0 0,0 0 0 0 0,0 0 0 0 0,1 0 0 0 0,0 0 1 0 0,1 0-1 0 0,0 0 0 0 0,0 0 0 0 0,2 10 1 0 0,4 15-130 0 0,13 41 1 0 0,-9-40 312 0 0,60 294 1293 0 0,-16 80-1038 0 0,-22-65-545 0 0,-12-135-261 0 0,2 29 70 0 0,-6-59-140 0 0,4 43 107 0 0,36 368 775 0 0,-37-448-970 0 0,15 187 27 0 0,-28-230-152 0 0,0 30-37 0 0,-5-35-11 0 0,-4 51-337 0 0,1-55-3021 0 0,2-86 2988 0 0,-1 5-1341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61 142 13535 0 0,'-15'-5'397'0'0,"-31"-10"670"0"0,55 10 304 0 0,6 0 336 0 0,27-2-632 0 0,45-2 0 0 0,15-3-55 0 0,-2-6-198 0 0,-24 3-273 0 0,91-5-1 0 0,-132 18-535 0 0,404-23-772 0 0,-291 21-1915 0 0,-126 5 1553 0 0,0 1 0 0 0,0 1 1 0 0,0 1-1 0 0,32 11 0 0 0,-21-1-702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7831 0 0,'0'0'5736'0'0,"3"0"-4110"0"0,127 1 3178 0 0,251-10-787 0 0,-258-1-3838 0 0,77-8 46 0 0,-153 11-1148 0 0,0-2 0 0 0,54-18 0 0 0,-65 15-1524 0 0,-10 3-4668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68 381 2303 0 0,'-2'-3'212'0'0,"0"0"-1"0"0,0-1 1 0 0,-1 1-1 0 0,1 0 0 0 0,-1 0 1 0 0,0 0-1 0 0,0 1 1 0 0,0-1-1 0 0,0 1 0 0 0,-7-5 1 0 0,-12-10 9956 0 0,19 15-9160 0 0,3 2-920 0 0,-1 0 0 0 0,1 0-1 0 0,0 0 1 0 0,-1 0 0 0 0,1-1 0 0 0,0 1 0 0 0,-1 0 0 0 0,1 0-1 0 0,0 0 1 0 0,0 0 0 0 0,-1 0 0 0 0,1 0 0 0 0,0-1-1 0 0,0 1 1 0 0,-1 0 0 0 0,1 0 0 0 0,0 0 0 0 0,0-1-1 0 0,0 1 1 0 0,-1 0 0 0 0,1 0 0 0 0,0-1 0 0 0,0 1 0 0 0,0 0-1 0 0,0 0 1 0 0,-1-1 0 0 0,1 1 0 0 0,0 0 0 0 0,0 0-1 0 0,0-1 1 0 0,3-2 44 0 0,1 1 0 0 0,-1 0 0 0 0,1 0 0 0 0,-1 0 0 0 0,1 1-1 0 0,0-1 1 0 0,0 1 0 0 0,0 0 0 0 0,5-1 0 0 0,41-4 777 0 0,-17 3-272 0 0,20-2 115 0 0,38-6-4 0 0,115-44 130 0 0,-7-14-501 0 0,-176 61-368 0 0,355-121-826 0 0,-370 127 430 0 0,20-6-301 0 0,-4 4-2977 0 0,-11 2-3247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8287 0 0,'0'0'639'0'0,"-1"2"-415"0"0,-3 4 20 0 0,4-5-141 0 0,0 0 0 0 0,0-1 1 0 0,0 1-1 0 0,0-1 0 0 0,0 1 0 0 0,0-1 0 0 0,0 1 0 0 0,0 0 1 0 0,0-1-1 0 0,0 1 0 0 0,0-1 0 0 0,0 1 0 0 0,0-1 0 0 0,1 1 1 0 0,-1-1-1 0 0,0 1 0 0 0,0-1 0 0 0,1 1 0 0 0,-1-1 1 0 0,0 1-1 0 0,1 0 0 0 0,0 0 280 0 0,1 4 40 0 0,1-1 0 0 0,-1 0-1 0 0,1 0 1 0 0,0-1 0 0 0,1 1-1 0 0,-1-1 1 0 0,0 1 0 0 0,1-1-1 0 0,0 0 1 0 0,6 4-1 0 0,8 3 520 0 0,22 11 0 0 0,-16-10-419 0 0,35 18 295 0 0,45 24 202 0 0,-85-41-893 0 0,-8-4-68 0 0,0-2 1 0 0,0 1-1 0 0,18 6 1 0 0,24 8-4 0 0,36 12-388 0 0,-83-31-484 0 0,0 1 1 0 0,-1 0-1 0 0,1 0 1 0 0,9 7-1 0 0,-10-7 142 0 0,-3-1-989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11599 0 0,'0'0'1344'0'0,"3"2"-800"0"0,13 10 232 0 0,1-2-1 0 0,0 0 0 0 0,1 0 0 0 0,0-2 0 0 0,22 8 1 0 0,9 4-134 0 0,40 14-71 0 0,7 3-1760 0 0,-92-34 875 0 0,2 0-190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0 919 0 0,'5'8'790'0'0,"-2"0"0"0"0,1 1-1 0 0,-1-1 1 0 0,0 1-1 0 0,-1 0 1 0 0,0 0-1 0 0,0 0 1 0 0,-1 0-1 0 0,1 13 1 0 0,-2 11 3717 0 0,-6 43 0 0 0,0-12-3711 0 0,2 46 1261 0 0,2-5-938 0 0,-24 147-1 0 0,3-75-1435 0 0,20-101-4032 0 0,3-60-2409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79 7831 0 0,'-12'-9'65'0'0,"5"2"45"0"0,-1 1 0 0 0,0 1-1 0 0,-1-1 1 0 0,1 1 0 0 0,-1 1 0 0 0,-14-6 0 0 0,22 9-119 0 0,-22-6 193 0 0,-38-8-1 0 0,53 14 216 0 0,-1 0 0 0 0,1 0 0 0 0,0 1 0 0 0,0 0 0 0 0,-1 1 0 0 0,1-1 0 0 0,0 2 0 0 0,-14 3 0 0 0,20-4-347 0 0,0 0-1 0 0,-1 0 1 0 0,1 0 0 0 0,0 0-1 0 0,0 1 1 0 0,0-1 0 0 0,0 1-1 0 0,0 0 1 0 0,0-1 0 0 0,1 1 0 0 0,-1 0-1 0 0,0 0 1 0 0,1 0 0 0 0,0 0-1 0 0,-1 0 1 0 0,1 1 0 0 0,0-1-1 0 0,0 0 1 0 0,0 0 0 0 0,0 1-1 0 0,1-1 1 0 0,-1 1 0 0 0,1-1 0 0 0,-1 1-1 0 0,1-1 1 0 0,0 3 0 0 0,-1 2 36 0 0,1-1 1 0 0,1 0-1 0 0,-1 0 1 0 0,1 0-1 0 0,0 0 1 0 0,0 0-1 0 0,0-1 1 0 0,1 1-1 0 0,0 0 1 0 0,4 6-1 0 0,1 0-47 0 0,0 0 0 0 0,1-1 0 0 0,0 0-1 0 0,1 0 1 0 0,1-1 0 0 0,0 0 0 0 0,0-1 0 0 0,1 0-1 0 0,0 0 1 0 0,0-1 0 0 0,1-1 0 0 0,0 0 0 0 0,0-1-1 0 0,15 6 1 0 0,-9-5 25 0 0,1-1 0 0 0,-1-1 0 0 0,1 0 0 0 0,0-2 0 0 0,0 0 0 0 0,0-1 0 0 0,0-1 0 0 0,1-1 0 0 0,32-3 0 0 0,-45 2-32 0 0,0 0 0 0 0,-1-1 0 0 0,1 1 0 0 0,-1-1 0 0 0,1-1 0 0 0,-1 1 0 0 0,0-1 0 0 0,11-7 0 0 0,-13 7 0 0 0,-1 1 0 0 0,0-1 0 0 0,0 1 0 0 0,0-1 0 0 0,-1 0 0 0 0,1 0 0 0 0,-1-1 0 0 0,0 1 0 0 0,1 0 0 0 0,-2-1 0 0 0,1 1 0 0 0,0-1 0 0 0,-1 0 0 0 0,1 1 0 0 0,-1-1 0 0 0,1-5 0 0 0,-1 4-2 0 0,-1 0 1 0 0,1 0-1 0 0,-1 0 0 0 0,0 0 0 0 0,0 0 1 0 0,-1 0-1 0 0,1 0 0 0 0,-1 0 0 0 0,0 0 0 0 0,-1 0 1 0 0,1 0-1 0 0,-1 0 0 0 0,0 1 0 0 0,0-1 0 0 0,-1 1 1 0 0,-4-8-1 0 0,-2 1 16 0 0,-1-1 0 0 0,0 1 0 0 0,-1 1 0 0 0,-13-11 0 0 0,20 17-62 0 0,0 1 0 0 0,0 0-1 0 0,0 0 1 0 0,-1 0 0 0 0,1 1-1 0 0,-6-3 1 0 0,-3-3-152 0 0,-12-11-1181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9215 0 0,'0'0'1156'0'0,"0"2"-61"0"0,-3 8-740 0 0,1 1-1 0 0,1-1 1 0 0,0 1 0 0 0,0 0-1 0 0,1-1 1 0 0,2 16 0 0 0,13 67 3056 0 0,-2-19-2148 0 0,13 43-5217 0 0,-24-103-1508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8751 0 0,'2'14'776'0'0,"-2"2"-616"0"0,2 4-160 0 0,4-2 0 0 0,-2 0 976 0 0,2 4 168 0 0,0 2 32 0 0,4 2 8 0 0,-2-4-656 0 0,2 0-128 0 0,0 0-24 0 0,4 0-8 0 0,0 3-304 0 0,0-1-64 0 0,-4-4 0 0 0,0 0-4256 0 0,0 2-832 0 0</inkml:trace>
  <inkml:trace contextRef="#ctx0" brushRef="#br0" timeOffset="1">0 278 11863 0 0,'0'0'1288'0'0,"18"-2"-1288"0"0,2-2 0 0 0,0 0 0 0 0,-2 2 312 0 0,2 0 40 0 0,4 2 0 0 0,2 0 8 0 0,2 0-208 0 0,0 4-48 0 0,0 0-8 0 0,0 2 0 0 0,-2-2-520 0 0,-2 2-112 0 0,-2 0-16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 9215 0 0,'0'0'707'0'0,"-2"-1"-464"0"0,-27 1 525 0 0,13 2 1896 0 0,0 2 0 0 0,-25 7-1 0 0,18-3-1993 0 0,7-3 15 0 0,1 2 0 0 0,0 0 1 0 0,-27 16-1 0 0,36-19-573 0 0,1 0-59 0 0,0-1 1 0 0,0 1-1 0 0,1 1 0 0 0,-1-1 0 0 0,1 0 0 0 0,0 1 1 0 0,0 0-1 0 0,0 0 0 0 0,-4 9 0 0 0,7-12-36 0 0,-1 1 0 0 0,0 1 0 0 0,1-1 0 0 0,0 0 0 0 0,0 0 0 0 0,0 0 1 0 0,0 1-1 0 0,0-1 0 0 0,0 1 0 0 0,1-1 0 0 0,0 0 0 0 0,0 1 0 0 0,0-1 0 0 0,0 1 0 0 0,0-1 0 0 0,1 1 0 0 0,0-1 0 0 0,0 4 0 0 0,2-2-17 0 0,-1 0 0 0 0,1 0 0 0 0,0-1 0 0 0,0 1 0 0 0,0-1 0 0 0,0 0 0 0 0,1 0 0 0 0,0 0 0 0 0,-1 0 0 0 0,2 0 0 0 0,-1-1 0 0 0,0 0 0 0 0,1 0 0 0 0,-1 0 0 0 0,8 3 0 0 0,-1-2-47 0 0,0 1 0 0 0,1-2 1 0 0,-1 0-1 0 0,1 0 0 0 0,0-1 0 0 0,-1 0 0 0 0,1-1 0 0 0,0 0 0 0 0,0-1 1 0 0,0-1-1 0 0,0 0 0 0 0,0 0 0 0 0,15-5 0 0 0,-10 1-1261 0 0,26-11 0 0 0,-13 2-252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86 2303 0 0,'0'3'167'0'0,"-5"22"5"0"0,-8 14 5288 0 0,-1 6 1467 0 0,9-15-5421 0 0,3-7-977 0 0,1-1 0 0 0,1 1 0 0 0,4 34 0 0 0,-2-41-866 0 0,1-1 0 0 0,1 0 0 0 0,0 1 0 0 0,1-1 0 0 0,1-1 0 0 0,7 15 1 0 0,-3-13-3747 0 0,1-4-1192 0 0</inkml:trace>
  <inkml:trace contextRef="#ctx0" brushRef="#br0" timeOffset="1">323 0 1375 0 0,'0'2'3264'0'0,"5"34"4788"0"0,-1 0-3920 0 0,0 7-3393 0 0,17 72 0 0 0,43 169-1514 0 0,-52-229-936 0 0,-4-17 319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 11863 0 0,'0'0'1160'0'0,"-4"-12"-1032"0"0,4 0-128 0 0,2-2 0 0 0,4 4 0 0 0,4 4 152 0 0,4 0 8 0 0,2-2 0 0 0,4 2 0 0 0,2 0-232 0 0,2 2-48 0 0,2 2-8 0 0,2 0-3480 0 0,-4-2-696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10279 0 0,'0'0'6218'0'0,"10"15"-4029"0"0,0-10-1820 0 0,0 1 0 0 0,12 8 0 0 0,-6-3-211 0 0,-10-8-89 0 0,-3-1-58 0 0,-1-1-1 0 0,1 0 0 0 0,-1 1 0 0 0,0 0 1 0 0,0-1-1 0 0,0 1 0 0 0,0 0 0 0 0,0 0 1 0 0,0 0-1 0 0,0 1 0 0 0,-1-1 1 0 0,3 4-1 0 0,1 4 248 0 0,0 0 0 0 0,0 0 0 0 0,-1 0 0 0 0,-1 1 0 0 0,0 0 1 0 0,3 15-1 0 0,-2-4 107 0 0,-3-18-315 0 0,1 1-1 0 0,-1-1 1 0 0,1 1 0 0 0,-1-1-1 0 0,1 1 1 0 0,0-1 0 0 0,1 0 0 0 0,-1 0-1 0 0,4 4 1 0 0,-5-6-54 0 0,1 0 0 0 0,-1 0 0 0 0,0-1 0 0 0,0 1 0 0 0,1-1 0 0 0,-1 0 0 0 0,1 1 0 0 0,-1-1 0 0 0,1 0 0 0 0,0 0 0 0 0,-1 0 0 0 0,1 0 0 0 0,0 0 0 0 0,0 0 0 0 0,0 0 0 0 0,0-1 0 0 0,0 1 0 0 0,0 0 0 0 0,0-1-1 0 0,2 0 1 0 0,1 1-107 0 0,-1 0-204 0 0,1-1 0 0 0,-1 0-1 0 0,1 0 1 0 0,-1 0 0 0 0,0-1 0 0 0,1 1-1 0 0,-1-1 1 0 0,0 0 0 0 0,0 0 0 0 0,9-4-1 0 0,0-1-2037 0 0,23-15 0 0 0,-33 19 1982 0 0,17-10-4968 0 0</inkml:trace>
  <inkml:trace contextRef="#ctx0" brushRef="#br0" timeOffset="1">577 94 1839 0 0,'0'-7'155'0'0,"0"1"-1"0"0,-1-1 0 0 0,0 1 0 0 0,-1-1 1 0 0,1 1-1 0 0,-5-11 0 0 0,4 14 411 0 0,1 0 1 0 0,-1-1-1 0 0,0 1 1 0 0,0 0-1 0 0,0 0 0 0 0,-3-2 1 0 0,4 3-9 0 0,0 1 0 0 0,-1 0 0 0 0,1 0 0 0 0,-1-1 0 0 0,1 1 0 0 0,-1 0 1 0 0,0 1-1 0 0,1-1 0 0 0,-1 0 0 0 0,0 0 0 0 0,0 1 0 0 0,-2-2 0 0 0,3 2-375 0 0,-1 0 0 0 0,0 0-1 0 0,1 1 1 0 0,-1-1 0 0 0,0 0-1 0 0,1 0 1 0 0,-1 1 0 0 0,1-1 0 0 0,-1 1-1 0 0,0-1 1 0 0,1 1 0 0 0,-1 0-1 0 0,1 0 1 0 0,0 0 0 0 0,-1-1-1 0 0,1 1 1 0 0,0 1 0 0 0,-1-1 0 0 0,1 0-1 0 0,-2 2 1 0 0,-1 2 160 0 0,-1 1 1 0 0,1-1-1 0 0,-6 10 1 0 0,4-2-216 0 0,0 0 1 0 0,1 0-1 0 0,0 1 1 0 0,1 0-1 0 0,1 0 1 0 0,0 0-1 0 0,1 0 1 0 0,0 0-1 0 0,1 0 1 0 0,1 1-1 0 0,0-1 1 0 0,1 0-1 0 0,4 23 1 0 0,-2-28-125 0 0,-1 0 0 0 0,1 0 0 0 0,1 0 0 0 0,0-1 0 0 0,0 1 0 0 0,1-1 0 0 0,0 0 0 0 0,0-1 0 0 0,1 1 0 0 0,0-1 0 0 0,0 0 0 0 0,0-1 1 0 0,1 1-1 0 0,0-1 0 0 0,1 0 0 0 0,-1-1 0 0 0,1 0 0 0 0,10 5 0 0 0,-13-7-3 0 0,1-1 0 0 0,-1 1-1 0 0,1-1 1 0 0,0 0 0 0 0,0-1 0 0 0,-1 1 0 0 0,1-1 0 0 0,0 0-1 0 0,0-1 1 0 0,0 1 0 0 0,0-1 0 0 0,0 0 0 0 0,0-1 0 0 0,0 1-1 0 0,0-1 1 0 0,0-1 0 0 0,0 1 0 0 0,0-1 0 0 0,0 0 0 0 0,-1 0-1 0 0,1-1 1 0 0,-1 1 0 0 0,0-1 0 0 0,0 0 0 0 0,0-1 0 0 0,0 1-1 0 0,0-1 1 0 0,8-9 0 0 0,-7 5-14 0 0,-1 0-1 0 0,1-1 0 0 0,-1 0 1 0 0,-1 0-1 0 0,0 0 0 0 0,0-1 1 0 0,-1 0-1 0 0,0 1 0 0 0,-1-1 1 0 0,0 0-1 0 0,2-20 0 0 0,-4 19-106 0 0,-1-1 0 0 0,0 1 0 0 0,0-1-1 0 0,-1 1 1 0 0,-6-21 0 0 0,1 11-962 0 0,-1 1-1 0 0,-12-23 1 0 0,8 23-796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6447 0 0,'0'0'499'0'0,"1"3"-328"0"0,14 30 523 0 0,-10-16 1444 0 0,0-1 1 0 0,0 1 0 0 0,2 22 0 0 0,5 151 1548 0 0,6 39-3081 0 0,-13-185-746 0 0,-2-11-1426 0 0,1-12-3058 0 0,2-4-1546 0 0</inkml:trace>
  <inkml:trace contextRef="#ctx0" brushRef="#br0" timeOffset="1">312 0 5983 0 0,'0'0'274'0'0,"0"3"-6"0"0,-1 10 23 0 0,0 1 1 0 0,2-1-1 0 0,-1 1 0 0 0,4 14 1 0 0,13 58 6420 0 0,-13-68-5152 0 0,50 178 338 0 0,-6-24-4272 0 0,-42-144 1195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 5983 0 0,'-5'-6'13560'0'0,"37"-5"-12323"0"0,0 2 0 0 0,34-4 0 0 0,-38 7-972 0 0,81-9-514 0 0,-42 7-6627 0 0,-33 3-183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9215 0 0,'0'0'707'0'0,"-1"1"-464"0"0,-3 8 221 0 0,0 0 0 0 0,0 0 1 0 0,1 0-1 0 0,0 0 1 0 0,1 1-1 0 0,0-1 0 0 0,0 1 1 0 0,1-1-1 0 0,0 18 0 0 0,2 10 540 0 0,6 43 0 0 0,-6-72-1062 0 0,2 21 113 0 0,3 24-1472 0 0,15 65 0 0 0,-13-93-3731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0,'0'0'16272'0'0,"1"2"-16104"0"0,10 26 986 0 0,-10-26-820 0 0,0 12-14 0 0,4 74 851 0 0,4 32 42 0 0,6-10-415 0 0,20 127 604 0 0,-29-175-1018 0 0,-6-37 357 0 0,-1-17-2601 0 0,1 0-3593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13 8287 0 0,'-2'-1'639'0'0,"-5"-1"-160"0"0,0-1 0 0 0,0 2 1 0 0,0-1-1 0 0,0 1 0 0 0,0 0 0 0 0,-13 0 1 0 0,16 1-134 0 0,0 0 0 0 0,0 0 1 0 0,-1 1-1 0 0,1 0 0 0 0,0 0 1 0 0,0 0-1 0 0,0 0 0 0 0,0 0 1 0 0,0 1-1 0 0,0 0 1 0 0,0 0-1 0 0,-7 4 0 0 0,11-5-322 0 0,-12 8 738 0 0,-18 19-1 0 0,26-24-684 0 0,0 1-1 0 0,1 0 0 0 0,0-1 0 0 0,0 1 1 0 0,0 0-1 0 0,0 1 0 0 0,-3 9 1 0 0,4-8-39 0 0,-1 0 0 0 0,1 0 0 0 0,0 1 0 0 0,1-1 0 0 0,0 1 0 0 0,0-1 0 0 0,1 1 0 0 0,0 0 0 0 0,0-1 0 0 0,1 1 1 0 0,0-1-1 0 0,0 1 0 0 0,5 13 0 0 0,-5-15-24 0 0,1 0 0 0 0,1-1 0 0 0,-1 1 1 0 0,1-1-1 0 0,0 1 0 0 0,6 8 0 0 0,-8-13-10 0 0,1 0 0 0 0,-1 1-1 0 0,0-1 1 0 0,0 0 0 0 0,1 0 0 0 0,-1 1 0 0 0,1-1-1 0 0,-1 0 1 0 0,1-1 0 0 0,0 1 0 0 0,-1 0-1 0 0,1 0 1 0 0,0-1 0 0 0,0 1 0 0 0,-1-1 0 0 0,1 1-1 0 0,0-1 1 0 0,0 0 0 0 0,0 0 0 0 0,-1 1-1 0 0,1-2 1 0 0,0 1 0 0 0,0 0 0 0 0,0 0-1 0 0,2-1 1 0 0,19 0 44 0 0,-21 1-44 0 0,1 0-1 0 0,-1 0 0 0 0,1 0 0 0 0,-1 0 1 0 0,1 0-1 0 0,-1-1 0 0 0,1 1 0 0 0,-1-1 1 0 0,0 0-1 0 0,4-1 0 0 0,1-2 14 0 0,0 0 0 0 0,-1 0 0 0 0,1-1 0 0 0,-1 0 0 0 0,0-1 0 0 0,0 1 0 0 0,-1-1-1 0 0,0 0 1 0 0,0-1 0 0 0,0 1 0 0 0,5-11 0 0 0,3-8-5 0 0,18-51 0 0 0,-21 49-8 0 0,-3 11 618 0 0,-6 20 198 0 0,-2 3-963 0 0,3 4 155 0 0,0 1 0 0 0,0-1 0 0 0,1 0 0 0 0,0 0 0 0 0,8 17 0 0 0,-8-21-488 0 0,1 0 0 0 0,0-1 1 0 0,0 1-1 0 0,1-1 0 0 0,9 10 0 0 0,6 6-2184 0 0,-12-11 921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2303 0 0,'0'0'200'0'0,"0"18"-200"0"0,-2 2 2152 0 0,2 4 392 0 0,2 4 80 0 0,0 4 8 0 0,-2 2-1976 0 0,1 0-400 0 0,1-2-72 0 0,2 3-24 0 0,2 3-160 0 0,0 2 64 0 0,2-2-64 0 0,-2 0 0 0 0,-2 0-736 0 0,0 0-192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9847 0 0,'0'0'890'0'0,"1"0"-733"0"0,0-2-143 0 0,0 1-1 0 0,1 0 1 0 0,-1 0 0 0 0,1 0-1 0 0,0 1 1 0 0,-1-1 0 0 0,1 0 0 0 0,0 0-1 0 0,0 1 1 0 0,-1-1 0 0 0,1 1-1 0 0,0 0 1 0 0,0-1 0 0 0,3 1-1 0 0,2-1 39 0 0,94-13 239 0 0,-65 10-701 0 0,56-14 0 0 0,-48 7-216 0 0,-18 5-549 0 0,0-1 0 0 0,-1-2 0 0 0,26-11 2801 0 0,-53 19-1455 0 0,1 1 0 0 0,-1 0 0 0 0,0 0 1 0 0,0 0-1 0 0,1 0 0 0 0,-1 0 0 0 0,0 0 0 0 0,0 1 1 0 0,1-1-1 0 0,-1 1 0 0 0,0-1 0 0 0,1 1 1 0 0,-1 0-1 0 0,0-1 0 0 0,1 1 0 0 0,-1 0 0 0 0,1 0 1 0 0,-1 0-1 0 0,1 0 0 0 0,0 0 0 0 0,-1 1 1 0 0,1-1-1 0 0,-2 2 0 0 0,0 1-45 0 0,0 0 0 0 0,1 0 0 0 0,-1 0 0 0 0,1 1-1 0 0,0-1 1 0 0,0 0 0 0 0,0 1 0 0 0,1-1 0 0 0,-1 1 0 0 0,1 0 0 0 0,0 0 0 0 0,1-1-1 0 0,-1 1 1 0 0,1 0 0 0 0,0 6 0 0 0,1-4-65 0 0,0-1 0 0 0,0 1 0 0 0,1 0 1 0 0,0-1-1 0 0,0 0 0 0 0,0 1 0 0 0,1-1 0 0 0,0 0 0 0 0,0 0 0 0 0,7 9 1 0 0,-5-8-34 0 0,0 0 1 0 0,1 0 0 0 0,0-1 0 0 0,1 0-1 0 0,-1 0 1 0 0,1 0 0 0 0,0 0 0 0 0,1-1-1 0 0,-1-1 1 0 0,10 5 0 0 0,-13-7 24 0 0,0 0 0 0 0,0-1 0 0 0,0 0 0 0 0,1 1 1 0 0,-1-2-1 0 0,0 1 0 0 0,1 0 0 0 0,-1-1 0 0 0,1 0 0 0 0,-1 0 0 0 0,0 0 1 0 0,1-1-1 0 0,-1 1 0 0 0,1-1 0 0 0,-1 0 0 0 0,0 0 0 0 0,0-1 0 0 0,1 1 1 0 0,-1-1-1 0 0,0 0 0 0 0,0 0 0 0 0,4-3 0 0 0,-2 0 67 0 0,1 0-1 0 0,-1 0 1 0 0,0 0-1 0 0,-1-1 1 0 0,1 0-1 0 0,-1 0 1 0 0,0-1-1 0 0,-1 0 1 0 0,1 1-1 0 0,-1-1 1 0 0,-1-1-1 0 0,1 1 1 0 0,-1-1-1 0 0,-1 1 1 0 0,1-1 0 0 0,-1 0-1 0 0,0 0 1 0 0,-1 0-1 0 0,0 0 1 0 0,0 0-1 0 0,-1 0 1 0 0,0 0-1 0 0,-1 0 1 0 0,-2-15-1 0 0,-8-47-1768 0 0,9 57-18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8751 0 0,'0'0'399'0'0,"1"-3"-4"0"0,2-12 4915 0 0,-1 18-3655 0 0,4 9-1393 0 0,0 0 1 0 0,-1 0-1 0 0,-1 1 0 0 0,0-1 1 0 0,0 1-1 0 0,-1 0 0 0 0,1 18 1 0 0,0 9-127 0 0,1-3-81 0 0,-3-1 1 0 0,-1 40-1 0 0,1 59-876 0 0,0-82-1119 0 0,1-28-2131 0 0,2-3-1145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10135 0 0,'-2'22'896'0'0,"2"4"-712"0"0,2 2-184 0 0,2 6 0 0 0,-2 6 544 0 0,4-2 80 0 0,0-4 16 0 0,2 6 0 0 0,2-2-440 0 0,0 0-80 0 0,-2-3-24 0 0,2 1 0 0 0,-2-2-576 0 0,0-2-112 0 0,-2 4-24 0 0,-2-2-8 0 0</inkml:trace>
  <inkml:trace contextRef="#ctx0" brushRef="#br0" timeOffset="1">1 218 10135 0 0,'0'0'2727'0'0,"3"0"-884"0"0,58 3 2757 0 0,-33-3-3571 0 0,48 7 0 0 0,-27 3-761 0 0,49 7-1697 0 0,-74-14 546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5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0,'0'0'748'0'0,"0"3"-492"0"0,0 11 1166 0 0,1 76 3606 0 0,1-64-4571 0 0,0 1-1 0 0,2-1 1 0 0,7 30-1 0 0,33 100-115 0 0,-24-89-5916 0 0,-14-47-319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5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12583 0 0,'0'0'572'0'0,"0"4"-9"0"0,-2 34-145 0 0,2 1 0 0 0,1 0 0 0 0,11 70 0 0 0,37 115 1143 0 0,-13-90-3167 0 0,-30-108-116 0 0</inkml:trace>
  <inkml:trace contextRef="#ctx0" brushRef="#br0" timeOffset="1">1 250 11519 0 0,'0'0'887'0'0,"1"2"-583"0"0,0 0-51 0 0,1 0 1 0 0,0 0-1 0 0,-1 1 0 0 0,1-1 1 0 0,0 0-1 0 0,0-1 0 0 0,0 1 1 0 0,0 0-1 0 0,0 0 1 0 0,1-1-1 0 0,-1 0 0 0 0,0 1 1 0 0,1-1-1 0 0,-1 0 0 0 0,1 0 1 0 0,-1 0-1 0 0,1 0 0 0 0,0-1 1 0 0,4 2-1 0 0,4-2 186 0 0,-1 0 1 0 0,0 0-1 0 0,0-1 0 0 0,12-2 1 0 0,22-1 184 0 0,-18 3-549 0 0,48 3 261 0 0,-66-1-758 0 0,0 0 0 0 0,-1 0 1 0 0,1 1-1 0 0,0 0 0 0 0,-1 1 1 0 0,0 0-1 0 0,9 4 0 0 0,2 3-6046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5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4143 0 0,'-1'0'22'0'0,"1"0"0"0"0,-1 0 0 0 0,1-1 0 0 0,-1 1 0 0 0,1 0 0 0 0,-1 0 0 0 0,1 0 0 0 0,-1 0 0 0 0,1 0 0 0 0,-1 0 0 0 0,1 0 0 0 0,-1 0 0 0 0,1 1 0 0 0,-1-1 0 0 0,1 0 0 0 0,0 0 0 0 0,-1 0 0 0 0,1 0 0 0 0,-1 1 0 0 0,-2 2 509 0 0,0 0 0 0 0,1 0 0 0 0,-1 0 0 0 0,1 0 0 0 0,0 1-1 0 0,0-1 1 0 0,0 1 0 0 0,1-1 0 0 0,-1 1 0 0 0,1 0 0 0 0,-1 4-1 0 0,-8 47 4533 0 0,9-48-5002 0 0,-5 40 616 0 0,3 0 1 0 0,3 80 0 0 0,19 18-6187 0 0,-13-120 91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5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0,'0'0'603'0'0,"1"2"-396"0"0,2 5 236 0 0,0 1 1 0 0,-1-1 0 0 0,0 1-1 0 0,0-1 1 0 0,-1 1 0 0 0,1 15-1 0 0,2 9 813 0 0,26 147 550 0 0,6 29-3828 0 0,-30-174-2605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5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10135 0 0,'0'0'3610'0'0,"3"2"-2824"0"0,7 2-757 0 0,0-1 1 0 0,1 0-1 0 0,-1 0 0 0 0,1-1 0 0 0,-1 0 1 0 0,1-1-1 0 0,0 0 0 0 0,-1-1 0 0 0,1 0 0 0 0,14-2 1 0 0,136-26-1869 0 0,-128 21 1030 0 0,60-16-3897 0 0,-82 19 4020 0 0,-1 1 0 0 0,0-2 0 0 0,1 1 0 0 0,-2-1 1 0 0,1-1-1 0 0,11-8 0 0 0,-20 13 307 0 0,-1 0 373 0 0,0 0 0 0 0,0 1-1 0 0,0-1 1 0 0,0 1-1 0 0,0-1 1 0 0,0 1-1 0 0,0-1 1 0 0,0 1 0 0 0,0-1-1 0 0,0 0 1 0 0,-1 1-1 0 0,1-1 1 0 0,0 1 0 0 0,-1-1-1 0 0,1 1 1 0 0,0-1-1 0 0,0 1 1 0 0,-1 0-1 0 0,1-1 1 0 0,-1 1 0 0 0,1-1-1 0 0,-1 1 1 0 0,1 0-1 0 0,0-1 1 0 0,-1 1-1 0 0,1 0 1 0 0,-2-1 0 0 0,1 1 188 0 0,-1-1 1 0 0,0 1 0 0 0,1 0 0 0 0,-1 0 0 0 0,0 0 0 0 0,1-1 0 0 0,-1 2-1 0 0,0-1 1 0 0,-2 0 0 0 0,-3 2 854 0 0,-1 0 0 0 0,-13 5 0 0 0,11-2-533 0 0,0 0 0 0 0,0 0 0 0 0,1 1 0 0 0,0 0 0 0 0,0 0 0 0 0,1 1-1 0 0,-1 0 1 0 0,-13 17 0 0 0,18-20-363 0 0,1 0 0 0 0,0 0 0 0 0,0 0-1 0 0,0 0 1 0 0,1 1 0 0 0,-1-1 0 0 0,1 1-1 0 0,0 0 1 0 0,0 0 0 0 0,1 0 0 0 0,0 0 0 0 0,-1 0-1 0 0,2 0 1 0 0,-1 0 0 0 0,0 0 0 0 0,1 0-1 0 0,0 0 1 0 0,1 1 0 0 0,-1-1 0 0 0,1 0-1 0 0,1 5 1 0 0,-1-6-54 0 0,1 0 0 0 0,0 0 0 0 0,1 0 0 0 0,-1 0 0 0 0,1 0 0 0 0,-1 0 0 0 0,1-1 0 0 0,0 0 0 0 0,1 1 0 0 0,-1-1 0 0 0,0 0 0 0 0,1-1 0 0 0,0 1 0 0 0,-1-1 0 0 0,7 3 0 0 0,1 1 9 0 0,0-1-1 0 0,0-1 1 0 0,1 0 0 0 0,18 4 0 0 0,-21-6-46 0 0,0-1 0 0 0,0 0 0 0 0,0 0 0 0 0,0-1 0 0 0,1-1-1 0 0,-1 0 1 0 0,0 0 0 0 0,0 0 0 0 0,0-1 0 0 0,-1 0 0 0 0,15-6 0 0 0,-16 5 6 0 0,0-1 1 0 0,0 1-1 0 0,-1-1 0 0 0,1 0 0 0 0,-1 0 0 0 0,0-1 1 0 0,0 0-1 0 0,-1 0 0 0 0,1-1 0 0 0,-1 1 1 0 0,0-1-1 0 0,-1 0 0 0 0,1 0 0 0 0,4-10 1 0 0,-6 8 19 0 0,0 0-1 0 0,0-1 1 0 0,-1 1 0 0 0,0-1 0 0 0,0 1 0 0 0,0-16 0 0 0,-1 12-958 0 0,0 0 0 0 0,6-19 0 0 0,-3 18-77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7:5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131 146 3679 0 0,'-1'0'284'0'0,"-2"-1"66"0"0,0 0 0 0 0,0 0 0 0 0,0 0 0 0 0,0 0-1 0 0,0 0 1 0 0,1-1 0 0 0,-1 0 0 0 0,0 1-1 0 0,1-1 1 0 0,-5-4 0 0 0,-1-1 1985 0 0,4 3-1401 0 0,-1-1 0 0 0,1 0 0 0 0,0 0 0 0 0,0 0-1 0 0,0-1 1 0 0,1 1 0 0 0,-4-9 0 0 0,-10-15 1234 0 0,11 20-1786 0 0,3 4-179 0 0,0 1 0 0 0,1 1 1 0 0,-1-1-1 0 0,-1 0 0 0 0,1 1 1 0 0,-5-5-1 0 0,6 6-755 0 0,9 8 246 0 0,16 10-1901 0 0,-5-8-4559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12639 0 0,'0'0'579'0'0,"-1"1"-15"0"0,-2 6-371 0 0,0 0 1 0 0,0 0-1 0 0,0 0 0 0 0,1 0 0 0 0,0 0 1 0 0,1 1-1 0 0,-2 11 0 0 0,2 3 902 0 0,1 30 0 0 0,0-45-947 0 0,1 11 81 0 0,0 1 0 0 0,1-1 0 0 0,1 0 0 0 0,1 0 0 0 0,8 26 1 0 0,-11-44-227 0 0,-1 0 0 0 0,1 0 0 0 0,-1 0 0 0 0,1 0 1 0 0,-1 0-1 0 0,1 0 0 0 0,-1 0 0 0 0,0 0 0 0 0,1 0 1 0 0,-1 0-1 0 0,1 0 0 0 0,-1 0 0 0 0,1-1 0 0 0,-1 1 1 0 0,1 0-1 0 0,-1 0 0 0 0,1 0 0 0 0,-1-1 0 0 0,1 1 1 0 0,-1-1-1 0 0,1 1 0 0 0,4-4-3 0 0,1 0 0 0 0,-1 0 0 0 0,0-1 0 0 0,0 1 0 0 0,-1-1 0 0 0,1 0 0 0 0,-1-1 0 0 0,0 1 0 0 0,-1-1 0 0 0,6-9 0 0 0,0-1 0 0 0,12-18-47 0 0,-8 11 8 0 0,30-36 0 0 0,-31 44 94 0 0,-2 2-120 0 0,24-22 1 0 0,-31 32 130 0 0,0 1 0 0 0,0-1 0 0 0,1 1 0 0 0,-1-1 0 0 0,1 1 0 0 0,-1 0 0 0 0,1 1 0 0 0,0-1 0 0 0,0 1 0 0 0,0-1 0 0 0,0 1 0 0 0,8-1 0 0 0,-9 2 31 0 0,0 0 0 0 0,0 1 0 0 0,0-1 0 0 0,-1 1 0 0 0,1-1 0 0 0,0 1 0 0 0,0 0 0 0 0,-1 0 0 0 0,1 0 0 0 0,0 1 0 0 0,-1-1 1 0 0,0 1-1 0 0,1-1 0 0 0,-1 1 0 0 0,0 0 0 0 0,0 0 0 0 0,1 0 0 0 0,-2 0 0 0 0,1 0 0 0 0,2 3 0 0 0,3 4 254 0 0,-1 1-1 0 0,0-1 0 0 0,8 20 1 0 0,20 56 692 0 0,22 45-1332 0 0,-45-110-569 0 0,-1-5-49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27 209 7831 0 0,'0'0'603'0'0,"-8"-8"1480"0"0,7 7-1926 0 0,0 0 0 0 0,-1 1 0 0 0,1-1 0 0 0,0 0 0 0 0,0 0 0 0 0,0 0 0 0 0,0 0 0 0 0,0 0 0 0 0,0-1 1 0 0,0 1-1 0 0,0 0 0 0 0,0 0 0 0 0,0-1 0 0 0,1 1 0 0 0,-1 0 0 0 0,0-1 0 0 0,1 1 0 0 0,-1-3 0 0 0,1 1 29 0 0,0 0 0 0 0,0-1 0 0 0,0 1 0 0 0,1 0 0 0 0,-1 0 0 0 0,1 0 0 0 0,0-1 0 0 0,1-3 0 0 0,1-1-66 0 0,0 0-1 0 0,1 1 1 0 0,0-1-1 0 0,0 1 1 0 0,1-1-1 0 0,0 1 1 0 0,0 0-1 0 0,1 1 1 0 0,-1 0-1 0 0,1 0 1 0 0,1 0-1 0 0,9-7 1 0 0,-8 7-45 0 0,2 0 1 0 0,-1 1 0 0 0,1 0 0 0 0,0 0 0 0 0,0 1 0 0 0,0 0 0 0 0,0 1-1 0 0,1 0 1 0 0,15-2 0 0 0,-21 4-42 0 0,0 1-1 0 0,-1 0 1 0 0,1 1 0 0 0,-1-1-1 0 0,1 1 1 0 0,0 0 0 0 0,-1 0-1 0 0,0 0 1 0 0,1 0-1 0 0,-1 1 1 0 0,0 0 0 0 0,0 0-1 0 0,5 3 1 0 0,5 4 181 0 0,1 1 0 0 0,13 14 0 0 0,-18-16-99 0 0,-5-4-56 0 0,0 1-1 0 0,0-1 1 0 0,-1 1 0 0 0,1 0-1 0 0,-1 1 1 0 0,0-1-1 0 0,-1 1 1 0 0,1 0 0 0 0,-1 0-1 0 0,0 0 1 0 0,-1 0-1 0 0,1 0 1 0 0,-1 1 0 0 0,0-1-1 0 0,-1 1 1 0 0,0-1-1 0 0,0 1 1 0 0,0 0 0 0 0,-1 10-1 0 0,0-10-8 0 0,0 8 25 0 0,-1 0 1 0 0,-1 0-1 0 0,0 0 0 0 0,-5 18 0 0 0,4-25-64 0 0,-22 66 151 0 0,21-65-163 0 0,0 0 1 0 0,-1 0 0 0 0,0 0-1 0 0,-1 0 1 0 0,-10 11 0 0 0,4-6-164 0 0,0-1 0 0 0,-20 15 0 0 0,28-24 100 0 0,0-1 0 0 0,-1-1 1 0 0,1 1-1 0 0,0 0 0 0 0,-1-1 0 0 0,0 0 0 0 0,1 0 1 0 0,-1-1-1 0 0,0 1 0 0 0,0-1 0 0 0,0 0 0 0 0,-10 1 1 0 0,14-2 53 0 0,1 0 0 0 0,-1 0 0 0 0,0 0 0 0 0,1-1 0 0 0,-1 1 0 0 0,0 0 0 0 0,1 0 0 0 0,-1 0 0 0 0,0-1 0 0 0,1 1 0 0 0,-1 0 0 0 0,1-1 0 0 0,-1 1 0 0 0,0 0 0 0 0,1-1 0 0 0,-1 0 0 0 0,-12-14-9 0 0,12 14 17 0 0,1 0 0 0 0,-1 0 0 0 0,0 0 0 0 0,1 0 1 0 0,-1 0-1 0 0,1-1 0 0 0,0 1 1 0 0,-1 0-1 0 0,1 0 0 0 0,0 0 0 0 0,0 0 1 0 0,0-1-1 0 0,-1 1 0 0 0,1 0 1 0 0,1 0-1 0 0,-1-1 0 0 0,0 1 0 0 0,0 0 1 0 0,0 0-1 0 0,1-3 0 0 0,10-16 114 0 0,-11 20-105 0 0,1 0-1 0 0,0-1 1 0 0,-1 1-1 0 0,1 0 1 0 0,-1 0 0 0 0,1-1-1 0 0,-1 1 1 0 0,1 0-1 0 0,0 0 1 0 0,-1 0-1 0 0,1 0 1 0 0,0 0-1 0 0,-1 0 1 0 0,1 0 0 0 0,0 0-1 0 0,-1 0 1 0 0,1 0-1 0 0,0 0 1 0 0,0 0-1 0 0,2 1 18 0 0,9 0 5 0 0,0 0 0 0 0,0 1 0 0 0,-1 1 0 0 0,1 0 0 0 0,15 6 0 0 0,26 6-34 0 0,117 14-940 0 0,-57-21-3138 0 0,-65-7-1372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29 9671 0 0,'-11'-5'699'0'0,"-1"0"0"0"0,1 1 0 0 0,-1 1 0 0 0,0 0 0 0 0,0 0 0 0 0,-1 1 0 0 0,-18-1 0 0 0,29 3-592 0 0,0 0 0 0 0,0 0 0 0 0,0 0 0 0 0,0 0 0 0 0,0 1 0 0 0,0-1 0 0 0,0 0 0 0 0,0 1 0 0 0,0 0 0 0 0,0-1 0 0 0,0 1 0 0 0,0 0 0 0 0,0 0 0 0 0,0 0 0 0 0,1 0 0 0 0,-1 1 0 0 0,0-1 0 0 0,1 0 0 0 0,-1 1 0 0 0,1-1 0 0 0,-1 1 0 0 0,1-1 0 0 0,0 1 0 0 0,0 0 0 0 0,0-1 0 0 0,0 1 0 0 0,0 0 0 0 0,0 0 0 0 0,0 0 0 0 0,0 0 0 0 0,1 0 0 0 0,-1 0 0 0 0,0 4 0 0 0,0 1-49 0 0,0-1 1 0 0,0 1 0 0 0,1 0 0 0 0,0 0-1 0 0,0-1 1 0 0,0 1 0 0 0,1 0 0 0 0,0 0-1 0 0,1-1 1 0 0,-1 1 0 0 0,1 0 0 0 0,1-1-1 0 0,-1 0 1 0 0,1 1 0 0 0,0-1 0 0 0,0 0 0 0 0,1-1-1 0 0,0 1 1 0 0,0-1 0 0 0,6 8 0 0 0,-3-7-91 0 0,0 1 1 0 0,0-1 0 0 0,1 0 0 0 0,0-1 0 0 0,0 0 0 0 0,1 0 0 0 0,-1-1 0 0 0,1 0 0 0 0,0 0 0 0 0,0-1-1 0 0,0 0 1 0 0,1 0 0 0 0,18 1 0 0 0,-20-2-462 0 0,0-1 0 0 0,1-1 0 0 0,-1 1-1 0 0,0-1 1 0 0,1-1 0 0 0,-1 0 0 0 0,0 0-1 0 0,1 0 1 0 0,-1-1 0 0 0,0 0 0 0 0,0-1 0 0 0,12-6-1 0 0,-1-2-1378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5983 0 0,'-8'81'4002'0'0,"13"63"2155"0"0,15 73-3764 0 0,-18-207-2283 0 0,0 0 0 0 0,0-1 0 0 0,1 1-1 0 0,1-1 1 0 0,7 16 0 0 0,-10-23-37 0 0,1-2 9 0 0,1 1-77 0 0,-1-1 0 0 0,1 0 1 0 0,-1 0-1 0 0,1 0 0 0 0,-1 0 1 0 0,1 0-1 0 0,-1-1 1 0 0,1 1-1 0 0,-1-1 0 0 0,0 0 1 0 0,1 1-1 0 0,-1-1 0 0 0,0 0 1 0 0,1 0-1 0 0,-1 0 1 0 0,0-1-1 0 0,0 1 0 0 0,0-1 1 0 0,0 1-1 0 0,0-1 0 0 0,0 1 1 0 0,-1-1-1 0 0,1 0 1 0 0,2-3-1 0 0,2-5-2 0 0,0 0-1 0 0,0 0 1 0 0,-1-1-1 0 0,4-13 1 0 0,5-9-4 0 0,28-62 1 0 0,-37 88-13 0 0,-4 5-52 0 0,1 2 54 0 0,-1 1 1 0 0,1-1 0 0 0,-1 0 0 0 0,1 1 0 0 0,-1-1 0 0 0,1 1 0 0 0,-1 0-1 0 0,0-1 1 0 0,1 1 0 0 0,-1 0 0 0 0,0 0 0 0 0,1 0 0 0 0,-1 0-1 0 0,1 1 1 0 0,17 19-241 0 0,-12-13 125 0 0,-6-7 138 0 0,15 17-1762 0 0,0-2 1 0 0,27 21 0 0 0,-41-35 1324 0 0,0-1 0 0 0,0 0-1 0 0,0 0 1 0 0,1 1-1 0 0,-1-2 1 0 0,1 1 0 0 0,-1 0-1 0 0,6 0 1 0 0,-3 1-649 0 0,8 0-2356 0 0</inkml:trace>
  <inkml:trace contextRef="#ctx0" brushRef="#br0" timeOffset="1">539 324 9439 0 0,'0'0'859'0'0,"0"2"-710"0"0,-2 3 54 0 0,1 1-1 0 0,0-1 1 0 0,0 1-1 0 0,0-1 1 0 0,1 1-1 0 0,0-1 0 0 0,0 1 1 0 0,0 0-1 0 0,1-1 1 0 0,2 8-1 0 0,2 9 831 0 0,9 26-1 0 0,-11-39-950 0 0,0 0 1 0 0,1-1-1 0 0,1 1 0 0 0,-1 0 0 0 0,1-1 1 0 0,1 0-1 0 0,-1 0 0 0 0,11 10 0 0 0,3 7-292 0 0,-14-19-436 0 0,-1 1 0 0 0,12 10 0 0 0,-6-8-4214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2303 0 0,'0'0'102'0'0,"2"-1"-1"0"0,2-1 134 0 0,-1-1 0 0 0,0 1-1 0 0,0-1 1 0 0,0 0 0 0 0,4-6 0 0 0,-5 7 94 0 0,-1 0 0 0 0,1 0 1 0 0,0 0-1 0 0,-1 0 0 0 0,1 0 0 0 0,0 0 0 0 0,0 0 1 0 0,1 1-1 0 0,-1-1 0 0 0,0 1 0 0 0,0-1 0 0 0,1 1 1 0 0,-1 0-1 0 0,1 0 0 0 0,-1 0 0 0 0,1 0 1 0 0,-1 1-1 0 0,4-1 0 0 0,2 1-79 0 0,1 0 0 0 0,0 1 0 0 0,-1 0 0 0 0,1 0-1 0 0,-1 1 1 0 0,1 0 0 0 0,-1 1 0 0 0,0 0 0 0 0,0 0 0 0 0,14 8 0 0 0,-7-2 16 0 0,-1 1-1 0 0,1 0 1 0 0,-2 0 0 0 0,19 19-1 0 0,-17-15-154 0 0,-13-11-100 0 0,8 12 31 0 0,-8-12-7 0 0,4 1-123 0 0,-5-3-160 0 0,1-9-4535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1839 0 0,'-8'1'343'0'0,"0"0"-1"0"0,-1 0 0 0 0,1 1 0 0 0,0 0 0 0 0,1 1 0 0 0,-1-1 0 0 0,0 1 0 0 0,-9 6 0 0 0,-17 6 5198 0 0,-32 14 120 0 0,40-16-4193 0 0,21-10-1380 0 0,0 0 1 0 0,0 0-1 0 0,1 1 1 0 0,0-1 0 0 0,0 1-1 0 0,0 0 1 0 0,0 1-1 0 0,0-1 1 0 0,1 1 0 0 0,0-1-1 0 0,0 1 1 0 0,0 0 0 0 0,0 0-1 0 0,1 0 1 0 0,0 1-1 0 0,0-1 1 0 0,0 1 0 0 0,1-1-1 0 0,0 1 1 0 0,0-1-1 0 0,0 1 1 0 0,1 0 0 0 0,0 6-1 0 0,2 0-87 0 0,3 1 0 0 0,-5-11 7 0 0,1-1 0 0 0,0 1-1 0 0,0-1 1 0 0,1 1 0 0 0,-1-1-1 0 0,0 0 1 0 0,0 1 0 0 0,1-1-1 0 0,-1 0 1 0 0,1 0 0 0 0,-1 0-1 0 0,1 0 1 0 0,-1 0 0 0 0,1-1 0 0 0,0 1-1 0 0,-1 0 1 0 0,1-1 0 0 0,3 1-1 0 0,-2 0 1 0 0,0-1-1 0 0,0 0 0 0 0,0 0 1 0 0,1 0-1 0 0,-1 0 0 0 0,0-1 1 0 0,0 0-1 0 0,0 1 0 0 0,6-3 1 0 0,-1 0-4 0 0,0-1 0 0 0,-1 0 0 0 0,0 0 0 0 0,1 0 1 0 0,-1-1-1 0 0,-1 0 0 0 0,9-8 0 0 0,-4 2-3 0 0,-3 2 0 0 0,0 1 0 0 0,19-14 0 0 0,-19 16 0 0 0,-8 5 0 0 0,0 1 0 0 0,0 0 0 0 0,1-1 0 0 0,-1 1 0 0 0,0 0 0 0 0,0-1 0 0 0,1 1 0 0 0,-1 0 0 0 0,0-1 0 0 0,1 1 0 0 0,-1 0 0 0 0,0-1 0 0 0,1 1 0 0 0,-1 0 0 0 0,0 0 0 0 0,1 0 0 0 0,-1-1 0 0 0,1 1 0 0 0,-1 0 0 0 0,0 0 0 0 0,1 0 0 0 0,-1 0 0 0 0,1 0 0 0 0,-1 0 0 0 0,1 0 0 0 0,-1 0 0 0 0,0 0 0 0 0,1 0 0 0 0,-1 0 0 0 0,1 0 0 0 0,-1 0 0 0 0,1 0 0 0 0,-1 0 0 0 0,0 0 0 0 0,1 1 0 0 0,-1-1 0 0 0,1 0 0 0 0,-1 0 0 0 0,0 0 0 0 0,1 1 0 0 0,-1-1 0 0 0,0 0 0 0 0,1 0 0 0 0,-1 1 0 0 0,0-1 0 0 0,1 0 0 0 0,-1 1 0 0 0,1 0 0 0 0,4 3 1 0 0,-1 1-1 0 0,0-1 0 0 0,0 1 1 0 0,-1 0-1 0 0,1 0 0 0 0,-1 0 1 0 0,3 7-1 0 0,13 18-35 0 0,-13-22-211 0 0,0 0 0 0 0,1 0 0 0 0,14 11 0 0 0,-18-17 36 0 0,-1 0 0 0 0,1 0-1 0 0,-1 0 1 0 0,1-1 0 0 0,0 1 0 0 0,0-1-1 0 0,0 0 1 0 0,0 0 0 0 0,0 0-1 0 0,0 0 1 0 0,0-1 0 0 0,0 1-1 0 0,0-1 1 0 0,0 0 0 0 0,0 1 0 0 0,1-2-1 0 0,2 1 1 0 0,8-2-1581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2759 0 0,'5'-5'8740'0'0,"15"84"-3199"0"0,0 47-3635 0 0,-10-53-1053 0 0,9 21-654 0 0,3 0 0 0 0,35 91-1 0 0,-43-139-2930 0 0,-8-29 1108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0,'0'0'491'0'0,"0"2"1020"0"0,0 27 2884 0 0,3 77 2863 0 0,-2-91-6830 0 0,1-1 0 0 0,1 0-1 0 0,0 0 1 0 0,1 0 0 0 0,8 19 0 0 0,-4-13-124 0 0,-6-14-390 0 0,0 0 0 0 0,1-1 0 0 0,0 1 0 0 0,0 0 0 0 0,0-1 0 0 0,7 9 0 0 0,2-3-390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8287 0 0,'0'0'639'0'0,"-5"1"-415"0"0,-5 2 499 0 0,-1-1 1 0 0,-16 1-1 0 0,-27 5 5226 0 0,49-6-5772 0 0,0-1 1 0 0,0 1 0 0 0,0 0 0 0 0,-7 4 0 0 0,-3 3 270 0 0,5-4-184 0 0,0 1-1 0 0,0 1 1 0 0,-11 9-1 0 0,18-13-223 0 0,0 1 1 0 0,0-1-1 0 0,1 0 0 0 0,-1 1 0 0 0,1 0 0 0 0,-1 0 1 0 0,1 0-1 0 0,0 0 0 0 0,0 0 0 0 0,1 0 1 0 0,0 0-1 0 0,-2 6 0 0 0,2-4-4 0 0,0 1 0 0 0,1 0-1 0 0,0 0 1 0 0,0 0 0 0 0,0 0-1 0 0,1 0 1 0 0,0 0 0 0 0,0 0 0 0 0,1 0-1 0 0,0-1 1 0 0,0 1 0 0 0,3 7-1 0 0,1-1 71 0 0,1-1-1 0 0,0 1 0 0 0,1-1 1 0 0,17 21-1 0 0,0-1 64 0 0,-18-21-141 0 0,0-2 0 0 0,16 17 0 0 0,-12-15-15 0 0,-1-2 11 0 0,-1 0-1 0 0,23 14 1 0 0,-29-20-44 0 0,1-1 0 0 0,0 0 0 0 0,0-1 0 0 0,0 1 0 0 0,0-1 0 0 0,0 0 0 0 0,0 0 0 0 0,0 0 0 0 0,0 0 0 0 0,1-1 0 0 0,-1 1 0 0 0,0-1 0 0 0,6-1 0 0 0,9-2-164 0 0,0-1 1 0 0,0-1-1 0 0,-1-1 0 0 0,0-1 1 0 0,0 0-1 0 0,0-1 0 0 0,-1-1 0 0 0,0 0 1 0 0,21-18-1 0 0,-33 24 155 0 0,0-1 0 0 0,-1 0 1 0 0,0-1-1 0 0,1 1 0 0 0,-1-1 0 0 0,-1 0 1 0 0,1 0-1 0 0,-1 0 0 0 0,0 0 1 0 0,3-7-1 0 0,-4 8 40 0 0,-1 0 0 0 0,0 0 0 0 0,0 0 0 0 0,0 0 0 0 0,0 0 1 0 0,0 0-1 0 0,-1-1 0 0 0,0 1 0 0 0,0 0 0 0 0,0 0 0 0 0,-1-1 0 0 0,1 1 0 0 0,-1 0 0 0 0,-2-7 1 0 0,3 9 177 0 0,-3 1 16 0 0,-4-4-38 0 0,-1 0 1 0 0,1 0-1 0 0,-1 1 0 0 0,0 1 0 0 0,-1-1 1 0 0,1 1-1 0 0,-1 1 0 0 0,1 0 0 0 0,-1 0 1 0 0,0 0-1 0 0,0 1 0 0 0,1 0 0 0 0,-1 1 1 0 0,0 0-1 0 0,-17 3 0 0 0,23-3-117 0 0,1 1 0 0 0,0-1 0 0 0,-1 1-1 0 0,1 0 1 0 0,0 0 0 0 0,0 0 0 0 0,0 0 0 0 0,0 1 0 0 0,0-1-1 0 0,0 0 1 0 0,0 1 0 0 0,1-1 0 0 0,-1 1 0 0 0,0 0 0 0 0,1 0-1 0 0,-1-1 1 0 0,0 3 0 0 0,0 0 1 0 0,1-1 0 0 0,-1 0 0 0 0,1 0 0 0 0,0 0 0 0 0,0 1 0 0 0,0-1 0 0 0,1 0 0 0 0,-1 1 0 0 0,1-1 0 0 0,0 7 0 0 0,1-2-14 0 0,0 0-1 0 0,0 0 0 0 0,1 0 0 0 0,0 0 0 0 0,0-1 0 0 0,0 1 1 0 0,1-1-1 0 0,1 1 0 0 0,4 8 0 0 0,-2-7-24 0 0,1 0 0 0 0,0-1 0 0 0,0 0 0 0 0,0 0 0 0 0,1 0 0 0 0,1-1-1 0 0,-1 0 1 0 0,10 6 0 0 0,-4-5-96 0 0,0 0 0 0 0,1-1 0 0 0,-1 0 0 0 0,30 8 0 0 0,-36-14-271 0 0,-1 1 0 0 0,1-1 0 0 0,0-1-1 0 0,-1 1 1 0 0,1-2 0 0 0,0 1 0 0 0,0-1 0 0 0,-1 0 0 0 0,1 0 0 0 0,0-1 0 0 0,9-4 0 0 0,-5 3-565 0 0,-1-2 0 0 0,0 0 0 0 0,-1 0 0 0 0,1-1 1 0 0,-1 0-1 0 0,13-11 0 0 0,-17 11-769 0 0,-1 1 0 0 0,9-12 0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8951 0 0,'0'0'1098'0'0,"1"2"-330"0"0,2 3-276 0 0,-1 1 0 0 0,0 0 0 0 0,0-1 0 0 0,0 1 0 0 0,-1 0 0 0 0,0 0 0 0 0,1 11 0 0 0,-2 45 1773 0 0,-2-28-1464 0 0,0-11-178 0 0,1 0 0 0 0,4 37-1 0 0,-3-58-586 0 0,1 1 0 0 0,-1-1-1 0 0,1 1 1 0 0,0-1 0 0 0,0 0-1 0 0,-1 1 1 0 0,2-1 0 0 0,-1 0-1 0 0,0 0 1 0 0,0 1 0 0 0,1-1 0 0 0,1 2-1 0 0,4 1 32 0 0,-5-5-89 0 0,0 0 0 0 0,1 0 0 0 0,-1 0-1 0 0,0 0 1 0 0,0 0 0 0 0,0-1 0 0 0,1 1 0 0 0,-1-1 0 0 0,0 1 0 0 0,0-1 0 0 0,0 0 0 0 0,0 0 0 0 0,0 0-1 0 0,0 0 1 0 0,0 0 0 0 0,0 0 0 0 0,0 0 0 0 0,-1-1 0 0 0,4-2 0 0 0,3-3-179 0 0,-1-2 0 0 0,12-14 1 0 0,-13 15 105 0 0,11-14-88 0 0,-2 0 0 0 0,0-1 0 0 0,-2-1 0 0 0,12-28 1 0 0,11-21 184 0 0,-36 72 27 0 0,0 0 0 0 0,1 0-1 0 0,-1 0 1 0 0,1-1-1 0 0,0 1 1 0 0,-1 0 0 0 0,1 0-1 0 0,0 0 1 0 0,0 0 0 0 0,0 0-1 0 0,0 0 1 0 0,0 0 0 0 0,0 0-1 0 0,0 0 1 0 0,0 1-1 0 0,0-1 1 0 0,0 0 0 0 0,0 1-1 0 0,1-1 1 0 0,-1 0 0 0 0,0 1-1 0 0,0 0 1 0 0,1-1 0 0 0,2 1-1 0 0,-1 12 536 0 0,-1 0-358 0 0,-1-1-1 0 0,0 15 1 0 0,-1-16-136 0 0,1 0 0 0 0,0 0-1 0 0,3 18 1 0 0,-1-18-117 0 0,0-1 0 0 0,0 1 0 0 0,0-1 0 0 0,1 0 0 0 0,0 0 0 0 0,1 0-1 0 0,0 0 1 0 0,1-1 0 0 0,0 0 0 0 0,0 0 0 0 0,7 7 0 0 0,0-4-2436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2303 0 0,'0'-2'167'0'0,"2"-26"8022"0"0,-1 32-5574 0 0,50 184 894 0 0,-23-96-3278 0 0,12 49-194 0 0,-10-1-1557 0 0,-24-108 148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176 364 455 0 0,'-1'-1'1292'0'0,"1"-23"2702"0"0,0 21-3655 0 0,0 1-1 0 0,0-1 0 0 0,1 0 1 0 0,-2 0-1 0 0,1 1 0 0 0,0-1 1 0 0,0 0-1 0 0,-1 1 0 0 0,0-1 1 0 0,1 0-1 0 0,-1 1 0 0 0,0-1 1 0 0,0 1-1 0 0,-1-1 0 0 0,1 1 1 0 0,0 0-1 0 0,-3-4 0 0 0,3 5 302 0 0,-21 0 1087 0 0,17 1-1620 0 0,-1 1 1 0 0,1 1-1 0 0,0-1 0 0 0,0 1 1 0 0,0-1-1 0 0,0 1 0 0 0,1 1 1 0 0,-1-1-1 0 0,0 1 0 0 0,1 0 1 0 0,0 0-1 0 0,0 0 1 0 0,-1 0-1 0 0,2 1 0 0 0,-8 7 1 0 0,4-2 99 0 0,0 1 0 0 0,0 0 1 0 0,1 0-1 0 0,0 0 0 0 0,1 0 1 0 0,-5 13-1 0 0,8-16-206 0 0,0 0 0 0 0,0 0 1 0 0,0 1-1 0 0,1-1 0 0 0,1 1 0 0 0,-1-1 0 0 0,1 0 0 0 0,0 1 0 0 0,1-1 0 0 0,2 14 0 0 0,-1-18 47 0 0,3 2-24 0 0,-3-4-9 0 0,0 0-1 0 0,0 0 0 0 0,-1 0 1 0 0,1 0-1 0 0,0 0 1 0 0,0-1-1 0 0,0 1 0 0 0,0 0 1 0 0,0-1-1 0 0,0 1 1 0 0,0-1-1 0 0,0 0 0 0 0,0 0 1 0 0,1 0-1 0 0,-1 0 0 0 0,0 0 1 0 0,0 0-1 0 0,0-1 1 0 0,0 1-1 0 0,0 0 0 0 0,0-1 1 0 0,0 0-1 0 0,0 0 1 0 0,0 1-1 0 0,0-1 0 0 0,-1 0 1 0 0,4-2-1 0 0,1-2 18 0 0,1 1 0 0 0,-2-1-1 0 0,1 0 1 0 0,0-1 0 0 0,-1 1 0 0 0,5-8 0 0 0,5-7 71 0 0,-2-1 0 0 0,22-46 0 0 0,-20 37 58 0 0,-15 29 747 0 0,1 3-740 0 0,2 27-55 0 0,1-2 21 0 0,7 31 0 0 0,-8-49-240 0 0,0 0 0 0 0,0 0 0 0 0,1 0 0 0 0,0 0 0 0 0,0 0 0 0 0,1-1 0 0 0,7 9 1 0 0,-10-14-77 0 0,0 0 0 0 0,0 0 1 0 0,1 0-1 0 0,-1-1 0 0 0,1 1 1 0 0,-1-1-1 0 0,1 0 0 0 0,0 1 0 0 0,4 1 1 0 0,-6-4 17 0 0,1 1 0 0 0,0-1 0 0 0,0 0 0 0 0,-1 1 0 0 0,1-1 0 0 0,0 0 1 0 0,0 0-1 0 0,0 0 0 0 0,-1 0 0 0 0,1-1 0 0 0,0 1 0 0 0,0 0 0 0 0,0-1 0 0 0,-1 1 0 0 0,1-1 0 0 0,0 0 0 0 0,-1 0 1 0 0,1 1-1 0 0,-1-1 0 0 0,1 0 0 0 0,1-2 0 0 0,0 0-338 0 0,1 0-1 0 0,-1 0 1 0 0,0 0-1 0 0,-1-1 1 0 0,1 1-1 0 0,-1-1 1 0 0,1 0 0 0 0,-1 0-1 0 0,0 0 1 0 0,-1 0-1 0 0,1 0 1 0 0,1-7 0 0 0,5-11-1646 0 0,8-16 882 0 0,22-77-1 0 0,-7-49 5513 0 0,-31 162-4204 0 0,20-150 11025 0 0,-20 154-10618 0 0,-2 84 394 0 0,1 53-679 0 0,3-51-158 0 0,2 22-171 0 0,-2-90-324 0 0,0-1-1 0 0,2 1 1 0 0,9 28 0 0 0,-1-22-3771 0 0,4-3-1322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5527 0 0,'0'0'423'0'0,"2"-8"1198"0"0,-1 7-1245 0 0,0-1-1 0 0,-1 0 1 0 0,1 0-1 0 0,0 0 1 0 0,0 1-1 0 0,0-1 1 0 0,1 0-1 0 0,-1 1 0 0 0,0-1 1 0 0,1 1-1 0 0,-1 0 1 0 0,0-1-1 0 0,1 1 1 0 0,0 0-1 0 0,2-2 1 0 0,1 1 27 0 0,0 0 1 0 0,0 1-1 0 0,0-1 1 0 0,8 0-1 0 0,-4 0-322 0 0,6-2 196 0 0,-11 2-201 0 0,0 1 0 0 0,0 0 0 0 0,0 0 0 0 0,0 1 0 0 0,0-1 0 0 0,8 1 0 0 0,58 5 397 0 0,-57-4-346 0 0,0 0-1 0 0,21-2 0 0 0,-6 1-61 0 0,-24-1-55 0 0,1 1 0 0 0,-1-1 0 0 0,1 1 0 0 0,-1-1 0 0 0,0 0 1 0 0,1-1-1 0 0,-1 1 0 0 0,0-1 0 0 0,0 0 0 0 0,0 0 0 0 0,0 0 0 0 0,-1-1 0 0 0,1 1 0 0 0,6-6 0 0 0,-8 6 5 0 0,0 0 0 0 0,0 0-1 0 0,0 1 1 0 0,0-1 0 0 0,0-1 0 0 0,3-3 0 0 0,-3-5-3 0 0,-1 6 0 0 0,4-15 38 0 0,-4 17-44 0 0,0-1 1 0 0,-1 0-1 0 0,1 0 0 0 0,0 0 1 0 0,-1 1-1 0 0,0-1 0 0 0,0 0 1 0 0,0 0-1 0 0,-1 0 0 0 0,1 1 1 0 0,-1-1-1 0 0,-1-4 0 0 0,1 5 11 0 0,-2-3 109 0 0,-3-2-31 0 0,-19-20 437 0 0,24 26-469 0 0,-1 0 1 0 0,0 1-1 0 0,0-1 1 0 0,0 1-1 0 0,0-1 1 0 0,0 1-1 0 0,0 0 1 0 0,0 0-1 0 0,-1 0 1 0 0,1 0-1 0 0,0 0 1 0 0,-1 0-1 0 0,-2 0 1 0 0,2 1 29 0 0,1 0 0 0 0,-1-1 1 0 0,0 1-1 0 0,0 0 0 0 0,0 1 1 0 0,1-1-1 0 0,-1 0 0 0 0,0 1 1 0 0,0 0-1 0 0,-4 1 0 0 0,5-1-57 0 0,0 0-1 0 0,1 1 0 0 0,0-1 1 0 0,-1 0-1 0 0,1 1 0 0 0,0-1 1 0 0,-1 0-1 0 0,1 1 0 0 0,0 0 1 0 0,0-1-1 0 0,0 1 0 0 0,1 0 1 0 0,-1-1-1 0 0,0 1 0 0 0,1 0 1 0 0,-1 0-1 0 0,0 2 0 0 0,-1 5-16 0 0,1-1-1 0 0,0 1 1 0 0,1-1 0 0 0,0 1-1 0 0,0 0 1 0 0,0-1-1 0 0,1 1 1 0 0,1-1 0 0 0,-1 1-1 0 0,1-1 1 0 0,1 0-1 0 0,0 1 1 0 0,0-1 0 0 0,7 12-1 0 0,-4-9-109 0 0,1 1-1 0 0,0-1 0 0 0,1 0 1 0 0,0 0-1 0 0,1-1 1 0 0,0 0-1 0 0,0-1 0 0 0,17 12 1 0 0,-20-17-337 0 0,0 0 1 0 0,0-1 0 0 0,1 0-1 0 0,-1 0 1 0 0,1-1-1 0 0,-1 0 1 0 0,10 2 0 0 0,-11-3 150 0 0,23 5-1594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10335 0 0,'12'66'1120'0'0,"4"55"8144"0"0,-16-133-9469 0 0,-1 0 0 0 0,1-1 0 0 0,1 1 0 0 0,0 0-1 0 0,1-1 1 0 0,0 1 0 0 0,5-13 0 0 0,-1 5-1358 0 0,1 1 0 0 0,1 0 0 0 0,16-27 0 0 0,-13 28-316 0 0,1 4-29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8839 0 0,'0'0'800'0'0,"-3"1"-656"0"0,-5 2 274 0 0,0 0-1 0 0,-15 9 1 0 0,5-3 2792 0 0,17-8-3115 0 0,0 0 0 0 0,0-1-1 0 0,0 1 1 0 0,0 0 0 0 0,0 0 0 0 0,0 0-1 0 0,0 0 1 0 0,1 0 0 0 0,-1 0 0 0 0,0 2 0 0 0,2 0 5 0 0,6 9-103 0 0,-3-6-8 0 0,1 1 0 0 0,-1-1 1 0 0,1 0-1 0 0,0 0 0 0 0,12 9 0 0 0,0 2 9 0 0,17 16 61 0 0,-18-18 363 0 0,-1 1-1 0 0,22 29 1 0 0,-27-31-99 0 0,-1-1 395 0 0,1 1 0 0 0,-2 0 0 0 0,9 20 0 0 0,-15-29-466 0 0,0 0-1 0 0,-1 0 1 0 0,0 1-1 0 0,1-1 1 0 0,-2 1-1 0 0,1-1 1 0 0,-1 1-1 0 0,1-1 1 0 0,-2 1-1 0 0,1-1 1 0 0,-1 1-1 0 0,1-1 1 0 0,-4 10-1 0 0,3-10-84 0 0,-1 0 0 0 0,1-1 0 0 0,-1 1 1 0 0,0 0-1 0 0,0-1 0 0 0,-1 0 0 0 0,1 1 0 0 0,-1-1 0 0 0,0 0 0 0 0,0 0 0 0 0,-6 5 0 0 0,-14 10 6 0 0,9-7-335 0 0,0-1 1 0 0,-1-1 0 0 0,0 0-1 0 0,0 0 1 0 0,-21 8-1 0 0,18-12-1223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11975 0 0,'0'0'1083'0'0,"3"1"-722"0"0,8 1 61 0 0,1-1-1 0 0,0 1 0 0 0,-1-2 0 0 0,21-1 1 0 0,51-10 2585 0 0,-35 3-2285 0 0,107-15-3514 0 0,-127 20 1296 0 0</inkml:trace>
  <inkml:trace contextRef="#ctx0" brushRef="#br0" timeOffset="1">246 220 4143 0 0,'0'0'440'0'0,"-6"8"4888"0"0,6 0-2336 0 0,8 0 688 0 0,8-10-3472 0 0,4-2-96 0 0,2-4-16 0 0,4 2-288 0 0,4-2-64 0 0,2-2 0 0 0,2 0-6296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5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 14423 0 0,'-8'-2'640'0'0,"-2"4"288"0"0,4 10-928 0 0,-2 4 0 0 0,2 4 0 0 0,-2-1 424 0 0,2 5 56 0 0,4 2 16 0 0,0 4 0 0 0,0 4-288 0 0,0 0-56 0 0,0 0-16 0 0,2 0 0 0 0,4 2-776 0 0,2-4-152 0 0,-2-4-32 0 0,2-4-5768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0,'0'0'1266'0'0,"2"0"-793"0"0,6 2-214 0 0,0 0 1 0 0,0 0-1 0 0,9 5 1 0 0,-8-3-247 0 0,0-1 0 0 0,17 4 0 0 0,-13-4-15 0 0,0 1 0 0 0,-1 0 0 0 0,18 8 0 0 0,-16-6-66 0 0,26 8 0 0 0,-2-3-136 0 0,-28-9 182 0 0,-9-1 19 0 0,-1-1 1 0 0,1 0-1 0 0,-1 0 1 0 0,0 1 0 0 0,1-1-1 0 0,-1 0 1 0 0,1 0-1 0 0,-1 1 1 0 0,0-1 0 0 0,1 1-1 0 0,-1-1 1 0 0,0 0-1 0 0,1 1 1 0 0,-1-1 0 0 0,0 1-1 0 0,1-1 1 0 0,-1 1-1 0 0,0-1 1 0 0,0 1 0 0 0,0-1-1 0 0,0 1 1 0 0,1-1-1 0 0,-1 1 1 0 0,2 12 8 0 0,-2-13-8 0 0,0 4 29 0 0,-1-1 0 0 0,1 1 0 0 0,0-1-1 0 0,-1 1 1 0 0,0-1 0 0 0,0 1 0 0 0,0-1-1 0 0,0 0 1 0 0,-1 1 0 0 0,1-1 0 0 0,-3 3 0 0 0,-23 33 799 0 0,-12 4 856 0 0,39-42-1644 0 0,-1 0 1 0 0,1-1 0 0 0,0 1 0 0 0,-1 0-1 0 0,1 0 1 0 0,0 0 0 0 0,0 0 0 0 0,0 0-1 0 0,0-1 1 0 0,0 1 0 0 0,0 0-1 0 0,0 0 1 0 0,0 0 0 0 0,0 0 0 0 0,0 0-1 0 0,0 0 1 0 0,0-1 0 0 0,1 1 0 0 0,-1 0-1 0 0,0 0 1 0 0,1 0 0 0 0,9 15 357 0 0,2-4-251 0 0,0-1 0 0 0,2-1 0 0 0,-1 0 0 0 0,1-1 0 0 0,0 0 0 0 0,17 7 0 0 0,34 21 73 0 0,-57-31-180 0 0,0-1 0 0 0,-1 1 0 0 0,1 1 0 0 0,-1 0 0 0 0,9 12 0 0 0,-14-17-13 0 0,-1-1 0 0 0,0 1 1 0 0,0 0-1 0 0,1 0 0 0 0,-1 0 0 0 0,-1 0 1 0 0,1 0-1 0 0,0 0 0 0 0,0 0 0 0 0,-1 0 1 0 0,1 0-1 0 0,-1 0 0 0 0,0 1 0 0 0,0-1 1 0 0,0 0-1 0 0,0 0 0 0 0,0 0 0 0 0,0 3 0 0 0,-1-2 19 0 0,0 0-1 0 0,0-1 1 0 0,0 1-1 0 0,-1 0 1 0 0,1 0-1 0 0,-1-1 1 0 0,1 1-1 0 0,-1-1 1 0 0,0 1-1 0 0,0-1 0 0 0,-3 3 1 0 0,-5 4 130 0 0,0-2-1 0 0,-1 1 1 0 0,0-2 0 0 0,-19 10-1 0 0,19-9-105 0 0,9-6-62 0 0,0 0 1 0 0,0 0-1 0 0,0 1 0 0 0,0-1 1 0 0,0-1-1 0 0,0 1 0 0 0,0 0 1 0 0,0 0-1 0 0,-1-1 0 0 0,1 0 1 0 0,0 1-1 0 0,0-1 0 0 0,-1 0 1 0 0,-3 0-1 0 0,4 0-110 0 0,-1-36-2433 0 0,6 17 523 0 0,1 4-2934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2 919 0 0,'-1'0'67'0'0,"0"0"-56"0"0,-1-1 0 0 0,1 1 0 0 0,0 0 0 0 0,0-1-1 0 0,0 1 1 0 0,-1 0 0 0 0,1 0 0 0 0,0 0 0 0 0,0 0 0 0 0,-1 0 0 0 0,1 0-1 0 0,0 1 1 0 0,0-1 0 0 0,0 0 0 0 0,-3 1 0 0 0,-1 1 295 0 0,0-1 952 0 0,-1 0-1 0 0,1 1 1 0 0,0-1-1 0 0,0 1 1 0 0,0 0-1 0 0,0 1 1 0 0,-8 4-1 0 0,8-4-702 0 0,1 0-1 0 0,0 1 0 0 0,0-1 1 0 0,0 1-1 0 0,0 0 0 0 0,0 0 1 0 0,-3 6-1 0 0,4-4-431 0 0,-1 0 0 0 0,1 0 1 0 0,1 0-1 0 0,-1 0 0 0 0,1 1 1 0 0,0-1-1 0 0,0 1 0 0 0,1-1 1 0 0,0 1-1 0 0,0-1 0 0 0,1 1 1 0 0,-1 0-1 0 0,2 10 0 0 0,0-10-103 0 0,0-1-1 0 0,0 1 1 0 0,1-1-1 0 0,0 1 0 0 0,0-1 1 0 0,1 0-1 0 0,-1 0 1 0 0,1 0-1 0 0,0 0 1 0 0,1 0-1 0 0,0-1 1 0 0,0 1-1 0 0,8 8 0 0 0,-8-10-11 0 0,0 0 0 0 0,0-1 0 0 0,1 0-1 0 0,-1 0 1 0 0,1 0 0 0 0,0 0-1 0 0,0-1 1 0 0,0 1 0 0 0,0-1-1 0 0,0 0 1 0 0,0-1 0 0 0,0 0-1 0 0,1 1 1 0 0,-1-2 0 0 0,0 1-1 0 0,1 0 1 0 0,7-1 0 0 0,-8 0 9 0 0,1-1 0 0 0,0 1 0 0 0,0-1 1 0 0,0 0-1 0 0,-1-1 0 0 0,1 1 0 0 0,0-1 0 0 0,-1 0 1 0 0,0 0-1 0 0,1-1 0 0 0,-1 0 0 0 0,0 0 0 0 0,0 0 0 0 0,-1 0 1 0 0,1-1-1 0 0,0 0 0 0 0,3-4 0 0 0,-6 6-10 0 0,-1-1-1 0 0,0 1 1 0 0,0 0-1 0 0,0-1 1 0 0,0 1-1 0 0,-1 0 1 0 0,1-1-1 0 0,-1 1 1 0 0,1-1-1 0 0,-1 1 1 0 0,0-1-1 0 0,0 1 1 0 0,0-1-1 0 0,0 1 1 0 0,0-1-1 0 0,-1 1 1 0 0,-1-5-1 0 0,-1-4-34 0 0,0 0 1 0 0,-7-14-1 0 0,-8-15-123 0 0,3 9-1460 0 0,6 10-2814 0 0,1-1-854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5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97 11519 0 0,'4'107'1248'0'0,"-5"-94"-746"0"0,1-1-1 0 0,-2 1 0 0 0,0-1 1 0 0,-3 14-1 0 0,1-11 502 0 0,-2 28 1 0 0,3-13 89 0 0,2-30-1058 0 0,1 1 1 0 0,0 0 0 0 0,0 0-1 0 0,0 0 1 0 0,0-1 0 0 0,0 1-1 0 0,0 0 1 0 0,1 0-1 0 0,-1-1 1 0 0,0 1 0 0 0,0 0-1 0 0,0 0 1 0 0,1-1-1 0 0,-1 1 1 0 0,0 0 0 0 0,1-1-1 0 0,-1 1 1 0 0,1 1-1 0 0,1 0 49 0 0,-2-1-69 0 0,0-1 1 0 0,0 1 0 0 0,0-1-1 0 0,1 1 1 0 0,-1-1 0 0 0,0 1-1 0 0,0-1 1 0 0,0 1-1 0 0,1-1 1 0 0,-1 0 0 0 0,0 1-1 0 0,1-1 1 0 0,-1 1-1 0 0,0-1 1 0 0,1 0 0 0 0,-1 1-1 0 0,0-1 1 0 0,1 0 0 0 0,-1 0-1 0 0,1 1 1 0 0,-1-1-1 0 0,1 0 1 0 0,-1 0 0 0 0,1 1-1 0 0,-1-1 1 0 0,1 0-1 0 0,-1 0 1 0 0,1 0 0 0 0,0 0-1 0 0,0 0-3 0 0,1-1 0 0 0,-1 1 1 0 0,0-1-1 0 0,1 0 0 0 0,-1 0 0 0 0,0 1 0 0 0,0-1 0 0 0,1 0 0 0 0,-1 0 0 0 0,1-1 0 0 0,2-3-14 0 0,0 0 0 0 0,0 0 0 0 0,0-1 0 0 0,0 1 0 0 0,-1-1 0 0 0,0 0-1 0 0,4-12 1 0 0,11-18-149 0 0,-3 10-62 0 0,15-35-1 0 0,-14 28 65 0 0,12-38 0 0 0,-21 49 66 0 0,1 1-1 0 0,21-38 0 0 0,-29 59 83 0 0,0 0 0 0 0,0 1 0 0 0,0-1 1 0 0,0 0-1 0 0,0 0 0 0 0,0 0 0 0 0,0 0 0 0 0,0 0 0 0 0,0 0 0 0 0,0 0 0 0 0,0 0 0 0 0,0 0 0 0 0,0 0 0 0 0,0 0 0 0 0,1 0 0 0 0,-1 0 0 0 0,0 0 1 0 0,0 0-1 0 0,0 0 0 0 0,0 0 0 0 0,0 0 0 0 0,0 0 0 0 0,0 0 0 0 0,0 0 0 0 0,0 0 0 0 0,0 0 0 0 0,0 0 0 0 0,0 0 0 0 0,0 0 0 0 0,1 0 0 0 0,-1 0 1 0 0,0 0-1 0 0,0 0 0 0 0,0 0 0 0 0,0 0 0 0 0,0 0 0 0 0,0 0 0 0 0,0 0 0 0 0,0 0 0 0 0,0 0 0 0 0,0 0 0 0 0,0 0 0 0 0,0 0 0 0 0,0 0 0 0 0,0 0 1 0 0,1 0-1 0 0,-1 0 0 0 0,0 0 0 0 0,0 0 0 0 0,0 0 0 0 0,0 0 0 0 0,0 0 0 0 0,0-1 0 0 0,0 1 0 0 0,0 0 0 0 0,0 0 0 0 0,0 0 0 0 0,0 0 0 0 0,0 0 1 0 0,0 0-1 0 0,0 0 0 0 0,0 0 0 0 0,0 0 0 0 0,0 0 0 0 0,0 0 0 0 0,0 0 0 0 0,0 0 0 0 0,0-1 0 0 0,3 5 27 0 0,0 0-1 0 0,-1 0 1 0 0,1-1-1 0 0,-1 2 0 0 0,0-1 1 0 0,0 0-1 0 0,0 0 1 0 0,0 1-1 0 0,-1-1 1 0 0,0 1-1 0 0,0-1 1 0 0,1 9-1 0 0,0 2 42 0 0,1 4 165 0 0,-1-1 0 0 0,0 1 0 0 0,-2 0 1 0 0,0 0-1 0 0,-1 0 0 0 0,-1-1 1 0 0,-1 1-1 0 0,-10 36 0 0 0,6-16 307 0 0,3-3 271 0 0,19-52-655 0 0,17-34-467 0 0,36-80 0 0 0,-60 112 177 0 0,1 0 0 0 0,1 0 0 0 0,21-28 0 0 0,-22 36 77 0 0,-8 9-9 0 0,5 16-4 0 0,15 48 136 0 0,-16-46 20 0 0,0 1 1 0 0,1-2-1 0 0,1 1 0 0 0,0-1 0 0 0,18 29 0 0 0,-23-43-77 0 0,12 18 79 0 0,24 25 0 0 0,-33-41-77 0 0,0 1 1 0 0,0-1 0 0 0,0 1 0 0 0,0-2-1 0 0,1 1 1 0 0,-1 0 0 0 0,1-1 0 0 0,0 0 0 0 0,0-1-1 0 0,8 3 1 0 0,-10-4-6 0 0,0 0 0 0 0,1 0-1 0 0,-1 0 1 0 0,0-1 0 0 0,1 0-1 0 0,-1 0 1 0 0,0 0 0 0 0,0-1 0 0 0,1 1-1 0 0,-1-1 1 0 0,0 0 0 0 0,0 0-1 0 0,5-2 1 0 0,-1-1 5 0 0,1-1 0 0 0,-1 1-1 0 0,0-1 1 0 0,-1-1-1 0 0,9-7 1 0 0,-6 4-10 0 0,0-1 0 0 0,9-13 0 0 0,8-7 0 0 0,-24 25 0 0 0,1 0 0 0 0,-1 0 0 0 0,-1 0 0 0 0,1 0 0 0 0,-1 0 0 0 0,0 0 0 0 0,0-1 0 0 0,0 1 0 0 0,1-11 0 0 0,4-8 0 0 0,-5 18 0 0 0,-1 1 0 0 0,0-1 0 0 0,0 0 0 0 0,-1 1 0 0 0,1-1 0 0 0,-1 0 0 0 0,-1 1 0 0 0,1-1 0 0 0,-1 0 0 0 0,0 1 0 0 0,0-1 0 0 0,-1 1 0 0 0,1-1 0 0 0,-1 1 0 0 0,0-1 0 0 0,-1 1 0 0 0,1 0 0 0 0,-1 0 0 0 0,0 0 0 0 0,-1 1 0 0 0,1-1 0 0 0,-8-6 0 0 0,-25-26 11 0 0,35 36 43 0 0,-1 1 17 0 0,-2 2-39 0 0,1 0-1 0 0,-1 0 0 0 0,1 0 1 0 0,-1 1-1 0 0,1-1 0 0 0,0 1 1 0 0,0 0-1 0 0,0 0 0 0 0,1 0 1 0 0,-1 0-1 0 0,1 0 0 0 0,-1 1 1 0 0,1-1-1 0 0,0 1 0 0 0,0-1 1 0 0,1 1-1 0 0,-1 0 0 0 0,-1 5 1 0 0,-1 5 69 0 0,1 0 0 0 0,1 0 0 0 0,-2 29 0 0 0,4-38-93 0 0,0 0 0 0 0,1-1 0 0 0,-1 1-1 0 0,1 0 1 0 0,1 0 0 0 0,-1-1 0 0 0,0 1 0 0 0,1 0-1 0 0,3 5 1 0 0,1 1-10 0 0,1 0 0 0 0,10 14 0 0 0,-9-14-61 0 0,1-1-1 0 0,0 0 1 0 0,1 0-1 0 0,0-1 1 0 0,13 9 0 0 0,-20-15-214 0 0,1-1 0 0 0,0 1 0 0 0,0-1 1 0 0,0 0-1 0 0,1 0 0 0 0,-1 0 1 0 0,0-1-1 0 0,1 1 0 0 0,-1-1 1 0 0,1 0-1 0 0,-1-1 0 0 0,1 1 0 0 0,0-1 1 0 0,-1 0-1 0 0,1 0 0 0 0,0 0 1 0 0,8-2-1 0 0,-10 1-158 0 0,-1 1-1 0 0,1-1 1 0 0,-1-1 0 0 0,1 1 0 0 0,-1 0 0 0 0,1 0 0 0 0,-1-1-1 0 0,0 1 1 0 0,3-3 0 0 0,5-8-1100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5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78 180 11919 0 0,'0'3'547'0'0,"-4"145"1034"0"0,-2-79 2650 0 0,6-66-3859 0 0,-1-1-124 0 0,-2 3-110 0 0,1-1 0 0 0,-1 1 0 0 0,-1-1 0 0 0,-5 7 1 0 0,7-10 71 0 0,-10-3 14 0 0,9 1-182 0 0,-7-5 44 0 0,8 4-54 0 0,0-1 0 0 0,0 1 0 0 0,1-1-1 0 0,-1 1 1 0 0,1-1 0 0 0,-2-3 0 0 0,2 0-45 0 0,-1 1 0 0 0,1-1 0 0 0,0 1-1 0 0,1-1 1 0 0,-1 1 0 0 0,1-1 0 0 0,0 0 0 0 0,0 1 0 0 0,1-1 0 0 0,0 1 0 0 0,0-1 0 0 0,0 1 0 0 0,4-10-1 0 0,1-3-471 0 0,2 0-1 0 0,15-28 1 0 0,-17 36 190 0 0,1 1 1 0 0,0 0-1 0 0,0 0 0 0 0,0 1 1 0 0,1 0-1 0 0,1 0 0 0 0,9-6 1 0 0,2-1-415 0 0,1 1 1 0 0,25-12-1 0 0,-26 17-21 0 0,36-11 0 0 0,-20 8 86 0 0,6-2-178 0 0,-25 8 484 0 0,29-12 1 0 0,-38 14 314 0 0,-2 0 14 0 0,0 1 1 0 0,0 0-1 0 0,1 0 1 0 0,-1 1-1 0 0,1 0 1 0 0,-1 0-1 0 0,1 0 1 0 0,7 0-1 0 0,-11 2 934 0 0,-3 1-874 0 0,0 1 0 0 0,0-1 0 0 0,-1 0 0 0 0,1 0 0 0 0,-1 1 0 0 0,1-1-1 0 0,-1 0 1 0 0,1 0 0 0 0,-1 0 0 0 0,1 1 0 0 0,-1-1 0 0 0,0 0 0 0 0,0 0-1 0 0,0 0 1 0 0,0 0 0 0 0,0 0 0 0 0,0-1 0 0 0,0 1 0 0 0,-1 1 0 0 0,-27 15 766 0 0,8-5-208 0 0,11-5-160 0 0,-1 0 0 0 0,-18 8 1 0 0,-14 10 884 0 0,40-23-1198 0 0,0 0 1 0 0,1 1 0 0 0,-1-1 0 0 0,1 1 0 0 0,-4 5 0 0 0,4-6 570 0 0,5 9-505 0 0,-2-8-200 0 0,-1-1-1 0 0,1 1 1 0 0,0-1-1 0 0,0 0 1 0 0,1 0-1 0 0,-1 0 1 0 0,2 3-1 0 0,0-1-1 0 0,-1 0 0 0 0,1-1 0 0 0,0 1 0 0 0,0-1 0 0 0,0 0 0 0 0,5 5 0 0 0,0-1 0 0 0,98 90-47 0 0,-31-29 260 0 0,-71-64-87 0 0,-1 0 0 0 0,1 0 0 0 0,-1 0 0 0 0,1 0 1 0 0,-1 1-1 0 0,4 9 0 0 0,-6-12-49 0 0,0 0 1 0 0,0 0-1 0 0,0 0 1 0 0,-1 0-1 0 0,1 1 1 0 0,-1-1-1 0 0,0 0 0 0 0,1 0 1 0 0,-1 1-1 0 0,0-1 1 0 0,0 0-1 0 0,0 1 1 0 0,-1-1-1 0 0,1 0 0 0 0,-1 0 1 0 0,1 0-1 0 0,-1 1 1 0 0,-1 2-1 0 0,-5 8 251 0 0,-1-1 0 0 0,0 0 0 0 0,-1-1 0 0 0,0 0 0 0 0,-1 0 0 0 0,0-1 0 0 0,-14 10 0 0 0,-21 13 198 0 0,-53 29 0 0 0,77-52-1164 0 0,0 0 0 0 0,-41 11 0 0 0,21-7-1033 0 0,7-2-148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7831 0 0,'0'0'603'0'0,"2"-1"-396"0"0,5-1 462 0 0,1 0-1 0 0,-1 0 1 0 0,14-7 0 0 0,-10 4 192 0 0,-7 3-624 0 0,0 1 0 0 0,0 0 1 0 0,1 0-1 0 0,-1 1 1 0 0,0-1-1 0 0,0 1 0 0 0,0 0 1 0 0,1 0-1 0 0,-1 1 1 0 0,0-1-1 0 0,6 2 1 0 0,8 2 573 0 0,22 9 0 0 0,-30-10-522 0 0,3 2-30 0 0,0 0 1 0 0,-1 1 0 0 0,0 0 0 0 0,0 1 0 0 0,-1 0 0 0 0,19 15-1 0 0,-12-5 262 0 0,0 0 0 0 0,27 37 0 0 0,-39-47-419 0 0,-1 0 0 0 0,0 1 0 0 0,-1 0 0 0 0,1 0 0 0 0,-2 0 0 0 0,1 0 0 0 0,-1 1 0 0 0,0 0 0 0 0,-1-1 0 0 0,0 1 0 0 0,-1 0 0 0 0,0 0 0 0 0,0 0 0 0 0,0 0 0 0 0,-2 0 0 0 0,1 0 0 0 0,-1 0 0 0 0,0 0 0 0 0,-1 0 0 0 0,0 0 0 0 0,0 0 0 0 0,-1-1 0 0 0,-4 11 0 0 0,-1-2-51 0 0,0 0-1 0 0,-2-1 1 0 0,1-1 0 0 0,-24 29-1 0 0,24-34-31 0 0,0-1-1 0 0,0-1 0 0 0,0 0 0 0 0,-1 0 0 0 0,0 0 1 0 0,-1-2-1 0 0,0 1 0 0 0,-14 6 0 0 0,13-8-30 0 0,11-4 4 0 0,0 0 0 0 0,0-1 0 0 0,0 1-1 0 0,0-1 1 0 0,0 0 0 0 0,0 1 0 0 0,0-1-1 0 0,0 0 1 0 0,0 1 0 0 0,0-1 0 0 0,0 0 0 0 0,0 0-1 0 0,-2 0 1 0 0,-2-4-24 0 0,4 3 10 0 0,-1-1-2 0 0,-1-1-1 0 0,1 1 1 0 0,0-1 0 0 0,0 1-1 0 0,0-1 1 0 0,0 0 0 0 0,0 0-1 0 0,0 0 1 0 0,1 0 0 0 0,0 0-1 0 0,-1 0 1 0 0,1 0 0 0 0,0-1-1 0 0,1 1 1 0 0,-1 0 0 0 0,0-1 0 0 0,1 1-1 0 0,0 0 1 0 0,0-1 0 0 0,0 1-1 0 0,0 0 1 0 0,1-1 0 0 0,0-3-1 0 0,0 4 22 0 0,-1 0-1 0 0,1 0 1 0 0,0 0-1 0 0,0 0 1 0 0,1 0-1 0 0,-1 0 1 0 0,0 0-1 0 0,1 1 1 0 0,0-1-1 0 0,0 1 1 0 0,-1-1-1 0 0,1 1 1 0 0,1 0-1 0 0,-1-1 1 0 0,0 1-1 0 0,1 0 1 0 0,-1 1-1 0 0,1-1 1 0 0,-1 0-1 0 0,1 1 1 0 0,0-1-1 0 0,0 1 1 0 0,0 0-1 0 0,0 0 1 0 0,3-1-1 0 0,14 0 18 0 0,0 0-1 0 0,0 2 0 0 0,0 0 1 0 0,37 6-1 0 0,-17-2-16 0 0,-14-2-1112 0 0,0-1 0 0 0,0-1 0 0 0,33-4 0 0 0,-40 1-609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105 404 5983 0 0,'0'0'464'0'0,"0"-11"1406"0"0,-1 4 3144 0 0,1 6-4821 0 0,-1-1-1 0 0,0 1 0 0 0,1 0 1 0 0,-1 0-1 0 0,0 0 0 0 0,0 0 1 0 0,0 0-1 0 0,0 0 0 0 0,0 0 0 0 0,0 1 1 0 0,0-1-1 0 0,0 0 0 0 0,-1 0 1 0 0,1 1-1 0 0,0-1 0 0 0,0 1 1 0 0,0-1-1 0 0,-1 1 0 0 0,1 0 1 0 0,0-1-1 0 0,-1 1 0 0 0,1 0 1 0 0,0 0-1 0 0,-1 0 0 0 0,1 0 0 0 0,0 0 1 0 0,-3 0-1 0 0,1 1-179 0 0,1 0 1 0 0,-1 0-1 0 0,1 0 1 0 0,-1 0-1 0 0,1 0 0 0 0,0 1 1 0 0,0-1-1 0 0,0 0 0 0 0,0 1 1 0 0,0 0-1 0 0,0 0 0 0 0,0-1 1 0 0,0 1-1 0 0,-2 4 1 0 0,-1 2 0 0 0,0 0 1 0 0,1 0 0 0 0,0 1 0 0 0,1-1-1 0 0,0 1 1 0 0,0 0 0 0 0,1 0 0 0 0,0 0 0 0 0,0 0-1 0 0,1 0 1 0 0,0 15 0 0 0,1-18-5 0 0,0 0 1 0 0,0 0 0 0 0,1 0-1 0 0,0 0 1 0 0,0 0-1 0 0,0 0 1 0 0,1 0 0 0 0,0 0-1 0 0,0 0 1 0 0,0-1-1 0 0,1 1 1 0 0,0-1 0 0 0,0 0-1 0 0,0 0 1 0 0,1 0-1 0 0,-1 0 1 0 0,1 0 0 0 0,7 6-1 0 0,-8-9 5 0 0,-1 0 0 0 0,1 0 0 0 0,0 0 0 0 0,0-1-1 0 0,0 1 1 0 0,0-1 0 0 0,0 0 0 0 0,0 1 0 0 0,1-1 0 0 0,-1 0 0 0 0,0-1-1 0 0,1 1 1 0 0,3 0 0 0 0,-4-2 3 0 0,-1 1-1 0 0,1 0 1 0 0,0-1-1 0 0,0 1 1 0 0,0-1-1 0 0,0 0 1 0 0,-1 0-1 0 0,1 0 1 0 0,0 0-1 0 0,-1-1 1 0 0,1 1-1 0 0,-1-1 1 0 0,1 1-1 0 0,-1-1 1 0 0,3-2-1 0 0,2-2 69 0 0,-1 0-1 0 0,1-1 1 0 0,-1 0-1 0 0,0 0 1 0 0,0 0-1 0 0,-1-1 0 0 0,0 1 1 0 0,0-1-1 0 0,6-17 1 0 0,-3 2 50 0 0,-2 0-1 0 0,0 0 1 0 0,-2-1 0 0 0,0 0 0 0 0,-2 1 0 0 0,-1-1-1 0 0,-2-39 1 0 0,-6-6-616 0 0,-21-91-1 0 0,14 105-3275 0 0,8 29-2604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0,'0'0'623'0'0,"6"3"-514"0"0,18 6 158 0 0,-18-7 1054 0 0,7 2 2322 0 0,3 0-2603 0 0,1 0 0 0 0,-1-2 0 0 0,23 1 0 0 0,54-3-932 0 0,-42-1-1601 0 0,-33 1-359 0 0,0 0-3282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4143 0 0,'-7'6'428'0'0,"-2"0"-1159"0"0,7-5 1840 0 0,0 1 0 0 0,1-1 0 0 0,-1 0 0 0 0,1 1 0 0 0,-1 0 1 0 0,1-1-1 0 0,0 1 0 0 0,0 0 0 0 0,-2 4 2072 0 0,17 0-1943 0 0,-4-2-1221 0 0,1-1 1 0 0,0 1 0 0 0,0-2 0 0 0,0 0 0 0 0,0 0 0 0 0,1-1 0 0 0,-1 0 0 0 0,0-1 0 0 0,1 0 0 0 0,-1-1 0 0 0,17-3 0 0 0,-5-1-955 0 0,-1-1 1 0 0,0-1-1 0 0,0-1 0 0 0,30-16 1 0 0,0-4-870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3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118 164 8751 0 0,'0'0'674'0'0,"-2"0"-224"0"0,-1 1-6 0 0,-1 0-1 0 0,1 0 1 0 0,-1 0-1 0 0,1 0 1 0 0,0 1 0 0 0,0-1-1 0 0,0 1 1 0 0,-1 0-1 0 0,1 0 1 0 0,1 0-1 0 0,-1 0 1 0 0,-3 3-1 0 0,2 0-36 0 0,0 0-1 0 0,0 1 1 0 0,0-1 0 0 0,1 1-1 0 0,0-1 1 0 0,-3 8-1 0 0,-27 69 2204 0 0,31-73-2404 0 0,-1 0-1 0 0,1 0 1 0 0,1 1-1 0 0,-1-1 1 0 0,2 0 0 0 0,-1 1-1 0 0,2 12 1 0 0,0-18-173 0 0,-1 0 0 0 0,1 0 0 0 0,1 0 0 0 0,-1 0 0 0 0,1 0 0 0 0,-1 0 1 0 0,1-1-1 0 0,0 1 0 0 0,0-1 0 0 0,1 1 0 0 0,-1-1 0 0 0,1 1 0 0 0,0-1 0 0 0,0 0 0 0 0,0 0 1 0 0,0-1-1 0 0,0 1 0 0 0,1-1 0 0 0,4 3 0 0 0,-3-2-41 0 0,1 0 1 0 0,0 0-1 0 0,0 0 0 0 0,0-1 1 0 0,1 0-1 0 0,-1 0 1 0 0,1-1-1 0 0,-1 0 0 0 0,1 0 1 0 0,-1 0-1 0 0,10-1 0 0 0,-6-1-240 0 0,1 0-1 0 0,-1 0 0 0 0,0-1 1 0 0,-1-1-1 0 0,1 1 0 0 0,0-1 1 0 0,11-6-1 0 0,-14 5-493 0 0,-1 0-1 0 0,1 0 1 0 0,-1 0-1 0 0,0-1 1 0 0,0 0-1 0 0,7-7 1 0 0,1-4-1105 0 0</inkml:trace>
  <inkml:trace contextRef="#ctx0" brushRef="#br0" timeOffset="1">334 0 7831 0 0,'-1'2'603'0'0,"-4"16"434"0"0,0 1 1 0 0,2 0-1 0 0,-3 26 0 0 0,2 62 4959 0 0,4-79-5522 0 0,14 409 5407 0 0,-12-414-5706 0 0,1 0 1 0 0,8 34-1 0 0,-8-45-630 0 0,1 0 1 0 0,0-1-1 0 0,1 0 1 0 0,0 0-1 0 0,0 0 0 0 0,13 17 1 0 0,-2-10-7625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5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2 109 919 0 0,'-2'16'7258'0'0,"9"-18"-4165"0"0,-3 2-2854 0 0,7-5 96 0 0,-1 0 0 0 0,1-1 0 0 0,-1 0 1 0 0,18-14-1 0 0,9-6 122 0 0,-23 18-226 0 0,1-1 1 0 0,0 2-1 0 0,0 0 1 0 0,1 0-1 0 0,24-5 1 0 0,-35 10-156 0 0,0 1 1 0 0,0 1 0 0 0,0-1 0 0 0,0 1-1 0 0,0 0 1 0 0,0 0 0 0 0,0 0 0 0 0,0 1-1 0 0,0 0 1 0 0,0 0 0 0 0,0 0-1 0 0,0 0 1 0 0,0 1 0 0 0,-1 0 0 0 0,1 0-1 0 0,-1 0 1 0 0,1 0 0 0 0,-1 1-1 0 0,0 0 1 0 0,0 0 0 0 0,0 0 0 0 0,6 7-1 0 0,-4-4 19 0 0,-2 1 0 0 0,1-1 0 0 0,-1 1 0 0 0,0 0 1 0 0,0 0-1 0 0,-1 1 0 0 0,0-1 0 0 0,4 14 0 0 0,-4-7 44 0 0,0 0 0 0 0,0 1 0 0 0,-2-1 0 0 0,1 16 0 0 0,-3-23-87 0 0,0 1 0 0 0,0-1 0 0 0,0 0 0 0 0,-1 0 0 0 0,0 1 0 0 0,-1-1 0 0 0,1 0 0 0 0,-1-1 1 0 0,-1 1-1 0 0,1-1 0 0 0,-9 13 0 0 0,2-7 11 0 0,0 0-1 0 0,0 0 1 0 0,-2-1 0 0 0,-19 16 0 0 0,25-22-76 0 0,-1 0 0 0 0,0 0 1 0 0,0 0-1 0 0,0-1 1 0 0,-1 0-1 0 0,1 0 1 0 0,-1-1-1 0 0,0 0 1 0 0,-16 3-1 0 0,14-4-18 0 0,8-1 6 0 0,1-1-1 0 0,-1 1 1 0 0,0-1-1 0 0,0 1 1 0 0,1-1-1 0 0,-1 0 1 0 0,0 0-1 0 0,0 0 1 0 0,0 0 0 0 0,1 0-1 0 0,-1-1 1 0 0,0 1-1 0 0,0 0 1 0 0,1-1-1 0 0,-1 1 1 0 0,0-1-1 0 0,-1-1 1 0 0,2 2-128 0 0,0-2-197 0 0,1-2 320 0 0,-1 0 0 0 0,1 0 0 0 0,0 0 0 0 0,0 0-1 0 0,0-1 1 0 0,1 1 0 0 0,-1 0 0 0 0,1 0 0 0 0,0 0 0 0 0,2-5-1 0 0,-2 7 38 0 0,0-1-1 0 0,0 1 0 0 0,1 0 0 0 0,-1 0 0 0 0,1 0 0 0 0,-1-1 1 0 0,1 2-1 0 0,0-1 0 0 0,-1 0 0 0 0,1 0 0 0 0,0 0 0 0 0,0 1 1 0 0,0-1-1 0 0,1 1 0 0 0,-1 0 0 0 0,0 0 0 0 0,0-1 0 0 0,5 0 1 0 0,-1 1 47 0 0,-1 0-1 0 0,0 1 1 0 0,0 0 0 0 0,1 0 0 0 0,-1 0 0 0 0,0 1 0 0 0,1 0 0 0 0,-1 0 0 0 0,0 0 0 0 0,0 0 0 0 0,0 1 0 0 0,5 2 0 0 0,23 6 294 0 0,90 26 592 0 0,-55-14-1820 0 0,-40-14-3712 0 0,0 0-1623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186 157 7831 0 0,'0'0'3954'0'0,"-1"2"-2885"0"0,-22 63 1837 0 0,-18 91 0 0 0,2-6-2055 0 0,-13 41-272 0 0,32-113-492 0 0,11-48-105 0 0,8-27-74 0 0,12-25-180 0 0,-4 9 172 0 0,3-10-137 0 0,0-1 1 0 0,10-42-1 0 0,22-84-368 0 0,-21 62 537 0 0,14-76-27 0 0,15-47 104 0 0,-34 153 54 0 0,-16 57-50 0 0,0 1 0 0 0,0-1 0 0 0,0 1 0 0 0,0-1 0 0 0,0 1 0 0 0,0-1 0 0 0,1 1 0 0 0,-1-1 0 0 0,0 1 0 0 0,0-1 1 0 0,0 1-1 0 0,1-1 0 0 0,-1 1 0 0 0,0-1 0 0 0,1 1 0 0 0,-1-1 0 0 0,0 1 0 0 0,1 0 0 0 0,-1-1 0 0 0,0 1 0 0 0,1-1 0 0 0,-1 1 0 0 0,1 0 0 0 0,-1 0 0 0 0,1-1 0 0 0,0 1 0 0 0,0 0-4 0 0,-1 0-1 0 0,1 1 1 0 0,-1-1 0 0 0,1 0-1 0 0,0 1 1 0 0,-1-1 0 0 0,1 0 0 0 0,-1 1-1 0 0,1-1 1 0 0,-1 1 0 0 0,0-1-1 0 0,1 1 1 0 0,-1-1 0 0 0,1 1-1 0 0,-1 0 1 0 0,0-1 0 0 0,1 2 0 0 0,2 5 37 0 0,0-1 1 0 0,-1 1 0 0 0,3 8 0 0 0,18 134 456 0 0,-10-56-406 0 0,26 113-51 0 0,6 38-908 0 0,-32-184-1020 0 0,-9-35 132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84 9671 0 0,'-4'-9'342'0'0,"-10"-22"5631"0"0,16 30-5782 0 0,0 0 0 0 0,1 0-1 0 0,-1 0 1 0 0,0 0 0 0 0,1 0 0 0 0,3-1 0 0 0,3 1-167 0 0,-1 1 0 0 0,1-1-1 0 0,-1 2 1 0 0,1-1 0 0 0,15 3 0 0 0,17 1-26 0 0,-29-4-2 0 0,37 0-560 0 0,89-10-1 0 0,-116 5-2679 0 0,34-12 0 0 0,-30 7-1023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45 102 1375 0 0,'0'-6'-1358'0'0,"2"-7"10357"0"0,-1 17-6481 0 0,0-2-2278 0 0,-1 0-1 0 0,-1 0 1 0 0,1 0-1 0 0,0 1 1 0 0,0-1 0 0 0,-1 0-1 0 0,1 0 1 0 0,-1 0-1 0 0,0 0 1 0 0,-1 4 0 0 0,-2 5 236 0 0,-12 74 1109 0 0,8-33-1009 0 0,2-12-385 0 0,2 0-1 0 0,1 0 0 0 0,2 1 1 0 0,5 47-1 0 0,-2-71-227 0 0,0-1 0 0 0,8 30 0 0 0,-9-43-127 0 0,0 1-1 0 0,0 0 0 0 0,1 0 0 0 0,-1-1 0 0 0,1 1 0 0 0,0-1 0 0 0,0 1 0 0 0,0-1 0 0 0,1 0 0 0 0,-1 0 0 0 0,1 0 0 0 0,0 0 0 0 0,0 0 0 0 0,0 0 0 0 0,0-1 0 0 0,0 0 0 0 0,6 4 0 0 0,9-1-1843 0 0</inkml:trace>
  <inkml:trace contextRef="#ctx0" brushRef="#br0" timeOffset="1">344 176 3679 0 0,'-3'-7'231'0'0,"2"3"-237"0"0,0 1 0 0 0,-1 0 0 0 0,0-1-1 0 0,1 1 1 0 0,-4-4 0 0 0,4 6 65 0 0,1 1 1 0 0,-1-1-1 0 0,1 1 1 0 0,-1-1-1 0 0,1 1 0 0 0,-1-1 1 0 0,0 1-1 0 0,1 0 0 0 0,-1-1 1 0 0,1 1-1 0 0,-1 0 1 0 0,0-1-1 0 0,1 1 0 0 0,-1 0 1 0 0,0 0-1 0 0,1 0 1 0 0,-1 0-1 0 0,0 0 0 0 0,1 0 1 0 0,-1-1-1 0 0,0 2 0 0 0,1-1 1 0 0,-1 0-1 0 0,0 0 1 0 0,1 0-1 0 0,-1 0 0 0 0,0 0 1 0 0,1 0-1 0 0,-1 1 0 0 0,0-1 1 0 0,1 0-1 0 0,-1 1 1 0 0,1-1-1 0 0,-2 1 0 0 0,-2 2 646 0 0,-1 0-1 0 0,1 1 0 0 0,0-1 1 0 0,1 1-1 0 0,-1 0 0 0 0,1 0 1 0 0,0 0-1 0 0,-4 5 0 0 0,2 0-214 0 0,1-1 0 0 0,0 1-1 0 0,-6 17 1 0 0,4-5-300 0 0,2 1 0 0 0,0-1 1 0 0,-1 24-1 0 0,3-24-58 0 0,1 0 0 0 0,1-1 0 0 0,1 1-1 0 0,1 0 1 0 0,1-1 0 0 0,1 0 0 0 0,0 0 0 0 0,2 0 0 0 0,0 0 0 0 0,12 25 0 0 0,-13-33-54 0 0,1-1 1 0 0,0-1 0 0 0,0 1 0 0 0,1-1-1 0 0,10 11 1 0 0,-15-18-32 0 0,1 0-1 0 0,0 0 1 0 0,-1-1-1 0 0,1 0 1 0 0,0 0-1 0 0,1 0 1 0 0,-1 0 0 0 0,0 0-1 0 0,1 0 1 0 0,-1-1-1 0 0,0 1 1 0 0,1-1 0 0 0,0 0-1 0 0,-1 0 1 0 0,1-1-1 0 0,0 1 1 0 0,0-1-1 0 0,-1 0 1 0 0,1 0 0 0 0,7-1-1 0 0,-5 1 32 0 0,-1-2 0 0 0,1 1 0 0 0,0 0 0 0 0,-1-1 0 0 0,1 0 1 0 0,-1-1-1 0 0,0 1 0 0 0,0-1 0 0 0,0 0 0 0 0,0 0 0 0 0,8-8 0 0 0,-7 5 10 0 0,0 0 1 0 0,0-1 0 0 0,-1 0 0 0 0,0 0-1 0 0,0 0 1 0 0,0-1 0 0 0,3-8-1 0 0,1-7 77 0 0,-1 1 0 0 0,-1-2 0 0 0,-1 1 0 0 0,5-43 0 0 0,-8 44-41 0 0,-2-1 1 0 0,-1 0-1 0 0,-1 1 1 0 0,0-1-1 0 0,-2 0 0 0 0,-1 1 1 0 0,-10-36-1 0 0,-23-46-1620 0 0,-6 3-6807 0 0,35 83 3276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2759 0 0,'-1'3'207'0'0,"-13"76"1627"0"0,9-55 130 0 0,0 1-1 0 0,2 0 1 0 0,-1 36-1 0 0,5-47-1707 0 0,0-1 0 0 0,1 1 1 0 0,1-1-1 0 0,0 1 0 0 0,0-1 0 0 0,2 0 0 0 0,-1-1 1 0 0,2 1-1 0 0,0-1 0 0 0,0 0 0 0 0,11 14 0 0 0,-13-20-135 0 0,0 0 0 0 0,1-1-1 0 0,-1 1 1 0 0,1-1 0 0 0,0-1-1 0 0,1 1 1 0 0,-1-1-1 0 0,1 0 1 0 0,0 0 0 0 0,0 0-1 0 0,0-1 1 0 0,1 0-1 0 0,-1 0 1 0 0,1 0 0 0 0,0-1-1 0 0,0 0 1 0 0,-1-1 0 0 0,1 0-1 0 0,0 0 1 0 0,0 0-1 0 0,1 0 1 0 0,-1-1 0 0 0,9-2-1 0 0,-5 1 92 0 0,0-1-1 0 0,0 0 0 0 0,0 0 1 0 0,-1-2-1 0 0,1 1 0 0 0,11-7 1 0 0,-17 8-109 0 0,0-1-1 0 0,0-1 1 0 0,-1 1 0 0 0,1-1 0 0 0,-1 1 0 0 0,1-1 0 0 0,-1-1 0 0 0,0 1 0 0 0,-1-1 0 0 0,1 1-1 0 0,-1-1 1 0 0,0 0 0 0 0,3-7 0 0 0,-3 6-38 0 0,0-1 0 0 0,0 0 0 0 0,-1 0 1 0 0,0-1-1 0 0,-1 1 0 0 0,0 0 0 0 0,0 0 0 0 0,0-1 0 0 0,-1 1 0 0 0,0-1 0 0 0,0 1 0 0 0,-1 0 0 0 0,0-1 0 0 0,-3-8 0 0 0,-2-5 3 0 0,-2 0 0 0 0,0 0 0 0 0,-15-25 0 0 0,14 28-68 0 0,0 2-681 0 0,-2 0 1 0 0,1 1-1 0 0,-2 0 1 0 0,0 0-1 0 0,-25-22 0 0 0,16 18-1227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7831 0 0,'0'0'603'0'0,"1"3"-396"0"0,67 161 5053 0 0,5-8-2567 0 0,-10-25-1145 0 0,-52-108-1125 0 0,15 25 0 0 0,-17-35-179 0 0,-2 0 1 0 0,0 1-1 0 0,0 0 1 0 0,-1 1 0 0 0,5 20-1 0 0,-10-33 42 0 0,-2-3-265 0 0,1 0 0 0 0,-1 1 0 0 0,0-1 0 0 0,0 0 0 0 0,1 1 0 0 0,-1-1 0 0 0,0 0 0 0 0,0 1 0 0 0,0-1 0 0 0,0 1 0 0 0,1-1 0 0 0,-1 1 0 0 0,-2-1 0 0 0,-12-8 137 0 0,6-1-144 0 0,0-1 0 0 0,1 0 0 0 0,0 0 0 0 0,1 0 0 0 0,-9-19 0 0 0,6 8-61 0 0,1-2-1 0 0,-8-29 1 0 0,5 2-292 0 0,-4-64 0 0 0,12 86 209 0 0,2 5-244 0 0,0 0-1 0 0,1 0 1 0 0,2-1-1 0 0,0 1 1 0 0,2 0-1 0 0,1 0 1 0 0,10-37-1 0 0,-10 48 277 0 0,0 1 0 0 0,1 1-1 0 0,1-1 1 0 0,8-13 0 0 0,-10 18 108 0 0,1 0 0 0 0,0 0 0 0 0,0 1 0 0 0,1 0-1 0 0,0 0 1 0 0,0 0 0 0 0,11-8 0 0 0,-14 13 27 0 0,-1 0 0 0 0,1-1 0 0 0,0 1 0 0 0,-1 0 0 0 0,1 0-1 0 0,0 1 1 0 0,0-1 0 0 0,-1 0 0 0 0,1 1 0 0 0,0 0 0 0 0,0 0 0 0 0,0 0 0 0 0,0 0-1 0 0,4 0 1 0 0,-2 1 60 0 0,-1 0 0 0 0,1 1 0 0 0,0-1-1 0 0,0 1 1 0 0,-1 0 0 0 0,1 0 0 0 0,-1 0-1 0 0,6 4 1 0 0,-6-4-6 0 0,-1 1 0 0 0,1-1 0 0 0,-1 1 0 0 0,1 0 0 0 0,-1 0 0 0 0,0 0 0 0 0,0 1 1 0 0,-1-1-1 0 0,1 1 0 0 0,-1-1 0 0 0,1 1 0 0 0,-1 0 0 0 0,0 0 0 0 0,-1 0 0 0 0,1 0 0 0 0,-1 0 0 0 0,0 0 0 0 0,1 1 0 0 0,-2-1 0 0 0,2 8 0 0 0,-4-1 42 0 0,1-1 0 0 0,-1 1 0 0 0,-1 0 1 0 0,0-1-1 0 0,0 1 0 0 0,-1-1 0 0 0,-1 0 0 0 0,-8 16 0 0 0,-1-4-7 0 0,-1 0 0 0 0,-26 29 0 0 0,25-35-289 0 0,0 0 0 0 0,-2-1 0 0 0,0 0 0 0 0,0-1 0 0 0,-23 11 0 0 0,36-22-356 0 0,-1-1 0 0 0,0 0 1 0 0,0 0-1 0 0,0 0 1 0 0,-13 1-1 0 0,19-3 481 0 0,-2 1-1599 0 0,-2-9-1750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83 6447 0 0,'0'0'499'0'0,"1"-2"-328"0"0,0-1 101 0 0,0 1 0 0 0,0-1 0 0 0,0 1 0 0 0,0-1 0 0 0,-1 0 0 0 0,1 0 0 0 0,-1 1 0 0 0,0-1 0 0 0,0 0 0 0 0,0 0 0 0 0,0 1 0 0 0,0-1 0 0 0,-1 0 0 0 0,1 0 0 0 0,-1 1 0 0 0,0-1 0 0 0,0 0 0 0 0,-2-4 1568 0 0,-7-1-555 0 0,7 6-1133 0 0,0 0 1 0 0,0 0-1 0 0,0 1 1 0 0,-1-1-1 0 0,1 1 1 0 0,0-1-1 0 0,-1 1 1 0 0,1 0-1 0 0,-1 0 1 0 0,1 0-1 0 0,-1 1 0 0 0,0-1 1 0 0,1 1-1 0 0,-1 0 1 0 0,0 0-1 0 0,1 1 1 0 0,-1-1-1 0 0,1 0 1 0 0,-1 1-1 0 0,1 0 1 0 0,-1 0-1 0 0,1 0 0 0 0,-1 1 1 0 0,1-1-1 0 0,-5 3 1 0 0,2 0 46 0 0,0 0 1 0 0,0 0 0 0 0,0 1-1 0 0,1 0 1 0 0,0 0 0 0 0,0 0-1 0 0,0 1 1 0 0,0 0-1 0 0,1 0 1 0 0,0 0 0 0 0,0 0-1 0 0,1 0 1 0 0,-1 1 0 0 0,1 0-1 0 0,1 0 1 0 0,-3 10-1 0 0,3-12-154 0 0,2 0-1 0 0,-1 0 1 0 0,0 0-1 0 0,1 0 1 0 0,0 0-1 0 0,0 0 1 0 0,0 0-1 0 0,1 0 1 0 0,0 0-1 0 0,0 0 1 0 0,0 0-1 0 0,0 0 0 0 0,1 0 1 0 0,0-1-1 0 0,0 1 1 0 0,0-1-1 0 0,1 1 1 0 0,-1-1-1 0 0,1 0 1 0 0,0 0-1 0 0,0 0 1 0 0,1 0-1 0 0,-1 0 1 0 0,8 5-1 0 0,-3-3-114 0 0,0 0-1 0 0,0-1 1 0 0,1 0 0 0 0,0-1-1 0 0,0 0 1 0 0,0 0-1 0 0,1-1 1 0 0,-1 0 0 0 0,1-1-1 0 0,0 0 1 0 0,0 0-1 0 0,0-1 1 0 0,0 0 0 0 0,12-1-1 0 0,-13 0-780 0 0,1 0 0 0 0,-1-1-1 0 0,0 0 1 0 0,1-1 0 0 0,-1 0-1 0 0,0 0 1 0 0,0-1 0 0 0,0 0-1 0 0,10-5 1 0 0,-5 0-1100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6447 0 0,'10'14'269'0'0,"1"-1"-1"0"0,0-1 0 0 0,1 0 0 0 0,21 16 1 0 0,7-3 2807 0 0,-34-21-2608 0 0,0-2 0 0 0,0 1 0 0 0,0-1 0 0 0,1 0 1 0 0,9 2-1 0 0,-14-4-374 0 0,1 1 1 0 0,-1-1-1 0 0,1 0 1 0 0,-1 0-1 0 0,1 0 1 0 0,-1 0-1 0 0,1 0 0 0 0,-1-1 1 0 0,1 1-1 0 0,-1-1 1 0 0,1 1-1 0 0,-1-1 1 0 0,0 0-1 0 0,1 0 1 0 0,-1 0-1 0 0,0 0 0 0 0,4-3 1 0 0,0-1 80 0 0,-1-1 1 0 0,1 1-1 0 0,-1-1 0 0 0,0 0 1 0 0,0 0-1 0 0,0-1 1 0 0,-1 1-1 0 0,0-1 0 0 0,3-8 1 0 0,-6 12-83 0 0,1-1 1 0 0,-1 0 0 0 0,0 1-1 0 0,-1-1 1 0 0,1 0 0 0 0,0 0 0 0 0,-1 0-1 0 0,0 1 1 0 0,0-1 0 0 0,0 0-1 0 0,-1 0 1 0 0,1 0 0 0 0,-1 0-1 0 0,0 1 1 0 0,0-1 0 0 0,0 0-1 0 0,0 1 1 0 0,-1-1 0 0 0,0 1 0 0 0,-2-6-1 0 0,1 6 58 0 0,1 0 0 0 0,0 1 0 0 0,-1-1 0 0 0,1 0-1 0 0,-1 1 1 0 0,0 0 0 0 0,0-1 0 0 0,0 1 0 0 0,0 0 0 0 0,0 1-1 0 0,0-1 1 0 0,-1 0 0 0 0,1 1 0 0 0,-4-1 0 0 0,6 2-119 0 0,0 0 1 0 0,0 0-1 0 0,0 0 0 0 0,0 0 1 0 0,0 0-1 0 0,0 0 0 0 0,0 1 1 0 0,0-1-1 0 0,0 0 0 0 0,0 1 1 0 0,0-1-1 0 0,0 1 1 0 0,0-1-1 0 0,0 1 0 0 0,0-1 1 0 0,0 1-1 0 0,0 0 0 0 0,1-1 1 0 0,-1 1-1 0 0,0 0 0 0 0,-1 1 1 0 0,-10 18 240 0 0,9-13-256 0 0,1 1 0 0 0,0-1-1 0 0,0 0 1 0 0,1 1 0 0 0,0-1-1 0 0,1 1 1 0 0,0 0 0 0 0,0-1-1 0 0,0 1 1 0 0,1-1 0 0 0,0 1 0 0 0,0-1-1 0 0,1 1 1 0 0,0-1 0 0 0,5 12-1 0 0,-1-4-76 0 0,1 0-1 0 0,1 0 1 0 0,0-1 0 0 0,1 0-1 0 0,1 0 1 0 0,13 14-1 0 0,-19-23-344 0 0,1 0 0 0 0,0-1 1 0 0,-1 0-1 0 0,2 0 0 0 0,-1 0 0 0 0,0-1 0 0 0,1 1 0 0 0,6 2 0 0 0,-9-5 87 0 0,0 0 0 0 0,0 0 0 0 0,0 0-1 0 0,1 0 1 0 0,-1-1 0 0 0,0 1 0 0 0,0-1 0 0 0,1 0 0 0 0,-1 1-1 0 0,0-2 1 0 0,1 1 0 0 0,-1 0 0 0 0,0-1 0 0 0,1 1-1 0 0,-1-1 1 0 0,5-2 0 0 0,11-8-1489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98 6911 0 0,'0'0'528'0'0,"0"4"-341"0"0,2 51 4370 0 0,-1 36-522 0 0,-3-55-2962 0 0,-1-17-532 0 0,2-1-1 0 0,0 0 0 0 0,2 0 0 0 0,3 30 1 0 0,-4-45-63 0 0,1-2-456 0 0,-1 0 1 0 0,0 0-1 0 0,1 0 0 0 0,-1-1 1 0 0,0 1-1 0 0,1 0 0 0 0,-1 0 0 0 0,1 0 1 0 0,0 0-1 0 0,-1-1 0 0 0,1 1 1 0 0,1 1-1 0 0,-1-1 11 0 0,3 3 42 0 0,10-3-1 0 0,-11-2-81 0 0,0 1 0 0 0,0-1 0 0 0,0 0 0 0 0,0 0 0 0 0,0 0 0 0 0,0-1 0 0 0,0 1 0 0 0,0-1 0 0 0,-1 0 1 0 0,1 1-1 0 0,0-1 0 0 0,-1 0 0 0 0,0-1 0 0 0,1 1 0 0 0,2-4 0 0 0,3-4-125 0 0,-1-1 1 0 0,10-18-1 0 0,-2 3-20 0 0,2-1-49 0 0,5-5-289 0 0,-2-1 0 0 0,27-63 0 0 0,-37 71 299 0 0,-4 7-86 0 0,1 0-1 0 0,19-32 1 0 0,-15 30 317 0 0,-10 18 176 0 0,0 3-128 0 0,1 1 0 0 0,-1-1 0 0 0,0 1 0 0 0,0 0 0 0 0,0 0 0 0 0,0-1 1 0 0,0 1-1 0 0,-1 0 0 0 0,2 3 0 0 0,-1-2 67 0 0,4 12 109 0 0,0-1 0 0 0,-1 1 0 0 0,-1 0 0 0 0,-1 0 0 0 0,0 0 0 0 0,0 24 0 0 0,1 3 51 0 0,3 17-404 0 0,24 100 1 0 0,-28-155-205 0 0,-1 1 0 0 0,1-1 0 0 0,0 0 0 0 0,0 0 0 0 0,0-1 0 0 0,0 1 0 0 0,1 0 0 0 0,0-1 0 0 0,0 1 0 0 0,0-1 0 0 0,5 5 0 0 0,-5-6-1365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10135 0 0,'-2'-5'508'0'0,"0"7"-18"0"0,0 14 535 0 0,3 26 1900 0 0,6 41 1747 0 0,0-43-4063 0 0,14 44 0 0 0,21 79-467 0 0,3 12-962 0 0,-37-149-1112 0 0,7 41 0 0 0,-13-47-12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61 288 10535 0 0,'-8'-13'282'0'0,"0"-1"0"0"0,0 0 0 0 0,2 0 0 0 0,0 0 0 0 0,0-1 0 0 0,1 0 0 0 0,1-1 0 0 0,1 1 0 0 0,0 0 0 0 0,-1-18 0 0 0,4 27 183 0 0,1-1 1 0 0,-1 1 0 0 0,1-1 0 0 0,0 1-1 0 0,3-9 1 0 0,-4 14-408 0 0,0 0-1 0 0,1 1 1 0 0,-1-1 0 0 0,0 1-1 0 0,1-1 1 0 0,-1 0-1 0 0,0 1 1 0 0,1-1-1 0 0,-1 1 1 0 0,1-1-1 0 0,0 1 1 0 0,-1-1 0 0 0,1 1-1 0 0,-1-1 1 0 0,1 1-1 0 0,0-1 1 0 0,-1 1-1 0 0,1 0 1 0 0,0-1 0 0 0,-1 1-1 0 0,1 0 1 0 0,0 0-1 0 0,-1 0 1 0 0,1-1-1 0 0,0 1 1 0 0,0 0-1 0 0,-1 0 1 0 0,1 0 0 0 0,0 0-1 0 0,0 0 1 0 0,-1 0-1 0 0,2 1 1 0 0,25 5-79 0 0,-24-4 134 0 0,15 4-55 0 0,24 14-1 0 0,-30-13-70 0 0,1 0 0 0 0,1-2 0 0 0,-1 0 0 0 0,1 0 0 0 0,16 3 1 0 0,27 2-380 0 0,59 19 1 0 0,-115-29 368 0 0,1 0 0 0 0,-1 1 0 0 0,0-1 0 0 0,0 0 0 0 0,1 1 0 0 0,-1-1 0 0 0,0 1 0 0 0,0 0 0 0 0,0-1 0 0 0,0 1 0 0 0,0 0 0 0 0,0 0 0 0 0,0-1 0 0 0,0 1 0 0 0,0 0 0 0 0,0 0 0 0 0,0 0 0 0 0,0 0 0 0 0,0 0 0 0 0,0 2 0 0 0,-1-1 22 0 0,1 1 0 0 0,-1-1 0 0 0,-1 0 0 0 0,1 0 0 0 0,0 0 0 0 0,0 0 0 0 0,-1 0 0 0 0,1 0 0 0 0,-1 0 0 0 0,0 0 0 0 0,-1 3 0 0 0,-2 5 168 0 0,-1-1-1 0 0,-10 16 1 0 0,10-17-44 0 0,0 0 0 0 0,0 1 0 0 0,-5 13 0 0 0,5-9-11 0 0,2 0 0 0 0,-1 0 0 0 0,1 1 0 0 0,1-1-1 0 0,0 1 1 0 0,1 0 0 0 0,1 18 0 0 0,1-25-86 0 0,0-1 0 0 0,0 1-1 0 0,0-1 1 0 0,1 0 0 0 0,-1 0 0 0 0,2 1 0 0 0,-1-1 0 0 0,1 0 0 0 0,0-1-1 0 0,0 1 1 0 0,0 0 0 0 0,1-1 0 0 0,0 0 0 0 0,0 0 0 0 0,0 0-1 0 0,1 0 1 0 0,8 6 0 0 0,-5-5 55 0 0,1-1 0 0 0,0-1 0 0 0,0 1-1 0 0,0-1 1 0 0,0-1 0 0 0,1 0 0 0 0,-1 0 0 0 0,1 0-1 0 0,17 1 1 0 0,-23-4-53 0 0,0 0 0 0 0,0 0 0 0 0,0 0 0 0 0,0 0 0 0 0,-1-1 1 0 0,1 1-1 0 0,0-1 0 0 0,0 0 0 0 0,0 0 0 0 0,-1 0 0 0 0,1-1 0 0 0,-1 0 0 0 0,1 1 0 0 0,3-3 0 0 0,4-4 93 0 0,0 0 1 0 0,16-15-1 0 0,-26 22-114 0 0,6-5 35 0 0,-1-2 0 0 0,0 1-1 0 0,0-1 1 0 0,-1 1 0 0 0,0-2-1 0 0,0 1 1 0 0,-1 0 0 0 0,0-1-1 0 0,0 0 1 0 0,3-15 0 0 0,-2 8-15 0 0,-2-1 0 0 0,0 0 0 0 0,-1 0 0 0 0,-1 0 0 0 0,0-19 0 0 0,-2 21-74 0 0,0-1-1 0 0,-1 1 0 0 0,-1 0 0 0 0,0 0 0 0 0,-1 0 1 0 0,-1 0-1 0 0,-12-27 0 0 0,5 18-991 0 0,0 1 1 0 0,-1 1-1 0 0,-2 0 0 0 0,-26-32 1 0 0,38 52 84 0 0,3 2 801 0 0,-1 0 0 0 0,1 0 0 0 0,-1 0 0 0 0,0 0 0 0 0,1 0 0 0 0,-1 1 0 0 0,1-1 0 0 0,-1 0 0 0 0,1 0 0 0 0,-1 1 0 0 0,1-1 0 0 0,-1 0 0 0 0,1 1 0 0 0,-1-1 0 0 0,1 0-1 0 0,-1 1 1 0 0,1-1 0 0 0,0 1 0 0 0,-1-1 0 0 0,1 1 0 0 0,0-1 0 0 0,-1 1 0 0 0,1-1 0 0 0,0 1 0 0 0,0-1 0 0 0,-1 1 0 0 0,1 0 0 0 0,0-1 0 0 0,0 1 0 0 0,0 0 0 0 0,-2 18-4126 0 0,2-17 4268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1375 0 0,'3'1'107'0'0,"0"1"-83"0"0,22 3 299 0 0,6-3 13101 0 0,-45-1-11806 0 0,-10 5 105 0 0,22-5-1613 0 0,-1 0 0 0 0,1 0 0 0 0,-1-1 0 0 0,1 1 0 0 0,-1-1 0 0 0,1 0 0 0 0,-1 0 0 0 0,1 1 0 0 0,-1-2 0 0 0,-4 1 1 0 0,5-1 154 0 0,2 2-256 0 0,0 0 0 0 0,1 0 0 0 0,-1 0 0 0 0,1 0 0 0 0,-1 0 0 0 0,1-1 0 0 0,-1 1 0 0 0,1 0 0 0 0,-1 0 0 0 0,1-1 0 0 0,0 1 0 0 0,0 0 0 0 0,2 3-5 0 0,21 25 1 0 0,53 50-1 0 0,-24-26 154 0 0,-22-23-26 0 0,-16-16 110 0 0,20 25 1 0 0,-26-28-185 0 0,-2-3 202 0 0,-1 1 0 0 0,0-1 0 0 0,10 20-1 0 0,-15-26-207 0 0,0 0-1 0 0,0 1 0 0 0,0-1 1 0 0,0 0-1 0 0,-1 1 0 0 0,1-1 1 0 0,-1 1-1 0 0,1-1 0 0 0,-1 1 1 0 0,0-1-1 0 0,0 1 0 0 0,0-1 0 0 0,-1 1 1 0 0,1-1-1 0 0,0 1 0 0 0,-1-1 1 0 0,0 1-1 0 0,0-1 0 0 0,1 1 1 0 0,-1-1-1 0 0,-1 0 0 0 0,0 3 0 0 0,0-3-15 0 0,-1 1-1 0 0,1-1 0 0 0,0 0 0 0 0,-1 0 0 0 0,1-1 0 0 0,-1 1 0 0 0,0 0 1 0 0,1-1-1 0 0,-1 1 0 0 0,0-1 0 0 0,0 0 0 0 0,0 0 0 0 0,0 0 0 0 0,-4 0 1 0 0,-16 7 128 0 0,3 1-81 0 0,13-5-44 0 0,-1 0-1 0 0,1-1 1 0 0,-1 0 0 0 0,0 0 0 0 0,0-1 0 0 0,0 0 0 0 0,0 0-1 0 0,0-1 1 0 0,-14 1 0 0 0,4-2-28 0 0,-7-1 14 0 0,20-2-4 0 0,1 1-14 0 0,-1 0-3 0 0,-13-7-32 0 0,18 8 19 0 0,0 0-1 0 0,-1 1 0 0 0,1-1 1 0 0,0 1-1 0 0,-1-1 0 0 0,1 0 1 0 0,0 1-1 0 0,0-1 1 0 0,-1 0-1 0 0,1 0 0 0 0,0 1 1 0 0,0-1-1 0 0,0 0 0 0 0,0 1 1 0 0,0-1-1 0 0,0 0 1 0 0,0 1-1 0 0,0-1 0 0 0,0 0 1 0 0,0 0-1 0 0,1 0 0 0 0,-1 0-9 0 0,0 0 6 0 0,1 0-1 0 0,-1 0 0 0 0,0 0 0 0 0,1 0 0 0 0,-1 0 0 0 0,1 0 1 0 0,-1 1-1 0 0,1-1 0 0 0,-1 0 0 0 0,1 0 0 0 0,0 0 0 0 0,-1 1 0 0 0,1-1 1 0 0,0 0-1 0 0,0 0 0 0 0,0 1 0 0 0,0-1 0 0 0,-1 1 0 0 0,1-1 0 0 0,0 1 1 0 0,0-1-1 0 0,0 1 0 0 0,2-1 0 0 0,27-5-131 0 0,-17 4 57 0 0,37-7-17 0 0,65-3 0 0 0,-104 11 103 0 0,27-1 2 0 0,-15 1 0 0 0,27-4 0 0 0,-42 3 0 0 0,0 1 0 0 0,0-2 0 0 0,0 1 0 0 0,-1-1 0 0 0,1 0 0 0 0,-1-1 0 0 0,9-5 0 0 0,0-2-44 0 0,-1-2 1 0 0,0 0-1 0 0,-1-1 0 0 0,0 0 0 0 0,15-22 0 0 0,-26 32 36 0 0,0-1-1 0 0,0 0 0 0 0,0 1 1 0 0,-1-1-1 0 0,0 0 0 0 0,0 0 1 0 0,0-1-1 0 0,0 1 0 0 0,-1 0 1 0 0,0 0-1 0 0,0-1 0 0 0,-1 1 1 0 0,1-1-1 0 0,-1 1 0 0 0,0 0 1 0 0,-1-1-1 0 0,1 1 0 0 0,-1-1 1 0 0,0 1-1 0 0,-1 0 1 0 0,1-1-1 0 0,-1 1 0 0 0,0 0 1 0 0,0 0-1 0 0,-4-5 0 0 0,6 8 17 0 0,-1 1-1 0 0,0 0 0 0 0,0-1 1 0 0,-1 1-1 0 0,1 0 0 0 0,0-1 1 0 0,0 1-1 0 0,-1 0 1 0 0,1 0-1 0 0,0 0 0 0 0,-1 0 1 0 0,1 0-1 0 0,-1 0 0 0 0,1 1 1 0 0,-1-1-1 0 0,0 0 1 0 0,1 1-1 0 0,-4-1 0 0 0,3 1 13 0 0,0 0-1 0 0,1 0 0 0 0,-1 0 1 0 0,0 1-1 0 0,1-1 0 0 0,-1 1 1 0 0,0-1-1 0 0,1 1 0 0 0,-1 0 1 0 0,1-1-1 0 0,-1 1 0 0 0,1 0 1 0 0,-1 0-1 0 0,1 0 0 0 0,-3 2 1 0 0,-1 3 67 0 0,0 0 1 0 0,0 0 0 0 0,0 0 0 0 0,0 0 0 0 0,1 1-1 0 0,-6 12 1 0 0,6-10-24 0 0,0 0 0 0 0,1 0-1 0 0,0 1 1 0 0,0-1 0 0 0,1 0 0 0 0,0 1-1 0 0,0 15 1 0 0,2-19-33 0 0,0 0-1 0 0,0 0 0 0 0,1 0 1 0 0,0 0-1 0 0,0 0 1 0 0,1 0-1 0 0,-1-1 1 0 0,1 1-1 0 0,0-1 0 0 0,1 1 1 0 0,0-1-1 0 0,-1 0 1 0 0,8 9-1 0 0,-3-5-189 0 0,1-1 0 0 0,0 0 0 0 0,1 0 0 0 0,0-1 0 0 0,0 0 0 0 0,0-1 0 0 0,1 0 0 0 0,0 0 0 0 0,1-1 0 0 0,-1 0 0 0 0,1-1 0 0 0,0 0 0 0 0,0-1 0 0 0,13 3-1 0 0,9-1-629 0 0,0 0-1 0 0,1-2 0 0 0,53-3 0 0 0,-69-1-187 0 0,-1-1-1 0 0,0-1 1 0 0,0-1 0 0 0,-1-1-1 0 0,32-12 1 0 0,3 0-1086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 5983 0 0,'-9'-3'370'0'0,"-1"1"-1"0"0,-1 0 1 0 0,1 0-1 0 0,0 1 1 0 0,0 0-1 0 0,-1 1 0 0 0,1 0 1 0 0,0 1-1 0 0,-1 0 1 0 0,1 1-1 0 0,-17 4 1 0 0,25-5-210 0 0,-1 0 0 0 0,0 0 0 0 0,0 1 0 0 0,1-1 0 0 0,-1 1 0 0 0,1-1 1 0 0,-1 1-1 0 0,1 0 0 0 0,0 0 0 0 0,0 0 0 0 0,0 0 0 0 0,0 1 0 0 0,0-1 0 0 0,0 0 0 0 0,1 1 1 0 0,-1-1-1 0 0,1 1 0 0 0,-1 0 0 0 0,1-1 0 0 0,0 1 0 0 0,0 0 0 0 0,0 0 0 0 0,1 0 1 0 0,-2 5-1 0 0,2-1 79 0 0,-1 1 1 0 0,1-1-1 0 0,0 0 1 0 0,0 0-1 0 0,1 0 1 0 0,0 0 0 0 0,0 0-1 0 0,1 0 1 0 0,3 9-1 0 0,2 0 27 0 0,0-1 1 0 0,0-1-1 0 0,2 1 0 0 0,0-1 0 0 0,11 13 1 0 0,59 61 732 0 0,-4-4 692 0 0,-70-77-1661 0 0,-1-3 228 0 0,0 1 0 0 0,0-1 1 0 0,0 1-1 0 0,-1 0 0 0 0,0 1 1 0 0,0-1-1 0 0,-1 0 0 0 0,1 1 1 0 0,-1 0-1 0 0,0-1 0 0 0,1 7 0 0 0,-3-9 92 0 0,-1-1-13 0 0,-3 3-174 0 0,-22 23 241 0 0,24-26-394 0 0,0 0-1 0 0,0-1 1 0 0,0 0-1 0 0,0 1 1 0 0,0-1-1 0 0,0 0 1 0 0,0 0 0 0 0,0 0-1 0 0,-1 0 1 0 0,1 0-1 0 0,0-1 1 0 0,-1 1 0 0 0,1-1-1 0 0,-3 1 1 0 0,-49-6-569 0 0,47 5 37 0 0,0 0 0 0 0,-1-1-1 0 0,1 0 1 0 0,0 0 0 0 0,0-1-1 0 0,-1 0 1 0 0,1 0 0 0 0,1-1-1 0 0,-1 0 1 0 0,-8-4 0 0 0,-8-7-6693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0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17 13991 0 0,'-5'-14'639'0'0,"4"12"-10"0"0,-2 2-402 0 0,2 0-245 0 0,-16 2 659 0 0,1 0 0 0 0,0 1 0 0 0,-25 8 1 0 0,16-4 378 0 0,1 0 1 0 0,-34 3-1 0 0,29-5-491 0 0,-31 9-1 0 0,57-13-511 0 0,-1 1 0 0 0,1-1-1 0 0,0 1 1 0 0,0-1 0 0 0,0 1-1 0 0,1 0 1 0 0,-1 0 0 0 0,0 1-1 0 0,1-1 1 0 0,-1 1 0 0 0,-1 2 0 0 0,-23 34-40 0 0,13-17-24 0 0,11-18-169 0 0,0 0 0 0 0,0 1 1 0 0,1-1-1 0 0,-1 0 0 0 0,1 1 0 0 0,0-1 1 0 0,1 1-1 0 0,-1-1 0 0 0,-1 10 1 0 0,-1 6-4761 0 0,-4 0-1542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1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13 15175 0 0,'0'0'50'0'0,"-1"0"0"0"0,0 0-1 0 0,0 0 1 0 0,0 0-1 0 0,0 0 1 0 0,0 0 0 0 0,1-1-1 0 0,-1 1 1 0 0,0 0-1 0 0,0-1 1 0 0,0 1 0 0 0,1 0-1 0 0,-3-2 1 0 0,2-2 212 0 0,1 4-248 0 0,0 0 1 0 0,0 0-1 0 0,0-1 0 0 0,0 1 1 0 0,-1 0-1 0 0,1 0 0 0 0,0 0 1 0 0,0-1-1 0 0,0 1 0 0 0,0 0 0 0 0,0 0 1 0 0,0 0-1 0 0,-1-1 0 0 0,1 1 1 0 0,0 0-1 0 0,0 0 0 0 0,0 0 1 0 0,0-1-1 0 0,-1 1 0 0 0,1 0 1 0 0,0 0-1 0 0,0 0 0 0 0,0 0 1 0 0,-1 0-1 0 0,1 0 0 0 0,0 0 1 0 0,0 0-1 0 0,-1-1 0 0 0,-2 2 7 0 0,-1 0 1 0 0,1 0-1 0 0,-1 0 0 0 0,1 0 0 0 0,0 0 1 0 0,0 1-1 0 0,-1-1 0 0 0,1 1 0 0 0,0 0 1 0 0,1 0-1 0 0,-5 3 0 0 0,-35 31-8 0 0,27-22 166 0 0,1 1-1 0 0,1 1 1 0 0,0 1 0 0 0,2 0-1 0 0,-1 0 1 0 0,2 1-1 0 0,1 0 1 0 0,0 1 0 0 0,-8 27-1 0 0,4-5 304 0 0,2 1-1 0 0,1 0 1 0 0,-4 62-1 0 0,10-58-355 0 0,3 1 0 0 0,1-1-1 0 0,11 78 1 0 0,-5-88-122 0 0,2 1 0 0 0,1-2 1 0 0,2 1-1 0 0,2-1 0 0 0,17 36 0 0 0,-18-49-276 0 0,1 0-1 0 0,1-1 0 0 0,0-1 1 0 0,2 0-1 0 0,35 34 0 0 0,-46-49-730 0 0,1 0 0 0 0,0-1 1 0 0,1 1-1 0 0,-1-2 0 0 0,13 7 0 0 0,7-1-4776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10591 0 0,'0'0'488'0'0,"-1"2"-12"0"0,-3 5-400 0 0,1 1 1 0 0,0-1-1 0 0,0 1 0 0 0,0 0 0 0 0,-2 15 0 0 0,-4 48 2121 0 0,5-33-383 0 0,0 12-1157 0 0,2-1 0 0 0,2 1 0 0 0,10 70 0 0 0,1-33-1073 0 0,37 137 0 0 0,-40-194-1004 0 0,-2-3-428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14 126 7367 0 0,'-4'-10'381'0'0,"2"0"0"0"0,-1 0-1 0 0,-1-15 1 0 0,4 22 73 0 0,0-1 1 0 0,-1 1 0 0 0,1 0-1 0 0,1 0 1 0 0,-1 0 0 0 0,0-1-1 0 0,1 1 1 0 0,0 0 0 0 0,0 0 0 0 0,0 0-1 0 0,0 0 1 0 0,0 0 0 0 0,0 0-1 0 0,4-4 1 0 0,-5 6-394 0 0,1 1 1 0 0,0 0-1 0 0,0 0 1 0 0,-1-1 0 0 0,1 1-1 0 0,0 0 1 0 0,-1 0-1 0 0,1 0 1 0 0,0 0-1 0 0,0 0 1 0 0,-1 0-1 0 0,1 0 1 0 0,0 0-1 0 0,0 1 1 0 0,-1-1-1 0 0,2 0 1 0 0,0 1 107 0 0,90-3 540 0 0,-28 0-480 0 0,5 3-705 0 0,90-3-2013 0 0,-74-5 924 0 0,-5-1-17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14279 0 0,'0'0'1103'0'0,"0"2"-720"0"0,-17 47 2251 0 0,-15 75 1 0 0,12-39-2144 0 0,-23 101-271 0 0,8-27-46 0 0,34-155-150 0 0,-16 81 444 0 0,15-77-380 0 0,2 0-1 0 0,-1 0 1 0 0,1-1-1 0 0,1 1 1 0 0,0 0 0 0 0,0 0-1 0 0,0 0 1 0 0,4 13-1 0 0,-3-18-36 0 0,-1 0-1 0 0,0 0 1 0 0,1-1-1 0 0,-1 1 1 0 0,1 0-1 0 0,0-1 1 0 0,0 1-1 0 0,0-1 1 0 0,0 0 0 0 0,0 0-1 0 0,0 1 1 0 0,1-2-1 0 0,-1 1 1 0 0,4 2-1 0 0,-2-2 9 0 0,0 0-1 0 0,1 0 0 0 0,-1 0 1 0 0,1-1-1 0 0,0 0 0 0 0,-1 0 1 0 0,1 0-1 0 0,6 0 1 0 0,6-1 69 0 0,0 0 0 0 0,0-2 0 0 0,34-6 0 0 0,-48 7-120 0 0,158-39 123 0 0,-23 5-530 0 0,-50 12-1317 0 0,-34 8 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0,'0'0'623'0'0,"2"7"1545"0"0,8 105 7152 0 0,21 135-6103 0 0,-23-209-2804 0 0,18 48 1 0 0,-25-84-318 0 0,-1-2-86 0 0,0 0-1 0 0,0 0 1 0 0,0 1 0 0 0,0-1 0 0 0,0 0 0 0 0,0 0-1 0 0,0 1 1 0 0,0-1 0 0 0,0 0 0 0 0,0 0 0 0 0,1 1 0 0 0,-1-1-1 0 0,0 0 1 0 0,0 0 0 0 0,0 0 0 0 0,0 1 0 0 0,1-1-1 0 0,-1 0 1 0 0,0 0 0 0 0,0 0 0 0 0,0 0 0 0 0,1 0-1 0 0,-1 1 1 0 0,0-1 0 0 0,0 0 0 0 0,1 0 0 0 0,-1 0-1 0 0,13-14 71 0 0,20-30-1 0 0,-5 7-83 0 0,-22 29 4 0 0,56-64 0 0 0,-62 71-3 0 0,1 0 0 0 0,0 0 0 0 0,0 1-1 0 0,0-1 1 0 0,0 0 0 0 0,0 0 0 0 0,0 0-1 0 0,0 1 1 0 0,0-1 0 0 0,0 1 0 0 0,0-1 0 0 0,1 1-1 0 0,-1-1 1 0 0,0 1 0 0 0,0-1 0 0 0,1 1 0 0 0,-1 0-1 0 0,0 0 1 0 0,0 0 0 0 0,1 0 0 0 0,-1 0 0 0 0,0 0-1 0 0,0 0 1 0 0,1 0 0 0 0,-1 0 0 0 0,0 1 0 0 0,0-1-1 0 0,2 1 1 0 0,1 0-3 0 0,4 2-85 0 0,0 0-1 0 0,0 1 0 0 0,0 0 0 0 0,-1 0 0 0 0,14 10 0 0 0,-8-5-111 0 0,2 2-870 0 0,22 21 1 0 0,-24-19-1721 0 0,29 19 0 0 0,-31-25 1417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5 167 10135 0 0,'0'-1'83'0'0,"0"1"0"0"0,0-1 0 0 0,1 0-1 0 0,-1 1 1 0 0,0-1 0 0 0,0 0 0 0 0,0 1-1 0 0,0-1 1 0 0,1 1 0 0 0,-1-1 0 0 0,0 0-1 0 0,1 1 1 0 0,-1-1 0 0 0,0 1 0 0 0,1-1-1 0 0,-1 1 1 0 0,1-1 0 0 0,-1 1 0 0 0,1-1-1 0 0,-1 1 1 0 0,2-1 0 0 0,14-6 1643 0 0,-14 6-1616 0 0,0 0-1 0 0,0 1 1 0 0,0-1-1 0 0,0 0 1 0 0,0 0-1 0 0,0 0 0 0 0,0-1 1 0 0,2 0-1 0 0,-1-2 53 0 0,0 0-1 0 0,0 0 0 0 0,0 0 1 0 0,2-6-1 0 0,10-13 270 0 0,-13 21-399 0 0,-1 0 1 0 0,1 0-1 0 0,-1 0 1 0 0,1 0-1 0 0,-1-1 1 0 0,0 1-1 0 0,1-1 1 0 0,-1 1-1 0 0,-1 0 1 0 0,2-6-1 0 0,3-5 177 0 0,-5 11-49 0 0,0-1-96 0 0,0 1-1 0 0,0-1 1 0 0,-1 0-1 0 0,1 0 1 0 0,-1 0 0 0 0,0 0-1 0 0,0 1 1 0 0,0-1-1 0 0,0 0 1 0 0,0 1-1 0 0,-3-5 1 0 0,3 6 219 0 0,-11-4 391 0 0,10 5-616 0 0,1 0 0 0 0,-1 0-1 0 0,0 0 1 0 0,0 1 0 0 0,0-1 0 0 0,0 0-1 0 0,0 1 1 0 0,1-1 0 0 0,-1 1-1 0 0,0 0 1 0 0,0-1 0 0 0,1 1 0 0 0,-1 0-1 0 0,0 0 1 0 0,1 0 0 0 0,-1 0-1 0 0,1 0 1 0 0,0 0 0 0 0,-1 1 0 0 0,1-1-1 0 0,0 1 1 0 0,-2 1 0 0 0,-1 1 111 0 0,0 1 0 0 0,1 0 0 0 0,0 0 0 0 0,-1 0 1 0 0,-3 10-1 0 0,4-7-111 0 0,1 1 1 0 0,0 0 0 0 0,0-1-1 0 0,0 1 1 0 0,1 0-1 0 0,1 0 1 0 0,0 0-1 0 0,0 0 1 0 0,2 15 0 0 0,0-10 15 0 0,1-1 1 0 0,0 1-1 0 0,1-1 1 0 0,1 0 0 0 0,9 19-1 0 0,-10-25-362 0 0,0 0 0 0 0,1 0-1 0 0,-1 0 1 0 0,2-1 0 0 0,-1 0 0 0 0,1 0-1 0 0,0 0 1 0 0,0-1 0 0 0,0 0-1 0 0,1 0 1 0 0,10 6 0 0 0,-7-6-462 0 0,0 0 0 0 0,0-1 0 0 0,1 0 0 0 0,0 0 0 0 0,0-1 0 0 0,0-1 1 0 0,20 3-1 0 0,-7-4-4560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6447 0 0,'0'0'12'0'0,"0"0"0"0"0,0 0 0 0 0,0 0-1 0 0,0 0 1 0 0,0 0 0 0 0,0 0-1 0 0,0 0 1 0 0,0 0 0 0 0,0 0-1 0 0,0-1 1 0 0,0 1 0 0 0,0 0 0 0 0,-1 0-1 0 0,1 0 1 0 0,0 0 0 0 0,0 0-1 0 0,0 0 1 0 0,0 0 0 0 0,0 0 0 0 0,0 0-1 0 0,0 0 1 0 0,-1 0 0 0 0,1 0-1 0 0,0 0 1 0 0,0 0 0 0 0,0 0 0 0 0,0 0-1 0 0,0 0 1 0 0,0 0 0 0 0,0 0-1 0 0,-1 0 1 0 0,1 0 0 0 0,0 0-1 0 0,0 0 1 0 0,0 0 0 0 0,0 0 0 0 0,0 0-1 0 0,0 0 1 0 0,0 0 0 0 0,-1 0-1 0 0,1 0 1 0 0,0 1 0 0 0,0-1 0 0 0,0 0-1 0 0,0 0 1 0 0,0 0 0 0 0,0 0-1 0 0,0 0 1 0 0,0 0 0 0 0,0 0 0 0 0,0 0-1 0 0,0 0 1 0 0,0 1 0 0 0,0-1-1 0 0,-1 0 1 0 0,1 0 0 0 0,0 0 0 0 0,0 0-1 0 0,0 0 1 0 0,0 1 0 0 0,-4 12 936 0 0,0 19 1495 0 0,-4 56 2819 0 0,5-61-4393 0 0,2 32-1 0 0,-1 5-59 0 0,0 25 284 0 0,4-82-826 0 0,2-7-67 0 0,6-10-73 0 0,-9 9-136 0 0,12-14 23 0 0,0-1-1 0 0,-1 0 0 0 0,-1-2 1 0 0,-1 1-1 0 0,13-28 0 0 0,23-48-13 0 0,-3 8 0 0 0,-22 36 0 0 0,-20 49 0 0 0,-1-1 0 0 0,1 0 0 0 0,-1 0 0 0 0,0 1 0 0 0,1-1 0 0 0,-1 0 0 0 0,1 1 0 0 0,-1-1 0 0 0,1 0 0 0 0,0 1 0 0 0,-1-1 0 0 0,1 1 0 0 0,0-1 0 0 0,-1 1 0 0 0,1-1 0 0 0,0 1 0 0 0,0-1 0 0 0,0 1 0 0 0,0 0 0 0 0,0 0 0 0 0,0 1 0 0 0,0-1 0 0 0,0 1 0 0 0,0-1 0 0 0,0 1 0 0 0,0-1 0 0 0,0 1 0 0 0,0 0 0 0 0,0 0 0 0 0,-1-1 0 0 0,1 1 0 0 0,0 0 0 0 0,0 0 0 0 0,-1 0 0 0 0,1 0 0 0 0,0 0 0 0 0,-1 0 0 0 0,1 0 0 0 0,0 1 0 0 0,10 25 0 0 0,-10-27 0 0 0,24 73-99 0 0,10 20-175 0 0,-28-78-209 0 0,0 1-1 0 0,2-2 1 0 0,0 1-1 0 0,11 13 1 0 0,-17-25 317 0 0,1 2-771 0 0,0 0-1 0 0,0 0 1 0 0,1 0 0 0 0,-1-1 0 0 0,8 6-1 0 0,8 1-4058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32 11863 0 0,'-2'-2'540'0'0,"-18"-19"187"0"0,5 15-706 0 0,10 5 207 0 0,0 0-1 0 0,-1 1 0 0 0,1 0 1 0 0,0 0-1 0 0,-1 0 0 0 0,1 1 1 0 0,0-1-1 0 0,-1 1 0 0 0,1 1 1 0 0,0-1-1 0 0,0 1 0 0 0,0 0 1 0 0,-7 3-1 0 0,11-5-184 0 0,1 1 0 0 0,-1-1 0 0 0,1 0 0 0 0,-1 1 0 0 0,1-1 0 0 0,0 0 0 0 0,-1 1 0 0 0,1-1 0 0 0,0 1 0 0 0,-1-1-1 0 0,1 1 1 0 0,0-1 0 0 0,0 1 0 0 0,-1-1 0 0 0,1 1 0 0 0,0-1 0 0 0,0 1 0 0 0,0-1 0 0 0,-1 2 0 0 0,0 1 105 0 0,-4 6 26 0 0,0-1 0 0 0,1 1 1 0 0,-1 0-1 0 0,2 0 0 0 0,-1 0 1 0 0,1 0-1 0 0,-2 15 0 0 0,3-15-109 0 0,1 0 22 0 0,0 0 0 0 0,0-1 0 0 0,0 1 0 0 0,1 0 1 0 0,1 0-1 0 0,1 11 0 0 0,-2-17-71 0 0,1 0 0 0 0,-1-1 0 0 0,1 1-1 0 0,0 0 1 0 0,0-1 0 0 0,0 1 0 0 0,0 0 0 0 0,0-1 0 0 0,1 1 0 0 0,-1-1 0 0 0,1 0 0 0 0,0 1 0 0 0,-1-1 0 0 0,1 0-1 0 0,0 0 1 0 0,0 0 0 0 0,0 0 0 0 0,1-1 0 0 0,-1 1 0 0 0,0 0 0 0 0,1-1 0 0 0,-1 0 0 0 0,1 1 0 0 0,-1-1-1 0 0,1 0 1 0 0,0 0 0 0 0,3 0 0 0 0,-2 0-13 0 0,-1-1 0 0 0,1 0 0 0 0,0 0 0 0 0,-1 0 0 0 0,1 0 0 0 0,0 0 0 0 0,-1-1 0 0 0,1 0 0 0 0,-1 0 0 0 0,1 0 0 0 0,-1 0 0 0 0,1 0 0 0 0,-1-1 0 0 0,0 1 0 0 0,1-1 0 0 0,-1 0 0 0 0,0 0 0 0 0,0 0 0 0 0,0 0 0 0 0,-1-1 0 0 0,1 1 0 0 0,0-1 0 0 0,-1 0 0 0 0,3-4 0 0 0,17-19 22 0 0,-15 18-20 0 0,-1 1 1 0 0,0-1 0 0 0,0 0-1 0 0,5-11 1 0 0,-8 14-6 0 0,9-22 0 0 0,-8 13 12 0 0,-3 11 228 0 0,1-9 387 0 0,-3 17-561 0 0,0 19 170 0 0,1-15-151 0 0,1 8-164 0 0,2-1 1 0 0,-1-1 0 0 0,2 1 0 0 0,0 0-1 0 0,10 24 1 0 0,-12-37-118 0 0,-1 0 0 0 0,1 1 0 0 0,0-1 0 0 0,0 0 0 0 0,0 0 0 0 0,0 0 0 0 0,3 3 0 0 0,-3-4-729 0 0,1 0-87 0 0,-2-2 871 0 0,3 3-393 0 0,1-1-1 0 0,-1 0 1 0 0,0 0-1 0 0,9 2 1 0 0,3-3-968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7855 0 0,'0'0'363'0'0,"1"-2"-12"0"0,3-2-255 0 0,-2 3-78 0 0,0-1 0 0 0,0 0 0 0 0,-1 0 0 0 0,1 0 0 0 0,-1-1 0 0 0,0 1 1 0 0,1 0-1 0 0,-1-1 0 0 0,0 1 0 0 0,-1 0 0 0 0,4-9 5556 0 0,-3 13-4647 0 0,1-1-531 0 0,-1 0-232 0 0,0-1 0 0 0,0 1 1 0 0,0 0-1 0 0,0 0 0 0 0,0 0 0 0 0,0 0 0 0 0,0 0 0 0 0,-1 0 0 0 0,1 0 0 0 0,0 0 0 0 0,0 0 0 0 0,-1 0 0 0 0,1 0 0 0 0,-1 1 0 0 0,1-1 0 0 0,-1 0 0 0 0,1 0 0 0 0,-1 3 0 0 0,1 28 361 0 0,0 1-1 0 0,2-1 1 0 0,1 0 0 0 0,13 47 0 0 0,-15-74-470 0 0,6 4-45 0 0,-6-9-21 0 0,0 1 0 0 0,0 0 0 0 0,0-1 1 0 0,0 1-1 0 0,0-1 0 0 0,0 0 0 0 0,0 0 0 0 0,0 0 0 0 0,0 0 0 0 0,0 0 0 0 0,0 0 0 0 0,0 0 0 0 0,0 0 0 0 0,0-1 1 0 0,0 1-1 0 0,0-1 0 0 0,0 0 0 0 0,0 0 0 0 0,2-1 0 0 0,4-1-109 0 0,0-1 0 0 0,-1 0 1 0 0,10-7-1 0 0,-10 4-34 0 0,0 0 1 0 0,0 0-1 0 0,0 0 0 0 0,-1-1 1 0 0,0 0-1 0 0,-1 0 0 0 0,6-10 1 0 0,13-20-521 0 0,4-1-16 0 0,-12 16 124 0 0,26-29 0 0 0,-34 43 450 0 0,0-2 1 0 0,8-13 0 0 0,-7 10 111 0 0,-6 11-44 0 0,3-4 51 0 0,-6 7-2 0 0,0 0 1 0 0,0 0-1 0 0,0 0 1 0 0,0 0-1 0 0,1 0 1 0 0,-1 0-1 0 0,0 0 0 0 0,0-1 1 0 0,0 1-1 0 0,0 0 1 0 0,0 0-1 0 0,0 0 1 0 0,0 0-1 0 0,0 0 1 0 0,0 0-1 0 0,0 0 0 0 0,0 0 1 0 0,1 0-1 0 0,-1 0 1 0 0,0 0-1 0 0,0 0 1 0 0,0 0-1 0 0,0 0 0 0 0,0 0 1 0 0,0 0-1 0 0,0 0 1 0 0,0 0-1 0 0,1 0 1 0 0,-1 0-1 0 0,0 0 1 0 0,0 0-1 0 0,0 0 0 0 0,0 0 1 0 0,0 0-1 0 0,0 0 1 0 0,0 0-1 0 0,0 0 1 0 0,0 0-1 0 0,0 0 0 0 0,1 0 1 0 0,-1 0-1 0 0,0 0 1 0 0,0 1-1 0 0,0-1 1 0 0,0 0-1 0 0,0 0 1 0 0,0 0-1 0 0,0 0 0 0 0,0 0 1 0 0,3 2 18 0 0,-1 0 0 0 0,0 0 0 0 0,0 0 0 0 0,1 0 0 0 0,-1 1 0 0 0,-1-1 0 0 0,1 0 0 0 0,0 1 1 0 0,-1 0-1 0 0,1-1 0 0 0,1 4 0 0 0,0 4 90 0 0,0-1 0 0 0,2 14 0 0 0,4 15 85 0 0,1-1 1 0 0,1 0 0 0 0,19 40-1 0 0,-28-74-337 0 0,0-1-1 0 0,0 1 0 0 0,0 0 1 0 0,0 0-1 0 0,0-1 0 0 0,1 0 1 0 0,-1 1-1 0 0,1-1 0 0 0,-1 0 1 0 0,1 0-1 0 0,0 0 0 0 0,0-1 1 0 0,3 3-1 0 0,7 2-956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6447 0 0,'0'0'499'0'0,"-1"3"-60"0"0,-2 5 557 0 0,1-1 1 0 0,-1 1-1 0 0,2 1 1 0 0,-1-1 0 0 0,0 14-1 0 0,3 47 1471 0 0,2-43-1897 0 0,12 47 0 0 0,0 0-166 0 0,-3 31-783 0 0,-2 138 0 0 0,-9-206-1888 0 0,-2-26-2996 0 0</inkml:trace>
  <inkml:trace contextRef="#ctx0" brushRef="#br0" timeOffset="1">0 418 9671 0 0,'0'0'440'0'0,"0"-4"-5"0"0,1-13-279 0 0,3 0-5 0 0,-2 12 172 0 0,0 1 0 0 0,0 0-1 0 0,0 0 1 0 0,7-9 1854 0 0,-6 11-1652 0 0,2-1-389 0 0,0-1-44 0 0,1 1-1 0 0,0-1 1 0 0,-1 1 0 0 0,1 0-1 0 0,0 1 1 0 0,0-1-1 0 0,1 1 1 0 0,-1 0 0 0 0,0 1-1 0 0,13-2 1 0 0,27-1-11 0 0,-40 2-122 0 0,1 1-1 0 0,-1 0 1 0 0,1 1 0 0 0,-1-1-1 0 0,1 1 1 0 0,-1 1 0 0 0,1-1 0 0 0,-1 1-1 0 0,1 0 1 0 0,-1 1 0 0 0,12 4-1 0 0,23 17-4791 0 0,-19-9 210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21 390 6103 0 0,'0'0'656'0'0,"-14"-10"-656"0"0,8 0 232 0 0,10-8-112 0 0</inkml:trace>
  <inkml:trace contextRef="#ctx0" brushRef="#br0" timeOffset="1">234 1 919 0 0,'-1'2'67'0'0,"-2"2"86"0"0,0 0 0 0 0,0 0 0 0 0,1 0-1 0 0,-1 0 1 0 0,-1 7 0 0 0,-2 6 3158 0 0,-4 23-1 0 0,2-5 520 0 0,3-20-3346 0 0,2 1 1 0 0,0 0-1 0 0,0 0 1 0 0,2 1-1 0 0,0-1 1 0 0,1 0-1 0 0,2 23 1 0 0,-1-32-442 0 0,0 0 1 0 0,0-1-1 0 0,1 1 1 0 0,0 0-1 0 0,0-1 1 0 0,0 0-1 0 0,1 1 1 0 0,0-1-1 0 0,0 0 1 0 0,0 0-1 0 0,1-1 1 0 0,0 1-1 0 0,0-1 1 0 0,1 0-1 0 0,-1 0 1 0 0,1 0-1 0 0,0 0 1 0 0,1-1-1 0 0,-1 0 1 0 0,7 4-1 0 0,-4-4 11 0 0,-7-2-37 0 0,1-1 1 0 0,-1 0-1 0 0,1 0 0 0 0,0 1 1 0 0,0-1-1 0 0,0-1 1 0 0,-1 1-1 0 0,1 0 1 0 0,0 0-1 0 0,0-1 1 0 0,0 1-1 0 0,0-1 1 0 0,0 1-1 0 0,0-1 1 0 0,1 0-1 0 0,-1 0 1 0 0,3 0-1 0 0,-2-2 36 0 0,1 1 0 0 0,-1-1 0 0 0,1 0-1 0 0,-1 0 1 0 0,0 0 0 0 0,1 0 0 0 0,-1 0 0 0 0,0-1-1 0 0,-1 1 1 0 0,1-1 0 0 0,0 0 0 0 0,-1 0 0 0 0,0 0-1 0 0,1 0 1 0 0,-1-1 0 0 0,0 1 0 0 0,-1 0 0 0 0,1-1-1 0 0,1-4 1 0 0,4-11 167 0 0,-4 11-118 0 0,0 1 0 0 0,0-1 0 0 0,-1 0 1 0 0,1-9-1 0 0,-1 8-111 0 0,-2-1 1 0 0,1 0-1 0 0,-1 0 0 0 0,-1 0 1 0 0,0 0-1 0 0,0 0 0 0 0,-1 0 1 0 0,0 0-1 0 0,-5-14 0 0 0,-2 5-144 0 0,-14-33-4000 0 0,17 37-1393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1839 0 0,'8'42'160'0'0,"2"66"7537"0"0,-5-30-2588 0 0,-3-47-4007 0 0,-2-24-649 0 0,0 1-1 0 0,1-1 0 0 0,0 0 0 0 0,0 1 0 0 0,4 11 1 0 0,-4-16 45 0 0,0 0-46 0 0,16 18 6 0 0,-15-19-288 0 0,0-3-19 0 0,0 1-144 0 0,-1 0 0 0 0,1-1 0 0 0,0 1-1 0 0,-1-1 1 0 0,1 1 0 0 0,-1-1 0 0 0,1 1 0 0 0,-1-1 0 0 0,1 0 0 0 0,-1 0 0 0 0,0 0 0 0 0,1 0 0 0 0,-1 0 0 0 0,0 0 0 0 0,1 0-1 0 0,-1 0 1 0 0,0 0 0 0 0,0-1 0 0 0,0 1 0 0 0,0 0 0 0 0,0-3 0 0 0,2-1 2 0 0,8-12-63 0 0,-2 0 1 0 0,0-1-1 0 0,-1 0 0 0 0,-1-1 1 0 0,-1 0-1 0 0,5-22 0 0 0,0 6-261 0 0,21-47 1 0 0,-20 54 151 0 0,0 4-117 0 0,0 0 0 0 0,17-24 0 0 0,-29 48 278 0 0,0 0 1 0 0,0 0-1 0 0,0 0 0 0 0,0 0 0 0 0,0 0 0 0 0,0 0 0 0 0,0 0 1 0 0,0 0-1 0 0,0 0 0 0 0,0 0 0 0 0,0 0 0 0 0,0 0 0 0 0,0 1 1 0 0,0-1-1 0 0,0 0 0 0 0,0 0 0 0 0,0 0 0 0 0,0 0 0 0 0,0 0 1 0 0,0 0-1 0 0,0 0 0 0 0,1 0 0 0 0,-1 0 0 0 0,0 0 1 0 0,0 0-1 0 0,0 0 0 0 0,0 0 0 0 0,0 0 0 0 0,0 0 0 0 0,0 0 1 0 0,0 0-1 0 0,0 0 0 0 0,0 0 0 0 0,0 0 0 0 0,0 0 0 0 0,0 0 1 0 0,1 0-1 0 0,-1 0 0 0 0,0 0 0 0 0,0 0 0 0 0,0 0 0 0 0,0 0 1 0 0,0 0-1 0 0,0 0 0 0 0,0 0 0 0 0,0 0 0 0 0,0 0 0 0 0,0 0 1 0 0,0 0-1 0 0,0 0 0 0 0,0 0 0 0 0,0 0 0 0 0,1 0 1 0 0,-1 0-1 0 0,0 0 0 0 0,0 0 0 0 0,0 0 0 0 0,0 0 0 0 0,0 0 1 0 0,0 0-1 0 0,0 0 0 0 0,4 7 39 0 0,-1 1 0 0 0,0 0 0 0 0,0 0 0 0 0,-1 0 0 0 0,0 1 0 0 0,0-1 0 0 0,-1 0 0 0 0,1 14 0 0 0,-2 10 308 0 0,-4 31-1 0 0,0-12 90 0 0,-2 43 735 0 0,10-78-899 0 0,-1-18-208 0 0,6-6-76 0 0,1-1 0 0 0,-1-1 0 0 0,0 1 0 0 0,10-16 0 0 0,6-7-80 0 0,-17 23 31 0 0,-1-1 0 0 0,0 0 0 0 0,-1-1 0 0 0,7-13-1 0 0,6-11-150 0 0,-16 29 152 0 0,0-1 1 0 0,0 0-1 0 0,3-8 1 0 0,-5 9-30 0 0,1 1 1 0 0,1-1 0 0 0,5-10 0 0 0,-7 14-93 0 0,11 1-425 0 0,-12 1 607 0 0,0 0 0 0 0,0 0 0 0 0,0 0 0 0 0,0 0 0 0 0,0 0 0 0 0,0 0 0 0 0,1 0-1 0 0,-1 0 1 0 0,0 0 0 0 0,0 0 0 0 0,0 0 0 0 0,0 0 0 0 0,0 0 0 0 0,0 0 0 0 0,0 0 0 0 0,1 0 0 0 0,-1 0-1 0 0,0 0 1 0 0,0 0 0 0 0,0 0 0 0 0,0 0 0 0 0,0 0 0 0 0,0 0 0 0 0,0 0 0 0 0,0 0 0 0 0,1 0 0 0 0,-1 0 0 0 0,0 1-1 0 0,0-1 1 0 0,0 0 0 0 0,0 0 0 0 0,0 0 0 0 0,0 0 0 0 0,0 0 0 0 0,0 0 0 0 0,0 0 0 0 0,0 0 0 0 0,0 1-1 0 0,0-1 1 0 0,0 0 0 0 0,0 0 0 0 0,0 0 0 0 0,0 0 0 0 0,0 0 0 0 0,4 10 41 0 0,-1-1 1 0 0,-1 1-1 0 0,0-1 0 0 0,0 1 1 0 0,-1 0-1 0 0,0 11 1 0 0,0-11 57 0 0,0 0-1 0 0,1 0 1 0 0,0 0 0 0 0,1 0 0 0 0,0 0 0 0 0,1-1 0 0 0,5 12 0 0 0,-6-14-38 0 0,1 0 0 0 0,0 0 0 0 0,1 0-1 0 0,-1-1 1 0 0,1 0 0 0 0,0 0 0 0 0,1 0-1 0 0,-1-1 1 0 0,13 10 0 0 0,-7-8 26 0 0,21 10 0 0 0,-28-15-73 0 0,0-1 0 0 0,0 1 0 0 0,0-1 0 0 0,0 0 0 0 0,-1-1 0 0 0,1 1 0 0 0,0-1 1 0 0,1 0-1 0 0,-1 0 0 0 0,5 0 0 0 0,8-2 57 0 0,-12 2-50 0 0,0 0 0 0 0,-1 0 0 0 0,1-1 0 0 0,0 0 0 0 0,0 0 0 0 0,-1 0 0 0 0,1-1 0 0 0,-1 1-1 0 0,1-1 1 0 0,-1 0 0 0 0,1 0 0 0 0,-1-1 0 0 0,0 1 0 0 0,0-1 0 0 0,4-4 0 0 0,3-3 30 0 0,-4 3-28 0 0,1 0 0 0 0,-1-1 0 0 0,-1 0 0 0 0,0 0 0 0 0,0 0 0 0 0,5-11 0 0 0,-5 9 2 0 0,-1 2-12 0 0,-1 0 0 0 0,5-17 0 0 0,-7 20-12 0 0,0 0 0 0 0,-1 0 0 0 0,0 0 0 0 0,0 0 0 0 0,-1 0 0 0 0,1 0 0 0 0,-1-7 0 0 0,-3-3 0 0 0,2 12 0 0 0,-1-1 0 0 0,1 1 0 0 0,-1 0 0 0 0,0 0 0 0 0,0 1 0 0 0,0-1 0 0 0,0 0 0 0 0,-3-2 0 0 0,4 4 1 0 0,1 1 0 0 0,-1-1 0 0 0,1 1-1 0 0,-1-1 1 0 0,0 1 0 0 0,0-1 0 0 0,1 1 0 0 0,-1 0-1 0 0,0-1 1 0 0,1 1 0 0 0,-1 0 0 0 0,0 0 0 0 0,0-1-1 0 0,-1 1 1 0 0,0 1 6 0 0,0-1-1 0 0,0 1 1 0 0,-1-1 0 0 0,1 1-1 0 0,0 0 1 0 0,0 0 0 0 0,0 0-1 0 0,1 0 1 0 0,-1 0 0 0 0,0 1-1 0 0,0-1 1 0 0,1 1 0 0 0,-3 1-1 0 0,0 1 11 0 0,0 0 0 0 0,1 0 0 0 0,-1 1 0 0 0,-3 5-1 0 0,3-2 31 0 0,1-1 0 0 0,0 1 0 0 0,0 0 0 0 0,0 0 0 0 0,1 0 0 0 0,1 0 0 0 0,-2 12 0 0 0,2-14-33 0 0,1 0 0 0 0,0 0 0 0 0,0 1 0 0 0,1-1 0 0 0,-1 0-1 0 0,1 0 1 0 0,1 0 0 0 0,-1 0 0 0 0,1 0 0 0 0,3 7-1 0 0,0-2-18 0 0,0-7-59 0 0,12 7-29 0 0,-12-6-90 0 0,1-1 1 0 0,0-1-1 0 0,0 1 0 0 0,0-1 1 0 0,0 0-1 0 0,0 0 0 0 0,12 3 1 0 0,-15-6-127 0 0,0 0 0 0 0,0 0 0 0 0,0 0 0 0 0,0-1 0 0 0,-1 1 0 0 0,1-1 0 0 0,0 0 0 0 0,0 1 0 0 0,3-3 0 0 0,2 1-939 0 0,9-5-3068 0 0,-4-4-1012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13 138 2759 0 0,'8'30'247'0'0,"2"18"-759"0"0,-5-20 5002 0 0,-2 0 0 0 0,1 29-1 0 0,-4-55-3977 0 0,2 24 637 0 0,-2-18-435 0 0,-6-22-451 0 0,-8-22-182 0 0,8 19-96 0 0,1 0 0 0 0,1 0-1 0 0,1-1 1 0 0,0 1 0 0 0,0-25 0 0 0,3 36 24 0 0,0 0-1 0 0,0-1 1 0 0,1 1 0 0 0,0 0 0 0 0,0-1 0 0 0,1 1-1 0 0,-1 0 1 0 0,1 0 0 0 0,1 0 0 0 0,-1 0 0 0 0,1 1-1 0 0,0-1 1 0 0,0 1 0 0 0,1-1 0 0 0,0 1 0 0 0,0 0-1 0 0,0 0 1 0 0,7-5 0 0 0,-1 1 111 0 0,1 1 0 0 0,0 0 0 0 0,1 0-1 0 0,0 1 1 0 0,0 1 0 0 0,18-8 0 0 0,-21 12-5 0 0,0-1 1 0 0,0 1-1 0 0,0 0 1 0 0,0 1-1 0 0,0 0 1 0 0,1 0-1 0 0,-1 1 1 0 0,0 0-1 0 0,0 1 1 0 0,14 2-1 0 0,73 22 345 0 0,-48-13-1084 0 0,-6-1-280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11287 0 0,'0'0'1023'0'0,"1"2"-842"0"0,-1-2-183 0 0,1 0 0 0 0,-1 0 0 0 0,0 0 0 0 0,0 0 0 0 0,0 1-1 0 0,0-1 1 0 0,1 0 0 0 0,-1 0 0 0 0,0 1 0 0 0,0-1 0 0 0,0 0-1 0 0,0 0 1 0 0,0 0 0 0 0,0 1 0 0 0,0-1 0 0 0,0 0 0 0 0,0 0-1 0 0,0 1 1 0 0,0-1 0 0 0,0 0 0 0 0,0 0 0 0 0,0 1 0 0 0,0-1 0 0 0,0 0-1 0 0,0 0 1 0 0,0 1 0 0 0,0-1 0 0 0,0 0 0 0 0,0 0 0 0 0,0 1-1 0 0,0-1 1 0 0,0 0 0 0 0,-1 1 0 0 0,-9 4 124 0 0,-29 2 593 0 0,2-1 511 0 0,33-4-1124 0 0,0 1 0 0 0,-1-1 0 0 0,1 1 1 0 0,1 0-1 0 0,-1 0 0 0 0,0 0 0 0 0,1 0 1 0 0,-1 0-1 0 0,1 1 0 0 0,0 0 1 0 0,0 0-1 0 0,1 0 0 0 0,-1 0 0 0 0,1 0 1 0 0,0 0-1 0 0,0 1 0 0 0,0-1 0 0 0,0 1 1 0 0,1-1-1 0 0,0 1 0 0 0,0 0 1 0 0,0 5-1 0 0,-1 3-54 0 0,1 0-1 0 0,0 0 1 0 0,1 0 0 0 0,1 1 0 0 0,0-1-1 0 0,6 24 1 0 0,-2-18 2 0 0,0-1 0 0 0,1 0 0 0 0,13 25 0 0 0,-14-32-6 0 0,2-1-1 0 0,-1 0 1 0 0,2 0-1 0 0,-1 0 0 0 0,1-1 1 0 0,14 13-1 0 0,-14-14 17 0 0,1-1-1 0 0,0 0 0 0 0,0 0 1 0 0,12 6-1 0 0,-16-11-22 0 0,-1 0 1 0 0,1 0 0 0 0,0-1-1 0 0,0 0 1 0 0,0 1-1 0 0,-1-1 1 0 0,1-1 0 0 0,0 1-1 0 0,0-1 1 0 0,0 0-1 0 0,0 0 1 0 0,6-1 0 0 0,-8 0-8 0 0,0 0 1 0 0,0 1-1 0 0,0-2 1 0 0,-1 1 0 0 0,1 0-1 0 0,0-1 1 0 0,-1 1-1 0 0,1-1 1 0 0,-1 0 0 0 0,1 0-1 0 0,-1 0 1 0 0,0 0-1 0 0,0 0 1 0 0,0 0 0 0 0,0 0-1 0 0,0-1 1 0 0,-1 1-1 0 0,3-5 1 0 0,1-1 42 0 0,-1-1 0 0 0,-1 1 0 0 0,1-1 0 0 0,3-15 0 0 0,-5 10-75 0 0,0 1-1 0 0,0 0 1 0 0,-2-1-1 0 0,1 1 1 0 0,-2 0-1 0 0,0-1 1 0 0,0 1-1 0 0,-7-24 1 0 0,0 10-460 0 0,-1 0 0 0 0,-1 1 1 0 0,-15-29-1 0 0,21 45 188 0 0,-1 0-138 0 0,0 1-1 0 0,0-1 1 0 0,-1 1-1 0 0,-9-12 1 0 0,14 20-575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118 212 4143 0 0,'-3'-17'82'0'0,"0"0"0"0"0,0 1-1 0 0,-2 0 1 0 0,-11-31-1 0 0,3 20 510 0 0,9 17 630 0 0,0 1 1 0 0,0 1 0 0 0,-1-1 0 0 0,0 1-1 0 0,-1-1 1 0 0,-8-8 0 0 0,13 15-733 0 0,-7 9 282 0 0,5-3-710 0 0,1-1-1 0 0,-1 0 1 0 0,1 1 0 0 0,0 0-1 0 0,1-1 1 0 0,-1 1 0 0 0,1 0 0 0 0,-1 0-1 0 0,1 0 1 0 0,0 0 0 0 0,0 5-1 0 0,-1 7 86 0 0,1 25-1 0 0,1-18-48 0 0,1 47 205 0 0,15 116 1 0 0,29 68-136 0 0,16-13-339 0 0,-24-141-4655 0 0,-20-62-265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9215 0 0,'0'0'707'0'0,"-1"1"-266"0"0,-1 4 228 0 0,0 0-1 0 0,0 0 1 0 0,1 0 0 0 0,-1 0-1 0 0,1 0 1 0 0,0 0-1 0 0,0 1 1 0 0,0 7-1 0 0,2 45 957 0 0,0-53-1714 0 0,0 1 0 0 0,1 0 0 0 0,-1-1 0 0 0,1 1 0 0 0,0-1 0 0 0,0 1 0 0 0,1-1 0 0 0,0 0 0 0 0,0 0 0 0 0,4 6 0 0 0,-6-10-507 0 0,15 1-1881 0 0,-14-1 2260 0 0,0-1 0 0 0,0 1-1 0 0,0-1 1 0 0,0 0 0 0 0,0 0 0 0 0,1 0-1 0 0,-1 0 1 0 0,3 0 0 0 0,5-4-886 0 0</inkml:trace>
  <inkml:trace contextRef="#ctx0" brushRef="#br0" timeOffset="1">174 55 3679 0 0,'-1'0'8313'0'0,"-5"4"-6780"0"0,1 0-1050 0 0,0 0 1 0 0,1 1-1 0 0,0 0 1 0 0,-1 0 0 0 0,2 0-1 0 0,-1 1 1 0 0,0-1 0 0 0,-4 11-1 0 0,0 3 110 0 0,-8 27-1 0 0,10-27-324 0 0,-3 8 16 0 0,1 1 1 0 0,-7 49-1 0 0,15-76-283 0 0,-5 65-129 0 0,5-59-126 0 0,1 1 1 0 0,0-1 0 0 0,0 0-1 0 0,0 0 1 0 0,0 0-1 0 0,6 13 1 0 0,-6-19-84 0 0,0 1 1 0 0,0-1-1 0 0,0 0 0 0 0,0 0 1 0 0,0 0-1 0 0,0 1 0 0 0,0-1 1 0 0,0 0-1 0 0,1-1 0 0 0,-1 1 1 0 0,0 0-1 0 0,1 0 0 0 0,-1 0 1 0 0,1-1-1 0 0,-1 1 0 0 0,1-1 1 0 0,-1 1-1 0 0,1-1 0 0 0,-1 0 1 0 0,1 1-1 0 0,-1-1 0 0 0,1 0 1 0 0,2 0-1 0 0,8-3-4098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33 217 3679 0 0,'-7'-18'135'0'0,"1"-1"0"0"0,0 0 0 0 0,2 0 0 0 0,-5-35 0 0 0,9 51 247 0 0,0 0-1 0 0,0 0 0 0 0,1 0 1 0 0,0 0-1 0 0,0 0 1 0 0,0 0-1 0 0,0 0 1 0 0,0 0-1 0 0,0 0 1 0 0,1 0-1 0 0,-1 1 0 0 0,1-1 1 0 0,0 1-1 0 0,0-1 1 0 0,0 1-1 0 0,0-1 1 0 0,0 1-1 0 0,1 0 1 0 0,-1 0-1 0 0,5-3 1 0 0,-2 2-212 0 0,0 0 1 0 0,0 0-1 0 0,0 0 1 0 0,0 1-1 0 0,1-1 1 0 0,-1 1-1 0 0,1 0 1 0 0,-1 1-1 0 0,11-2 1 0 0,8 1-158 0 0,0 1 0 0 0,1 1 0 0 0,-1 1 0 0 0,0 1-1 0 0,40 9 1 0 0,-24-1-275 0 0,2-2-24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48 190 12983 0 0,'0'0'1179'0'0,"3"1"-972"0"0,3 3-54 0 0,0-1 1 0 0,0 0 0 0 0,0 0 0 0 0,1-1 0 0 0,-1 0 0 0 0,11 3 0 0 0,-14-5-41 0 0,0 1 1 0 0,0-1 0 0 0,0 0-1 0 0,1 0 1 0 0,-1 0 0 0 0,0 0-1 0 0,0 0 1 0 0,0 0 0 0 0,0-1-1 0 0,0 0 1 0 0,0 0 0 0 0,-1 1-1 0 0,1-2 1 0 0,0 1 0 0 0,0 0-1 0 0,0 0 1 0 0,-1-1 0 0 0,1 0 0 0 0,2-1-1 0 0,11-11 568 0 0,-5 5-195 0 0,18-19 1 0 0,-27 25-435 0 0,0 1 0 0 0,0 0 0 0 0,0-1 0 0 0,-1 0-1 0 0,1 1 1 0 0,-1-1 0 0 0,1 0 0 0 0,-1 0 0 0 0,0 0 0 0 0,0 1 0 0 0,0-1 0 0 0,-1 0-1 0 0,1-1 1 0 0,0-2 0 0 0,-1 3 9 0 0,-1 0 0 0 0,1 0 0 0 0,0 0 0 0 0,-1 1 0 0 0,1-1 0 0 0,-1 0 0 0 0,0 0 0 0 0,0 1 0 0 0,0-1 0 0 0,0 1 0 0 0,-1-1 0 0 0,1 1 0 0 0,0-1 0 0 0,-1 1 0 0 0,0 0 0 0 0,0 0 0 0 0,0-1 0 0 0,0 1 0 0 0,0 1 1 0 0,-4-4-1 0 0,0-1 124 0 0,-1 0 0 0 0,0 1 0 0 0,0 0 0 0 0,0 0 0 0 0,-1 1 0 0 0,-10-5 0 0 0,14 7-129 0 0,0 1 0 0 0,1 0 0 0 0,-1 0 0 0 0,0 0-1 0 0,0 0 1 0 0,0 1 0 0 0,0-1 0 0 0,0 1 0 0 0,0 0 0 0 0,0 0 0 0 0,0 1-1 0 0,0-1 1 0 0,0 1 0 0 0,0 0 0 0 0,0 0 0 0 0,-4 1 0 0 0,-2 2 90 0 0,7-3-128 0 0,-1 0 0 0 0,1 1 0 0 0,-1-1 0 0 0,1 1 1 0 0,0-1-1 0 0,-1 1 0 0 0,1 0 0 0 0,0 0 0 0 0,0 1 0 0 0,0-1 1 0 0,1 1-1 0 0,-1-1 0 0 0,0 1 0 0 0,1 0 0 0 0,0 0 0 0 0,-4 6 0 0 0,3-1-35 0 0,0 0-1 0 0,0 0 1 0 0,1 0-1 0 0,0 1 1 0 0,0-1-1 0 0,1 0 1 0 0,0 1-1 0 0,1-1 1 0 0,0 1-1 0 0,0 0 0 0 0,1-1 1 0 0,0 1-1 0 0,0-1 1 0 0,1 0-1 0 0,0 1 1 0 0,1-1-1 0 0,0 0 1 0 0,0 0-1 0 0,1 0 1 0 0,0-1-1 0 0,5 9 0 0 0,-2-6-329 0 0,0 0 0 0 0,1 0 0 0 0,0-1 0 0 0,1 0-1 0 0,-1-1 1 0 0,2 0 0 0 0,-1 0 0 0 0,1-1-1 0 0,0 0 1 0 0,1-1 0 0 0,0 0 0 0 0,0-1-1 0 0,0 0 1 0 0,17 5 0 0 0,67 10-4251 0 0,-90-19 4193 0 0,42 6-4715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97 3223 0 0,'-3'-1'143'0'0,"-3"-1"-99"0"0,0 1-1 0 0,0-1 1 0 0,0 1 0 0 0,0 0-1 0 0,0 1 1 0 0,0 0 0 0 0,-8 0-1 0 0,12 0 274 0 0,-1 1-1 0 0,1 0 1 0 0,-1-1-1 0 0,1 1 1 0 0,-1 0-1 0 0,1 0 1 0 0,-1 0-1 0 0,-3 3 1 0 0,4-3 454 0 0,0 1 0 0 0,-1 0 1 0 0,1 0-1 0 0,0 0 0 0 0,0 0 0 0 0,0 1 1 0 0,1-1-1 0 0,-1 1 0 0 0,-1 2 1 0 0,-1 4-371 0 0,0 0 0 0 0,1 0 0 0 0,1 1 0 0 0,-1-1 0 0 0,2 1 0 0 0,-1-1 0 0 0,1 1 0 0 0,0 0 0 0 0,2 17 0 0 0,0-25-367 0 0,0 1 0 0 0,0 0 0 0 0,0 0 0 0 0,1 0 0 0 0,-1-1 0 0 0,1 1 0 0 0,0-1 0 0 0,3 5 0 0 0,-3-5-6 0 0,0 0-24 0 0,-1 0 1 0 0,1 0 0 0 0,0 0 0 0 0,0 0 0 0 0,0-1 0 0 0,0 1 0 0 0,0-1 0 0 0,0 0 0 0 0,0 1-1 0 0,1-1 1 0 0,-1 0 0 0 0,4 1 0 0 0,-1 0-2 0 0,-1-1-3 0 0,0 0 0 0 0,0 1 0 0 0,0-1 0 0 0,0-1 0 0 0,0 1 0 0 0,1-1 0 0 0,-1 0 0 0 0,7 0 0 0 0,7-2 0 0 0,-13 0 2 0 0,0 1 0 0 0,0-1 0 0 0,0 0 0 0 0,0 0 0 0 0,-1 0 0 0 0,1-1 0 0 0,-1 0 0 0 0,1 0 0 0 0,-1 0 0 0 0,7-7 0 0 0,0-1 9 0 0,-2-2 1 0 0,14-20-1 0 0,6-9-3 0 0,-21 32-8 0 0,-3-2 0 0 0,-7 6 12 0 0,1 5 176 0 0,-3 14-124 0 0,-3 24-64 0 0,3-12-36 0 0,6-20 12 0 0,-1-1 0 0 0,0-1-10 0 0,-1 0-1 0 0,1 0 1 0 0,0 0 0 0 0,0-1-1 0 0,0 1 1 0 0,0 0-1 0 0,0 0 1 0 0,1-1-1 0 0,-1 1 1 0 0,3 2 0 0 0,-1-1-138 0 0,-1-2 69 0 0,0 1 1 0 0,0-1 0 0 0,0 0 0 0 0,0 0 0 0 0,0 0 0 0 0,1 0-1 0 0,-1 0 1 0 0,1-1 0 0 0,0 1 0 0 0,-1-1 0 0 0,4 2 0 0 0,3 1-308 0 0,-3 0-93 0 0,0-1 0 0 0,0 0 0 0 0,0-1 0 0 0,1 0 0 0 0,-1 0 0 0 0,1 0 0 0 0,-1-1 0 0 0,1 0 0 0 0,0 0 1 0 0,8 0-1 0 0,17-3-1535 0 0</inkml:trace>
  <inkml:trace contextRef="#ctx0" brushRef="#br0" timeOffset="1">746 13 7367 0 0,'-3'-1'568'0'0,"-4"-2"-377"0"0,0 1 0 0 0,0 0-1 0 0,0 1 1 0 0,0-1 0 0 0,0 1-1 0 0,-8 0 1 0 0,10 1 436 0 0,0 1 0 0 0,-1-1 0 0 0,1 1 1 0 0,0 0-1 0 0,0 0 0 0 0,0 1 0 0 0,0-1 1 0 0,0 1-1 0 0,-8 4 0 0 0,8-3-399 0 0,-1 1 0 0 0,1 0 0 0 0,0 0 0 0 0,0 0 0 0 0,1 1 0 0 0,-1-1 0 0 0,1 1 0 0 0,0 0 0 0 0,0 1 0 0 0,0-1 0 0 0,1 1 0 0 0,0-1 1 0 0,0 1-1 0 0,0 0 0 0 0,1 0 0 0 0,0 1 0 0 0,0-1 0 0 0,1 0 0 0 0,-1 1 0 0 0,1-1 0 0 0,1 0 0 0 0,-1 1 0 0 0,1-1 0 0 0,0 1 0 0 0,1-1 0 0 0,-1 1 0 0 0,4 11 0 0 0,-1-9-169 0 0,0 0-1 0 0,0 0 0 0 0,1 0 1 0 0,0 0-1 0 0,1 0 1 0 0,0-1-1 0 0,1 0 0 0 0,-1 0 1 0 0,1 0-1 0 0,14 12 1 0 0,-16-16-119 0 0,1 0 1 0 0,1 0 0 0 0,-1-1-1 0 0,1 1 1 0 0,-1-1 0 0 0,1 0-1 0 0,0-1 1 0 0,0 1 0 0 0,0-1-1 0 0,0-1 1 0 0,1 1 0 0 0,-1-1-1 0 0,0 0 1 0 0,1 0 0 0 0,-1-1-1 0 0,1 0 1 0 0,6 0 0 0 0,-8-1-346 0 0,0 0 0 0 0,-1 0 0 0 0,1 0 0 0 0,-1-1 0 0 0,1 1 0 0 0,-1-1 0 0 0,0 0 0 0 0,0 0 0 0 0,0-1 0 0 0,0 1 0 0 0,0-1 0 0 0,6-6 0 0 0,10-9-5713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13647 0 0,'0'0'628'0'0,"0"4"-17"0"0,-1 12-528 0 0,-1 0 1 0 0,-1 0-1 0 0,-5 16 1 0 0,0 5 545 0 0,-22 164 3449 0 0,26-163-3640 0 0,1-19-171 0 0,1 0 0 0 0,1 34 0 0 0,2-34-122 0 0,-1-12-120 0 0,0 0-1 0 0,1 0 1 0 0,0 0-1 0 0,0 0 0 0 0,4 13 1 0 0,3-4 18 0 0,-5-13-40 0 0,2 3 5 0 0,10 6-35 0 0,-13-11-101 0 0,1-2-4 0 0,5-5 19 0 0,1-1 1 0 0,-1 1 0 0 0,0-1 0 0 0,-1-1 0 0 0,12-14 0 0 0,30-49-649 0 0,5-6-140 0 0,-45 67 792 0 0,-1 0-15 0 0,1 0 1 0 0,0 0 0 0 0,12-9-1 0 0,-5 9 147 0 0,-14 10 8 0 0,0-1 0 0 0,0 1 1 0 0,0-1-1 0 0,0 1 0 0 0,0 0 0 0 0,0 0 0 0 0,0 0 1 0 0,1 0-1 0 0,-1 0 0 0 0,0 0 0 0 0,0 1 1 0 0,0-1-1 0 0,0 1 0 0 0,0-1 0 0 0,0 1 0 0 0,0 0 1 0 0,0 0-1 0 0,0 0 0 0 0,0 0 0 0 0,-1 0 1 0 0,1 0-1 0 0,0 1 0 0 0,2 2 0 0 0,6 6 27 0 0,-1 0-1 0 0,0 1 0 0 0,9 15 1 0 0,-10-14-23 0 0,0-1 1 0 0,1 0 0 0 0,11 12-1 0 0,-15-18-514 0 0,0-1-1 0 0,1 1 1 0 0,0-1 0 0 0,0 0-1 0 0,0 0 1 0 0,0 0 0 0 0,1-1-1 0 0,-1 0 1 0 0,1-1-1 0 0,0 1 1 0 0,0-1 0 0 0,13 2-1 0 0,-1-3-5208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0,'22'68'874'0'0,"-15"-43"37"0"0,21 48 0 0 0,-1-25 2105 0 0,2-1 0 0 0,68 82 0 0 0,18 26-88 0 0,-86-108-1895 0 0,-2 2 0 0 0,-2 0 0 0 0,36 102 0 0 0,-53-124-771 0 0,-2 1 0 0 0,0 0-1 0 0,3 49 1 0 0,-8-58-195 0 0,-1 1 0 0 0,-2-1 0 0 0,1 1 0 0 0,-2-1 0 0 0,-1 0 0 0 0,-6 23 0 0 0,1-20-10 0 0,0 0 0 0 0,-1-1 0 0 0,-1 0 0 0 0,-1 0 0 0 0,-27 35 0 0 0,-87 83-1644 0 0,95-108-203 0 0,-1 0-4495 0 0,6-5-1827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12295 0 0,'6'-7'550'0'0,"-5"7"-528"0"0,-1 0-1 0 0,0-1 1 0 0,0 1-1 0 0,0 0 1 0 0,0-1-1 0 0,0 1 1 0 0,1 0-1 0 0,-1 0 0 0 0,0-1 1 0 0,0 1-1 0 0,0 0 1 0 0,1 0-1 0 0,-1-1 1 0 0,0 1-1 0 0,0 0 1 0 0,1 0-1 0 0,-1 0 1 0 0,0 0-1 0 0,0-1 1 0 0,1 1-1 0 0,-1 0 0 0 0,0 0 1 0 0,1 0-1 0 0,-1 0 1 0 0,0 0-1 0 0,1 0 1 0 0,-1 0-1 0 0,0 0 1 0 0,1 0-1 0 0,-1 0 1 0 0,0 0-1 0 0,1 0 0 0 0,-1 0 1 0 0,0 0-1 0 0,1 0 1 0 0,-1 0-1 0 0,15 0 1022 0 0,-15 0-1005 0 0,1 0 0 0 0,-1 0 0 0 0,0 0 0 0 0,1 0-1 0 0,-1 0 1 0 0,0-1 0 0 0,1 1 0 0 0,-1 0 0 0 0,0 0 0 0 0,1 0-1 0 0,-1 0 1 0 0,0 0 0 0 0,0 0 0 0 0,1-1 0 0 0,-1 1 0 0 0,0 0 0 0 0,1 0-1 0 0,-1 0 1 0 0,0-1 0 0 0,0 1 0 0 0,0 0 0 0 0,1-1 0 0 0,6 42 1687 0 0,-7-7-923 0 0,-11 64-1 0 0,5-47-427 0 0,-12 72 151 0 0,-2 25-216 0 0,17-115-128 0 0,2 1-1 0 0,3 46 1 0 0,-2-75-170 0 0,1-1-1 0 0,-1 1 1 0 0,1 0-1 0 0,0 0 1 0 0,1-1 0 0 0,-1 1-1 0 0,1-1 1 0 0,-1 1-1 0 0,1-1 1 0 0,1 0-1 0 0,-1 0 1 0 0,1 0 0 0 0,-1 0-1 0 0,1 0 1 0 0,0 0-1 0 0,1-1 1 0 0,-1 0-1 0 0,0 1 1 0 0,1-1 0 0 0,0 0-1 0 0,0-1 1 0 0,0 1-1 0 0,0-1 1 0 0,0 1-1 0 0,0-1 1 0 0,1-1 0 0 0,5 3-1 0 0,2 0-10 0 0,-1-1 0 0 0,0 0 0 0 0,1-1 0 0 0,0 0 0 0 0,0-1 0 0 0,-1-1 0 0 0,1 1 0 0 0,19-3 0 0 0,105-24 69 0 0,-85 14-677 0 0,72-6 1 0 0,-83 15-653 0 0,-3-4-54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9615 0 0,'0'-11'210'0'0,"0"10"-77"0"0,0-1 0 0 0,0 0 0 0 0,0 0 0 0 0,0 1 0 0 0,0-1 0 0 0,1 0-1 0 0,-1 0 1 0 0,0 1 0 0 0,1-1 0 0 0,0 0 0 0 0,-1 1 0 0 0,2-3 0 0 0,-1 5 25 0 0,-1-1 0 0 0,1 1 0 0 0,0-1 0 0 0,-1 0 0 0 0,1 1 1 0 0,0-1-1 0 0,-1 1 0 0 0,1 0 0 0 0,-1-1 0 0 0,1 1 0 0 0,-1-1 0 0 0,1 2 1 0 0,2 3 129 0 0,-1-1 0 0 0,0 1 0 0 0,0 0 1 0 0,0 0-1 0 0,-1 0 0 0 0,0 0 1 0 0,1 7-1 0 0,2 40 750 0 0,-3-28-612 0 0,41 364 1210 0 0,-41-383-1636 0 0,3 28-60 0 0,12 39 0 0 0,-12-57-1166 0 0,1 0 1 0 0,10 20-1 0 0,-8-22-4409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23 258 1839 0 0,'-6'-13'196'0'0,"2"1"-1"0"0,-5-19 1 0 0,5 1 2871 0 0,5 26-1876 0 0,-1 1 1 0 0,0-1-1 0 0,1 0 0 0 0,-1 1 0 0 0,3-7 1 0 0,-1 6-880 0 0,0 0 1 0 0,0 1-1 0 0,1-1 0 0 0,-1 1 1 0 0,1 0-1 0 0,-1 0 1 0 0,1 0-1 0 0,0 0 1 0 0,0 0-1 0 0,0 1 0 0 0,1-1 1 0 0,-1 1-1 0 0,4-2 1 0 0,6-3 95 0 0,0 1 0 0 0,19-7 0 0 0,25-13 112 0 0,-45 20-483 0 0,0 0 0 0 0,1 1-1 0 0,-1 0 1 0 0,1 1-1 0 0,1 0 1 0 0,16-2-1 0 0,9 1-19 0 0,-19 2-633 0 0,-1 1 0 0 0,41 1 1 0 0,-38 4-419 0 0</inkml:trace>
  <inkml:trace contextRef="#ctx0" brushRef="#br0" timeOffset="1">85 423 8287 0 0,'0'0'382'0'0,"-2"0"-8"0"0,-5 1-240 0 0,2 0 1440 0 0,9-2-675 0 0,1 0 1 0 0,-1 0-1 0 0,0 0 0 0 0,1-1 0 0 0,5-3 0 0 0,10-4-248 0 0,55-17 93 0 0,-39 11-1214 0 0,1 3 1 0 0,1 1 0 0 0,74-12-1 0 0,-81 21-754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8 209 8751 0 0,'-1'0'674'0'0,"-6"4"4855"0"0,16 3-4016 0 0,-6-6-1422 0 0,-1 0 0 0 0,1 0 1 0 0,-1 0-1 0 0,1 0 0 0 0,-1-1 0 0 0,1 1 0 0 0,0-1 0 0 0,-1 0 0 0 0,1 0 0 0 0,0 0 0 0 0,-1 0 0 0 0,1 0 0 0 0,0 0 0 0 0,-1-1 1 0 0,1 1-1 0 0,0-1 0 0 0,2-1 0 0 0,7-2 17 0 0,-1-1 1 0 0,16-8 0 0 0,-19 9-15 0 0,13-9-12 0 0,-1 0-1 0 0,27-22 1 0 0,-27 19-191 0 0,0 1 1 0 0,31-17-1 0 0,-35 24-367 0 0,1-2 0 0 0,-1 0 0 0 0,15-13 0 0 0,-7 3-1147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62 552 5527 0 0,'-35'81'444'0'0,"8"-20"11076"0"0,30-62-11198 0 0,1-1-295 0 0,1-1 0 0 0,-1 1 0 0 0,0-1 0 0 0,0 0 0 0 0,0 0 0 0 0,0-1 0 0 0,0 1 1 0 0,0-1-1 0 0,-1 0 0 0 0,6-8 0 0 0,1-5 132 0 0,14-28-1 0 0,-6 7-83 0 0,0 2-275 0 0,-2-1 0 0 0,15-51 0 0 0,-22 59 120 0 0,3-15-472 0 0,13-87 1 0 0,-12 53 176 0 0,-9 41 240 0 0,-2 18 98 0 0,6-24-1 0 0,-6 36-43 0 0,-2 10 63 0 0,0 0 0 0 0,0 0 0 0 0,0 0-1 0 0,1-1 1 0 0,0 1 0 0 0,-1 0 0 0 0,1 0 0 0 0,2 3 0 0 0,1 6 14 0 0,36 167-60 0 0,44 87 55 0 0,-83-261 8 0 0,42 147-1091 0 0,-31-107-2318 0 0,0 0-1454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166 371 6911 0 0,'-1'-1'315'0'0,"-1"-1"-287"0"0,1 0-1 0 0,-1 0 1 0 0,1 1-1 0 0,-1-1 1 0 0,0 0-1 0 0,0 1 1 0 0,0 0-1 0 0,0-1 1 0 0,0 1-1 0 0,0 0 1 0 0,0 0-1 0 0,-4-1 1 0 0,5 2 48 0 0,-1-1 0 0 0,0 1 1 0 0,0 0-1 0 0,1 0 0 0 0,-1 0 0 0 0,0 1 1 0 0,1-1-1 0 0,-1 0 0 0 0,0 1 0 0 0,1-1 1 0 0,-1 1-1 0 0,0-1 0 0 0,1 1 0 0 0,-1 0 0 0 0,1 0 1 0 0,-1-1-1 0 0,1 1 0 0 0,0 0 0 0 0,-3 3 1 0 0,-5 3 704 0 0,1 1 1 0 0,0 0-1 0 0,1 0 1 0 0,0 1-1 0 0,0 0 1 0 0,-7 12-1 0 0,8-9-381 0 0,0 0-1 0 0,0 0 1 0 0,1 0-1 0 0,-6 26 1 0 0,8-23-318 0 0,1 1 1 0 0,0 0-1 0 0,1 0 1 0 0,0 0-1 0 0,2-1 1 0 0,-1 1-1 0 0,2 0 1 0 0,0 0-1 0 0,8 25 1 0 0,-7-31-19 0 0,0 1-1 0 0,1-1 1 0 0,0 0 0 0 0,1-1 0 0 0,0 1-1 0 0,0-1 1 0 0,1 0 0 0 0,0 0 0 0 0,1-1-1 0 0,10 11 1 0 0,-16-18-31 0 0,-1 0-1 0 0,1-1 1 0 0,0 1-1 0 0,-1-1 1 0 0,1 1-1 0 0,0-1 1 0 0,0 1 0 0 0,0-1-1 0 0,-1 1 1 0 0,1-1-1 0 0,0 0 1 0 0,0 0-1 0 0,0 1 1 0 0,0-1-1 0 0,0 0 1 0 0,0 0-1 0 0,-1 0 1 0 0,1 0 0 0 0,0 0-1 0 0,0 0 1 0 0,0 0-1 0 0,1-1 1 0 0,0 1 43 0 0,0-1 1 0 0,-1 0 0 0 0,1 0 0 0 0,-1 1 0 0 0,1-1-1 0 0,-1 0 1 0 0,0-1 0 0 0,1 1 0 0 0,-1 0 0 0 0,0 0-1 0 0,1-2 1 0 0,3-3 242 0 0,0-1 0 0 0,-1 0 0 0 0,0 0-1 0 0,3-9 1 0 0,5-15 27 0 0,-1-1 1 0 0,-1 0-1 0 0,-2 0 0 0 0,-1-1 1 0 0,-2-1-1 0 0,2-47 0 0 0,-7 5-895 0 0,-15-130-1 0 0,-5 28-6177 0 0,18 150 4753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3 164 9671 0 0,'0'0'424'0'0,"-2"-16"96"0"0,2-1-416 0 0,2 1-104 0 0,2 0 0 0 0,2 0 0 0 0,2 0 928 0 0,6 2 160 0 0,0-4 32 0 0,4 4 0 0 0,6 6-1016 0 0,0 0-200 0 0,4 4-48 0 0,2 4-3832 0 0,-4 0-768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1 501 2759 0 0,'28'88'1120'0'0,"9"45"5567"0"0,-9-29-2654 0 0,-26-98-1018 0 0,-3-16-1997 0 0,-6-27-1422 0 0,4 22 759 0 0,0-13-326 0 0,0-1 0 0 0,2 1-1 0 0,1-1 1 0 0,2 0 0 0 0,8-45-1 0 0,31-139-966 0 0,-27 157 254 0 0,36-93 0 0 0,-40 127 602 0 0,13-23 0 0 0,-18 37 92 0 0,0 0 0 0 0,1 0 0 0 0,0 0 0 0 0,0 0 1 0 0,11-8-1 0 0,-16 14 24 0 0,0 1 0 0 0,0 0 0 0 0,1 0 1 0 0,-1 0-1 0 0,1 1 0 0 0,-1-1 0 0 0,1 0 0 0 0,0 0 0 0 0,-1 1 1 0 0,1-1-1 0 0,-1 1 0 0 0,1 0 0 0 0,0-1 0 0 0,0 1 0 0 0,-1 0 1 0 0,1 0-1 0 0,0 0 0 0 0,-1 0 0 0 0,1 0 0 0 0,0 0 0 0 0,-1 1 0 0 0,1-1 1 0 0,0 1-1 0 0,-1-1 0 0 0,1 1 0 0 0,0-1 0 0 0,-1 1 0 0 0,3 1 1 0 0,-4-1-10 0 0,1-1 1 0 0,0 1-1 0 0,0 0 1 0 0,-1 0-1 0 0,1-1 1 0 0,-1 1-1 0 0,1 0 1 0 0,-1 0-1 0 0,1 0 1 0 0,-1-1-1 0 0,1 1 1 0 0,-1 0 0 0 0,0 0-1 0 0,0 0 1 0 0,1 0-1 0 0,-1 0 1 0 0,0 1-1 0 0,1 2 49 0 0,1 9 88 0 0,0 1-1 0 0,0-1 1 0 0,-2 1 0 0 0,-1 25 0 0 0,1-37-146 0 0,-3 27 229 0 0,-1-1 0 0 0,-1 0 0 0 0,-17 47 0 0 0,7-25 63 0 0,7-18-144 0 0,-63 261 2520 0 0,70-289-2609 0 0,-2 14 339 0 0,-2 28-1 0 0,4-42-377 0 0,1 0 0 0 0,0-1 0 0 0,0 1 0 0 0,1 0 0 0 0,-1 0-1 0 0,1-1 1 0 0,0 1 0 0 0,0 0 0 0 0,0-1 0 0 0,0 1 0 0 0,0-1 0 0 0,1 1-1 0 0,0-1 1 0 0,3 5 0 0 0,-3-6-24 0 0,0 0 0 0 0,0 0 0 0 0,1-1 0 0 0,-1 1 0 0 0,1 0 0 0 0,-1-1 0 0 0,1 0 1 0 0,-1 1-1 0 0,1-1 0 0 0,0 0 0 0 0,0-1 0 0 0,0 1 0 0 0,-1 0 0 0 0,1-1 0 0 0,0 1 0 0 0,5-1 0 0 0,-2 0-61 0 0,-1 0 1 0 0,0-1-1 0 0,0 0 1 0 0,0 1-1 0 0,1-2 1 0 0,-1 1-1 0 0,0-1 1 0 0,6-2-1 0 0,39-15-882 0 0,-36 15 374 0 0,0-1 0 0 0,23-12 0 0 0,39-32-4978 0 0,-52 31-480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2303 0 0,'0'2'102'0'0,"-3"9"-78"0"0,0 0 1 0 0,0 0 0 0 0,-8 15 0 0 0,-1 3 428 0 0,-27 101 10350 0 0,11 1-7400 0 0,13-60-2408 0 0,-10 85 521 0 0,23-141-1391 0 0,1-9-55 0 0,1-1 1 0 0,-1 1 0 0 0,1 0 0 0 0,1-1-1 0 0,-1 1 1 0 0,1 0 0 0 0,1 5 0 0 0,1 0 18 0 0,-2-9-8 0 0,0-4-14 0 0,4-5-65 0 0,0-1 0 0 0,0 0 1 0 0,0 0-1 0 0,-1 0 0 0 0,-1-1 1 0 0,4-11-1 0 0,12-59-3 0 0,-7 30-1 0 0,48-236-1339 0 0,-39 176 956 0 0,-15 69-17 0 0,-4 38 215 0 0,-1 8 157 0 0,0 13 37 0 0,0 41 133 0 0,17 110 0 0 0,-11-128 34 0 0,3-1 1 0 0,1 1 0 0 0,25 55-1 0 0,-30-82-75 0 0,1-1 0 0 0,0 0 0 0 0,14 17 0 0 0,-18-26-26 0 0,1 0 1 0 0,0 0-1 0 0,0-1 1 0 0,1 1 0 0 0,0-1-1 0 0,-1 0 1 0 0,1 0-1 0 0,0-1 1 0 0,1 0 0 0 0,-1 0-1 0 0,9 4 1 0 0,-11-7 2 0 0,-1 1 1 0 0,1-1 0 0 0,0 1-1 0 0,0-1 1 0 0,0 0 0 0 0,0 0-1 0 0,0 0 1 0 0,0 0 0 0 0,0-1-1 0 0,0 1 1 0 0,-1-1 0 0 0,1 0-1 0 0,0 0 1 0 0,0 0 0 0 0,0 0-1 0 0,-1 0 1 0 0,1 0-1 0 0,-1-1 1 0 0,1 1 0 0 0,4-5-1 0 0,-1 1 88 0 0,0-1-1 0 0,0 1 1 0 0,0-2-1 0 0,-1 1 0 0 0,0 0 1 0 0,6-9-1 0 0,0-7-21 0 0,0-1 0 0 0,-2 0-1 0 0,0 0 1 0 0,-2 0 0 0 0,7-37 0 0 0,-7 21 147 0 0,3-49 1 0 0,-6 33-3023 0 0,-2 22-1940 0 0,0 3-2767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14479 0 0,'0'0'1314'0'0,"0"2"-1078"0"0,-2 1-220 0 0,1 0 1 0 0,0 0-1 0 0,1 0 0 0 0,-1 0 1 0 0,1 0-1 0 0,-1 0 1 0 0,1 0-1 0 0,0 1 1 0 0,0-1-1 0 0,0 0 1 0 0,1 5-1 0 0,1 3 131 0 0,1 28 262 0 0,3 1 0 0 0,16 57 0 0 0,-8-35-352 0 0,13 80-116 0 0,-14-46-2888 0 0,-11-70-2433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58 303 9071 0 0,'-8'-15'448'0'0,"-42"-93"2110"0"0,50 105-2313 0 0,0 1 0 0 0,0-1 0 0 0,0 1 1 0 0,1 0-1 0 0,-1-1 0 0 0,0 1 0 0 0,1-1 1 0 0,0 1-1 0 0,0 0 0 0 0,-1 0 0 0 0,1-1 1 0 0,1 1-1 0 0,-1 0 0 0 0,0 0 0 0 0,0 0 1 0 0,3-3-1 0 0,0 2-86 0 0,-1 0 0 0 0,1 0-1 0 0,-1 1 1 0 0,1-1 0 0 0,0 1 0 0 0,6-3 0 0 0,11-6 170 0 0,-5 1-179 0 0,0 2 0 0 0,0 0 0 0 0,24-8 0 0 0,1 0-59 0 0,-16 6-513 0 0,1 1 0 0 0,0 1 0 0 0,0 1-1 0 0,46-5 1 0 0,-54 10-1286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0,'0'0'143'0'0,"1"2"-3"0"0,10 70 535 0 0,-6 3 4362 0 0,10 108 321 0 0,-7-112-4376 0 0,0 17-387 0 0,12 92 667 0 0,-18-160-1244 0 0,-1-13-10 0 0,-1 0 0 0 0,1-1-1 0 0,0 1 1 0 0,1-1 0 0 0,3 11-1 0 0,1-1-6 0 0,-5-13-1 0 0,-2 10-22 0 0,1-11-78 0 0,4-22-3021 0 0,-4 10 2323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8751 0 0,'-1'2'674'0'0,"-4"16"49"0"0,1 0 0 0 0,1 0 1 0 0,0 1-1 0 0,1-1 0 0 0,1 1 0 0 0,2 22 1 0 0,17 114 2173 0 0,-4-76-2897 0 0,6 43 114 0 0,-13-40-5131 0 0,-6-56-346 0 0</inkml:trace>
  <inkml:trace contextRef="#ctx0" brushRef="#br0" timeOffset="1">9 372 10135 0 0,'-1'-2'778'0'0,"0"1"-635"0"0,0-1 0 0 0,1 1 1 0 0,-1-1-1 0 0,0 1 0 0 0,0-1 1 0 0,1 1-1 0 0,-1-1 0 0 0,1 1 1 0 0,-1-1-1 0 0,1 0 0 0 0,0 1 1 0 0,-1-1-1 0 0,1 0 0 0 0,0 1 1 0 0,0-1-1 0 0,0 0 0 0 0,1 1 1 0 0,-1-1-1 0 0,0 0 0 0 0,1 1 1 0 0,-1-1-1 0 0,1 1 0 0 0,-1-1 1 0 0,1 0-1 0 0,0 1 0 0 0,-1-1 1 0 0,3-2-1 0 0,-1 3 11 0 0,-1-1 1 0 0,1 0 0 0 0,0 0-1 0 0,0 1 1 0 0,0-1-1 0 0,0 1 1 0 0,0 0-1 0 0,1 0 1 0 0,-1-1 0 0 0,0 1-1 0 0,0 1 1 0 0,1-1-1 0 0,4-1 1 0 0,8 1 27 0 0,1 0 0 0 0,0 1 0 0 0,-1 1 0 0 0,29 5 0 0 0,-21-3-530 0 0,27 1 1 0 0,5-6-1305 0 0,-18-3-2610 0 0,-7 0-658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1375 0 0,'0'0'66'0'0,"1"3"-8"0"0,9 70 2434 0 0,3 19 4610 0 0,-3-50-5911 0 0,-3-5-625 0 0,2 0 1 0 0,1-1-1 0 0,21 47 1 0 0,-22-65-447 0 0,-7-11-105 0 0,1 0 1 0 0,0-1-1 0 0,1 1 1 0 0,0-1-1 0 0,0 0 1 0 0,7 8-1 0 0,-10-13-131 0 0,0-18-1187 0 0,0-8 335 0 0,-31-148-3008 0 0,15 112 3855 0 0,-14-117 0 0 0,28 168 387 0 0,1-1 0 0 0,0 1 0 0 0,1-1 1 0 0,0 1-1 0 0,1 0 0 0 0,0-1 0 0 0,0 1 1 0 0,1 0-1 0 0,0 0 0 0 0,7-12 0 0 0,-7 15-27 0 0,1 1 0 0 0,0-1 0 0 0,1 1 0 0 0,-1 0-1 0 0,1 0 1 0 0,1 0 0 0 0,-1 1 0 0 0,1 0 0 0 0,0 0-1 0 0,0 0 1 0 0,0 1 0 0 0,0 0 0 0 0,1 0-1 0 0,13-6 1 0 0,-8 6-127 0 0,0 0 0 0 0,1 1 0 0 0,-1 0 0 0 0,0 1-1 0 0,1 0 1 0 0,25 0 0 0 0,-10 2-203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10591 0 0,'0'0'1136'0'0,"10"-10"-208"0"0,4-2 160 0 0,8 0 24 0 0,2-2 8 0 0,2-2-768 0 0,4 0-144 0 0,6 0-32 0 0,0-2-8 0 0,-2 0-312 0 0,0 0-64 0 0,-2-2-16 0 0,0 4-4152 0 0,-3 6-832 0 0</inkml:trace>
  <inkml:trace contextRef="#ctx0" brushRef="#br0" timeOffset="1">248 332 1375 0 0,'-64'29'499'0'0,"58"-25"-328"0"0,-13 7 13401 0 0,49-21-13202 0 0,1 1 1 0 0,59-8-1 0 0,-13 3-2580 0 0,-45 6-3077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6911 0 0,'-13'4'184'0'0,"-1"0"-1"0"0,1-1 0 0 0,-28 2 0 0 0,-5 2 67 0 0,2 7 4399 0 0,43-14-4590 0 0,1 0 0 0 0,-1 1 0 0 0,0-1 0 0 0,1 0 0 0 0,-1 0 0 0 0,0 1 0 0 0,1-1 0 0 0,-1 0 0 0 0,0 1 0 0 0,1-1 0 0 0,-1 0 0 0 0,1 1 0 0 0,-1-1 0 0 0,0 1 0 0 0,1-1 0 0 0,-1 1 0 0 0,1 0 0 0 0,0-1 0 0 0,-1 1 0 0 0,1-1 0 0 0,-1 1 0 0 0,1 0 0 0 0,0-1 0 0 0,0 1 0 0 0,-1 0 0 0 0,1-1 0 0 0,0 1 0 0 0,0 0 0 0 0,0 0 0 0 0,0-1 0 0 0,0 1 0 0 0,0 0 0 0 0,0 0 0 0 0,0-1 0 0 0,0 1 0 0 0,0 0 0 0 0,0-1 0 0 0,0 1 0 0 0,0 0 0 0 0,1 0 0 0 0,-1-1 0 0 0,0 1 0 0 0,1 0 0 0 0,-1-1 0 0 0,0 1 0 0 0,1-1 0 0 0,-1 1 0 0 0,1 0 0 0 0,2 3 4 0 0,0 0-1 0 0,0 0 0 0 0,0 0 1 0 0,0 0-1 0 0,8 5 1 0 0,84 60 100 0 0,-49-37-17 0 0,47 41-1 0 0,-88-68-80 0 0,1 1-1 0 0,-1 0 0 0 0,0 0 0 0 0,0 1 1 0 0,-1-1-1 0 0,0 1 0 0 0,0 0 1 0 0,-1 0-1 0 0,4 8 0 0 0,-6-11 30 0 0,1 0-1 0 0,-1 1 1 0 0,0-1 0 0 0,0 1-1 0 0,-1-1 1 0 0,1 1-1 0 0,-1-1 1 0 0,0 1 0 0 0,0-1-1 0 0,-1 1 1 0 0,1-1 0 0 0,-1 1-1 0 0,0-1 1 0 0,0 0-1 0 0,0 1 1 0 0,-1-1 0 0 0,-2 5-1 0 0,-3 2 146 0 0,0 1-1 0 0,0-1 0 0 0,-2 0 1 0 0,1-1-1 0 0,-20 19 1 0 0,20-23-210 0 0,0 1 1 0 0,0-1-1 0 0,-1 0 1 0 0,1-1-1 0 0,-2 0 1 0 0,1 0-1 0 0,0-1 1 0 0,-15 5-1 0 0,15-7-45 0 0,8-2-76 0 0,-1-12-248 0 0,2 10 288 0 0,1 0-1 0 0,-1 0 0 0 0,0-1 1 0 0,1 1-1 0 0,-1 0 1 0 0,1 0-1 0 0,0 0 0 0 0,0 0 1 0 0,0 0-1 0 0,0 0 0 0 0,0 0 1 0 0,0 0-1 0 0,0 1 1 0 0,1-1-1 0 0,-1 0 0 0 0,1 0 1 0 0,2-2-1 0 0,5-4-373 0 0,21-14-1 0 0,-21 16 249 0 0,5-2 9 0 0,1 0 0 0 0,0 0 0 0 0,1 2 1 0 0,20-7-1 0 0,7-2 155 0 0,-13 3-36 0 0,-6 3 42 0 0,-2 0 0 0 0,39-22 0 0 0,-42 18-188 0 0,0 0 0 0 0,33-31 0 0 0,-43 35-261 0 0,-1-1 1 0 0,1 0-1 0 0,-1-1 1 0 0,-1 0-1 0 0,0 0 0 0 0,8-19 1 0 0,-13 24 164 0 0,0 1 1 0 0,-1-1-1 0 0,0 0 1 0 0,0 0-1 0 0,0 0 1 0 0,0 1-1 0 0,-1-1 1 0 0,0 0-1 0 0,-1 0 1 0 0,1 0-1 0 0,-1 0 1 0 0,-2-8-1 0 0,2 12 343 0 0,0 0 1 0 0,0 0-1 0 0,0 0 0 0 0,0 0 0 0 0,0 0 0 0 0,0 0 0 0 0,-1 0 0 0 0,1 1 0 0 0,0-1 0 0 0,-1 0 0 0 0,0 1 0 0 0,1-1 1 0 0,-1 1-1 0 0,0-1 0 0 0,0 1 0 0 0,0 0 0 0 0,0 0 0 0 0,0 0 0 0 0,0 0 0 0 0,0 0 0 0 0,0 0 0 0 0,0 1 0 0 0,0-1 1 0 0,-3 0-1 0 0,4 1 114 0 0,-1 0 0 0 0,0-1 1 0 0,0 1-1 0 0,0 0 0 0 0,1 0 1 0 0,-1 0-1 0 0,0 1 1 0 0,0-1-1 0 0,1 0 0 0 0,-1 1 1 0 0,0-1-1 0 0,0 1 1 0 0,1-1-1 0 0,-1 1 0 0 0,0 0 1 0 0,1 0-1 0 0,-1 0 0 0 0,1 0 1 0 0,-1 0-1 0 0,1 0 1 0 0,0 0-1 0 0,-1 0 0 0 0,1 1 1 0 0,0-1-1 0 0,0 0 0 0 0,0 1 1 0 0,0-1-1 0 0,-2 3 1 0 0,2 1 99 0 0,-1-1-1 0 0,1 1 1 0 0,0-1 0 0 0,0 1 0 0 0,1 0 0 0 0,-1-1 0 0 0,1 1 0 0 0,0 0 0 0 0,0-1 0 0 0,1 1 0 0 0,-1 0-1 0 0,2 4 1 0 0,2 7 233 0 0,1 0 0 0 0,6 16 0 0 0,-5-18-371 0 0,1-1-1 0 0,-1 0 1 0 0,2 0 0 0 0,0 0 0 0 0,1-1 0 0 0,0-1-1 0 0,0 0 1 0 0,1 0 0 0 0,1 0 0 0 0,0-1 0 0 0,0-1-1 0 0,1 0 1 0 0,0-1 0 0 0,21 11 0 0 0,-4-5-545 0 0,0-2 0 0 0,0-1 1 0 0,1-2-1 0 0,0 0 1 0 0,59 7-1 0 0,-40-10-753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1 123 919 0 0,'17'9'228'0'0,"33"13"-1"0"0,-27-15 2441 0 0,1-3 3452 0 0,-21-4-5698 0 0,0 0 0 0 0,0-1 0 0 0,-1 1 0 0 0,1-1 0 0 0,0 1 1 0 0,0-1-1 0 0,-1 0 0 0 0,1 0 0 0 0,-1 0 0 0 0,1-1 0 0 0,-1 1 0 0 0,1-1 0 0 0,2-2 0 0 0,28-25 680 0 0,-31 27-970 0 0,1-2-77 0 0,0 0 1 0 0,0 0 0 0 0,0 0 0 0 0,-1-1 0 0 0,1 1 0 0 0,-1-1 0 0 0,0 1 0 0 0,-1-1 0 0 0,1 0 0 0 0,-1 0 0 0 0,0 0-1 0 0,0 0 1 0 0,0-5 0 0 0,-1 8-39 0 0,1 0 0 0 0,-1 1-1 0 0,-1-1 1 0 0,1 0 0 0 0,0 0-1 0 0,0 1 1 0 0,-1-1 0 0 0,1 0-1 0 0,-1 1 1 0 0,1-1 0 0 0,-1 0 0 0 0,0 1-1 0 0,0-1 1 0 0,1 1 0 0 0,-1-1-1 0 0,0 1 1 0 0,0-1 0 0 0,-1 1-1 0 0,1 0 1 0 0,0 0 0 0 0,0-1-1 0 0,-1 1 1 0 0,1 0 0 0 0,-1 0 0 0 0,1 0-1 0 0,-1 1 1 0 0,1-1 0 0 0,-1 0-1 0 0,1 0 1 0 0,-4 0 0 0 0,1 0 68 0 0,0-1 1 0 0,1 1 0 0 0,-1 1 0 0 0,0-1-1 0 0,0 0 1 0 0,0 1 0 0 0,0 0 0 0 0,0 0-1 0 0,0 0 1 0 0,0 0 0 0 0,1 1-1 0 0,-7 1 1 0 0,4 0 51 0 0,0 1-1 0 0,0 0 1 0 0,0 0-1 0 0,0 1 1 0 0,0 0-1 0 0,1 0 1 0 0,0 0-1 0 0,0 0 1 0 0,0 1-1 0 0,0 0 1 0 0,1 0-1 0 0,0 0 1 0 0,0 1 0 0 0,-7 11-1 0 0,7-9 65 0 0,0 1-1 0 0,1 0 1 0 0,-1 0 0 0 0,2 0-1 0 0,-1 0 1 0 0,1 0-1 0 0,1 0 1 0 0,0 0 0 0 0,0 1-1 0 0,1 11 1 0 0,0-16-134 0 0,1 0-1 0 0,-1 0 1 0 0,1 0 0 0 0,0 0 0 0 0,1 0 0 0 0,-1 0-1 0 0,1-1 1 0 0,0 1 0 0 0,0 0 0 0 0,1-1 0 0 0,-1 0-1 0 0,6 8 1 0 0,-3-7-14 0 0,0 0-1 0 0,0 0 1 0 0,0 0-1 0 0,1-1 1 0 0,0 1-1 0 0,0-1 1 0 0,0-1-1 0 0,8 5 0 0 0,-1-3-22 0 0,0 0-1 0 0,1 0 1 0 0,-1-2-1 0 0,1 0 0 0 0,0 0 1 0 0,0-1-1 0 0,-1-1 1 0 0,25 0-1 0 0,78-14-1593 0 0,-84 8 956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155 150 6911 0 0,'-1'2'528'0'0,"-40"66"1759"0"0,-6 47 5649 0 0,-8 63-5513 0 0,53-170-2253 0 0,0 1-34 0 0,0 1 0 0 0,0 0-1 0 0,1-1 1 0 0,0 17 0 0 0,11-33-63 0 0,-2-3-96 0 0,0-1-1 0 0,0 0 1 0 0,-1-1 0 0 0,-1 0-1 0 0,0 0 1 0 0,8-21 0 0 0,1-3-67 0 0,27-69-1388 0 0,38-141 0 0 0,-68 205 638 0 0,-11 35 656 0 0,1 0 1 0 0,0 0 0 0 0,1 0-1 0 0,0 0 1 0 0,0 0-1 0 0,4-5 1 0 0,-6 9-116 0 0,-1 33 208 0 0,-2 114 1318 0 0,2-106-800 0 0,2-1-1 0 0,2 0 0 0 0,1-1 1 0 0,19 72-1 0 0,-18-89-170 0 0,15 37 0 0 0,-18-50-119 0 0,1 1 1 0 0,0-1-1 0 0,1 0 1 0 0,-1 0-1 0 0,2 0 1 0 0,-1-1 0 0 0,9 9-1 0 0,-13-14-93 0 0,1 0 0 0 0,-1 0 0 0 0,0 0 0 0 0,0 0 0 0 0,1 0 0 0 0,-1 0 0 0 0,0-1 0 0 0,1 1 0 0 0,-1 0 0 0 0,1-1-1 0 0,-1 1 1 0 0,1-1 0 0 0,-1 0 0 0 0,1 1 0 0 0,-1-1 0 0 0,1 0 0 0 0,-1 0 0 0 0,1 0 0 0 0,2-1 0 0 0,-2 1 30 0 0,1-1 1 0 0,-1 0 0 0 0,1 0 0 0 0,-1 0-1 0 0,0 0 1 0 0,0 0 0 0 0,1 0-1 0 0,-1-1 1 0 0,0 1 0 0 0,3-4-1 0 0,3-3 143 0 0,-1 0 0 0 0,0-1 0 0 0,0 0-1 0 0,6-11 1 0 0,-3 1-10 0 0,1-1-1 0 0,12-37 0 0 0,9-46-438 0 0,-21 65-44 0 0,5-20-2199 0 0,-6 19-3763 0 0,-4 10 0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39 198 4607 0 0,'-9'153'671'0'0,"4"-77"3301"0"0,-7 33 2232 0 0,0 36-2485 0 0,12-143-2997 0 0,0-3-634 0 0,6-17-35 0 0,-2 1 0 0 0,0-1 0 0 0,-2 0 1 0 0,1 0-1 0 0,-2-20 0 0 0,5-25-60 0 0,6-49 26 0 0,10-62-1119 0 0,-15 139 413 0 0,1-1 0 0 0,22-60 0 0 0,-10 58 389 0 0,-16 39 438 0 0,0 1-60 0 0,1 1-1 0 0,-1 0 1 0 0,0 0 0 0 0,0 0-1 0 0,0 0 1 0 0,0 1-1 0 0,-1-1 1 0 0,1 1-1 0 0,-1 0 1 0 0,0 0-1 0 0,0 0 1 0 0,0 1 0 0 0,-1-1-1 0 0,1 1 1 0 0,1 6-1 0 0,5 13 280 0 0,12 45-1 0 0,-16-50-272 0 0,29 119 691 0 0,20 70-170 0 0,-17-66-831 0 0,-35-134-10 0 0,-1 0 0 0 0,0 0 0 0 0,0 0 0 0 0,-1 16 0 0 0,0-18-1288 0 0,-1-1 0 0 0,0 1 0 0 0,0-1 0 0 0,-4 11 0 0 0,-3 0-3442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5527 0 0,'0'0'488'0'0,"4"-8"-392"0"0,0 0-96 0 0,2-2 0 0 0,2 2 1600 0 0,2 0 304 0 0,-1 2 56 0 0,3 4 16 0 0,2 2-1248 0 0,2 0-248 0 0,0 2-56 0 0,4 0-8 0 0,2 0-320 0 0,0 0-96 0 0,2-2 0 0 0,14-2 64 0 0,0 0-1168 0 0,-4-2-232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80 137 5063 0 0,'0'0'390'0'0,"-2"5"-252"0"0,-10 22 1571 0 0,1 0-1 0 0,2 1 0 0 0,0 0 1 0 0,-4 33-1 0 0,-10 124 2588 0 0,22-163-3980 0 0,3 27 1 0 0,-2-49-307 0 0,0 1 0 0 0,0 0 0 0 0,0 0 0 0 0,0-1 0 0 0,0 1 0 0 0,1 0-1 0 0,-1 0 1 0 0,0-1 0 0 0,0 1 0 0 0,1 0 0 0 0,-1-1 0 0 0,0 1 0 0 0,1 0 0 0 0,-1-1 0 0 0,0 1 0 0 0,1 0 0 0 0,2 6 110 0 0,10-4-40 0 0,-10-3-83 0 0,-1 0 1 0 0,0-1-1 0 0,1 1 0 0 0,-1-1 0 0 0,0 0 0 0 0,1 1 0 0 0,-1-1 1 0 0,0 0-1 0 0,0-1 0 0 0,0 1 0 0 0,0 0 0 0 0,0 0 0 0 0,0-1 1 0 0,0 0-1 0 0,0 1 0 0 0,3-4 0 0 0,1-2-25 0 0,-1 0 0 0 0,0 0 0 0 0,7-10 0 0 0,44-91-1206 0 0,-16 29-498 0 0,-24 46 157 0 0,15-48 0 0 0,-6 15-946 0 0,-10 27 1168 0 0,-14 35 1959 0 0,-1 8 168 0 0,-20 207 6316 0 0,18-198-6774 0 0,0 22 368 0 0,2-32-377 0 0,1-1-90 0 0,1 9-38 0 0,-1-8-10 0 0,1-2-7 0 0,0 0-145 0 0,0-1 1 0 0,-1 1-1 0 0,1-1 0 0 0,-1 0 1 0 0,1 1-1 0 0,0-1 1 0 0,-1 0-1 0 0,1 0 1 0 0,0 0-1 0 0,-1 0 1 0 0,1 0-1 0 0,-1 0 1 0 0,1-1-1 0 0,0 1 1 0 0,-1-1-1 0 0,1 1 1 0 0,-1-1-1 0 0,1 1 1 0 0,-1-1-1 0 0,1 0 1 0 0,-1 0-1 0 0,1 0 1 0 0,-1 0-1 0 0,0 0 1 0 0,1 0-1 0 0,-1 0 1 0 0,2-2-1 0 0,5-6 3 0 0,1 0 1 0 0,12-18-1 0 0,-14 17-4 0 0,16-22-82 0 0,24-49-1 0 0,5-7-600 0 0,7 3-573 0 0,-53 75 1048 0 0,-1 1 0 0 0,6-12 0 0 0,-5 8 10 0 0,-7 15 204 0 0,1 1 1 0 0,0-1 0 0 0,0 1-1 0 0,0 0 1 0 0,0-1 0 0 0,1 5-1 0 0,-1 6 149 0 0,-9 56 652 0 0,1-3-49 0 0,4-28-420 0 0,2-25-301 0 0,1 0 0 0 0,0 0 0 0 0,1 0 0 0 0,0 0-1 0 0,1 0 1 0 0,4 18 0 0 0,0-16-294 0 0,0 0 1 0 0,1-1-1 0 0,11 21 0 0 0,-9-21-1233 0 0,1 1 0 0 0,20 23 0 0 0,-24-33-142 0 0,10 9-115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27 325 7831 0 0,'-1'3'603'0'0,"-4"7"-383"0"0,1 0 1 0 0,1 1-1 0 0,0 0 1 0 0,1-1-1 0 0,0 1 1 0 0,-1 13-1 0 0,0 71 4125 0 0,3-89-4020 0 0,1 9-111 0 0,0 0-1 0 0,1 0 0 0 0,1-1 1 0 0,0 1-1 0 0,1-1 0 0 0,0 0 1 0 0,1 0-1 0 0,1 0 0 0 0,0 0 1 0 0,11 16-1 0 0,-16-30-217 0 0,-1 1 1 0 0,0 0-1 0 0,1-1 0 0 0,-1 1 1 0 0,1-1-1 0 0,-1 1 1 0 0,1 0-1 0 0,-1-1 0 0 0,1 0 1 0 0,0 1-1 0 0,-1-1 1 0 0,1 1-1 0 0,0-1 0 0 0,-1 0 1 0 0,1 1-1 0 0,0-1 0 0 0,-1 0 1 0 0,1 0-1 0 0,0 1 1 0 0,0-1-1 0 0,1 0-32 0 0,1 1-187 0 0,8-10-314 0 0,-8 6 417 0 0,-1 0 0 0 0,0-1 0 0 0,0 1 0 0 0,0-1 0 0 0,0 0 0 0 0,0 1 0 0 0,-1-1 1 0 0,0 0-1 0 0,0 0 0 0 0,0 0 0 0 0,0 0 0 0 0,0 0 0 0 0,-1-1 0 0 0,0-3 0 0 0,0-9-398 0 0,-1-1-1 0 0,-3-17 1 0 0,1 13 156 0 0,-1-29-103 0 0,-6-37 81 0 0,6 61 531 0 0,1-1 1 0 0,1 0 0 0 0,2 1 0 0 0,4-40-1 0 0,-3 58-29 0 0,0 1 0 0 0,1 0 0 0 0,0-1-1 0 0,1 1 1 0 0,0 0 0 0 0,0 0 0 0 0,1 0-1 0 0,0 1 1 0 0,9-14 0 0 0,-6 11 115 0 0,1 1 1 0 0,0 0-1 0 0,0 0 1 0 0,1 1-1 0 0,0 0 0 0 0,17-10 1 0 0,-14 10-116 0 0,2 1 1 0 0,-1 0-1 0 0,1 0 0 0 0,0 2 1 0 0,0 0-1 0 0,0 0 0 0 0,1 1 1 0 0,-1 1-1 0 0,1 1 1 0 0,0 0-1 0 0,26 0 0 0 0,-33 3-316 0 0,-1-1 1 0 0,1 1-1 0 0,-1 1 0 0 0,9 2 0 0 0,6 4-941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8751 0 0,'0'0'2770'0'0,"3"-1"-713"0"0,36-11 1906 0 0,27 2-2876 0 0,-15 3-970 0 0,-31 4-186 0 0,0 1 0 0 0,-1 1 0 0 0,1 1 0 0 0,35 3 1 0 0,-36-1-106 0 0,8 1-474 0 0,-1 1 0 0 0,49 13 0 0 0,-56-11-593 0 0,-15-5-50 0 0</inkml:trace>
  <inkml:trace contextRef="#ctx0" brushRef="#br0" timeOffset="1">117 243 1375 0 0,'-3'1'107'0'0,"-29"13"1189"0"0,1 6 13989 0 0,31-18-14545 0 0,0-1-689 0 0,0 0 0 0 0,0 0 0 0 0,0 0 0 0 0,0 0 0 0 0,1-1 0 0 0,-1 1 0 0 0,0 0 0 0 0,1 0 0 0 0,-1 0 0 0 0,1 0 0 0 0,-1-1 0 0 0,1 1 0 0 0,-1 0 0 0 0,1 0 0 0 0,-1-1 0 0 0,1 1 0 0 0,0-1 0 0 0,-1 1 0 0 0,1 0 0 0 0,1 0 0 0 0,17 8 376 0 0,-17-8-385 0 0,5 0 149 0 0,47-9-62 0 0,-11 3-1344 0 0,75-20 0 0 0,-83 14-929 0 0,-4 3-3842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8751 0 0,'-14'9'223'0'0,"4"-3"93"0"0,1 1 0 0 0,0 0 0 0 0,1 0 1 0 0,0 0-1 0 0,-8 10 0 0 0,14-15-176 0 0,1 0-1 0 0,-1 0 1 0 0,1 1 0 0 0,-1-1-1 0 0,1 0 1 0 0,0 1 0 0 0,0-1-1 0 0,0 0 1 0 0,0 1 0 0 0,1-1-1 0 0,-1 1 1 0 0,1-1 0 0 0,0 1-1 0 0,-1 0 1 0 0,1-1 0 0 0,0 1-1 0 0,0-1 1 0 0,1 1 0 0 0,-1 0 0 0 0,0-1-1 0 0,1 1 1 0 0,0-1 0 0 0,0 1-1 0 0,-1-1 1 0 0,1 1 0 0 0,1-1-1 0 0,1 4 1 0 0,5 4 157 0 0,0 0 0 0 0,1 0 0 0 0,0 0 0 0 0,0-1 0 0 0,13 9 0 0 0,-8-6-43 0 0,3 1 161 0 0,28 18 0 0 0,3 2 162 0 0,34 20 327 0 0,-62-42-415 0 0,0 1 0 0 0,-1 1 0 0 0,0 1 0 0 0,-1 1 0 0 0,16 16 0 0 0,-32-28-353 0 0,0-1-1 0 0,0 1 0 0 0,0-1 1 0 0,0 1-1 0 0,0 0 1 0 0,-1 0-1 0 0,1 0 1 0 0,-1 0-1 0 0,0 0 1 0 0,0 0-1 0 0,0 0 0 0 0,0 0 1 0 0,0 0-1 0 0,-1 0 1 0 0,1 1-1 0 0,-1-1 1 0 0,0 5-1 0 0,-1-3-36 0 0,0-1 0 0 0,0 0 0 0 0,0 0-1 0 0,-1 0 1 0 0,0 0 0 0 0,1 0 0 0 0,-1 0 0 0 0,-1-1-1 0 0,1 1 1 0 0,0-1 0 0 0,-1 1 0 0 0,-5 5 0 0 0,0 0-29 0 0,-1 0 0 0 0,0 0 1 0 0,0-1-1 0 0,-1 0 0 0 0,1-1 1 0 0,-2 0-1 0 0,1 0 0 0 0,-1-1 0 0 0,0 0 1 0 0,-17 6-1 0 0,-3-2-204 0 0,17-4-169 0 0,0-2 1 0 0,-21 5 0 0 0,34-9 187 0 0,1 0 0 0 0,-1 0 0 0 0,0 0 0 0 0,1 0 0 0 0,-1 0 0 0 0,1 0 0 0 0,-1 0 0 0 0,1 0 0 0 0,-1 0 0 0 0,1 0 0 0 0,-1 0 0 0 0,1-1 0 0 0,-1 1 0 0 0,1 0 0 0 0,-1 0 0 0 0,1-1 0 0 0,-1 1 0 0 0,1 0 0 0 0,-1-1 0 0 0,1 1 0 0 0,-1-1 0 0 0,0 1-305 0 0,-1-1-1309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13359 0 0,'0'0'4883'0'0,"1"3"-2974"0"0,3 85 1516 0 0,4 40-2762 0 0,29 67-4957 0 0,-29-164 2500 0 0</inkml:trace>
  <inkml:trace contextRef="#ctx0" brushRef="#br0" timeOffset="1">196 685 13823 0 0,'0'0'1344'0'0,"-14"16"-1192"0"0,2 0-152 0 0,-2 2 0 0 0,6-2 960 0 0,6 0 2720 0 0,10 0-3616 0 0,2-6-64 0 0,2-6-5312 0 0,2-8-1104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20447 0 0,'-1'3'935'0'0,"-9"24"-289"0"0,6-18-519 0 0,1 0 0 0 0,0 1 0 0 0,0-1 0 0 0,-1 12 0 0 0,-6 50 56 0 0,4-35 90 0 0,-2 60-1 0 0,8-96-272 0 0,0 54-847 0 0,2 1-1 0 0,10 65 1 0 0,-8-101-1299 0 0</inkml:trace>
  <inkml:trace contextRef="#ctx0" brushRef="#br0" timeOffset="1">227 699 13823 0 0,'0'0'1472'0'0,"-12"14"-1472"0"0,2 0 0 0 0,2 2 1088 0 0,2 0 1448 0 0,0 0-1240 0 0,2-2-832 0 0,2 4-272 0 0,4 0-1160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13159 0 0,'9'-7'99'0'0,"1"1"1"0"0,19-9-1 0 0,-29 15-93 0 0,0 0 1 0 0,1 0-1 0 0,-1-1 0 0 0,0 1 1 0 0,1 0-1 0 0,-1 0 1 0 0,0 0-1 0 0,1 0 1 0 0,-1 0-1 0 0,0 1 1 0 0,1-1-1 0 0,-1 0 0 0 0,0 0 1 0 0,1 0-1 0 0,-1 0 1 0 0,0 0-1 0 0,0 0 1 0 0,1 0-1 0 0,-1 1 1 0 0,0-1-1 0 0,1 0 0 0 0,-1 0 1 0 0,0 0-1 0 0,0 1 1 0 0,0-1-1 0 0,1 0 1 0 0,-1 0-1 0 0,0 1 1 0 0,0-1-1 0 0,0 0 0 0 0,1 0 1 0 0,-1 1-1 0 0,0-1 1 0 0,0 0-1 0 0,0 1 1 0 0,0-1-1 0 0,0 0 1 0 0,0 1-1 0 0,0-1 0 0 0,2 19 266 0 0,-1-10-109 0 0,98 600 4091 0 0,-79-530-3783 0 0,-20-77-907 0 0,-12-20 197 0 0,7 10 243 0 0,-1-1 0 0 0,1 0 0 0 0,1 0-1 0 0,0-1 1 0 0,-6-18 0 0 0,-7-52-62 0 0,14 65 25 0 0,-4-35-145 0 0,2 0-1 0 0,2-84 0 0 0,19-100-1186 0 0,-15 221 1227 0 0,3-27-314 0 0,8-40 0 0 0,-9 70 391 0 0,-1 0 0 0 0,1-1 0 0 0,1 1 0 0 0,0 1 0 0 0,0-1 0 0 0,1 0 0 0 0,0 1 0 0 0,1 0 0 0 0,7-9 0 0 0,-9 14 85 0 0,0-1 0 0 0,0 1 0 0 0,1 0 1 0 0,0 0-1 0 0,0 0 0 0 0,0 1 0 0 0,0 0 0 0 0,0 0 0 0 0,1 0 1 0 0,-1 0-1 0 0,1 1 0 0 0,0 0 0 0 0,0 0 0 0 0,8-1 0 0 0,-6 2 29 0 0,0 1-1 0 0,1-1 0 0 0,-1 1 1 0 0,1 1-1 0 0,-1 0 0 0 0,1 0 1 0 0,-1 1-1 0 0,0 0 0 0 0,12 4 1 0 0,-4 1 79 0 0,0 0 1 0 0,-1 1 0 0 0,0 0 0 0 0,0 1-1 0 0,-1 1 1 0 0,0 1 0 0 0,-1 0 0 0 0,0 0-1 0 0,18 22 1 0 0,-18-17 71 0 0,0 0-1 0 0,-2 1 1 0 0,0 1-1 0 0,0 0 0 0 0,-2 0 1 0 0,0 1-1 0 0,-2 0 1 0 0,0 0-1 0 0,-1 1 1 0 0,0 0-1 0 0,3 29 1 0 0,-7-29 16 0 0,0 0 1 0 0,-1 0-1 0 0,-1-1 1 0 0,-1 1-1 0 0,0 0 1 0 0,-2 0-1 0 0,-5 22 1 0 0,-30 72 562 0 0,30-96-692 0 0,-1 0 1 0 0,0 0 0 0 0,-2-1-1 0 0,-12 16 1 0 0,19-27-84 0 0,-107 128 275 0 0,94-116-385 0 0,-1 0-1 0 0,0-2 1 0 0,-2 0 0 0 0,-41 26 0 0 0,58-40-56 0 0,0-1 0 0 0,0 1 0 0 0,0-1 0 0 0,-1 1 0 0 0,1-1 0 0 0,0 0 0 0 0,-1 0 0 0 0,1-1 0 0 0,-4 1 0 0 0,6-1 79 0 0,1 0 0 0 0,0 0 0 0 0,0-1 1 0 0,-1 1-1 0 0,1 0 0 0 0,0 0 0 0 0,0-1 0 0 0,0 1 0 0 0,-1 0 1 0 0,1 0-1 0 0,0-1 0 0 0,0 1 0 0 0,0 0 0 0 0,0-1 0 0 0,0 1 1 0 0,-1 0-1 0 0,1-1 0 0 0,0 1 0 0 0,0 0 0 0 0,0-1 0 0 0,0 1 1 0 0,0 0-1 0 0,0-1 0 0 0,0 1 0 0 0,0-1 0 0 0,0 0-220 0 0,1-12-1631 0 0,2-5-70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 6447 0 0,'-2'-1'499'0'0,"2"1"-469"0"0,0 0 0 0 0,-1-1-1 0 0,1 1 1 0 0,-1 0 0 0 0,1-1-1 0 0,0 1 1 0 0,-1 0 0 0 0,1 0 0 0 0,-1-1-1 0 0,1 1 1 0 0,-1 0 0 0 0,1 0 0 0 0,-1 0-1 0 0,1 0 1 0 0,-1 0 0 0 0,1 0 0 0 0,-1-1-1 0 0,1 1 1 0 0,-1 0 0 0 0,1 0-1 0 0,-1 1 1 0 0,1-1 0 0 0,-1 0 0 0 0,1 0-1 0 0,-1 0 1 0 0,1 0 0 0 0,-1 0 0 0 0,1 0-1 0 0,-1 1 1 0 0,1-1 0 0 0,-1 1 0 0 0,-1 0 205 0 0,-1 0 12 0 0,-1 0 0 0 0,1 0 1 0 0,-1 1-1 0 0,1-1 0 0 0,0 1 0 0 0,0 0 1 0 0,0 0-1 0 0,0 0 0 0 0,0 0 1 0 0,0 1-1 0 0,1-1 0 0 0,-1 1 1 0 0,1 0-1 0 0,0 0 0 0 0,0 0 0 0 0,0 0 1 0 0,0 0-1 0 0,0 0 0 0 0,0 0 1 0 0,-2 7-1 0 0,1-1-143 0 0,1-1 1 0 0,-1 1-1 0 0,1 0 0 0 0,0 0 0 0 0,1 0 1 0 0,0 0-1 0 0,1 0 0 0 0,0 0 1 0 0,0 0-1 0 0,1 0 0 0 0,0-1 1 0 0,0 1-1 0 0,1 0 0 0 0,1 0 1 0 0,-1 0-1 0 0,1-1 0 0 0,1 0 0 0 0,-1 1 1 0 0,1-1-1 0 0,1-1 0 0 0,0 1 1 0 0,0 0-1 0 0,0-1 0 0 0,1 0 1 0 0,10 9-1 0 0,-14-14-53 0 0,0-1-1 0 0,0 1 1 0 0,0-1 0 0 0,0 0-1 0 0,0 0 1 0 0,1 0-1 0 0,-1 0 1 0 0,0 0 0 0 0,1 0-1 0 0,-1-1 1 0 0,1 1 0 0 0,-1-1-1 0 0,1 1 1 0 0,-1-1 0 0 0,1 0-1 0 0,-1 0 1 0 0,1 0 0 0 0,-1-1-1 0 0,0 1 1 0 0,1-1-1 0 0,-1 1 1 0 0,1-1 0 0 0,2-1-1 0 0,2-1 144 0 0,1 0 0 0 0,-1-1-1 0 0,-1 0 1 0 0,1-1 0 0 0,11-9-1 0 0,-15 11-165 0 0,0 1-1 0 0,-1 0 0 0 0,1-1 1 0 0,-1 0-1 0 0,0 1 1 0 0,1-1-1 0 0,-1 0 0 0 0,-1 0 1 0 0,1 0-1 0 0,0 0 1 0 0,-1 0-1 0 0,0-1 0 0 0,1 1 1 0 0,-1 0-1 0 0,0-1 1 0 0,-1 1-1 0 0,1-1 0 0 0,-1 1 1 0 0,1-1-1 0 0,-1 1 0 0 0,0-1 1 0 0,-1 1-1 0 0,1-1 1 0 0,0 1-1 0 0,-1-1 0 0 0,0 1 1 0 0,0-1-1 0 0,0 1 1 0 0,0 0-1 0 0,-1 0 0 0 0,1-1 1 0 0,-4-4-1 0 0,-9-9-169 0 0,-1 0-1 0 0,-1 1 1 0 0,-20-17-1 0 0,-9-8-2360 0 0,28 24-2725 0 0,12 10 465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32 9215 0 0,'-6'-31'831'0'0,"5"31"-815"0"0,-1 0 0 0 0,1 0 0 0 0,0 0 1 0 0,-1 1-1 0 0,1-1 0 0 0,0 0 0 0 0,0 1 0 0 0,-1-1 0 0 0,0 2 0 0 0,2-2-16 0 0,-9 4 300 0 0,1 1 0 0 0,-1 0 0 0 0,1 1 0 0 0,1-1 0 0 0,-1 2-1 0 0,1-1 1 0 0,0 1 0 0 0,-10 13 0 0 0,3-2 685 0 0,1 0 0 0 0,-17 35 0 0 0,19-30-759 0 0,1 1 0 0 0,0 0 0 0 0,2 1 0 0 0,1 0 0 0 0,2 1 0 0 0,0-1 0 0 0,1 1 1 0 0,2 0-1 0 0,0 34 0 0 0,3-41-118 0 0,1 1-1 0 0,1-1 1 0 0,0 0-1 0 0,1 0 1 0 0,11 29 0 0 0,-10-35-56 0 0,1 0 0 0 0,1 0 0 0 0,0 0 1 0 0,0-1-1 0 0,1 0 0 0 0,1-1 0 0 0,0 0 1 0 0,12 11-1 0 0,-13-14-24 0 0,1 0 0 0 0,0-1 0 0 0,1 0 0 0 0,0 0 0 0 0,0-1 1 0 0,0-1-1 0 0,1 0 0 0 0,0 0 0 0 0,0-1 0 0 0,19 5 0 0 0,-23-7 1 0 0,0-1 0 0 0,0 0 0 0 0,0-1 0 0 0,-1 0 0 0 0,1 0 0 0 0,0 0 0 0 0,0-1 0 0 0,0 0 0 0 0,0 0 0 0 0,0 0 0 0 0,0-1 0 0 0,-1 0 0 0 0,1-1 0 0 0,-1 0 0 0 0,0 0 0 0 0,1 0 0 0 0,-1 0 0 0 0,-1-1 0 0 0,7-5 0 0 0,1-2 120 0 0,-1 0-1 0 0,21-24 1 0 0,-29 29-95 0 0,1-1 1 0 0,-1 1-1 0 0,0-1 0 0 0,-1 1 1 0 0,1-1-1 0 0,-1 0 0 0 0,0-1 1 0 0,2-11-1 0 0,-2 2 63 0 0,-1 0 0 0 0,-1 0 0 0 0,-1 0-1 0 0,0 0 1 0 0,-1 0 0 0 0,-1 0 0 0 0,-1 0 0 0 0,0 1 0 0 0,-8-23 0 0 0,-8-15 36 0 0,-38-75 1 0 0,6 17-3285 0 0,39 82-3957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2759 0 0,'11'-31'-148'0'0,"-7"17"3071"0"0,-3 9-380 0 0,1 15 5386 0 0,0 17-6708 0 0,4 27-1 0 0,2 7-596 0 0,1 98 5 0 0,6 62-546 0 0,-12-179-136 0 0,-1-21-243 0 0,0 0 1 0 0,1-1-1 0 0,9 36 0 0 0,-10-52-152 0 0,0 0 0 0 0,-1 0 0 0 0,1 0-1 0 0,1 0 1 0 0,2 3 0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58 9215 0 0,'2'-37'442'0'0,"-1"27"1559"0"0,0-1 3411 0 0,12 27-3483 0 0,-8-6-1825 0 0,-1 1-1 0 0,0-1 1 0 0,0 1 0 0 0,-1 0-1 0 0,-1 0 1 0 0,1 0-1 0 0,0 13 1 0 0,1 5-69 0 0,12 63-2315 0 0,-10-58 976 0 0</inkml:trace>
  <inkml:trace contextRef="#ctx0" brushRef="#br0" timeOffset="1">49 1042 12439 0 0,'0'0'566'0'0,"-2"1"-6"0"0,-1 1-454 0 0,1 0 1 0 0,-1 0 0 0 0,0 0 0 0 0,0 0 0 0 0,1 1-1 0 0,-1-1 1 0 0,1 1 0 0 0,0 0 0 0 0,0 0-1 0 0,0 0 1 0 0,0 0 0 0 0,1 0 0 0 0,-1 0-1 0 0,-1 6 1 0 0,0-2 277 0 0,1 1 0 0 0,0-1 0 0 0,1 0 0 0 0,-1 1 0 0 0,2 0 0 0 0,-1 7 0 0 0,1-5-281 0 0,0-8-199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13247 0 0,'0'0'604'0'0,"-3"-8"200"0"0,2 5-786 0 0,-5-9 74 0 0,5 11 914 0 0,2 4-410 0 0,11 30-334 0 0,-1 1 0 0 0,9 44 0 0 0,-10-25-450 0 0,7 45-590 0 0,-9-27-1352 0 0,-4-36-3016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6911 0 0,'-1'21'384'0'0,"0"-6"-94"0"0,-4 29 0 0 0,4-42 852 0 0,2 10 1728 0 0,-1-8-2532 0 0,0-1-1 0 0,0 1 1 0 0,0 0 0 0 0,0-1-1 0 0,-1 1 1 0 0,1 0 0 0 0,-1-1-1 0 0,-1 4 1 0 0,2-6-325 0 0,0-1 0 0 0,-1 0 0 0 0,1 1 0 0 0,0-1 0 0 0,0 0 0 0 0,0 0 1 0 0,0 1-1 0 0,0-1 0 0 0,0 0 0 0 0,0 1 0 0 0,0-1 0 0 0,0 0 0 0 0,0 1 0 0 0,0-1 0 0 0,0 0 0 0 0,0 1 0 0 0,0-1 0 0 0,0 0 1 0 0,0 1-1 0 0,0-1 0 0 0,0 0 0 0 0,0 0 0 0 0,0 1 0 0 0,0-1 0 0 0,1 1 0 0 0,4 16-760 0 0,-3-12-2751 0 0,4 8-1228 0 0</inkml:trace>
  <inkml:trace contextRef="#ctx0" brushRef="#br0" timeOffset="1">131 196 10591 0 0,'0'0'944'0'0,"-4"12"-752"0"0,-2 2-192 0 0,2 4 0 0 0,-4-2 864 0 0,4 0 144 0 0,4-2 24 0 0,0 2 8 0 0,2-6-536 0 0,2-2 264 0 0,12 0-10680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9215 0 0,'10'49'1665'0'0,"-3"0"-1"0"0,-2 0 0 0 0,-2 72 1 0 0,-8-50 402 0 0,-1 8-130 0 0,6-32-312 0 0,8-64-1294 0 0,-3 9-253 0 0,8-30-3 0 0,0-1-1 0 0,-3 0 0 0 0,6-43 1 0 0,-13 67-75 0 0,34-285-2335 0 0,-36 286 1770 0 0,1 1 1 0 0,0-1-1 0 0,7-20 0 0 0,-8 32-3 0 0,1 3-88 0 0,1 0 568 0 0,-1 0-1 0 0,0 1 1 0 0,0-1 0 0 0,0 1-1 0 0,0-1 1 0 0,-1 1 0 0 0,1 0 0 0 0,0 0-1 0 0,-1 0 1 0 0,3 2 0 0 0,-3-2 11 0 0,12 17-17 0 0,-1 0 0 0 0,0 1-1 0 0,-2 1 1 0 0,12 30 0 0 0,-9-20 61 0 0,-7-16 48 0 0,60 128 1036 0 0,-52-117-779 0 0,1-1-1 0 0,1 0 1 0 0,25 29-1 0 0,-32-44-99 0 0,0-1 0 0 0,1 1 0 0 0,0-2 0 0 0,1 1 0 0 0,0-1 0 0 0,0-1 0 0 0,0 0 0 0 0,1-1 0 0 0,13 6 0 0 0,-23-11-117 0 0,0-1-1 0 0,0 1 1 0 0,1-1 0 0 0,-1 1-1 0 0,0-1 1 0 0,0 0-1 0 0,0 0 1 0 0,0 1 0 0 0,0-2-1 0 0,0 1 1 0 0,1 0-1 0 0,-1 0 1 0 0,0-1 0 0 0,0 1-1 0 0,0-1 1 0 0,0 1-1 0 0,4-3 1 0 0,-4 2 24 0 0,1-1 0 0 0,-1 0 1 0 0,0 0-1 0 0,1 0 0 0 0,-1 0 0 0 0,0 0 0 0 0,0-1 0 0 0,-1 1 0 0 0,1-1 1 0 0,0 1-1 0 0,1-5 0 0 0,1-2 86 0 0,0-1 0 0 0,0 0 0 0 0,-1-1 0 0 0,-1 1 0 0 0,0-1 0 0 0,1-11 0 0 0,0-23 30 0 0,-1-1 0 0 0,-9-83 0 0 0,-17-17-2914 0 0,14 107 1437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12 110 13447 0 0,'-6'36'554'0'0,"3"0"-1"0"0,0 62 1 0 0,4-82-266 0 0,1 0-1 0 0,0 0 1 0 0,1 0 0 0 0,0 0-1 0 0,1 0 1 0 0,1-1-1 0 0,1 1 1 0 0,10 19 0 0 0,-10-27-181 0 0,0 0 1 0 0,0 0 0 0 0,1 0 0 0 0,1 0 0 0 0,-1-1 0 0 0,1 0 0 0 0,0-1 0 0 0,0 0 0 0 0,1 0 0 0 0,0-1 0 0 0,0 0 0 0 0,1 0 0 0 0,-1-1 0 0 0,1-1-1 0 0,0 1 1 0 0,0-1 0 0 0,11 1 0 0 0,-16-4-62 0 0,0 0-1 0 0,0 0 0 0 0,1 0 1 0 0,-1-1-1 0 0,0 1 1 0 0,0-1-1 0 0,0-1 0 0 0,0 1 1 0 0,0-1-1 0 0,0 0 1 0 0,0 0-1 0 0,0 0 1 0 0,-1-1-1 0 0,1 1 0 0 0,-1-1 1 0 0,1 0-1 0 0,4-5 1 0 0,-3 2 7 0 0,1 0 0 0 0,-2 0-1 0 0,1 0 1 0 0,-1 0 0 0 0,0-1 0 0 0,0 0 0 0 0,-1 0 0 0 0,0 0 0 0 0,0-1 0 0 0,3-9 0 0 0,-4 6-33 0 0,0 1 1 0 0,-1-1-1 0 0,0 0 0 0 0,0 0 0 0 0,-2 0 1 0 0,1 0-1 0 0,-1 0 0 0 0,-3-18 0 0 0,1 15-4 0 0,-1 1 1 0 0,-1 0-1 0 0,0 0 0 0 0,-1 0 1 0 0,0 0-1 0 0,-11-18 0 0 0,-52-78-638 0 0,28 44-208 0 0,20 34-534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2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304 218 13359 0 0,'2'24'1184'0'0,"4"12"-944"0"0,2 10-240 0 0,0 3 0 0 0,2 1 632 0 0,0 2 72 0 0,0 0 24 0 0,0 2 0 0 0,2 4-344 0 0,0-2-64 0 0,2 0-8 0 0,-2-6-8 0 0,2-2-304 0 0,-2-3-104 0 0,0-3 0 0 0,-2-6-4896 0 0,-2-6-984 0 0</inkml:trace>
  <inkml:trace contextRef="#ctx0" brushRef="#br0" timeOffset="1">1 218 19319 0 0,'0'0'2096'0'0,"10"-4"-2096"0"0,8-2 0 0 0,4 0 424 0 0,8 0 48 0 0,8-6 8 0 0,8-2 0 0 0,7-2-144 0 0,9-4-24 0 0,2-4-8 0 0,4-2 0 0 0,6 2-304 0 0,2 2 0 0 0,4 4 0 0 0,5-2-9816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4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42 233 6911 0 0,'0'0'528'0'0,"-2"-1"-341"0"0,-7-4-107 0 0,7 4 93 0 0,-1 1-1 0 0,1 0 1 0 0,-1 1-1 0 0,1-1 1 0 0,0 0-1 0 0,-1 1 1 0 0,1-1 0 0 0,-3 2-1 0 0,4-2-241 0 0,-1 1 388 0 0,0 1-30 0 0,2-2-265 0 0,0 0-1 0 0,0 0 1 0 0,0 0-1 0 0,0 0 1 0 0,-1 0 0 0 0,1 1-1 0 0,0-1 1 0 0,0 0-1 0 0,0 0 1 0 0,0 0 0 0 0,0 0-1 0 0,0 1 1 0 0,0-1-1 0 0,0 0 1 0 0,-1 0-1 0 0,1 0 1 0 0,0 1 0 0 0,0-1-1 0 0,0 0 1 0 0,0 0-1 0 0,0 1 1 0 0,0-1 0 0 0,0 0-1 0 0,0 0 1 0 0,0 0-1 0 0,0 1 1 0 0,0-1 0 0 0,1 0-1 0 0,-1 0 1 0 0,0 0-1 0 0,0 1 1 0 0,0-1-1 0 0,0 0 1 0 0,0 0 0 0 0,0 0-1 0 0,0 0 1 0 0,0 1-1 0 0,1-1 1 0 0,-1 0 0 0 0,0 0-1 0 0,0 0 1 0 0,0 0-1 0 0,0 0 1 0 0,1 1 0 0 0,-1-1-1 0 0,0 0 1 0 0,0 0-1 0 0,16 3 307 0 0,24-5-97 0 0,58-12 681 0 0,116-32 1 0 0,-86 16-494 0 0,57-17 168 0 0,-18 3-56 0 0,-82 25-335 0 0,1 3 1 0 0,142-7 0 0 0,-198 22-156 0 0,-16 0-37 0 0,-1 0 1 0 0,1 1 0 0 0,0 1 0 0 0,19 3 0 0 0,-32-4-5 0 0,-1 0-1 0 0,0 0 1 0 0,1 0-1 0 0,-1 0 1 0 0,1 0 0 0 0,-1 1-1 0 0,1-1 1 0 0,-1 0 0 0 0,1 0-1 0 0,-1 0 1 0 0,0 0 0 0 0,1 0-1 0 0,-1 1 1 0 0,0-1 0 0 0,1 0-1 0 0,-1 0 1 0 0,1 1-1 0 0,-1-1 1 0 0,0 0 0 0 0,1 1-1 0 0,-1-1 1 0 0,0 0 0 0 0,0 1-1 0 0,1-1 1 0 0,-1 1 0 0 0,0 0-2 0 0,-1 0 1 0 0,0 1 0 0 0,0-1 0 0 0,0 0 0 0 0,1 0 0 0 0,-1 0 0 0 0,0 0-1 0 0,0 0 1 0 0,0 0 0 0 0,0 0 0 0 0,-1 0 0 0 0,-1 1 0 0 0,-19 11 14 0 0,-84 36 128 0 0,39-20-96 0 0,-456 182 163 0 0,401-176-210 0 0,-34 13 0 0 0,-19 21-60 0 0,169-66 57 0 0,-1 0 0 0 0,1 1 0 0 0,0-1 0 0 0,0 1 0 0 0,1 0 0 0 0,-1 1 0 0 0,-6 5 0 0 0,27-9-117 0 0,25-5 45 0 0,64-15-1 0 0,-14 1-41 0 0,-34 8-55 0 0,99-31 0 0 0,71-27-388 0 0,-110 38 448 0 0,-107 25 112 0 0,-12 1 0 0 0,-7 1 0 0 0,0 2-3 0 0,-1 0 1 0 0,0 0-1 0 0,1 1 0 0 0,-1 0 0 0 0,-14 2 0 0 0,-55 14-61 0 0,27-5 20 0 0,13-3 40 0 0,0 2 1 0 0,-56 21-1 0 0,81-26 3 0 0,0-1 1 0 0,-16 4-1 0 0,-33 7 14 0 0,91-16 102 0 0,-5 0-99 0 0,180-25 218 0 0,-117 14-215 0 0,-45 6-20 0 0,1 1 0 0 0,47 0 0 0 0,-56 5 55 0 0,-12 0-31 0 0,25 2 0 0 0,-40-1-115 0 0,1 0 1 0 0,-1 0-1 0 0,1 0 1 0 0,-1 1-1 0 0,1 0 1 0 0,-1 0-1 0 0,0 0 1 0 0,10 6-1 0 0,-3 1-3330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4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68 781 5983 0 0,'-8'5'623'0'0,"8"-5"-622"0"0,-1 0 0 0 0,1 1-1 0 0,0-1 1 0 0,-1 0 0 0 0,1 1-1 0 0,-1-1 1 0 0,1 0 0 0 0,0 1 0 0 0,0-1-1 0 0,-1 1 1 0 0,1-1 0 0 0,0 0-1 0 0,-1 1 1 0 0,1-1 0 0 0,0 1 0 0 0,0-1-1 0 0,0 1 1 0 0,0-1 0 0 0,0 1 0 0 0,-1-1-1 0 0,1 1 1 0 0,0-1 0 0 0,0 2-1 0 0,1 6 48 0 0,-1-7-15 0 0,1 0 0 0 0,-1 1 0 0 0,0-1 0 0 0,0 1 0 0 0,0-1 0 0 0,0 0 0 0 0,0 1 0 0 0,0-1 0 0 0,0 0 0 0 0,0 1 0 0 0,0-1 0 0 0,-1 1 0 0 0,1-1 0 0 0,-1 0 0 0 0,1 1 0 0 0,-1-1 0 0 0,1 0 0 0 0,-1 0 0 0 0,0 0 0 0 0,0 1 0 0 0,1-1 0 0 0,-1 0 0 0 0,-2 1 0 0 0,-2 3 654 0 0,-1 0-1 0 0,1 0 0 0 0,0 1 0 0 0,0-1 0 0 0,-7 13 1 0 0,6-11-133 0 0,4-6-22 0 0,2 1-84 0 0,0-1-369 0 0,0 0 1 0 0,0 0-1 0 0,0 0 0 0 0,0 0 0 0 0,1 0 0 0 0,-1 0 1 0 0,0 0-1 0 0,0 0 0 0 0,0 0 0 0 0,1 0 0 0 0,-1 0 0 0 0,1 0 1 0 0,-1 0-1 0 0,1-1 0 0 0,-1 1 0 0 0,1 0 0 0 0,-1 0 0 0 0,1 0 1 0 0,0 0-1 0 0,0 0-46 0 0,0-1 0 0 0,0 0 0 0 0,0 1 0 0 0,0-1 0 0 0,0 0 0 0 0,0 1 0 0 0,0-1 0 0 0,0 0 0 0 0,0 0 0 0 0,0 0 0 0 0,0 0 0 0 0,0 0 0 0 0,0 0 0 0 0,0 0 0 0 0,0 0 0 0 0,0-1 0 0 0,0 1 0 0 0,0 0 0 0 0,0 0 0 0 0,0-1 0 0 0,1 0 0 0 0,0 0 15 0 0,1 0 0 0 0,-1-1 0 0 0,0 1 1 0 0,0-1-1 0 0,0 1 0 0 0,0-1 0 0 0,0 0 1 0 0,-1 1-1 0 0,1-1 0 0 0,2-4 0 0 0,14-25 288 0 0,-14 24-277 0 0,8-19 86 0 0,-1 1-1 0 0,-2-2 1 0 0,9-37 0 0 0,-4 13-51 0 0,39-160 17 0 0,8-23-22 0 0,-45 176-89 0 0,-9 30 0 0 0,2 1 0 0 0,0 0 0 0 0,14-26 0 0 0,-15 40 0 0 0,-8 13 0 0 0,0 0-1 0 0,0-1 0 0 0,0 1 1 0 0,1-1-1 0 0,-1 1 0 0 0,0 0 1 0 0,0-1-1 0 0,1 1 1 0 0,-1 0-1 0 0,0-1 0 0 0,1 1 1 0 0,-1 0-1 0 0,0 0 0 0 0,1-1 1 0 0,-1 1-1 0 0,0 0 1 0 0,1 0-1 0 0,-1-1 0 0 0,1 1 1 0 0,-1 0-1 0 0,1 0 0 0 0,-1 0 1 0 0,0 0-1 0 0,1 0 1 0 0,-1 0-1 0 0,1 0 0 0 0,-1 0 1 0 0,2 0-1 0 0,3 5-35 0 0,-5-5 30 0 0,3 4 5 0 0,1-1-1 0 0,-1 1 1 0 0,0 1-1 0 0,0-1 1 0 0,0 0-1 0 0,-1 1 1 0 0,1 0-1 0 0,1 4 1 0 0,13 45 20 0 0,-8-24 17 0 0,53 172 213 0 0,9 26-120 0 0,2 4-1614 0 0,-66-204-254 0 0,-1-2-3557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2759 0 0,'-1'-8'247'0'0,"0"-19"2282"0"0,2 11 6111 0 0,9 45-7884 0 0,-1 0 0 0 0,8 43 0 0 0,2 64 598 0 0,12 52 348 0 0,-20-141-1157 0 0,-3 0 0 0 0,-2 0-1 0 0,0 77 1 0 0,0 14 456 0 0,-6-136-929 0 0,2 11 64 0 0,4 54 269 0 0,-2-24-205 0 0,-2-37-189 0 0,6-3-11 0 0,-8-3 0 0 0,1 0 0 0 0,0 0 0 0 0,0 1-1 0 0,0-1 1 0 0,0 0 0 0 0,0 0 0 0 0,0 0 0 0 0,0-1 0 0 0,0 1-1 0 0,-1 0 1 0 0,1 0 0 0 0,0 0 0 0 0,0-1 0 0 0,0 1-1 0 0,0 0 1 0 0,0-1 0 0 0,-1 1 0 0 0,1 0 0 0 0,1-2 0 0 0,1 1-8 0 0,96-32-50 0 0,33-8 63 0 0,-27 10-5 0 0,108-27 0 0 0,-99 27 0 0 0,-80 22 0 0 0,-7 0-256 0 0,-25 8 112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3223 0 0,'1'3'240'0'0,"18"30"-270"0"0,13 19 4342 0 0,-12-19-412 0 0,-15-24-2870 0 0,-1 1 0 0 0,0-1 0 0 0,0 1 0 0 0,3 20 2236 0 0,-15-45-2666 0 0,4 2-444 0 0,1 0 0 0 0,0-1-1 0 0,1 1 1 0 0,-1-22 0 0 0,2-4-6 0 0,0 21-100 0 0,1 1 1 0 0,2-25-1 0 0,2 15-10 0 0,-2 7-22 0 0,9-38-1 0 0,-9 51-18 0 0,0 0-1 0 0,1 1 0 0 0,0 0 1 0 0,0 0-1 0 0,0 0 0 0 0,1 0 1 0 0,-1 0-1 0 0,2 1 0 0 0,7-9 1 0 0,-10 12-20 0 0,1 0-1 0 0,0 0 1 0 0,0 0 0 0 0,0 1-1 0 0,0 0 1 0 0,0-1 0 0 0,0 1-1 0 0,0 0 1 0 0,0 1 0 0 0,1-1 0 0 0,-1 0-1 0 0,0 1 1 0 0,0 0 0 0 0,1 0-1 0 0,-1 0 1 0 0,0 0 0 0 0,1 0-1 0 0,-1 1 1 0 0,0-1 0 0 0,0 1 0 0 0,4 1-1 0 0,5 1-571 0 0,0 1 0 0 0,-1 0 0 0 0,0 1 1 0 0,17 9-1 0 0,-8-1-793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4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16 490 8751 0 0,'0'-4'99'0'0,"-1"1"-1"0"0,1 0 1 0 0,-1 0-1 0 0,0-1 0 0 0,0 1 1 0 0,0 0-1 0 0,-2-4 1 0 0,2 4 206 0 0,-1 0 1 0 0,1 0-1 0 0,0 0 0 0 0,0 0 1 0 0,0 0-1 0 0,1 0 1 0 0,-1-4-1 0 0,1 5-81 0 0,1 0 1 0 0,-1 0-1 0 0,1 0 1 0 0,-1 0-1 0 0,1 0 1 0 0,0 0-1 0 0,-1 0 1 0 0,1 0-1 0 0,0 0 1 0 0,1 0-1 0 0,-1 1 0 0 0,0-1 1 0 0,0 0-1 0 0,1 1 1 0 0,-1-1-1 0 0,1 1 1 0 0,-1 0-1 0 0,1-1 1 0 0,2-1-1 0 0,1 0-96 0 0,0 0-1 0 0,0 0 0 0 0,1 1 1 0 0,-1-1-1 0 0,11-2 0 0 0,1 2-71 0 0,0 0-1 0 0,1 2 1 0 0,-1 0 0 0 0,20 1-1 0 0,10 0-103 0 0,-25 0 32 0 0,69-6-1562 0 0,-74 4-377 0 0,26-8 1 0 0,-15 2-2633 0 0</inkml:trace>
  <inkml:trace contextRef="#ctx0" brushRef="#br0" timeOffset="1">667 33 2759 0 0,'5'-32'12755'0'0,"-8"160"-9702"0"0,3-90-2652 0 0,7 181 201 0 0,-1-152-727 0 0,5 37 539 0 0,-9-91-877 0 0,1 0-1 0 0,0 0 0 0 0,1 0 1 0 0,1-1-1 0 0,10 22 1 0 0,-14-32 277 0 0,0-1 1 0 0,0 1-1 0 0,0 0 0 0 0,0-1 1 0 0,0 1-1 0 0,1-1 0 0 0,-1 1 1 0 0,1-1-1 0 0,-1 0 0 0 0,1 1 1 0 0,-1-1-1 0 0,1 0 0 0 0,0 0 1 0 0,-1 0-1 0 0,1 0 1 0 0,0 0-1 0 0,0-1 0 0 0,0 1 1 0 0,0-1-1 0 0,2 1 0 0 0,8-2-1306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4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76 322 3679 0 0,'-2'-6'94'0'0,"-1"-1"-1"0"0,0 0 1 0 0,0 1 0 0 0,0 0-1 0 0,-1-1 1 0 0,-6-6 3563 0 0,0 24 404 0 0,6-5-3886 0 0,-1 0 0 0 0,1 0 0 0 0,1 0-1 0 0,-1 1 1 0 0,1-1 0 0 0,0 1-1 0 0,1 0 1 0 0,0 0 0 0 0,0 0 0 0 0,0 0-1 0 0,1 0 1 0 0,0 0 0 0 0,0 11 0 0 0,0 4-33 0 0,2 0 0 0 0,0 0 1 0 0,6 25-1 0 0,-3-19 23 0 0,2 0 0 0 0,1 0-1 0 0,18 46 1 0 0,-21-64-114 0 0,1-1 1 0 0,1 1-1 0 0,-1-1 0 0 0,1 0 1 0 0,12 13-1 0 0,-13-17-14 0 0,0 0 0 0 0,0-1 0 0 0,1 1 0 0 0,-1-1 0 0 0,1 0 0 0 0,0-1 0 0 0,0 1 0 0 0,1-1 1 0 0,9 3-1 0 0,-12-4 13 0 0,0-1 0 0 0,0 0 0 0 0,0 0 1 0 0,1 0-1 0 0,-1-1 0 0 0,0 1 1 0 0,0-1-1 0 0,0 0 0 0 0,0 0 0 0 0,1-1 1 0 0,-1 1-1 0 0,0-1 0 0 0,8-2 1 0 0,-9 1 20 0 0,0 1 1 0 0,-1-1 0 0 0,1 1-1 0 0,0-1 1 0 0,-1 0 0 0 0,0 0-1 0 0,1 0 1 0 0,-1 0 0 0 0,0-1-1 0 0,0 1 1 0 0,0 0 0 0 0,0-1-1 0 0,0 0 1 0 0,-1 1 0 0 0,1-1-1 0 0,-1 0 1 0 0,0 0 0 0 0,1 0-1 0 0,0-3 1 0 0,4-19 156 0 0,0-1 1 0 0,-1 1-1 0 0,-2-1 1 0 0,0 0-1 0 0,-2 0 1 0 0,-1 0-1 0 0,-1 0 0 0 0,-1 1 1 0 0,-1-1-1 0 0,-1 0 1 0 0,-14-42-1 0 0,15 57-233 0 0,-62-179-172 0 0,9 45-3985 0 0,44 122 2346 0 0</inkml:trace>
  <inkml:trace contextRef="#ctx0" brushRef="#br0" timeOffset="1">420 127 3679 0 0,'0'2'284'0'0,"1"24"-191"0"0,-1-13 498 0 0,1 1 1 0 0,-3 19-1 0 0,-10 68 5516 0 0,8 2-3360 0 0,4-71-2272 0 0,2-1-1 0 0,1 0 0 0 0,2 0 0 0 0,13 46 0 0 0,-11-54-282 0 0,0 0 1 0 0,2-1-1 0 0,1 0 0 0 0,15 27 0 0 0,-20-42-147 0 0,0-1 0 0 0,0 1 1 0 0,0-1-1 0 0,1 0 0 0 0,-1-1 0 0 0,2 1 0 0 0,6 4 0 0 0,-9-7 8 0 0,1 0-1 0 0,-1-1 0 0 0,1 1 0 0 0,0-1 1 0 0,0 0-1 0 0,0-1 0 0 0,0 1 1 0 0,1-1-1 0 0,-1 0 0 0 0,0 0 0 0 0,11 0 1 0 0,-13-2 6 0 0,1 1 0 0 0,0-1 1 0 0,-1 1-1 0 0,1-1 1 0 0,-1 0-1 0 0,1-1 1 0 0,-1 1-1 0 0,0 0 1 0 0,1-1-1 0 0,-1 0 0 0 0,0 0 1 0 0,0 0-1 0 0,0 0 1 0 0,0 0-1 0 0,0-1 1 0 0,-1 1-1 0 0,1-1 1 0 0,-1 0-1 0 0,1 0 0 0 0,-1 0 1 0 0,0 0-1 0 0,0 0 1 0 0,1-4-1 0 0,2-3 60 0 0,-1 0 0 0 0,1 0 0 0 0,-2 0 0 0 0,0-1-1 0 0,0 1 1 0 0,2-19 0 0 0,-3 6-3 0 0,-1-1 1 0 0,-1 1-1 0 0,-1-1 0 0 0,-6-31 1 0 0,0 20-964 0 0,-1 0 1 0 0,-16-41 0 0 0,10 30-5406 0 0,4 20 605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4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0,'1'2'298'0'0,"60"86"2089"0"0,2 3 4494 0 0,-54-75-5969 0 0,15 33 1 0 0,-6 5 61 0 0,-3 2 1 0 0,-1-1-1 0 0,6 69 0 0 0,-15-79-487 0 0,-3 70-1 0 0,-2-76-399 0 0,0-17 58 0 0,0-21 6 0 0,0-3-8 0 0,0-11 9 0 0,3-59-382 0 0,14-76 1 0 0,-9 86-132 0 0,-7 53 313 0 0,0-1-23 0 0,0 1-1 0 0,1-1 0 0 0,0 0 1 0 0,1 1-1 0 0,4-13 0 0 0,-7 22 69 0 0,1 0 0 0 0,-1-1 0 0 0,0 1-1 0 0,1 0 1 0 0,-1 0 0 0 0,0 0 0 0 0,1 0-1 0 0,-1 0 1 0 0,0 0 0 0 0,1 0 0 0 0,-1 0-1 0 0,1 0 1 0 0,-1 0 0 0 0,0 0 0 0 0,1 0-1 0 0,-1 0 1 0 0,0 1 0 0 0,1-1 0 0 0,-1 0-1 0 0,0 0 1 0 0,0 0 0 0 0,1 0-1 0 0,0 1 1 0 0,-1-1-5 0 0,10 6-56 0 0,4 9 31 0 0,-1 1 0 0 0,0 0 0 0 0,11 18 0 0 0,-23-32 34 0 0,17 25 18 0 0,2-1-1 0 0,0 0 0 0 0,2-2 1 0 0,1-1-1 0 0,0 0 0 0 0,2-2 0 0 0,36 25 1 0 0,-49-39-11 0 0,-1 1 1 0 0,1-2-1 0 0,-1 0 0 0 0,2 0 1 0 0,-1-1-1 0 0,1-1 0 0 0,23 6 0 0 0,-26-9 10 0 0,0 0 0 0 0,0 0 0 0 0,0-1 0 0 0,0 0-1 0 0,0-1 1 0 0,0 0 0 0 0,9-2 0 0 0,-12 1-5 0 0,0 0 1 0 0,0-1-1 0 0,-1 1 1 0 0,1-1-1 0 0,-1-1 1 0 0,0 1-1 0 0,0-1 1 0 0,0 0-1 0 0,0 0 1 0 0,8-9-1 0 0,-6 5-13 0 0,-2 0-1 0 0,1 0 1 0 0,-1-1-1 0 0,0 0 1 0 0,-1 0-1 0 0,0 0 1 0 0,0 0-1 0 0,-1-1 1 0 0,0 0-1 0 0,-1 0 1 0 0,0 0-1 0 0,0 0 1 0 0,0-13-1 0 0,-2 15-11 0 0,0 1-1 0 0,-1-1 0 0 0,0 0 1 0 0,-1 1-1 0 0,1-1 0 0 0,-2 1 0 0 0,1-1 1 0 0,-1 1-1 0 0,0-1 0 0 0,0 1 1 0 0,-1 0-1 0 0,0 0 0 0 0,0 0 1 0 0,-1 1-1 0 0,0-1 0 0 0,0 1 1 0 0,-1-1-1 0 0,-9-9 0 0 0,-9-6 13 0 0,13 19 0 0 0,9 3 0 0 0,-1 0 0 0 0,1 0 0 0 0,0 0 0 0 0,0 0 0 0 0,0 0 0 0 0,0 0 0 0 0,0 0 0 0 0,0 0 0 0 0,0 0 0 0 0,0 1 0 0 0,0-1 0 0 0,0 0 0 0 0,0 1 0 0 0,0-1 0 0 0,0 1 0 0 0,0-1 0 0 0,0 1 0 0 0,0 0 0 0 0,0-1 0 0 0,0 1 0 0 0,1 0 0 0 0,-1 0 0 0 0,0-1 0 0 0,0 1 0 0 0,1 0 0 0 0,-1 0 0 0 0,0 0 0 0 0,1 0 0 0 0,-1 0 0 0 0,1 0 0 0 0,0 0 0 0 0,-1 0 0 0 0,1 0 0 0 0,0 0 0 0 0,-1 0 0 0 0,1 0 0 0 0,0 0 0 0 0,0 0 0 0 0,0 2 0 0 0,0 0 0 0 0,-1 7 19 0 0,0-1-1 0 0,1 1 1 0 0,1-1-1 0 0,-1 1 1 0 0,2-1 0 0 0,-1 1-1 0 0,1-1 1 0 0,1 0-1 0 0,-1 0 1 0 0,2 0-1 0 0,-1 0 1 0 0,1 0 0 0 0,0-1-1 0 0,1 0 1 0 0,11 16-1 0 0,-4-10-3 0 0,0 1 1 0 0,1-2-1 0 0,1 0 0 0 0,0 0 0 0 0,1-1 0 0 0,0-1 1 0 0,18 11-1 0 0,-20-16-371 0 0,-1 1 0 0 0,1-2 0 0 0,0 1 0 0 0,0-2 0 0 0,1 0 0 0 0,0 0 0 0 0,-1-2 0 0 0,1 1 0 0 0,0-2 0 0 0,27 0 0 0 0,-10-6-3843 0 0,-18 1-1281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4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0,'0'0'1296'0'0,"2"1"-1188"0"0,7 2 20 0 0,0 1-1 0 0,-1 0 1 0 0,1 1-1 0 0,-1 0 0 0 0,0 0 1 0 0,0 1-1 0 0,13 12 1 0 0,2 6 898 0 0,20 26 0 0 0,-29-32-654 0 0,0-1 0 0 0,1-1 0 0 0,1-1 0 0 0,24 20 0 0 0,-30-29-605 0 0,1 0 0 0 0,0 0 1 0 0,0-1-1 0 0,1-1 0 0 0,13 4 0 0 0,-13-7-3923 0 0,-8-1 2733 0 0,8-2-3873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4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12639 0 0,'0'0'1143'0'0,"-2"1"-940"0"0,-22 25-115 0 0,-30 27 3208 0 0,37-37-2494 0 0,0 1 1 0 0,1 1 0 0 0,-14 22 0 0 0,-14 14 86 0 0,26-32-719 0 0,0 2 1 0 0,1 0 0 0 0,-24 45-1 0 0,40-66-276 0 0,-1 0 0 0 0,1-1 0 0 0,0 1-1 0 0,0 0 1 0 0,1 0 0 0 0,-1 0 0 0 0,0 0-1 0 0,1 0 1 0 0,0 0 0 0 0,0-1 0 0 0,0 1 0 0 0,0 0-1 0 0,0 0 1 0 0,0 0 0 0 0,1 0 0 0 0,0 0-1 0 0,-1 0 1 0 0,1 0 0 0 0,0 0 0 0 0,0-1 0 0 0,1 1-1 0 0,-1 0 1 0 0,2 2 0 0 0,1-2-1442 0 0,10 2-307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4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38 3679 0 0,'0'0'167'0'0,"-3"1"420"0"0,1-1 60 0 0,-1 1 1 0 0,1-1 0 0 0,-1 1-1 0 0,1 0 1 0 0,-1 0 0 0 0,1 0-1 0 0,-1 0 1 0 0,1 0 0 0 0,0 0 0 0 0,0 1-1 0 0,0-1 1 0 0,0 1 0 0 0,0-1-1 0 0,0 1 1 0 0,0 0 0 0 0,-3 4-1 0 0,-8 13 851 0 0,7-7-1181 0 0,0 0 1 0 0,1 0 0 0 0,1 0 0 0 0,-1 1 0 0 0,2 0 0 0 0,0-1 0 0 0,0 1 0 0 0,0 17-1 0 0,2-25-280 0 0,1 0 0 0 0,0 0 0 0 0,0 0-1 0 0,1 0 1 0 0,0 0 0 0 0,0 0-1 0 0,0 0 1 0 0,0-1 0 0 0,0 1 0 0 0,1 0-1 0 0,0 0 1 0 0,0-1 0 0 0,1 0-1 0 0,-1 1 1 0 0,1-1 0 0 0,0 0 0 0 0,0 0-1 0 0,0 0 1 0 0,0-1 0 0 0,1 1-1 0 0,0-1 1 0 0,-1 1 0 0 0,1-1-1 0 0,9 5 1 0 0,-7-6-11 0 0,0 1 0 0 0,0-1-1 0 0,0 0 1 0 0,1-1 0 0 0,-1 0 0 0 0,1 1-1 0 0,-1-2 1 0 0,1 1 0 0 0,-1-1-1 0 0,1 0 1 0 0,-1-1 0 0 0,1 1 0 0 0,7-3-1 0 0,-5 1-2 0 0,0 0-1 0 0,0-1 0 0 0,0 0 1 0 0,0 0-1 0 0,0-1 0 0 0,0 0 1 0 0,-1-1-1 0 0,11-7 1 0 0,-13 6-6 0 0,1 1 0 0 0,-1-1 0 0 0,-1 0 0 0 0,1 0 0 0 0,-1 0 1 0 0,8-14-1 0 0,-10 16-8 0 0,-1-1 0 0 0,1 0 0 0 0,-1 0 1 0 0,-1 0-1 0 0,1 0 0 0 0,-1 0 0 0 0,1 0 0 0 0,-1-1 1 0 0,-1 1-1 0 0,1 0 0 0 0,-1-9 0 0 0,-2-6-45 0 0,-1 14 11 0 0,0 2 0 0 0,0-2-15 0 0,0 0 0 0 0,0 1 0 0 0,-1-1 0 0 0,0 1 0 0 0,0 0 1 0 0,0 0-1 0 0,-1 0 0 0 0,1 0 0 0 0,-1 1 0 0 0,0 0 0 0 0,-7-5 1 0 0,-6-2-806 0 0,0 1 1 0 0,-23-10 0 0 0,39 19 667 0 0,1 0 1 0 0,-1 0-1 0 0,0 0 1 0 0,1 0-1 0 0,0 0 0 0 0,-1 0 1 0 0,1 0-1 0 0,-2-3 1 0 0,2 3-149 0 0,0 0 1 0 0,1 1 0 0 0,-1-1 0 0 0,1 0 0 0 0,0 0 0 0 0,-1 0 0 0 0,1 0 0 0 0,0 0 0 0 0,-1 0 0 0 0,1 0 0 0 0,0 0-1 0 0,0 0 1 0 0,0-1 0 0 0,0-8-1596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4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4607 0 0,'26'16'246'0'0,"-14"-10"607"0"0,-1 2 1 0 0,1 0 0 0 0,-1 0 0 0 0,19 20 0 0 0,-28-26-621 0 0,2 1 157 0 0,-2 0 0 0 0,1 0-1 0 0,0 1 1 0 0,-1-1 0 0 0,1 0 0 0 0,-1 1 0 0 0,0 0 0 0 0,0-1-1 0 0,-1 1 1 0 0,1 0 0 0 0,-1 0 0 0 0,0 0 0 0 0,1 0-1 0 0,-2 0 1 0 0,1 0 0 0 0,0 5 0 0 0,-2-1 6 0 0,0 0-1 0 0,-1 0 1 0 0,0 0 0 0 0,0 0-1 0 0,-1 0 1 0 0,0-1 0 0 0,0 1 0 0 0,-4 6-1 0 0,3-8-274 0 0,0 0 0 0 0,-1 0 0 0 0,1-1 0 0 0,-1 0 0 0 0,0 0 0 0 0,0 0-1 0 0,-1 0 1 0 0,1-1 0 0 0,-1 0 0 0 0,0 0 0 0 0,-12 5 0 0 0,10-5 7 0 0,-2 0 0 0 0,1-1-1 0 0,0 0 1 0 0,-1-1 0 0 0,1 0 0 0 0,-1 0 0 0 0,0-1 0 0 0,-10 0 0 0 0,12-2-38 0 0,20-17-166 0 0,-11 16 62 0 0,1 0 1 0 0,0 0-1 0 0,0 0 0 0 0,0 0 1 0 0,0 0-1 0 0,0 0 0 0 0,0 1 1 0 0,0-1-1 0 0,0 1 0 0 0,1 0 1 0 0,-1 0-1 0 0,1 0 0 0 0,-1 0 1 0 0,1 0-1 0 0,-1 0 0 0 0,1 0 1 0 0,-1 1-1 0 0,4-1 0 0 0,5 0-20 0 0,1 1 0 0 0,22 1 0 0 0,-22-1 2 0 0,5 3 10 0 0,0-1 1 0 0,-1 2 0 0 0,1 0-1 0 0,-1 1 1 0 0,24 11 0 0 0,-35-13 16 0 0,1-1 0 0 0,-1 1 0 0 0,0 0 0 0 0,0 0 0 0 0,-1 0 0 0 0,1 1 1 0 0,-1 0-1 0 0,1 0 0 0 0,-1 0 0 0 0,7 9 0 0 0,3 7 5 0 0,-10-8 0 0 0,-4-10 5 0 0,0 0 1 0 0,-1 1-1 0 0,1-1 0 0 0,-1 0 1 0 0,1 0-1 0 0,-1 0 0 0 0,-1 3 1 0 0,-2 9 15 0 0,3-12-11 0 0,0 0 1 0 0,0 0-1 0 0,0 0 0 0 0,0 0 0 0 0,0 0 0 0 0,-1 0 0 0 0,1 0 1 0 0,-1 0-1 0 0,1 0 0 0 0,-1-1 0 0 0,0 1 0 0 0,0-1 0 0 0,0 1 1 0 0,0-1-1 0 0,0 0 0 0 0,0 0 0 0 0,0 0 0 0 0,0 0 0 0 0,0 0 1 0 0,0 0-1 0 0,-4 1 0 0 0,2-1-114 0 0,1 0 0 0 0,0 0 0 0 0,-1 0 0 0 0,1-1 0 0 0,-1 1-1 0 0,1-1 1 0 0,-1 0 0 0 0,1 0 0 0 0,-1 0 0 0 0,1 0 0 0 0,-1-1 0 0 0,1 1 0 0 0,-6-3 0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25 9007 0 0,'0'0'816'0'0,"-1"-1"-672"0"0,1-1 57 0 0,0 0-1 0 0,0 0 0 0 0,-1 1 0 0 0,1-1 0 0 0,-1 0 0 0 0,0 1 1 0 0,1-1-1 0 0,-1 0 0 0 0,-2-2 0 0 0,3 4-78 0 0,-1-1 0 0 0,0 1-1 0 0,1 0 1 0 0,-1-1 0 0 0,0 1 0 0 0,0 0-1 0 0,1-1 1 0 0,-1 1 0 0 0,0 0 0 0 0,0 0 0 0 0,1 0-1 0 0,-1 0 1 0 0,0 0 0 0 0,0 0 0 0 0,0 0-1 0 0,0 0 1 0 0,1 0 0 0 0,-1 0 0 0 0,0 0 0 0 0,0 0-1 0 0,1 0 1 0 0,-1 1 0 0 0,0-1 0 0 0,0 0-1 0 0,-1 1 1 0 0,-11 4 719 0 0,-1 1 0 0 0,1 0 0 0 0,-24 14 0 0 0,13-6-124 0 0,18-12-569 0 0,1 1-1 0 0,0 1 1 0 0,-1-1-1 0 0,-6 6 1 0 0,2 0 30 0 0,5-4-130 0 0,0-1 0 0 0,-1 1-1 0 0,2 0 1 0 0,-1 0 0 0 0,0 0 0 0 0,1 1 0 0 0,0-1-1 0 0,0 1 1 0 0,1 0 0 0 0,-3 7 0 0 0,3-1-24 0 0,4 0 27 0 0,0-8-49 0 0,5 14-2 0 0,-2-14 0 0 0,-1-2 0 0 0,4 4 0 0 0,1 1 0 0 0,0-1 0 0 0,0-1 0 0 0,18 10 0 0 0,40 14 0 0 0,-47-21 0 0 0,0-1 151 0 0,-1 2 0 0 0,-1 0-1 0 0,0 0 1 0 0,0 2 0 0 0,25 20-1 0 0,-35-23 116 0 0,-5-6 812 0 0,-3 0-707 0 0,0 4-246 0 0,-1 0 1 0 0,1 0-1 0 0,-1 0 1 0 0,-1 0 0 0 0,1 0-1 0 0,-1 0 1 0 0,0-1-1 0 0,-1 0 1 0 0,1 1-1 0 0,-1-1 1 0 0,0 0-1 0 0,0-1 1 0 0,0 1-1 0 0,-1-1 1 0 0,-5 4 0 0 0,-5 4 4 0 0,-1-1 0 0 0,0-1 0 0 0,-31 14 0 0 0,18-9-138 0 0,-22 9 34 0 0,46-21-102 0 0,-1-1-1 0 0,0-1 1 0 0,0 1-1 0 0,0-1 1 0 0,0 0-1 0 0,-11 1 1 0 0,17-2-62 0 0,-1 0 1 0 0,0 0-1 0 0,0 0 1 0 0,1 0 0 0 0,-1 0-1 0 0,0 0 1 0 0,0 0-1 0 0,1 0 1 0 0,-1 0-1 0 0,0 0 1 0 0,0-1-1 0 0,1 1 1 0 0,-1 0 0 0 0,0-1-1 0 0,0 1 1 0 0,1 0-1 0 0,-1-1 1 0 0,1 1-1 0 0,-1-1 1 0 0,0 1-1 0 0,1-1 1 0 0,-1 1 0 0 0,1-1-1 0 0,-1 1 1 0 0,1-1-1 0 0,-1 1 1 0 0,1-1-1 0 0,-1 0 1 0 0,1 1-1 0 0,0-1 1 0 0,-1 0 0 0 0,1 0-1 0 0,0 1 1 0 0,0-1-1 0 0,0 0 1 0 0,-1 0-1 0 0,1 1 1 0 0,0-1-1 0 0,0 0 1 0 0,0 0 0 0 0,0 1-1 0 0,0-1 1 0 0,0 0-1 0 0,0 0 1 0 0,1 1-1 0 0,-1-1 1 0 0,0 0-1 0 0,0 0 1 0 0,1 1 0 0 0,-1-1-1 0 0,1-1 1 0 0,0-2-469 0 0,1 0 1 0 0,0 1 0 0 0,0-1 0 0 0,0 0-1 0 0,0 1 1 0 0,1-1 0 0 0,0 1 0 0 0,3-4-1 0 0,2 0-873 0 0,0 0-1 0 0,1 1 0 0 0,0 1 1 0 0,19-10-1 0 0,43-13-1540 0 0,-9 4 2810 0 0,39-14 4939 0 0,-71 29-3100 0 0,-1-2 1 0 0,1-1-1 0 0,29-18 1 0 0,-42 20-960 0 0,-1-1-1 0 0,0 0 1 0 0,-1-1-1 0 0,0-1 1 0 0,24-28-1 0 0,-27 28-343 0 0,-1-1-1 0 0,-1-1 0 0 0,0 0 1 0 0,-2 0-1 0 0,10-21 0 0 0,-17 34-271 0 0,-1 0-1 0 0,0 0 0 0 0,0 0 1 0 0,0 0-1 0 0,0 0 0 0 0,0 0 1 0 0,0 0-1 0 0,-1 0 0 0 0,1 0 1 0 0,-1 0-1 0 0,0-3 0 0 0,0 1 83 0 0,0 2-79 0 0,1 0 1 0 0,-1 0-1 0 0,1 0 0 0 0,-1 1 0 0 0,0-1 0 0 0,0 0 0 0 0,0 1 1 0 0,0-1-1 0 0,0 0 0 0 0,0 1 0 0 0,0-1 0 0 0,0 1 0 0 0,-1 0 1 0 0,1-1-1 0 0,-1 1 0 0 0,1 0 0 0 0,-1 0 0 0 0,1 0 0 0 0,-1 0 1 0 0,0 0-1 0 0,1 0 0 0 0,-1 0 0 0 0,-3 0 0 0 0,1 0 58 0 0,1 0 0 0 0,0 1 0 0 0,0 0-1 0 0,-1-1 1 0 0,1 2 0 0 0,0-1 0 0 0,0 0-1 0 0,-1 0 1 0 0,1 1 0 0 0,0 0 0 0 0,0 0-1 0 0,-6 2 1 0 0,5-2-28 0 0,0 1 1 0 0,0 0-1 0 0,0 0 0 0 0,1 0 0 0 0,-1 0 1 0 0,0 1-1 0 0,1-1 0 0 0,0 1 0 0 0,-1 0 1 0 0,1 0-1 0 0,0 0 0 0 0,1 0 0 0 0,-1 1 1 0 0,1-1-1 0 0,-4 6 0 0 0,3-3-50 0 0,0 1 0 0 0,0-1-1 0 0,1 1 1 0 0,0-1 0 0 0,0 1 0 0 0,0 0-1 0 0,1 0 1 0 0,0 0 0 0 0,0 0-1 0 0,1 0 1 0 0,0 0 0 0 0,0 0 0 0 0,0 0-1 0 0,1 0 1 0 0,0 0 0 0 0,1 0 0 0 0,-1 0-1 0 0,2-1 1 0 0,-1 1 0 0 0,0 0 0 0 0,1-1-1 0 0,1 0 1 0 0,-1 0 0 0 0,1 0 0 0 0,0 0-1 0 0,0 0 1 0 0,0-1 0 0 0,1 0 0 0 0,0 1-1 0 0,0-2 1 0 0,0 1 0 0 0,1-1-1 0 0,0 0 1 0 0,0 0 0 0 0,0 0 0 0 0,0-1-1 0 0,12 5 1 0 0,0-2-716 0 0,0-1 0 0 0,1-1-1 0 0,-1-1 1 0 0,1-1 0 0 0,33 1 0 0 0,-24-4-1097 0 0,-1-1 1 0 0,0-1-1 0 0,36-10 1 0 0,-31 4-4552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43 3223 0 0,'-2'-1'240'0'0,"-36"-14"56"0"0,-16-6 6657 0 0,49 20-6523 0 0,-1-1 0 0 0,1 1 0 0 0,-1 0-1 0 0,1 1 1 0 0,-1-1 0 0 0,1 1 0 0 0,-1 0 0 0 0,-6 1 0 0 0,10 0-354 0 0,-1 0 0 0 0,1 0 0 0 0,-1 0 0 0 0,1 0 1 0 0,0 0-1 0 0,0 0 0 0 0,-1 0 0 0 0,1 1 1 0 0,0-1-1 0 0,0 1 0 0 0,-1 1 0 0 0,1-1 188 0 0,2 1-17 0 0,1 4-174 0 0,-1 1 1 0 0,1-1-1 0 0,0 0 1 0 0,1 0-1 0 0,0 1 1 0 0,0-1-1 0 0,1 0 1 0 0,-1-1-1 0 0,2 1 1 0 0,-1-1-1 0 0,1 1 1 0 0,0-1-1 0 0,6 8 1 0 0,-3-5 60 0 0,1-1 1 0 0,0 0 0 0 0,0 0 0 0 0,1-1-1 0 0,0 0 1 0 0,0-1 0 0 0,1 1-1 0 0,13 5 1 0 0,9 4 684 0 0,0 1 1 0 0,-1 2-1 0 0,-2 1 0 0 0,50 42 0 0 0,-76-59-625 0 0,0 0 0 0 0,0 0 0 0 0,-1 1 0 0 0,1-1 0 0 0,-1 1 0 0 0,1-1 0 0 0,-1 1 0 0 0,0 0 0 0 0,0 0 0 0 0,-1 0 0 0 0,1 0 0 0 0,0 5 0 0 0,-1-7-85 0 0,-1 1 0 0 0,0 0 0 0 0,0-1 0 0 0,0 1 0 0 0,0 0 0 0 0,0-1 0 0 0,0 1 0 0 0,-1 0 0 0 0,1-1 0 0 0,-1 1 1 0 0,0-1-1 0 0,0 1 0 0 0,0-1 0 0 0,0 1 0 0 0,0-1 0 0 0,0 1 0 0 0,-1-1 0 0 0,1 0 0 0 0,-1 0 0 0 0,-2 3 0 0 0,-19 18 113 0 0,-1-2 0 0 0,-1 0 0 0 0,-1-1 0 0 0,-1-1 0 0 0,-35 18 0 0 0,57-34-302 0 0,-39 21-157 0 0,15-12-3175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15751 0 0,'-6'1'148'0'0,"1"0"0"0"0,0 1-1 0 0,0-1 1 0 0,0 1 0 0 0,0 0 0 0 0,0 0-1 0 0,0 1 1 0 0,0 0 0 0 0,1 0-1 0 0,0 0 1 0 0,-8 6 0 0 0,-1 4-161 0 0,0 1 1 0 0,-12 15-1 0 0,22-24 78 0 0,-13 17 351 0 0,1 0 0 0 0,0 1 0 0 0,2 1 0 0 0,1 0 0 0 0,-10 31 0 0 0,5-6 367 0 0,-18 91 1 0 0,29-104-712 0 0,1 0 0 0 0,3 1 0 0 0,2 61 0 0 0,5-37 4 0 0,18 83 1 0 0,-17-118-264 0 0,0-1 0 0 0,2 1-1 0 0,1-2 1 0 0,1 1 0 0 0,14 24-1 0 0,-17-36 22 0 0,1-1 0 0 0,0 0 0 0 0,1 0-1 0 0,0 0 1 0 0,1-1 0 0 0,1-1 0 0 0,-1 0 0 0 0,2 0 0 0 0,-1-1-1 0 0,21 12 1 0 0,-6-9-1311 0 0,4-5-54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3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10135 0 0,'0'0'778'0'0,"0"2"-506"0"0,-5 10 655 0 0,2-1 0 0 0,-1 1 0 0 0,2 0 1 0 0,-1 0-1 0 0,2 0 0 0 0,-1 18 0 0 0,6 77 1079 0 0,-1-55-1840 0 0,23 190-299 0 0,-6-140-6203 0 0,-14-78 565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13879 0 0,'-1'1'631'0'0,"-4"5"-521"0"0,1-1 1 0 0,0 1-1 0 0,0 1 0 0 0,0-1 1 0 0,1 0-1 0 0,-1 1 0 0 0,2 0 1 0 0,-1 0-1 0 0,1 0 0 0 0,0 0 1 0 0,0 0-1 0 0,0 12 0 0 0,-1 10 575 0 0,2 51-1 0 0,1-78-643 0 0,4 84 411 0 0,24 137 0 0 0,14 23-3771 0 0,-34-208-2189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72 16207 0 0,'0'0'1584'0'0,"-4"-10"-1408"0"0,0 0-176 0 0,2 2 0 0 0,2 2 520 0 0,10 0 72 0 0,4 0 16 0 0,2 0 0 0 0,4 2-416 0 0,3 2-72 0 0,7 0-24 0 0,2 0 0 0 0,4-2-688 0 0,2 0-144 0 0,4 2-24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10479 0 0,'2'-12'744'0'0,"3"-21"-484"0"0,-5 32-169 0 0,1-1 0 0 0,-1 1 0 0 0,1-1-1 0 0,-1 1 1 0 0,1 0 0 0 0,-1-1 0 0 0,1 1-1 0 0,0 0 1 0 0,0-1 0 0 0,-1 1 0 0 0,1 0-1 0 0,0 0 1 0 0,0 0 0 0 0,0 0-1 0 0,0 0 1 0 0,3-2 1548 0 0,0 103 1730 0 0,-4-33-2531 0 0,-2 26-33 0 0,-5 32 467 0 0,18 248 0 0 0,-10-362-1246 0 0,1 0 0 0 0,0 1 0 0 0,0-1 0 0 0,1-1 0 0 0,1 1 0 0 0,0 0 0 0 0,0-1 0 0 0,10 16 0 0 0,-11-20-24 0 0,1-2 0 0 0,0 1 0 0 0,0 0 0 0 0,0-1 0 0 0,0 1-1 0 0,1-1 1 0 0,0 0 0 0 0,0-1 0 0 0,0 1 0 0 0,0-1 0 0 0,0 0 0 0 0,1 0 0 0 0,0-1 0 0 0,-1 1 0 0 0,1-1 0 0 0,0-1 0 0 0,8 2 0 0 0,-5-1-1 0 0,0-2 0 0 0,-1 1 0 0 0,1-1 1 0 0,0-1-1 0 0,14-2 0 0 0,46-12-81 0 0,-41 8-77 0 0,64-20-436 0 0,17-3-1789 0 0,-65 21 117 0 0,2-2-4033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7 166 7831 0 0,'0'0'706'0'0,"2"0"-328"0"0,7-2 814 0 0,0 0 0 0 0,-1-1-1 0 0,0 0 1 0 0,1 0 0 0 0,13-8 0 0 0,37-28 207 0 0,-32 20-1377 0 0,-24 17-21 0 0,-1 0-1 0 0,0 0 1 0 0,0-1-1 0 0,0 1 1 0 0,-1-1 0 0 0,1 0-1 0 0,-1 1 1 0 0,1-1-1 0 0,-1 0 1 0 0,0 0-1 0 0,0 0 1 0 0,0 0 0 0 0,0 0-1 0 0,-1 0 1 0 0,1 0-1 0 0,-1 0 1 0 0,0 0-1 0 0,0-6 1 0 0,0 8 7 0 0,0 0-1 0 0,0 0 1 0 0,-1 0 0 0 0,1 0-1 0 0,0 0 1 0 0,-1 0 0 0 0,1 1 0 0 0,-1-1-1 0 0,1 0 1 0 0,-1 0 0 0 0,1 0-1 0 0,-1 1 1 0 0,1-1 0 0 0,-1 0 0 0 0,0 0-1 0 0,1 1 1 0 0,-1-1 0 0 0,0 1-1 0 0,0-1 1 0 0,1 0 0 0 0,-3 0-1 0 0,-16-6 145 0 0,15 7 10 0 0,-1-1 0 0 0,1 1 0 0 0,-1 1 0 0 0,0-1 0 0 0,1 1 0 0 0,-1-1 0 0 0,0 1 0 0 0,1 1 0 0 0,-1-1 0 0 0,-6 4-1 0 0,4-2 74 0 0,0 1 0 0 0,0 0-1 0 0,0 0 1 0 0,1 0 0 0 0,-9 9 0 0 0,11-11-169 0 0,1 1 0 0 0,-1 0 1 0 0,1 1-1 0 0,0-1 0 0 0,0 0 1 0 0,0 1-1 0 0,0 0 1 0 0,1 0-1 0 0,0 0 0 0 0,0 0 1 0 0,0 0-1 0 0,0 0 1 0 0,0 0-1 0 0,1 1 0 0 0,0-1 1 0 0,0 0-1 0 0,0 1 0 0 0,0 4 1 0 0,0-1-34 0 0,1-1 1 0 0,0 0 0 0 0,0 1-1 0 0,1-1 1 0 0,0 1 0 0 0,0-1-1 0 0,1 0 1 0 0,0 0 0 0 0,0 0-1 0 0,1 0 1 0 0,0 0 0 0 0,0 0-1 0 0,1-1 1 0 0,-1 1 0 0 0,1-1 0 0 0,1 0-1 0 0,-1 0 1 0 0,1 0 0 0 0,10 9-1 0 0,-6-8-188 0 0,1 0 0 0 0,-1 0 0 0 0,1 0-1 0 0,1-1 1 0 0,-1-1 0 0 0,1 0 0 0 0,0 0 0 0 0,12 3 0 0 0,0-2-2121 0 0,1 0 1 0 0,47 4 0 0 0,-49-9 273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4607 0 0,'0'2'2555'0'0,"4"12"-274"0"0,0 1 0 0 0,-1-1-1 0 0,1 29 1 0 0,-3 46 230 0 0,-2-58-1783 0 0,2 0 0 0 0,4 36 1 0 0,-5-67-719 0 0,0 1 0 0 0,0-1 1 0 0,0 1-1 0 0,0-1 0 0 0,0 1 1 0 0,1-1-1 0 0,-1 1 0 0 0,0-1 1 0 0,0 1-1 0 0,0-1 0 0 0,1 1 1 0 0,-1-1-1 0 0,0 1 0 0 0,0-1 1 0 0,1 1-1 0 0,-1-1 1 0 0,0 0-1 0 0,1 1 0 0 0,-1-1 1 0 0,1 0-1 0 0,-1 1 0 0 0,0-1 1 0 0,1 0-1 0 0,-1 1 0 0 0,1-1 1 0 0,-1 0-1 0 0,1 0 0 0 0,-1 0 1 0 0,1 1-1 0 0,-1-1 1 0 0,1 0-1 0 0,-1 0 0 0 0,1 0 1 0 0,-1 0-1 0 0,1 0 0 0 0,-1 0 1 0 0,1 0-1 0 0,-1 0 0 0 0,1 0 1 0 0,-1 0-1 0 0,1 0 0 0 0,-1 0 1 0 0,1-1-1 0 0,-1 1 1 0 0,1 0-1 0 0,-1 0 0 0 0,1 0 1 0 0,-1-1-1 0 0,1 1 0 0 0,22-15-21 0 0,-23 14 27 0 0,11-9-61 0 0,-1 0 1 0 0,0-1-1 0 0,0 0 0 0 0,-1 0 0 0 0,-1-1 1 0 0,0-1-1 0 0,-1 1 0 0 0,10-24 1 0 0,55-108-618 0 0,-70 141 655 0 0,-1 1 0 0 0,0 0 0 0 0,1 0-1 0 0,-1 0 1 0 0,1 0 0 0 0,-1 0 0 0 0,1 0 0 0 0,0 0-1 0 0,4-2 1 0 0,-5 3 10 0 0,0 0 0 0 0,0 0-1 0 0,0 1 1 0 0,0-1 0 0 0,0 1-1 0 0,0-1 1 0 0,0 1 0 0 0,0-1-1 0 0,0 1 1 0 0,0-1 0 0 0,0 1-1 0 0,1 0 1 0 0,-1 0 0 0 0,0-1-1 0 0,2 1 1 0 0,-2-1 117 0 0,11 8 101 0 0,-8-5-195 0 0,0 1 0 0 0,0 0 0 0 0,-1 0 0 0 0,1 1-1 0 0,-1-1 1 0 0,0 1 0 0 0,0-1 0 0 0,5 8 0 0 0,17 38 1 0 0,-10-19-115 0 0,-2-5-331 0 0,-3-6-731 0 0,0-1 0 0 0,1 0 1 0 0,1 0-1 0 0,16 18 0 0 0,-12-20-710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47 10223 0 0,'0'0'464'0'0,"0"-2"-8"0"0,1 1-381 0 0,0-3-30 0 0,-6-9 147 0 0,4 11-56 0 0,1 0 0 0 0,-1 1 0 0 0,0-1 0 0 0,0 1 1 0 0,0-1-1 0 0,0 1 0 0 0,0-1 0 0 0,-1 1 0 0 0,1 0 0 0 0,0-1 0 0 0,0 1 0 0 0,-1 0 0 0 0,1 0 0 0 0,-1 0 0 0 0,1 0 0 0 0,-1 0 0 0 0,0 1 0 0 0,1-1 0 0 0,-1 0 0 0 0,0 1 0 0 0,1-1 0 0 0,-1 1 0 0 0,0 0 0 0 0,0-1 0 0 0,0 1 0 0 0,1 0 0 0 0,-1 0 0 0 0,0 0 0 0 0,0 0 1 0 0,0 0-1 0 0,-3 2 0 0 0,2-1 31 0 0,-1 0 1 0 0,1 1 0 0 0,-1-1 0 0 0,1 1 0 0 0,0 0 0 0 0,-1 0-1 0 0,1 0 1 0 0,0 1 0 0 0,1-1 0 0 0,-1 1 0 0 0,0-1-1 0 0,1 1 1 0 0,-1 0 0 0 0,-3 6 0 0 0,1-1 21 0 0,0 1 0 0 0,0 0 1 0 0,0 0-1 0 0,1 0 0 0 0,1 1 0 0 0,0-1 0 0 0,0 1 1 0 0,0 0-1 0 0,2-1 0 0 0,-2 13 0 0 0,2-13-69 0 0,1-1-1 0 0,0 0 0 0 0,0 1 1 0 0,1-1-1 0 0,2 11 0 0 0,-2-17-103 0 0,0 1 0 0 0,0-1-1 0 0,0 0 1 0 0,0 1 0 0 0,0-1-1 0 0,1 0 1 0 0,-1 1 0 0 0,1-1-1 0 0,-1 0 1 0 0,1 0 0 0 0,0 0-1 0 0,0 0 1 0 0,0-1 0 0 0,0 1-1 0 0,0 0 1 0 0,0-1 0 0 0,0 0-1 0 0,1 1 1 0 0,-1-1 0 0 0,5 2 0 0 0,-4-2-16 0 0,0 0 1 0 0,1 0-1 0 0,-1 0 1 0 0,1-1-1 0 0,-1 1 1 0 0,1-1-1 0 0,0 0 1 0 0,-1 0-1 0 0,1 0 1 0 0,-1 0-1 0 0,1-1 1 0 0,-1 1-1 0 0,1-1 1 0 0,-1 0-1 0 0,1 0 1 0 0,-1 0-1 0 0,1-1 1 0 0,-1 1 0 0 0,0-1-1 0 0,0 0 1 0 0,3-2-1 0 0,1-1 0 0 0,-1 0 0 0 0,0-1 0 0 0,0 1 0 0 0,0-2 0 0 0,-1 1-1 0 0,0 0 1 0 0,0-1 0 0 0,4-8 0 0 0,7-11 0 0 0,-10 18 0 0 0,-1 1 0 0 0,0-2 0 0 0,3-8 0 0 0,2 0 0 0 0,-8 14 1 0 0,0 1 0 0 0,-1-1 0 0 0,1 0 0 0 0,-1 0 0 0 0,1 0 0 0 0,-1 0 0 0 0,0 0 0 0 0,0 0 0 0 0,0 0 0 0 0,0 0 0 0 0,-1 0 0 0 0,0 0 0 0 0,1-4 0 0 0,-11 41 183 0 0,7-24-208 0 0,2-1 0 0 0,-1 0 1 0 0,1 1-1 0 0,1-1 1 0 0,0 1-1 0 0,0 0 1 0 0,1-1-1 0 0,0 1 0 0 0,0-1 1 0 0,1 1-1 0 0,6 15 1 0 0,-6-19-574 0 0,1 1-1 0 0,0-1 1 0 0,1 0 0 0 0,-1-1-1 0 0,1 1 1 0 0,0 0 0 0 0,7 6-1 0 0,-1-4-1378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6447 0 0,'0'0'971'0'0,"1"2"610"0"0,4 30 4076 0 0,7 38-1570 0 0,-10-40-3554 0 0,-2-25-442 0 0,1 1-1 0 0,-1 0 1 0 0,1-1-1 0 0,2 9 1 0 0,12 30 55 0 0,-9-29-87 0 0,-2-11-60 0 0,9 6 75 0 0,-12-10-70 0 0,-1 0 0 0 0,1 0 0 0 0,0 1 0 0 0,0-1-1 0 0,-1 0 1 0 0,1 0 0 0 0,0 0 0 0 0,0 0 0 0 0,0 0-1 0 0,-1 0 1 0 0,1 0 0 0 0,0 0 0 0 0,0 0 0 0 0,-1 0 0 0 0,1-1-1 0 0,0 1 1 0 0,0 0 0 0 0,1-1 0 0 0,-1 1 6 0 0,6-3-5 0 0,-1 1-1 0 0,1-1 1 0 0,-1 1 0 0 0,0-2 0 0 0,0 1-1 0 0,0-1 1 0 0,-1 0 0 0 0,1 0-1 0 0,7-8 1 0 0,3-1-15 0 0,-7 4-81 0 0,-1 1 0 0 0,0-1 0 0 0,0-1 0 0 0,-1 1 0 0 0,7-12 0 0 0,9-13-311 0 0,54-80-1502 0 0,-72 104 1790 0 0,-4 8 346 0 0,-1 5-32 0 0,8 22 14 0 0,1 0 1 0 0,0-1 0 0 0,2-1-1 0 0,1 1 1 0 0,0-2 0 0 0,17 22-1 0 0,-23-36-538 0 0,0-1-1 0 0,0 1 0 0 0,1-2 1 0 0,0 1-1 0 0,1-1 0 0 0,0 0 1 0 0,12 8-1 0 0,-4-6-982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2759 0 0,'0'-2'207'0'0,"-2"-13"11933"0"0,6 36-11234 0 0,0 0 0 0 0,13 41 0 0 0,24 41-473 0 0,-11-29-355 0 0,50 177-2724 0 0,-66-192-2728 0 0,-8-32 898 0 0</inkml:trace>
  <inkml:trace contextRef="#ctx0" brushRef="#br0" timeOffset="1">62 493 3223 0 0,'-26'-73'1011'0'0,"6"-1"4425"0"0,19 70-5120 0 0,1 0-1 0 0,-1 0 0 0 0,1 0 1 0 0,0 0-1 0 0,0 0 1 0 0,0 0-1 0 0,1 0 1 0 0,0-6-1 0 0,0 8-200 0 0,0 0 0 0 0,0 0 0 0 0,0 0 0 0 0,0 0 0 0 0,0 0 0 0 0,0 0 0 0 0,0 1 0 0 0,1-1 0 0 0,-1 0 0 0 0,0 0 0 0 0,1 1 0 0 0,0-1 0 0 0,-1 1-1 0 0,1 0 1 0 0,0-1 0 0 0,3-1 0 0 0,26-16 678 0 0,-22 13-687 0 0,1 0 1 0 0,-1 1-1 0 0,1 0 0 0 0,11-4 0 0 0,-13 6-105 0 0,0 1 1 0 0,1 0-1 0 0,0 0 0 0 0,-1 0 0 0 0,1 1 1 0 0,0 0-1 0 0,-1 1 0 0 0,1 0 0 0 0,0 0 1 0 0,0 1-1 0 0,0 0 0 0 0,16 5 0 0 0,5 2-392 0 0,25 8-740 0 0,-18-5-2996 0 0,-15-3-260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0,'0'0'80'0'0,"2"10"-80"0"0,-2 2 984 0 0,0 0 176 0 0,0 0 1624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10855 0 0,'-1'-1'33'0'0,"1"1"-1"0"0,-1 0 0 0 0,0-1 0 0 0,1 1 0 0 0,-1 0 0 0 0,0-1 1 0 0,1 1-1 0 0,-1 0 0 0 0,0 0 0 0 0,1 0 0 0 0,-1 0 1 0 0,0 0-1 0 0,0 0 0 0 0,1 0 0 0 0,-1 0 0 0 0,0 0 0 0 0,1 0 1 0 0,-1 0-1 0 0,0 1 0 0 0,0-1 0 0 0,0 0 0 0 0,0 1 11 0 0,0 0-1 0 0,-1 0 1 0 0,1 0 0 0 0,0 0-1 0 0,0 0 1 0 0,0 1-1 0 0,0-1 1 0 0,1 0-1 0 0,-1 0 1 0 0,-1 2-1 0 0,-3 9 40 0 0,0-1 0 0 0,0 1 0 0 0,1 0-1 0 0,1 0 1 0 0,0 1 0 0 0,0-1-1 0 0,1 1 1 0 0,1-1 0 0 0,0 1 0 0 0,1 0-1 0 0,1 0 1 0 0,-1-1 0 0 0,2 1 0 0 0,0-1-1 0 0,0 1 1 0 0,2-1 0 0 0,-1 0-1 0 0,1 0 1 0 0,10 18 0 0 0,-11-23-78 0 0,2 0 0 0 0,-1-1 0 0 0,1 0-1 0 0,0 0 1 0 0,0 0 0 0 0,1-1 0 0 0,-1 1 0 0 0,12 6 0 0 0,-13-9-3 0 0,0 0 0 0 0,0-1 0 0 0,0 0 0 0 0,1 0 0 0 0,-1 0 1 0 0,0-1-1 0 0,1 1 0 0 0,0-1 0 0 0,-1 0 0 0 0,1 0 0 0 0,0-1 1 0 0,-1 1-1 0 0,1-1 0 0 0,0 0 0 0 0,5-1 0 0 0,-6 1 1 0 0,8-2 61 0 0,0 0 1 0 0,16-6-1 0 0,-24 7-43 0 0,0 0 0 0 0,-1-1 0 0 0,1 0 0 0 0,-1 0 0 0 0,0 0 0 0 0,1 0 0 0 0,-1 0 0 0 0,0-1 0 0 0,0 0 0 0 0,-1 1 0 0 0,5-6 0 0 0,-2 2 104 0 0,0-1 0 0 0,-1 0-1 0 0,1 0 1 0 0,-2 0 0 0 0,1-1 0 0 0,-1 0-1 0 0,0 1 1 0 0,0-1 0 0 0,-1 0 0 0 0,0-1-1 0 0,0 1 1 0 0,-1 0 0 0 0,0 0 0 0 0,-1-1-1 0 0,0 1 1 0 0,0 0 0 0 0,-1-1-1 0 0,0 1 1 0 0,0 0 0 0 0,-1 0 0 0 0,0 0-1 0 0,0 0 1 0 0,-1 0 0 0 0,0 0 0 0 0,-1 1-1 0 0,1-1 1 0 0,-2 1 0 0 0,1 0-1 0 0,-8-10 1 0 0,8 13-178 0 0,1-1 0 0 0,-1 1 0 0 0,0 0 0 0 0,0 0 0 0 0,-7-6 0 0 0,9 9-322 0 0,1 1 75 0 0,0 0 0 0 0,0 0 0 0 0,0-1-1 0 0,1 1 1 0 0,-1 0 0 0 0,0-1 0 0 0,0 1 0 0 0,0-1-1 0 0,0 0 1 0 0,0 1 0 0 0,0-1 0 0 0,1 0 0 0 0,-2 0-1 0 0,0-1-542 0 0,-10-12-4363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4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42 2759 0 0,'4'-27'282'0'0,"-5"12"11093"0"0,-6 17-8376 0 0,-10 6-3973 0 0,12-5 2004 0 0,-6 3-809 0 0,1 1 1 0 0,0 0-1 0 0,0 0 0 0 0,1 1 0 0 0,-11 12 1 0 0,-6 4 122 0 0,11-10-36 0 0,0 1-1 0 0,-25 32 1 0 0,33-38-154 0 0,1 1 0 0 0,0 1 1 0 0,0-1-1 0 0,1 1 0 0 0,0 0 1 0 0,-5 16-1 0 0,9-23-123 0 0,0-1 0 0 0,1 1 1 0 0,-1-1-1 0 0,1 1 0 0 0,-1 0 0 0 0,1-1 1 0 0,0 1-1 0 0,0-1 0 0 0,1 1 1 0 0,-1-1-1 0 0,1 1 0 0 0,0 0 0 0 0,0-1 1 0 0,0 0-1 0 0,0 1 0 0 0,1-1 0 0 0,2 6 1 0 0,-1-5-16 0 0,1 0-1 0 0,-1 0 1 0 0,1 0 0 0 0,0-1 0 0 0,0 1 0 0 0,0-1 0 0 0,0 0 0 0 0,0 0 0 0 0,1-1-1 0 0,0 1 1 0 0,6 2 0 0 0,0 0 1 0 0,0-1 0 0 0,1 0-1 0 0,-1-1 1 0 0,1 0 0 0 0,-1-1 0 0 0,1 0-1 0 0,0-1 1 0 0,0-1 0 0 0,0 1-1 0 0,15-3 1 0 0,-7 0-15 0 0,-7 2 13 0 0,1-1 0 0 0,-1-1 0 0 0,0-1-1 0 0,22-6 1 0 0,-12 0-20 0 0,0-1 0 0 0,-1 0 0 0 0,41-28-1 0 0,-57 34-11 0 0,0 0-1 0 0,-1 0 1 0 0,1-1 0 0 0,-1 0-1 0 0,0 0 1 0 0,-1 0-1 0 0,1-1 1 0 0,-1 0-1 0 0,0 0 1 0 0,0 0 0 0 0,-1 0-1 0 0,0 0 1 0 0,0-1-1 0 0,0 0 1 0 0,-1 1-1 0 0,0-1 1 0 0,0 0 0 0 0,1-11-1 0 0,-3 14 23 0 0,0 2-1 0 0,0-1 0 0 0,1 0-1 0 0,-2 1 1 0 0,1-1 0 0 0,0 1-1 0 0,0-1 1 0 0,-1 0 0 0 0,1 1-1 0 0,-1-1 1 0 0,0 1 0 0 0,0-1-1 0 0,0 1 1 0 0,0 0 0 0 0,0-1-1 0 0,-3-2 1 0 0,3 4 5 0 0,0 0-1 0 0,1 0 1 0 0,-1 0-1 0 0,0 0 1 0 0,0 0-1 0 0,0 1 1 0 0,-1-1-1 0 0,1 0 1 0 0,0 0-1 0 0,0 1 0 0 0,0-1 1 0 0,0 1-1 0 0,-1-1 1 0 0,1 1-1 0 0,0 0 1 0 0,0-1-1 0 0,-1 1 1 0 0,1 0-1 0 0,0 0 1 0 0,-1 0-1 0 0,1 0 1 0 0,0 0-1 0 0,-1 0 1 0 0,1 0-1 0 0,0 0 1 0 0,-1 1-1 0 0,1-1 1 0 0,0 0-1 0 0,0 1 1 0 0,-1-1-1 0 0,1 1 1 0 0,0 0-1 0 0,0-1 1 0 0,0 1-1 0 0,0 0 1 0 0,0 0-1 0 0,0-1 1 0 0,0 1-1 0 0,0 0 1 0 0,0 0-1 0 0,0 0 0 0 0,0 0 1 0 0,0 2-1 0 0,-2 2 3 0 0,0 1 0 0 0,1-1 0 0 0,0 1 0 0 0,0 0 0 0 0,0 0 0 0 0,1 0 0 0 0,0 1-1 0 0,0-1 1 0 0,1 0 0 0 0,-1 0 0 0 0,2 0 0 0 0,0 11 0 0 0,1-4 10 0 0,0 0 0 0 0,2 0-1 0 0,-1 0 1 0 0,1-1 0 0 0,7 13 0 0 0,-8-18-216 0 0,1 0 1 0 0,0-1-1 0 0,0 1 0 0 0,1-1 0 0 0,0 0 0 0 0,0 0 0 0 0,1 0 1 0 0,-1-1-1 0 0,1 1 0 0 0,0-1 0 0 0,1-1 0 0 0,-1 1 1 0 0,1-1-1 0 0,11 5 0 0 0,-11-6-40 0 0,0-1 1 0 0,0 1-1 0 0,0-1 0 0 0,0-1 1 0 0,0 1-1 0 0,0-1 1 0 0,0 0-1 0 0,0-1 0 0 0,1 0 1 0 0,-1 0-1 0 0,0-1 1 0 0,0 1-1 0 0,0-1 0 0 0,0-1 1 0 0,0 0-1 0 0,8-2 1 0 0,8-7-1912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3223 0 0,'2'4'143'0'0,"8"23"67"0"0,-2 0 0 0 0,7 36 0 0 0,1 22 4307 0 0,-5-24 2441 0 0,-9-50-6308 0 0,1 7 241 0 0,0-1-1 0 0,2 1 1 0 0,0-1-1 0 0,10 22 1 0 0,-14-36-547 0 0,0 0-292 0 0,0-1-1 0 0,1 1 1 0 0,-1 0 0 0 0,1-1 0 0 0,0 1-1 0 0,0-1 1 0 0,-1 0 0 0 0,2 1 0 0 0,-1-1-1 0 0,2 2 1 0 0,-2-3-4 0 0,-2 0-45 0 0,1-1 1 0 0,-1 0-1 0 0,1 0 0 0 0,0 0 0 0 0,-1 0 0 0 0,1 0 0 0 0,-1 0 1 0 0,1 0-1 0 0,0 0 0 0 0,-1 0 0 0 0,1 0 0 0 0,-1-1 0 0 0,1 1 1 0 0,-1 0-1 0 0,1 0 0 0 0,0 0 0 0 0,-1-1 0 0 0,1 1 1 0 0,-1 0-1 0 0,1-1 0 0 0,0 0 2 0 0,2 0-10 0 0,1-1 0 0 0,-1 0 0 0 0,0 0-1 0 0,0 0 1 0 0,0-1 0 0 0,-1 1 0 0 0,1-1 0 0 0,0 1 0 0 0,-1-1-1 0 0,4-6 1 0 0,19-34-294 0 0,-21 35 217 0 0,51-112-1072 0 0,-35 67 506 0 0,-17 43 484 0 0,1-1 1 0 0,0 1-1 0 0,0-1 1 0 0,1 1-1 0 0,0 0 1 0 0,1 1-1 0 0,0-1 1 0 0,10-11-1 0 0,-15 21 158 0 0,-1 0-1 0 0,1 0 1 0 0,0 0 0 0 0,-1 0-1 0 0,1 0 1 0 0,0 1 0 0 0,-1-1-1 0 0,1 0 1 0 0,-1 0 0 0 0,1 0-1 0 0,0 1 1 0 0,-1-1-1 0 0,1 0 1 0 0,-1 1 0 0 0,1-1-1 0 0,-1 1 1 0 0,1-1 0 0 0,-1 0-1 0 0,1 1 1 0 0,-1-1-1 0 0,1 2 1 0 0,-1-2 0 0 0,3 3 39 0 0,0 1 0 0 0,0-1 0 0 0,0 1 0 0 0,-1-1 0 0 0,0 1 0 0 0,0 0 0 0 0,0 0 0 0 0,0 0 0 0 0,0 0 0 0 0,1 8 0 0 0,1 6 305 0 0,2 24 1 0 0,-2-18-29 0 0,1 16 348 0 0,7 38 593 0 0,-9-67-1005 0 0,0-1 1 0 0,0 0-1 0 0,0 0 0 0 0,2 0 1 0 0,5 11-1 0 0,-9-19-5 0 0,1-2-188 0 0,1 0-52 0 0,-1 0-1 0 0,1 0 1 0 0,-1-1-1 0 0,1 1 0 0 0,-1 0 1 0 0,1-1-1 0 0,-1 0 1 0 0,0 1-1 0 0,1-1 0 0 0,-1 0 1 0 0,0 0-1 0 0,1-1 1 0 0,-1 1-1 0 0,0 0 0 0 0,0-1 1 0 0,0 1-1 0 0,0-1 0 0 0,-1 0 1 0 0,1 1-1 0 0,0-1 1 0 0,-1 0-1 0 0,1 0 0 0 0,-1 0 1 0 0,3-5-1 0 0,2-1 1 0 0,6-10-2 0 0,13-28 0 0 0,-5 10-57 0 0,-15 26 50 0 0,0-1-1 0 0,-1 0 1 0 0,0 0 0 0 0,2-15-1 0 0,-3 13-85 0 0,1 1 0 0 0,8-20 0 0 0,-11 31 79 0 0,-1 0-1 0 0,1 0 0 0 0,-1 0 1 0 0,1 0-1 0 0,-1-1 1 0 0,1 1-1 0 0,-1 0 1 0 0,0 0-1 0 0,1 0 0 0 0,-1 0 1 0 0,0-1-1 0 0,0 1 1 0 0,0-2-1 0 0,0 2-23 0 0,0 2 34 0 0,1 0-1 0 0,-1 0 1 0 0,1 0 0 0 0,-1 0-1 0 0,1 0 1 0 0,-1 0 0 0 0,1 0-1 0 0,0 0 1 0 0,-1 0 0 0 0,1-1-1 0 0,1 2 1 0 0,1 2-2 0 0,6 13 19 0 0,10 36 120 0 0,-12-32 54 0 0,17 34 0 0 0,-20-48-120 0 0,0 0 0 0 0,0 0 0 0 0,1-1 0 0 0,0 1 0 0 0,0-1 0 0 0,1 0 1 0 0,0-1-1 0 0,9 8 0 0 0,-6-6 4 0 0,1 0 0 0 0,-1-1 0 0 0,1 0 0 0 0,1 0 1 0 0,-1-1-1 0 0,1-1 0 0 0,18 6 0 0 0,-12-8-1 0 0,-10-2-42 0 0,0-1 0 0 0,0 0-1 0 0,7-2 1 0 0,9-4 80 0 0,-19 4-95 0 0,-1-1 2 0 0,5-3-7 0 0,0 0-1 0 0,0-1 0 0 0,-1 0 0 0 0,0 0 0 0 0,-1-1 0 0 0,0 0 0 0 0,0 0 1 0 0,-1 0-1 0 0,7-19 0 0 0,-11 22-60 0 0,-5-11 40 0 0,0 0 0 0 0,-1 0 0 0 0,-1 1 0 0 0,0 0-1 0 0,-12-21 1 0 0,8 18 14 0 0,1 6 0 0 0,8 13-1 0 0,1-1-1 0 0,0 1 1 0 0,0 0-1 0 0,-1-1 1 0 0,1 1-1 0 0,0 0 1 0 0,-1 0 0 0 0,1-1-1 0 0,0 1 1 0 0,-1 0-1 0 0,1 0 1 0 0,-1 0-1 0 0,1 0 1 0 0,0-1-1 0 0,-1 1 1 0 0,1 0-1 0 0,-1 0 1 0 0,1 0 0 0 0,0 0-1 0 0,-1 0 1 0 0,1 0-1 0 0,-1 0 1 0 0,1 0-1 0 0,-1 0 1 0 0,1 0-1 0 0,0 0 1 0 0,-1 0-1 0 0,1 1 1 0 0,0-1 0 0 0,-1 0-1 0 0,1 0 1 0 0,-1 0-1 0 0,1 1 1 0 0,0-1-1 0 0,-1 0 1 0 0,1 0-1 0 0,0 0 1 0 0,-1 1-1 0 0,1-1 1 0 0,0 0 0 0 0,-1 1-1 0 0,0 2-8 0 0,0-1 0 0 0,-1 1 1 0 0,1-1-1 0 0,0 1 0 0 0,1-1 0 0 0,-1 1 0 0 0,0 3 0 0 0,-1 11-14 0 0,2-11 16 0 0,1 1 0 0 0,0-1 0 0 0,0 1 0 0 0,1-1 0 0 0,0 0 0 0 0,0 0 0 0 0,5 11 0 0 0,-5-13-17 0 0,0 0 0 0 0,0 0-1 0 0,1 0 1 0 0,0 0 0 0 0,-1 0 0 0 0,1-1 0 0 0,0 1-1 0 0,1-1 1 0 0,-1 0 0 0 0,1 0 0 0 0,6 5-1 0 0,-5-5-107 0 0,1 0-1 0 0,0-1 0 0 0,-1 1 0 0 0,1-1 0 0 0,0 0 0 0 0,1-1 0 0 0,-1 1 0 0 0,0-1 0 0 0,0 0 0 0 0,0-1 0 0 0,1 0 0 0 0,-1 0 0 0 0,0 0 0 0 0,1-1 0 0 0,-1 1 0 0 0,6-3 0 0 0,0 1-194 0 0,-8 1 136 0 0,0 0 1 0 0,0 1 0 0 0,0-1 0 0 0,0-1 0 0 0,0 1-1 0 0,0 0 1 0 0,-1-1 0 0 0,1 0 0 0 0,-1 0-1 0 0,7-4 1 0 0,-1-2-438 0 0,-8 7 45 0 0,1 0 21 0 0,0 0 429 0 0,-1 0 0 0 0,1 0-1 0 0,-1 0 1 0 0,0 0 0 0 0,1 0-1 0 0,-1-1 1 0 0,0 1 0 0 0,0 0-1 0 0,0-1 1 0 0,0 1 0 0 0,0-1 0 0 0,0 1-1 0 0,0-1 1 0 0,0-1 0 0 0,10-8-736 0 0,-8 8 593 0 0,-1-1 0 0 0,1 0 0 0 0,-1 0 0 0 0,2-7-1 0 0,-4 11 284 0 0,1-3-431 0 0,2 5-219 0 0,29 27 1264 0 0,-29-26-481 0 0,-1-1 13 0 0,-1 0 0 0 0,1 0 1 0 0,-1 0-1 0 0,0 0 0 0 0,0 0 0 0 0,0 0 1 0 0,0 0-1 0 0,0 1 0 0 0,0-1 1 0 0,0 4-1 0 0,2 3 339 0 0,10 38 1909 0 0,-12-44-1592 0 0,0 0-33 0 0,10 44 3675 0 0,-10-50-4279 0 0,13-44-341 0 0,26-54 1 0 0,-29 73-280 0 0,-4 14-8 0 0,0 0 0 0 0,0 0 0 0 0,1 1 0 0 0,1 0-1 0 0,1 1 1 0 0,16-18 0 0 0,22-16-1577 0 0,-44 42 2005 0 0,1 0 1 0 0,-1 0 0 0 0,1 1 0 0 0,0-1-1 0 0,0 1 1 0 0,0 1 0 0 0,0-1 0 0 0,0 1-1 0 0,8-3 1 0 0,16-8 265 0 0,-28 12-222 0 0,0 1 0 0 0,0 0 0 0 0,0 0 0 0 0,0-1 0 0 0,-1 1 1 0 0,1 0-1 0 0,0 0 0 0 0,0 0 0 0 0,0 0 0 0 0,0 0 0 0 0,0 0 0 0 0,0 0 0 0 0,0 0 0 0 0,0 0 0 0 0,0 0 0 0 0,0 1 0 0 0,-1-1 0 0 0,3 1 0 0 0,0 0 46 0 0,27 8 658 0 0,-28-8-549 0 0,1 1-30 0 0,-2-1-74 0 0,1 1-3 0 0,0 0 1 0 0,0 0 0 0 0,0 0 0 0 0,0 0 0 0 0,-1 0 0 0 0,1 0 0 0 0,-1 1-1 0 0,1-1 1 0 0,0 3 0 0 0,-5 34 328 0 0,2-36-272 0 0,1 1-20 0 0,-5 30-26 0 0,6-18-64 0 0,6 0-10 0 0,-3-12-29 0 0,0 0 1 0 0,0 0-1 0 0,0 0 0 0 0,1 0 0 0 0,-1-1 1 0 0,1 1-1 0 0,0-1 0 0 0,8 3 1 0 0,5 4-59 0 0,1 1-63 0 0,30 12 0 0 0,-28-14 133 0 0,29 16-1 0 0,-32-13 232 0 0,-1-1-1 0 0,0 2 1 0 0,0 1-1 0 0,-1 0 1 0 0,25 29 0 0 0,-40-41-126 0 0,0 1 0 0 0,0-1 0 0 0,0 0 1 0 0,0 0-1 0 0,0 1 0 0 0,0-1 1 0 0,0 1-1 0 0,-1-1 0 0 0,0 1 1 0 0,1-1-1 0 0,-1 1 0 0 0,0-1 1 0 0,0 1-1 0 0,0-1 0 0 0,-1 5 1 0 0,0-3 18 0 0,0 0 1 0 0,0 0 0 0 0,0 0 0 0 0,0 0 0 0 0,-1-1 0 0 0,1 1 0 0 0,-1-1 0 0 0,-3 6 0 0 0,1-4-7 0 0,0-1 1 0 0,0 0 0 0 0,0 0-1 0 0,-1 0 1 0 0,0-1 0 0 0,1 1-1 0 0,-1-1 1 0 0,0 0 0 0 0,-7 2-1 0 0,-3 1 8 0 0,1 0 0 0 0,-20 3-1 0 0,23-7-262 0 0,0 0-1 0 0,0-1 1 0 0,0-1 0 0 0,0 0-1 0 0,0 0 1 0 0,1-1-1 0 0,-1 0 1 0 0,0-1 0 0 0,-16-5-1 0 0,24 6-176 0 0,0 0-1 0 0,0 0 0 0 0,0 0 1 0 0,1-1-1 0 0,-1 1 0 0 0,0-1 1 0 0,1 0-1 0 0,-1 0 0 0 0,1 0 1 0 0,-3-2-1 0 0,-4-8-6708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8:5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0,'0'0'748'0'0,"2"3"-492"0"0,10 19 406 0 0,0 1-1 0 0,12 32 0 0 0,2 5 1281 0 0,15 30 207 0 0,52 98 948 0 0,-47-111-2163 0 0,125 236 2020 0 0,-154-273-2555 0 0,20 64 1 0 0,-31-80-289 0 0,0 0 0 0 0,-2 0 0 0 0,0 1 1 0 0,-1 30-1 0 0,-3-40-86 0 0,-1-1 0 0 0,-1 0 0 0 0,0 0 1 0 0,-1 0-1 0 0,0 0 0 0 0,-1 0 0 0 0,-9 20 0 0 0,3-13-68 0 0,-1 0-1 0 0,-1-1 0 0 0,-26 33 0 0 0,12-21-846 0 0,0 0-321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1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7831 0 0,'0'0'932'0'0,"3"1"-274"0"0,0 0-488 0 0,-1-1 0 0 0,0 0 0 0 0,1 0 1 0 0,-1 0-1 0 0,1-1 0 0 0,-1 1 0 0 0,1-1 1 0 0,-1 1-1 0 0,0-1 0 0 0,1 0 0 0 0,-1 0 0 0 0,0 0 1 0 0,5-2-1 0 0,14-6 565 0 0,65-18 996 0 0,-67 21-1303 0 0,21-2-1 0 0,-23 5-133 0 0,-1-1-1 0 0,23-8 1 0 0,-26 7 34 0 0,1 1 1 0 0,15-4-1 0 0,-27 7 427 0 0,-2 3-438 0 0,1 1-247 0 0,-1 0 0 0 0,0-1 1 0 0,0 1-1 0 0,0 0 0 0 0,0-1 0 0 0,0 1 0 0 0,-1 0 0 0 0,0-1 0 0 0,1 1 0 0 0,-1-1 0 0 0,0 1 0 0 0,0-1 0 0 0,0 1 1 0 0,-2 3-1 0 0,-3 2 108 0 0,1-1 1 0 0,-14 14-1 0 0,3-3-1 0 0,-14 13 42 0 0,20-22-104 0 0,1 1 1 0 0,-13 17 0 0 0,-26 45 636 0 0,47-70-727 0 0,-1 1 0 0 0,1-1 0 0 0,0 1 1 0 0,0-1-1 0 0,0 1 0 0 0,0 0 1 0 0,0-1-1 0 0,1 1 0 0 0,-1 0 1 0 0,1 0-1 0 0,0-1 0 0 0,-1 1 1 0 0,1 0-1 0 0,0 0 0 0 0,1 0 1 0 0,-1-1-1 0 0,1 1 0 0 0,-1 0 1 0 0,2 3-1 0 0,0-2 9 0 0,-1 1-1 0 0,1-1 1 0 0,1-1 0 0 0,-1 1-1 0 0,1 0 1 0 0,-1 0 0 0 0,1-1-1 0 0,0 0 1 0 0,0 1 0 0 0,0-1-1 0 0,4 2 1 0 0,-1 0-132 0 0,1-1 1 0 0,-1-1-1 0 0,1 0 0 0 0,0 1 0 0 0,-1-2 1 0 0,1 1-1 0 0,0-1 0 0 0,1 0 0 0 0,-1-1 1 0 0,0 0-1 0 0,11 1 0 0 0,-6-1-382 0 0,0-1 0 0 0,0-1 1 0 0,0 0-1 0 0,0-1 0 0 0,0 0 0 0 0,15-5 0 0 0,-5 0-6012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1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13535 0 0,'0'0'1891'0'0,"1"0"-1422"0"0,7-1-296 0 0,-1 1 0 0 0,0 0 0 0 0,1 0 0 0 0,-1 1 0 0 0,0 0 0 0 0,0 0 0 0 0,0 1 0 0 0,1 0 0 0 0,-1 0-1 0 0,-1 1 1 0 0,1 0 0 0 0,9 5 0 0 0,2 4-39 0 0,-14-5-118 0 0,-2-3 0 0 0,1 7 48 0 0,-3-8-54 0 0,0 0 1 0 0,-1-1-1 0 0,1 1 1 0 0,-1 0-1 0 0,0-1 1 0 0,0 1-1 0 0,1 0 1 0 0,-2-1 0 0 0,1 1-1 0 0,0-1 1 0 0,-3 4-1 0 0,-2 1 0 0 0,5-7-10 0 0,1 1 0 0 0,0-1 0 0 0,0 0 0 0 0,0 1 0 0 0,-1-1 0 0 0,1 0 0 0 0,0 0 0 0 0,0 1 0 0 0,-1-1 0 0 0,1 0 0 0 0,0 0 0 0 0,-1 0 0 0 0,1 1 0 0 0,0-1 0 0 0,-1 0-1 0 0,1 0 1 0 0,0 0 0 0 0,-1 0 0 0 0,1 0 0 0 0,0 0 0 0 0,-1 0 0 0 0,1 0 0 0 0,0 0 0 0 0,-1 0 0 0 0,1 0 0 0 0,0 0 0 0 0,-1 0 0 0 0,1 0 0 0 0,-1 0 0 0 0,-6 0-7 0 0,5-1-47 0 0,1-3-10 0 0,13 1-10 0 0,-5 2 115 0 0,1 1 0 0 0,-1-1 0 0 0,1 1 0 0 0,0 1 0 0 0,-1 0 0 0 0,1 0 0 0 0,-1 0 0 0 0,0 1 0 0 0,1 0 0 0 0,12 6 1 0 0,-18-7 27 0 0,-1 0 0 0 0,1 0 1 0 0,-1 0-1 0 0,0 0 0 0 0,1 0 1 0 0,-1 1-1 0 0,0-1 0 0 0,0 0 1 0 0,0 1-1 0 0,0-1 1 0 0,0 1-1 0 0,0-1 0 0 0,0 1 1 0 0,0 1-1 0 0,1 1 131 0 0,-2-3 166 0 0,-6 13 238 0 0,4-9-538 0 0,0 0 0 0 0,0 0 0 0 0,0 0 0 0 0,-1-1 0 0 0,0 1 1 0 0,0-1-1 0 0,0 0 0 0 0,0 1 0 0 0,-1-1 0 0 0,-5 4 0 0 0,-14 16 73 0 0,18-19-208 0 0,1 0 0 0 0,-1 0 0 0 0,0 0 0 0 0,-7 5 1 0 0,11-10 64 0 0,-1 1-163 0 0,0 1 0 0 0,0-1 1 0 0,-1 1-1 0 0,1-1 0 0 0,0 1 0 0 0,0 0 0 0 0,0 0 1 0 0,1 0-1 0 0,-1 0 0 0 0,0 0 0 0 0,1 0 0 0 0,-2 4 1 0 0,-2 5-1716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11975 0 0,'0'0'1280'0'0,"10"2"-168"0"0,2-6 176 0 0,-2-4 40 0 0,4 4 8 0 0,0 2-816 0 0,0 2-160 0 0,2 0-32 0 0,-1 2-8 0 0,-1-2-416 0 0,0 6-96 0 0,0 6-8 0 0,0-4-8 0 0,-2-4-1552 0 0</inkml:trace>
  <inkml:trace contextRef="#ctx0" brushRef="#br0" timeOffset="1">15 290 10591 0 0,'-4'0'944'0'0,"0"-2"-752"0"0,-2 2 3352 0 0,18-4-2272 0 0,2 2-824 0 0,4 0-160 0 0,0 2-32 0 0,2 2 0 0 0,0-8-256 0 0,-1 0-120 0 0,5 4 16 0 0,2 0 0 0 0,0-2-1456 0 0,0-2-288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1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 12439 0 0,'-5'-1'147'0'0,"-1"0"0"0"0,1 1 0 0 0,-1-1 0 0 0,1 1 0 0 0,-1 1 0 0 0,1-1 0 0 0,-1 1 0 0 0,-8 2 0 0 0,-5 3 114 0 0,-26 3 0 0 0,26-6 1250 0 0,-23 8 0 0 0,40-10-787 0 0,2 2-682 0 0,0 0 0 0 0,1 0 0 0 0,0 0 1 0 0,-1 0-1 0 0,1 0 0 0 0,0 0 0 0 0,1 0 0 0 0,-1 0 0 0 0,1 0 1 0 0,-1-1-1 0 0,3 4 0 0 0,25 29-67 0 0,-17-20 60 0 0,2 0 4 0 0,0 1-1 0 0,0-2 1 0 0,24 19 0 0 0,-17-17 127 0 0,0 1 1 0 0,-2 1 0 0 0,27 31-1 0 0,-42-45-95 0 0,-2 0-1 0 0,1 0 1 0 0,0 1-1 0 0,-1 0 1 0 0,0-1-1 0 0,0 1 1 0 0,0 0-1 0 0,-1 0 1 0 0,1 0-1 0 0,-1 0 1 0 0,-1 0-1 0 0,1 0 1 0 0,-1 0-1 0 0,0 10 1 0 0,0-12-25 0 0,0 0 0 0 0,-1-1 1 0 0,0 1-1 0 0,1 0 0 0 0,-1 0 0 0 0,0 0 0 0 0,0-1 1 0 0,-1 1-1 0 0,1-1 0 0 0,0 1 0 0 0,-1-1 1 0 0,0 1-1 0 0,0-1 0 0 0,1 0 0 0 0,-1 0 0 0 0,0 0 1 0 0,-1 0-1 0 0,1 0 0 0 0,0 0 0 0 0,-1 0 1 0 0,1-1-1 0 0,-1 0 0 0 0,1 1 0 0 0,-1-1 0 0 0,1 0 1 0 0,-1 0-1 0 0,-4 1 0 0 0,-4 1 152 0 0,0-1 1 0 0,-17 2-1 0 0,24-3-144 0 0,0-1-1 0 0,0 0 1 0 0,0-1-1 0 0,0 1 1 0 0,0-1-1 0 0,0 1 1 0 0,0-1 0 0 0,0 0-1 0 0,1-1 1 0 0,-6-1-1 0 0,7 2-27 0 0,1-1-1 0 0,-1 1 1 0 0,0 0 0 0 0,0-1-1 0 0,1 0 1 0 0,-1 1 0 0 0,1-1-1 0 0,-1 0 1 0 0,1 0 0 0 0,0 0-1 0 0,0 0 1 0 0,0 0 0 0 0,-2-3-1 0 0,-6-27 48 0 0,9 24-79 0 0,0 0 0 0 0,1 0 0 0 0,0 0 0 0 0,0 0 0 0 0,0 0 1 0 0,5-12-1 0 0,-4 13-29 0 0,1-1-56 0 0,-1 1 0 0 0,1 1-1 0 0,1-1 1 0 0,0 0 0 0 0,0 1-1 0 0,0 0 1 0 0,0-1 0 0 0,1 2-1 0 0,10-11 1 0 0,5-2-1493 0 0,29-21 0 0 0,1 4-4917 0 0,-22 16 1007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1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4143 0 0,'2'0'319'0'0,"0"-1"444"0"0,-1 1 0 0 0,1 0 0 0 0,0 0 0 0 0,0 0 0 0 0,0 0 0 0 0,-1 0 0 0 0,1 0 0 0 0,0 0 0 0 0,0 1 1 0 0,2 0-1 0 0,-3-1-467 0 0,0 1 1 0 0,0-1 0 0 0,0 1-1 0 0,0 0 1 0 0,0-1 0 0 0,-1 1-1 0 0,1 0 1 0 0,0-1 0 0 0,0 1 0 0 0,0 0-1 0 0,-1 0 1 0 0,2 1 0 0 0,0 2-103 0 0,-1-1 1 0 0,0 0 0 0 0,0 0-1 0 0,0 0 1 0 0,0 1 0 0 0,-1-1-1 0 0,1 7 1 0 0,1 0 601 0 0,24 176 1437 0 0,-10-64-2085 0 0,6 8-530 0 0,6 46-4593 0 0,-24-143 3236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1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3 326 919 0 0,'-3'-51'-49'0'0,"4"37"1374"0"0,-1 1-1 0 0,2-1 1 0 0,5-22-1 0 0,-6 29-659 0 0,1 0-1 0 0,1 1 1 0 0,0-1 0 0 0,-1 1 0 0 0,2 0-1 0 0,-1 0 1 0 0,1 0 0 0 0,7-9 0 0 0,-7 11-498 0 0,0 0 0 0 0,1 0-1 0 0,-1 0 1 0 0,1 0 0 0 0,0 1 0 0 0,10-6 0 0 0,0 0-15 0 0,-11 7-135 0 0,-1 0 1 0 0,0 0-1 0 0,1 0 1 0 0,-1 0-1 0 0,1 1 1 0 0,0-1 0 0 0,-1 1-1 0 0,8-1 1 0 0,-2 1 94 0 0,-7 1 197 0 0,-1 1-250 0 0,0-1 1 0 0,0 0-1 0 0,0 1 1 0 0,0-1-1 0 0,0 1 1 0 0,0-1-1 0 0,-1 1 1 0 0,1-1-1 0 0,0 1 1 0 0,0 0-1 0 0,-1-1 1 0 0,1 1-1 0 0,0 0 0 0 0,-1 0 1 0 0,1 0-1 0 0,-1-1 1 0 0,1 2-1 0 0,7 12 836 0 0,-6-6-710 0 0,-1-1 0 0 0,0 1 0 0 0,0 0 0 0 0,0-1 1 0 0,-1 1-1 0 0,0 8 0 0 0,0 20 142 0 0,1-24-199 0 0,1 1 0 0 0,0-1 1 0 0,1 0-1 0 0,7 20 0 0 0,-9-29-73 0 0,0 0 0 0 0,1 0 1 0 0,-1 0-1 0 0,1-1 0 0 0,-1 1 0 0 0,1-1 0 0 0,0 1 1 0 0,0-1-1 0 0,0 0 0 0 0,0 0 0 0 0,1 0 0 0 0,-1 0 1 0 0,1 0-1 0 0,-1 0 0 0 0,1-1 0 0 0,0 1 1 0 0,-1-1-1 0 0,1 0 0 0 0,0 1 0 0 0,0-2 0 0 0,0 1 1 0 0,0 0-1 0 0,0 0 0 0 0,5 0 0 0 0,-4-1-3 0 0,0 0-1 0 0,0 0 0 0 0,0-1 1 0 0,0 1-1 0 0,0-1 1 0 0,0 0-1 0 0,0 0 0 0 0,-1 0 1 0 0,1 0-1 0 0,0-1 1 0 0,-1 0-1 0 0,1 0 0 0 0,-1 0 1 0 0,1 0-1 0 0,-1 0 0 0 0,4-4 1 0 0,-5 4-34 0 0,0 1 1 0 0,0-1-1 0 0,0 0 1 0 0,-1 0-1 0 0,1 0 1 0 0,-1-1-1 0 0,0 1 1 0 0,1 0-1 0 0,-1-1 0 0 0,0 1 1 0 0,0 0-1 0 0,-1-1 1 0 0,1 1-1 0 0,0-1 1 0 0,-1 1-1 0 0,1-1 1 0 0,-1 0-1 0 0,0 1 1 0 0,0-1-1 0 0,0 1 0 0 0,0-1 1 0 0,-1 1-1 0 0,1-1 1 0 0,-1 0-1 0 0,1 1 1 0 0,-2-3-1 0 0,-7-16-396 0 0,-16-27 0 0 0,7 13-644 0 0,15 29 629 0 0,0-1 1 0 0,0 1-1 0 0,0-1 1 0 0,1 0-1 0 0,0 0 1 0 0,0 0-1 0 0,1 0 1 0 0,0-1 0 0 0,0 1-1 0 0,1 0 1 0 0,0-1-1 0 0,0 1 1 0 0,0 0-1 0 0,3-13 1 0 0,1 6-559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1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0,'0'0'423'0'0,"2"1"-278"0"0,2 2 809 0 0,0 0-1 0 0,0 0 0 0 0,0 0 0 0 0,0 1 0 0 0,0 0 0 0 0,4 5 1 0 0,-3-2 8 0 0,0 1 0 0 0,9 16 0 0 0,-4 2-257 0 0,11 37 0 0 0,-19-57-522 0 0,15 59 162 0 0,-3 0 0 0 0,9 118 0 0 0,-19-144-436 0 0,0 1-1978 0 0,-2 56 0 0 0,-2-93 1540 0 0,0 1 0 0 0,-1-1 0 0 0,0 0 0 0 0,1 1-1 0 0,-1-1 1 0 0,-1 0 0 0 0,1 0 0 0 0,-3 6 0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1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1 397 8895 0 0,'2'1'407'0'0,"11"3"-242"0"0,1-1 0 0 0,0-1-1 0 0,1 0 1 0 0,18 0 0 0 0,-5-2 234 0 0,-13-1-89 0 0,26 3 0 0 0,-6-2-164 0 0,-30-1-84 0 0,0 1-1 0 0,0-1 0 0 0,0 1 0 0 0,0 1 0 0 0,0-1 1 0 0,-1 1-1 0 0,1 0 0 0 0,0 0 0 0 0,5 2 0 0 0,-9-3 605 0 0,2 11 456 0 0,-3-11-1080 0 0,1 1-1 0 0,-1 0 1 0 0,0-1 0 0 0,0 1 0 0 0,0 0 0 0 0,1-1-1 0 0,-1 1 1 0 0,0 0 0 0 0,0 0 0 0 0,0-1-1 0 0,0 1 1 0 0,0 0 0 0 0,0-1 0 0 0,0 1 0 0 0,0 0-1 0 0,0 0 1 0 0,-1-1 0 0 0,1 1 0 0 0,0 0-1 0 0,0-1 1 0 0,-1 1 0 0 0,1 0 0 0 0,0-1 0 0 0,-1 2-1 0 0,-4 5 373 0 0,0 0 1 0 0,-1 0-1 0 0,1-1 0 0 0,-11 9 0 0 0,-3 4 163 0 0,1-1-31 0 0,14-15-410 0 0,0 0-1 0 0,1 1 1 0 0,-1-1-1 0 0,1 1 0 0 0,0 0 1 0 0,0-1-1 0 0,-4 9 1 0 0,5-10-60 0 0,0 2-66 0 0,3 10 565 0 0,-1-12-569 0 0,1-1 0 0 0,-1 1 0 0 0,0-1 0 0 0,1 1 0 0 0,-1-1 0 0 0,1 1 0 0 0,0-1 0 0 0,0 1 0 0 0,-1-1 1 0 0,1 0-1 0 0,0 1 0 0 0,0-1 0 0 0,0 0 0 0 0,0 0 0 0 0,0 0 0 0 0,1 0 0 0 0,-1 0 0 0 0,0 0 0 0 0,1 0 0 0 0,-1 0 0 0 0,0 0 0 0 0,1-1 0 0 0,-1 1 1 0 0,1 0-1 0 0,-1-1 0 0 0,1 1 0 0 0,-1-1 0 0 0,1 0 0 0 0,-1 1 0 0 0,3-1 0 0 0,1 0 7 0 0,1 0-1 0 0,-1 0 1 0 0,0 0 0 0 0,1-1-1 0 0,-1 0 1 0 0,0 0 0 0 0,7-2-1 0 0,-3 0 2 0 0,1-1 0 0 0,-1 0 0 0 0,0-1 0 0 0,0 0 0 0 0,13-10 0 0 0,-10 9 8 0 0,-10 5-16 0 0,0 0 1 0 0,0 0-1 0 0,0 0 1 0 0,-1 0-1 0 0,1 0 1 0 0,0 0-1 0 0,-1-1 1 0 0,1 1-1 0 0,-1 0 1 0 0,0-1-1 0 0,1 0 1 0 0,-1 1-1 0 0,0-1 1 0 0,0 1-1 0 0,0-1 1 0 0,0 0-1 0 0,1-4 1 0 0,-1 5 270 0 0,0 2-157 0 0,7 10 5 0 0,-1 0-65 0 0,5 10-11 0 0,21 25-1303 0 0,-32-44 650 0 0,0-1 403 0 0,1 0 0 0 0,-1 0 0 0 0,1 0 0 0 0,-1 1 0 0 0,1-1 0 0 0,-1 0 0 0 0,0 1 0 0 0,1 1 0 0 0,-1-2-39 0 0,1 1 0 0 0,-1-1 1 0 0,0 0-1 0 0,0 1 0 0 0,0-1 0 0 0,1 0 0 0 0,-1 0 0 0 0,1 0 0 0 0,-1 0 0 0 0,3 1 0 0 0,6 1-5144 0 0</inkml:trace>
  <inkml:trace contextRef="#ctx0" brushRef="#br0" timeOffset="1">745 0 10135 0 0,'0'0'919'0'0,"0"3"-759"0"0,29 310 12021 0 0,-20-242-12038 0 0,7 18 366 0 0,40 133 0 0 0,-48-200-1010 0 0,2 16-843 0 0,-8-9 200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4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 9503 0 0,'0'0'859'0'0,"-1"0"-710"0"0,1-1-137 0 0,-1 1 0 0 0,1 0 0 0 0,0 0-1 0 0,-1 0 1 0 0,1 0 0 0 0,0 0 0 0 0,-1 0 0 0 0,1 0-1 0 0,0 0 1 0 0,-1 0 0 0 0,1 0 0 0 0,0 0 0 0 0,0 0-1 0 0,-1 0 1 0 0,1 0 0 0 0,0 0 0 0 0,-1 0 0 0 0,1 1-1 0 0,0-1 1 0 0,-1 0 0 0 0,1 0 0 0 0,0 0-1 0 0,0 0 1 0 0,-1 1 0 0 0,1-1 0 0 0,0 0 0 0 0,0 0-1 0 0,0 0 1 0 0,-1 1 0 0 0,1-1 0 0 0,0 0 0 0 0,0 1-1 0 0,0-1 1 0 0,-1 0 0 0 0,1 0 0 0 0,0 1 0 0 0,0-1-1 0 0,0 0 1 0 0,0 1 0 0 0,0-1 0 0 0,0 0-1 0 0,0 1 1 0 0,0-1 0 0 0,0 0 0 0 0,0 0 0 0 0,0 1-1 0 0,0 0 59 0 0,-3 8 307 0 0,1 0-1 0 0,0 1 0 0 0,1-1 1 0 0,0 0-1 0 0,1 18 1 0 0,7 47 332 0 0,16 52-863 0 0,67 208-1 0 0,-79-302-3226 0 0,1-6-1105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2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1839 0 0,'-4'-6'160'0'0,"-3"-11"212"0"0,7 17-300 0 0,0-1 0 0 0,0 1 0 0 0,0 0 0 0 0,0 0 0 0 0,0 0 0 0 0,0 0-1 0 0,0-1 1 0 0,0 1 0 0 0,0 0 0 0 0,0 0 0 0 0,0 0 0 0 0,0 0-1 0 0,0 0 1 0 0,0-1 0 0 0,0 1 0 0 0,0 0 0 0 0,1 0 0 0 0,-1 0-1 0 0,0 0 1 0 0,0 0 0 0 0,0-1 0 0 0,0 1 0 0 0,0 0 0 0 0,0 0 0 0 0,0 0-1 0 0,0 0 1 0 0,0 0 0 0 0,1 0 0 0 0,-1 0 0 0 0,0 0 0 0 0,0-1-1 0 0,0 1 1 0 0,0 0 0 0 0,0 0 0 0 0,1 0 0 0 0,-1 0 0 0 0,0 0-1 0 0,0 0 1 0 0,0 0 0 0 0,0 0 0 0 0,0 0 0 0 0,1 0 0 0 0,-1 0 0 0 0,6 0 1097 0 0,35-12 4964 0 0,-1 0-5139 0 0,-27 9-537 0 0,26-10 0 0 0,-31 9-323 0 0,1 1 0 0 0,-1 0-1 0 0,1 1 1 0 0,-1-1 0 0 0,1 2-1 0 0,0-1 1 0 0,12 1 0 0 0,-10 1 184 0 0,1-1 0 0 0,19-2 0 0 0,-30 3-282 0 0,-1 0 0 0 0,1 0 0 0 0,0 0 0 0 0,-1 0 0 0 0,1 0 0 0 0,0 0 0 0 0,-1 0 0 0 0,1 0 0 0 0,0 1 0 0 0,-1-1 0 0 0,1 0 0 0 0,0 0 0 0 0,-1 1 0 0 0,1-1 0 0 0,-1 0 0 0 0,1 1 0 0 0,-1-1 0 0 0,1 1 0 0 0,-1-1 0 0 0,1 1 0 0 0,-1-1 0 0 0,1 1 0 0 0,-1-1 0 0 0,0 1 0 0 0,1-1 0 0 0,-1 1 0 0 0,0-1 0 0 0,1 1 0 0 0,-1 0 1 0 0,0-1-1 0 0,0 1 0 0 0,0-1 0 0 0,1 1 0 0 0,-1 0 0 0 0,0-1 0 0 0,0 1 0 0 0,0 0 0 0 0,0-1 0 0 0,0 2 0 0 0,-2 26 35 0 0,1-19-51 0 0,-1-1-1 0 0,0 1 0 0 0,0-1 1 0 0,-1 0-1 0 0,-1 0 0 0 0,1 0 1 0 0,-1 0-1 0 0,0-1 0 0 0,-1 1 1 0 0,0-1-1 0 0,-6 7 0 0 0,9-12-15 0 0,-2 2 121 0 0,0 0 0 0 0,1 0 1 0 0,-1 0-1 0 0,1 0 0 0 0,0 1 0 0 0,1-1 1 0 0,-1 1-1 0 0,1 0 0 0 0,0-1 0 0 0,0 1 1 0 0,-2 9-1 0 0,3-12 44 0 0,8 12 107 0 0,-5-10-221 0 0,1 0 0 0 0,0 1 0 0 0,1-1 1 0 0,-1 0-1 0 0,1-1 0 0 0,-1 1 0 0 0,1-1 0 0 0,0 1 0 0 0,1-1 0 0 0,8 5 0 0 0,2 0-7 0 0,32 10 0 0 0,-24-9-376 0 0,-21-8 39 0 0,-1-1 1 0 0,1 0 0 0 0,0 0-1 0 0,-1 1 1 0 0,1-1 0 0 0,-1 0 0 0 0,1 0-1 0 0,0-1 1 0 0,-1 1 0 0 0,1 0 0 0 0,-1 0-1 0 0,4-2 1 0 0,-3 2-503 0 0,8-4-5300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2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12495 0 0,'0'0'1439'0'0,"0"3"-860"0"0,-1 9 78 0 0,-3 18 857 0 0,-8 33 0 0 0,8-47-1305 0 0,1 1-1 0 0,0-1 1 0 0,2 0 0 0 0,-1 1-1 0 0,3 20 1 0 0,2-20-144 0 0,9-22 75 0 0,9-10-63 0 0,-17 11-68 0 0,1 1 0 0 0,-1 0-1 0 0,11-6 1 0 0,-2 3-400 0 0,0-1-1 0 0,0-1 1 0 0,0-1 0 0 0,-1 1-1 0 0,0-2 1 0 0,15-16-1 0 0,-17 15-1204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2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4143 0 0,'0'0'319'0'0,"-1"2"-210"0"0,-4 10 1393 0 0,1-1 0 0 0,0 1 0 0 0,1 1 0 0 0,0-1 0 0 0,1 0 0 0 0,-2 26 0 0 0,5-6-689 0 0,0-1 0 0 0,11 54 1 0 0,-10-76-833 0 0,0 3-272 0 0,0-1 0 0 0,1 1 0 0 0,1-1 0 0 0,0 1 0 0 0,7 15 1 0 0,-1-11-752 0 0</inkml:trace>
  <inkml:trace contextRef="#ctx0" brushRef="#br0" timeOffset="1">535 406 13823 0 0,'0'0'1224'0'0,"8"-6"-976"0"0,6 0-248 0 0,2 0 352 0 0,2 0 16 0 0,-2-4 8 0 0,4 4 0 0 0,2 2-184 0 0,2 4-40 0 0,0 0-8 0 0,-2 0 0 0 0,0-2-944 0 0,0 2-184 0 0,4 2-40 0 0,-2 0 0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2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12 469 14655 0 0,'-8'-10'648'0'0,"4"8"592"0"0,20 2-912 0 0,6 2 8 0 0,-2 0 0 0 0,0-6-272 0 0,0 2-64 0 0,6-2 0 0 0,4 2 0 0 0,2 2-1072 0 0,0-2-232 0 0,32-10-40 0 0,-9 10-16 0 0</inkml:trace>
  <inkml:trace contextRef="#ctx0" brushRef="#br0" timeOffset="1">922 0 11519 0 0,'0'0'887'0'0,"1"2"-583"0"0,0 15 462 0 0,0 1 1 0 0,-1-1-1 0 0,-1 1 1 0 0,-1-1-1 0 0,-4 22 1 0 0,-3 44 503 0 0,11 28-1226 0 0,8-36-2772 0 0,-5-51 1216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2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 13647 0 0,'-2'0'628'0'0,"-1"-1"-573"0"0,0 1-1 0 0,0 0 0 0 0,0 0 1 0 0,-1 1-1 0 0,1-1 1 0 0,0 1-1 0 0,0-1 0 0 0,0 1 1 0 0,0 0-1 0 0,0 0 0 0 0,1 0 1 0 0,-1 0-1 0 0,0 1 0 0 0,0-1 1 0 0,1 1-1 0 0,-1 0 1 0 0,1 0-1 0 0,-1 0 0 0 0,1 0 1 0 0,-3 3-1 0 0,-1 1 137 0 0,1 0 0 0 0,0 0 0 0 0,1 0 0 0 0,-1 1 0 0 0,1 0 0 0 0,1 0 0 0 0,-5 9 0 0 0,2 1-36 0 0,0 1 1 0 0,2 1-1 0 0,0-1 1 0 0,1 1-1 0 0,0 0 1 0 0,2-1-1 0 0,0 1 1 0 0,1 0-1 0 0,1 0 1 0 0,6 36-1 0 0,-4-43-150 0 0,0 1-1 0 0,1-1 0 0 0,0 0 1 0 0,1 0-1 0 0,0-1 1 0 0,1 1-1 0 0,0-1 1 0 0,0 0-1 0 0,2-1 0 0 0,-1 0 1 0 0,1 0-1 0 0,1 0 1 0 0,0-1-1 0 0,0 0 1 0 0,0-1-1 0 0,1 0 0 0 0,1-1 1 0 0,14 9-1 0 0,-21-14 18 0 0,7 2-4 0 0,-9-4 0 0 0,1 0-1 0 0,-1-1 0 0 0,1 1 0 0 0,-1 0 0 0 0,1-1 0 0 0,3-1 0 0 0,-4 1 11 0 0,-1 1-1 0 0,0-1 0 0 0,0 0 1 0 0,0 1-1 0 0,-1-1 0 0 0,1 0 1 0 0,0 0-1 0 0,0 0 0 0 0,0 1 1 0 0,0-1-1 0 0,-1 0 0 0 0,1 0 1 0 0,0 0-1 0 0,-1 0 0 0 0,1 0 1 0 0,-1-1-1 0 0,1 0 0 0 0,4-17 252 0 0,-4 13-142 0 0,-1 0 0 0 0,0 1-1 0 0,-1-1 1 0 0,1 0 0 0 0,-1 1 0 0 0,0-1 0 0 0,-1 1 0 0 0,1-1-1 0 0,-1 1 1 0 0,-4-8 0 0 0,0 0-656 0 0,0 1 0 0 0,-2 0-1 0 0,-8-11 1 0 0</inkml:trace>
  <inkml:trace contextRef="#ctx0" brushRef="#br0" timeOffset="1">1147 2 14047 0 0,'0'0'1276'0'0,"-1"0"-1049"0"0,-2-2-144 0 0,2 3-17 0 0,0-1 0 0 0,0 0 0 0 0,0 1 0 0 0,0-1 0 0 0,0 1 0 0 0,0-1 0 0 0,0 1 0 0 0,0 0 0 0 0,0-1 0 0 0,0 1 0 0 0,0 0 0 0 0,0 0 0 0 0,0-1 0 0 0,0 1 0 0 0,0 1 0 0 0,-2 2 20 0 0,1 0 0 0 0,0 0 1 0 0,0 0-1 0 0,0 0 1 0 0,0 0-1 0 0,1 0 1 0 0,-1 1-1 0 0,1-1 0 0 0,0 5 1 0 0,-5 44 314 0 0,6-42-316 0 0,-1 29-94 0 0,1 0 0 0 0,10 67 0 0 0,27 78-2614 0 0,-27-145 633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2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1375 0 0,'21'-29'404'0'0,"-21"29"-251"0"0,0 0-1 0 0,1 0 0 0 0,-1-1 0 0 0,1 1 0 0 0,0 0 0 0 0,-1 0 0 0 0,1 0 0 0 0,-1-1 0 0 0,1 1 0 0 0,-1 0 0 0 0,1 0 0 0 0,-1 0 0 0 0,1 0 0 0 0,-1 0 0 0 0,1 0 0 0 0,0 0 0 0 0,0 1 0 0 0,2-1 462 0 0,9-3 1366 0 0,-10 2-1637 0 0,1 1-1 0 0,0-1 1 0 0,-1 1 0 0 0,1-1-1 0 0,0 1 1 0 0,0 0 0 0 0,4 0-1 0 0,3 2-20 0 0,-5-1-186 0 0,-1 0 1 0 0,1-1-1 0 0,0 1 0 0 0,0-1 0 0 0,-1 0 1 0 0,1 0-1 0 0,7-2 0 0 0,-10 2-119 0 0,0 0-1 0 0,-1 0 0 0 0,1 0 1 0 0,-1 0-1 0 0,1 0 0 0 0,-1 0 0 0 0,1 0 1 0 0,0 0-1 0 0,-1 1 0 0 0,1-1 1 0 0,-1 1-1 0 0,1-1 0 0 0,1 2 0 0 0,-1-1 26 0 0,0-1 304 0 0,-1 1-321 0 0,-1 0 0 0 0,1 0 0 0 0,-1 0 0 0 0,1 0 0 0 0,-1 0 0 0 0,1 0-1 0 0,0 0 1 0 0,-1-1 0 0 0,1 1 0 0 0,0 0 0 0 0,1 0 0 0 0,1 2 56 0 0,-1 1 17 0 0,0 0 0 0 0,0 0-1 0 0,0-1 1 0 0,0 1 0 0 0,0 0 0 0 0,-1 1-1 0 0,0-1 1 0 0,0 0 0 0 0,0 0 0 0 0,0 6-1 0 0,0 3 436 0 0,-3 27 0 0 0,1-28-217 0 0,1 0 0 0 0,0 0 0 0 0,2 15 1 0 0,-2-23-251 0 0,1 0 0 0 0,0 0 0 0 0,0 0 0 0 0,0 0 0 0 0,0 0 0 0 0,1 0 1 0 0,-1 0-1 0 0,1 0 0 0 0,0 0 0 0 0,1-1 0 0 0,-1 1 0 0 0,0-1 0 0 0,1 1 1 0 0,0-1-1 0 0,0 0 0 0 0,0 0 0 0 0,0 0 0 0 0,0-1 0 0 0,1 1 0 0 0,-1-1 1 0 0,1 0-1 0 0,0 0 0 0 0,-1 0 0 0 0,1 0 0 0 0,0-1 0 0 0,0 1 0 0 0,0-1 1 0 0,1 0-1 0 0,-1 0 0 0 0,0-1 0 0 0,0 1 0 0 0,6-1 0 0 0,-4 1 15 0 0,1-1-1 0 0,-1 0 0 0 0,0 0 1 0 0,1 0-1 0 0,-1-1 0 0 0,1 0 1 0 0,-1-1-1 0 0,0 1 0 0 0,0-1 1 0 0,0 0-1 0 0,0-1 0 0 0,0 1 1 0 0,0-1-1 0 0,9-6 1 0 0,-14 8 33 0 0,2-13 102 0 0,-2 7-202 0 0,-1 1 0 0 0,-1-1-1 0 0,1 1 1 0 0,-1-1-1 0 0,0 1 1 0 0,0 0 0 0 0,-1-1-1 0 0,0 1 1 0 0,-4-9 0 0 0,-1-1-115 0 0,-1 1 0 0 0,-13-20 1 0 0,-3 5-383 0 0,17 22-1376 0 0,0 1 1 0 0,-7-13-1 0 0,2-2-3805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2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0,'0'0'639'0'0,"1"3"-415"0"0,55 114 5686 0 0,-11 9-3643 0 0,22 133-1619 0 0,-49-165-1369 0 0,-12-31-2511 0 0,-6-40-1991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0,'0'0'464'0'0,"2"0"-305"0"0,15 5 455 0 0,-11-4 125 0 0,0 0 0 0 0,0 1 0 0 0,10 5 1 0 0,-9-4-364 0 0,0-1 0 0 0,0 1 1 0 0,1-1-1 0 0,-1 0 1 0 0,11 1-1 0 0,-10-2-210 0 0,1 1 0 0 0,-1 0 0 0 0,14 5 0 0 0,-11-2 36 0 0,0-2-1 0 0,20 5 0 0 0,-19-6 15 0 0,-1 1 0 0 0,16 6 0 0 0,-14-5 2912 0 0,-13-1-2826 0 0,-1 1-227 0 0,0 0 1 0 0,-1 0 0 0 0,1 0 0 0 0,-1 0 0 0 0,1 0-1 0 0,-1 0 1 0 0,0 0 0 0 0,-1 0 0 0 0,-4 6 0 0 0,-5 3 257 0 0,-15 15 0 0 0,12-14-55 0 0,7-6-27 0 0,6-7-195 0 0,0 1-1 0 0,0 0 0 0 0,0 0 0 0 0,0 0 0 0 0,0 0 1 0 0,0 1-1 0 0,0-1 0 0 0,1 0 0 0 0,-1 1 0 0 0,1-1 1 0 0,-1 1-1 0 0,1-1 0 0 0,0 1 0 0 0,0 0 0 0 0,0-1 1 0 0,1 1-1 0 0,-1 0 0 0 0,0 5 0 0 0,2-6-46 0 0,-1-1-1 0 0,1 1 0 0 0,0-1 1 0 0,0 0-1 0 0,-1 1 0 0 0,1-1 1 0 0,0 0-1 0 0,0 1 0 0 0,0-1 1 0 0,1 0-1 0 0,-1 0 0 0 0,0 0 1 0 0,0 0-1 0 0,3 1 0 0 0,-3-1 3 0 0,2 1-6 0 0,1 0 0 0 0,-1 0 0 0 0,1 0 0 0 0,0-1 0 0 0,-1 0 0 0 0,1 1 0 0 0,0-1 0 0 0,0-1 0 0 0,0 1 0 0 0,0-1 1 0 0,6 1-1 0 0,5 0-2 0 0,-9 0 3 0 0,1-2 1 0 0,-1 1-1 0 0,1-1 0 0 0,-1 0 0 0 0,1 0 0 0 0,-1-1 1 0 0,6-2-1 0 0,15-2 8 0 0,-23 5-12 0 0,1-1-1 0 0,-1 1 0 0 0,0-1 1 0 0,0 0-1 0 0,0 0 0 0 0,0 0 1 0 0,0-1-1 0 0,0 1 0 0 0,0-1 1 0 0,-1 0-1 0 0,6-6 0 0 0,-3 2 11 0 0,0 1 0 0 0,0-1-1 0 0,-1 0 1 0 0,8-16 0 0 0,-11 15 17 0 0,-2 4 36 0 0,2 4 18 0 0,5 23 65 0 0,-4-10-116 0 0,1 0 0 0 0,1-1 1 0 0,0 1-1 0 0,1-1 0 0 0,0 0 0 0 0,1 0 0 0 0,12 16 0 0 0,-16-24-239 0 0,0-1 0 0 0,0 1 1 0 0,0-1-1 0 0,0 0 0 0 0,1 0 0 0 0,0 0 0 0 0,-1 0 0 0 0,1-1 0 0 0,0 1 1 0 0,0-1-1 0 0,0 0 0 0 0,1 0 0 0 0,-1-1 0 0 0,0 1 0 0 0,1-1 0 0 0,-1 0 1 0 0,1 0-1 0 0,0 0 0 0 0,-1-1 0 0 0,1 0 0 0 0,-1 0 0 0 0,1 0 0 0 0,0 0 1 0 0,-1-1-1 0 0,7-1 0 0 0,5-3-1696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2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9671 0 0,'0'0'875'0'0,"0"2"-719"0"0,-1 30-116 0 0,0-20 945 0 0,0 1 0 0 0,3 24 0 0 0,22 80 3831 0 0,31 55-3107 0 0,-26-101-1557 0 0,15 42-193 0 0,-38-95-489 0 0,-1 1 1 0 0,-1 0-1 0 0,-1 0 0 0 0,1 25 1 0 0,-3-17-1261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9:2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8287 0 0,'0'0'9767'0'0,"8"4"-8528"0"0,-4-4-1106 0 0,0 1 0 0 0,0 0 0 0 0,-1-1 1 0 0,1 0-1 0 0,0 0 0 0 0,0 0 1 0 0,0 0-1 0 0,0 0 0 0 0,0-1 0 0 0,0 0 1 0 0,-1 0-1 0 0,6-2 0 0 0,10-1 149 0 0,14-3-42 0 0,-21 5-159 0 0,0-1 0 0 0,0 1-1 0 0,0 1 1 0 0,14 0 0 0 0,7 2-205 0 0,36 3-46 0 0,-24 2-4338 0 0,-39-5 2228 0 0,15-1-22 0 0</inkml:trace>
  <inkml:trace contextRef="#ctx0" brushRef="#br0" timeOffset="1">161 0 8287 0 0,'0'0'1084'0'0,"0"3"88"0"0,19 143 6980 0 0,4 77-5052 0 0,3 12-3170 0 0,-20-169-1969 0 0,-4-36 776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4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43 392 8783 0 0,'-5'-6'96'0'0,"1"-1"-1"0"0,-1 0 0 0 0,1 0 0 0 0,0 0 0 0 0,1-1 1 0 0,0 0-1 0 0,0 1 0 0 0,1-1 0 0 0,-3-13 0 0 0,3 11 88 0 0,1 0 0 0 0,0 1 0 0 0,1-1 0 0 0,0 0 0 0 0,0 1-1 0 0,3-14 1 0 0,-2 17-68 0 0,1 1-1 0 0,-1 0 1 0 0,1-1-1 0 0,0 1 1 0 0,1 0-1 0 0,-1 0 1 0 0,1 0-1 0 0,0 1 0 0 0,0-1 1 0 0,1 1-1 0 0,-1-1 1 0 0,7-5-1 0 0,-1 2 81 0 0,1 1-1 0 0,0 0 0 0 0,0 0 0 0 0,1 1 1 0 0,17-8-1 0 0,59-18 16 0 0,-71 26-194 0 0,1 1-16 0 0,-6 0 0 0 0,0 1 0 0 0,1 1 0 0 0,-1 0 0 0 0,1 1 0 0 0,17-2 0 0 0,-20 5 12 0 0,-6 0 50 0 0,4 1 67 0 0,-5 2 208 0 0,-1 11 73 0 0,0 0 0 0 0,-1 0 0 0 0,-1 1 0 0 0,-5 25 0 0 0,4-25-110 0 0,0 0 0 0 0,0 0 1 0 0,2 0-1 0 0,0 0 1 0 0,2 18-1 0 0,0-26-237 0 0,-1 0 0 0 0,1-1 1 0 0,1 1-1 0 0,0-1 0 0 0,0 1 0 0 0,0-1 0 0 0,1 0 0 0 0,0 0 0 0 0,0-1 0 0 0,1 1 0 0 0,-1-1 1 0 0,1 0-1 0 0,1 0 0 0 0,-1-1 0 0 0,1 1 0 0 0,0-1 0 0 0,1 0 0 0 0,-1-1 0 0 0,1 0 0 0 0,0 0 1 0 0,0 0-1 0 0,0-1 0 0 0,0 0 0 0 0,1 0 0 0 0,-1-1 0 0 0,15 3 0 0 0,-18-5-16 0 0,-1 0 0 0 0,1 0 0 0 0,-1 0 0 0 0,1 0 0 0 0,-1-1 0 0 0,0 1 0 0 0,1-1-1 0 0,-1 0 1 0 0,0 0 0 0 0,1-1 0 0 0,-1 1 0 0 0,0 0 0 0 0,0-1 0 0 0,0 0 0 0 0,0 0 0 0 0,0 0 0 0 0,3-3 0 0 0,1-2 47 0 0,0 1-1 0 0,0-2 1 0 0,-1 1 0 0 0,0 0 0 0 0,5-10 0 0 0,-7 10-75 0 0,-1-1 1 0 0,1 0-1 0 0,-2 0 0 0 0,1 0 0 0 0,-1 0 0 0 0,0 0 1 0 0,-1 0-1 0 0,0-1 0 0 0,0 1 0 0 0,-1 0 0 0 0,0-1 1 0 0,0 1-1 0 0,-1-1 0 0 0,-3-14 0 0 0,1 14-25 0 0,0 1-1 0 0,-1 0 1 0 0,1 0-1 0 0,-2 1 1 0 0,1-1-1 0 0,-1 1 1 0 0,-7-9-1 0 0,0 2-196 0 0,-1 0-1 0 0,-20-17 1 0 0,11 14-762 0 0,6 4-1435 0 0,-25-25-1 0 0,33 29 637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5263 0 0,'0'0'242'0'0,"0"1"-12"0"0,8 199 6514 0 0,-1-91-5211 0 0,17 192 346 0 0,28 137-699 0 0,-13 93 364 0 0,-27-297-1096 0 0,3 108-14 0 0,24 343 802 0 0,-6-202-852 0 0,-3-116-107 0 0,20 265 296 0 0,-50-626-573 0 0,23 191 64 0 0,-11-66-8 0 0,22 178 172 0 0,-19-188-170 0 0,-5-22 4 0 0,24 92 202 0 0,-3-19 71 0 0,22 145 155 0 0,-37-205-250 0 0,-2-4-58 0 0,20 129 30 0 0,-3-17-43 0 0,-14-94-137 0 0,-1-1 0 0 0,-6-51-394 0 0,-1 144 0 0 0,-8-199 335 0 0,0-15-49 0 0,-1-1 0 0 0,1 1 1 0 0,-1-1-1 0 0,0 1 0 0 0,-1 0 1 0 0,0 4-1 0 0,1-7-171 0 0,0 4-379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1 836 6479 0 0,'0'0'586'0'0,"2"4"-486"0"0,12 15 11333 0 0,-12-20-10929 0 0,114-89 3304 0 0,67-41-2203 0 0,60-9-665 0 0,-77 36-609 0 0,-165 103-329 0 0,220-150 313 0 0,-159 101-234 0 0,-16 12-22 0 0,16-14-85 0 0,18-14-83 0 0,-67 57-1356 0 0,0 1-1 0 0,20-9 0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4143 0 0,'0'0'191'0'0,"2"-4"-11"0"0,7-9 109 0 0,-3 4 6058 0 0,-1 1-3160 0 0,-5 7-3136 0 0,1 1 0 0 0,-1-1 1 0 0,1 1-1 0 0,-1-1 1 0 0,1 1-1 0 0,0 0 1 0 0,-1-1-1 0 0,1 1 0 0 0,0 0 1 0 0,-1 0-1 0 0,1-1 1 0 0,0 1-1 0 0,-1 0 1 0 0,1 0-1 0 0,0 0 1 0 0,-1 0-1 0 0,1 0 0 0 0,0 0 1 0 0,0 0-1 0 0,-1 0 1 0 0,1 0-1 0 0,0 0 1 0 0,-1 0-1 0 0,1 0 0 0 0,1 1 1 0 0,3 0 178 0 0,-1 1 0 0 0,1-1 0 0 0,-1 1 1 0 0,1 0-1 0 0,-1 0 0 0 0,0 0 0 0 0,7 6 0 0 0,27 22 865 0 0,-37-29-1050 0 0,212 211 3078 0 0,-95-89-2857 0 0,-111-116-396 0 0,137 128 77 0 0,-76-86-4029 0 0,-57-42-462 0 0,-1-3-1180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0,'0'0'2200'0'0,"2"2"-897"0"0,65 72 2974 0 0,39 34-2460 0 0,33 36-1202 0 0,40 31-345 0 0,-133-130-577 0 0,-8-7-3529 0 0,-27-26-2095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106 268 11455 0 0,'-15'-11'627'0'0,"0"-1"1"0"0,-19-19-1 0 0,33 30-447 0 0,-1 0 0 0 0,1-1 0 0 0,0 1 0 0 0,0 0 1 0 0,-1 0-1 0 0,1 0 0 0 0,-1 0 0 0 0,1 0 0 0 0,-1 1 0 0 0,1-1 1 0 0,-1 0-1 0 0,1 1 0 0 0,-1-1 0 0 0,-2 0 0 0 0,3 3-54 0 0,0-1-1 0 0,0 1 1 0 0,0 0-1 0 0,0-1 1 0 0,0 1-1 0 0,0 0 1 0 0,1 0-1 0 0,-1 0 1 0 0,0-1-1 0 0,0 4 1 0 0,1-5-119 0 0,-1 6 43 0 0,1-1 0 0 0,-1 0 0 0 0,1 1 0 0 0,0-1 0 0 0,0 1 0 0 0,0-1 0 0 0,1 1 0 0 0,2 9 0 0 0,16 44 66 0 0,-18-56-102 0 0,4 8-5 0 0,0 0-1 0 0,0 0 0 0 0,1-1 1 0 0,1 0-1 0 0,0 0 0 0 0,0 0 1 0 0,1-1-1 0 0,0 0 0 0 0,0-1 1 0 0,1 0-1 0 0,0 0 1 0 0,1-1-1 0 0,18 11 0 0 0,-13-9 5 0 0,1-1-1 0 0,0-1 1 0 0,0-1-1 0 0,1 0 1 0 0,-1-1-1 0 0,1-1 1 0 0,1-1-1 0 0,31 3 1 0 0,-40-6 45 0 0,0 0 1 0 0,1 0 0 0 0,-1-1 0 0 0,0 0-1 0 0,0-1 1 0 0,0 0 0 0 0,0-1 0 0 0,0 1-1 0 0,0-2 1 0 0,-1 1 0 0 0,1-1 0 0 0,8-6-1 0 0,-11 7 54 0 0,-2-1-1 0 0,1 1 0 0 0,0-1 1 0 0,-1 0-1 0 0,0-1 0 0 0,0 1 1 0 0,0-1-1 0 0,0 1 0 0 0,-1-1 1 0 0,1 0-1 0 0,-1-1 0 0 0,-1 1 1 0 0,1 0-1 0 0,-1-1 0 0 0,0 0 1 0 0,0 1-1 0 0,-1-1 1 0 0,1 0-1 0 0,0-10 0 0 0,-2 3 29 0 0,0 0-1 0 0,-1-1 0 0 0,0 1 1 0 0,-1 0-1 0 0,-1 0 1 0 0,0 0-1 0 0,-1 1 1 0 0,0-1-1 0 0,-1 1 1 0 0,0 0-1 0 0,-1 0 0 0 0,0 0 1 0 0,-12-15-1 0 0,8 13-32 0 0,-1 0 0 0 0,0 1 0 0 0,-1 1-1 0 0,0 0 1 0 0,-1 0 0 0 0,-1 2 0 0 0,1-1 0 0 0,-2 2-1 0 0,-28-16 1 0 0,0 8-19 0 0,1 1 0 0 0,-2 2 0 0 0,-53-10 0 0 0,93 23-246 0 0,0 0 0 0 0,0 1 0 0 0,0 0 0 0 0,0-1 0 0 0,0 1 0 0 0,-1 0 0 0 0,1 1 0 0 0,0-1 0 0 0,0 1-1 0 0,0 0 1 0 0,0 0 0 0 0,0 0 0 0 0,-4 2 0 0 0,6-2 57 0 0,1 0-1 0 0,-1 0 0 0 0,0 0 1 0 0,1 1-1 0 0,-1-1 0 0 0,1 0 1 0 0,0 0-1 0 0,0 1 0 0 0,-1-1 1 0 0,1 1-1 0 0,0-1 0 0 0,0 1 1 0 0,0 0-1 0 0,0-1 1 0 0,1 1-1 0 0,-1 0 0 0 0,0 0 1 0 0,1-1-1 0 0,-1 1 0 0 0,1 0 1 0 0,-1 0-1 0 0,1 0 0 0 0,0 0 1 0 0,0 0-1 0 0,0 0 0 0 0,0 0 1 0 0,0-1-1 0 0,1 1 0 0 0,-1 0 1 0 0,1 3-1 0 0,4 11-1830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0,'0'0'423'0'0,"1"3"17"0"0,17 65 6738 0 0,2 10-3652 0 0,70 169-731 0 0,-66-188-3055 0 0,22 40-405 0 0,-9-37-3981 0 0,-29-51 862 0 0,-1-3-799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0,'0'0'298'0'0,"0"2"-10"0"0,3 11-48 0 0,0 0 0 0 0,1-1 0 0 0,7 17 0 0 0,0 0 1966 0 0,20 47 2017 0 0,26 34-2831 0 0,-29-65-1229 0 0,45 54 1 0 0,-2-4-2479 0 0,-56-72 1136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80 12895 0 0,'-13'-11'998'0'0,"12"11"-991"0"0,1 0 1 0 0,0 0-1 0 0,0 0 1 0 0,0 0 0 0 0,0 0-1 0 0,0 0 1 0 0,0-1-1 0 0,0 1 1 0 0,0 0-1 0 0,0 0 1 0 0,0 0 0 0 0,0 0-1 0 0,0 0 1 0 0,0 0-1 0 0,0 0 1 0 0,-1 0 0 0 0,1 0-1 0 0,0 0 1 0 0,0 0-1 0 0,0 0 1 0 0,0 0-1 0 0,0 0 1 0 0,0 0 0 0 0,0-1-1 0 0,-1 1 1 0 0,1 0-1 0 0,0 0 1 0 0,0 0 0 0 0,0 0-1 0 0,0 0 1 0 0,0 0-1 0 0,0 0 1 0 0,0 0 0 0 0,0 1-1 0 0,-1-1 1 0 0,1 0-1 0 0,0 0 1 0 0,0 0-1 0 0,0 0 1 0 0,0 0 0 0 0,0 0-1 0 0,0 0 1 0 0,0 0-1 0 0,-1 0 1 0 0,-6 6 4377 0 0,28 0-2101 0 0,-12-6-2079 0 0,0 0 0 0 0,0-1-1 0 0,0 0 1 0 0,-1 0 0 0 0,14-4 0 0 0,44-18-77 0 0,-23 8-108 0 0,-6 3-1146 0 0,2 1-3951 0 0,0 1-1833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4143 0 0,'0'0'2719'0'0,"3"1"-1452"0"0,1 0-1056 0 0,-1 0 0 0 0,1 0 0 0 0,-1-1 1 0 0,1 0-1 0 0,-1 1 0 0 0,1-1 0 0 0,-1-1 1 0 0,1 1-1 0 0,-1 0 0 0 0,1-1 0 0 0,-1 0 1 0 0,0 0-1 0 0,5-1 0 0 0,23-8 1512 0 0,55-11-1 0 0,-19 5-446 0 0,-34 9-717 0 0,0 1 0 0 0,0 2 0 0 0,38-1 0 0 0,102 7 759 0 0,49 3-506 0 0,203 12 166 0 0,-115-6-406 0 0,-235-16-470 0 0,115-22 0 0 0,-155 22-390 0 0,1 2 1 0 0,49 3-1 0 0,-40 1 39 0 0,-37-1-564 0 0,1 1 0 0 0,14 3 0 0 0,-9-1-434 0 0,3 0-539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 1375 0 0,'-3'2'47'0'0,"1"0"-1"0"0,-1 0 0 0 0,1 0 0 0 0,-1 0 0 0 0,0 0 0 0 0,0-1 0 0 0,0 0 1 0 0,0 1-1 0 0,-16 1 13530 0 0,135-17-10534 0 0,-85 11-2364 0 0,326 0 3547 0 0,-102 6-2970 0 0,-81-7-768 0 0,207-11 330 0 0,-68 10-324 0 0,-206 5-365 0 0,-73 1-299 0 0,1 2 0 0 0,40 7 0 0 0,20 13-5242 0 0,-78-18 3566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4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5983 0 0,'5'5'154'0'0,"-1"0"0"0"0,0 0 0 0 0,0 1 0 0 0,0-1 0 0 0,0 1 0 0 0,-1 0 1 0 0,0 0-1 0 0,0 1 0 0 0,-1-1 0 0 0,3 11 0 0 0,-1-1 1386 0 0,-2 1 0 0 0,0 0 0 0 0,0 19 0 0 0,5 118 6091 0 0,-7-133-7024 0 0,0-19-181 0 0,0 0-330 0 0,4 2-31 0 0,1-9-12 0 0,1-4-93 0 0,-1-1 0 0 0,0 0-1 0 0,0 0 1 0 0,-1 0-1 0 0,4-12 1 0 0,11-57-396 0 0,-9 30 14 0 0,-5 29 158 0 0,14-47-852 0 0,-16 59 857 0 0,0 1-1 0 0,0-1 1 0 0,1 1 0 0 0,0 0-1 0 0,1 0 1 0 0,6-8 0 0 0,-11 15 239 0 0,1-1 1 0 0,0 1-1 0 0,-1-1 1 0 0,1 1-1 0 0,-1-1 1 0 0,1 1 0 0 0,0-1-1 0 0,-1 1 1 0 0,1-1-1 0 0,0 1 1 0 0,0 0-1 0 0,-1 0 1 0 0,1-1-1 0 0,0 1 1 0 0,0 0 0 0 0,-1 0-1 0 0,1 0 1 0 0,0 0-1 0 0,0 0 1 0 0,0 0-1 0 0,0 0 1 0 0,-1 0 0 0 0,1 0-1 0 0,0 0 1 0 0,0 0-1 0 0,-1 0 1 0 0,1 0-1 0 0,0 1 1 0 0,0-1 0 0 0,0 0-1 0 0,-1 1 1 0 0,1-1-1 0 0,0 1 1 0 0,-1-1-1 0 0,1 1 1 0 0,0-1-1 0 0,-1 1 1 0 0,1-1 0 0 0,0 2-1 0 0,3 2 72 0 0,0 0 0 0 0,-1 0 0 0 0,1 1 0 0 0,3 5 0 0 0,-6-9-68 0 0,12 22 262 0 0,12 26 1 0 0,11 21 351 0 0,-30-59-494 0 0,1-1-1 0 0,0-1 1 0 0,0 1 0 0 0,1-1 0 0 0,0-1 0 0 0,0 1-1 0 0,1-1 1 0 0,0-1 0 0 0,1 1 0 0 0,0-2 0 0 0,0 1-1 0 0,14 6 1 0 0,-6-6 5 0 0,0 0-1 0 0,0-1 1 0 0,0-1-1 0 0,1 0 1 0 0,0-1 0 0 0,24 1-1 0 0,-32-4-57 0 0,0-1 0 0 0,0 0 0 0 0,0-1 0 0 0,0 0 1 0 0,0-1-1 0 0,0 0 0 0 0,-1-1 0 0 0,1 0 0 0 0,-1 0 0 0 0,1-1 0 0 0,-1-1 0 0 0,12-7 0 0 0,-16 8-44 0 0,0 0 1 0 0,-1-1-1 0 0,0 0 0 0 0,0 0 0 0 0,-1-1 1 0 0,1 0-1 0 0,-1 1 0 0 0,0-1 0 0 0,-1-1 0 0 0,1 1 1 0 0,-1 0-1 0 0,-1-1 0 0 0,1 0 0 0 0,-1 1 1 0 0,0-1-1 0 0,-1 0 0 0 0,1 0 0 0 0,-1 0 0 0 0,-1 0 1 0 0,1 0-1 0 0,-1 0 0 0 0,-1-1 0 0 0,-1-11 0 0 0,1 13-39 0 0,-1 0-1 0 0,0 1 0 0 0,0-1 0 0 0,-1 1 0 0 0,1-1 0 0 0,-1 1 0 0 0,0 0 1 0 0,-1 0-1 0 0,-5-6 0 0 0,5 7 8 0 0,1 1 0 0 0,-1 0 0 0 0,-1 0 0 0 0,1 0 0 0 0,0 0 0 0 0,-1 1-1 0 0,1-1 1 0 0,-1 1 0 0 0,0 0 0 0 0,0 1 0 0 0,-6-2 0 0 0,8 2 47 0 0,1 1 1 0 0,-1-1-1 0 0,0 1 0 0 0,0-1 1 0 0,0 1-1 0 0,0 0 0 0 0,0 0 0 0 0,0 0 1 0 0,0 1-1 0 0,0-1 0 0 0,0 1 1 0 0,1-1-1 0 0,-1 1 0 0 0,0 0 0 0 0,0 0 1 0 0,1 1-1 0 0,-1-1 0 0 0,0 0 1 0 0,1 1-1 0 0,-1-1 0 0 0,1 1 0 0 0,0 0 1 0 0,0 0-1 0 0,-1 0 0 0 0,1 0 1 0 0,1 0-1 0 0,-3 4 0 0 0,1-2 35 0 0,0 1-1 0 0,1 0 1 0 0,-1 0-1 0 0,1 0 1 0 0,0 0 0 0 0,1 0-1 0 0,-1 1 1 0 0,1-1-1 0 0,0 0 1 0 0,1 1-1 0 0,-1-1 1 0 0,1 1 0 0 0,1 10-1 0 0,0-8 11 0 0,0 0 0 0 0,0-1 0 0 0,1 1 0 0 0,0 0 0 0 0,1-1-1 0 0,0 0 1 0 0,0 1 0 0 0,0-1 0 0 0,1 0 0 0 0,0-1 0 0 0,0 1 0 0 0,1-1 0 0 0,0 0 0 0 0,0 0-1 0 0,1 0 1 0 0,-1 0 0 0 0,11 6 0 0 0,-4-3 48 0 0,1-2 0 0 0,0 1 0 0 0,0-2 1 0 0,1 0-1 0 0,0 0 0 0 0,0-1 0 0 0,0-1 0 0 0,22 4 0 0 0,-1-3-469 0 0,1-1-1 0 0,-1-2 1 0 0,38-2 0 0 0,-22-3-1261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63 125 5983 0 0,'-7'2'85'0'0,"-1"0"-1"0"0,1 0 1 0 0,-10 1-1 0 0,-7 1 9432 0 0,39-12-8470 0 0,3 2-617 0 0,1 1 0 0 0,0 1-1 0 0,-1 1 1 0 0,37-2 0 0 0,77 6 896 0 0,-92 1-1159 0 0,84 4 383 0 0,84 1 31 0 0,-144-7-457 0 0,240-2 297 0 0,-1-21-171 0 0,99-28-145 0 0,-119 13-680 0 0,-230 34-1074 0 0,0 0-4669 0 0,-49 3 4304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56 199 8751 0 0,'-7'3'241'0'0,"0"0"0"0"0,0 0 0 0 0,-10 2 0 0 0,0-3 4163 0 0,37-15-3229 0 0,-5 7-738 0 0,0 0-1 0 0,0 1 1 0 0,1 1 0 0 0,-1 1-1 0 0,30-4 1 0 0,-15 3 72 0 0,75-8 1357 0 0,144 3 0 0 0,25-2-926 0 0,389-62-407 0 0,-378 39-522 0 0,-190 24-782 0 0,135-7-3232 0 0,-205 17 2241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41 1839 0 0,'0'-3'134'0'0,"-4"-13"1014"0"0,1 15-280 0 0,2 1-342 0 0,-9-5 3421 0 0,5 2-2047 0 0,0 1 0 0 0,0-1 0 0 0,0 1-1 0 0,-11-2 1 0 0,14 3-1801 0 0,-1 1-1 0 0,1 0 1 0 0,-1 0-1 0 0,0 0 1 0 0,1 0-1 0 0,-1 0 1 0 0,1 1-1 0 0,-1-1 1 0 0,1 1 0 0 0,-1 0-1 0 0,1 0 1 0 0,0 0-1 0 0,-1 0 1 0 0,-2 1-1 0 0,-1 2 34 0 0,0 0 0 0 0,1 1 0 0 0,-1-1-1 0 0,1 1 1 0 0,-1 0 0 0 0,1 0 0 0 0,1 1-1 0 0,-1-1 1 0 0,1 1 0 0 0,0 0 0 0 0,-5 10 0 0 0,4-6 97 0 0,1 0-1 0 0,0 1 1 0 0,0-1 0 0 0,1 1 0 0 0,1 0 0 0 0,-3 20 0 0 0,3-18-24 0 0,2-1 0 0 0,0 1 0 0 0,2 22 0 0 0,-1-29-170 0 0,0 0 0 0 0,1-1 0 0 0,0 1 0 0 0,0 0 0 0 0,0-1 0 0 0,1 1 0 0 0,0-1 0 0 0,0 0 0 0 0,0 0 0 0 0,5 6 0 0 0,-1-2-22 0 0,1-1-1 0 0,-1 1 0 0 0,2-1 0 0 0,-1-1 0 0 0,1 0 1 0 0,0 0-1 0 0,1-1 0 0 0,0 0 0 0 0,0 0 0 0 0,0-1 1 0 0,0-1-1 0 0,1 1 0 0 0,15 3 0 0 0,-8-4-307 0 0,1 0-1 0 0,-1-2 1 0 0,1 1 0 0 0,-1-2-1 0 0,1-1 1 0 0,0 0-1 0 0,-1-2 1 0 0,1 0 0 0 0,-1 0-1 0 0,28-9 1 0 0,-18 3-988 0 0,-16 5 80 0 0,0 0 0 0 0,0-1 0 0 0,18-9 0 0 0,-11 2-4317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9215 0 0,'0'0'1123'0'0,"0"2"-200"0"0,-1 1-491 0 0,-1 11 672 0 0,0 0 1 0 0,1 0-1 0 0,1 0 1 0 0,1 15-1 0 0,9 41-423 0 0,3 1-1 0 0,34 107 1 0 0,-43-165-1602 0 0,1-1 0 0 0,0 0 0 0 0,1-1 0 0 0,9 15 1 0 0,-7-14-4582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12983 0 0,'0'0'1179'0'0,"0"3"-972"0"0,1 13 162 0 0,0 1 0 0 0,1-1 1 0 0,7 25-1 0 0,18 51 717 0 0,-5-24-651 0 0,-1 6-476 0 0,3 0 0 0 0,44 91 1 0 0,-44-120-4894 0 0,-15-24-362 0 0</inkml:trace>
  <inkml:trace contextRef="#ctx0" brushRef="#br0" timeOffset="1">43 485 14911 0 0,'-4'-1'233'0'0,"0"-1"0"0"0,1 0 0 0 0,-1 0-1 0 0,1 0 1 0 0,-1-1 0 0 0,1 1 0 0 0,0-1-1 0 0,-5-5 1 0 0,7 7-162 0 0,0 0 0 0 0,1 0 0 0 0,-1 0 0 0 0,1 0 0 0 0,-1 0 0 0 0,0 0-1 0 0,1-1 1 0 0,0 1 0 0 0,-1 0 0 0 0,1 0 0 0 0,0 0 0 0 0,0 0 0 0 0,-1-1 0 0 0,1 1 0 0 0,0 0 0 0 0,0 0-1 0 0,0-1 1 0 0,1 1 0 0 0,-1 0 0 0 0,0 0 0 0 0,0 0 0 0 0,1-1 0 0 0,-1 1 0 0 0,0 0 0 0 0,1 0-1 0 0,0 0 1 0 0,-1 0 0 0 0,1 0 0 0 0,-1 0 0 0 0,1 0 0 0 0,0 0 0 0 0,0 0 0 0 0,1-1 0 0 0,3-3 0 0 0,0 0 1 0 0,1 1-1 0 0,0 0 1 0 0,-1 0 0 0 0,1 0-1 0 0,0 1 1 0 0,1 0 0 0 0,9-4-1 0 0,-2 2-511 0 0,-1 1 0 0 0,0 1 0 0 0,20-3 0 0 0,11 5-5320 0 0,-20 2 338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13183 0 0,'0'0'1708'0'0,"2"-1"-1414"0"0,12-7-143 0 0,0 1-1 0 0,1 1 1 0 0,0 1 0 0 0,0 0 0 0 0,22-5 0 0 0,14-4 206 0 0,-50 14-234 0 0,0-1 0 0 0,-1 1 0 0 0,1 0 0 0 0,0 0 0 0 0,-1 0 0 0 0,1 0 0 0 0,0 0-1 0 0,0 0 1 0 0,-1 0 0 0 0,1 0 0 0 0,0 0 0 0 0,-1 0 0 0 0,1 0 0 0 0,0 0 0 0 0,-1 1 0 0 0,1-1 0 0 0,0 0-1 0 0,-1 0 1 0 0,1 1 0 0 0,0-1 0 0 0,-1 1 0 0 0,1-1 0 0 0,-1 0 0 0 0,1 1 0 0 0,0-1 0 0 0,-1 1 0 0 0,1-1-1 0 0,-1 1 1 0 0,0-1 0 0 0,1 1 0 0 0,-1 0 0 0 0,1-1 0 0 0,-1 1 0 0 0,0 0 0 0 0,1-1 0 0 0,-1 1-1 0 0,0 0 1 0 0,0 0 0 0 0,2 4 28 0 0,-1 1-1 0 0,0-1 1 0 0,0 0 0 0 0,0 7-1 0 0,0-4 367 0 0,-1 0-290 0 0,0 0 0 0 0,0 0-1 0 0,-1 0 1 0 0,0 1 0 0 0,-3 9 0 0 0,2-8-27 0 0,1-1-1 0 0,-1 1 1 0 0,1 17 0 0 0,2-14-75 0 0,0 0 0 0 0,1 0 0 0 0,0 0-1 0 0,1 0 1 0 0,0-1 0 0 0,9 20 0 0 0,-10-27-153 0 0,0 0 1 0 0,1-1-1 0 0,0 1 0 0 0,0 0 0 0 0,1-1 0 0 0,-1 0 0 0 0,1 1 0 0 0,0-2 1 0 0,0 1-1 0 0,0 0 0 0 0,1-1 0 0 0,-1 0 0 0 0,1 0 0 0 0,0 0 1 0 0,0 0-1 0 0,0-1 0 0 0,0 0 0 0 0,5 2 0 0 0,-3-2-327 0 0,0-1 0 0 0,-1 0 0 0 0,1 0 0 0 0,0 0-1 0 0,0-1 1 0 0,0 0 0 0 0,10-1 0 0 0,25-8-6758 0 0,-14 2 603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4143 0 0,'-2'1'319'0'0,"-6"3"150"0"0,0 1 1 0 0,1 0-1 0 0,0 0 1 0 0,-11 10-1 0 0,11-9 539 0 0,1 0 0 0 0,0 1 0 0 0,1 0 0 0 0,0 0 0 0 0,0 1 0 0 0,0 0 0 0 0,1-1 0 0 0,0 2 0 0 0,1-1 1 0 0,0 0-1 0 0,0 1 0 0 0,0-1 0 0 0,-1 11 0 0 0,3-9-1056 0 0,0-1 0 0 0,1 0 1 0 0,1 14-1 0 0,1-2 174 0 0,1 0 0 0 0,0 0 0 0 0,2 0 0 0 0,1-1 1 0 0,0 0-1 0 0,16 31 0 0 0,-17-39-124 0 0,2-1 1 0 0,-1 0-1 0 0,1 0 1 0 0,1-1 0 0 0,0 0-1 0 0,1-1 1 0 0,0 1-1 0 0,0-1 1 0 0,1-1-1 0 0,0 0 1 0 0,0-1 0 0 0,14 8-1 0 0,-16-10-2 0 0,0-2 1 0 0,0 1-1 0 0,1-1 0 0 0,-1 0 0 0 0,1-1 1 0 0,0 0-1 0 0,0 0 0 0 0,0-1 0 0 0,0 0 1 0 0,17-1-1 0 0,-20-1 32 0 0,1 0 0 0 0,-1 0-1 0 0,1 0 1 0 0,-1-1 0 0 0,1 0 0 0 0,-1 0 0 0 0,0-1 0 0 0,0 1-1 0 0,0-1 1 0 0,0-1 0 0 0,-1 1 0 0 0,1-1 0 0 0,-1 0 0 0 0,0 0-1 0 0,7-7 1 0 0,-9 6 44 0 0,1 0 1 0 0,0 0-1 0 0,-1-1 0 0 0,0 1 1 0 0,0-1-1 0 0,-1 1 0 0 0,0-1 0 0 0,0 0 1 0 0,0 0-1 0 0,0 0 0 0 0,-1 0 0 0 0,0 0 1 0 0,-1 0-1 0 0,1-8 0 0 0,-1-4 62 0 0,-1 0-1 0 0,0 0 0 0 0,-7-28 0 0 0,4 31-130 0 0,0-1-1 0 0,-1 1 1 0 0,-1 0-1 0 0,-1 1 1 0 0,0-1-1 0 0,-1 1 1 0 0,0 1-1 0 0,-11-14 1 0 0,0 4-639 0 0,0 0-1 0 0,-1 2 1 0 0,-34-28 0 0 0,29 31-2952 0 0,14 12-3031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6447 0 0,'0'0'499'0'0,"1"2"68"0"0,28 81 10536 0 0,4 49-8068 0 0,7 26-3263 0 0,-32-131-38 0 0,19 49 227 0 0,-23-66-765 0 0,0-1 0 0 0,1 0 0 0 0,1 0-1 0 0,-1 0 1 0 0,13 13 0 0 0,-9-14-3424 0 0,0-2-998 0 0</inkml:trace>
  <inkml:trace contextRef="#ctx0" brushRef="#br0" timeOffset="1">280 1 9215 0 0,'1'1'5291'0'0,"50"149"-1228"0"0,32 74-3561 0 0,24 26-2236 0 0,-97-227 291 0 0,-1-2-364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1839 0 0,'-9'3'19142'0'0,"29"4"-16416"0"0,-5-6-2542 0 0,1-1 1 0 0,-1 0-1 0 0,0-2 0 0 0,24-4 1 0 0,28-10-3800 0 0,-50 11-4040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11599 0 0,'0'0'531'0'0,"3"-6"-8"0"0,8-15-334 0 0,-11 20-185 0 0,0 1-1 0 0,1 0 1 0 0,-1 0 0 0 0,0 0 0 0 0,0 0-1 0 0,0-1 1 0 0,0 1 0 0 0,0 0-1 0 0,0 0 1 0 0,0-1 0 0 0,0 1-1 0 0,0 0 1 0 0,0 0 0 0 0,0 0 0 0 0,1-1-1 0 0,-1 1 1 0 0,0 0 0 0 0,-1 0-1 0 0,1-1 1 0 0,0 1 0 0 0,0 0 0 0 0,0 0-1 0 0,0-1 1 0 0,0 1 0 0 0,0 0-1 0 0,0 0 1 0 0,0 0 0 0 0,0-1-1 0 0,0 1 1 0 0,0 0 0 0 0,-1 0 0 0 0,1 0-1 0 0,0 0 1 0 0,0-1 0 0 0,0 1-1 0 0,0 0 1 0 0,-1 0 0 0 0,1 0 0 0 0,0 0-1 0 0,-1-1 1 0 0,0 1 410 0 0,-1-1 0 0 0,0 0 0 0 0,0 0 0 0 0,0 1 1 0 0,0-1-1 0 0,0 1 0 0 0,0 0 0 0 0,0 0 0 0 0,-3 0 0 0 0,3 0 224 0 0,-5 5 534 0 0,5-2-1123 0 0,0 0 0 0 0,0 0 1 0 0,0 1-1 0 0,0-1 1 0 0,0 0-1 0 0,0 1 1 0 0,1 0-1 0 0,0-1 1 0 0,0 1-1 0 0,0 0 1 0 0,0-1-1 0 0,0 1 0 0 0,1 0 1 0 0,0 4-1 0 0,-1 9-14 0 0,4 30 0 0 0,-3-40-24 0 0,4 16 9 0 0,0 0-1 0 0,1 0 1 0 0,1-1-1 0 0,1 1 1 0 0,16 32 0 0 0,-19-47-5 0 0,1 1 0 0 0,-1-1 0 0 0,2-1 0 0 0,-1 1 1 0 0,1-1-1 0 0,1 0 0 0 0,-1 0 0 0 0,1 0 0 0 0,0-1 1 0 0,1 0-1 0 0,-1-1 0 0 0,1 1 0 0 0,9 3 0 0 0,-12-6 48 0 0,0-1 0 0 0,1 1 0 0 0,-1-1 0 0 0,0 0 0 0 0,1-1 0 0 0,-1 0-1 0 0,1 1 1 0 0,-1-2 0 0 0,1 1 0 0 0,0-1 0 0 0,-1 1 0 0 0,1-2 0 0 0,0 1-1 0 0,-1-1 1 0 0,1 1 0 0 0,0-2 0 0 0,-1 1 0 0 0,1-1 0 0 0,-1 1 0 0 0,0-1-1 0 0,0-1 1 0 0,9-4 0 0 0,-10 4-1 0 0,0 0-1 0 0,-1 0 1 0 0,1-1-1 0 0,-1 1 1 0 0,0 0-1 0 0,0-1 1 0 0,0 0-1 0 0,0 0 1 0 0,-1 0-1 0 0,0 0 1 0 0,0 0-1 0 0,0 0 1 0 0,0-1-1 0 0,-1 1 1 0 0,1-1-1 0 0,-1 1 1 0 0,0-1 0 0 0,0 0-1 0 0,-1 1 1 0 0,0-1-1 0 0,0 0 1 0 0,0-8-1 0 0,-1 5 20 0 0,0-1 1 0 0,-1 1-1 0 0,0-1 0 0 0,0 1 1 0 0,-1 0-1 0 0,0 0 0 0 0,0 0 1 0 0,-1 0-1 0 0,0 1 0 0 0,0-1 1 0 0,-9-10-1 0 0,1 4-14 0 0,-1 1 1 0 0,0 0-1 0 0,-1 1 0 0 0,-18-12 1 0 0,2 4-172 0 0,-36-18 0 0 0,56 34-132 0 0,1 0 0 0 0,-20-4 0 0 0,-5-3-2045 0 0,31 10 2108 0 0,1 1-1598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5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2303 0 0,'0'0'2006'0'0,"3"-1"-1"0"0,-3 1-1885 0 0,0 0 0 0 0,1 0 0 0 0,-1 0-1 0 0,1 0 1 0 0,-1 0 0 0 0,1 0 0 0 0,-1 0 0 0 0,1 0-1 0 0,-1 0 1 0 0,1-1 0 0 0,-1 1 0 0 0,1 0-1 0 0,-1 0 1 0 0,1-1 0 0 0,-1 1 0 0 0,1 0 0 0 0,-1 0-1 0 0,0-1 1 0 0,1 1 0 0 0,-1-1 0 0 0,2-6 6479 0 0,12 11-5402 0 0,8 8-91 0 0,0 0 1 0 0,36 27 0 0 0,-26-16-836 0 0,145 111 1659 0 0,34 23-854 0 0,171 80 100 0 0,-230-144-680 0 0,-81-49-243 0 0,58 43 221 0 0,55 53 63 0 0,-170-131-475 0 0,-1 0 16 0 0,0 1 0 0 0,18 16 0 0 0,15 17 159 0 0,-39-37-171 0 0,19 14 295 0 0,-25-19-81 0 0,0-2-275 0 0,0 1-1 0 0,0 0 1 0 0,-1-1-1 0 0,1 1 0 0 0,0 0 1 0 0,0-1-1 0 0,0 1 1 0 0,-1 0-1 0 0,1 0 1 0 0,0 0-1 0 0,0 0 1 0 0,0 0-1 0 0,1 0 1 0 0,11-2 56 0 0,8-6-32 0 0,-1-2-1 0 0,0 0 1 0 0,27-19-1 0 0,-1 1-2 0 0,33-25-26 0 0,-54 35 0 0 0,0 2 0 0 0,40-21 0 0 0,49-19 0 0 0,11-6 0 0 0,-46 27 0 0 0,92-40 0 0 0,-9-4 48 0 0,-85 39-32 0 0,50-25 79 0 0,185-86 301 0 0,-74 39-140 0 0,-220 102-232 0 0,25-9 43 0 0,-29 13-11 0 0,0 0 0 0 0,0-1 0 0 0,-1 0 0 0 0,0-1 0 0 0,17-14-1 0 0,0-5 124 0 0,-28 25-115 0 0,10 0-48 0 0,-10 0-12 0 0,-2 1-4 0 0,0 0 0 0 0,1 1-1 0 0,-1-1 1 0 0,1 1 0 0 0,-1-1 0 0 0,1 1 0 0 0,-1-1-1 0 0,1 1 1 0 0,0-1 0 0 0,-1 1 0 0 0,1-1 0 0 0,-1 1-1 0 0,1 0 1 0 0,0-1 0 0 0,-1 1 0 0 0,1 0-1 0 0,0 0 1 0 0,1-1 0 0 0,5-2 5 0 0,16-9 43 0 0,-21 10-47 0 0,-1 1 0 0 0,1 0 0 0 0,0 0 0 0 0,-1 0 0 0 0,1 0 0 0 0,0 0 0 0 0,0 1 0 0 0,0-1 0 0 0,0 0 0 0 0,0 1 0 0 0,0-1 0 0 0,4 1 0 0 0,5-2-3 0 0,-10 1 2 0 0,1 0 0 0 0,0 0 0 0 0,0 0 0 0 0,0 1 0 0 0,0-1 0 0 0,0 1 0 0 0,0-1 0 0 0,0 1 0 0 0,0 0 0 0 0,0 0 0 0 0,3 0 0 0 0,5-1 0 0 0,-3-1 0 0 0,0 1 0 0 0,0 0 0 0 0,0 0 0 0 0,0 0 0 0 0,1 1 0 0 0,-1-1 0 0 0,11 3 0 0 0,4 1 0 0 0,0 1 0 0 0,0 1 0 0 0,35 13 0 0 0,167 83 18 0 0,-11 18 16 0 0,-201-112-33 0 0,258 127 430 0 0,-223-112-311 0 0,64 25 87 0 0,39 18-10 0 0,27 22 120 0 0,-132-66-238 0 0,18 9 56 0 0,22 12 70 0 0,-80-39-190 0 0,-1-2 0 0 0,1 1-1 0 0,0-1 1 0 0,0 1 0 0 0,0-1 0 0 0,0 0-1 0 0,7 0 1 0 0,22 4 72 0 0,-10 2-65 0 0,50 12 127 0 0,-66-18-149 0 0,0 0 0 0 0,0 0 0 0 0,8-2 0 0 0,-6-1 0 0 0,-1-2 0 0 0,1 1 0 0 0,-1-1 0 0 0,0-1 0 0 0,0 1 0 0 0,-1-2 0 0 0,1 1 0 0 0,-1-1 0 0 0,8-8 0 0 0,15-9 0 0 0,213-144 0 0 0,-37 44 0 0 0,-93 58 0 0 0,60-28 0 0 0,-43 25 0 0 0,72-30 0 0 0,-180 88 0 0 0,71-38 0 0 0,-81 41 0 0 0,0 0 0 0 0,21-6 0 0 0,-18 8 0 0 0,24-13 0 0 0,-7 2 0 0 0,-24 12 0 0 0,0 0 0 0 0,0 0 0 0 0,13-10 0 0 0,-13 9 0 0 0,-1-1-1 0 0,16-5 1 0 0,12-8 12 0 0,-30 15-1 0 0,0 1 1 0 0,0 1-1 0 0,0-1 1 0 0,9-2-1 0 0,-9 3-12 0 0,1 0 0 0 0,-1-1 0 0 0,13-6 0 0 0,-16 7 1 0 0,1 0 0 0 0,0 0 0 0 0,1 1 0 0 0,-1-1 0 0 0,6 0 0 0 0,-7 1 0 0 0,-1 1 0 0 0,-1-1 0 0 0,1 1 0 0 0,-1 0 0 0 0,1-1 0 0 0,-1 1 0 0 0,0-1 0 0 0,1 1 0 0 0,-1-1 0 0 0,0 0 0 0 0,1 0 0 0 0,-1 1 0 0 0,0-1 0 0 0,0 0 0 0 0,2-2 0 0 0,4 1 0 0 0,24 3 0 0 0,-18 2 0 0 0,12 4 0 0 0,29 5 0 0 0,-37-6 0 0 0,0 1 0 0 0,-1 0 0 0 0,24 15 0 0 0,-15-7 0 0 0,37 15 0 0 0,-37-18 0 0 0,43 25 0 0 0,4 9-47 0 0,88 41 0 0 0,85 25 59 0 0,-112-52 41 0 0,-18-13-79 0 0,211 56 1 0 0,-188-69 313 0 0,-123-31-281 0 0,1-1 0 0 0,-1 0 0 0 0,1 0 0 0 0,-1-2 1 0 0,1 0-1 0 0,-1-1 0 0 0,1 0 0 0 0,15-4 0 0 0,-2-3-361 0 0,-22 5 120 0 0,1 1 0 0 0,0 0 0 0 0,13-1 1 0 0,7-1-1891 0 0,-12 2 305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15287 0 0,'0'0'1386'0'0,"0"2"-1053"0"0,-2 12 378 0 0,-2 7 22 0 0,2 0-1 0 0,1-1 1 0 0,0 23-1 0 0,10 146 68 0 0,-6-139-1780 0 0,13 68-1 0 0,-7-89-2722 0 0,-3-15-2217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9215 0 0,'0'0'3871'0'0,"0"2"-2275"0"0,4 13-943 0 0,0 0-1 0 0,1 0 1 0 0,8 18-1 0 0,-1-5-391 0 0,25 73 96 0 0,50 124-410 0 0,-23-77-3773 0 0,-53-124-1358 0 0</inkml:trace>
  <inkml:trace contextRef="#ctx0" brushRef="#br0" timeOffset="1">1 475 19807 0 0,'0'0'2212'0'0,"1"2"-1912"0"0,0-1-252 0 0,0 1-1 0 0,0-1 1 0 0,0 0 0 0 0,1 0-1 0 0,-1 1 1 0 0,1-1-1 0 0,-1 0 1 0 0,1 0 0 0 0,-1 0-1 0 0,1 0 1 0 0,0-1-1 0 0,-1 1 1 0 0,1 0 0 0 0,0-1-1 0 0,0 1 1 0 0,-1-1-1 0 0,1 0 1 0 0,0 1-1 0 0,0-1 1 0 0,3 0 0 0 0,47 0 350 0 0,-47 0-375 0 0,142-16-1215 0 0,-105 9-4407 0 0,-8 2-1687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10135 0 0,'0'0'919'0'0,"-1"2"-759"0"0,-1 5 398 0 0,0 1 0 0 0,1-1-1 0 0,0 1 1 0 0,0 0 0 0 0,1 0 0 0 0,0-1 0 0 0,0 1 0 0 0,2 8-1 0 0,15 65 1404 0 0,-7-37-899 0 0,-4-15-1426 0 0,13 61-2614 0 0,-12-67 1398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0,'0'0'1083'0'0,"1"2"-891"0"0,64 152 1380 0 0,-7-17-299 0 0,-1-4-6391 0 0,-49-113 388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3223 0 0,'-4'-7'16126'0'0,"7"8"-15405"0"0,6 2-495 0 0,1-1-1 0 0,-1 0 1 0 0,1 0 0 0 0,0-1 0 0 0,0 0 0 0 0,12-1-1 0 0,62-7-1094 0 0,-54 2 327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0,'1'2'3087'0'0,"7"25"4382"0"0,0 19-3405 0 0,-2-7-3120 0 0,-1-19-817 0 0,37 176 1278 0 0,-7-66-4742 0 0,-26-104 724 0 0,-5-17 1027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0,'0'0'568'0'0,"1"2"-373"0"0,1 11 2713 0 0,3-12 633 0 0,4 5-2462 0 0,-1 5-810 0 0,1 2 1 0 0,-2-1-1 0 0,0 1 0 0 0,0 0 1 0 0,-1 0-1 0 0,5 19 0 0 0,17 33-154 0 0,81 185-1877 0 0,-104-238 1235 0 0,4 10-5059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10591 0 0,'0'0'964'0'0,"-7"0"-776"0"0,-1 0 3004 0 0,19 5 987 0 0,17 0-3706 0 0,0-1 1 0 0,0-2-1 0 0,53-1 0 0 0,41 2-3559 0 0,-94 2 1596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1839 0 0,'-4'-1'138'0'0,"1"0"0"0"0,-1 0 0 0 0,1 1 0 0 0,-1-1 0 0 0,-4 1-1 0 0,2 0 1812 0 0,0 1-1 0 0,0-1 1 0 0,0 1-1 0 0,0 1 0 0 0,-7 1 1 0 0,-3 4-233 0 0,14-6-1604 0 0,0 1 1 0 0,1-1 0 0 0,-1 0 0 0 0,0 1 0 0 0,1 0-1 0 0,-1-1 1 0 0,1 1 0 0 0,-1 0 0 0 0,1 0-1 0 0,0 0 1 0 0,-2 3 0 0 0,-9 25 172 0 0,10-21-232 0 0,1 1-1 0 0,0-1 1 0 0,0 1 0 0 0,0-1-1 0 0,1 1 1 0 0,1-1-1 0 0,0 1 1 0 0,0-1-1 0 0,1 1 1 0 0,0-1 0 0 0,0 0-1 0 0,1 0 1 0 0,1 0-1 0 0,-1 0 1 0 0,1 0-1 0 0,1-1 1 0 0,0 0 0 0 0,0 0-1 0 0,0 0 1 0 0,1 0-1 0 0,0-1 1 0 0,1 0-1 0 0,-1 0 1 0 0,1-1 0 0 0,1 0-1 0 0,-1 0 1 0 0,1-1-1 0 0,0 0 1 0 0,1 0-1 0 0,-1 0 1 0 0,1-1-1 0 0,-1-1 1 0 0,1 0 0 0 0,18 4-1 0 0,-24-6-15 0 0,0 0 0 0 0,1-1 0 0 0,-1 0 0 0 0,0 0 0 0 0,1 0 0 0 0,-1 0 0 0 0,0-1 0 0 0,0 1 0 0 0,1-1 0 0 0,-1 0 0 0 0,0 0 0 0 0,0 0 0 0 0,0 0 0 0 0,0 0 0 0 0,0-1 0 0 0,0 1 0 0 0,0-1 0 0 0,0 0 0 0 0,-1 0 0 0 0,1 0 0 0 0,-1 0 0 0 0,1-1 0 0 0,-1 1 0 0 0,0-1 0 0 0,0 1 0 0 0,4-6 0 0 0,-3 2 59 0 0,0 0 0 0 0,-1 0 0 0 0,0 0 0 0 0,0 0 0 0 0,0 0 0 0 0,0 0 0 0 0,-1 0 0 0 0,0 0 1 0 0,-1-1-1 0 0,1 1 0 0 0,-1 0 0 0 0,0-1 0 0 0,-2-7 0 0 0,1 7-26 0 0,-1 0 0 0 0,0 0 0 0 0,0 0 0 0 0,0 1-1 0 0,-1-1 1 0 0,0 1 0 0 0,0 0 0 0 0,-1 0 0 0 0,0 0 0 0 0,0 0-1 0 0,0 0 1 0 0,0 1 0 0 0,-1 0 0 0 0,0 0 0 0 0,0 0 0 0 0,-1 1-1 0 0,-7-6 1 0 0,-9-3-1062 0 0,0 1 1 0 0,-1 0-1 0 0,-34-11 0 0 0,40 16-802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0,'0'0'464'0'0,"1"2"78"0"0,13 66 10803 0 0,2-1-9076 0 0,-4-16-1777 0 0,6 46-164 0 0,-14-67-1327 0 0,11 45 0 0 0,-2-50-2948 0 0,-8-15-1892 0 0</inkml:trace>
  <inkml:trace contextRef="#ctx0" brushRef="#br0" timeOffset="1">140 0 5527 0 0,'0'0'10170'0'0,"1"1"-9509"0"0,11 9-459 0 0,-2 0 0 0 0,1 0 0 0 0,-1 2 0 0 0,16 21 0 0 0,25 57 509 0 0,-3-1-1197 0 0,27 56-2524 0 0,-63-120-2382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5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1 772 1839 0 0,'0'0'12258'0'0,"5"2"-11738"0"0,-2 0-405 0 0,14 7 197 0 0,-16-8-285 0 0,-1-1-1 0 0,0 0 1 0 0,1 1 0 0 0,-1-1-1 0 0,0 0 1 0 0,0 1 0 0 0,1-1 0 0 0,-1 1-1 0 0,0-1 1 0 0,0 0 0 0 0,1 1-1 0 0,-1-1 1 0 0,0 1 0 0 0,0-1 0 0 0,0 1-1 0 0,0-1 1 0 0,0 1 0 0 0,0-1-1 0 0,0 1 1 0 0,0-1 0 0 0,0 1 0 0 0,0-1-1 0 0,0 0 1 0 0,0 1 0 0 0,0-1-1 0 0,0 1 1 0 0,0-1 0 0 0,0 1 0 0 0,-1-1-1 0 0,1 1 1 0 0,0-1 0 0 0,0 1-1 0 0,-1-1 1 0 0,1 0 0 0 0,0 1 0 0 0,0-1-1 0 0,-1 0 1 0 0,1 1 0 0 0,0-1 0 0 0,-1 0-1 0 0,0 2 978 0 0,0-4-684 0 0,1 0 0 0 0,-1 0 0 0 0,1 1 0 0 0,-1-1 0 0 0,1 0 0 0 0,0 0 0 0 0,0 0 0 0 0,0-3 0 0 0,5 0 64 0 0,-3 4-20 0 0,0 0-84 0 0,6-1-158 0 0,0 0 1 0 0,0-1-1 0 0,-1 0 0 0 0,1-1 0 0 0,-1 0 1 0 0,0 0-1 0 0,11-9 0 0 0,12-6 116 0 0,475-229 364 0 0,-499 245-600 0 0,207-109 52 0 0,-149 76-44 0 0,57-43-8 0 0,-92 59 7 0 0,94-72 108 0 0,-123 92-117 0 0,12-8 44 0 0,-1 0-1 0 0,1-1 0 0 0,-2 0 1 0 0,1-1-1 0 0,-1 0 1 0 0,16-22-1 0 0,-23 28 25 0 0,0-1 0 0 0,0 1 0 0 0,1-1 0 0 0,0 1 0 0 0,4-4 0 0 0,-6 6-33 0 0,0 1 0 0 0,0-1-1 0 0,0 1 1 0 0,0 0 0 0 0,1 0-1 0 0,-1 0 1 0 0,0 0 0 0 0,0 0-1 0 0,1 0 1 0 0,-1 1 0 0 0,0-1-1 0 0,1 1 1 0 0,-1-1-1 0 0,3 1 1 0 0,17-1 146 0 0,-17 0-147 0 0,1 1 0 0 0,-1 0 0 0 0,0 0 0 0 0,0 0 0 0 0,0 1 0 0 0,1 0 0 0 0,8 2 0 0 0,-12-2-20 0 0,42 13 286 0 0,0 2 1 0 0,53 29-1 0 0,70 61 341 0 0,-15-7-154 0 0,77 23 56 0 0,-160-89-323 0 0,102 31 1 0 0,-143-55-168 0 0,139 39 153 0 0,-131-39-169 0 0,1-3 0 0 0,63 4-1 0 0,-12-9-321 0 0,71 4-4484 0 0,-143-3 3358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74 18167 0 0,'-2'-2'136'0'0,"1"1"0"0"0,0-1 0 0 0,-1 1 0 0 0,1 0 0 0 0,-1-1 0 0 0,0 1 0 0 0,1 0 0 0 0,-1 0 0 0 0,0 0 0 0 0,0 0 0 0 0,1 1 0 0 0,-1-1 0 0 0,0 0 0 0 0,-4 0 0 0 0,28-9 1098 0 0,6 0-1240 0 0,1 1 0 0 0,0 1 0 0 0,0 1 0 0 0,1 2 0 0 0,33-2 0 0 0,-21 6-1638 0 0,-15 4-3762 0 0,-10 0-782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13391 0 0,'0'0'1210'0'0,"1"3"-890"0"0,12 27 1036 0 0,-2 2-1 0 0,11 54 1 0 0,5 71-800 0 0,-17-91-638 0 0,4 18-1610 0 0,-9-60 25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15463 0 0,'0'0'1548'0'0,"0"1"-1414"0"0,16 38 347 0 0,33 62 1 0 0,-11-26-291 0 0,-34-67-225 0 0,56 124-129 0 0,-25-42-3057 0 0,-26-61-2279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0,'0'0'952'0'0,"10"5"-952"0"0,2 2 1560 0 0,-1-2 296 0 0,3-2 56 0 0,1-1 8 0 0,1-2-1360 0 0,4 0-272 0 0,3 0-64 0 0,4-2 0 0 0,-2-3-1208 0 0,2-1-232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13103 0 0,'0'0'1186'0'0,"3"3"-978"0"0,-2-1-168 0 0,1 0 0 0 0,-1 0 1 0 0,0 1-1 0 0,0-1 0 0 0,0 1 1 0 0,0-1-1 0 0,0 1 0 0 0,0 0 1 0 0,-1-1-1 0 0,1 1 0 0 0,-1 0 1 0 0,0-1-1 0 0,0 1 0 0 0,0 0 1 0 0,0 5-1 0 0,1 17 1032 0 0,2 1 0 0 0,7 35 0 0 0,1-5-252 0 0,36 192-351 0 0,-22-143-4593 0 0,-19-83-1648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0,'0'0'623'0'0,"1"3"-180"0"0,16 49 7236 0 0,5 0-4967 0 0,10 28-2001 0 0,60 195-2289 0 0,-76-223-4021 0 0,-11-29 448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11975 0 0,'-6'-2'9895'0'0,"26"6"-8865"0"0,11-4-947 0 0,55-10 0 0 0,-9-6-3116 0 0,-50 10-4249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0,'0'0'639'0'0,"2"3"-415"0"0,6 13 1296 0 0,-1 0 0 0 0,0 1 0 0 0,-2 0-1 0 0,7 33 1 0 0,0-3-642 0 0,20 100 169 0 0,5 13-1908 0 0,-34-149-1479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11831 0 0,'0'0'1187'0'0,"0"2"-1088"0"0,16 89 1614 0 0,49 160 0 0 0,-28-130-3875 0 0,-32-107-3060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14623 0 0,'-7'-5'715'0'0,"-2"-2"1613"0"0,17 7 677 0 0,3 1-3535 0 0,4-1 574 0 0,0 0 0 0 0,0-1 0 0 0,0 0 1 0 0,0-1-1 0 0,-1-1 0 0 0,1 0 1 0 0,-1-1-1 0 0,22-9 0 0 0,-1-1-5938 0 0,-16 6-400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9215 0 0,'0'0'707'0'0,"-1"3"-227"0"0,-5 76 5893 0 0,7 1-3306 0 0,16 83-2358 0 0,-3-31-349 0 0,-6 129-3282 0 0,-8-244 1116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67 5983 0 0,'0'0'464'0'0,"-7"-3"-288"0"0,2 0 382 0 0,0 1-1 0 0,0 0 0 0 0,0 1 0 0 0,0-1 1 0 0,-1 1-1 0 0,1 0 0 0 0,-1 0 0 0 0,1 1 0 0 0,-10-1 1 0 0,12 1-269 0 0,0 0 1 0 0,0 1 0 0 0,0-1-1 0 0,0 0 1 0 0,0 1 0 0 0,0 0 0 0 0,1 0-1 0 0,-1-1 1 0 0,0 2 0 0 0,0-1-1 0 0,1 0 1 0 0,-1 0 0 0 0,1 1 0 0 0,-1 0-1 0 0,1-1 1 0 0,0 1 0 0 0,0 0-1 0 0,-1 0 1 0 0,-2 4 0 0 0,-5 10 259 0 0,5-10-445 0 0,1 0-1 0 0,0 1 1 0 0,0-1-1 0 0,1 1 1 0 0,-1 0-1 0 0,2 0 1 0 0,-4 12-1 0 0,3-6-30 0 0,1 1 1 0 0,1 0-1 0 0,0 0 0 0 0,1 0 0 0 0,1 0 1 0 0,0-1-1 0 0,1 1 0 0 0,0 0 1 0 0,6 18-1 0 0,-6-26-45 0 0,0 1-1 0 0,1-1 1 0 0,0 0 0 0 0,0 0 0 0 0,0 0 0 0 0,1-1 0 0 0,0 1 0 0 0,0-1-1 0 0,0 0 1 0 0,1 0 0 0 0,0 0 0 0 0,0-1 0 0 0,0 1 0 0 0,0-1 0 0 0,1 0-1 0 0,0-1 1 0 0,0 1 0 0 0,0-1 0 0 0,0-1 0 0 0,0 1 0 0 0,8 2 0 0 0,-3-3 55 0 0,-1 0 0 0 0,1 0 0 0 0,0-1 0 0 0,-1-1 1 0 0,1 0-1 0 0,0 0 0 0 0,0-1 0 0 0,-1 0 0 0 0,1-1 1 0 0,0 0-1 0 0,-1-1 0 0 0,0 0 0 0 0,0-1 1 0 0,0 0-1 0 0,0 0 0 0 0,14-9 0 0 0,-17 8 6 0 0,-1 1 1 0 0,0-1-1 0 0,0 0 0 0 0,-1-1 1 0 0,1 1-1 0 0,-1-1 0 0 0,0 0 1 0 0,-1 0-1 0 0,1-1 0 0 0,-1 1 1 0 0,0-1-1 0 0,-1 0 0 0 0,0 0 1 0 0,4-13-1 0 0,-4 11 17 0 0,-1 0 1 0 0,0-1-1 0 0,0 1 0 0 0,-1-1 1 0 0,-1 1-1 0 0,1-1 0 0 0,-1 1 1 0 0,-1-1-1 0 0,0 0 0 0 0,0 1 1 0 0,-5-15-1 0 0,4 15-28 0 0,-1 0 0 0 0,-1 0 0 0 0,1 0 0 0 0,-2 0 0 0 0,1 0 0 0 0,-1 1 0 0 0,-1-1 0 0 0,1 1 0 0 0,-1 1 0 0 0,-1-1 0 0 0,1 1-1 0 0,-10-8 1 0 0,10 10-105 0 0,-1-1-1 0 0,0 1 0 0 0,0 0 1 0 0,0 0-1 0 0,-1 1 0 0 0,1 0 1 0 0,-12-4-1 0 0,17 8-86 0 0,1 0 0 0 0,-1 0-1 0 0,1 0 1 0 0,-1 0 0 0 0,0 1 0 0 0,1-1-1 0 0,-1 0 1 0 0,1 1 0 0 0,-1-1 0 0 0,1 1-1 0 0,-1-1 1 0 0,1 1 0 0 0,0 0 0 0 0,-1-1 0 0 0,1 1-1 0 0,0 0 1 0 0,-1 0 0 0 0,1 0 0 0 0,0 0-1 0 0,0 0 1 0 0,0 0 0 0 0,0 1 0 0 0,0-1-1 0 0,-1 2 1 0 0,-10 13-1398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 5527 0 0,'0'0'423'0'0,"0"0"-401"0"0,0 0 0 0 0,0 0 0 0 0,0 0 0 0 0,0 0 0 0 0,0-1 0 0 0,0 1-1 0 0,1 0 1 0 0,-1 0 0 0 0,0 0 0 0 0,0 0 0 0 0,0 0 0 0 0,0 0 0 0 0,0 0 0 0 0,0 0 0 0 0,0 0 0 0 0,0 0 0 0 0,0 0-1 0 0,0 0 1 0 0,0 0 0 0 0,0 0 0 0 0,0 0 0 0 0,0 0 0 0 0,0-1 0 0 0,0 1 0 0 0,0 0 0 0 0,1 0 0 0 0,-1 0 0 0 0,0 0-1 0 0,0 0 1 0 0,0 0 0 0 0,0 0 0 0 0,0 0 0 0 0,0 0 0 0 0,0 0 0 0 0,0-1 0 0 0,0 1 0 0 0,0 0 0 0 0,0 0-1 0 0,0 0 1 0 0,-1 0 0 0 0,1 0 0 0 0,0 0 0 0 0,0 0 0 0 0,0 0 0 0 0,0 0 0 0 0,0 0 0 0 0,0 0 0 0 0,0-1 0 0 0,0 1-1 0 0,0 0 1 0 0,-2-1 272 0 0,0 0 0 0 0,0 0 0 0 0,0 0 0 0 0,0 0-1 0 0,0 0 1 0 0,-1 1 0 0 0,1-1 0 0 0,0 1 0 0 0,0-1 0 0 0,0 1-1 0 0,-1 0 1 0 0,-1 0 0 0 0,0 0 137 0 0,0 0-1 0 0,0 0 1 0 0,0 0 0 0 0,0 0 0 0 0,1 1-1 0 0,-8 2 1 0 0,7-1-276 0 0,0 0 1 0 0,0 1-1 0 0,0-1 0 0 0,1 1 1 0 0,0 0-1 0 0,-1 0 1 0 0,1 1-1 0 0,0-1 0 0 0,0 1 1 0 0,1-1-1 0 0,-1 1 0 0 0,1 0 1 0 0,0 0-1 0 0,0 0 0 0 0,0 0 1 0 0,0 0-1 0 0,1 1 1 0 0,-2 6-1 0 0,-1 6 125 0 0,1-1 1 0 0,0 1-1 0 0,1 26 0 0 0,1-13 37 0 0,2 0 0 0 0,7 47 0 0 0,-5-61-279 0 0,1 0 0 0 0,0 0 0 0 0,1-1-1 0 0,1 1 1 0 0,0-1 0 0 0,11 18 0 0 0,-13-26-27 0 0,0-1 0 0 0,1 0 0 0 0,0-1 0 0 0,0 1 0 0 0,1-1 0 0 0,-1 0 0 0 0,1 0-1 0 0,0-1 1 0 0,1 0 0 0 0,-1 0 0 0 0,1 0 0 0 0,-1-1 0 0 0,11 4 0 0 0,-11-5 8 0 0,-1 0 0 0 0,1 0 0 0 0,0-1 1 0 0,0 0-1 0 0,0 0 0 0 0,0 0 0 0 0,0-1 0 0 0,0 0 0 0 0,0 0 0 0 0,0-1 1 0 0,0 0-1 0 0,0 0 0 0 0,0 0 0 0 0,0 0 0 0 0,0-1 0 0 0,-1 0 0 0 0,8-4 1 0 0,-8 3 20 0 0,0-1 1 0 0,1 0 0 0 0,-1 0-1 0 0,-1 0 1 0 0,1-1 0 0 0,-1 1 0 0 0,1-1-1 0 0,-1 0 1 0 0,-1 0 0 0 0,1-1 0 0 0,4-8-1 0 0,-4 4 68 0 0,1 0-1 0 0,-2 0 0 0 0,1-1 1 0 0,-1 1-1 0 0,-1 0 0 0 0,2-13 1 0 0,-3 14-62 0 0,-1 0 0 0 0,0 1 0 0 0,0-1 0 0 0,-1 0 0 0 0,0 0 0 0 0,0 0 0 0 0,-1 1 0 0 0,-1-1 0 0 0,1 0 0 0 0,-1 1 0 0 0,-1 0 0 0 0,1 0 0 0 0,-1 0 0 0 0,-1 0 0 0 0,0 1 0 0 0,0-1 0 0 0,0 1 0 0 0,-1 0 0 0 0,0 1 0 0 0,0-1 0 0 0,-1 1 0 0 0,-9-7 0 0 0,0 2-99 0 0,5 3-54 0 0,-1 1 0 0 0,-21-11 1 0 0,29 17-125 0 0,1 0 1 0 0,0-1-1 0 0,0 1 1 0 0,-1 1 0 0 0,1-1-1 0 0,0 0 1 0 0,-1 1-1 0 0,1 0 1 0 0,-1 0 0 0 0,1 0-1 0 0,0 0 1 0 0,-1 0-1 0 0,1 1 1 0 0,-1-1-1 0 0,1 1 1 0 0,-4 1 0 0 0,6-1-2 0 0,0-1 1 0 0,0 1 0 0 0,0-1 0 0 0,0 1 0 0 0,0 0-1 0 0,0 0 1 0 0,0-1 0 0 0,0 1 0 0 0,0 0 0 0 0,-1 1-1 0 0,2-1 68 0 0,-7 6-1266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0,'0'0'1040'0'0,"6"9"555"0"0,-3-2-710 0 0,0 0 1 0 0,-1 1-1 0 0,1-1 1 0 0,-2 1-1 0 0,1 0 0 0 0,0 10 1 0 0,0 51-23 0 0,-1-20-480 0 0,7 218-142 0 0,-8-232-1059 0 0,1 0-1 0 0,2 0 0 0 0,1 0 1 0 0,11 42-1 0 0,-11-66-744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10591 0 0,'0'0'1283'0'0,"0"2"-328"0"0,16 78 4403 0 0,16 40-4285 0 0,-20-79-830 0 0,39 129-626 0 0,-11-60-2686 0 0,-30-88 1329 0 0</inkml:trace>
  <inkml:trace contextRef="#ctx0" brushRef="#br0" timeOffset="1">26 299 15607 0 0,'-4'3'240'0'0,"3"-2"-161"0"0,0 0 0 0 0,0-1-1 0 0,1 1 1 0 0,-1-1 0 0 0,0 1 0 0 0,0-1-1 0 0,0 1 1 0 0,0-1 0 0 0,0 0-1 0 0,0 1 1 0 0,0-1 0 0 0,0 0 0 0 0,0 0-1 0 0,0 0 1 0 0,0 0 0 0 0,0 0 0 0 0,-4 0 3970 0 0,21-2-3020 0 0,-7 2-786 0 0,107-12 473 0 0,-51 6-1792 0 0,-42 6-176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11 162 6911 0 0,'0'0'528'0'0,"-1"-2"-341"0"0,-1-2-1600 0 0,-6-12 9299 0 0,14 20-6763 0 0,4 6-718 0 0,0 1 0 0 0,0 1 1 0 0,-1-1-1 0 0,-1 2 0 0 0,0-1 1 0 0,-1 1-1 0 0,8 18 0 0 0,32 99 1171 0 0,-47-129-1569 0 0,117 375 1335 0 0,-96-317-1278 0 0,-20-61-54 0 0,0-7-9 0 0,-3-13-2 0 0,-50-263-254 0 0,26-2-786 0 0,25 262 857 0 0,2-44-1 0 0,0 60 167 0 0,0 0-1 0 0,1 1 1 0 0,0 0-1 0 0,0-1 0 0 0,1 1 1 0 0,0 0-1 0 0,0 0 1 0 0,9-13-1 0 0,-11 18 18 0 0,1 1 1 0 0,0-1-1 0 0,0 1 0 0 0,0-1 1 0 0,1 1-1 0 0,-1 0 0 0 0,1 0 0 0 0,-1 0 1 0 0,1 0-1 0 0,-1 0 0 0 0,1 1 1 0 0,0-1-1 0 0,0 1 0 0 0,0 0 0 0 0,0 0 1 0 0,3-1-1 0 0,0 1 15 0 0,-1 0 0 0 0,0 1 1 0 0,0 0-1 0 0,1 0 0 0 0,-1 0 0 0 0,0 0 0 0 0,0 1 1 0 0,0 0-1 0 0,6 2 0 0 0,2 1 31 0 0,-1 0 0 0 0,0 1 0 0 0,0 1 0 0 0,0 0 0 0 0,-1 1 0 0 0,0 0 0 0 0,12 9 0 0 0,-5-1 80 0 0,0 0 1 0 0,-1 1 0 0 0,0 1 0 0 0,-2 0 0 0 0,0 1 0 0 0,-1 1-1 0 0,14 25 1 0 0,-18-27 87 0 0,-2 1 0 0 0,0-1 0 0 0,-1 2 0 0 0,0-1 0 0 0,-2 1 0 0 0,5 29 0 0 0,-8-29 120 0 0,0 0-1 0 0,-1 1 1 0 0,-2-1 0 0 0,-3 32 0 0 0,2-39-181 0 0,-1 0 0 0 0,0 0 0 0 0,0 0 0 0 0,-1-1 1 0 0,-1 1-1 0 0,0-1 0 0 0,0 0 0 0 0,-11 15 0 0 0,10-20-81 0 0,1 1 0 0 0,-1-1 0 0 0,-1 0 0 0 0,-12 9 0 0 0,-3 4 7 0 0,11-12-78 0 0,1 0 0 0 0,-1 0 0 0 0,-1-1 0 0 0,1-1 0 0 0,-1 0 0 0 0,0 0 0 0 0,0-1 0 0 0,-18 4 0 0 0,-32 0-2086 0 0,55-10 527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12439 0 0,'0'0'1126'0'0,"2"0"-674"0"0,4-2 572 0 0,1 0 0 0 0,-1 0 0 0 0,0 0 0 0 0,7-3 0 0 0,16-7 1474 0 0,15-1-1123 0 0,39-9-726 0 0,-25 10-771 0 0,43-7-2297 0 0,-76 17 444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27 10591 0 0,'-1'-2'82'0'0,"0"0"0"0"0,-1 0 0 0 0,1 0 0 0 0,-1 1 0 0 0,0-1 0 0 0,0 0 0 0 0,1 1 0 0 0,-1-1 0 0 0,0 1 0 0 0,0 0 0 0 0,0-1 0 0 0,0 1 0 0 0,-1 0 0 0 0,1 0 0 0 0,0 1 0 0 0,0-1 0 0 0,-1 0 0 0 0,1 1 0 0 0,0-1 0 0 0,-1 1 0 0 0,1 0 0 0 0,0 0 0 0 0,-1 0 0 0 0,1 0 0 0 0,-1 0 0 0 0,1 1 0 0 0,0-1 0 0 0,-5 2 0 0 0,-22 2 2504 0 0,24-3-2303 0 0,0-1 0 0 0,1 0 0 0 0,-1 1-1 0 0,1 0 1 0 0,-1 0 0 0 0,1 1 0 0 0,0-1 0 0 0,-1 1 0 0 0,1 0-1 0 0,0 0 1 0 0,0 0 0 0 0,0 0 0 0 0,0 1 0 0 0,1 0 0 0 0,-4 3 0 0 0,3-2-252 0 0,0 0 0 0 0,1 0 0 0 0,-1 1 0 0 0,1 0 0 0 0,0-1 0 0 0,1 1 0 0 0,-1 0 1 0 0,1 0-1 0 0,0 0 0 0 0,0 1 0 0 0,1-1 0 0 0,-1 1 0 0 0,1-1 0 0 0,0 1 0 0 0,1-1 1 0 0,-1 1-1 0 0,1-1 0 0 0,0 1 0 0 0,1-1 0 0 0,-1 1 0 0 0,1-1 0 0 0,0 1 0 0 0,0-1 1 0 0,1 1-1 0 0,0-1 0 0 0,0 0 0 0 0,0 0 0 0 0,5 9 0 0 0,-3-10-45 0 0,-1 1 0 0 0,1-1 0 0 0,0 0 0 0 0,0 0 0 0 0,1 0 0 0 0,-1-1 0 0 0,1 0 0 0 0,0 1 0 0 0,-1-2 0 0 0,1 1 0 0 0,1 0 0 0 0,-1-1 0 0 0,0 0 0 0 0,1 0 0 0 0,9 1 0 0 0,-11-2-29 0 0,0-1 0 0 0,0 1 0 0 0,0-1 1 0 0,1 0-1 0 0,-1 0 0 0 0,0-1 0 0 0,0 1 1 0 0,0-1-1 0 0,0 0 0 0 0,-1 0 0 0 0,1-1 1 0 0,0 1-1 0 0,0-1 0 0 0,-1 1 0 0 0,1-1 1 0 0,0 0-1 0 0,-1-1 0 0 0,0 1 0 0 0,0-1 0 0 0,0 1 1 0 0,0-1-1 0 0,5-6 0 0 0,-6 6-24 0 0,-1 1 0 0 0,1-1 0 0 0,-1 0 0 0 0,0 0 0 0 0,0 0 0 0 0,0 0 0 0 0,0 0 0 0 0,-1 0 0 0 0,1 0-1 0 0,-1 0 1 0 0,1-1 0 0 0,-1 1 0 0 0,0 0 0 0 0,-1-5 0 0 0,0 2-43 0 0,0 0-1 0 0,0 0 0 0 0,0 0 1 0 0,-1 0-1 0 0,0 0 1 0 0,-3-7-1 0 0,4 10 54 0 0,1 0-1 0 0,0 0 1 0 0,-1 0-1 0 0,1 0 1 0 0,0 0-1 0 0,0 0 1 0 0,2-5-1 0 0,-1 7 47 0 0,0-1-1 0 0,0 1 0 0 0,0 0 1 0 0,0 0-1 0 0,0 0 0 0 0,1 0 1 0 0,-1 0-1 0 0,0 0 0 0 0,1 0 1 0 0,-1 0-1 0 0,4-1 0 0 0,-1 2 58 0 0,0 0-1 0 0,1 0 1 0 0,-1 0 0 0 0,0 1-1 0 0,1-1 1 0 0,-1 1 0 0 0,0 0-1 0 0,0 0 1 0 0,0 1-1 0 0,0-1 1 0 0,0 1 0 0 0,0 0-1 0 0,0 0 1 0 0,-1 0-1 0 0,1 0 1 0 0,0 1 0 0 0,-1-1-1 0 0,0 1 1 0 0,0 0-1 0 0,0 0 1 0 0,3 4 0 0 0,1 1 240 0 0,0 0 0 0 0,-1 1 0 0 0,0 0 0 0 0,-1 0 0 0 0,0 0 0 0 0,0 1 0 0 0,4 15 0 0 0,-5-14-79 0 0,-2 0 0 0 0,1 0 0 0 0,-2 0-1 0 0,1 0 1 0 0,-2 0 0 0 0,1 0 0 0 0,-2 0 0 0 0,1 1-1 0 0,-1-1 1 0 0,-1 0 0 0 0,0 0 0 0 0,-1 0 0 0 0,0-1-1 0 0,0 1 1 0 0,-1-1 0 0 0,-1 1 0 0 0,0-1 0 0 0,0-1-1 0 0,-13 19 1 0 0,7-15-465 0 0,-1-1 0 0 0,0 1-1 0 0,-1-2 1 0 0,-24 17 0 0 0,28-21-627 0 0,9-7 811 0 0,0 0 1 0 0,-1 0-1 0 0,1 0 0 0 0,0 0 0 0 0,-1 0 0 0 0,1 0 1 0 0,0 0-1 0 0,-1 0 0 0 0,1 0 0 0 0,-1 0 1 0 0,1 0-1 0 0,0 0 0 0 0,-1 0 0 0 0,1 0 0 0 0,0 0 1 0 0,-1 0-1 0 0,1-1 0 0 0,0 1 0 0 0,0 0 0 0 0,-1 0 1 0 0,1 0-1 0 0,0 0 0 0 0,-1-1 0 0 0,1 1 1 0 0,0 0-1 0 0,0 0 0 0 0,0-1 0 0 0,-1 1 0 0 0,1 0 1 0 0,0-1-1 0 0,-7-8-1539 0 0,4-1-31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0,'0'0'1091'0'0,"0"2"-899"0"0,10 221 3413 0 0,14-44-2690 0 0,-18-144-944 0 0,3 0 0 0 0,0-1 0 0 0,16 36 0 0 0,-20-59-140 0 0,0 0 1 0 0,1-1 0 0 0,13 19-1 0 0,-17-26-43 0 0,0 0 0 0 0,1 0 0 0 0,-1-1 0 0 0,0 0 1 0 0,1 1-1 0 0,-1-1 0 0 0,1 0 0 0 0,0 0 0 0 0,-1 0 0 0 0,1-1 0 0 0,0 1 0 0 0,0 0 0 0 0,0-1 0 0 0,1 0 1 0 0,-1 0-1 0 0,0 0 0 0 0,0 0 0 0 0,6 0 0 0 0,3-2-1727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6447 0 0,'0'0'1006'0'0,"0"2"667"0"0,-3 9 382 0 0,0 0-1 0 0,1 1 1 0 0,0 12 0 0 0,1-10-1512 0 0,2 1 0 0 0,0-1 0 0 0,0-1 0 0 0,5 22 1 0 0,-3-23-385 0 0,1 0 0 0 0,0 0 0 0 0,0 0 0 0 0,1 0 0 0 0,1-1 0 0 0,6 11 0 0 0,-8-16-136 0 0,1 0-1 0 0,-1 0 1 0 0,1 0 0 0 0,0-1 0 0 0,0 0 0 0 0,1 0-1 0 0,0 0 1 0 0,0-1 0 0 0,0 0 0 0 0,0 0-1 0 0,11 5 1 0 0,-14-8-18 0 0,0 0 0 0 0,-1 0 0 0 0,1-1 0 0 0,0 1 1 0 0,0 0-1 0 0,-1-1 0 0 0,1 0 0 0 0,0 0 0 0 0,0 0 0 0 0,0 0 0 0 0,-1 0 0 0 0,1 0 0 0 0,0-1 0 0 0,0 0 0 0 0,4-1 0 0 0,-2 0-51 0 0,-1 0-1 0 0,1 0 1 0 0,-1-1 0 0 0,0 0-1 0 0,1 0 1 0 0,-1 0-1 0 0,-1 0 1 0 0,5-5-1 0 0,0-1-119 0 0,0 0-1 0 0,0-1 1 0 0,-1 0-1 0 0,-1-1 1 0 0,0 0-1 0 0,7-16 1 0 0,-7 8 40 0 0,0-1 0 0 0,4-29 1 0 0,-9 46 132 0 0,0-8 77 0 0,0 0 0 0 0,-1-15 0 0 0,0 14 115 0 0,0 10 60 0 0,-1-6 1367 0 0,-1 15-1479 0 0,1 1 0 0 0,0-1-1 0 0,1 0 1 0 0,-1 0 0 0 0,1 0-1 0 0,1 1 1 0 0,-1-1 0 0 0,1 0-1 0 0,3 11 1 0 0,3 7 25 0 0,13 32 0 0 0,-14-41-135 0 0,-2-5-206 0 0,1 0 0 0 0,1-1-1 0 0,0 0 1 0 0,0 0 0 0 0,15 18 0 0 0,-16-22-420 0 0,1 0 1 0 0,-1 0 0 0 0,1-1-1 0 0,0 0 1 0 0,1 0 0 0 0,-1-1 0 0 0,1 0-1 0 0,0 0 1 0 0,12 5 0 0 0,-5-5-986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 15231 0 0,'0'0'1379'0'0,"-8"-2"-1110"0"0,7 2-251 0 0,1 0 0 0 0,0 0 1 0 0,-1 0-1 0 0,1 0 0 0 0,-1-1 0 0 0,1 1 0 0 0,0 0 0 0 0,-1 0 0 0 0,1 0 0 0 0,-1 0 0 0 0,1 0 0 0 0,-1 0 0 0 0,1 0 0 0 0,0 0 1 0 0,-1 0-1 0 0,1 0 0 0 0,-1 0 0 0 0,1 0 0 0 0,0 1 0 0 0,-1-1 0 0 0,1 0 0 0 0,-1 0 0 0 0,1 0 0 0 0,0 0 0 0 0,-1 1 1 0 0,1-1-1 0 0,0 0 0 0 0,-1 0 0 0 0,1 1 0 0 0,0-1 0 0 0,-1 0 0 0 0,1 1 0 0 0,0-1 0 0 0,0 0 0 0 0,-1 1 0 0 0,1-1 1 0 0,0 0-1 0 0,0 1 0 0 0,0-1 0 0 0,0 1 0 0 0,-1-1 0 0 0,1 1 0 0 0,0 0 134 0 0,-3 5 66 0 0,1-1 1 0 0,0 2 0 0 0,0-1-1 0 0,0 0 1 0 0,1 0 0 0 0,0 1-1 0 0,0-1 1 0 0,0 0 0 0 0,1 1-1 0 0,0-1 1 0 0,1 13 0 0 0,2 2 492 0 0,1-1 1 0 0,8 27-1 0 0,-9-37-1097 0 0,0-1 1 0 0,1 0-1 0 0,0 0 1 0 0,1 0-1 0 0,0 0 0 0 0,0-1 1 0 0,9 11-1 0 0,-11-15 103 0 0,1 1 1 0 0,0-1-1 0 0,1 0 0 0 0,-1-1 1 0 0,1 1-1 0 0,-1-1 0 0 0,1 1 1 0 0,0-1-1 0 0,0-1 0 0 0,1 1 1 0 0,-1-1-1 0 0,0 0 0 0 0,11 3 1 0 0,-2-4-1520 0 0,-1-4-42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5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0,'0'2'923'0'0,"8"110"2724"0"0,3-2-826 0 0,-4-46-1837 0 0,8 83-139 0 0,8 79-625 0 0,-9-82-471 0 0,-1-48-4076 0 0,-10-79-1919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49 11719 0 0,'-3'-1'119'0'0,"0"1"-1"0"0,0-1 1 0 0,0 0 0 0 0,0 1-1 0 0,1 0 1 0 0,-1 0-1 0 0,0 0 1 0 0,0 0-1 0 0,-4 1 1 0 0,5-1-50 0 0,0 1-1 0 0,0 0 1 0 0,0 0 0 0 0,0 0-1 0 0,1 0 1 0 0,-1 0 0 0 0,0 1-1 0 0,0-1 1 0 0,1 1 0 0 0,-1-1 0 0 0,0 1-1 0 0,-1 3 1 0 0,-1 0 98 0 0,0 1 0 0 0,0 0 0 0 0,1 0 0 0 0,0 0 0 0 0,0 0 1 0 0,1 1-1 0 0,0-1 0 0 0,0 1 0 0 0,0 0 0 0 0,1-1 0 0 0,0 1 0 0 0,0 0 0 0 0,1 0 0 0 0,-1 0 0 0 0,2 8 1 0 0,0-3 113 0 0,1 0-1 0 0,0 1 1 0 0,1-1 0 0 0,0 0 0 0 0,1 0 0 0 0,0 0 0 0 0,9 16 0 0 0,-10-22-289 0 0,1 0-1 0 0,0 0 1 0 0,0-1-1 0 0,0 1 0 0 0,1-1 1 0 0,0 0-1 0 0,0 0 1 0 0,0 0-1 0 0,0-1 1 0 0,1 0-1 0 0,0 0 0 0 0,0 0 1 0 0,9 4-1 0 0,-11-7 7 0 0,0 1 0 0 0,0-1-1 0 0,-1 0 1 0 0,1 0 0 0 0,0 0 0 0 0,0-1 0 0 0,0 1-1 0 0,0-1 1 0 0,0 0 0 0 0,0 0 0 0 0,0 0-1 0 0,0-1 1 0 0,0 1 0 0 0,0-1 0 0 0,0 0-1 0 0,0 0 1 0 0,0-1 0 0 0,-1 1 0 0 0,1-1-1 0 0,0 1 1 0 0,-1-1 0 0 0,1 0 0 0 0,-1-1-1 0 0,5-3 1 0 0,-3 1 93 0 0,0 0 0 0 0,-1 0 0 0 0,0 0 0 0 0,0 0 0 0 0,0-1 0 0 0,-1 0 0 0 0,1 0 0 0 0,-1 0-1 0 0,-1 0 1 0 0,1 0 0 0 0,-1 0 0 0 0,0-1 0 0 0,-1 1 0 0 0,1-1 0 0 0,-1 0 0 0 0,0-13 0 0 0,-1 11-38 0 0,0 0 1 0 0,-1-1 0 0 0,0 1 0 0 0,-1 0 0 0 0,0-1-1 0 0,0 1 1 0 0,-1 0 0 0 0,0 0 0 0 0,0 1-1 0 0,-1-1 1 0 0,-8-13 0 0 0,-33-40-1199 0 0,39 55-20 0 0,-1-1 0 0 0,0 1-1 0 0,0 0 1 0 0,-1 1 0 0 0,-12-9 0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 7367 0 0,'0'0'667'0'0,"-1"0"-547"0"0,-9 0 103 0 0,2-1 722 0 0,0 1 0 0 0,0 0 0 0 0,1 0 0 0 0,-1 1 0 0 0,0 0 0 0 0,0 1 0 0 0,0 0 0 0 0,-13 5 0 0 0,-37 12 1896 0 0,56-19-2401 0 0,1 2-358 0 0,1-2-82 0 0,0 0 0 0 0,0 1 0 0 0,-1-1 0 0 0,1 0 0 0 0,0 1 0 0 0,0-1 0 0 0,-1 0 0 0 0,1 1 0 0 0,0-1 0 0 0,0 1 0 0 0,0-1 0 0 0,0 1 0 0 0,0-1 0 0 0,0 0 0 0 0,-1 1 0 0 0,1-1 0 0 0,0 1 0 0 0,0-1 0 0 0,0 1 0 0 0,1-1 0 0 0,-1 1 0 0 0,0-1 0 0 0,0 0 0 0 0,0 1 0 0 0,0-1 0 0 0,0 1 0 0 0,0-1 0 0 0,1 0 0 0 0,-1 1 0 0 0,0-1 0 0 0,0 1 0 0 0,1-1 0 0 0,-1 0 0 0 0,0 1 0 0 0,0-1 0 0 0,1 0 0 0 0,-1 1 0 0 0,0-1 0 0 0,1 0 0 0 0,0 1 0 0 0,-1-1-3 0 0,4 3-24 0 0,0 1 0 0 0,1-1-1 0 0,0 0 1 0 0,-1 0 0 0 0,1-1 0 0 0,0 1 0 0 0,0-1 0 0 0,0 0-1 0 0,1 0 1 0 0,4 0 0 0 0,4 3-13 0 0,-14-5 40 0 0,44 15 59 0 0,57 28 1 0 0,-94-39 78 0 0,1 0 1 0 0,-2 1-1 0 0,1 0 1 0 0,-1 0-1 0 0,1 0 1 0 0,-2 1-1 0 0,1 0 1 0 0,0 0-1 0 0,4 7 1 0 0,-8-10-57 0 0,0 0 0 0 0,0 0 0 0 0,-1 0 1 0 0,1 0-1 0 0,-1 0 0 0 0,0 0 0 0 0,0 0 1 0 0,0 0-1 0 0,0 0 0 0 0,-1 1 0 0 0,1-1 1 0 0,-1 0-1 0 0,0 1 0 0 0,0-1 1 0 0,0 0-1 0 0,0 1 0 0 0,0-1 0 0 0,-1 0 1 0 0,1 0-1 0 0,-1 1 0 0 0,0-1 0 0 0,0 0 1 0 0,-1 0-1 0 0,-1 5 0 0 0,-3 1 87 0 0,0 0 0 0 0,0-1 0 0 0,0 0 0 0 0,-1 0 0 0 0,-16 14 0 0 0,18-17-150 0 0,-1-1 1 0 0,0 0-1 0 0,0 0 0 0 0,0-1 1 0 0,0 1-1 0 0,0-1 1 0 0,-1-1-1 0 0,0 1 1 0 0,-12 2-1 0 0,14-4-34 0 0,2 0-21 0 0,0 0 1 0 0,-1-1-1 0 0,1 0 1 0 0,0 1-1 0 0,0-1 1 0 0,-1 0-1 0 0,1-1 1 0 0,0 1-1 0 0,-4-1 0 0 0,6 1-170 0 0,20-9-748 0 0,-8 7 886 0 0,-1 1-1 0 0,1-1 0 0 0,0 1 0 0 0,14 1 0 0 0,-10 0 35 0 0,23-2-1 0 0,-21-2 36 0 0,0 0 1 0 0,-1-1-1 0 0,1-1 0 0 0,-1 0 0 0 0,0-2 0 0 0,-1 1 0 0 0,0-2 1 0 0,22-15-1 0 0,-27 15 7 0 0,0 0 1 0 0,-1-1-1 0 0,0 0 1 0 0,15-20-1 0 0,-7 7-102 0 0,-14 19 68 0 0,-1 1 0 0 0,1-1 0 0 0,-1 0 0 0 0,0 0 0 0 0,0 0 1 0 0,0 0-1 0 0,-1 0 0 0 0,1 0 0 0 0,-1 0 0 0 0,0-1 0 0 0,0 1 0 0 0,-1-1 0 0 0,1 1 0 0 0,-1 0 1 0 0,0-1-1 0 0,0 1 0 0 0,-1-1 0 0 0,1 1 0 0 0,-1 0 0 0 0,0-1 0 0 0,0 1 0 0 0,0 0 0 0 0,-1-1 1 0 0,0 1-1 0 0,1 0 0 0 0,-1 0 0 0 0,-1 1 0 0 0,-3-7 0 0 0,5 9 46 0 0,-1 0 0 0 0,1 0-1 0 0,0 0 1 0 0,-1 0 0 0 0,1 0 0 0 0,-1 1 0 0 0,1-1-1 0 0,-1 0 1 0 0,0 1 0 0 0,1-1 0 0 0,-1 1-1 0 0,0-1 1 0 0,1 1 0 0 0,-1 0 0 0 0,0 0-1 0 0,1 0 1 0 0,-1 0 0 0 0,-2 0 0 0 0,1 0 24 0 0,0 1 1 0 0,0-1-1 0 0,0 0 1 0 0,0 1-1 0 0,1 0 1 0 0,-1 0-1 0 0,0-1 1 0 0,1 2-1 0 0,-1-1 1 0 0,-3 2-1 0 0,1 2 86 0 0,0 0-1 0 0,0 0 0 0 0,0 1 0 0 0,1-1 0 0 0,-1 1 0 0 0,2 0 0 0 0,-1 1 1 0 0,0-1-1 0 0,1 1 0 0 0,1-1 0 0 0,-1 1 0 0 0,1 0 0 0 0,0 0 0 0 0,0 0 1 0 0,1 0-1 0 0,0 0 0 0 0,0 0 0 0 0,1 1 0 0 0,1 13 0 0 0,-1-13-24 0 0,1 0 0 0 0,0 1 0 0 0,0-1 0 0 0,1 0 0 0 0,0 0 0 0 0,1 0-1 0 0,-1 0 1 0 0,2-1 0 0 0,-1 1 0 0 0,1-1 0 0 0,0 1 0 0 0,1-1 0 0 0,-1-1 0 0 0,1 1-1 0 0,1-1 1 0 0,-1 1 0 0 0,7 4 0 0 0,-3-5-52 0 0,0 0 1 0 0,0 0-1 0 0,0-1 1 0 0,1-1-1 0 0,0 0 0 0 0,-1 0 1 0 0,1-1-1 0 0,1 0 0 0 0,-1 0 1 0 0,0-1-1 0 0,1-1 0 0 0,-1 0 1 0 0,20 0-1 0 0,-7-3-852 0 0,-1 0 1 0 0,1-1-1 0 0,-1-2 0 0 0,0 0 1 0 0,30-11-1 0 0,-24 6-7700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05.5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76 13703 0 0,'-1'0'54'0'0,"0"0"-1"0"0,0 0 0 0 0,0 0 0 0 0,-1 0 1 0 0,1 0-1 0 0,0 0 0 0 0,0 0 0 0 0,0 0 1 0 0,0 1-1 0 0,0-1 0 0 0,0 0 1 0 0,0 1-1 0 0,0-1 0 0 0,0 0 0 0 0,0 1 1 0 0,0 0-1 0 0,0-1 0 0 0,1 1 0 0 0,-1-1 1 0 0,0 1-1 0 0,0 0 0 0 0,0 0 1 0 0,0 1-1 0 0,-12 8 132 0 0,11-8-181 0 0,0-1 0 0 0,1 0 0 0 0,-1 0 0 0 0,1 1 0 0 0,-1-1 0 0 0,1 1 0 0 0,-1-1 0 0 0,1 1 0 0 0,0 0 0 0 0,0 0 0 0 0,-1-1 0 0 0,2 1 0 0 0,-1 0 0 0 0,0 0 0 0 0,0 0 0 0 0,0 0 0 0 0,0 2 0 0 0,1-3 20 0 0,1 0-1 0 0,-1-1 0 0 0,0 1 1 0 0,0 0-1 0 0,1-1 1 0 0,-1 1-1 0 0,1-1 0 0 0,-1 1 1 0 0,0-1-1 0 0,1 1 0 0 0,-1-1 1 0 0,1 1-1 0 0,-1-1 0 0 0,1 1 1 0 0,-1-1-1 0 0,1 0 1 0 0,-1 1-1 0 0,1-1 0 0 0,0 0 1 0 0,0 1-1 0 0,0 0 40 0 0,5 2 54 0 0,0 0 1 0 0,0 0-1 0 0,1-1 1 0 0,-1 0-1 0 0,1 0 1 0 0,8 2-1 0 0,44 4 575 0 0,-49-7-576 0 0,142 2 1288 0 0,-58-3-704 0 0,591-3 2415 0 0,-674 3-3085 0 0,374-13 662 0 0,-58 2-521 0 0,-76-3-179 0 0,406-75 0 0 0,-369 55-2197 0 0,-191 27 1026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06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146 415 6591 0 0,'6'-4'93'0'0,"0"1"1"0"0,1-1-1 0 0,-1 1 0 0 0,1 1 0 0 0,0 0 0 0 0,8-2 0 0 0,0-1-33 0 0,-12 4 138 0 0,-1 0 0 0 0,1-1 0 0 0,0 1 0 0 0,-1-1 0 0 0,1 0 0 0 0,-1 0 0 0 0,1 0 0 0 0,-1 0 0 0 0,0 0 0 0 0,0-1 0 0 0,4-4 0 0 0,-3 3 195 0 0,-1 0 1 0 0,1-1-1 0 0,0 1 0 0 0,-1-1 0 0 0,0 0 0 0 0,2-7 1959 0 0,-5 10-2227 0 0,0 1-1 0 0,0 0 1 0 0,0 0 0 0 0,0 0 0 0 0,0 0-1 0 0,0 1 1 0 0,0-1 0 0 0,0 0-1 0 0,-1 0 1 0 0,1 1 0 0 0,0-1 0 0 0,-2 0-1 0 0,0 1-4 0 0,-1-1-1 0 0,1 1 0 0 0,0 0 0 0 0,-1 0 1 0 0,1 1-1 0 0,-1-1 0 0 0,1 1 0 0 0,0 0 1 0 0,-1 0-1 0 0,-3 1 0 0 0,-6 2 21 0 0,3-2-91 0 0,2 1 0 0 0,-1 0 1 0 0,0 1-1 0 0,0 0 0 0 0,1 0 0 0 0,-16 11 0 0 0,11-4-42 0 0,0-1 0 0 0,0 2 0 0 0,-11 12 0 0 0,17-16 0 0 0,1 0 0 0 0,0 1 1 0 0,1 0-1 0 0,0-1 0 0 0,0 1 0 0 0,1 1 0 0 0,0-1 0 0 0,1 1 0 0 0,0 0 0 0 0,0-1 0 0 0,1 1 1 0 0,1 0-1 0 0,-1 1 0 0 0,1-1 0 0 0,1 0 0 0 0,2 18 0 0 0,-2-20 21 0 0,1 0 0 0 0,1 0 1 0 0,-1 0-1 0 0,1 0 0 0 0,1-1 0 0 0,0 1 0 0 0,0-1 0 0 0,0 0 0 0 0,1 0 1 0 0,0 0-1 0 0,0 0 0 0 0,1 0 0 0 0,0-1 0 0 0,0 0 0 0 0,0 0 0 0 0,1 0 1 0 0,0-1-1 0 0,0 0 0 0 0,0 0 0 0 0,1 0 0 0 0,12 6 0 0 0,-12-8 79 0 0,0 0 0 0 0,0 0 1 0 0,1-1-1 0 0,-1 0 0 0 0,0 0 0 0 0,1-1 0 0 0,-1 0 0 0 0,1 0 0 0 0,-1-1 0 0 0,12 0 0 0 0,-14-1-13 0 0,1 1 0 0 0,-1-2 0 0 0,0 1-1 0 0,0 0 1 0 0,0-1 0 0 0,0 0 0 0 0,0 0 0 0 0,-1 0-1 0 0,1-1 1 0 0,-1 0 0 0 0,1 0 0 0 0,-1 0-1 0 0,0 0 1 0 0,0-1 0 0 0,7-7 0 0 0,-4 2 42 0 0,0-1 1 0 0,-1-1-1 0 0,1 1 1 0 0,-2-1-1 0 0,0 0 1 0 0,0 0-1 0 0,-1 0 1 0 0,0-1-1 0 0,-1 0 1 0 0,3-21-1 0 0,-3 2-39 0 0,-1 1 0 0 0,-2-1 0 0 0,-3-34 0 0 0,-1 33-116 0 0,-1-1 0 0 0,-2 1 0 0 0,-1-1 1 0 0,-1 2-1 0 0,-24-54 0 0 0,-18-46-4948 0 0,42 101 1615 0 0,7 19-2152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06.9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10823 0 0,'10'23'480'0'0,"-4"-7"96"0"0,-1 5-456 0 0,2 4-120 0 0,-2 3 0 0 0,2 1 0 0 0,0 1 680 0 0,0 0 120 0 0,-1-3 16 0 0,1-1 8 0 0,0 0-536 0 0,0-5-96 0 0,1-3-32 0 0,-1-6 0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07.3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0 2759 0 0,'2'1'207'0'0,"7"2"-387"0"0,7 2 7297 0 0,-17-2-6110 0 0,-5 8-242 0 0,0 1 0 0 0,0-1 1 0 0,-1 0-1 0 0,-11 14 0 0 0,-5 6 149 0 0,-14 34 378 0 0,35-61-1227 0 0,0-1 0 0 0,0 1 0 0 0,0 0 0 0 0,0 0 1 0 0,1 1-1 0 0,-1-1 0 0 0,1 0 0 0 0,0 0 0 0 0,0 1 0 0 0,1-1 0 0 0,-1 1 0 0 0,1-1 0 0 0,0 0 1 0 0,0 1-1 0 0,2 5 0 0 0,-1-4-29 0 0,1-1 1 0 0,0 1 0 0 0,0-1 0 0 0,0 1-1 0 0,1-1 1 0 0,0 0 0 0 0,0 0-1 0 0,0 0 1 0 0,1 0 0 0 0,7 8-1 0 0,-9-11-28 0 0,1 1 0 0 0,0 0 1 0 0,-1-1-1 0 0,1 0 0 0 0,0 0 0 0 0,0 1 0 0 0,1-2 0 0 0,-1 1 0 0 0,0 0 0 0 0,6 1 1 0 0,-7-2-2 0 0,1-1 0 0 0,-1 1 0 0 0,1-1 0 0 0,-1 0 0 0 0,1 0 0 0 0,0 0 0 0 0,-1 0 0 0 0,1 0 0 0 0,0 0 0 0 0,-1-1 0 0 0,1 1 0 0 0,-1-1 0 0 0,1 0 0 0 0,-1 0 0 0 0,5-2 0 0 0,-1-1 19 0 0,1 1 1 0 0,-1-2 0 0 0,0 1-1 0 0,0-1 1 0 0,0 0 0 0 0,-1 0-1 0 0,1-1 1 0 0,7-9 0 0 0,-1-4 95 0 0,18-33 1 0 0,-24 39-119 0 0,-1 0 1 0 0,-1-1-1 0 0,0 1 0 0 0,-1-1 1 0 0,0-1-1 0 0,-1 1 0 0 0,0 0 1 0 0,-1 0-1 0 0,-1-1 1 0 0,-2-17-1 0 0,1 24-105 0 0,1 7 1 0 0,-1 1 99 0 0,1-1 0 0 0,0 1 1 0 0,0 0-1 0 0,0 0 0 0 0,0 0 1 0 0,-1-1-1 0 0,1 1 1 0 0,0 0-1 0 0,0 0 0 0 0,0 0 1 0 0,-1 0-1 0 0,1 0 0 0 0,0 0 1 0 0,0-1-1 0 0,-1 1 1 0 0,1 0-1 0 0,0 0 0 0 0,0 0 1 0 0,-1 0-1 0 0,1 0 0 0 0,0 0 1 0 0,0 0-1 0 0,-1 0 1 0 0,1 0-1 0 0,0 0 0 0 0,0 0 1 0 0,-1 0-1 0 0,1 0 0 0 0,0 0 1 0 0,-3 3 4 0 0,1-1 0 0 0,-1 1-1 0 0,1 0 1 0 0,0 0 0 0 0,0 0 0 0 0,0 0 0 0 0,1 0 0 0 0,-1 0 0 0 0,1 0-1 0 0,0 1 1 0 0,-1-1 0 0 0,1 0 0 0 0,0 7 0 0 0,-1-3-15 0 0,1 0 1 0 0,0 0 0 0 0,1-1-1 0 0,-1 1 1 0 0,1 0 0 0 0,2 11-1 0 0,0-8-67 0 0,1-1-1 0 0,0 0 0 0 0,0 1 1 0 0,1-1-1 0 0,0-1 1 0 0,9 15-1 0 0,-9-18-250 0 0,0 1-1 0 0,0-1 1 0 0,0 0-1 0 0,1 0 1 0 0,0 0-1 0 0,0 0 1 0 0,0-1-1 0 0,1 0 1 0 0,-1 0-1 0 0,9 4 1 0 0,5 0-5085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07.6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165 38 8287 0 0,'-6'-4'199'0'0,"-1"1"1"0"0,0-1-1 0 0,0 1 0 0 0,0 0 0 0 0,-1 1 0 0 0,1 0 0 0 0,-1 0 0 0 0,1 1 0 0 0,-10-1 0 0 0,-9-4 1787 0 0,22 5-1673 0 0,0 0 0 0 0,0 0 1 0 0,-1 0-1 0 0,1 0 0 0 0,0 1 0 0 0,0-1 1 0 0,-1 1-1 0 0,-5 1 0 0 0,1 3 415 0 0,9-4-722 0 0,0 0-1 0 0,-1 0 0 0 0,1 0 1 0 0,0 1-1 0 0,0-1 0 0 0,-1 0 1 0 0,1 0-1 0 0,0 0 0 0 0,-1 1 1 0 0,1-1-1 0 0,0 0 0 0 0,0 0 1 0 0,0 1-1 0 0,-1-1 0 0 0,1 0 1 0 0,0 0-1 0 0,0 1 0 0 0,0-1 1 0 0,-1 0-1 0 0,1 1 0 0 0,0 1-6 0 0,0 0 0 0 0,0 1-1 0 0,1-1 1 0 0,-1 0 0 0 0,0 0-1 0 0,1 0 1 0 0,-1 0 0 0 0,1 0-1 0 0,0 0 1 0 0,0 0 0 0 0,0 0-1 0 0,0 0 1 0 0,0 0-1 0 0,2 3 1 0 0,0-1-13 0 0,0-1 0 0 0,-1 1 0 0 0,2-1 0 0 0,-1 1 0 0 0,0-1 0 0 0,6 4 0 0 0,108 58 180 0 0,-9-6 1430 0 0,-105-57-1432 0 0,1 1 0 0 0,-1-1-1 0 0,0 1 1 0 0,0-1 0 0 0,0 1-1 0 0,0 0 1 0 0,-1 0 0 0 0,1 1-1 0 0,-1-1 1 0 0,0 0 0 0 0,0 1-1 0 0,0 0 1 0 0,2 5 0 0 0,-3-7-81 0 0,0 1 1 0 0,-1-1 0 0 0,1 1 0 0 0,-1-1 0 0 0,0 1 0 0 0,0-1 0 0 0,0 1 0 0 0,0 0 0 0 0,0-1 0 0 0,0 1 0 0 0,-1-1-1 0 0,1 1 1 0 0,-1-1 0 0 0,0 0 0 0 0,0 1 0 0 0,0-1 0 0 0,0 0 0 0 0,0 1 0 0 0,0-1 0 0 0,-1 0 0 0 0,1 0 0 0 0,-3 3 0 0 0,-3 2 9 0 0,0 1 1 0 0,0-1 0 0 0,-1 0 0 0 0,0-1 0 0 0,0 1 0 0 0,0-2 0 0 0,-1 1-1 0 0,0-1 1 0 0,-13 5 0 0 0,-2 1-300 0 0,13-6 188 0 0,-20 7-1 0 0,26-11-825 0 0,0 0-1 0 0,0 0 1 0 0,0-1-1 0 0,-6 1 1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08.0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5527 0 0,'0'0'423'0'0,"2"3"58"0"0,7 7 1919 0 0,-1 1-1 0 0,11 19 0 0 0,10 29 886 0 0,13 67-1426 0 0,-38-115-1634 0 0,129 464 722 0 0,-121-421-2355 0 0,-3 1 0 0 0,3 68 0 0 0,-10-98-338 0 0</inkml:trace>
  <inkml:trace contextRef="#ctx0" brushRef="#br0" timeOffset="1">90 715 1375 0 0,'-17'-56'-688'0'0,"5"-4"4705"0"0,10 50-2752 0 0,1-1 1 0 0,0 0-1 0 0,1 0 1 0 0,1 0-1 0 0,-1 1 0 0 0,2-1 1 0 0,0 0-1 0 0,6-20 1 0 0,-7 28-1120 0 0,1-1 0 0 0,0 1 1 0 0,-1 0-1 0 0,2 0 0 0 0,-1 0 0 0 0,0 1 1 0 0,0-1-1 0 0,1 1 0 0 0,0-1 1 0 0,-1 1-1 0 0,1 0 0 0 0,0 0 1 0 0,0 0-1 0 0,0 0 0 0 0,0 0 1 0 0,1 1-1 0 0,-1-1 0 0 0,0 1 0 0 0,7-1 1 0 0,0-1-48 0 0,0 1 1 0 0,0 1-1 0 0,0-1 0 0 0,0 2 1 0 0,18 0-1 0 0,7 3-497 0 0,0 0 0 0 0,35 10 0 0 0,-40-6-1112 0 0,-2 0-426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08.5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1 230 2303 0 0,'2'0'3040'0'0,"0"1"-2114"0"0,1 0-1 0 0,0-1 1 0 0,0 1-1 0 0,-1-1 1 0 0,1 0-1 0 0,0 0 1 0 0,0 0-1 0 0,4-1 1 0 0,23-6 2789 0 0,-17 4-3500 0 0,-10 2-118 0 0,1-1 0 0 0,0 0-1 0 0,-1 1 1 0 0,1-1-1 0 0,-1-1 1 0 0,1 1 0 0 0,-1 0-1 0 0,0-1 1 0 0,0 0 0 0 0,3-4-1 0 0,27-33 298 0 0,-33 40-385 0 0,4-6 18 0 0,0 0 1 0 0,0-1-1 0 0,-1 1 1 0 0,1-1-1 0 0,-2 0 1 0 0,5-13 0 0 0,-6 16-9 0 0,0 1 0 0 0,-1 0 0 0 0,1-1 0 0 0,-1 1 0 0 0,0 0 0 0 0,0-1 0 0 0,0 1 1 0 0,0 0-1 0 0,-1-1 0 0 0,1 1 0 0 0,-1 0 0 0 0,0-1 0 0 0,0 1 0 0 0,0 0 0 0 0,0 0 1 0 0,-1 0-1 0 0,-2-4 0 0 0,3 4 32 0 0,-1 1 0 0 0,-1 0 0 0 0,1-1 0 0 0,0 1 0 0 0,0 0 0 0 0,-1 0 0 0 0,1 0 0 0 0,-1 1 0 0 0,0-1 1 0 0,0 1-1 0 0,1-1 0 0 0,-1 1 0 0 0,0 0 0 0 0,0 0 0 0 0,0 0 0 0 0,-4 0 0 0 0,-4 0 276 0 0,1 0 1 0 0,0 0-1 0 0,-17 3 0 0 0,25-2-279 0 0,0 0 0 0 0,-1 1 0 0 0,1-1 0 0 0,0 1 0 0 0,-1-1 0 0 0,1 1 0 0 0,0 0 0 0 0,0 0 0 0 0,0 0 0 0 0,-1 0 0 0 0,1 1 0 0 0,0-1 0 0 0,1 0 0 0 0,-1 1 0 0 0,0 0 0 0 0,0-1 0 0 0,1 1 0 0 0,-1 0 0 0 0,1 0 0 0 0,-1 0 1 0 0,1 0-1 0 0,0 0 0 0 0,0 0 0 0 0,0 0 0 0 0,0 0 0 0 0,0 0 0 0 0,0 1 0 0 0,1-1 0 0 0,-1 0 0 0 0,0 5 0 0 0,0 0 5 0 0,0 1 1 0 0,1-1 0 0 0,0 1 0 0 0,0-1-1 0 0,1 0 1 0 0,0 1 0 0 0,0-1-1 0 0,4 13 1 0 0,0-5-31 0 0,1-1-1 0 0,1 1 1 0 0,1-2-1 0 0,-1 1 1 0 0,2-1-1 0 0,0 0 1 0 0,1-1-1 0 0,14 15 1 0 0,-11-13-97 0 0,1-2 1 0 0,1 1 0 0 0,0-2-1 0 0,1 0 1 0 0,0 0 0 0 0,26 11-1 0 0,-33-18-717 0 0,1 0 0 0 0,0 0-1 0 0,16 3 1 0 0,-22-6 308 0 0,0 0-1 0 0,0-1 1 0 0,-1 0-1 0 0,1 0 1 0 0,0 0-1 0 0,0 0 1 0 0,-1-1-1 0 0,1 1 1 0 0,0-1-1 0 0,0 0 0 0 0,-1 0 1 0 0,1 0-1 0 0,3-3 1 0 0,12-6-4716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1.5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43 7831 0 0,'0'0'356'0'0,"5"3"-6"0"0,15 15-222 0 0,-20-18-128 0 0,1 1 1 0 0,-1 0 0 0 0,1 0-1 0 0,-1 0 1 0 0,1 0 0 0 0,-1 0-1 0 0,1 0 1 0 0,-1 0 0 0 0,0 0-1 0 0,0 0 1 0 0,1 0 0 0 0,-1 0-1 0 0,0 0 1 0 0,0 0 0 0 0,0 0 0 0 0,0 0-1 0 0,0 0 1 0 0,0 0 0 0 0,0 0-1 0 0,-1 1 1 0 0,0 5-1 0 0,3 12 953 0 0,0 0 0 0 0,1-1 0 0 0,8 28 0 0 0,-1 0 355 0 0,31 97 1464 0 0,-28-103-2174 0 0,3 22 416 0 0,-16-60 458 0 0,0-4-1160 0 0,-7-83 735 0 0,4 35-870 0 0,0 14-66 0 0,2 0 0 0 0,3-37 0 0 0,0 57-136 0 0,0 0 0 0 0,1 0 0 0 0,1 0 0 0 0,0 0 1 0 0,1 1-1 0 0,14-29 0 0 0,-16 39-83 0 0,0 0 0 0 0,0 1 0 0 0,0-1 0 0 0,1 1 0 0 0,0 0 0 0 0,0 0 0 0 0,0 1 0 0 0,0-1 0 0 0,1 1 0 0 0,-1 0 0 0 0,1 0 0 0 0,0 0 0 0 0,0 1 0 0 0,0-1 0 0 0,0 1 0 0 0,9-2 1 0 0,-9 3-332 0 0,0 0 0 0 0,0 0 0 0 0,0 0 0 0 0,0 1 0 0 0,0 0 1 0 0,0 0-1 0 0,0 0 0 0 0,0 0 0 0 0,1 1 0 0 0,-1 0 0 0 0,6 2 1 0 0,7 4-4948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7167 0 0,'0'0'4264'0'0,"10"0"-3048"0"0,20-2 59 0 0,-19 0-802 0 0,-1 2-1 0 0,20 0 0 0 0,-29 0-429 0 0,1 0-1 0 0,-1 0 0 0 0,0 0 1 0 0,1 0-1 0 0,-1 0 0 0 0,0 0 1 0 0,0-1-1 0 0,0 1 0 0 0,1-1 1 0 0,1 0-1 0 0,10-3 416 0 0,-12 4-427 0 0,0 0-1 0 0,0 0 1 0 0,0 0-1 0 0,-1 0 0 0 0,1 0 1 0 0,0 0-1 0 0,0 1 1 0 0,0-1-1 0 0,0 0 1 0 0,0 0-1 0 0,0 1 0 0 0,-1-1 1 0 0,1 0-1 0 0,0 1 1 0 0,0-1-1 0 0,0 1 1 0 0,-1-1-1 0 0,1 1 0 0 0,0-1 1 0 0,-1 1-1 0 0,1 0 1 0 0,0-1-1 0 0,-1 1 1 0 0,1 0-1 0 0,-1-1 0 0 0,1 1 1 0 0,-1 0-1 0 0,1 0 1 0 0,-1 0-1 0 0,0-1 1 0 0,1 1-1 0 0,-1 0 0 0 0,1 1 1 0 0,-1 0 22 0 0,0-2-51 0 0,0 0-1 0 0,0 0 1 0 0,0 0-1 0 0,0 0 0 0 0,-1 0 1 0 0,1 0-1 0 0,0 0 1 0 0,0 0-1 0 0,0 0 1 0 0,0 0-1 0 0,0 0 1 0 0,0 0-1 0 0,0 0 0 0 0,-1 0 1 0 0,1 0-1 0 0,0 0 1 0 0,0 0-1 0 0,0 0 1 0 0,0 0-1 0 0,0 0 1 0 0,0 0-1 0 0,0 0 0 0 0,0 0 1 0 0,0 0-1 0 0,0 0 1 0 0,-1 0-1 0 0,1 1 1 0 0,0-1-1 0 0,0 0 0 0 0,0 0 1 0 0,0 0-1 0 0,0 0 1 0 0,0 0-1 0 0,0 0 1 0 0,0 0-1 0 0,0 0 1 0 0,0 0-1 0 0,0 1 0 0 0,0-1 1 0 0,0 0-1 0 0,0 0 1 0 0,0 0-1 0 0,0 0 1 0 0,0 0-1 0 0,0 1 1 0 0,0-1 3 0 0,0 1 0 0 0,-1 0 0 0 0,1 0 0 0 0,0 0 0 0 0,-1 0 0 0 0,1 0 0 0 0,-1 0 0 0 0,1 0 0 0 0,-1-1 0 0 0,1 1 0 0 0,-1 0 0 0 0,1 0 0 0 0,-1-1 1 0 0,0 1-1 0 0,1 0 0 0 0,-1-1 0 0 0,0 1 0 0 0,0-1 0 0 0,0 1 0 0 0,1-1 0 0 0,-1 1 0 0 0,0-1 0 0 0,-1 1 0 0 0,2-1-5 0 0,0 1 1 0 0,-1-1-1 0 0,1 0 0 0 0,0 0 0 0 0,0 0 1 0 0,0 1-1 0 0,-1-1 0 0 0,1 0 0 0 0,0 0 1 0 0,0 0-1 0 0,0 0 0 0 0,-1 0 0 0 0,1 1 1 0 0,0-1-1 0 0,0 0 0 0 0,-1 0 0 0 0,1 0 1 0 0,0 0-1 0 0,0 0 0 0 0,-1 0 0 0 0,1 0 0 0 0,0 0 1 0 0,0 0-1 0 0,-1 0 0 0 0,1 0 0 0 0,0 0 1 0 0,0 0-1 0 0,-1 0 0 0 0,1 0 0 0 0,0 0 1 0 0,0 0-1 0 0,-1 0 0 0 0,1 0 0 0 0,0 0 1 0 0,0-1-1 0 0,-1 1 0 0 0,1 0 0 0 0,0 0 1 0 0,0 0-1 0 0,-1-1 0 0 0,-1 0 9 0 0,-4 5 48 0 0,1 2-57 0 0,1-1-13 0 0,3-4-54 0 0,2 0-11 0 0,1 6 16 0 0,-1-2 49 0 0,1 1-1 0 0,1-1 1 0 0,-1 0-1 0 0,1-1 1 0 0,4 8 0 0 0,-5-10 20 0 0,-1 0 46 0 0,2 8 443 0 0,-3-8-426 0 0,0-1-1 0 0,-1 0 1 0 0,1 1-1 0 0,-1-1 0 0 0,0 1 1 0 0,1-1-1 0 0,-1 0 1 0 0,0 1-1 0 0,0-1 1 0 0,0 0-1 0 0,0 0 0 0 0,0 0 1 0 0,0 0-1 0 0,0 0 1 0 0,-3 2-1 0 0,-1 0 26 0 0,0-1 0 0 0,0 0 0 0 0,-10 3 0 0 0,-19 6 118 0 0,29-7-879 0 0,3-1-670 0 0,-2 2 298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 2759 0 0,'0'0'126'0'0,"2"-1"-5"0"0,5 0 166 0 0,4-1 4468 0 0,-11 2-4588 0 0,1 0 1 0 0,-1 0 0 0 0,0 0-1 0 0,1-1 1 0 0,-1 1-1 0 0,0 0 1 0 0,1 0 0 0 0,-1 0-1 0 0,0 0 1 0 0,0 0 0 0 0,1 0-1 0 0,-1 1 1 0 0,0-1 0 0 0,1 0-1 0 0,-1 0 1 0 0,0 0 0 0 0,0 0-1 0 0,1 0 1 0 0,-1 0 0 0 0,0 0-1 0 0,0 1 1 0 0,1-1 0 0 0,-1 0-1 0 0,0 0 1 0 0,0 0-1 0 0,1 0 1 0 0,-1 1 0 0 0,0-1-1 0 0,0 0 1 0 0,0 0 0 0 0,1 2 1041 0 0,-1-1-680 0 0,1 3-346 0 0,-1 0-1 0 0,0 0 1 0 0,0 0 0 0 0,0-1-1 0 0,0 1 1 0 0,-1 0-1 0 0,0 0 1 0 0,0-1 0 0 0,0 1-1 0 0,0 0 1 0 0,0-1-1 0 0,-1 1 1 0 0,1-1-1 0 0,-1 0 1 0 0,0 1 0 0 0,0-1-1 0 0,-4 4 1 0 0,-5 8 254 0 0,-2-1 0 0 0,-15 14 0 0 0,27-27-424 0 0,-171 162 1040 0 0,70-70-3931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5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14135 0 0,'-5'2'103'0'0,"0"0"-1"0"0,0 0 0 0 0,1 0 1 0 0,-1 0-1 0 0,1 1 1 0 0,-1 0-1 0 0,1 0 0 0 0,0 0 1 0 0,0 0-1 0 0,0 1 1 0 0,0-1-1 0 0,1 1 0 0 0,-1 0 1 0 0,-4 7-1 0 0,0 4-21 0 0,0-1 1 0 0,1 1-1 0 0,0 0 0 0 0,1 0 0 0 0,1 1 0 0 0,1 0 1 0 0,0 0-1 0 0,-2 17 0 0 0,3-7 120 0 0,1 1 0 0 0,1-1 0 0 0,2 1 0 0 0,4 32 0 0 0,-2-35-148 0 0,2 0-1 0 0,1-1 0 0 0,1 0 1 0 0,0 0-1 0 0,2 0 1 0 0,1-1-1 0 0,1-1 0 0 0,0 0 1 0 0,2 0-1 0 0,16 20 0 0 0,-17-26-46 0 0,0-1-1 0 0,1 0 0 0 0,1-1 0 0 0,0 0 0 0 0,0-1 0 0 0,2-1 0 0 0,-1 0 0 0 0,1-2 1 0 0,1 1-1 0 0,0-2 0 0 0,0 0 0 0 0,1-1 0 0 0,24 6 0 0 0,-31-11 87 0 0,-1 0-1 0 0,1 0 1 0 0,-1-1-1 0 0,1-1 1 0 0,-1 0 0 0 0,1 0-1 0 0,-1-1 1 0 0,1-1-1 0 0,-1 1 1 0 0,0-2-1 0 0,1 1 1 0 0,-1-2-1 0 0,10-3 1 0 0,-13 4 92 0 0,-1-1 0 0 0,1 1 1 0 0,-1-1-1 0 0,0-1 0 0 0,0 1 0 0 0,-1-1 1 0 0,1 0-1 0 0,-1 0 0 0 0,0 0 0 0 0,0-1 1 0 0,-1 0-1 0 0,1 0 0 0 0,-1 0 0 0 0,0 0 1 0 0,-1-1-1 0 0,0 1 0 0 0,0-1 0 0 0,0 0 1 0 0,2-11-1 0 0,-3 7 38 0 0,-1 0 0 0 0,0-1 0 0 0,0 1 0 0 0,-1 0 1 0 0,-1-1-1 0 0,0 1 0 0 0,0-1 0 0 0,-1 1 0 0 0,0 0 0 0 0,-1 0 1 0 0,-6-14-1 0 0,-7-12 300 0 0,-38-66 0 0 0,25 50-418 0 0,17 32-160 0 0,3 1-445 0 0,-1 2 1 0 0,-1 0-1 0 0,-25-32 1 0 0,20 38-1950 0 0,6 8-2803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1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90 160 6911 0 0,'0'0'5471'0'0,"-5"-8"-2931"0"0,-2-63-343 0 0,7 61-1996 0 0,0 1 1 0 0,-1-1-1 0 0,0 1 0 0 0,-1-1 0 0 0,0 1 0 0 0,-4-10 0 0 0,6 19-165 0 0,0 0 1 0 0,0-1-1 0 0,0 1 0 0 0,0 0 0 0 0,-1 0 1 0 0,1-1-1 0 0,0 1 0 0 0,0 0 0 0 0,-1-1 1 0 0,1 1-1 0 0,0 0 0 0 0,0 0 0 0 0,-1 0 0 0 0,1-1 1 0 0,0 1-1 0 0,-1 0 0 0 0,1 0 0 0 0,0 0 1 0 0,-1 0-1 0 0,1-1 0 0 0,0 1 0 0 0,-1 0 1 0 0,1 0-1 0 0,0 0 0 0 0,-1 0 0 0 0,1 0 0 0 0,0 0 1 0 0,-1 0-1 0 0,1 0 0 0 0,-1 0 0 0 0,1 0 1 0 0,0 0-1 0 0,-1 0 0 0 0,1 0 0 0 0,0 1 1 0 0,-1-1-1 0 0,1 0 0 0 0,-1 0 0 0 0,-12 8 775 0 0,11-7-821 0 0,-1 2 98 0 0,1-1 0 0 0,-1 1 0 0 0,0 0 0 0 0,1 0 0 0 0,-1 0 0 0 0,1 0 1 0 0,0 1-1 0 0,0-1 0 0 0,0 1 0 0 0,1-1 0 0 0,-1 1 0 0 0,1-1 0 0 0,0 1 0 0 0,-2 8 1 0 0,1 4 132 0 0,0 0 0 0 0,0 19 0 0 0,1-16-138 0 0,2 0 0 0 0,0 0 0 0 0,1 0 0 0 0,0-1 0 0 0,2 1 0 0 0,9 30 0 0 0,-9-40-81 0 0,0 1 0 0 0,0-1 0 0 0,1 0 0 0 0,0 0-1 0 0,1 0 1 0 0,0-1 0 0 0,0 0 0 0 0,1 0 0 0 0,0 0-1 0 0,0-1 1 0 0,1 0 0 0 0,0-1 0 0 0,16 11-1 0 0,-11-9-214 0 0,1-1-1 0 0,0 0 0 0 0,0-1 0 0 0,0-1 0 0 0,29 7 0 0 0,-33-10-408 0 0,1 0 0 0 0,-1-1 1 0 0,1-1-1 0 0,0 0 0 0 0,0 0 0 0 0,-1-1 1 0 0,1 0-1 0 0,-1-1 0 0 0,14-4 0 0 0,1-2-1394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2.2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40 11231 0 0,'-1'-2'256'0'0,"0"0"-180"0"0,-1-1 1 0 0,1 0-1 0 0,-1 1 0 0 0,0 0 0 0 0,0-1 0 0 0,1 1 0 0 0,-1 0 0 0 0,-1 0 1 0 0,1 0-1 0 0,0 0 0 0 0,0 0 0 0 0,-1 0 0 0 0,1 1 0 0 0,-1-1 0 0 0,0 1 1 0 0,1 0-1 0 0,-1 0 0 0 0,-3-1 0 0 0,5 2-24 0 0,0 0 0 0 0,0 0-1 0 0,0 0 1 0 0,0 0 0 0 0,0 0 0 0 0,1 1 0 0 0,-1-1-1 0 0,0 0 1 0 0,0 1 0 0 0,0-1 0 0 0,1 1-1 0 0,-1-1 1 0 0,0 1 0 0 0,1-1 0 0 0,-1 1 0 0 0,0-1-1 0 0,1 1 1 0 0,-1 0 0 0 0,1-1 0 0 0,-1 1 0 0 0,1 0-1 0 0,-1-1 1 0 0,0 2 0 0 0,-10 20 576 0 0,8-10-452 0 0,-1 1 0 0 0,2-1 0 0 0,0 1 1 0 0,0 0-1 0 0,1 0 0 0 0,1 0 1 0 0,0-1-1 0 0,4 25 0 0 0,-2-27-54 0 0,0 1 0 0 0,1-1-1 0 0,0 0 1 0 0,0 0 0 0 0,1 0-1 0 0,1 0 1 0 0,0-1 0 0 0,9 15-1 0 0,-10-19-70 0 0,0 1 0 0 0,0-1-1 0 0,0 0 1 0 0,1-1-1 0 0,0 1 1 0 0,0-1-1 0 0,0 0 1 0 0,0 0-1 0 0,1-1 1 0 0,-1 1-1 0 0,1-1 1 0 0,0 0 0 0 0,0-1-1 0 0,0 0 1 0 0,8 3-1 0 0,-10-4 7 0 0,0-1 0 0 0,1 1 0 0 0,-1-1 0 0 0,0 1-1 0 0,1-1 1 0 0,-1-1 0 0 0,0 1 0 0 0,1 0 0 0 0,-1-1 0 0 0,0 0-1 0 0,0 0 1 0 0,1 0 0 0 0,-1-1 0 0 0,0 1 0 0 0,0-1-1 0 0,0 0 1 0 0,-1 0 0 0 0,1-1 0 0 0,0 1 0 0 0,-1-1 0 0 0,0 1-1 0 0,1-1 1 0 0,-1 0 0 0 0,0-1 0 0 0,0 1 0 0 0,-1 0 0 0 0,1-1-1 0 0,-1 1 1 0 0,0-1 0 0 0,0 0 0 0 0,0 0 0 0 0,0 0 0 0 0,-1 0-1 0 0,1 0 1 0 0,-1 0 0 0 0,1-7 0 0 0,-1 4-32 0 0,-1-1 0 0 0,0 1 0 0 0,0 0 1 0 0,-1-1-1 0 0,0 1 0 0 0,0-1 0 0 0,-1 1 0 0 0,1 0 1 0 0,-2 0-1 0 0,-4-12 0 0 0,2 9-403 0 0,-1 1 1 0 0,0 0-1 0 0,0 0 0 0 0,-1 0 1 0 0,0 1-1 0 0,-15-14 0 0 0,0 7-3291 0 0,11 7-1750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2.8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0 152 5527 0 0,'7'12'330'0'0,"14"19"0"0"0,-14-21 808 0 0,0 1 0 0 0,7 13 0 0 0,7 26 3447 0 0,8 14-376 0 0,-16-30-2658 0 0,-12-33-562 0 0,0-2-925 0 0,2-1-59 0 0,-1-1 0 0 0,1 0 0 0 0,0 0 0 0 0,-1 0 0 0 0,0-1 0 0 0,1 1 0 0 0,-2-1 0 0 0,1 1-1 0 0,0-1 1 0 0,-1 1 0 0 0,1-1 0 0 0,0-5 0 0 0,28-116-950 0 0,7-15-1520 0 0,-35 135 2277 0 0,0-1 0 0 0,0 1 0 0 0,1 0 1 0 0,-1 0-1 0 0,1 0 0 0 0,0 0 1 0 0,1 0-1 0 0,5-6 0 0 0,0 5 22 0 0,-8 6 164 0 0,0 0 1 0 0,0 0-1 0 0,0 0 1 0 0,0 0 0 0 0,0 1-1 0 0,0-1 1 0 0,1 0-1 0 0,-1 1 1 0 0,0-1 0 0 0,0 1-1 0 0,0-1 1 0 0,0 1 0 0 0,-1-1-1 0 0,1 1 1 0 0,0 0-1 0 0,0-1 1 0 0,0 1 0 0 0,0 0-1 0 0,-1 0 1 0 0,1-1-1 0 0,0 1 1 0 0,0 1 0 0 0,13 22 309 0 0,-3 3 186 0 0,-1 0 1 0 0,-1 1-1 0 0,5 31 1 0 0,7 89 1535 0 0,-15-90-897 0 0,-6-56-478 0 0,6-13-472 0 0,7-19-343 0 0,0 0-1 0 0,-2-1 1 0 0,11-48-1 0 0,7-56-770 0 0,-27 122 798 0 0,2 0 0 0 0,0 1-1 0 0,7-18 1 0 0,-7 22 52 0 0,5 17-33 0 0,-4 1 100 0 0,1-1-1 0 0,-2 1 1 0 0,1 1 0 0 0,-1-1-1 0 0,2 12 1 0 0,10 23 175 0 0,-10-30-74 0 0,1-1 1 0 0,1 0 0 0 0,1 0-1 0 0,0-1 1 0 0,0 0-1 0 0,1-1 1 0 0,1 0 0 0 0,0 0-1 0 0,19 15 1 0 0,-21-20-19 0 0,1 0 0 0 0,0 0 0 0 0,0-1 1 0 0,0-1-1 0 0,1 0 0 0 0,16 6 0 0 0,-22-9-41 0 0,-1-1-1 0 0,1-1 0 0 0,-1 1 1 0 0,1 0-1 0 0,-1-1 1 0 0,1 0-1 0 0,-1 0 1 0 0,1 0-1 0 0,-1-1 1 0 0,1 0-1 0 0,-1 0 1 0 0,1 0-1 0 0,-1 0 0 0 0,0 0 1 0 0,1-1-1 0 0,-1 0 1 0 0,0 0-1 0 0,0 0 1 0 0,7-5-1 0 0,-2 0 11 0 0,0 0-1 0 0,-1-1 0 0 0,0 0 1 0 0,0 0-1 0 0,0-1 1 0 0,10-16-1 0 0,-14 18-27 0 0,0 0 0 0 0,-1 0 0 0 0,0 0 0 0 0,0 0 1 0 0,0 0-1 0 0,-1-1 0 0 0,0 1 0 0 0,-1-1 0 0 0,0 0 0 0 0,1-14 0 0 0,-2 18-10 0 0,0-11 6 0 0,0 0 0 0 0,-1 0 1 0 0,-4-16-1 0 0,4 27-3 0 0,1 0 0 0 0,-2 0 0 0 0,1 0 0 0 0,0 0 0 0 0,-1 1 0 0 0,0-1 0 0 0,0 0 0 0 0,0 1 0 0 0,0-1 0 0 0,-1 1-1 0 0,1 0 1 0 0,-1 0 0 0 0,0 0 0 0 0,0 0 0 0 0,0 0 0 0 0,-5-3 0 0 0,-2 1 8 0 0,0 6 31 0 0,8 0-40 0 0,0 0-1 0 0,1 0 1 0 0,-1 0-1 0 0,1 1 1 0 0,-1-1-1 0 0,1 1 1 0 0,0-1-1 0 0,-1 1 1 0 0,1-1-1 0 0,0 1 0 0 0,0 0 1 0 0,0 0-1 0 0,0-1 1 0 0,0 1-1 0 0,1 0 1 0 0,-2 3-1 0 0,0 2 37 0 0,0 2 0 0 0,-2 12 0 0 0,2-12-12 0 0,2 1-1 0 0,-1 0 1 0 0,1-1 0 0 0,1 1-1 0 0,0-1 1 0 0,0 1 0 0 0,0 0-1 0 0,5 10 1 0 0,-4-13-18 0 0,0-1-1 0 0,1 0 1 0 0,0 0 0 0 0,0 0-1 0 0,1 0 1 0 0,-1 0 0 0 0,1-1-1 0 0,1 0 1 0 0,-1 1 0 0 0,1-2-1 0 0,0 1 1 0 0,8 6 0 0 0,-5-5-87 0 0,0 0 0 0 0,1-1 0 0 0,-1 0 0 0 0,1-1 1 0 0,12 5-1 0 0,-16-7-243 0 0,0-1 1 0 0,0 0-1 0 0,0 0 0 0 0,1 0 1 0 0,-1-1-1 0 0,0 0 1 0 0,0 0-1 0 0,1 0 1 0 0,-1 0-1 0 0,0-1 0 0 0,8-2 1 0 0,-9 2-371 0 0,1 0 0 0 0,0 0-1 0 0,-1-1 1 0 0,1 0 0 0 0,-1 0 0 0 0,0 0 0 0 0,1-1 0 0 0,3-2 0 0 0,1-4-3934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3.3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1 244 10479 0 0,'61'141'4026'0'0,"-56"-128"-3449"0"0,5 14 673 0 0,1-1 0 0 0,16 29 2063 0 0,-34-73-2779 0 0,3-9-713 0 0,2 1 1 0 0,1-1 0 0 0,1 1 0 0 0,6-48 0 0 0,-1 47-1684 0 0,0 1-1 0 0,14-38 1 0 0,-14 49 636 0 0,1 0 0 0 0,0 0 1 0 0,1 1-1 0 0,0 0 0 0 0,1 0 0 0 0,18-23 0 0 0,-14 22 476 0 0,-6 7 231 0 0,1 1-1 0 0,10-10 0 0 0,-15 15 445 0 0,0 0 0 0 0,1 0 0 0 0,-1 0-1 0 0,1 1 1 0 0,0-1 0 0 0,-1 1 0 0 0,1 0 0 0 0,0 0 0 0 0,0 0 0 0 0,0 0 0 0 0,0 0 0 0 0,4 0 0 0 0,0 0 279 0 0,0 1 0 0 0,0 0-1 0 0,0 0 1 0 0,1 1 0 0 0,-1-1 0 0 0,0 2 0 0 0,0-1 0 0 0,0 1 0 0 0,0 0 0 0 0,-1 0 0 0 0,1 1 0 0 0,9 4-1 0 0,-14-5 737 0 0,6 5 1032 0 0,-7-5-1804 0 0,0-1 0 0 0,1 1 0 0 0,-1 0 0 0 0,0 0 0 0 0,-1 0 0 0 0,1 0 0 0 0,0 0 0 0 0,-1 0-1 0 0,1 0 1 0 0,-1 0 0 0 0,1 0 0 0 0,-1 0 0 0 0,0 0 0 0 0,0 0 0 0 0,0 0 0 0 0,0 0 0 0 0,0 0 0 0 0,-1 0 0 0 0,1 0-1 0 0,0 0 1 0 0,-2 3 0 0 0,-1 6 536 0 0,-1-1 0 0 0,-8 17 0 0 0,4-13-447 0 0,-5 11-8 0 0,11-14-233 0 0,3-9-16 0 0,-1 1 0 0 0,1-1 0 0 0,0 1 0 0 0,0-1 0 0 0,0 1 0 0 0,0-1 0 0 0,1 0 0 0 0,-1 0 0 0 0,0 0 0 0 0,1 0 0 0 0,0 0 0 0 0,-1 0 0 0 0,1 0 0 0 0,4 3 0 0 0,1 0 0 0 0,0 1 0 0 0,0-1 0 0 0,10 4 0 0 0,189 103 426 0 0,-191-104 121 0 0,25 19 1 0 0,-36-24-322 0 0,0 0-1 0 0,0 0 1 0 0,-1 1-1 0 0,1 0 1 0 0,-1 0-1 0 0,1 0 1 0 0,-1 0-1 0 0,0 0 1 0 0,-1 1-1 0 0,3 5 1 0 0,-4-7-24 0 0,0 0 1 0 0,0 0 0 0 0,-1 0 0 0 0,1 0 0 0 0,-1 0 0 0 0,0 0 0 0 0,0 0 0 0 0,0 0 0 0 0,0 0 0 0 0,0 0 0 0 0,-1 0-1 0 0,0 0 1 0 0,1 0 0 0 0,-1 0 0 0 0,0 0 0 0 0,0 0 0 0 0,-1 0 0 0 0,1-1 0 0 0,-1 1 0 0 0,-2 3 0 0 0,-3 4 393 0 0,-1-1 0 0 0,0 0 0 0 0,-16 14 0 0 0,22-21-556 0 0,-16 15 290 0 0,-2-1-1 0 0,0 0 1 0 0,-1-1 0 0 0,0-1 0 0 0,-35 16-1 0 0,51-28-355 0 0,0-1-1 0 0,-1 1 0 0 0,1-1 0 0 0,0 0 0 0 0,0 0 0 0 0,-1 0 0 0 0,1-1 0 0 0,-7 0 1 0 0,-11-1-5492 0 0,18 1 3484 0 0,-10 0-6494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3.9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0 9671 0 0,'0'0'875'0'0,"-1"3"-719"0"0,-1 11 190 0 0,-1 1 0 0 0,2 0 0 0 0,0 25 0 0 0,0-6 1463 0 0,2 85 2213 0 0,18 60-2137 0 0,13-5-1500 0 0,-14-82-493 0 0,-10-55-283 0 0,15 43 0 0 0,6-5-2892 0 0,-20-44 291 0 0,-7-20 1177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4.2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135 366 5063 0 0,'-21'-21'819'0'0,"1"0"-1"0"0,-32-45 0 0 0,46 58 231 0 0,1-2 0 0 0,0 1 1 0 0,1 0-1 0 0,0-1 0 0 0,0 0 0 0 0,-2-12 0 0 0,4 14-604 0 0,0-1 0 0 0,1 1 0 0 0,-1-1-1 0 0,2 0 1 0 0,-1 1 0 0 0,2-1 0 0 0,1-14 0 0 0,-1 20-252 0 0,0 2-182 0 0,1-1 0 0 0,-1 1-1 0 0,0 0 1 0 0,1 0 0 0 0,-1 0 0 0 0,1 0 0 0 0,-1 0 0 0 0,1 0-1 0 0,-1 0 1 0 0,1 0 0 0 0,0 1 0 0 0,-1-1 0 0 0,1 0 0 0 0,0 1-1 0 0,2-1 1 0 0,2 0 1 0 0,26-7-135 0 0,-20 6-47 0 0,21-8-1 0 0,68-34-4559 0 0,-76 30 3084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4.6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4143 0 0,'0'0'319'0'0,"1"2"56"0"0,0 4 707 0 0,1 0-1 0 0,-2 0 1 0 0,1 1 0 0 0,-1 10-1 0 0,1 5 532 0 0,22 344 6415 0 0,-21-340-7655 0 0,-2-8-130 0 0,2 0 0 0 0,0 0 0 0 0,1 0 0 0 0,0 0 1 0 0,10 24-1 0 0,-10-35-154 0 0,4-1-2 0 0,-6-6-83 0 0,0 1 1 0 0,1-1 0 0 0,-1 0-1 0 0,0 0 1 0 0,1 0 0 0 0,-1 0-1 0 0,0 0 1 0 0,0-1-1 0 0,1 1 1 0 0,-1 0 0 0 0,0-1-1 0 0,0 1 1 0 0,0 0 0 0 0,1-1-1 0 0,-1 1 1 0 0,0-1-1 0 0,0 0 1 0 0,0 1 0 0 0,0-1-1 0 0,0 0 1 0 0,1-1-1 0 0,2-1 11 0 0,0-1 0 0 0,0 0 0 0 0,6-6 0 0 0,-4 0-43 0 0,0 0 0 0 0,0-1-1 0 0,-1 1 1 0 0,5-16 0 0 0,3-3-39 0 0,67-155-749 0 0,-78 181 796 0 0,-1-1-1 0 0,1 1 1 0 0,0-1-1 0 0,0 1 1 0 0,0 0-1 0 0,0 0 1 0 0,1 0-1 0 0,-1 1 1 0 0,1-1-1 0 0,3-2 1 0 0,-5 4-60 0 0,1 4-57 0 0,4 16 33 0 0,-1 0 0 0 0,-1 1 0 0 0,3 28 0 0 0,8 36 146 0 0,-12-72-109 0 0,1-1 0 0 0,0 1 1 0 0,1-1-1 0 0,0 0 0 0 0,1 0 0 0 0,0-1 0 0 0,1 1 0 0 0,0-1 0 0 0,15 16 1 0 0,-17-21-152 0 0,0 0 1 0 0,1-1 0 0 0,-1 0 0 0 0,1 0 0 0 0,0 0 0 0 0,0 0-1 0 0,0-1 1 0 0,1 0 0 0 0,-1 0 0 0 0,1-1 0 0 0,-1 1 0 0 0,1-2 0 0 0,0 1-1 0 0,0-1 1 0 0,0 0 0 0 0,0 0 0 0 0,0-1 0 0 0,9 0 0 0 0,-7-1-171 0 0,-1 0 1 0 0,0-1-1 0 0,1 1 1 0 0,-1-2-1 0 0,0 1 1 0 0,0-1 0 0 0,0 0-1 0 0,-1-1 1 0 0,1 0-1 0 0,-1 0 1 0 0,0-1-1 0 0,0 1 1 0 0,0-2 0 0 0,-1 1-1 0 0,1-1 1 0 0,-1 0-1 0 0,-1 0 1 0 0,8-10-1 0 0,-11 12 510 0 0,0 1 0 0 0,-1-1 0 0 0,1 1-1 0 0,-1-1 1 0 0,0 0 0 0 0,0 1 0 0 0,0-1 0 0 0,0 0-1 0 0,-1 0 1 0 0,0 0 0 0 0,1 0 0 0 0,-2 1-1 0 0,1-1 1 0 0,0 0 0 0 0,-1 0 0 0 0,-1-7-1 0 0,1 9 90 0 0,1-1 0 0 0,-1 1-1 0 0,0-1 1 0 0,0 1 0 0 0,0-1 0 0 0,-1 1-1 0 0,1 0 1 0 0,-1-1 0 0 0,1 1-1 0 0,-1 0 1 0 0,1 0 0 0 0,-1 0-1 0 0,0 0 1 0 0,0 1 0 0 0,0-1-1 0 0,0 0 1 0 0,-1 1 0 0 0,1 0-1 0 0,0-1 1 0 0,-1 1 0 0 0,1 0 0 0 0,0 0-1 0 0,-1 0 1 0 0,-3-1 0 0 0,2 2-6 0 0,0 0 1 0 0,1 0 0 0 0,-1 1 0 0 0,1-1 0 0 0,-1 1 0 0 0,1-1 0 0 0,-1 1 0 0 0,1 0-1 0 0,-5 3 1 0 0,6-4-139 0 0,0 1-1 0 0,0 0 1 0 0,0 0-1 0 0,0 1 1 0 0,1-1 0 0 0,-1 0-1 0 0,0 1 1 0 0,1-1-1 0 0,-1 1 1 0 0,1-1-1 0 0,0 1 1 0 0,-1 0-1 0 0,0 1 1 0 0,-2 3 129 0 0,4-5-187 0 0,0-1 0 0 0,0 1 0 0 0,-1-1-1 0 0,1 0 1 0 0,0 1 0 0 0,0-1 0 0 0,0 1 0 0 0,0-1-1 0 0,0 1 1 0 0,0-1 0 0 0,0 1 0 0 0,0-1-1 0 0,0 1 1 0 0,0-1 0 0 0,1 1 0 0 0,-1-1 0 0 0,0 1-1 0 0,0-1 1 0 0,1 2 0 0 0,-1-1 14 0 0,5 14 83 0 0,-2-11-82 0 0,0-2 3 0 0,0 2 1 0 0,0 0 0 0 0,0-1 1 0 0,1 1-1 0 0,-1-1 0 0 0,1 0 0 0 0,0 0 0 0 0,0 0 0 0 0,0-1 0 0 0,0 1 0 0 0,1-1 0 0 0,7 3 0 0 0,-9-4-14 0 0,0 0-1 0 0,0 0 0 0 0,0-1 1 0 0,0 1-1 0 0,0-1 0 0 0,0 0 1 0 0,0 0-1 0 0,1 0 1 0 0,-1 0-1 0 0,0 0 0 0 0,0-1 1 0 0,0 0-1 0 0,0 1 0 0 0,0-1 1 0 0,0 0-1 0 0,0 0 0 0 0,0-1 1 0 0,0 1-1 0 0,3-3 0 0 0,12-6 63 0 0,-14 8-70 0 0,0 0 0 0 0,1 0 0 0 0,-1 0 1 0 0,-1-1-1 0 0,1 0 0 0 0,0 0 0 0 0,-1 0 1 0 0,1 0-1 0 0,-1 0 0 0 0,4-6 0 0 0,2-4 6 0 0,-9 12 447 0 0,0 3-384 0 0,5 29 8 0 0,-1-5-102 0 0,14 52 1 0 0,-17-76-48 0 0,-1 0-1 0 0,1 0 0 0 0,0 1 1 0 0,1-1-1 0 0,-1 0 1 0 0,0 0-1 0 0,1 0 0 0 0,-1 0 1 0 0,1 0-1 0 0,2 2 0 0 0,-3-3-713 0 0,1 1-1 0 0,0-1 1 0 0,0 0-1 0 0,0 0 0 0 0,0 0 1 0 0,4 2-1 0 0,6 0-5278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5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11919 0 0,'0'0'547'0'0,"0"2"-11"0"0,-2 12-405 0 0,1 0 1 0 0,1-1-1 0 0,3 28 1 0 0,12 42 1177 0 0,-6-30-536 0 0,37 149 793 0 0,-21-99-1483 0 0,-6-34-252 0 0,2 11-2092 0 0,-16-51-3145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5.3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0 111 11519 0 0,'0'0'1248'0'0,"7"-7"-1248"0"0,6 2 0 0 0,-3-4 1720 0 0,6 0 320 0 0,3 1 64 0 0,4-1 8 0 0,3 2-1368 0 0,4-4-272 0 0,-2-1-56 0 0,4 1-16 0 0,5 3-1008 0 0,-2-1-192 0 0,-2 4-48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5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138 169 4143 0 0,'0'0'191'0'0,"-1"1"-11"0"0,-5 0 95 0 0,1 1-1 0 0,0 0 1 0 0,0 0-1 0 0,1 0 1 0 0,-1 1-1 0 0,0 0 1 0 0,-4 3-1 0 0,-5 2 5289 0 0,13-7-5265 0 0,-1 0 0 0 0,1 0 1 0 0,-1-1-1 0 0,1 1 1 0 0,0 0-1 0 0,-1 0 1 0 0,1 0-1 0 0,0 1 0 0 0,0-1 1 0 0,-2 2-1 0 0,-12 16 645 0 0,11-14-819 0 0,0 0 0 0 0,0-1-1 0 0,1 1 1 0 0,0 0 0 0 0,0 0-1 0 0,0 1 1 0 0,1-1 0 0 0,-3 8-1 0 0,0 4-73 0 0,2 0-1 0 0,-1 1 1 0 0,2-1 0 0 0,0 1-1 0 0,2 0 1 0 0,0-1-1 0 0,0 1 1 0 0,2 0 0 0 0,4 19-1 0 0,-5-33-34 0 0,0 1 0 0 0,0-1 0 0 0,0 0 0 0 0,1 0 0 0 0,0 0-1 0 0,0 0 1 0 0,0 0 0 0 0,1-1 0 0 0,-1 1 0 0 0,1-1 0 0 0,0 1 0 0 0,5 4 0 0 0,-7-7 18 0 0,0 0 0 0 0,1 0 0 0 0,0 0 0 0 0,-1 0 0 0 0,1 0 1 0 0,-1 0-1 0 0,1 0 0 0 0,0-1 0 0 0,0 1 0 0 0,-1 0 0 0 0,1-1 0 0 0,0 0 1 0 0,0 1-1 0 0,0-1 0 0 0,0 0 0 0 0,0 0 0 0 0,-1 0 0 0 0,1 0 1 0 0,0 0-1 0 0,0 0 0 0 0,0-1 0 0 0,0 1 0 0 0,0-1 0 0 0,-1 1 1 0 0,1-1-1 0 0,0 0 0 0 0,0 0 0 0 0,-1 0 0 0 0,1 1 0 0 0,2-4 1 0 0,0 1 66 0 0,0 0 0 0 0,0-1 0 0 0,0 0 0 0 0,-1 0 0 0 0,0 0 0 0 0,0 0 0 0 0,4-6 0 0 0,15-35 555 0 0,-18 37-528 0 0,-1 0-24 0 0,0-1 0 0 0,-1 1 0 0 0,1-1 0 0 0,-2 0 0 0 0,1 0 0 0 0,-1 0 0 0 0,-1 0 0 0 0,0-1 0 0 0,0 1 0 0 0,-1 0 0 0 0,0 0 0 0 0,-4-16 0 0 0,-1 0 103 0 0,-2 0 0 0 0,-1 1 1 0 0,-15-29-1 0 0,20 43-238 0 0,-67-149-2894 0 0,64 141 840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5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1375 0 0,'-12'13'16742'0'0,"15"33"-15864"0"0,2 0 0 0 0,11 51 0 0 0,4 29 202 0 0,-2-16-1417 0 0,-8-54-110 0 0,-3 18-1622 0 0,-3-25-192 0 0,-1-23 447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6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11231 0 0,'11'52'943'0'0,"-5"-26"-424"0"0,4 35 1 0 0,5 71 3729 0 0,-14-129-4228 0 0,-1-1 1 0 0,1 1-1 0 0,-1-1 0 0 0,1 0 0 0 0,0 1 1 0 0,0-1-1 0 0,1 3 0 0 0,-1-3-88 0 0,0 0-244 0 0,2-15-6733 0 0,-2-1 2633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6.6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1 262 7167 0 0,'2'1'331'0'0,"3"0"-263"0"0,-1 0 1 0 0,1-1-1 0 0,0 0 0 0 0,0 1 0 0 0,-1-2 1 0 0,1 1-1 0 0,0-1 0 0 0,0 1 0 0 0,-1-1 0 0 0,1 0 1 0 0,-1-1-1 0 0,1 1 0 0 0,-1-1 0 0 0,1 0 1 0 0,-1 0-1 0 0,0 0 0 0 0,0-1 0 0 0,0 0 1 0 0,7-5-1 0 0,2-4 318 0 0,0-1 0 0 0,0-1 0 0 0,19-27 0 0 0,-28 36-312 0 0,-1 0 0 0 0,0 0 0 0 0,-1-1 0 0 0,1 1 0 0 0,-1-1 0 0 0,0 0 0 0 0,0 1 1 0 0,0-1-1 0 0,-1 0 0 0 0,1-11 0 0 0,-2 13 71 0 0,0 1 1 0 0,0-1 0 0 0,0 1 0 0 0,0-1 0 0 0,-1 1-1 0 0,1-1 1 0 0,-1 1 0 0 0,0-1 0 0 0,0 1 0 0 0,0 0-1 0 0,-1-1 1 0 0,1 1 0 0 0,-1 0 0 0 0,0 0 0 0 0,0 0-1 0 0,0 0 1 0 0,0 0 0 0 0,0 1 0 0 0,-1-1-1 0 0,-2-2 1 0 0,2 3 24 0 0,0 0-1 0 0,0 1 1 0 0,0-1 0 0 0,0 1-1 0 0,0 0 1 0 0,-1-1-1 0 0,1 1 1 0 0,0 1 0 0 0,-1-1-1 0 0,1 0 1 0 0,-1 1-1 0 0,1 0 1 0 0,-1 0 0 0 0,1 0-1 0 0,0 0 1 0 0,-1 0-1 0 0,1 1 1 0 0,-1 0 0 0 0,1-1-1 0 0,0 1 1 0 0,-1 0-1 0 0,1 1 1 0 0,0-1 0 0 0,-4 3-1 0 0,2 0-91 0 0,1 0-1 0 0,-1 0 0 0 0,1 0 1 0 0,0 1-1 0 0,1 0 1 0 0,-1 0-1 0 0,1 0 1 0 0,0 0-1 0 0,0 0 0 0 0,0 0 1 0 0,1 1-1 0 0,-3 9 1 0 0,0 3 100 0 0,1 0-1 0 0,-3 35 1 0 0,5-17 62 0 0,1-1-1 0 0,8 68 1 0 0,24 69-7 0 0,16-4-764 0 0,-37-135-320 0 0,6 9-2549 0 0,-11-27-2650 0 0</inkml:trace>
  <inkml:trace contextRef="#ctx0" brushRef="#br0" timeOffset="1">87 668 1375 0 0,'0'-1'10'0'0,"-3"-11"70"0"0,0 0 0 0 0,-1 1 1 0 0,0-1-1 0 0,-9-15 0 0 0,7 15 1640 0 0,-1-1 0 0 0,2 1 0 0 0,-6-16 0 0 0,9 21-1377 0 0,1 1 0 0 0,-1-1 0 0 0,1 1 1 0 0,0-12-1 0 0,0 8 114 0 0,1 10-413 0 0,-1-1 1 0 0,1 1 0 0 0,0-1-1 0 0,0 1 1 0 0,0-1-1 0 0,0 1 1 0 0,0-1-1 0 0,0 1 1 0 0,0-1 0 0 0,0 1-1 0 0,0 0 1 0 0,0-1-1 0 0,0 1 1 0 0,0-1-1 0 0,0 1 1 0 0,1-1 0 0 0,-1 1-1 0 0,0-1 1 0 0,0 1-1 0 0,0 0 1 0 0,1-1 0 0 0,-1 1-1 0 0,0-1 1 0 0,0 1-1 0 0,1 0 1 0 0,-1-1-1 0 0,0 1 1 0 0,1 0 0 0 0,-1 0-1 0 0,1-1 1 0 0,-1 1-1 0 0,0 0 1 0 0,1 0-1 0 0,-1-1 1 0 0,1 1 0 0 0,-1 0-1 0 0,0 0 1 0 0,1 0-1 0 0,0-1 1 0 0,4-1 77 0 0,1 0 0 0 0,-1 1 0 0 0,1-1 1 0 0,0 1-1 0 0,0 0 0 0 0,-1 0 0 0 0,8 1 0 0 0,43 3 124 0 0,-2 0-190 0 0,18-12-703 0 0,-52 6-260 0 0,8-2-3561 0 0</inkml:trace>
  <inkml:trace contextRef="#ctx0" brushRef="#br0" timeOffset="2">500 97 5063 0 0,'-2'-1'390'0'0,"-7"-6"-526"0"0,-13-10 1881 0 0,20 16-1266 0 0,0 0 1 0 0,0 0-1 0 0,0 0 1 0 0,0 0-1 0 0,0 0 0 0 0,0 1 1 0 0,0-1-1 0 0,0 1 1 0 0,0-1-1 0 0,-4 1 0 0 0,6 0-397 0 0,-1 1 1 0 0,1-1-1 0 0,-1 0 0 0 0,1 1 0 0 0,-1-1 0 0 0,1 1 0 0 0,0-1 1 0 0,-1 1-1 0 0,1-1 0 0 0,0 1 0 0 0,-1-1 0 0 0,1 1 0 0 0,0-1 0 0 0,0 1 1 0 0,-1-1-1 0 0,1 1 0 0 0,0 1 0 0 0,-1-1 121 0 0,-2 6-7 0 0,1 0 0 0 0,-1 1 0 0 0,1-1 0 0 0,1 0 0 0 0,-1 1 0 0 0,1-1 1 0 0,0 1-1 0 0,1 0 0 0 0,0 9 0 0 0,2 12 126 0 0,7 31 0 0 0,-4-31 33 0 0,100 421 1635 0 0,-88-382-2132 0 0,14 43-3860 0 0,-30-108 2354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6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3 219 8839 0 0,'-1'-5'143'0'0,"0"-1"-1"0"0,0 1 0 0 0,1 0 0 0 0,0 0 0 0 0,0-1 0 0 0,1 1 0 0 0,0 0 1 0 0,-1 0-1 0 0,4-10 0 0 0,-3 13 21 0 0,0 0-1 0 0,0 0 1 0 0,0 0 0 0 0,0 0-1 0 0,1 0 1 0 0,-1 0 0 0 0,0 0-1 0 0,1 0 1 0 0,0 1 0 0 0,-1-1-1 0 0,1 1 1 0 0,0-1-1 0 0,0 1 1 0 0,0-1 0 0 0,0 1-1 0 0,0 0 1 0 0,0 0 0 0 0,0 0-1 0 0,0 0 1 0 0,0 0 0 0 0,0 1-1 0 0,1-1 1 0 0,-1 1 0 0 0,3-1-1 0 0,6-1 102 0 0,0 1 0 0 0,0 1 0 0 0,0-1 0 0 0,0 2 0 0 0,0-1 0 0 0,13 4 0 0 0,5 2 157 0 0,2 0 0 0 0,54 2 0 0 0,-76-9-348 0 0,0 0 0 0 0,1-1-1 0 0,-1 0 1 0 0,0 0 0 0 0,10-4 0 0 0,18-4 155 0 0,-32 8-192 0 0,0 0 0 0 0,0 1 0 0 0,0-2-1 0 0,-1 1 1 0 0,1 0 0 0 0,0-1 0 0 0,-1 0-1 0 0,0 0 1 0 0,7-6 0 0 0,-6 5 6 0 0,-4 3-34 0 0,0 0 0 0 0,0 0 0 0 0,-1-1 0 0 0,1 1 0 0 0,0 0-1 0 0,-1 0 1 0 0,1 0 0 0 0,0 0 0 0 0,-1-1 0 0 0,0 1 0 0 0,1 0 0 0 0,-1 0-1 0 0,0-1 1 0 0,0 1 0 0 0,0 0 0 0 0,1-1 0 0 0,-2 1 0 0 0,1 0 0 0 0,0-1-1 0 0,0 0 1 0 0,-6-23 83 0 0,5 22-73 0 0,0 1 0 0 0,0 0 0 0 0,-1 0-1 0 0,1 0 1 0 0,-1 0 0 0 0,1 0 0 0 0,-1 1-1 0 0,0-1 1 0 0,0 0 0 0 0,0 1 0 0 0,0-1 0 0 0,0 1-1 0 0,0 0 1 0 0,-4-2 0 0 0,3 2 18 0 0,0 0 0 0 0,0 0-1 0 0,-1 0 1 0 0,1 1 0 0 0,0-1 0 0 0,-1 1 0 0 0,1 0 0 0 0,-1 0 0 0 0,1 0 0 0 0,0 1-1 0 0,-1-1 1 0 0,1 1 0 0 0,0-1 0 0 0,0 1 0 0 0,-1 0 0 0 0,1 1 0 0 0,0-1 0 0 0,0 0-1 0 0,0 1 1 0 0,0 0 0 0 0,0-1 0 0 0,1 1 0 0 0,-1 1 0 0 0,0-1 0 0 0,1 0-1 0 0,0 0 1 0 0,-1 1 0 0 0,1 0 0 0 0,0-1 0 0 0,-2 4 0 0 0,3-1 25 0 0,-1-1 1 0 0,1 1 0 0 0,0 0-1 0 0,0 0 1 0 0,0 0-1 0 0,1 0 1 0 0,-1 0 0 0 0,1 0-1 0 0,1 0 1 0 0,-1-1-1 0 0,1 1 1 0 0,0 0 0 0 0,2 8-1 0 0,0-1 22 0 0,2 0-1 0 0,-1 0 1 0 0,2-1-1 0 0,6 13 1 0 0,-5-13-68 0 0,0-2 0 0 0,0 1 0 0 0,1-1 1 0 0,0 0-1 0 0,1 0 0 0 0,0-1 1 0 0,0 0-1 0 0,1-1 0 0 0,17 11 1 0 0,-14-11-400 0 0,1 0 1 0 0,0-1-1 0 0,0-1 1 0 0,0 0-1 0 0,0 0 1 0 0,1-2-1 0 0,21 4 1 0 0,-27-6-426 0 0,-7-1 516 0 0,0 1 0 0 0,0-1 0 0 0,1 1 0 0 0,-1-1 0 0 0,0 0 1 0 0,1 0-1 0 0,-1 0 0 0 0,0 0 0 0 0,1 0 0 0 0,-1-1 0 0 0,0 1 1 0 0,0-1-1 0 0,1 0 0 0 0,-1 1 0 0 0,0-1 0 0 0,0 0 0 0 0,0 0 0 0 0,3-2 1 0 0,4-7-1602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7.2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0 227 6911 0 0,'2'2'528'0'0,"6"18"387"0"0,11 35-1 0 0,0 2 3413 0 0,-4-11-2272 0 0,-10-30-1169 0 0,0 0 0 0 0,2-1 0 0 0,10 21 1853 0 0,-17-38-2655 0 0,1 0-1 0 0,-1 0 0 0 0,0 0 1 0 0,0 0-1 0 0,0 0 0 0 0,0 0 1 0 0,-1-3-1 0 0,-2-20 39 0 0,1-1 0 0 0,1 1 0 0 0,1 0 0 0 0,2 0 1 0 0,0-1-1 0 0,2 1 0 0 0,10-40 0 0 0,-10 53-48 0 0,1 0-1 0 0,0 0 0 0 0,1 1 1 0 0,0 0-1 0 0,0 0 1 0 0,1 0-1 0 0,1 1 1 0 0,13-15-1 0 0,-9 12 90 0 0,1 1 1 0 0,1 1-1 0 0,0 0 1 0 0,0 0-1 0 0,25-12 0 0 0,-25 17-316 0 0,1 0 0 0 0,-1 1-1 0 0,1 1 1 0 0,0 1 0 0 0,0 0-1 0 0,0 0 1 0 0,24 1 0 0 0,-9 1-754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8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334 225 7279 0 0,'0'0'660'0'0,"-2"1"-541"0"0,1 0-107 0 0,-9 13 3271 0 0,5-19-2448 0 0,5 5-727 0 0,0-1 0 0 0,-1 0-1 0 0,1 1 1 0 0,-1-1 0 0 0,1 0-1 0 0,-1 1 1 0 0,0-1 0 0 0,1 1-1 0 0,-1-1 1 0 0,0 1-1 0 0,1-1 1 0 0,-1 1 0 0 0,-1-1-1 0 0,-1 0 76 0 0,0 0 0 0 0,-1 0-1 0 0,1 1 1 0 0,-1-1 0 0 0,1 1-1 0 0,-1 0 1 0 0,1 0 0 0 0,-1 0-1 0 0,1 1 1 0 0,-1-1 0 0 0,1 1-1 0 0,0-1 1 0 0,-1 1 0 0 0,1 0-1 0 0,0 1 1 0 0,-1-1 0 0 0,-4 4-1 0 0,2-2-27 0 0,1 1-1 0 0,1 0 1 0 0,-1 1-1 0 0,0-1 1 0 0,1 1-1 0 0,0-1 1 0 0,0 1-1 0 0,1 1 1 0 0,-1-1-1 0 0,1 0 1 0 0,0 1-1 0 0,1 0 1 0 0,-1-1-1 0 0,-1 9 0 0 0,-3 10 123 0 0,1 1-1 0 0,-3 28 0 0 0,8-47-251 0 0,0 0-18 0 0,1 0 0 0 0,0 1 1 0 0,1-1-1 0 0,-1 0 0 0 0,1 0 0 0 0,0 0 1 0 0,1 0-1 0 0,2 6 0 0 0,2 3 55 0 0,-2-13-62 0 0,-2-1 9 0 0,0 1-6 0 0,0-1 1 0 0,0 0-1 0 0,0 0 1 0 0,-1 0-1 0 0,1 0 1 0 0,0 0-1 0 0,1 0 0 0 0,-1-1 1 0 0,0 1-1 0 0,0-1 1 0 0,0 1-1 0 0,0-1 1 0 0,0 0-1 0 0,0 0 1 0 0,1 0-1 0 0,-1 0 1 0 0,0 0-1 0 0,0 0 0 0 0,0-1 1 0 0,0 1-1 0 0,1-1 1 0 0,-1 1-1 0 0,0-1 1 0 0,0 0-1 0 0,0 0 1 0 0,0 0-1 0 0,-1 0 0 0 0,1 0 1 0 0,0 0-1 0 0,0-1 1 0 0,-1 1-1 0 0,1-1 1 0 0,2-2-1 0 0,8-10-99 0 0,-2 0 0 0 0,0-1 0 0 0,0-1 0 0 0,-2 1 0 0 0,11-25 0 0 0,-16 30-40 0 0,0-1 1 0 0,0 1-1 0 0,-1-1 0 0 0,1-11 0 0 0,7-30-158 0 0,-10 50 819 0 0,0 4-463 0 0,-1 0-58 0 0,-1 12-2 0 0,5 17 56 0 0,0-16-29 0 0,1-1 0 0 0,10 29 1 0 0,-13-40-17 0 0,1 0 1 0 0,-1-1 0 0 0,1 1 0 0 0,0 0 0 0 0,0-1-1 0 0,1 1 1 0 0,-1-1 0 0 0,0 0 0 0 0,5 3 0 0 0,-1 1 5 0 0,-2-3 24 0 0,15 7 20 0 0,-12-6-47 0 0,12-2-13 0 0,-2-2-3 0 0,-13-2 0 0 0,-1 0 0 0 0,1 0-5 0 0,0 0-1 0 0,0 0 0 0 0,0-1 1 0 0,0 0-1 0 0,-1 1 0 0 0,1-1 1 0 0,-1-1-1 0 0,0 1 0 0 0,1-1 1 0 0,-1 1-1 0 0,-1-1 0 0 0,1 0 1 0 0,-1 0-1 0 0,1 0 0 0 0,-1 0 1 0 0,2-7-1 0 0,0 2-8 0 0,-1-1 1 0 0,0 0-1 0 0,-1 0 0 0 0,0 0 1 0 0,-1 0-1 0 0,1-18 0 0 0,-2 18 13 0 0,-1-1 0 0 0,-1 0 1 0 0,0 1-1 0 0,0-1 0 0 0,-1 1 0 0 0,0 0 0 0 0,-1 0 0 0 0,0 0 0 0 0,0 0 0 0 0,-1 1 1 0 0,-7-11-1 0 0,3 8 50 0 0,0-1 0 0 0,-1 2 1 0 0,0-1-1 0 0,-1 1 0 0 0,0 1 1 0 0,-1 0-1 0 0,-15-10 0 0 0,13 12 157 0 0,0 0-1 0 0,-1 1 0 0 0,0 1 1 0 0,0 1-1 0 0,-1 0 0 0 0,0 0 1 0 0,1 2-1 0 0,-1 0 0 0 0,-1 1 0 0 0,1 0 1 0 0,-29 2-1 0 0,34 1-63 0 0,0 0 1 0 0,1 0-1 0 0,-1 2 0 0 0,1-1 1 0 0,-1 1-1 0 0,1 1 0 0 0,0 0 1 0 0,-15 8-1 0 0,20-9-90 0 0,0 0-1 0 0,0 0 1 0 0,0 1 0 0 0,0 0-1 0 0,1 0 1 0 0,-1 0 0 0 0,1 0-1 0 0,0 1 1 0 0,1-1 0 0 0,-1 1-1 0 0,1 0 1 0 0,0 0 0 0 0,0 1-1 0 0,0-1 1 0 0,1 0 0 0 0,0 1-1 0 0,-2 6 1 0 0,2 1-30 0 0,0 0 1 0 0,1 1-1 0 0,1-1 0 0 0,0 1 1 0 0,0-1-1 0 0,2 1 0 0 0,0-1 1 0 0,0 0-1 0 0,1 1 0 0 0,1-1 1 0 0,0-1-1 0 0,8 18 0 0 0,-1-6 15 0 0,1 0-1 0 0,2-1 1 0 0,0-1-1 0 0,1 0 1 0 0,25 27-1 0 0,-22-31-53 0 0,0-1-1 0 0,1 0 1 0 0,1-1-1 0 0,25 15 0 0 0,-3-6-62 0 0,54 23-1 0 0,-33-21-1705 0 0,5-4-6539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8.7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183 204 7831 0 0,'-16'-18'1711'0'0,"16"16"-1454"0"0,-1-1 1 0 0,0 0-1 0 0,1 0 0 0 0,-1 0 0 0 0,1 0 0 0 0,0 0 1 0 0,0 0-1 0 0,0 1 0 0 0,1-1 0 0 0,-1 0 1 0 0,1-3-1 0 0,11-32 1582 0 0,-3 14-1162 0 0,-6 14-476 0 0,-1 4 35 0 0,0 0 1 0 0,-1 0-1 0 0,1-9 1 0 0,-1 13-172 0 0,-1 0 0 0 0,0 0 0 0 0,-1 0 0 0 0,1 0 0 0 0,0 0 0 0 0,-1 1 0 0 0,1-1 0 0 0,-1 0 0 0 0,1 0 0 0 0,-1 0 0 0 0,0 1 0 0 0,0-1 0 0 0,1 0 1 0 0,-1 1-1 0 0,-2-3 0 0 0,1 3 13 0 0,1 0 0 0 0,-1 0 0 0 0,1 0 0 0 0,-1 0 0 0 0,1 0 0 0 0,-1 1 0 0 0,1-1 0 0 0,-1 0 0 0 0,0 1 0 0 0,1 0 0 0 0,-3-1 0 0 0,0 0 68 0 0,0 0-16 0 0,-1 1-1 0 0,1-1 0 0 0,-1 1 0 0 0,1 0 1 0 0,-1 0-1 0 0,1 0 0 0 0,-1 1 1 0 0,-4 0-1 0 0,-37 12 774 0 0,38-10-787 0 0,4-2-90 0 0,1 0 1 0 0,-1 0-1 0 0,1 0 1 0 0,0 1 0 0 0,-1 0-1 0 0,1 0 1 0 0,0 0-1 0 0,0 0 1 0 0,0 0-1 0 0,0 0 1 0 0,1 1-1 0 0,-1-1 1 0 0,1 1-1 0 0,-1 0 1 0 0,1 0-1 0 0,0 0 1 0 0,0 0-1 0 0,1 0 1 0 0,-1 0-1 0 0,0 1 1 0 0,1-1-1 0 0,0 1 1 0 0,0-1 0 0 0,0 1-1 0 0,0-1 1 0 0,0 1-1 0 0,1-1 1 0 0,0 8-1 0 0,-1 0-9 0 0,2 0-1 0 0,0 1 1 0 0,0-1 0 0 0,1 0-1 0 0,0 0 1 0 0,1 0-1 0 0,0 0 1 0 0,1-1 0 0 0,0 1-1 0 0,1-1 1 0 0,0 0 0 0 0,10 15-1 0 0,-7-13-5 0 0,1 0 0 0 0,1 0-1 0 0,-1-1 1 0 0,2 0-1 0 0,14 12 1 0 0,-16-16-111 0 0,1 0 1 0 0,-1-1-1 0 0,1-1 0 0 0,0 0 0 0 0,0 0 0 0 0,1-1 0 0 0,-1 0 1 0 0,1 0-1 0 0,19 2 0 0 0,-20-4-930 0 0,-1-1 0 0 0,0-1-1 0 0,1 0 1 0 0,-1 0 0 0 0,1-1 0 0 0,-1 0 0 0 0,14-4-1 0 0,0-2-4337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9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9727 0 0,'0'0'883'0'0,"2"2"-623"0"0,32 50 2278 0 0,-22-33-2183 0 0,1 1-1 0 0,1-1 0 0 0,0-1 0 0 0,32 30 0 0 0,-32-36-604 0 0,23 15-1 0 0,-19-18-68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9.4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360 1 8287 0 0,'-2'0'639'0'0,"-4"0"-348"0"0,-1 1 0 0 0,1 0 0 0 0,0 1 0 0 0,0-1 0 0 0,0 1 0 0 0,0 1 0 0 0,0-1 1 0 0,0 1-1 0 0,-9 5 0 0 0,-69 55 4469 0 0,-32 26-1975 0 0,109-85-2686 0 0,-37 29 315 0 0,39-29-430 0 0,1 1 0 0 0,0-1 0 0 0,0 1 0 0 0,0-1 0 0 0,0 1 0 0 0,-5 10 0 0 0,9-14-3 0 0,-1-1 0 0 0,1 1-1 0 0,0-1 1 0 0,0 1 0 0 0,-1 0-1 0 0,1-1 1 0 0,0 1 0 0 0,0-1-1 0 0,0 1 1 0 0,0 0 0 0 0,0-1-1 0 0,0 1 1 0 0,0 0 0 0 0,0-1-1 0 0,0 1 1 0 0,0-1 0 0 0,0 1 0 0 0,0 0-1 0 0,1-1 1 0 0,-1 1 0 0 0,0-1-1 0 0,0 1 1 0 0,1-1 0 0 0,-1 1-1 0 0,0-1 1 0 0,1 1 0 0 0,-1-1-1 0 0,0 1 1 0 0,2 0 0 0 0,-1 0-143 0 0,0 0 1 0 0,0 0-1 0 0,0-1 0 0 0,0 1 1 0 0,1 0-1 0 0,-1-1 1 0 0,0 1-1 0 0,1-1 0 0 0,-1 1 1 0 0,0-1-1 0 0,3 1 1 0 0,10 0-1769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19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66 3679 0 0,'0'0'167'0'0,"-1"-2"-7"0"0,0 0-164 0 0,-1 1 0 0 0,0-1-1 0 0,1 1 1 0 0,-1-1 0 0 0,0 1 0 0 0,0 0 0 0 0,0-1-1 0 0,0 1 1 0 0,-4-1 0 0 0,4 1 496 0 0,0 0 0 0 0,-1 0 0 0 0,1 0 0 0 0,-1 1 1 0 0,1 0-1 0 0,-1-1 0 0 0,1 1 0 0 0,-1 0 0 0 0,1 0 0 0 0,-1 0 0 0 0,1 0 1 0 0,-1 1-1 0 0,1-1 0 0 0,-1 1 0 0 0,1-1 0 0 0,0 1 0 0 0,-1 0 0 0 0,1 0 0 0 0,0 0 1 0 0,-1 0-1 0 0,1 0 0 0 0,0 1 0 0 0,0-1 0 0 0,-2 3 0 0 0,-5 5-71 0 0,1 0 0 0 0,0 1 0 0 0,-10 16 0 0 0,15-20-388 0 0,-1 0 0 0 0,1 1 0 0 0,0 0 0 0 0,0 0 0 0 0,1 0 0 0 0,0 0 0 0 0,-2 9 0 0 0,3 2-33 0 0,4-14 0 0 0,-1-1 0 0 0,12 16 11 0 0,-5-11 45 0 0,-5-6-45 0 0,-1 0-1 0 0,1-1 1 0 0,-1 0 0 0 0,1 1 0 0 0,-1-1 0 0 0,1-1-1 0 0,0 1 1 0 0,-1-1 0 0 0,1 1 0 0 0,0-1-1 0 0,0 0 1 0 0,0 0 0 0 0,-1-1 0 0 0,1 1 0 0 0,0-1-1 0 0,-1 0 1 0 0,1 0 0 0 0,0 0 0 0 0,5-3 0 0 0,6-3 19 0 0,0 0 0 0 0,-1-1 0 0 0,15-12 0 0 0,-24 17-21 0 0,15-12 32 0 0,25-25 0 0 0,-38 33-39 0 0,4-4 51 0 0,-1-1-1 0 0,16-24 1 0 0,-25 36-30 0 0,-1-1 0 0 0,1 1 0 0 0,-1-1 0 0 0,1 1 0 0 0,-1-1 1 0 0,0 0-1 0 0,1 1 0 0 0,-1-1 0 0 0,0 1 0 0 0,0-1 1 0 0,1 0-1 0 0,-1 1 0 0 0,0-1 0 0 0,0 0 0 0 0,0 1 0 0 0,0-2 1 0 0,-7 5 681 0 0,-14 14-114 0 0,11-5-420 0 0,1 1-1 0 0,-13 23 0 0 0,20-31-165 0 0,0-1 0 0 0,0 0 0 0 0,0 1 0 0 0,1 0 0 0 0,-1-1 0 0 0,1 1 0 0 0,1 0 0 0 0,-1 0 0 0 0,1-1 0 0 0,-1 1 0 0 0,1 0 0 0 0,2 9 0 0 0,-1-9-98 0 0,0 0 1 0 0,0-1-1 0 0,0 1 0 0 0,1 0 0 0 0,0 0 0 0 0,0-1 1 0 0,0 1-1 0 0,0-1 0 0 0,1 0 0 0 0,0 0 0 0 0,0 0 1 0 0,0 0-1 0 0,0 0 0 0 0,5 3 0 0 0,-4-4-290 0 0,0 0 0 0 0,0-1 0 0 0,0 1-1 0 0,0-1 1 0 0,0 0 0 0 0,0 0 0 0 0,1-1 0 0 0,-1 1-1 0 0,8 1 1 0 0,5 0-1393 0 0</inkml:trace>
  <inkml:trace contextRef="#ctx0" brushRef="#br0" timeOffset="1">605 96 3223 0 0,'1'-2'240'0'0,"0"-24"581"0"0,-1 17 2095 0 0,-1 0-1 0 0,0 0 1 0 0,-4-13-1 0 0,-2 4 1588 0 0,-1 25-3777 0 0,5-3-617 0 0,0 1 0 0 0,1-1 0 0 0,-1 1 0 0 0,1-1 1 0 0,0 1-1 0 0,1 0 0 0 0,-3 7 0 0 0,2 0 57 0 0,-3 23 0 0 0,4-25-139 0 0,1 1 0 0 0,0-1 0 0 0,0 1 0 0 0,2-1 0 0 0,-1 1 0 0 0,1-1 0 0 0,0 0 0 0 0,4 10 0 0 0,-4-16-171 0 0,-1-1 1 0 0,1 0-1 0 0,0 0 0 0 0,0 0 1 0 0,0 0-1 0 0,0 0 0 0 0,1-1 1 0 0,-1 1-1 0 0,1-1 0 0 0,-1 1 1 0 0,1-1-1 0 0,0 0 0 0 0,0 0 0 0 0,0 0 1 0 0,0 0-1 0 0,0-1 0 0 0,1 1 1 0 0,-1-1-1 0 0,0 0 0 0 0,1 0 1 0 0,4 1-1 0 0,0-1-517 0 0,0 0 1 0 0,0 0-1 0 0,0-1 1 0 0,0 0-1 0 0,0-1 0 0 0,0 0 1 0 0,1 0-1 0 0,9-3 1 0 0,3-3-5186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0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283 0 11455 0 0,'0'0'2220'0'0,"1"2"-1130"0"0,0 17-91 0 0,-1 0 1 0 0,0-1 0 0 0,-3 21 0 0 0,-1 12-390 0 0,2 224 106 0 0,13-93-4527 0 0,-8-156 2155 0 0</inkml:trace>
  <inkml:trace contextRef="#ctx0" brushRef="#br0" timeOffset="1">20 222 15319 0 0,'-2'-1'698'0'0,"0"1"-462"0"0,-12-7 580 0 0,12 6-171 0 0,3 0-555 0 0,-1 1 0 0 0,0 0 0 0 0,1-1 0 0 0,-1 1 0 0 0,0-1 0 0 0,1 1 0 0 0,-1 0 1 0 0,1-1-1 0 0,-1 1 0 0 0,0 0 0 0 0,1 0 0 0 0,-1-1 0 0 0,1 1 0 0 0,-1 0 0 0 0,1 0 0 0 0,-1 0 0 0 0,1-1 0 0 0,-1 1 0 0 0,1 0 0 0 0,0 0 1 0 0,11-2 486 0 0,119-7 2028 0 0,22-2-1722 0 0,-153 11-885 0 0,89-10 68 0 0,-73 10-1083 0 0,-1 0-1 0 0,1 0 1 0 0,25 6 0 0 0,-23-5-3975 0 0,-2-2-1347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5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7831 0 0,'-1'4'596'0'0,"0"1"0"0"0,1 0-1 0 0,-1-1 1 0 0,1 1 0 0 0,0 0-1 0 0,0-1 1 0 0,1 1 0 0 0,1 7-1 0 0,11 40 4814 0 0,-12-47-5713 0 0,30 106 1490 0 0,51 177-660 0 0,-65-231-851 0 0,26 76-1376 0 0,-21-70-1089 0 0,-14-35-2828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0.7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1 15031 0 0,'0'0'687'0'0,"-1"1"-16"0"0,-6 11-361 0 0,0 1 1 0 0,1-1 0 0 0,0 1-1 0 0,2 0 1 0 0,-1 0 0 0 0,1 1-1 0 0,1-1 1 0 0,1 1 0 0 0,-2 19-1 0 0,-5 124 1306 0 0,10-7-1562 0 0,-1-86-2471 0 0,0-19-2145 0 0,-1-14-1553 0 0</inkml:trace>
  <inkml:trace contextRef="#ctx0" brushRef="#br0" timeOffset="1">257 389 12751 0 0,'0'0'587'0'0,"0"1"-16"0"0,0 21-345 0 0,0 17 357 0 0,-2-25-69 0 0,2 1 0 0 0,0-1 0 0 0,1 0 0 0 0,0 1 1 0 0,1-1-1 0 0,1 0 0 0 0,5 17 0 0 0,-1-16-406 0 0,3 5-101 0 0,-7-17-51 0 0,1-1-48 0 0,-2 0-174 0 0,0 0 1 0 0,0 0-1 0 0,0 0 1 0 0,0 0-1 0 0,0-1 1 0 0,1 1-1 0 0,-1-1 1 0 0,0 0-1 0 0,1 0 1 0 0,-1 1-1 0 0,1-2 1 0 0,0 1-1 0 0,2 1 1 0 0,8-2-5341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1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 0 919 0 0,'0'2'67'0'0,"-11"61"3028"0"0,-26 84 12870 0 0,18-76-14713 0 0,-15 53 31 0 0,-16 63 805 0 0,31-93-3799 0 0,8 0-3578 0 0,9-58-2301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2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124 125 6911 0 0,'0'-7'93'0'0,"-1"1"0"0"0,1 0 0 0 0,0 0 0 0 0,0 0 0 0 0,0 0 0 0 0,1 0 0 0 0,2-11 0 0 0,-2 14 247 0 0,-1 1 0 0 0,0-1-1 0 0,0 1 1 0 0,0-1-1 0 0,0 0 1 0 0,0 1 0 0 0,-1-1-1 0 0,1 1 1 0 0,-1-1 0 0 0,1 1-1 0 0,-1-1 1 0 0,0 1-1 0 0,0 0 1 0 0,0-1 0 0 0,0 1-1 0 0,0 0 1 0 0,-1 0 0 0 0,1 0-1 0 0,-3-3 1 0 0,4 4-188 0 0,-1 0 1 0 0,0 0-1 0 0,0 0 1 0 0,-1 0 0 0 0,1 0-1 0 0,0 0 1 0 0,0 0-1 0 0,0 0 1 0 0,-1 0-1 0 0,1 1 1 0 0,0-1-1 0 0,0 0 1 0 0,-1 1-1 0 0,1-1 1 0 0,-1 1 0 0 0,1 0-1 0 0,0 0 1 0 0,-1-1-1 0 0,1 1 1 0 0,-1 0-1 0 0,1 0 1 0 0,-1 1-1 0 0,1-1 1 0 0,0 0 0 0 0,-1 0-1 0 0,1 1 1 0 0,0-1-1 0 0,-1 1 1 0 0,1-1-1 0 0,0 1 1 0 0,-1 0-1 0 0,0 1 1 0 0,-4 2-57 0 0,1 1 0 0 0,0 0 0 0 0,0 1 0 0 0,0-1 1 0 0,0 1-1 0 0,1 0 0 0 0,0 1 0 0 0,0-1 0 0 0,0 1 0 0 0,1 0 0 0 0,0 0 1 0 0,0 0-1 0 0,0 0 0 0 0,1 0 0 0 0,0 1 0 0 0,1 0 0 0 0,-2 13 1 0 0,1-9 35 0 0,1 1 1 0 0,1 0-1 0 0,0-1 1 0 0,1 1 0 0 0,0 0-1 0 0,1-1 1 0 0,0 1-1 0 0,0-1 1 0 0,1 0 0 0 0,6 15-1 0 0,-6-20-147 0 0,0 0 1 0 0,1 0-1 0 0,-1 0 0 0 0,1-1 1 0 0,1 1-1 0 0,-1-1 0 0 0,9 9 1 0 0,-10-12-5 0 0,1 0-1 0 0,-1 0 1 0 0,1 0 0 0 0,-1-1 0 0 0,1 1-1 0 0,0-1 1 0 0,0 0 0 0 0,-1 0 0 0 0,1 0-1 0 0,1-1 1 0 0,-1 0 0 0 0,0 0 0 0 0,8 1-1 0 0,-5-2-323 0 0,-1 0 0 0 0,1 0 0 0 0,0-1-1 0 0,0 0 1 0 0,0-1 0 0 0,-1 1-1 0 0,1-1 1 0 0,-1-1 0 0 0,1 0 0 0 0,-1 0-1 0 0,0 0 1 0 0,0-1 0 0 0,0 1-1 0 0,0-2 1 0 0,-1 1 0 0 0,9-10 0 0 0,6-5-5811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3.1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9 7831 0 0,'-4'-8'402'0'0,"4"8"-391"0"0,0 0-1 0 0,0 0 1 0 0,0 0 0 0 0,0 0-1 0 0,0 0 1 0 0,0 0-1 0 0,0 0 1 0 0,0 0-1 0 0,0 0 1 0 0,0 0 0 0 0,0 0-1 0 0,0 0 1 0 0,0 0-1 0 0,-1 0 1 0 0,1 0-1 0 0,0 0 1 0 0,0 0 0 0 0,0 0-1 0 0,0 0 1 0 0,0 0-1 0 0,0 0 1 0 0,0 0-1 0 0,0 0 1 0 0,0 0 0 0 0,0 0-1 0 0,0 0 1 0 0,0 0-1 0 0,0 0 1 0 0,0 0-1 0 0,0 0 1 0 0,0 0 0 0 0,0 0-1 0 0,0 0 1 0 0,0 0-1 0 0,0 0 1 0 0,0 0-1 0 0,0 0 1 0 0,0 0 0 0 0,0 0-1 0 0,0 0 1 0 0,-1 0-1 0 0,1 0 1 0 0,0 0 0 0 0,0 0-1 0 0,0 0 1 0 0,0 0-1 0 0,0 0 1 0 0,0 0-1 0 0,0 0 1 0 0,0 0 0 0 0,0 0-1 0 0,0 0 1 0 0,0 0-1 0 0,0 1 1 0 0,0-1-1 0 0,0 0 1 0 0,0 0 0 0 0,0 0-1 0 0,0 0 1 0 0,0 0-1 0 0,0 0 1 0 0,0 0-1 0 0,0 0 1 0 0,0 0 0 0 0,0 16 1651 0 0,1-5-863 0 0,2 115 4409 0 0,0 0-3513 0 0,-1-67-559 0 0,12 90 0 0 0,-12-138-1000 0 0,0 0 0 0 0,1 0 0 0 0,-1 0 0 0 0,8 16 0 0 0,-10-27-133 0 0,1 1 1 0 0,-1-1 0 0 0,0 0 0 0 0,1 0 0 0 0,-1 0-1 0 0,0 0 1 0 0,1 0 0 0 0,-1 0 0 0 0,0 0 0 0 0,1 0-1 0 0,-1 0 1 0 0,0 0 0 0 0,1 0 0 0 0,-1 0 0 0 0,0 0 0 0 0,1 0-1 0 0,-1 0 1 0 0,0 0 0 0 0,1 0 0 0 0,-1 0 0 0 0,0 0-1 0 0,1-1 1 0 0,-1 1 0 0 0,0 0 0 0 0,9-4 47 0 0,-6 2-48 0 0,0-1 0 0 0,0 1-1 0 0,0-1 1 0 0,0 0 0 0 0,0 1-1 0 0,-1-2 1 0 0,1 1 0 0 0,3-5-1 0 0,16-33 33 0 0,-14 26-30 0 0,5-12-47 0 0,14-38 0 0 0,4-2 85 0 0,-30 69 18 0 0,5 2-89 0 0,0 0-1 0 0,-1 1 0 0 0,1 0 1 0 0,-1 0-1 0 0,0 0 1 0 0,4 7-1 0 0,26 42-3 0 0,2 3-218 0 0,-34-53 283 0 0,5 6-891 0 0,0 0-1 0 0,0-1 0 0 0,16 14 0 0 0,-9-14-901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3.4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1-1 6911 0 0,'0'6'150'0'0,"-1"0"0"0"0,1 0 0 0 0,0 0 0 0 0,0 0-1 0 0,1 0 1 0 0,0 0 0 0 0,0 0 0 0 0,2 7-1 0 0,15 47 3415 0 0,-18-60-3529 0 0,9 20 494 0 0,0-1 0 0 0,1 0 0 0 0,1-1 0 0 0,19 26 0 0 0,-27-41-528 0 0,0 1 0 0 0,0-1 0 0 0,0 1-1 0 0,0-1 1 0 0,1 0 0 0 0,-1 0 0 0 0,1-1-1 0 0,-1 1 1 0 0,7 2 0 0 0,-8-4-325 0 0,1 0 1 0 0,-1 0-1 0 0,1-1 1 0 0,-1 1-1 0 0,1 0 0 0 0,-1-1 1 0 0,1 0-1 0 0,-1 0 1 0 0,1 0-1 0 0,-1 0 1 0 0,1 0-1 0 0,0-1 0 0 0,-1 1 1 0 0,1-1-1 0 0,-1 1 1 0 0,5-3-1 0 0,2-3-3567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4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10 179 1375 0 0,'-3'-12'37'0'0,"-2"-22"0"0"0,4 23 808 0 0,0-1 0 0 0,1 0 1 0 0,1 1-1 0 0,-1-1 0 0 0,2 1 0 0 0,-1-1 0 0 0,5-14 0 0 0,-6 25-805 0 0,1-1-1 0 0,-1 1 1 0 0,0 0 0 0 0,1 0 0 0 0,-1-1-1 0 0,1 1 1 0 0,-1 0 0 0 0,1 0-1 0 0,-1 0 1 0 0,1 0 0 0 0,0 0 0 0 0,0 0-1 0 0,-1 0 1 0 0,1 0 0 0 0,0 0-1 0 0,0 0 1 0 0,0 0 0 0 0,0 1 0 0 0,0-1-1 0 0,0 0 1 0 0,0 1 0 0 0,0-1 0 0 0,0 1-1 0 0,0-1 1 0 0,0 1 0 0 0,0 0-1 0 0,1-1 1 0 0,-1 1 0 0 0,0 0 0 0 0,0 0-1 0 0,0 0 1 0 0,0 0 0 0 0,1 0-1 0 0,-1 0 1 0 0,0 0 0 0 0,0 0 0 0 0,0 1-1 0 0,0-1 1 0 0,0 1 0 0 0,0-1-1 0 0,1 1 1 0 0,-1-1 0 0 0,0 1 0 0 0,0-1-1 0 0,0 1 1 0 0,1 1 0 0 0,12 9-26 0 0,-1 1 1 0 0,0 0 0 0 0,0 1 0 0 0,21 28 0 0 0,36 66 456 0 0,-69-106-456 0 0,20 36 1848 0 0,19 50 1 0 0,-33-72-938 0 0,-6-13 87 0 0,0 0-549 0 0,-1-2-434 0 0,0 0 1 0 0,0 0-1 0 0,0 0 0 0 0,0 0 0 0 0,0 0 1 0 0,0 0-1 0 0,0-1 0 0 0,0 1 0 0 0,0 0 1 0 0,0 0-1 0 0,0 0 0 0 0,0 0 0 0 0,0 0 1 0 0,1 0-1 0 0,-1 0 0 0 0,0 0 0 0 0,0 0 0 0 0,0 0 1 0 0,0 0-1 0 0,0 0 0 0 0,0 0 0 0 0,0 0 1 0 0,0 0-1 0 0,0 0 0 0 0,0 0 0 0 0,0 0 1 0 0,0 0-1 0 0,0 0 0 0 0,0 0 0 0 0,0 0 0 0 0,0 0 1 0 0,1 0-1 0 0,-1 0 0 0 0,0 0 0 0 0,0 0 1 0 0,0 0-1 0 0,0 0 0 0 0,0 0 0 0 0,0 0 1 0 0,0 0-1 0 0,0 0 0 0 0,0 0 0 0 0,0 0 1 0 0,0 0-1 0 0,0 0 0 0 0,0 0 0 0 0,0 0 0 0 0,0 1 1 0 0,0-1-1 0 0,0 0 0 0 0,0 0 0 0 0,1 0 1 0 0,-1 0-1 0 0,0 0 0 0 0,0 0 0 0 0,0 0 1 0 0,0 0-1 0 0,0 0 0 0 0,0 0 0 0 0,1-12 629 0 0,-2-27-891 0 0,1 22 359 0 0,1 2-827 0 0,0 0 0 0 0,1 1 0 0 0,6-23 0 0 0,-1 5-3873 0 0,-3 6-518 0 0</inkml:trace>
  <inkml:trace contextRef="#ctx0" brushRef="#br0" timeOffset="1">610 67 5063 0 0,'0'0'232'0'0,"2"1"-13"0"0,5 3-174 0 0,1 3 221 0 0,-6-6 27 0 0,-1 1 0 0 0,0-1 0 0 0,0 1 0 0 0,1 0 0 0 0,-1-1 0 0 0,0 1 0 0 0,-1 0 1 0 0,1 0-1 0 0,0 0 0 0 0,0 0 0 0 0,-1 0 0 0 0,1 0 0 0 0,-1 0 0 0 0,1 0 0 0 0,-1 0 0 0 0,0 0 1 0 0,0 0-1 0 0,1 0 0 0 0,-1 0 0 0 0,-1 0 0 0 0,1 0 0 0 0,0 0 0 0 0,0 0 0 0 0,-1 0 0 0 0,1 0 1 0 0,-1 0-1 0 0,1 0 0 0 0,-1 0 0 0 0,-2 3 0 0 0,-11 25 1860 0 0,-28 46-1 0 0,6-15-277 0 0,34-58-1779 0 0,1 0 1 0 0,0 0-1 0 0,-1 1 1 0 0,1-1-1 0 0,1 0 1 0 0,-1 0-1 0 0,0 1 1 0 0,1-1-1 0 0,-1 0 1 0 0,1 1-1 0 0,0-1 1 0 0,0 5-1 0 0,0-7-90 0 0,0-1 0 0 0,1 1 0 0 0,-1 0 0 0 0,0-1 0 0 0,1 1 0 0 0,-1-1 0 0 0,0 0 0 0 0,1 1 0 0 0,-1-1 0 0 0,0 1 0 0 0,1-1 0 0 0,-1 0 0 0 0,1 1 0 0 0,-1-1 0 0 0,1 0 0 0 0,-1 1 0 0 0,1-1 0 0 0,-1 0 0 0 0,1 0 0 0 0,-1 1 0 0 0,1-1 0 0 0,-1 0 0 0 0,1 0 0 0 0,15 4 7 0 0,-15-4-15 0 0,5 2 2 0 0,-3-1 0 0 0,-1-1 0 0 0,0 1 0 0 0,0-1 0 0 0,0 1 0 0 0,1-1 0 0 0,-1 0 0 0 0,0 0 0 0 0,3 0 0 0 0,2-1-39 0 0,-1 1 0 0 0,0-1 0 0 0,0-1 0 0 0,0 1 0 0 0,0-1 1 0 0,0 0-1 0 0,0-1 0 0 0,0 1 0 0 0,-1-1 0 0 0,1-1 0 0 0,-1 1 0 0 0,1-1 0 0 0,-1 0 0 0 0,6-7 0 0 0,11-4-438 0 0,-21 14 378 0 0,7 7-26 0 0,-3-1 187 0 0,0 0 0 0 0,0 1 1 0 0,0-1-1 0 0,-1 1 0 0 0,0 1 1 0 0,0-1-1 0 0,4 9 0 0 0,-5-9-182 0 0,0 0-1 0 0,1 0 1 0 0,-1 0-1 0 0,1-1 0 0 0,0 0 1 0 0,0 0-1 0 0,1 0 1 0 0,8 8-1 0 0,-12-13-218 0 0,1 0-1 0 0,-1 1 0 0 0,0-1 1 0 0,0 0-1 0 0,0 0 1 0 0,0 0-1 0 0,0 0 1 0 0,0 0-1 0 0,0-1 1 0 0,0 1-1 0 0,1 0 0 0 0,-1-1 1 0 0,1 0-1 0 0,2 0-2202 0 0,6-1-3090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4.4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 9671 0 0,'2'16'424'0'0,"-2"-5"96"0"0,0 3-416 0 0,0 8-104 0 0,1 8 0 0 0,1 5 0 0 0,1 3 2096 0 0,0-1 400 0 0,1 1 72 0 0,0 4 24 0 0,3-1-1584 0 0,1 2-312 0 0,-2-1-64 0 0,2-1-16 0 0,2-1-352 0 0,1-2-72 0 0,5-2-8 0 0,-1-2-9792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4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124 167 4607 0 0,'0'0'354'0'0,"1"-1"-157"0"0,9-7 1207 0 0,15-14 0 0 0,-15 11-515 0 0,-5 6-435 0 0,-1 0 0 0 0,1-1 1 0 0,-1 0-1 0 0,0 0 0 0 0,-1-1 0 0 0,6-11 0 0 0,-7 12-249 0 0,-1 5-106 0 0,0-1-1 0 0,0 0 0 0 0,-1 0 1 0 0,1 0-1 0 0,-1 0 0 0 0,0 0 1 0 0,1 0-1 0 0,-1-1 0 0 0,0 1 0 0 0,0 0 1 0 0,0 0-1 0 0,0 0 0 0 0,-1 0 1 0 0,1 0-1 0 0,0 0 0 0 0,-1 0 1 0 0,-1-4-1 0 0,2 5 25 0 0,-1-1 0 0 0,1 1-1 0 0,-1-1 1 0 0,0 1 0 0 0,0-1 0 0 0,0 1-1 0 0,1 0 1 0 0,-1-1 0 0 0,0 1 0 0 0,-1 0-1 0 0,1 0 1 0 0,0 0 0 0 0,0 0 0 0 0,0 0-1 0 0,-1 0 1 0 0,1 0 0 0 0,0 0 0 0 0,-1 1 0 0 0,1-1-1 0 0,0 1 1 0 0,-1-1 0 0 0,-1 0 0 0 0,-1 1 114 0 0,1 0 1 0 0,-1-1 0 0 0,1 1-1 0 0,-1 1 1 0 0,0-1 0 0 0,1 1 0 0 0,-1-1-1 0 0,1 1 1 0 0,-1 0 0 0 0,1 0-1 0 0,-6 4 1 0 0,0 0 241 0 0,0 1 1 0 0,-14 13-1 0 0,10-8-137 0 0,6-6-271 0 0,1 2 0 0 0,0-1 0 0 0,0 1 1 0 0,0 0-1 0 0,0 1 0 0 0,1-1 1 0 0,0 1-1 0 0,1 0 0 0 0,0 1 1 0 0,0-1-1 0 0,0 1 0 0 0,1 0 1 0 0,0 0-1 0 0,1 0 0 0 0,0 0 0 0 0,-2 17 1 0 0,3-19-26 0 0,1 1 0 0 0,-1-1 1 0 0,1 1-1 0 0,1-1 0 0 0,-1 1 1 0 0,1-1-1 0 0,1 0 0 0 0,-1 0 0 0 0,1 1 1 0 0,0-1-1 0 0,0-1 0 0 0,1 1 1 0 0,0 0-1 0 0,0 0 0 0 0,0-1 0 0 0,1 0 1 0 0,0 0-1 0 0,0 0 0 0 0,0 0 1 0 0,1-1-1 0 0,9 9 0 0 0,-6-7-145 0 0,1-1 0 0 0,0 0-1 0 0,-1-1 1 0 0,2 0 0 0 0,-1-1 0 0 0,0 0-1 0 0,1 0 1 0 0,0-1 0 0 0,-1-1 0 0 0,13 2-1 0 0,6-2-381 0 0,-1 0-1 0 0,41-5 0 0 0,-59 2-39 0 0,0 0-1 0 0,0-1 1 0 0,0 0 0 0 0,0-1-1 0 0,0 0 1 0 0,-1 0 0 0 0,1-1-1 0 0,8-6 1 0 0,-1 0-1218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5.1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58 135 2303 0 0,'2'0'4612'0'0,"-1"0"-4129"0"0,1-1 0 0 0,0 0 0 0 0,-1 1 0 0 0,1-1 0 0 0,-1 0 0 0 0,1 0 0 0 0,-1 0 0 0 0,1 0 0 0 0,-1-1-1 0 0,1 1 1 0 0,0-2 0 0 0,1 0-25 0 0,0-1 0 0 0,0 0 0 0 0,-1 0 0 0 0,3-5 0 0 0,-1 1-163 0 0,0-1 0 0 0,-1 1 0 0 0,0-1 0 0 0,2-11 0 0 0,-4 17-203 0 0,-1 0-1 0 0,1 0 0 0 0,-1 1 1 0 0,0-1-1 0 0,1 0 1 0 0,-1 0-1 0 0,-1 0 0 0 0,1 0 1 0 0,0 0-1 0 0,-1 1 0 0 0,1-1 1 0 0,-2-3-1 0 0,2 4 149 0 0,-10 1 314 0 0,7 1-475 0 0,0 0 1 0 0,0 0 0 0 0,1 1 0 0 0,-1 0-1 0 0,0-1 1 0 0,1 1 0 0 0,-1 0-1 0 0,0 1 1 0 0,1-1 0 0 0,-1 0 0 0 0,1 1-1 0 0,-1 0 1 0 0,1-1 0 0 0,0 1 0 0 0,0 0-1 0 0,0 0 1 0 0,0 1 0 0 0,0-1 0 0 0,-3 4-1 0 0,-3 6 299 0 0,1 0-1 0 0,-12 23 0 0 0,16-29-285 0 0,1 1 0 0 0,0-1-1 0 0,0 0 1 0 0,0 1 0 0 0,0-1 0 0 0,1 1-1 0 0,0 0 1 0 0,1 0 0 0 0,-1-1 0 0 0,1 1-1 0 0,0 0 1 0 0,1 10 0 0 0,0-12-66 0 0,0 1 1 0 0,0 0 0 0 0,1-1-1 0 0,-1 1 1 0 0,1-1 0 0 0,0 0-1 0 0,0 0 1 0 0,1 1-1 0 0,-1-2 1 0 0,1 1 0 0 0,0 0-1 0 0,0 0 1 0 0,1-1 0 0 0,6 8-1 0 0,-5-9-50 0 0,0 0-1 0 0,-1 0 1 0 0,1 0-1 0 0,0 0 0 0 0,0-1 1 0 0,0 0-1 0 0,0 0 1 0 0,1-1-1 0 0,7 2 1 0 0,-3-1-236 0 0,1-1 0 0 0,-1-1 1 0 0,21-1-1 0 0,-11-3-1414 0 0,1-4-488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5.5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0 11287 0 0,'-1'2'515'0'0,"0"7"-78"0"0,1 0-346 0 0,-2-1-1 0 0,-3 17 1 0 0,3-17 119 0 0,1 0 0 0 0,0 0-1 0 0,0-1 1 0 0,1 1 0 0 0,-1 0-1 0 0,2 10 1 0 0,0 3 484 0 0,-1-6-236 0 0,1 0 1 0 0,1 0 0 0 0,0-1 0 0 0,0 1 0 0 0,2 0 0 0 0,4 15 0 0 0,-7-28-394 0 0,0 0 0 0 0,0 1 1 0 0,0-1-1 0 0,0 0 1 0 0,0 0-1 0 0,0 0 1 0 0,0 0-1 0 0,1 0 1 0 0,-1 0-1 0 0,1-1 1 0 0,-1 1-1 0 0,1 0 1 0 0,0-1-1 0 0,-1 0 1 0 0,1 1-1 0 0,0-1 1 0 0,0 0-1 0 0,0 0 0 0 0,0 0 1 0 0,0 0-1 0 0,0 0 1 0 0,0-1-1 0 0,0 1 1 0 0,0 0-1 0 0,0-1 1 0 0,0 0-1 0 0,4 0 1 0 0,-3 0-46 0 0,0 0 1 0 0,0-1-1 0 0,0 1 0 0 0,0-1 1 0 0,0 0-1 0 0,0 0 1 0 0,0 0-1 0 0,0 0 1 0 0,0-1-1 0 0,-1 1 0 0 0,1-1 1 0 0,0 0-1 0 0,-1 0 1 0 0,1 0-1 0 0,-1 0 1 0 0,0 0-1 0 0,1-1 0 0 0,2-4 1 0 0,7-10-10 0 0,-1-1-1 0 0,0 0 1 0 0,10-26 0 0 0,-7 11-71 0 0,-6 18 18 0 0,-2-1-1 0 0,7-21 1 0 0,-12 35 106 0 0,-1 4 53 0 0,3 12 122 0 0,0-1 0 0 0,-1 1-1 0 0,1 16 1 0 0,-2-14-30 0 0,1 0 1 0 0,5 21-1 0 0,-5-27-134 0 0,1-1 0 0 0,1-1 0 0 0,-1 1 1 0 0,1 0-1 0 0,1-1 0 0 0,-1 0 0 0 0,12 14 0 0 0,-13-18-300 0 0,0 0-1 0 0,1 0 0 0 0,0-1 1 0 0,0 1-1 0 0,0-1 0 0 0,7 4 1 0 0,-8-5-352 0 0,-1-1 0 0 0,1 0 0 0 0,0 0 0 0 0,1 0 0 0 0,-1 0 0 0 0,0 0 0 0 0,0-1 0 0 0,0 1 0 0 0,0-1 0 0 0,0 0 1 0 0,4-1-1 0 0,8-2-5393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5:5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5527 0 0,'0'0'250'0'0,"-2"0"-2"0"0,-1-1-152 0 0,1 1-52 0 0,1 0 0 0 0,-1 0 0 0 0,-18 7 15614 0 0,29 9-13586 0 0,-8-15-2037 0 0,-1 0-1 0 0,1-1 0 0 0,0 1 1 0 0,-1-1-1 0 0,1 1 0 0 0,0-1 1 0 0,-1 0-1 0 0,1 1 1 0 0,0-1-1 0 0,0 1 0 0 0,-1-1 1 0 0,1 0-1 0 0,0 0 1 0 0,0 0-1 0 0,0 1 0 0 0,1-1 1 0 0,1 0 57 0 0,12 5 119 0 0,0-2-1 0 0,0 0 0 0 0,0-1 1 0 0,0 0-1 0 0,30-1 0 0 0,-19-3-934 0 0,-1-1 1 0 0,44-11-1 0 0,-43 8-1332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5.8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6911 0 0,'0'0'528'0'0,"0"8"-42"0"0,3 40 5216 0 0,10 24-2922 0 0,-9-54-2620 0 0,72 259 1506 0 0,-49-189-1652 0 0,-15-48-344 0 0,12 37-1116 0 0,-10-24-3700 0 0,-7-25 244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6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29 299 1375 0 0,'-1'-10'25'0'0,"-2"0"0"0"0,-4-16 0 0 0,-4-16 1247 0 0,6-3 2008 0 0,4 14 1821 0 0,1 31-4993 0 0,0 0-1 0 0,0-1 1 0 0,0 1-1 0 0,0 0 1 0 0,0-1-1 0 0,0 1 1 0 0,0 0-1 0 0,1-1 1 0 0,-1 1-1 0 0,0 0 1 0 0,0-1-1 0 0,0 1 0 0 0,1 0 1 0 0,-1 0-1 0 0,0-1 1 0 0,0 1-1 0 0,1 0 1 0 0,-1 0-1 0 0,0-1 1 0 0,0 1-1 0 0,1 0 1 0 0,-1 0-1 0 0,0 0 1 0 0,1 0-1 0 0,-1 0 1 0 0,0-1-1 0 0,1 1 1 0 0,-1 0-1 0 0,10-1 696 0 0,195 9 1387 0 0,-189-6-1979 0 0,-1-2 0 0 0,1 0 0 0 0,-1-2 0 0 0,1 1 0 0 0,-1-2 1 0 0,1-1-1 0 0,24-8 0 0 0,-34 9-154 0 0,0 0 1 0 0,0-1-1 0 0,0 0 0 0 0,0 0 1 0 0,7-7-1 0 0,-11 9-40 0 0,0 1 1 0 0,0-1-1 0 0,0 0 0 0 0,0 0 1 0 0,-1 0-1 0 0,1 0 0 0 0,0-1 1 0 0,-1 1-1 0 0,0 0 0 0 0,0-1 1 0 0,1 1-1 0 0,-1-1 0 0 0,-1 1 1 0 0,1-1-1 0 0,0 0 0 0 0,0 1 1 0 0,0-5-1 0 0,-2 6 25 0 0,1-1-1 0 0,0 1 1 0 0,0-1 0 0 0,-1 1 0 0 0,1-1 0 0 0,-1 1-1 0 0,1-1 1 0 0,-1 1 0 0 0,1 0 0 0 0,-1-1 0 0 0,0 1 0 0 0,0 0-1 0 0,1 0 1 0 0,-1-1 0 0 0,0 1 0 0 0,0 0 0 0 0,0 0-1 0 0,0 0 1 0 0,-1 0 0 0 0,1 0 0 0 0,0 1 0 0 0,0-1-1 0 0,0 0 1 0 0,-3-1 0 0 0,0 0 121 0 0,0 1 0 0 0,0-1 0 0 0,-1 1 0 0 0,1 0-1 0 0,0 0 1 0 0,-6 0 0 0 0,6 0-86 0 0,-1 1 1 0 0,1 1-1 0 0,-1-1 0 0 0,1 1 1 0 0,-1 0-1 0 0,1 0 0 0 0,0 0 0 0 0,-1 1 1 0 0,1 0-1 0 0,0 0 0 0 0,0 0 0 0 0,0 0 1 0 0,0 1-1 0 0,0 0 0 0 0,1-1 0 0 0,-1 2 1 0 0,1-1-1 0 0,0 0 0 0 0,-1 1 1 0 0,1 0-1 0 0,1 0 0 0 0,-1 0 0 0 0,0 0 1 0 0,1 0-1 0 0,0 0 0 0 0,0 1 0 0 0,0-1 1 0 0,0 1-1 0 0,1 0 0 0 0,-1 0 0 0 0,1 0 1 0 0,0-1-1 0 0,1 1 0 0 0,-1 0 1 0 0,1 0-1 0 0,0 1 0 0 0,0-1 0 0 0,0 0 1 0 0,0 0-1 0 0,3 9 0 0 0,-1-7-218 0 0,0 0-1 0 0,0 0 1 0 0,1 0 0 0 0,0 0 0 0 0,0-1-1 0 0,0 0 1 0 0,1 0 0 0 0,0 0-1 0 0,0 0 1 0 0,0-1 0 0 0,1 1-1 0 0,-1-1 1 0 0,1 0 0 0 0,0-1-1 0 0,1 1 1 0 0,9 5 0 0 0,-9-6-131 0 0,1 0-1 0 0,0-1 1 0 0,0 0 0 0 0,0-1-1 0 0,0 1 1 0 0,0-1 0 0 0,1-1 0 0 0,-1 1-1 0 0,0-2 1 0 0,1 1 0 0 0,-1-1-1 0 0,1 0 1 0 0,-1-1 0 0 0,11-2 0 0 0,2-2-4496 0 0,0 0-1146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26.5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0 202 5527 0 0,'1'2'250'0'0,"2"3"-120"0"0,9 26 90 0 0,35 91 10432 0 0,-26-71-8845 0 0,-13-25-53 0 0,-8-26-1746 0 0,0 0 0 0 0,0 0 0 0 0,0 0 0 0 0,0 0 0 0 0,0 0 0 0 0,0 0 0 0 0,0 0 0 0 0,-1 0 0 0 0,1 0 0 0 0,0 0 0 0 0,0 0 0 0 0,0 0 0 0 0,0 0-1 0 0,0 0 1 0 0,0 0 0 0 0,0 0 0 0 0,0 0 0 0 0,0 0 0 0 0,0 0 0 0 0,0 0 0 0 0,0 0 0 0 0,0 0 0 0 0,0 0 0 0 0,0 0 0 0 0,0 0 0 0 0,0 0 0 0 0,0 0 0 0 0,0 0 0 0 0,0 1-1 0 0,0-1 1 0 0,0 0 0 0 0,0 0 0 0 0,-1 0 0 0 0,1 0 0 0 0,0 0 0 0 0,0 0 0 0 0,0 0 0 0 0,0 0 0 0 0,0 0 0 0 0,0 0 0 0 0,0 0 0 0 0,0 0 0 0 0,0 0 0 0 0,0 0-1 0 0,0 0 1 0 0,0 0 0 0 0,0 0 0 0 0,0 0 0 0 0,0 0 0 0 0,0 1 0 0 0,-6-15 262 0 0,-3-4-206 0 0,1 1-27 0 0,0-1 1 0 0,-9-33-1 0 0,16 44-30 0 0,-1 1 0 0 0,1-1 1 0 0,1 0-1 0 0,-1 0 0 0 0,1 0 0 0 0,0 1 0 0 0,0-1 0 0 0,1 0 0 0 0,-1 0 0 0 0,2 0 0 0 0,2-12 1 0 0,0 8 67 0 0,0-1 1 0 0,1 1 0 0 0,0 0-1 0 0,0 0 1 0 0,1 1 0 0 0,0 0-1 0 0,1 0 1 0 0,0 0 0 0 0,0 1 0 0 0,1 0-1 0 0,0 1 1 0 0,1 0 0 0 0,-1 0-1 0 0,1 1 1 0 0,1 0 0 0 0,-1 1-1 0 0,15-7 1 0 0,-23 13-66 0 0,18-10 200 0 0,0 2-1 0 0,1 1 0 0 0,0 0 0 0 0,26-3 0 0 0,40-2 7 0 0,-58 9-216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0:41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7 3679 0 0,'0'-7'7392'0'0,"9"16"-11888"0"0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09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9 7367 0 0,'0'0'568'0'0,"3"2"-373"0"0,10 7-66 0 0,-13-8-87 0 0,0-1 1 0 0,1 0-1 0 0,-1 1 0 0 0,1-1 0 0 0,-1 0 0 0 0,0 1 0 0 0,1-1 0 0 0,-1 1 0 0 0,0-1 1 0 0,0 1-1 0 0,1-1 0 0 0,-1 0 0 0 0,0 1 0 0 0,0-1 0 0 0,0 1 0 0 0,1-1 0 0 0,-1 1 1 0 0,0-1-1 0 0,0 1 0 0 0,0-1 0 0 0,0 1 0 0 0,0-1 0 0 0,0 1 0 0 0,0-1 0 0 0,0 2 1 0 0,0 0 156 0 0,1 5 862 0 0,1 0 0 0 0,6 13 0 0 0,2 13 704 0 0,-9-31-1702 0 0,-1 0 0 0 0,1 0 0 0 0,-1 1 0 0 0,0-1 0 0 0,0 0 0 0 0,0 0 0 0 0,0 0 0 0 0,-1 0 0 0 0,1 0 0 0 0,0 1 0 0 0,-1-1 0 0 0,-1 3 0 0 0,1-1-53 0 0,-5 10 37 0 0,4-12 4 0 0,0 1 0 0 0,0 0 1 0 0,-1-1-1 0 0,1 1 0 0 0,-1-1 1 0 0,1 0-1 0 0,-1 0 0 0 0,1 0 0 0 0,-1 0 1 0 0,0 0-1 0 0,0-1 0 0 0,-5 3 1 0 0,1-2 68 0 0,0 1 1 0 0,1-1-1 0 0,-1 0 1 0 0,-14 1-1 0 0,19-3-120 0 0,0 0 0 0 0,0 0 0 0 0,1 0 0 0 0,-1 0 0 0 0,0 0 0 0 0,0 0 0 0 0,0 0 0 0 0,0-1 0 0 0,0 1 0 0 0,0-1 0 0 0,1 0 0 0 0,-1 1 0 0 0,0-1 0 0 0,1 0 0 0 0,-1 0 0 0 0,0 0 0 0 0,1 0 0 0 0,-1 0 0 0 0,1 0 0 0 0,-1-1 0 0 0,1 1 0 0 0,0 0 0 0 0,-1-1 0 0 0,1 1 0 0 0,0-1 0 0 0,0 0 0 0 0,0 1 0 0 0,-1-3 0 0 0,1 1-2 0 0,1 1 0 0 0,-1-1 0 0 0,0 1 0 0 0,1-1 0 0 0,0 1 0 0 0,-1-1 0 0 0,1 0-1 0 0,0 1 1 0 0,1-5 0 0 0,4-23-37 0 0,-4 25 23 0 0,1 0 0 0 0,0-1 0 0 0,0 1 0 0 0,1 0 0 0 0,0 0-1 0 0,-1 0 1 0 0,2 1 0 0 0,-1-1 0 0 0,0 1 0 0 0,1-1 0 0 0,0 1 0 0 0,0 0-1 0 0,0 0 1 0 0,1 1 0 0 0,-1 0 0 0 0,1-1 0 0 0,0 1 0 0 0,5-2 0 0 0,-6 3 13 0 0,0 0 0 0 0,0 1 0 0 0,0-1 0 0 0,0 1 0 0 0,1 0 1 0 0,-1 0-1 0 0,0 0 0 0 0,1 1 0 0 0,-1-1 0 0 0,1 1 0 0 0,-1 0 1 0 0,1 1-1 0 0,-1-1 0 0 0,0 1 0 0 0,1 0 0 0 0,-1 0 0 0 0,0 0 1 0 0,0 0-1 0 0,1 1 0 0 0,-1 0 0 0 0,0-1 0 0 0,0 2 0 0 0,4 2 1 0 0,-3-2 68 0 0,-1 0 1 0 0,0 1 0 0 0,0-1 0 0 0,-1 1-1 0 0,1 0 1 0 0,-1 0 0 0 0,4 6 0 0 0,-6-8-9 0 0,1 1 1 0 0,-1 0-1 0 0,0-1 1 0 0,0 1 0 0 0,0 0-1 0 0,0 0 1 0 0,-1 0 0 0 0,1 0-1 0 0,-1 0 1 0 0,0 0-1 0 0,1 0 1 0 0,-1 0 0 0 0,-1 5-1 0 0,0-3 21 0 0,0 3 158 0 0,0 1 0 0 0,-1-1-1 0 0,-4 16 1 0 0,4-21-195 0 0,1-1 0 0 0,0 1 0 0 0,-1 0 1 0 0,0-1-1 0 0,1 1 0 0 0,-1-1 0 0 0,0 0 0 0 0,0 1 0 0 0,0-1 0 0 0,-1 0 0 0 0,1 0 0 0 0,-1 0 0 0 0,1-1 0 0 0,-4 3 1 0 0,0-1-25 0 0,0 0 1 0 0,1-1 0 0 0,-1 0-1 0 0,0 0 1 0 0,0-1 0 0 0,0 1 0 0 0,-1-1-1 0 0,1-1 1 0 0,0 1 0 0 0,0-1-1 0 0,0 0 1 0 0,-10-1 0 0 0,13 0-15 0 0,0 1 1 0 0,0-1-1 0 0,0 0 1 0 0,0 0-1 0 0,0 0 0 0 0,0 0 1 0 0,0 0-1 0 0,1 0 1 0 0,-1-1-1 0 0,1 0 0 0 0,-1 1 1 0 0,1-1-1 0 0,-1 0 1 0 0,1 0-1 0 0,0 0 0 0 0,0 0 1 0 0,0-1-1 0 0,0 1 1 0 0,1-1-1 0 0,-1 1 0 0 0,0-1 1 0 0,1 1-1 0 0,0-1 1 0 0,0 0-1 0 0,0 0 0 0 0,0 0 1 0 0,-1-5-1 0 0,0-2-2 0 0,-1-6 14 0 0,0 0-1 0 0,0-23 1 0 0,3 35-12 0 0,0-1-1 0 0,0 1 1 0 0,1 0 0 0 0,-1 0 0 0 0,1 0 0 0 0,0 0 0 0 0,0 0 0 0 0,0 0 0 0 0,1 0-1 0 0,-1 1 1 0 0,1-1 0 0 0,0 0 0 0 0,0 1 0 0 0,5-6 0 0 0,-6 7 40 0 0,0 1 0 0 0,0 0 1 0 0,1 0-1 0 0,-1 0 0 0 0,0 0 0 0 0,0 1 1 0 0,1-1-1 0 0,-1 0 0 0 0,0 1 0 0 0,1-1 0 0 0,-1 0 1 0 0,1 1-1 0 0,-1 0 0 0 0,1-1 0 0 0,-1 1 1 0 0,1 0-1 0 0,-1 0 0 0 0,3 0 0 0 0,0 0 126 0 0,0 0 1 0 0,0 1-1 0 0,0 0 0 0 0,0 0 0 0 0,4 1 0 0 0,-7-1-118 0 0,1 0 0 0 0,-1-1-1 0 0,0 1 1 0 0,0 0 0 0 0,0-1-1 0 0,0 1 1 0 0,0 0 0 0 0,0 0 0 0 0,-1 0-1 0 0,1 0 1 0 0,0 0 0 0 0,0 0 0 0 0,-1 0-1 0 0,1 0 1 0 0,0 0 0 0 0,-1 0-1 0 0,1 1 1 0 0,-1-1 0 0 0,1 0 0 0 0,-1 0-1 0 0,0 0 1 0 0,0 1 0 0 0,1 1-1 0 0,-1 4 92 0 0,1-1 0 0 0,-1 0 0 0 0,-1 8 0 0 0,1-14-140 0 0,-1 4-100 0 0,-1 0-1 0 0,1 0 1 0 0,-1-1 0 0 0,1 1-1 0 0,-1-1 1 0 0,0 1-1 0 0,0-1 1 0 0,0 0-1 0 0,-1 0 1 0 0,1 0 0 0 0,-1 0-1 0 0,0 0 1 0 0,0 0-1 0 0,0-1 1 0 0,0 1 0 0 0,0-1-1 0 0,-6 3 1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10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10335 0 0,'0'0'234'0'0,"7"5"88"0"0,-1 0 0 0 0,11 10 0 0 0,2 14 1077 0 0,-1 1 0 0 0,24 56 0 0 0,-26-52-916 0 0,56 152 1371 0 0,-58-147-1519 0 0,6 20 172 0 0,-13-38-319 0 0,-6-19 48 0 0,-3-4-145 0 0,-1-2-66 0 0,-1 0 0 0 0,1-1 0 0 0,0 1 0 0 0,0-1 0 0 0,1 0 0 0 0,-1 0 0 0 0,1 0 0 0 0,-3-10 0 0 0,-9-49 18 0 0,7 28-50 0 0,-12-39-117 0 0,6 26-268 0 0,-8-54 0 0 0,17 72 81 0 0,1 17 15 0 0,1 0 1 0 0,1 0-1 0 0,0 0 1 0 0,2-27-1 0 0,3 31 263 0 0,-2 4-1213 0 0,20 20-4746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11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34 617 6591 0 0,'0'0'594'0'0,"-6"3"3492"0"0,4-5-3897 0 0,0 1 0 0 0,0-1-1 0 0,0 0 1 0 0,0 0-1 0 0,0 1 1 0 0,1-1-1 0 0,-1 0 1 0 0,1 0 0 0 0,-1-1-1 0 0,1 1 1 0 0,0 0-1 0 0,0 0 1 0 0,0-1-1 0 0,0 1 1 0 0,0 0 0 0 0,-1-6-1 0 0,1 0 127 0 0,0-1 0 0 0,1 1 0 0 0,1-16 0 0 0,0-8 251 0 0,-1-10-85 0 0,1 0-1 0 0,3 0 1 0 0,12-63-1 0 0,0 39-208 0 0,33-92 1 0 0,-31 120-220 0 0,-18 37-53 0 0,0 1 0 0 0,0 0 0 0 0,0 0 0 0 0,1-1 0 0 0,-1 1 0 0 0,0 0 0 0 0,0 0 0 0 0,0-1 0 0 0,0 1 0 0 0,0 0 0 0 0,1 0 0 0 0,-1-1 0 0 0,0 1 0 0 0,0 0 0 0 0,0 0 0 0 0,1 0 0 0 0,-1 0 0 0 0,0-1 0 0 0,0 1 0 0 0,1 0 0 0 0,-1 0 0 0 0,0 0 0 0 0,0 0 0 0 0,1 0 0 0 0,-1 0 0 0 0,0 0 0 0 0,0 0 0 0 0,1-1 0 0 0,0 2 0 0 0,0 0 0 0 0,0 0 0 0 0,0 0 1 0 0,-1-1-1 0 0,1 1 0 0 0,0 0 0 0 0,0 0 0 0 0,-1 0 0 0 0,1 0 0 0 0,0 0 0 0 0,-1 0 0 0 0,1 0 0 0 0,0 2 0 0 0,7 21 45 0 0,-4-15 5 0 0,58 192 364 0 0,29 74 180 0 0,-70-229-2457 0 0,27 46 0 0 0,-37-73-2303 0 0,-2-1-1046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11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30 9671 0 0,'-6'-6'9479'0'0,"11"4"-9308"0"0,-1 0 1 0 0,0 0 0 0 0,1 0-1 0 0,0 1 1 0 0,-1 0-1 0 0,1 0 1 0 0,0 0-1 0 0,7 0 1 0 0,44 2-80 0 0,-27 0-52 0 0,111-11-2267 0 0,-118 7 371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11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3 158 8287 0 0,'0'0'639'0'0,"0"2"-415"0"0,-2 13 981 0 0,2 1 0 0 0,0-1 1 0 0,2 18-1 0 0,0-1 489 0 0,1 22-70 0 0,13 73 0 0 0,-12-104-1985 0 0,2 0-1 0 0,0-1 1 0 0,1 0 0 0 0,2 0 0 0 0,19 37 0 0 0,-16-42-1647 0 0,-1-5-3483 0 0</inkml:trace>
  <inkml:trace contextRef="#ctx0" brushRef="#br0" timeOffset="1">200 0 13359 0 0,'0'0'1210'0'0,"-1"2"-996"0"0,-3 9 10 0 0,1-1-1 0 0,0 1 0 0 0,1 0 0 0 0,0 0 0 0 0,0 20 1 0 0,3 58 950 0 0,16 59-1114 0 0,-11-113-51 0 0,2 1-1 0 0,13 36 1 0 0,-15-56-95 0 0,2 0-1 0 0,0-1 1 0 0,19 26-1 0 0,-19-29-31 0 0,-4-6-135 0 0,0 0 0 0 0,0-1 1 0 0,6 6-1 0 0,-7-8-498 0 0,-1-1 0 0 0,1 0 0 0 0,0 0 0 0 0,-1-1 0 0 0,5 3 0 0 0,9 2-4164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12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1375 0 0,'0'3'66'0'0,"5"32"4"0"0,-3-18 68 0 0,8 32-1 0 0,-5-37 1072 0 0,0 1 0 0 0,0-1 0 0 0,1 0-1 0 0,12 19 1 0 0,-11-20-685 0 0,1-1 0 0 0,1 0 1 0 0,0 0-1 0 0,18 15 0 0 0,-19-19-435 0 0,1 1-1 0 0,-1-2 1 0 0,2 1-1 0 0,-1-1 1 0 0,0 0 0 0 0,1-1-1 0 0,0 0 1 0 0,0 0 0 0 0,1-1-1 0 0,-1-1 1 0 0,0 0 0 0 0,1 0-1 0 0,0-1 1 0 0,17 0 0 0 0,-16-2 40 0 0,0 1 1 0 0,0-2-1 0 0,0 0 1 0 0,0 0-1 0 0,12-4 1 0 0,-22 5-53 0 0,1 0-1 0 0,-1 0 1 0 0,0 0 0 0 0,1 0-1 0 0,-1 0 1 0 0,0 0 0 0 0,0-1-1 0 0,0 1 1 0 0,0-1 0 0 0,0 0-1 0 0,0 1 1 0 0,0-1 0 0 0,0 0 0 0 0,-1 0-1 0 0,1 0 1 0 0,-1 0 0 0 0,1-1-1 0 0,-1 1 1 0 0,0 0 0 0 0,0 0-1 0 0,0-1 1 0 0,0 1 0 0 0,0-1-1 0 0,0 1 1 0 0,-1-1 0 0 0,0 1 0 0 0,1-1-1 0 0,-1 1 1 0 0,0-1 0 0 0,0-2-1 0 0,-1 1 22 0 0,1 1 0 0 0,-1 0-1 0 0,0-1 1 0 0,0 1 0 0 0,0 0-1 0 0,-1 0 1 0 0,1 0 0 0 0,-1 0-1 0 0,1 0 1 0 0,-1 0 0 0 0,0 0-1 0 0,0 1 1 0 0,0-1 0 0 0,-1 1-1 0 0,1-1 1 0 0,-1 1 0 0 0,1 0-1 0 0,-6-3 1 0 0,-4-3 257 0 0,-1 1-1 0 0,-27-12 1 0 0,25 13-244 0 0,-92-35-183 0 0,74 30-1795 0 0,30 9 1446 0 0,-15-2-2948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11055 0 0,'-1'-3'300'0'0,"-10"-6"7632"0"0,15 6-7344 0 0,-1 0-489 0 0,-2 3-84 0 0,-1-1-1 0 0,1 1 1 0 0,-1-1 0 0 0,1 0-1 0 0,0 1 1 0 0,-1-1 0 0 0,1 1 0 0 0,0 0-1 0 0,-1-1 1 0 0,1 1 0 0 0,0-1-1 0 0,0 1 1 0 0,-1 0 0 0 0,1 0-1 0 0,0-1 1 0 0,0 1 0 0 0,-1 0 0 0 0,1 0-1 0 0,0 0 1 0 0,0 0 0 0 0,0 0-1 0 0,-1 0 1 0 0,1 0 0 0 0,0 0-1 0 0,0 0 1 0 0,0 1 0 0 0,-1-1 0 0 0,1 0-1 0 0,0 0 1 0 0,0 1 0 0 0,-1-1-1 0 0,1 0 1 0 0,0 1 0 0 0,0-1-1 0 0,-1 1 1 0 0,2 0 0 0 0,1 1 26 0 0,0 0 0 0 0,0 0 1 0 0,0 0-1 0 0,0 0 0 0 0,1 0 0 0 0,-1-1 1 0 0,1 0-1 0 0,-1 0 0 0 0,1 0 1 0 0,0 0-1 0 0,-1 0 0 0 0,1-1 0 0 0,0 1 1 0 0,7-1-1 0 0,2 0-36 0 0,-1-1 1 0 0,0 0 0 0 0,17-5-1 0 0,48-17-685 0 0,-27 5-3017 0 0,-30 10-2526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12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1 919 0 0,'-1'1'67'0'0,"-5"5"998"0"0,-11 7 9421 0 0,11-10-10778 0 0,4-2 559 0 0,-1 0 1 0 0,1-1 0 0 0,0 1-1 0 0,-1-1 1 0 0,1 0 0 0 0,-1 0 0 0 0,0 0-1 0 0,-3 0 1 0 0,-13 0 101 0 0,22 11-130 0 0,-1-7-110 0 0,1 1 1 0 0,-1 0-1 0 0,2 0 1 0 0,-1-1-1 0 0,0 0 1 0 0,1 0-1 0 0,4 5 1 0 0,34 25 576 0 0,-18-14-340 0 0,-15-12-81 0 0,0-1 0 0 0,-1 2 0 0 0,0-1 0 0 0,9 14 0 0 0,-15-19-228 0 0,0-1 0 0 0,-1 1-1 0 0,1 0 1 0 0,-1 1-1 0 0,1-1 1 0 0,-1 0-1 0 0,0 0 1 0 0,0 0 0 0 0,-1 1-1 0 0,1-1 1 0 0,-1 0-1 0 0,0 1 1 0 0,1-1 0 0 0,-2 1-1 0 0,1-1 1 0 0,0 0-1 0 0,-1 1 1 0 0,1-1 0 0 0,-3 6-1 0 0,2-3 11 0 0,-1 0 1 0 0,-1-1-1 0 0,1 1 0 0 0,-1 0 0 0 0,0-1 1 0 0,0 0-1 0 0,-1 0 0 0 0,0 0 0 0 0,0 0 1 0 0,0 0-1 0 0,0-1 0 0 0,-1 1 0 0 0,-5 3 1 0 0,-3 1-36 0 0,-1 0 0 0 0,0-1 0 0 0,-17 7 0 0 0,16-10-21 0 0,11-7-13 0 0,2 1 3 0 0,1 0-31 0 0,0 1 0 0 0,0-1 0 0 0,-1 0 0 0 0,1 0-1 0 0,0 0 1 0 0,0 0 0 0 0,0 1 0 0 0,0-1 0 0 0,0 0 0 0 0,0-1 0 0 0,1 1-1 0 0,-1 0 1 0 0,0 0 0 0 0,0 0 0 0 0,1 0 0 0 0,-1-1 0 0 0,1 1 0 0 0,-1 0-1 0 0,1-1 1 0 0,0 1 0 0 0,-1 0 0 0 0,1-1 0 0 0,0 1 0 0 0,0 0 0 0 0,0-1-1 0 0,0 1 1 0 0,0-1 0 0 0,0 1 0 0 0,1-3 0 0 0,-1 1-23 0 0,1 0 0 0 0,-1 0 0 0 0,1 0 0 0 0,0 0 0 0 0,0 0 1 0 0,0 0-1 0 0,0 0 0 0 0,1 0 0 0 0,-1 0 0 0 0,1 1 0 0 0,0-1 0 0 0,2-3 0 0 0,1 2 33 0 0,0-1 0 0 0,0 1 1 0 0,1 1-1 0 0,-1-1 0 0 0,1 1 0 0 0,8-4 0 0 0,39-12-59 0 0,-2 1-9 0 0,-20 4 90 0 0,0-1 1 0 0,-1-1 0 0 0,35-25-1 0 0,-53 32-10 0 0,0-1 0 0 0,-1 0 0 0 0,13-14 0 0 0,-20 19-114 0 0,0 0-1 0 0,0 0 0 0 0,-1-1 1 0 0,1 1-1 0 0,-1-1 1 0 0,-1 0-1 0 0,1 0 1 0 0,-1 0-1 0 0,3-12 1 0 0,-5 18 102 0 0,0-1 0 0 0,1 1 0 0 0,-1-1 0 0 0,0 1 1 0 0,0-1-1 0 0,0 0 0 0 0,0 1 0 0 0,0-1 0 0 0,0 1 0 0 0,0-1 0 0 0,-1 1 1 0 0,1-1-1 0 0,0 1 0 0 0,0-1 0 0 0,0 1 0 0 0,0-1 0 0 0,-1 1 1 0 0,1-1-1 0 0,0 1 0 0 0,0-1 0 0 0,-1 1 0 0 0,1-1 0 0 0,0 1 0 0 0,-1-1 1 0 0,1 1-1 0 0,-1 0 0 0 0,1-1 0 0 0,-1 1 0 0 0,1 0 0 0 0,0-1 0 0 0,-1 1 1 0 0,1 0-1 0 0,-1 0 0 0 0,1 0 0 0 0,-1-1 0 0 0,0 1 0 0 0,1 0 0 0 0,-1 0 1 0 0,1 0-1 0 0,-1 0 0 0 0,1 0 0 0 0,-1 0 0 0 0,0 0 0 0 0,-2 0 68 0 0,0 0 0 0 0,0 0-1 0 0,1 0 1 0 0,-1 1 0 0 0,0-1-1 0 0,-3 2 1 0 0,4-1 41 0 0,-1-1 0 0 0,1 1 0 0 0,0 0 0 0 0,0 1 0 0 0,0-1 0 0 0,0 0 1 0 0,0 1-1 0 0,1-1 0 0 0,-1 1 0 0 0,0-1 0 0 0,1 1 0 0 0,-1 0 0 0 0,1 0 0 0 0,-1-1 0 0 0,0 4 0 0 0,0-1 70 0 0,0 0 0 0 0,0-1 0 0 0,1 1 0 0 0,0 0 0 0 0,0 0 0 0 0,0 0 0 0 0,0 1 0 0 0,1 4 0 0 0,-1-2 60 0 0,1 1-1 0 0,1 0 1 0 0,-1 0 0 0 0,2-1 0 0 0,-1 1 0 0 0,1-1 0 0 0,0 1-1 0 0,5 13 1 0 0,-3-15-162 0 0,-1 0 1 0 0,0 0-1 0 0,1 0 0 0 0,0-1 0 0 0,0 1 0 0 0,1-1 0 0 0,0 0 1 0 0,0-1-1 0 0,0 1 0 0 0,0-1 0 0 0,1 0 0 0 0,-1 0 1 0 0,1 0-1 0 0,0-1 0 0 0,11 5 0 0 0,-3-4 45 0 0,0 0 0 0 0,1 0 0 0 0,0-1 0 0 0,-1-1-1 0 0,1-1 1 0 0,17 1 0 0 0,1-3-605 0 0,0 0 1 0 0,38-8-1 0 0,-38 4-1181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13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9791 0 0,'0'0'952'0'0,"0"12"-848"0"0,-2 2-104 0 0,-1 2 0 0 0,1 1 0 0 0,2 1 464 0 0,0 1 72 0 0,0 0 8 0 0,-2 2 8 0 0,2 1-304 0 0,2-1-64 0 0,0-4-16 0 0,1-1 0 0 0,3-4-944 0 0,1 6-1200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1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5063 0 0,'0'0'232'0'0,"0"-2"-13"0"0,0-5 2505 0 0,1 6-2450 0 0,0 0 1 0 0,1 1-1 0 0,-1-1 1 0 0,0 0-1 0 0,0 1 1 0 0,1-1-1 0 0,-1 1 1 0 0,0-1-1 0 0,1 1 0 0 0,-1 0 1 0 0,3-1-1 0 0,0 1-151 0 0,-1-1-82 0 0,-1 1-1 0 0,1 0 1 0 0,-1 0-1 0 0,0 1 1 0 0,1-1-1 0 0,-1 0 1 0 0,4 2-1 0 0,-3-3-26 0 0,1 1-8 0 0,12 6-5 0 0,-7 0-1 0 0,-7-4 2 0 0,0 0 0 0 0,-1-1-1 0 0,1 1 1 0 0,-1 0 0 0 0,1 0 0 0 0,-1 1-1 0 0,0-1 1 0 0,0 0 0 0 0,0 0-1 0 0,0 1 1 0 0,0-1 0 0 0,-1 0-1 0 0,1 1 1 0 0,-1-1 0 0 0,1 0 0 0 0,-1 1-1 0 0,0-1 1 0 0,0 1 0 0 0,0-1-1 0 0,-1 4 1 0 0,0 2 17 0 0,-1-1-1 0 0,-1 1 0 0 0,1-1 1 0 0,-8 14-1 0 0,2-1-6 0 0,7-20-7 0 0,1 1 0 0 0,0 0-1 0 0,0-1 1 0 0,0 1-1 0 0,0 0 1 0 0,0-1 0 0 0,0 1-1 0 0,0 0 1 0 0,0-1-1 0 0,0 1 1 0 0,1 0 0 0 0,-1-1-1 0 0,0 1 1 0 0,0-1-1 0 0,1 1 1 0 0,-1 0 0 0 0,0-1-1 0 0,1 1 1 0 0,-1-1-1 0 0,0 1 1 0 0,1-1 0 0 0,-1 1-1 0 0,1-1 1 0 0,0 1-1 0 0,12 9 5 0 0,5 0-9 0 0,1-2 0 0 0,0-1 0 0 0,25 7 0 0 0,15 6 0 0 0,-32-9 413 0 0,52 28-1 0 0,-70-34-84 0 0,-1 1 1 0 0,0 0-1 0 0,0 0 0 0 0,0 1 1 0 0,-1-1-1 0 0,0 2 0 0 0,0-1 1 0 0,0 1-1 0 0,8 14 0 0 0,-13-18-122 0 0,-1-1 0 0 0,1 1 0 0 0,-1 0 0 0 0,0-1 0 0 0,0 1 0 0 0,-1 0 0 0 0,1 0 0 0 0,-1 0 0 0 0,1-1 0 0 0,-1 1-1 0 0,-1 0 1 0 0,1 0 0 0 0,0 0 0 0 0,-1 0 0 0 0,0-1 0 0 0,0 1 0 0 0,0 0 0 0 0,0-1 0 0 0,-4 7 0 0 0,-2 4 490 0 0,-1 0 0 0 0,0 0 0 0 0,-14 16-1 0 0,18-24-645 0 0,-3 2 4 0 0,0 0 1 0 0,-1 0-1 0 0,0 0 0 0 0,0-1 0 0 0,0 0 0 0 0,-1-1 0 0 0,0 1 1 0 0,0-2-1 0 0,0 1 0 0 0,-13 4 0 0 0,19-9-77 0 0,-1 0 0 0 0,0 0 0 0 0,1-1 0 0 0,-1 1 0 0 0,-4-1 0 0 0,-4 1-216 0 0,10 0-480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14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4 12383 0 0,'-1'0'564'0'0,"-9"-2"-197"0"0,-1 1 0 0 0,1 1 0 0 0,0 0 0 0 0,0 0 1 0 0,-1 1-1 0 0,-10 2 0 0 0,15-1-90 0 0,0 0 1 0 0,0 0-1 0 0,0 0 1 0 0,0 1 0 0 0,1 0-1 0 0,-1 1 1 0 0,1-1-1 0 0,0 1 1 0 0,0 0 0 0 0,0 0-1 0 0,1 0 1 0 0,-7 9-1 0 0,4-5-92 0 0,1 0-1 0 0,0 1 0 0 0,0 0 0 0 0,1 0 1 0 0,0 0-1 0 0,-7 20 0 0 0,10-21-86 0 0,-1 1-1 0 0,1 0 1 0 0,1-1 0 0 0,0 1-1 0 0,0 0 1 0 0,1 16 0 0 0,0-21-81 0 0,0 0 1 0 0,1-1 0 0 0,0 1-1 0 0,-1 0 1 0 0,1-1 0 0 0,1 1-1 0 0,-1-1 1 0 0,1 0 0 0 0,-1 1 0 0 0,1-1-1 0 0,0 0 1 0 0,0 0 0 0 0,0 0-1 0 0,0 0 1 0 0,1 0 0 0 0,-1-1-1 0 0,1 1 1 0 0,0-1 0 0 0,4 3 0 0 0,4 1-8 0 0,-8-6 19 0 0,0 1-1 0 0,0 0 1 0 0,0-1-1 0 0,0 0 0 0 0,0 0 1 0 0,0 0-1 0 0,1 0 1 0 0,-1 0-1 0 0,0-1 1 0 0,0 1-1 0 0,0-1 1 0 0,0 0-1 0 0,4-1 0 0 0,-2-1-39 0 0,0 1-1 0 0,-1-1 0 0 0,1 1 0 0 0,-1-1 0 0 0,1-1 0 0 0,-1 1 1 0 0,5-6-1 0 0,-3 2-15 0 0,0 0 1 0 0,0 0 0 0 0,-1 0-1 0 0,0-1 1 0 0,-1 1 0 0 0,0-1-1 0 0,0-1 1 0 0,-1 1 0 0 0,4-11-1 0 0,7-52 46 0 0,-14 70 72 0 0,1 1-79 0 0,0 0 0 0 0,0 1 0 0 0,-1-1 1 0 0,1 0-1 0 0,0 1 0 0 0,0-1 1 0 0,0 1-1 0 0,-1-1 0 0 0,1 1 1 0 0,0-1-1 0 0,0 1 0 0 0,0 1 1 0 0,2 0 16 0 0,11 10 107 0 0,0 1 1 0 0,24 29 0 0 0,0 0-110 0 0,-22-25-616 0 0,2-1 0 0 0,-1-1 0 0 0,2 0 0 0 0,30 18 0 0 0,-23-19-6426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19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32 11543 0 0,'-3'-3'271'0'0,"-1"0"-1"0"0,1 0 1 0 0,-1 0-1 0 0,0 0 1 0 0,0 1-1 0 0,0 0 1 0 0,0 0-1 0 0,0 0 1 0 0,-1 0-1 0 0,1 0 1 0 0,-1 1-1 0 0,1 0 1 0 0,-1 0-1 0 0,-8 0 1 0 0,6 0 312 0 0,1 2 0 0 0,-1-1 1 0 0,-7 2-1 0 0,11-1-458 0 0,1 0 1 0 0,-1 0-1 0 0,0 0 0 0 0,1 0 1 0 0,-1 0-1 0 0,1 1 0 0 0,-1-1 1 0 0,1 1-1 0 0,-4 3 0 0 0,-6 6 14 0 0,1 0 0 0 0,0 1 0 0 0,1 1 0 0 0,0 0 0 0 0,1 0 0 0 0,-8 17 0 0 0,-2 8 232 0 0,-15 43 1 0 0,25-53-117 0 0,2 0-1 0 0,-6 37 1 0 0,9-40-91 0 0,0-5-81 0 0,2 0-1 0 0,0 0 0 0 0,2 0 1 0 0,0 1-1 0 0,1-1 0 0 0,1 0 0 0 0,1 0 1 0 0,1 0-1 0 0,1 0 0 0 0,0-1 1 0 0,10 24-1 0 0,-9-31-7 0 0,0 0-1 0 0,0-1 0 0 0,1 1 1 0 0,1-1-1 0 0,0 0 1 0 0,0-1-1 0 0,18 17 0 0 0,-18-20-50 0 0,1-1 1 0 0,-1 1-1 0 0,2-1 0 0 0,-1-1 0 0 0,0 0 0 0 0,1 0 0 0 0,0-1 0 0 0,0 0 0 0 0,0 0 0 0 0,16 2 0 0 0,-16-5-78 0 0,1 0-1 0 0,-1 0 0 0 0,1-1 1 0 0,-1 0-1 0 0,1-1 1 0 0,-1 0-1 0 0,0-1 0 0 0,16-4 1 0 0,0-2-221 0 0,0-2 1 0 0,27-13 0 0 0,-31 11-726 0 0,0-1 1 0 0,31-24 0 0 0,-26 18-785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0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41 6447 0 0,'0'0'499'0'0,"-2"-2"-328"0"0,-2-4-928 0 0,2 4 1590 0 0,1 1 0 0 0,1-1 0 0 0,-1 1 0 0 0,0-1 1 0 0,0 0-1 0 0,0 1 0 0 0,1-1 0 0 0,-1 0 0 0 0,1-2 0 0 0,0 3-83 0 0,10-3 578 0 0,-5 2-1182 0 0,-1 1 0 0 0,1-1 1 0 0,0 1-1 0 0,0 0 1 0 0,0 0-1 0 0,0 1 1 0 0,-1-1-1 0 0,1 1 1 0 0,0 0-1 0 0,0 1 0 0 0,9 0 1 0 0,31 10 590 0 0,31 7 87 0 0,-45-9-572 0 0,-24-8-211 0 0,1 1 0 0 0,-1 0 1 0 0,0 0-1 0 0,0 1 0 0 0,0 0 0 0 0,0 0 0 0 0,12 8 1 0 0,-17-9-27 0 0,0 0 0 0 0,0 0 0 0 0,0 0 0 0 0,0 1 1 0 0,0-1-1 0 0,-1 0 0 0 0,1 1 0 0 0,-1-1 1 0 0,0 1-1 0 0,1 0 0 0 0,-1-1 0 0 0,0 1 1 0 0,-1 0-1 0 0,1 0 0 0 0,0 0 0 0 0,-1-1 1 0 0,1 1-1 0 0,-1 0 0 0 0,0 0 0 0 0,0 0 1 0 0,0 0-1 0 0,-1 0 0 0 0,1 0 0 0 0,-1 0 0 0 0,1-1 1 0 0,-1 1-1 0 0,-2 5 0 0 0,-6 13 26 0 0,8-17-36 0 0,-1 0 0 0 0,0 1 1 0 0,0-1-1 0 0,0 0 0 0 0,-5 7 0 0 0,3-6 409 0 0,-1 3-1853 0 0,5-8 1399 0 0,0 0 0 0 0,0 0 0 0 0,0 1 0 0 0,0-1 0 0 0,1 0 0 0 0,-1 0 0 0 0,0 0 0 0 0,0 1 0 0 0,0-1 0 0 0,1 0 0 0 0,-1 0 0 0 0,0 0 0 0 0,0 0 0 0 0,1 1 0 0 0,-1-1 0 0 0,0 0 1 0 0,1 0-1 0 0,-1 0 0 0 0,0 0 0 0 0,0 0 0 0 0,1 0 0 0 0,-1 0 0 0 0,0 0 0 0 0,1 0 0 0 0,-1 0 0 0 0,0 0 0 0 0,0 0 0 0 0,1 0 0 0 0,-1 0 0 0 0,1 0 0 0 0,11 1 52 0 0,0 2 0 0 0,-1-1 0 0 0,1 1-1 0 0,0 1 1 0 0,-1 0 0 0 0,0 0 0 0 0,0 1 0 0 0,0 1 0 0 0,0 0-1 0 0,-1 0 1 0 0,10 9 0 0 0,-7-5 308 0 0,-1 1 1 0 0,0 0-1 0 0,-1 0 0 0 0,0 2 0 0 0,-1-1 1 0 0,-1 1-1 0 0,15 26 0 0 0,-21-34-167 0 0,-1 0 0 0 0,-1-1 0 0 0,1 1 0 0 0,-1 0 0 0 0,1 0 0 0 0,-1 0 0 0 0,-1 1 0 0 0,1-1 0 0 0,-1 0 0 0 0,0 0 0 0 0,0 0 0 0 0,0 0 0 0 0,-1 0 0 0 0,0 1 0 0 0,0-1 0 0 0,0 0 0 0 0,-1 0 0 0 0,0-1 0 0 0,-3 9 0 0 0,1-6-12 0 0,1-1 0 0 0,-1 0 0 0 0,0 0 0 0 0,-1 0 0 0 0,1 0-1 0 0,-1 0 1 0 0,-1-1 0 0 0,1 0 0 0 0,-1 0 0 0 0,1-1 0 0 0,-1 0-1 0 0,-1 0 1 0 0,-7 4 0 0 0,-9 4 101 0 0,-77 32 15 0 0,83-37-341 0 0,9-3-401 0 0,0-1 0 0 0,1 0 0 0 0,-1-1 0 0 0,0 0-1 0 0,-13 2 1 0 0,10-4-1011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0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0 212 9991 0 0,'0'0'904'0'0,"2"1"-745"0"0,0 1-23 0 0,0 0 0 0 0,0 0 0 0 0,0 0 0 0 0,0 0 0 0 0,1 0 0 0 0,-1-1 0 0 0,1 1 0 0 0,-1-1 0 0 0,1 0 0 0 0,0 1 1 0 0,0-1-1 0 0,-1 0 0 0 0,1-1 0 0 0,0 1 0 0 0,0 0 0 0 0,0-1 0 0 0,0 0 0 0 0,0 0 0 0 0,0 0 0 0 0,0 0 0 0 0,0 0 0 0 0,-1 0 0 0 0,1-1 0 0 0,0 1 0 0 0,0-1 0 0 0,0 0 0 0 0,4-2 0 0 0,3-1 97 0 0,-1-1-1 0 0,1 0 1 0 0,-1 0-1 0 0,0-1 1 0 0,0 0-1 0 0,-1-1 1 0 0,1 0-1 0 0,-2 0 1 0 0,1-1-1 0 0,-1 0 1 0 0,0 0-1 0 0,-1-1 1 0 0,1 0-1 0 0,-2 0 1 0 0,1 0 0 0 0,-2-1-1 0 0,7-16 1 0 0,-9 21-122 0 0,-1 0 1 0 0,0 0 0 0 0,0 0 0 0 0,0 0-1 0 0,-1 0 1 0 0,0 0 0 0 0,0-1 0 0 0,0 1-1 0 0,0 0 1 0 0,-3-8 0 0 0,3 12-85 0 0,-1 0 1 0 0,1 0-1 0 0,0 0 1 0 0,-1 0-1 0 0,0 0 1 0 0,1 1 0 0 0,-1-1-1 0 0,1 0 1 0 0,-1 0-1 0 0,0 1 1 0 0,0-1-1 0 0,1 0 1 0 0,-1 1-1 0 0,0-1 1 0 0,0 1-1 0 0,0-1 1 0 0,0 1-1 0 0,0-1 1 0 0,0 1-1 0 0,0 0 1 0 0,-1-1-1 0 0,0 0 0 0 0,0 1-1 0 0,0-1 0 0 0,-1 1 1 0 0,1 0-1 0 0,0 0 0 0 0,0-1 1 0 0,-5 2-1 0 0,0 0-5 0 0,1 1-1 0 0,-1 0 1 0 0,0 1 0 0 0,0-1-1 0 0,1 1 1 0 0,0 0 0 0 0,-11 8 0 0 0,7-4 9 0 0,1 0 1 0 0,0 1 0 0 0,-15 17 0 0 0,20-21 2 0 0,0 1 0 0 0,1-1 1 0 0,0 1-1 0 0,0 0 0 0 0,0 0 0 0 0,1 0 0 0 0,-1 1 0 0 0,1-1 0 0 0,0 0 0 0 0,1 1 1 0 0,0 0-1 0 0,-1-1 0 0 0,2 1 0 0 0,-1 0 0 0 0,1-1 0 0 0,0 1 0 0 0,0 0 0 0 0,0 0 0 0 0,1-1 1 0 0,0 1-1 0 0,0 0 0 0 0,0-1 0 0 0,1 1 0 0 0,0-1 0 0 0,0 1 0 0 0,0-1 0 0 0,1 0 1 0 0,0 0-1 0 0,0 0 0 0 0,0 0 0 0 0,0-1 0 0 0,1 1 0 0 0,0-1 0 0 0,0 0 0 0 0,0 0 1 0 0,0 0-1 0 0,7 4 0 0 0,6 2-140 0 0,0-2 0 0 0,0 0 0 0 0,1 0 1 0 0,-1-2-1 0 0,2 0 0 0 0,-1-1 0 0 0,1-1 0 0 0,-1-1 1 0 0,34 2-1 0 0,-37-5-650 0 0,0 0 0 0 0,20-4 0 0 0,-3-1-1315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1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11143 0 0,'0'0'1008'0'0,"0"3"-828"0"0,0 9 25 0 0,2 0 1 0 0,-1 0-1 0 0,1 0 0 0 0,6 18 0 0 0,22 48 1603 0 0,-6-28-495 0 0,31 48 1 0 0,-7-13 325 0 0,-24-44-687 0 0,-23-40-372 0 0,-3-2-506 0 0,-2-5-68 0 0,1 1 0 0 0,0-1 0 0 0,-1 1 1 0 0,2-1-1 0 0,-1 0 0 0 0,1 0 0 0 0,-3-11 1 0 0,-8-51-381 0 0,4 20 119 0 0,-1 5-63 0 0,3 17-126 0 0,-7-50-1 0 0,12 56 163 0 0,1 0 0 0 0,1 0 0 0 0,1-1 0 0 0,4-24-1 0 0,-4 38 245 0 0,1 1-1 0 0,-1-1 0 0 0,1 1 1 0 0,0 0-1 0 0,1-1 0 0 0,0 1 1 0 0,0 0-1 0 0,0 0 1 0 0,1 1-1 0 0,-1-1 0 0 0,2 1 1 0 0,-1-1-1 0 0,0 1 0 0 0,1 1 1 0 0,0-1-1 0 0,9-6 0 0 0,-11 9 98 0 0,0 0 0 0 0,1 0-1 0 0,-1 0 1 0 0,1 1 0 0 0,0-1-1 0 0,-1 1 1 0 0,1 0 0 0 0,0 0 0 0 0,0 0-1 0 0,0 1 1 0 0,0-1 0 0 0,0 1-1 0 0,0 0 1 0 0,-1 0 0 0 0,1 0 0 0 0,0 1-1 0 0,0-1 1 0 0,0 1 0 0 0,0 0-1 0 0,0 0 1 0 0,-1 0 0 0 0,1 1-1 0 0,0-1 1 0 0,-1 1 0 0 0,5 2 0 0 0,-5-1 53 0 0,1-1 1 0 0,-1 1-1 0 0,0 0 1 0 0,1 0 0 0 0,-1 0-1 0 0,0 1 1 0 0,-1-1-1 0 0,1 1 1 0 0,-1-1-1 0 0,1 1 1 0 0,-1 0 0 0 0,0 0-1 0 0,-1 0 1 0 0,1 0-1 0 0,-1 0 1 0 0,1 0 0 0 0,-1 1-1 0 0,0-1 1 0 0,-1 0-1 0 0,1 1 1 0 0,-1-1 0 0 0,0 6-1 0 0,-1-1-20 0 0,0 1-1 0 0,-1-1 0 0 0,0 0 1 0 0,-1 0-1 0 0,0 0 0 0 0,0 0 1 0 0,-1 0-1 0 0,0-1 1 0 0,-6 9-1 0 0,6-10-235 0 0,0-1 1 0 0,-1 1-1 0 0,0-1 1 0 0,0 0-1 0 0,0-1 0 0 0,-1 1 1 0 0,0-1-1 0 0,0 0 1 0 0,0-1-1 0 0,0 1 0 0 0,-10 3 1 0 0,14-7-242 0 0,0 0 0 0 0,0 0 0 0 0,0 0-1 0 0,0-1 1 0 0,0 1 0 0 0,-1-1 0 0 0,1 0 0 0 0,0 1 0 0 0,0-1 0 0 0,0 0 0 0 0,-3-1 0 0 0,-7-1-1133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1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6447 0 0,'0'0'576'0'0,"5"12"-464"0"0,-3 2-112 0 0,3 0 0 0 0,-3 4 1080 0 0,2 3 192 0 0,1 2 40 0 0,2 0 0 0 0,-4-1-864 0 0,1-2-168 0 0,-2-3-40 0 0,1 1-8 0 0,1-1-80 0 0,1-1-24 0 0,0-5 0 0 0,2-1-8160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2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75 5063 0 0,'-1'-1'77'0'0,"-1"-5"110"0"0,1 1 0 0 0,-1-1 1 0 0,1 1-1 0 0,0-1 0 0 0,0 0 1 0 0,1 1-1 0 0,0-12 0 0 0,0 16 1 0 0,0 0 1 0 0,0 0-1 0 0,1 1 0 0 0,-1-1 0 0 0,1 0 1 0 0,-1 0-1 0 0,1 0 0 0 0,-1 0 1 0 0,1 1-1 0 0,-1-1 0 0 0,1 0 0 0 0,-1 1 1 0 0,1-1-1 0 0,0 0 0 0 0,0 1 0 0 0,-1-1 1 0 0,1 1-1 0 0,0-1 0 0 0,0 1 1 0 0,0-1-1 0 0,-1 1 0 0 0,1 0 0 0 0,0 0 1 0 0,2-1-1 0 0,1 0-184 0 0,0 1 1 0 0,0-1-1 0 0,0 1 0 0 0,6 1 1 0 0,-2-1 270 0 0,0 1-317 0 0,1 0 0 0 0,-1 0 0 0 0,0 1 0 0 0,0 0 0 0 0,0 0 0 0 0,0 1 0 0 0,0 0 0 0 0,-1 0 0 0 0,1 1 0 0 0,-1 0 0 0 0,12 8 0 0 0,-8-4 9 0 0,-1 0-1 0 0,-1 1 1 0 0,1 0 0 0 0,-1 0-1 0 0,-1 1 1 0 0,15 21 0 0 0,-14-14 310 0 0,0 1 1 0 0,-2 0 0 0 0,0 1 0 0 0,-1 0-1 0 0,5 22 1 0 0,0 0 450 0 0,-5-23-434 0 0,-4-12-133 0 0,0-1 1 0 0,-1 1 0 0 0,1 0-1 0 0,1 11 1 0 0,-4-17-132 0 0,1 0 1 0 0,0 1 0 0 0,0-1 0 0 0,0 0-1 0 0,0 0 1 0 0,0 1 0 0 0,0-1-1 0 0,0 0 1 0 0,0 1 0 0 0,0-1 0 0 0,0 0-1 0 0,0 0 1 0 0,0 1 0 0 0,0-1-1 0 0,0 0 1 0 0,0 1 0 0 0,0-1 0 0 0,1 0-1 0 0,-1 0 1 0 0,0 1 0 0 0,0-1 0 0 0,0 0-1 0 0,0 0 1 0 0,0 1 0 0 0,1-1-1 0 0,-1 0 1 0 0,0 0 0 0 0,0 0 0 0 0,0 1-1 0 0,1-1 1 0 0,-1 0 0 0 0,1 0 0 0 0,-1 0 31 0 0,0 0 1 0 0,0 0 0 0 0,1-1 0 0 0,-1 1 0 0 0,0 0 0 0 0,1 0 0 0 0,-1-1 0 0 0,0 1 0 0 0,0 0-1 0 0,0 0 1 0 0,1-1 0 0 0,-1 1 0 0 0,0 0 0 0 0,0-1 0 0 0,0 1 0 0 0,0 0 0 0 0,0-1 0 0 0,0 1-1 0 0,0 0 1 0 0,1-1 0 0 0,9-34 169 0 0,-7 27-221 0 0,-1 0-1 0 0,3-13 1 0 0,5-32-11 0 0,2-22 0 0 0,-11 70-1 0 0,0 0 0 0 0,1 0-1 0 0,-1 0 1 0 0,1 0 0 0 0,0 0-1 0 0,0 1 1 0 0,0-1 0 0 0,4-5-1 0 0,8-17 153 0 0,-14 25-2 0 0,1 3-117 0 0,0-1-1 0 0,0 0 1 0 0,1 1-1 0 0,-1-1 1 0 0,0 1-1 0 0,0-1 1 0 0,0 1-1 0 0,0-1 1 0 0,0 1-1 0 0,-1 0 1 0 0,1-1-1 0 0,0 1 1 0 0,0 0-1 0 0,0 0 1 0 0,0 0-1 0 0,-1 0 1 0 0,1 0-1 0 0,0 0 1 0 0,-1 0-1 0 0,1 0 1 0 0,0 1-1 0 0,9 24 540 0 0,-4-3-172 0 0,-2-9-26 0 0,6 31-1 0 0,-1-2 85 0 0,-7-33-357 0 0,1-1-1 0 0,-1 0 0 0 0,-1 0 1 0 0,0 1-1 0 0,0 9 1 0 0,-1 14 302 0 0,0-31-174 0 0,3-11-144 0 0,5-9-128 0 0,6-28-1 0 0,-3 8-43 0 0,28-79-231 0 0,-36 108 318 0 0,-2 6-1 0 0,0-1 0 0 0,0 1-1 0 0,0-1 1 0 0,1 1 0 0 0,2-5 0 0 0,-3 7-68 0 0,1 1 66 0 0,0 0-1 0 0,-1 1 1 0 0,1-1-1 0 0,-1 1 1 0 0,1 0-1 0 0,-1-1 1 0 0,1 1-1 0 0,-1 0 1 0 0,1 0-1 0 0,-1 0 1 0 0,0 0 0 0 0,1 0-1 0 0,-1 0 1 0 0,0 1-1 0 0,2 1 1 0 0,15 22 94 0 0,-17-24-86 0 0,81 142 585 0 0,-78-137-566 0 0,1-1 1 0 0,-1 1-1 0 0,1-1 0 0 0,0 0 0 0 0,0 0 1 0 0,0-1-1 0 0,1 0 0 0 0,-1 1 0 0 0,13 5 1 0 0,-9-5 72 0 0,1-1 1 0 0,0-1-1 0 0,0 1 1 0 0,0-2 0 0 0,18 4-1 0 0,-26-6-73 0 0,1 0-1 0 0,-1 0 1 0 0,0 0-1 0 0,1-1 0 0 0,-1 1 1 0 0,0-1-1 0 0,0 1 1 0 0,0-1-1 0 0,1 0 1 0 0,-1 1-1 0 0,0-1 1 0 0,3-2-1 0 0,-1 0 53 0 0,0 1 0 0 0,0-1 0 0 0,0 0 0 0 0,4-5 0 0 0,-3 2-86 0 0,-1 0 0 0 0,0 0 0 0 0,0-1 0 0 0,0 0 0 0 0,-1 1 0 0 0,0-1 0 0 0,-1-1 0 0 0,0 1 0 0 0,0 0 0 0 0,0-1 0 0 0,0-9 0 0 0,0 7 69 0 0,-2 1-1 0 0,0 0 1 0 0,0-1 0 0 0,0 1 0 0 0,-1 0-1 0 0,-1-1 1 0 0,1 1 0 0 0,-2 0 0 0 0,1 0 0 0 0,-1 0-1 0 0,-6-12 1 0 0,9 19-58 0 0,-1 1 0 0 0,1-1 0 0 0,-1 1 0 0 0,0-1 0 0 0,1 1 0 0 0,-1-1 0 0 0,0 1 0 0 0,0-1 1 0 0,0 1-1 0 0,0 0 0 0 0,0 0 0 0 0,-1-1 0 0 0,0 0 0 0 0,-2-1 10 0 0,4 3-7 0 0,0 0 0 0 0,0-1 0 0 0,-1 1 0 0 0,1 0 0 0 0,0-1 0 0 0,-1 1 0 0 0,1 0 0 0 0,0 0 0 0 0,-1 0 0 0 0,1-1 0 0 0,0 1 0 0 0,-1 0 0 0 0,1 0 0 0 0,-1 0 0 0 0,1 0 0 0 0,0 0 0 0 0,-1 0 0 0 0,1 0 0 0 0,-1-1 0 0 0,1 1 0 0 0,0 0 0 0 0,-1 0 0 0 0,1 1 0 0 0,-1-1 0 0 0,1 0 0 0 0,-1 0 0 0 0,1 0 0 0 0,0 0 0 0 0,-1 0 0 0 0,1 0 0 0 0,0 1 0 0 0,-1-1 1 0 0,1 0-1 0 0,-1 0 0 0 0,1 0 0 0 0,0 1 0 0 0,-1-1 0 0 0,1 1 0 0 0,-11 11 284 0 0,8-7-245 0 0,1 1 0 0 0,-1-1 0 0 0,1 1 0 0 0,0 0 0 0 0,1 0 0 0 0,-1 0 0 0 0,1 0 0 0 0,1 0 0 0 0,-1 0 0 0 0,1 0 0 0 0,0 0 0 0 0,0 0 0 0 0,1 0 0 0 0,-1 1 0 0 0,1-1 0 0 0,3 8 0 0 0,-1-4-50 0 0,0 0 0 0 0,1-1 1 0 0,0 1-1 0 0,0-1 0 0 0,1 0 0 0 0,1 0 1 0 0,-1 0-1 0 0,14 15 0 0 0,-14-20-119 0 0,-1 0 0 0 0,1 0 0 0 0,-1-1 0 0 0,1 0 0 0 0,0 0 0 0 0,1 0 0 0 0,-1 0-1 0 0,0-1 1 0 0,1 1 0 0 0,-1-2 0 0 0,8 3 0 0 0,-8-3-396 0 0,0 0-1 0 0,-1-1 1 0 0,1 1 0 0 0,0-1-1 0 0,0 0 1 0 0,5-1 0 0 0,-6 0-295 0 0,-1 1 0 0 0,0-1 1 0 0,0 0-1 0 0,0 0 0 0 0,0 0 1 0 0,0 0-1 0 0,-1-1 0 0 0,1 1 1 0 0,5-4-1 0 0,-1-2-3541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15031 0 0,'0'0'664'0'0,"-4"10"136"0"0,2 0-640 0 0,2 2-160 0 0,8 0 248 0 0,2-2 8 0 0,4-2 8 0 0,2-2 0 0 0,4-2-184 0 0,2-2-80 0 0,3-4 64 0 0,1 0-64 0 0,-2-2-632 0 0,0 0-168 0 0,-2 0-32 0 0,-4-2-5480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2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1 285 5927 0 0,'0'0'267'0'0,"0"-2"0"0"0,4-5-171 0 0,3-4 422 0 0,-2 10-127 0 0,-4 1-144 0 0,1 0-46 0 0,-1-1 1 0 0,1 1 0 0 0,0 0-1 0 0,-1 0 1 0 0,1 0 0 0 0,-1 0-1 0 0,1 0 1 0 0,-1 0 0 0 0,1 0-1 0 0,0 0 1 0 0,-1 1 0 0 0,1-1-1 0 0,-1 0 1 0 0,1 1 0 0 0,-1 0-1 0 0,1-1 1 0 0,-1 1 0 0 0,0 0-1 0 0,1 0 1 0 0,-1 0 0 0 0,2 1-1 0 0,2 2 504 0 0,0 1-1 0 0,-1 0 0 0 0,8 11 0 0 0,-2-3 347 0 0,-6-8-804 0 0,0 0 1 0 0,-1 0 0 0 0,0 1-1 0 0,0-1 1 0 0,0 1 0 0 0,-1 0-1 0 0,2 6 1 0 0,11 21 840 0 0,-11-27-771 0 0,-1 1 0 0 0,0-1-1 0 0,-1 1 1 0 0,5 13 0 0 0,-7-19-269 0 0,0 0 1 0 0,0-1-1 0 0,0 1 0 0 0,0-1 1 0 0,0 1-1 0 0,0 0 1 0 0,0-1-1 0 0,0 1 0 0 0,0-1 1 0 0,-1 1-1 0 0,1-1 1 0 0,0 1-1 0 0,0 0 1 0 0,0-1-1 0 0,-1 1 0 0 0,1-1 1 0 0,0 1-1 0 0,-1-1 1 0 0,1 1-1 0 0,0-1 0 0 0,-1 0 1 0 0,0 2-1 0 0,0-1 157 0 0,0-1-11 0 0,0 0-165 0 0,-1 1 1 0 0,1-1-1 0 0,0 0 0 0 0,-1 1 1 0 0,1-1-1 0 0,0 0 0 0 0,-1 0 1 0 0,1 0-1 0 0,0 0 0 0 0,-1-1 1 0 0,1 1-1 0 0,0 0 0 0 0,-1 0 1 0 0,1-1-1 0 0,0 1 0 0 0,0-1 1 0 0,0 1-1 0 0,-2-2 0 0 0,2 1 4 0 0,-1 0 0 0 0,1 0-1 0 0,0-1 1 0 0,0 1 0 0 0,0 0 0 0 0,0-1-1 0 0,0 1 1 0 0,0-1 0 0 0,0 1-1 0 0,1-1 1 0 0,-1 0 0 0 0,0 1-1 0 0,1-1 1 0 0,-1-2 0 0 0,-2-11-14 0 0,0-1-1 0 0,1 1 1 0 0,1-1 0 0 0,1 1-1 0 0,0-1 1 0 0,0 0 0 0 0,2 1 0 0 0,0-1-1 0 0,1 1 1 0 0,1 0 0 0 0,0 0-1 0 0,0 0 1 0 0,2 0 0 0 0,0 1 0 0 0,1 0-1 0 0,0 0 1 0 0,1 1 0 0 0,1 0 0 0 0,0 0-1 0 0,0 1 1 0 0,1 0 0 0 0,1 0-1 0 0,15-12 1 0 0,-16 16-220 0 0,-1 0 0 0 0,1 1 0 0 0,0 0 0 0 0,1 0-1 0 0,0 1 1 0 0,0 1 0 0 0,0 0 0 0 0,1 0 0 0 0,0 1 0 0 0,0 1-1 0 0,0 0 1 0 0,0 0 0 0 0,0 1 0 0 0,18 0 0 0 0,0 1-7294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3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28 7567 0 0,'0'0'4138'0'0,"0"1"-3420"0"0,-6 7 67 0 0,1-1-1 0 0,0 1 0 0 0,0 0 1 0 0,1 1-1 0 0,-6 13 0 0 0,9-17-752 0 0,-1 0 0 0 0,1 0 0 0 0,1 1 0 0 0,-1-1-1 0 0,0 0 1 0 0,1 1 0 0 0,0-1 0 0 0,1 0 0 0 0,-1 1 0 0 0,1-1-1 0 0,2 8 1 0 0,0-3-31 0 0,0-1 0 0 0,0 1 0 0 0,1-1 0 0 0,1 1 0 0 0,0-2 0 0 0,0 1 0 0 0,1 0 0 0 0,0-1 0 0 0,0 0 0 0 0,1 0 0 0 0,0-1 0 0 0,13 12 0 0 0,-15-15 9 0 0,0-1 0 0 0,0 0-1 0 0,1 1 1 0 0,-1-2 0 0 0,0 1 0 0 0,1-1-1 0 0,0 1 1 0 0,0-2 0 0 0,-1 1-1 0 0,1-1 1 0 0,0 1 0 0 0,0-2-1 0 0,0 1 1 0 0,0-1 0 0 0,1 0-1 0 0,-1 0 1 0 0,0 0 0 0 0,0-1-1 0 0,0 0 1 0 0,0 0 0 0 0,0-1 0 0 0,9-3-1 0 0,-4 0 44 0 0,0 0 0 0 0,0-1 0 0 0,-1 0 0 0 0,1 0 0 0 0,-1-2 1 0 0,-1 1-1 0 0,0-1 0 0 0,14-14 0 0 0,-20 18 0 0 0,1-1 0 0 0,-1 0 0 0 0,1 0 0 0 0,-1 0 1 0 0,-1 0-1 0 0,1 0 0 0 0,-1 0 0 0 0,3-11 0 0 0,-4 12 25 0 0,0 0 0 0 0,-1 0 0 0 0,1-1 0 0 0,-1 1 0 0 0,0 0 0 0 0,0-1 0 0 0,-1 1-1 0 0,1 0 1 0 0,-1 0 0 0 0,0-1 0 0 0,0 1 0 0 0,-1 0 0 0 0,-1-4 0 0 0,1 3 61 0 0,-1 0-1 0 0,0 0 1 0 0,0 1 0 0 0,-1-1 0 0 0,0 1-1 0 0,1 0 1 0 0,-1 0 0 0 0,0 0 0 0 0,-9-6-1 0 0,-5-2 221 0 0,-24-12-1 0 0,33 19-348 0 0,1 0 23 0 0,-1 1-1 0 0,1 0 0 0 0,-18-5 1 0 0,24 9-53 0 0,-1-1 0 0 0,0 0 0 0 0,1 1 1 0 0,-1 0-1 0 0,1-1 0 0 0,-1 1 0 0 0,1 0 0 0 0,-1 1 1 0 0,0-1-1 0 0,1 0 0 0 0,-1 1 0 0 0,1-1 1 0 0,-1 1-1 0 0,1 0 0 0 0,-1 0 0 0 0,1 0 0 0 0,-1 0 1 0 0,-2 2-1 0 0,4-2-179 0 0,-2 2-192 0 0,3-3 372 0 0,-1 0-1 0 0,1 0 1 0 0,0 0-1 0 0,0 0 1 0 0,0 0-1 0 0,-1 0 1 0 0,1 0-1 0 0,0 0 1 0 0,0 0-1 0 0,0 1 1 0 0,0-1-1 0 0,-1 0 1 0 0,1 0-1 0 0,0 0 1 0 0,0 0-1 0 0,0 0 1 0 0,0 1 0 0 0,0-1-1 0 0,-1 0 1 0 0,1 0-1 0 0,0 0 1 0 0,0 1-1 0 0,0-1 1 0 0,0 0-1 0 0,0 0 1 0 0,0 0-1 0 0,0 1 1 0 0,0-1-1 0 0,0 0 1 0 0,0 0-1 0 0,0 0 1 0 0,0 1-1 0 0,0-1 1 0 0,0 0-1 0 0,0 0 1 0 0,0 1-1 0 0,0 0-54 0 0,5 18-796 0 0,-5-17 752 0 0,1-1 1 0 0,-1 0-1 0 0,1 0 1 0 0,-1 1-1 0 0,1-1 0 0 0,0 0 1 0 0,0 0-1 0 0,-1 0 0 0 0,1 0 1 0 0,0 0-1 0 0,0 0 0 0 0,0 0 1 0 0,0 0-1 0 0,0 0 1 0 0,0 0-1 0 0,2 0 0 0 0,16 8-589 0 0,1-1-1 0 0,0-1 0 0 0,31 7 1 0 0,-34-11 227 0 0,0-1 0 0 0,0 0 0 0 0,1-1 0 0 0,-1-1 0 0 0,1-1 1 0 0,-1 0-1 0 0,0-1 0 0 0,29-8 0 0 0,-20 2-947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3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52 339 2759 0 0,'3'-23'189'0'0,"0"-1"0"0"0,-1-47-1 0 0,-10-8 5633 0 0,5 64-4795 0 0,0-1-1 0 0,0 1 0 0 0,-1 0 1 0 0,-1 0-1 0 0,-1 0 1 0 0,0 1-1 0 0,-13-22 1 0 0,19 35-727 0 0,-2 29-125 0 0,1 1-1 0 0,2-1 1 0 0,1 0 0 0 0,7 33 0 0 0,-1-1-29 0 0,87 552-6963 0 0,-92-594 1684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3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31 202 7367 0 0,'-4'-5'386'0'0,"0"-1"0"0"0,1 1 0 0 0,0-1 0 0 0,0 0 0 0 0,0 0 0 0 0,1 0 0 0 0,0 0 0 0 0,0 0 0 0 0,-2-13 0 0 0,4 16-92 0 0,0 0 0 0 0,0 1 1 0 0,0-1-1 0 0,0 0 0 0 0,0 0 0 0 0,1 0 1 0 0,-1 0-1 0 0,1 0 0 0 0,0 0 0 0 0,0 1 1 0 0,0-1-1 0 0,0 0 0 0 0,0 1 0 0 0,1-1 1 0 0,-1 0-1 0 0,1 1 0 0 0,0 0 0 0 0,0-1 1 0 0,0 1-1 0 0,0 0 0 0 0,0 0 0 0 0,0 0 1 0 0,0 0-1 0 0,4-1 0 0 0,1-2 29 0 0,0 1 0 0 0,0 1-1 0 0,1 0 1 0 0,0 0 0 0 0,0 0-1 0 0,-1 1 1 0 0,11-2 0 0 0,58-4-94 0 0,-43 5-200 0 0,92-15-1739 0 0,-77 8 732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4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31 5063 0 0,'0'0'232'0'0,"-1"-2"-13"0"0,0 1-84 0 0,1-1 1 0 0,-1 1-1 0 0,0 0 0 0 0,0-1 0 0 0,0 1 0 0 0,-1 0 1 0 0,1-1-1 0 0,0 1 0 0 0,0 0 0 0 0,-1 0 0 0 0,1 0 1 0 0,0 0-1 0 0,-1 0 0 0 0,1 0 0 0 0,-1 1 0 0 0,0-1 1 0 0,-1 0-1 0 0,-1-1 548 0 0,1 1-418 0 0,1 0-1 0 0,-1 0 0 0 0,1 0 0 0 0,-1 0 0 0 0,0 1 0 0 0,1-1 1 0 0,-1 1-1 0 0,0 0 0 0 0,1 0 0 0 0,-1 0 0 0 0,0 0 0 0 0,1 0 1 0 0,-1 0-1 0 0,0 1 0 0 0,1 0 0 0 0,-1-1 0 0 0,0 1 1 0 0,1 0-1 0 0,-1 0 0 0 0,-3 2 0 0 0,1 0-143 0 0,1 0 0 0 0,0 1 1 0 0,-1-1-1 0 0,2 1 0 0 0,-1 0 0 0 0,0 0 1 0 0,1 0-1 0 0,-1 0 0 0 0,-2 6 0 0 0,0 0 65 0 0,-3 3-109 0 0,1 0 1 0 0,1 1-1 0 0,-6 15 0 0 0,2-5-27 0 0,8-18-34 0 0,1-1 1 0 0,-1 1 0 0 0,1 0-1 0 0,0-1 1 0 0,0 1 0 0 0,1 0-1 0 0,0 0 1 0 0,0 0 0 0 0,0 1 0 0 0,1 10-1 0 0,0-15-16 0 0,0-1 0 0 0,0 1 0 0 0,1 0 0 0 0,-1-1 0 0 0,0 1-1 0 0,1-1 1 0 0,-1 1 0 0 0,1 0 0 0 0,0-1 0 0 0,-1 1 0 0 0,1-1-1 0 0,0 1 1 0 0,0-1 0 0 0,0 0 0 0 0,0 1 0 0 0,0-1 0 0 0,0 0 0 0 0,0 0-1 0 0,1 1 1 0 0,1 0 0 0 0,0 0-7 0 0,-2-1-51 0 0,22 7-208 0 0,-17-7 204 0 0,1-1 1 0 0,-1 0 0 0 0,1 0-1 0 0,-1-1 1 0 0,1 0 0 0 0,-1 0 0 0 0,0-1-1 0 0,8-2 1 0 0,23-4-149 0 0,-14 3 200 0 0,-12 3-33 0 0,-9 3 80 0 0,0-1 1 0 0,0 1-1 0 0,0 0 0 0 0,1-1 1 0 0,-1 1-1 0 0,0 0 0 0 0,0 0 1 0 0,0 1-1 0 0,0-1 1 0 0,0 0-1 0 0,-1 1 0 0 0,1-1 1 0 0,0 1-1 0 0,-1-1 0 0 0,1 1 1 0 0,-1 0-1 0 0,1 0 0 0 0,-1 0 1 0 0,2 3-1 0 0,-1-1 163 0 0,1 0 0 0 0,-1 1 0 0 0,-1-1 0 0 0,1 1 0 0 0,0-1 0 0 0,-1 1 0 0 0,0 0 0 0 0,0 7 0 0 0,-1-1 34 0 0,0-1 1 0 0,-1 0-1 0 0,-1 1 1 0 0,0-1-1 0 0,0 0 1 0 0,-1 0-1 0 0,0 0 1 0 0,-1 0-1 0 0,0 0 1 0 0,-1-1-1 0 0,0 1 1 0 0,0-1-1 0 0,-1-1 1 0 0,0 1-1 0 0,0-1 1 0 0,-15 14-1 0 0,5-4-116 0 0,-9 8 57 0 0,23-24-167 0 0,0 0-1 0 0,0 0 1 0 0,-1-1-1 0 0,1 1 1 0 0,-1-1 0 0 0,1 0-1 0 0,-1 0 1 0 0,1 0-1 0 0,-1 0 1 0 0,-4 1-1 0 0,6-2-58 0 0,1 0 0 0 0,-1 0 0 0 0,0 0 0 0 0,0 1 0 0 0,0-1 0 0 0,0 0 0 0 0,1 0 0 0 0,-1-1 0 0 0,0 1 0 0 0,0 0 0 0 0,0 0 0 0 0,0 0 0 0 0,1 0 0 0 0,-1-1 0 0 0,0 1 0 0 0,0 0 0 0 0,1-1 0 0 0,-1 1 0 0 0,0-1 0 0 0,0 1 0 0 0,1-1 0 0 0,-1 1 0 0 0,1-1 1 0 0,-1 1-1 0 0,0-1 0 0 0,0 0 0 0 0,0-1-304 0 0,0 0 1 0 0,0 0 0 0 0,1 0 0 0 0,-1 0 0 0 0,0 0 0 0 0,1-1 0 0 0,-1 1 0 0 0,1 0 0 0 0,0-2 0 0 0,-1-14-5969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4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2759 0 0,'0'2'207'0'0,"2"17"2505"0"0,0 1 1 0 0,-2 20-1 0 0,-6 43 1067 0 0,-1 20-2024 0 0,14 37-408 0 0,-3-112-1275 0 0,1-1 0 0 0,1 1-1 0 0,9 26 1 0 0,-11-44-47 0 0,0 0 0 0 0,0-1 0 0 0,1 1 0 0 0,10 14 1 0 0,-14-22-28 0 0,0-1 1 0 0,0 0 0 0 0,0 1 0 0 0,1-1 0 0 0,-1 0 0 0 0,0 0-1 0 0,1 0 1 0 0,-1 0 0 0 0,1 0 0 0 0,-1 0 0 0 0,1 0 0 0 0,-1-1-1 0 0,1 1 1 0 0,0 0 0 0 0,-1-1 0 0 0,1 1 0 0 0,0-1 0 0 0,0 0 0 0 0,-1 0-1 0 0,1 0 1 0 0,0 1 0 0 0,0-2 0 0 0,-1 1 0 0 0,1 0 0 0 0,0 0-1 0 0,0 0 1 0 0,-1-1 0 0 0,1 1 0 0 0,0-1 0 0 0,3-1 0 0 0,-1 0-45 0 0,1-1 0 0 0,0 1 0 0 0,-1-1 0 0 0,1 0 0 0 0,-1 0 0 0 0,0-1 1 0 0,0 1-1 0 0,0-1 0 0 0,3-5 0 0 0,8-10-192 0 0,0 0 0 0 0,-2-2 0 0 0,0 0 0 0 0,13-31 1 0 0,-24 47 233 0 0,4-9 3 0 0,0 0 1 0 0,-1-1 0 0 0,0 0 0 0 0,2-15-1 0 0,1 2 220 0 0,-8 27 226 0 0,6 12-105 0 0,-5-6-268 0 0,1 0 1 0 0,-1 0-1 0 0,1 1 0 0 0,-2-1 0 0 0,1 0 1 0 0,0 0-1 0 0,-1 8 0 0 0,-4 39 478 0 0,0-13-266 0 0,3-28-247 0 0,1 1 0 0 0,1 0-1 0 0,0 0 1 0 0,0-1 0 0 0,1 1 0 0 0,0-1-1 0 0,1 0 1 0 0,1 1 0 0 0,0-1-1 0 0,5 10 1 0 0,-7-18-61 0 0,-1-1-1 0 0,1 0 1 0 0,0 0-1 0 0,0 0 1 0 0,0 0-1 0 0,0 0 1 0 0,0-1-1 0 0,0 1 1 0 0,0-1 0 0 0,1 1-1 0 0,-1-1 1 0 0,0 0-1 0 0,1 0 1 0 0,-1 0-1 0 0,1 0 1 0 0,-1 0-1 0 0,1-1 1 0 0,0 1-1 0 0,-1-1 1 0 0,4 1-1 0 0,-3-1-95 0 0,1 0 0 0 0,-1 0 0 0 0,0 0 0 0 0,0 0-1 0 0,1-1 1 0 0,-1 0 0 0 0,0 1 0 0 0,0-1 0 0 0,0 0-1 0 0,1 0 1 0 0,-1-1 0 0 0,-1 1 0 0 0,1-1 0 0 0,0 1-1 0 0,0-1 1 0 0,3-2 0 0 0,9-10-724 0 0,-2 3-270 0 0,12-14 0 0 0,-21 21 925 0 0,-1-1 0 0 0,0 1 0 0 0,1-1-1 0 0,-2 0 1 0 0,1 1 0 0 0,-1-1 0 0 0,4-9 0 0 0,0-8-55 0 0,5-29 0 0 0,-8 30 1655 0 0,0-34 3608 0 0,-3 58-4123 0 0,-2 135-590 0 0,2-118-149 0 0,1 1 1 0 0,5 23-1 0 0,-5-35-276 0 0,1-1-1 0 0,1 1 1 0 0,0-1-1 0 0,0 1 0 0 0,0-1 1 0 0,1 0-1 0 0,6 10 1 0 0,-9-17-108 0 0,1 0 1 0 0,0 1 0 0 0,-1-1-1 0 0,1 0 1 0 0,0 0 0 0 0,-1 0-1 0 0,1 0 1 0 0,0 0 0 0 0,0-1-1 0 0,0 1 1 0 0,0 0 0 0 0,0-1-1 0 0,0 1 1 0 0,0-1 0 0 0,0 0 0 0 0,0 0-1 0 0,0 0 1 0 0,3 0 0 0 0,7-1-1264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5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42 1839 0 0,'-6'-23'176'0'0,"0"4"13520"0"0,-3 21-11745 0 0,8-1-1854 0 0,0 0 1 0 0,0 0-1 0 0,-1 0 1 0 0,1 0 0 0 0,0 0-1 0 0,0 0 1 0 0,1 1-1 0 0,-1-1 1 0 0,0 0-1 0 0,0 0 1 0 0,0 1-1 0 0,1-1 1 0 0,-1 0-1 0 0,0 3 1 0 0,-7 23 253 0 0,7-21-200 0 0,-1 3-158 0 0,1 0-1 0 0,0 0 1 0 0,0 0 0 0 0,1 1-1 0 0,0-1 1 0 0,0 0 0 0 0,1 1-1 0 0,1-1 1 0 0,0 0-1 0 0,0 0 1 0 0,0 0 0 0 0,1 0-1 0 0,1 0 1 0 0,4 8 0 0 0,-6-14-115 0 0,-1-1 1 0 0,1 0 0 0 0,0 0 0 0 0,0 0-1 0 0,-1 0 1 0 0,2-1 0 0 0,-1 1 0 0 0,0 0-1 0 0,0-1 1 0 0,0 0 0 0 0,1 1 0 0 0,-1-1 0 0 0,1 0-1 0 0,-1 0 1 0 0,1 0 0 0 0,-1-1 0 0 0,5 2-1 0 0,-1-1-336 0 0,0 0-1 0 0,0 0 1 0 0,0-1-1 0 0,0 1 1 0 0,1-2-1 0 0,10 0 1 0 0,-1-2-588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5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48 1839 0 0,'0'0'83'0'0,"-1"-1"-6"0"0,-26-16 2285 0 0,21 19 2160 0 0,-3 5-2299 0 0,5-4-1032 0 0,1-1-1007 0 0,0 0 1 0 0,1 0 0 0 0,-1 0-1 0 0,1 0 1 0 0,0 1 0 0 0,0-1-1 0 0,0 1 1 0 0,0-1 0 0 0,0 1-1 0 0,1 0 1 0 0,-1 0 0 0 0,1 0-1 0 0,-2 5 1 0 0,1-4-74 0 0,1 1 0 0 0,0 0 0 0 0,1 0 1 0 0,-1 0-1 0 0,1 0 0 0 0,0 0 0 0 0,0-1 0 0 0,1 8 1 0 0,1-4-67 0 0,0 0 0 0 0,0 0 0 0 0,0 0 0 0 0,1 0 0 0 0,0 0 0 0 0,1-1 0 0 0,0 1 0 0 0,0-1 0 0 0,0 0 0 0 0,8 9 0 0 0,-5-8 27 0 0,0-1 1 0 0,0 0-1 0 0,1 0 1 0 0,0-1-1 0 0,0 1 1 0 0,1-2-1 0 0,-1 1 1 0 0,16 6-1 0 0,-20-11-9 0 0,-1 1 0 0 0,0-1-1 0 0,0 0 1 0 0,1-1-1 0 0,-1 1 1 0 0,1-1 0 0 0,-1 1-1 0 0,1-1 1 0 0,-1 0-1 0 0,1 0 1 0 0,-1 0 0 0 0,1-1-1 0 0,-1 1 1 0 0,0-1-1 0 0,1 0 1 0 0,-1 0 0 0 0,0 0-1 0 0,1-1 1 0 0,-1 1-1 0 0,0-1 1 0 0,0 1 0 0 0,0-1-1 0 0,0 0 1 0 0,0 0-1 0 0,-1-1 1 0 0,1 1 0 0 0,-1 0-1 0 0,5-6 1 0 0,-5 5-18 0 0,1-1 0 0 0,0 1 0 0 0,-1-1 0 0 0,0 1 0 0 0,0-1 0 0 0,0 0 0 0 0,0 0 0 0 0,-1 0 0 0 0,0 0 0 0 0,1 0 0 0 0,-1 0 0 0 0,-1-1 0 0 0,1 1 0 0 0,-1 0 0 0 0,1 0 0 0 0,-1-1 0 0 0,-1 1 0 0 0,0-7 0 0 0,-2-3 44 0 0,-1 0 0 0 0,0 1 0 0 0,-1 0 1 0 0,-9-17-1 0 0,8 17-719 0 0,0 0 0 0 0,1 0 0 0 0,0-1 0 0 0,-3-15 0 0 0,6 12-1224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6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5983 0 0,'0'0'9035'0'0,"-1"2"-8326"0"0,-12 17 435 0 0,-8 10-297 0 0,19-28-703 0 0,2 5-84 0 0,-1 3-54 0 0,10 8-7 0 0,-1-4 29 0 0,1-2 0 0 0,1 1 0 0 0,0-1 0 0 0,0-1 0 0 0,20 15 0 0 0,19 21 622 0 0,-41-38-462 0 0,-2-2 86 0 0,-1 0-1 0 0,8 11 1 0 0,-12-15-208 0 0,0-1 1 0 0,-1 1-1 0 0,0-1 0 0 0,1 1 1 0 0,-1-1-1 0 0,0 1 1 0 0,0 0-1 0 0,1-1 0 0 0,-1 1 1 0 0,0-1-1 0 0,-1 1 1 0 0,1 0-1 0 0,0-1 0 0 0,0 1 1 0 0,-1-1-1 0 0,1 1 0 0 0,-2 1 1 0 0,1 1 66 0 0,-1 0 0 0 0,0 0 0 0 0,0 0 0 0 0,-4 6 0 0 0,1-4-66 0 0,0-1 1 0 0,0 0-1 0 0,-1 0 0 0 0,1 0 1 0 0,-1-1-1 0 0,0 0 0 0 0,-1 0 1 0 0,1 0-1 0 0,-1-1 1 0 0,0 0-1 0 0,1 0 0 0 0,-1-1 1 0 0,0 1-1 0 0,-1-2 0 0 0,1 1 1 0 0,-12 0-1 0 0,8-3-64 0 0,-2-2-21 0 0,12 2-51 0 0,1 0-140 0 0,1 0 153 0 0,-1-1 0 0 0,1 1 0 0 0,-1 0 0 0 0,1-1 0 0 0,0 1 0 0 0,-1 0 0 0 0,1 0 0 0 0,0-1 0 0 0,0 1 0 0 0,0 0 0 0 0,0 0 0 0 0,0 0 1 0 0,0 0-1 0 0,0 0 0 0 0,0 0 0 0 0,2-1 0 0 0,22-13-260 0 0,16-5 232 0 0,76-26 0 0 0,-101 40 84 0 0,0 0 0 0 0,-1-1 0 0 0,1-1 0 0 0,-2 0 0 0 0,23-16 0 0 0,-25 14 25 0 0,-1 0 0 0 0,0-1 0 0 0,0 0 0 0 0,13-20 0 0 0,-22 29-20 0 0,-2 1 2 0 0,0 1 0 0 0,0-1 0 0 0,0 0 0 0 0,0 1 0 0 0,0-1 0 0 0,0 1 0 0 0,0-1 0 0 0,0 0 0 0 0,-1 1 0 0 0,1-1 0 0 0,0 1 0 0 0,0-1 0 0 0,0 0 0 0 0,-1 1 0 0 0,1-1 0 0 0,0 1 0 0 0,-1-1 0 0 0,1 1 0 0 0,0-1 0 0 0,-1 0 0 0 0,0 1 8 0 0,0-2 4 0 0,0 1-1 0 0,0-1 1 0 0,0 1 0 0 0,0-1-1 0 0,-1 1 1 0 0,1 0-1 0 0,0 0 1 0 0,-1-1 0 0 0,1 1-1 0 0,-1 0 1 0 0,0 0 0 0 0,1 1-1 0 0,-1-1 1 0 0,0 0-1 0 0,1 1 1 0 0,-1-1 0 0 0,0 0-1 0 0,0 1 1 0 0,0 0-1 0 0,1-1 1 0 0,-1 1 0 0 0,0 0-1 0 0,0 0 1 0 0,0 0 0 0 0,0 0-1 0 0,0 1 1 0 0,1-1-1 0 0,-1 0 1 0 0,0 1 0 0 0,-3 1-1 0 0,1-1 50 0 0,1 0 1 0 0,-1 1-1 0 0,1-1 0 0 0,-1 1 0 0 0,1 0 0 0 0,0 0 1 0 0,0 1-1 0 0,0-1 0 0 0,0 0 0 0 0,0 1 1 0 0,0 0-1 0 0,1 0 0 0 0,-5 5 0 0 0,4-2 107 0 0,0 0 0 0 0,0 0-1 0 0,0 0 1 0 0,1 1 0 0 0,0-1-1 0 0,-2 8 1 0 0,4-11-93 0 0,-1 0-1 0 0,1 0 1 0 0,0 0-1 0 0,0 0 0 0 0,0 0 1 0 0,1 0-1 0 0,-1 0 1 0 0,1 0-1 0 0,-1 0 1 0 0,1 0-1 0 0,0 0 1 0 0,0-1-1 0 0,0 1 1 0 0,1 0-1 0 0,2 5 1 0 0,2-1-49 0 0,-1-1 0 0 0,1 1 0 0 0,1-1 1 0 0,-1 0-1 0 0,1 0 0 0 0,0-1 0 0 0,0 0 0 0 0,0 0 1 0 0,1-1-1 0 0,0 0 0 0 0,0 0 0 0 0,0-1 0 0 0,8 3 1 0 0,8 1-896 0 0,-1-1 1 0 0,1-1-1 0 0,36 2 0 0 0,-41-7-1696 0 0,1 0-4797 0 0</inkml:trace>
  <inkml:trace contextRef="#ctx0" brushRef="#br0" timeOffset="1">799 236 11975 0 0,'-14'10'1168'0'0,"10"1"-1040"0"0,-1-3-128 0 0,0 3 0 0 0,1 0 0 0 0,2-1 3624 0 0,6-1-1600 0 0,1-2 16 0 0,0 0-1592 0 0,4 0-312 0 0,2-2-64 0 0,1-1-5832 0 0,0-3-1160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29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114 104 10159 0 0,'0'0'15'0'0,"0"-1"0"0"0,0 1 0 0 0,0 0 0 0 0,0-1 0 0 0,1 1 0 0 0,-1 0 0 0 0,0 0 0 0 0,0-1 0 0 0,0 1 0 0 0,1 0 0 0 0,-1-1 0 0 0,0 1 0 0 0,0 0 0 0 0,1 0 0 0 0,-1 0 0 0 0,0-1 0 0 0,0 1 0 0 0,1 0 0 0 0,-1 0 0 0 0,0 0 0 0 0,1 0 0 0 0,-1-1 0 0 0,0 1 0 0 0,1 0 0 0 0,-1 0-1 0 0,0 0 1 0 0,1 0 0 0 0,-1 0 0 0 0,0 0 0 0 0,1 0 0 0 0,26-4 441 0 0,-25 4-411 0 0,1-2 36 0 0,-8-9-23 0 0,1 5 411 0 0,1 1-1 0 0,-1 0 1 0 0,-1-1 0 0 0,1 2-1 0 0,-1-1 1 0 0,0 0-1 0 0,0 1 1 0 0,-11-7-1 0 0,8 6 164 0 0,0 0 0 0 0,-1 0 0 0 0,0 1 0 0 0,0 1-1 0 0,-13-4 1 0 0,21 7-605 0 0,0 0-1 0 0,1 0 1 0 0,-1 0 0 0 0,1 0-1 0 0,-1 0 1 0 0,1 0-1 0 0,-1 0 1 0 0,1 0 0 0 0,-1 1-1 0 0,0-1 1 0 0,1 0-1 0 0,-1 0 1 0 0,1 1 0 0 0,-1-1-1 0 0,1 0 1 0 0,-1 1-1 0 0,1-1 1 0 0,0 0 0 0 0,-1 1-1 0 0,1-1 1 0 0,-1 0-1 0 0,1 2 1 0 0,-8 9-59 0 0,8-10 60 0 0,-3 3-18 0 0,2 1-1 0 0,-1 0 0 0 0,0-1 1 0 0,1 1-1 0 0,0 0 1 0 0,0 0-1 0 0,0 0 0 0 0,0 7 1 0 0,2 40-1062 0 0,0-49 898 0 0,0 26-4415 0 0,1 1-1533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14711 0 0,'0'0'2370'0'0,"3"1"-1956"0"0,10 3-163 0 0,0-1 0 0 0,1 0-1 0 0,-1-1 1 0 0,17 1 0 0 0,59-4 297 0 0,-54 0-888 0 0,44 4 0 0 0,-61 0-836 0 0,-2 1-354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0 353 10855 0 0,'0'0'496'0'0,"5"0"-12"0"0,-5 0-477 0 0,1-1 1 0 0,0 1-1 0 0,0 0 0 0 0,0 0 0 0 0,-1 0 0 0 0,1 0 0 0 0,0 0 0 0 0,0 0 0 0 0,0 0 0 0 0,0 0 1 0 0,0 1-1 0 0,-1-1 0 0 0,1 0 0 0 0,0 0 0 0 0,0 1 0 0 0,-1-1 0 0 0,1 0 0 0 0,0 1 1 0 0,0-1-1 0 0,-1 1 0 0 0,1-1 0 0 0,0 1 0 0 0,-1-1 0 0 0,1 1 0 0 0,0 1 0 0 0,1 1-5 0 0,0 1 0 0 0,-1-1 0 0 0,1 1 0 0 0,-1 0-1 0 0,2 7 1 0 0,8 37 732 0 0,3 0-1 0 0,36 80 0 0 0,-44-115-619 0 0,6 14-5 0 0,1-1 0 0 0,1-1 0 0 0,29 40 0 0 0,-38-61 192 0 0,-3-6-101 0 0,-3-14-18 0 0,-10-22-119 0 0,-4-4 5 0 0,-14-69 0 0 0,-24-172-486 0 0,52 275 390 0 0,-5-27-190 0 0,2 0 0 0 0,1-1 0 0 0,3-44 0 0 0,1 72 182 0 0,-1 0-9 0 0,1 0-1 0 0,0 0 0 0 0,0 0 1 0 0,1 1-1 0 0,3-9 1 0 0,-5 15 47 0 0,1-1 1 0 0,-1 1-1 0 0,1-1 1 0 0,0 1-1 0 0,-1 0 0 0 0,1 0 1 0 0,0-1-1 0 0,0 1 1 0 0,0 0-1 0 0,0 0 1 0 0,0 0-1 0 0,0 0 1 0 0,0 0-1 0 0,1 0 1 0 0,-1 0-1 0 0,0 1 0 0 0,0-1 1 0 0,1 0-1 0 0,-1 1 1 0 0,0-1-1 0 0,1 1 1 0 0,-1-1-1 0 0,1 1 1 0 0,-1 0-1 0 0,1-1 1 0 0,-1 1-1 0 0,1 0 1 0 0,-1 0-1 0 0,1 0 0 0 0,-1 0 1 0 0,1 0-1 0 0,-1 1 1 0 0,3 0-1 0 0,1 0 32 0 0,0 1 0 0 0,-1-1 0 0 0,1 1 0 0 0,0 1 0 0 0,-1-1 0 0 0,1 1 0 0 0,-1 0 0 0 0,5 4 0 0 0,30 29 287 0 0,-38-36-316 0 0,18 22 289 0 0,0 0-1 0 0,-1 1 1 0 0,27 46-1 0 0,31 84 1288 0 0,-66-130-1232 0 0,-2-1 1 0 0,0 1-1 0 0,7 34 1 0 0,-14-49-246 0 0,0 0 0 0 0,0 1 0 0 0,-1-1 0 0 0,1 0-1 0 0,-2 0 1 0 0,1 0 0 0 0,-1 0 0 0 0,-1 0 0 0 0,1 0 0 0 0,-1 0 0 0 0,-1 0 0 0 0,0 0 0 0 0,-6 14 0 0 0,2-10 29 0 0,-1-1 0 0 0,0 1 0 0 0,0-1 1 0 0,-1 0-1 0 0,0-1 0 0 0,-1 0 0 0 0,0-1 0 0 0,-20 15 0 0 0,24-20-145 0 0,0-1 1 0 0,0 1-1 0 0,-1-1 0 0 0,1 0 1 0 0,-1-1-1 0 0,0 1 0 0 0,0-1 1 0 0,0 0-1 0 0,0-1 0 0 0,0 0 1 0 0,0 0-1 0 0,-1-1 0 0 0,1 1 1 0 0,0-2-1 0 0,0 1 0 0 0,0-1 1 0 0,0 0-1 0 0,-11-3 0 0 0,16 3-211 0 0,0 0 1 0 0,0 1-1 0 0,0-1 0 0 0,0 0 1 0 0,0-1-1 0 0,0 1 0 0 0,0 0 1 0 0,0-1-1 0 0,0 1 0 0 0,0-1 1 0 0,1 1-1 0 0,-3-3 0 0 0,-6-15-5239 0 0,4 4-157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34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6447 0 0,'32'89'2129'0'0,"-19"-56"785"0"0,11 42-1 0 0,-11-35-1485 0 0,-9-29-853 0 0,5 19 0 0 0,-9-28 57 0 0,-3-15-190 0 0,-36-145 410 0 0,31 116-1142 0 0,-5-77 0 0 0,13 108 45 0 0,0 0 0 0 0,3-19 0 0 0,-3 26 87 0 0,1 0 1 0 0,0 0 0 0 0,0 0 0 0 0,1 0-1 0 0,-1 1 1 0 0,1-1 0 0 0,0 0 0 0 0,0 1-1 0 0,0-1 1 0 0,4-5 0 0 0,-2 5-219 0 0,0 0 0 0 0,0 0 0 0 0,0 0 1 0 0,0 0-1 0 0,10-6 0 0 0,-11 9 182 0 0,-1 0 1 0 0,1 0-1 0 0,0 0 1 0 0,0 0 0 0 0,-1 0-1 0 0,1 1 1 0 0,0-1-1 0 0,0 1 1 0 0,0 0-1 0 0,0 0 1 0 0,-1 0-1 0 0,1 0 1 0 0,0 0-1 0 0,3 1 1 0 0,12 4-852 0 0,-1 0 1 0 0,0 1-1 0 0,0 1 0 0 0,25 13 1 0 0,6 3 643 0 0,67 26 2219 0 0,-91-43-675 0 0,-12 1 5612 0 0,-11-7-6670 0 0,-1 0 0 0 0,-13 6 178 0 0,1 1 0 0 0,1 0 0 0 0,-1 1 0 0 0,1 0 0 0 0,1 1-1 0 0,-1 0 1 0 0,2 1 0 0 0,-1 0 0 0 0,1 0 0 0 0,1 1 0 0 0,0 0 0 0 0,-7 13 0 0 0,13-20-213 0 0,0 0 0 0 0,0 0 0 0 0,0 0 0 0 0,1 0 0 0 0,-1 1 0 0 0,1-1 0 0 0,0 1 0 0 0,1-1 0 0 0,-1 1 0 0 0,1-1 0 0 0,0 1 0 0 0,0-1 0 0 0,0 1 0 0 0,0-1 0 0 0,1 1 0 0 0,0-1 0 0 0,0 1 0 0 0,0-1 0 0 0,1 0 0 0 0,-1 1 1 0 0,1-1-1 0 0,0 0 0 0 0,0 0 0 0 0,0 0 0 0 0,1-1 0 0 0,0 1 0 0 0,3 3 0 0 0,-3-2-36 0 0,1-1 0 0 0,0 0 0 0 0,0 0 0 0 0,1-1 0 0 0,-1 1 1 0 0,1-1-1 0 0,0 0 0 0 0,-1 0 0 0 0,1 0 0 0 0,1-1 0 0 0,-1 0 0 0 0,0 0 0 0 0,1 0 1 0 0,-1-1-1 0 0,1 0 0 0 0,-1 0 0 0 0,1 0 0 0 0,-1 0 0 0 0,1-1 0 0 0,0 0 0 0 0,-1 0 1 0 0,1-1-1 0 0,0 0 0 0 0,-1 0 0 0 0,1 0 0 0 0,7-3 0 0 0,-8 2 3 0 0,0 0 1 0 0,-1 0-1 0 0,1 0 0 0 0,0-1 0 0 0,-1 1 0 0 0,0-1 1 0 0,1 0-1 0 0,-1 0 0 0 0,-1-1 0 0 0,1 0 0 0 0,0 1 1 0 0,-1-1-1 0 0,0 0 0 0 0,0 0 0 0 0,0-1 0 0 0,0 1 0 0 0,-1-1 1 0 0,3-4-1 0 0,7-20 264 0 0,13-48 1183 0 0,-25 79-1368 0 0,7 23 1 0 0,0 1-221 0 0,1 0 0 0 0,21 46 1 0 0,-28-69-88 0 0,1 0 0 0 0,0 0 0 0 0,0-1 0 0 0,0 1 0 0 0,0 0 0 0 0,1-1 1 0 0,-1 1-1 0 0,6 3 0 0 0,-6-5-199 0 0,0 1 1 0 0,0-1-1 0 0,0 0 1 0 0,1 0-1 0 0,-1 0 1 0 0,0 0-1 0 0,1-1 1 0 0,-1 1-1 0 0,1-1 1 0 0,-1 1-1 0 0,1-1 1 0 0,2 0-1 0 0,8-1-5254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34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39 4143 0 0,'0'0'191'0'0,"-5"-3"4736"0"0,5 10-643 0 0,0-5-3602 0 0,4 24 249 0 0,1 0 0 0 0,1 0 0 0 0,13 31 0 0 0,-15-46-864 0 0,0 0-1 0 0,1 0 1 0 0,1 0-1 0 0,0-1 0 0 0,0 0 1 0 0,1 0-1 0 0,1 0 1 0 0,-1-1-1 0 0,1 0 1 0 0,1 0-1 0 0,15 11 1 0 0,-17-15-45 0 0,-6-5-19 0 0,-1 0 1 0 0,1 0-1 0 0,0 0 0 0 0,-1 0 0 0 0,1 0 1 0 0,-1 0-1 0 0,1 0 0 0 0,-1 0 0 0 0,1 0 1 0 0,0 0-1 0 0,-1 0 0 0 0,1 0 0 0 0,-1 0 1 0 0,1 0-1 0 0,0-1 0 0 0,-1 1 0 0 0,1 0 0 0 0,0-1 1 0 0,1 0 5 0 0,2 0 1 0 0,-1-1 0 0 0,1 1 0 0 0,-1-1 0 0 0,0 0 0 0 0,0 0 1 0 0,1 0-1 0 0,-1 0 0 0 0,-1-1 0 0 0,1 1 0 0 0,0-1 0 0 0,0 0 0 0 0,-1 0 0 0 0,4-5 0 0 0,1 0-18 0 0,-2 1 8 0 0,-1 0 0 0 0,1-1 0 0 0,-1 1 0 0 0,-1-1 0 0 0,1 0 0 0 0,-1 1 0 0 0,-1-2 0 0 0,1 1 0 0 0,-1 0 0 0 0,-1 0 0 0 0,2-10 0 0 0,-4 16 0 0 0,1 1-1 0 0,0 1 1 0 0,1-1-1 0 0,-1 0 1 0 0,0 1-1 0 0,0-1 1 0 0,0 1-1 0 0,0-1 1 0 0,1 0-1 0 0,-1 1 1 0 0,0-1-1 0 0,1 1 1 0 0,-1-1-1 0 0,0 1 1 0 0,1-1-1 0 0,-1 1 1 0 0,0-1-1 0 0,1 1 1 0 0,-1 0-1 0 0,1-1 1 0 0,-1 1-1 0 0,0 0 0 0 0,0 0 0 0 0,1 0 1 0 0,-1 0-1 0 0,0-1 0 0 0,0 1 0 0 0,0 0 1 0 0,0 0-1 0 0,0 0 0 0 0,0 0 0 0 0,0 0 1 0 0,0 0-1 0 0,0 0 0 0 0,0 0 0 0 0,0 0 1 0 0,0 0-1 0 0,0 0 0 0 0,0 0 1 0 0,0 0-1 0 0,0 0 0 0 0,0 0 0 0 0,0 0 1 0 0,0 0-1 0 0,1 0 0 0 0,-1 0 0 0 0,0 0 1 0 0,0 0-1 0 0,0 0 0 0 0,0 0 0 0 0,0 0 1 0 0,0 0-1 0 0,0 0 0 0 0,0 0 1 0 0,0 0-1 0 0,0 0 0 0 0,0 0 0 0 0,0 0 1 0 0,0 0-1 0 0,0 0 0 0 0,0 0 0 0 0,1 0 1 0 0,-1 0-1 0 0,0 0 0 0 0,0 0 0 0 0,0 0 1 0 0,0 0-1 0 0,0 0 0 0 0,0 0 0 0 0,0 1 1 0 0,0-1-1 0 0,0 0 0 0 0,0 0 1 0 0,0 0-1 0 0,0 0 0 0 0,0 0 0 0 0,0 0 1 0 0,0 0-1 0 0,4 4 0 0 0,-1 0-1 0 0,0 1 1 0 0,0-1 0 0 0,0 1-1 0 0,0-1 1 0 0,-1 1 0 0 0,4 9 0 0 0,4 8 0 0 0,1-1 102 0 0,0-1 1 0 0,22 28-1 0 0,-27-41-72 0 0,1 0 1 0 0,-1 0-1 0 0,1 0 1 0 0,1-1 0 0 0,-1 0-1 0 0,1-1 1 0 0,0 1-1 0 0,16 7 1 0 0,-18-11 156 0 0,0 1 0 0 0,-1-1 1 0 0,1 0-1 0 0,0 0 1 0 0,0-1-1 0 0,0 0 1 0 0,11 1-1 0 0,-14-2-102 0 0,0 0 1 0 0,0-1-1 0 0,0 1 0 0 0,0-1 0 0 0,-1 0 1 0 0,1 1-1 0 0,0-1 0 0 0,0 0 0 0 0,-1-1 0 0 0,1 1 1 0 0,-1 0-1 0 0,1-1 0 0 0,-1 0 0 0 0,0 1 1 0 0,0-1-1 0 0,1 0 0 0 0,-1 0 0 0 0,3-4 0 0 0,0-1 126 0 0,0 1-1 0 0,-1-1 1 0 0,0-1-1 0 0,0 1 1 0 0,0-1-1 0 0,-1 1 1 0 0,0-1-1 0 0,0 0 1 0 0,-1 0-1 0 0,0-1 1 0 0,-1 1-1 0 0,1 0 1 0 0,-2-1-1 0 0,1 1 1 0 0,-2-15-1 0 0,-2-3 154 0 0,-1 0-1 0 0,-1 1 0 0 0,-15-45 1 0 0,17 58-757 0 0,-1 0-1 0 0,-1 0 1 0 0,0 1 0 0 0,-10-16 0 0 0,14 26-682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45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29 13847 0 0,'-10'-28'5768'0'0,"10"30"-5244"0"0,-2 25-208 0 0,-1 0 1 0 0,-9 38-1 0 0,2-11-69 0 0,-10 48 183 0 0,8-48 126 0 0,-4 55 0 0 0,15-92-366 0 0,0 0 0 0 0,1 0 0 0 0,1 0 1 0 0,1 0-1 0 0,0 0 0 0 0,1 0 0 0 0,8 26 0 0 0,-9-38-157 0 0,0 1 0 0 0,0-1 0 0 0,0 0 1 0 0,1 1-1 0 0,0-1 0 0 0,0 0 0 0 0,0-1 0 0 0,1 1 1 0 0,0-1-1 0 0,0 1 0 0 0,0-1 0 0 0,0 0 0 0 0,0 0 1 0 0,1-1-1 0 0,0 0 0 0 0,0 1 0 0 0,0-1 0 0 0,0-1 0 0 0,0 1 1 0 0,0-1-1 0 0,1 0 0 0 0,-1 0 0 0 0,1-1 0 0 0,0 1 1 0 0,-1-1-1 0 0,1-1 0 0 0,0 1 0 0 0,7-1 0 0 0,8-1 29 0 0,0 0 0 0 0,-1-2 0 0 0,1-1 0 0 0,35-10 0 0 0,77-36-209 0 0,7-8-3511 0 0,-115 48 2000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46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5063 0 0,'0'0'10195'0'0,"2"1"-8679"0"0,9 1-871 0 0,-1 0-1 0 0,0-1 1 0 0,1 0 0 0 0,-1-1-1 0 0,1 0 1 0 0,-1 0 0 0 0,0-1-1 0 0,18-5 1 0 0,-7 2-467 0 0,-1-2 0 0 0,0-1 0 0 0,28-13 0 0 0,-7-1-910 0 0,-10 6-5122 0 0,-7 2-1329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46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161 130 1839 0 0,'1'-1'4368'0'0,"2"-2"-4035"0"0,0-1-1 0 0,-1 0 0 0 0,1 0 0 0 0,-1 0 0 0 0,0 0 0 0 0,0 0 0 0 0,0 0 0 0 0,-1 0 1 0 0,1-1-1 0 0,-1 1 0 0 0,0-1 0 0 0,0 1 0 0 0,-1-1 0 0 0,0 1 0 0 0,1-1 0 0 0,-1 0 0 0 0,-1 1 1 0 0,1-1-1 0 0,-1 1 0 0 0,-1-8 0 0 0,1 10-234 0 0,0 0-1 0 0,1 1 1 0 0,-1-1 0 0 0,0 0 0 0 0,0 1-1 0 0,0-1 1 0 0,0 0 0 0 0,0 1 0 0 0,0 0-1 0 0,0-1 1 0 0,-1 1 0 0 0,1-1 0 0 0,0 1 0 0 0,-1 0-1 0 0,1 0 1 0 0,-1 0 0 0 0,0 0 0 0 0,1 0-1 0 0,-1 0 1 0 0,0 1 0 0 0,1-1 0 0 0,-1 0-1 0 0,0 1 1 0 0,0-1 0 0 0,0 1 0 0 0,1 0-1 0 0,-1-1 1 0 0,0 1 0 0 0,0 0 0 0 0,0 0-1 0 0,0 1 1 0 0,-2-1 0 0 0,-1 1 17 0 0,0 0 1 0 0,1 0 0 0 0,-1 0-1 0 0,0 1 1 0 0,1-1 0 0 0,0 1-1 0 0,-1 0 1 0 0,1 0-1 0 0,0 1 1 0 0,0-1 0 0 0,-6 6-1 0 0,3-1-34 0 0,1 0 0 0 0,-1 1-1 0 0,2 0 1 0 0,-1 0 0 0 0,1 0 0 0 0,-7 15-1 0 0,7-11-38 0 0,0 1-1 0 0,0 0 1 0 0,1 0-1 0 0,-2 16 0 0 0,5-23-30 0 0,0-1 0 0 0,1 1 1 0 0,0-1-1 0 0,1 1 0 0 0,-1 0 0 0 0,1-1 0 0 0,0 1 0 0 0,2 6 0 0 0,2-1 37 0 0,3-2-36 0 0,-4-7-12 0 0,-1 1 0 0 0,1-1 0 0 0,-1 0 0 0 0,1-1 0 0 0,0 1 0 0 0,0 0 0 0 0,0-1 0 0 0,-1 0 0 0 0,1 0 0 0 0,1 0 0 0 0,-1-1 0 0 0,5 1 0 0 0,-2-1 0 0 0,-1-1 0 0 0,1 1 0 0 0,-1-1 0 0 0,0 0 0 0 0,1-1 0 0 0,-1 0 0 0 0,8-3 0 0 0,-9 3 3 0 0,0-1 0 0 0,0 0 0 0 0,0 0 0 0 0,-1-1 0 0 0,1 0 0 0 0,-1 0 0 0 0,0 0-1 0 0,0 0 1 0 0,0 0 0 0 0,4-7 0 0 0,2-3 13 0 0,16-33 0 0 0,-18 30 141 0 0,-2-1-1 0 0,0 0 1 0 0,-1 0-1 0 0,4-22 1 0 0,-9 39 754 0 0,1 1-903 0 0,-1 0 1 0 0,1 0 0 0 0,-1 1 0 0 0,1-1 0 0 0,-1 0 0 0 0,1 1 0 0 0,0-1 0 0 0,-1 0-1 0 0,1 1 1 0 0,-1-1 0 0 0,1 1 0 0 0,-1-1 0 0 0,0 1 0 0 0,1-1 0 0 0,-1 1 0 0 0,1-1 0 0 0,-1 1-1 0 0,0-1 1 0 0,0 1 0 0 0,1 0 0 0 0,-1-1 0 0 0,0 1 0 0 0,6 15 12 0 0,-6-16-20 0 0,5 25-4 0 0,-3-17-5 0 0,-1-1 1 0 0,1 1 0 0 0,1-1-1 0 0,0 1 1 0 0,0-1-1 0 0,0 0 1 0 0,5 7 0 0 0,-5-9-213 0 0,1-1 1 0 0,-1 0 0 0 0,1 0 0 0 0,0 0 0 0 0,7 4 0 0 0,-7-4-117 0 0,-3-4 222 0 0,-1 0 1 0 0,0 0-1 0 0,1 1 1 0 0,-1-1-1 0 0,0 0 1 0 0,1 0-1 0 0,-1 0 1 0 0,1 0 0 0 0,-1 0-1 0 0,1 1 1 0 0,-1-1-1 0 0,0 0 1 0 0,1 0-1 0 0,-1 0 1 0 0,1 0-1 0 0,-1 0 1 0 0,1 0-1 0 0,-1 0 1 0 0,0-1-1 0 0,1 1 1 0 0,0 0-1 0 0,-1 0-236 0 0,2 0-1290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47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 1375 0 0,'-2'-10'13210'0'0,"-1"26"-11054"0"0,6 63-435 0 0,0 19-1088 0 0,-2-65-571 0 0,1 0 0 0 0,12 54-1 0 0,-8-56-79 0 0,-5-22-212 0 0,1-1 0 0 0,0 1 0 0 0,0-1 0 0 0,1 0-1 0 0,0 0 1 0 0,8 15 0 0 0,-9-22-1147 0 0,10-1-6138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47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 6447 0 0,'0'0'298'0'0,"0"-1"-10"0"0,-1-7 1572 0 0,-3 22 2184 0 0,2 14-2779 0 0,0 0 0 0 0,5 49 0 0 0,-3-74-1199 0 0,31 252 9 0 0,-26-232-1382 0 0,1 0 1 0 0,18 42 0 0 0,-15-45-3545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48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9727 0 0,'-1'7'256'0'0,"-1"0"0"0"0,0 0-1 0 0,-4 11 1 0 0,4-12-236 0 0,0 0 1 0 0,0-1-1 0 0,0 1 0 0 0,1 0 1 0 0,0 0-1 0 0,0 8 1 0 0,1-4 250 0 0,0 0 1 0 0,0 1 0 0 0,1-1-1 0 0,1 0 1 0 0,0 0 0 0 0,0 0-1 0 0,1 0 1 0 0,0 0-1 0 0,1 0 1 0 0,0-1 0 0 0,0 0-1 0 0,1 0 1 0 0,1 0 0 0 0,6 10-1 0 0,-2-8-135 0 0,-1-1 1 0 0,1 1-1 0 0,1-2 0 0 0,0 1 0 0 0,12 7 0 0 0,-17-13-113 0 0,0 0 0 0 0,1 0-1 0 0,-1-1 1 0 0,1 0 0 0 0,0 0-1 0 0,0-1 1 0 0,0 0 0 0 0,0 0 0 0 0,1 0-1 0 0,-1-1 1 0 0,11 0 0 0 0,-15-1 19 0 0,1 0 1 0 0,-1 0 0 0 0,0 0-1 0 0,0-1 1 0 0,1 0 0 0 0,-1 0-1 0 0,0 0 1 0 0,0 0 0 0 0,0 0-1 0 0,0 0 1 0 0,0-1 0 0 0,0 1-1 0 0,0-1 1 0 0,-1 0 0 0 0,1 0-1 0 0,-1 0 1 0 0,1 0 0 0 0,-1-1-1 0 0,0 1 1 0 0,1-1 0 0 0,-1 1-1 0 0,-1-1 1 0 0,1 0 0 0 0,0 0-1 0 0,2-5 1 0 0,-2 2 86 0 0,0 0 1 0 0,0 0-1 0 0,0 0 0 0 0,-1 0 1 0 0,0 0-1 0 0,0 0 0 0 0,-1-1 1 0 0,0 1-1 0 0,0 0 0 0 0,0-1 1 0 0,-1 1-1 0 0,-1-9 0 0 0,-1 5 26 0 0,2 3-62 0 0,0 0 1 0 0,-1 0 0 0 0,0 0-1 0 0,-1 1 1 0 0,1-1 0 0 0,-1 1 0 0 0,-5-9-1 0 0,6 13-72 0 0,-4-8 37 0 0,-1 0 0 0 0,0 1 0 0 0,-1 0 0 0 0,0 0-1 0 0,-18-14 1 0 0,13 14-536 0 0,-1 1 1 0 0,0 0-1 0 0,-1 2 0 0 0,1-1 0 0 0,-18-4 1 0 0,42 27-7942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4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1839 0 0,'-2'0'6746'0'0,"-9"3"-4687"0"0,0 0 0 0 0,-23 1 0 0 0,11-2-558 0 0,24 8-1437 0 0,3-1-64 0 0,-2-7 0 0 0,0 0 0 0 0,0 0 0 0 0,0 0 0 0 0,0-1 0 0 0,5 3-1 0 0,9 8 13 0 0,-7-2 36 0 0,-3-3 47 0 0,1 0 1 0 0,0 0-1 0 0,11 8 0 0 0,-1-4 422 0 0,-1 2 0 0 0,17 16-1 0 0,-29-25-365 0 0,0 0-1 0 0,0 1 0 0 0,-1-1 1 0 0,1 1-1 0 0,-1 0 0 0 0,0-1 0 0 0,0 1 1 0 0,-1 1-1 0 0,1-1 0 0 0,-1 0 1 0 0,-1 1-1 0 0,3 9 0 0 0,-3-9-98 0 0,-1-1 0 0 0,0 1 0 0 0,-1 0 1 0 0,1-1-1 0 0,-1 1 0 0 0,0 0 0 0 0,0-1 0 0 0,-1 1 0 0 0,0-1 0 0 0,0 0 0 0 0,0 1 0 0 0,-1-1 0 0 0,1 0 0 0 0,-1 0 1 0 0,0 0-1 0 0,-1-1 0 0 0,1 1 0 0 0,-1-1 0 0 0,0 0 0 0 0,0 0 0 0 0,0 0 0 0 0,-1-1 0 0 0,1 1 0 0 0,-1-1 0 0 0,0 0 0 0 0,0 0 1 0 0,0-1-1 0 0,0 1 0 0 0,-6 1 0 0 0,10-4-49 0 0,1 1 0 0 0,-1-1 0 0 0,0 0 0 0 0,0 1-1 0 0,1-1 1 0 0,-1 0 0 0 0,0 0 0 0 0,0 0 0 0 0,0 0 0 0 0,1 1 0 0 0,-1-1 0 0 0,0 0 0 0 0,0 0 0 0 0,0 0 0 0 0,-1-1 0 0 0,0 0 3 0 0,-5-1-6 0 0,7 1-1 0 0,-1 0 0 0 0,0 0 0 0 0,1-1 0 0 0,-1 1 0 0 0,1 0 0 0 0,-1 0 0 0 0,1 0 0 0 0,0 0 0 0 0,0 0 0 0 0,-1 0 0 0 0,1-1 0 0 0,0 1 0 0 0,0 0 0 0 0,0 0 0 0 0,0 0 0 0 0,0-1 0 0 0,0 1 0 0 0,1 0 0 0 0,-1 0 0 0 0,0 0-1 0 0,1 0 1 0 0,-1-1 0 0 0,0 1 0 0 0,1 0 0 0 0,-1 0 0 0 0,1 0 0 0 0,0 0 0 0 0,-1 0 0 0 0,1 0 0 0 0,1-1 0 0 0,2-3-4 0 0,0 1 0 0 0,0 0-1 0 0,0 0 1 0 0,0 0-1 0 0,7-3 1 0 0,2-1-1 0 0,0 0-1 0 0,1 1 1 0 0,17-6 0 0 0,46-14-30 0 0,-54 20 33 0 0,6-2 3 0 0,56-26 0 0 0,-72 29 0 0 0,-1-1 0 0 0,0 0 0 0 0,-1 0 0 0 0,1-1 0 0 0,-1-1 0 0 0,14-14 0 0 0,-24 22 0 0 0,0 0 0 0 0,0 1 0 0 0,-1-1 0 0 0,1 0 0 0 0,0 0 0 0 0,-1 1 0 0 0,1-1 0 0 0,-1 0 0 0 0,1 0 0 0 0,-1 0 0 0 0,1 0 0 0 0,-1 0 0 0 0,0 0 0 0 0,0 0 0 0 0,1 0 0 0 0,-1 0 0 0 0,0 0 0 0 0,0 0 0 0 0,0 0 0 0 0,0 0 0 0 0,0 0 0 0 0,0 0 0 0 0,0 0 0 0 0,0 0 0 0 0,-1 0 0 0 0,1 0 0 0 0,0 0 0 0 0,-1 0 0 0 0,1 0 0 0 0,0 0 0 0 0,-1 0 0 0 0,1 0 0 0 0,-1 0 0 0 0,1 0 0 0 0,-1 1 0 0 0,0-1 0 0 0,1 0 0 0 0,-1 0 0 0 0,0 1 0 0 0,-1-2 0 0 0,-1 0 0 0 0,0 0 0 0 0,1 1 0 0 0,-1-1 0 0 0,0 1 0 0 0,0 0 0 0 0,0-1 0 0 0,0 2 0 0 0,0-1 0 0 0,0 0 0 0 0,0 0 0 0 0,0 1 0 0 0,-4-1 0 0 0,-16 1-9 0 0,-14-1 95 0 0,34 2-67 0 0,0-1 1 0 0,0 0-1 0 0,0 1 0 0 0,0 0 0 0 0,0 0 0 0 0,0 0 0 0 0,0 0 1 0 0,1 0-1 0 0,-1 1 0 0 0,-2 1 0 0 0,0 0 101 0 0,1 0 0 0 0,0 1 0 0 0,0-1 0 0 0,0 1 1 0 0,0 0-1 0 0,1 0 0 0 0,-6 9 0 0 0,7-10-25 0 0,1 1 0 0 0,-1-1 1 0 0,1 1-1 0 0,0-1 0 0 0,-1 1 0 0 0,2 0 1 0 0,-1 0-1 0 0,0-1 0 0 0,1 1 1 0 0,0 0-1 0 0,0 6 0 0 0,0-4-12 0 0,1 0 0 0 0,0 0 0 0 0,0 0 0 0 0,1 0 0 0 0,-1 0 0 0 0,1 0 0 0 0,0-1 0 0 0,1 1 0 0 0,-1-1 0 0 0,1 1 0 0 0,1-1 0 0 0,5 9 0 0 0,-3-8-32 0 0,0 0 1 0 0,0 0-1 0 0,1 0 0 0 0,-1-1 0 0 0,1 0 1 0 0,0 0-1 0 0,1-1 0 0 0,10 5 0 0 0,-3-2-257 0 0,0-2 0 0 0,1 0 0 0 0,0 0 0 0 0,0-2 0 0 0,0 0 0 0 0,1-1 0 0 0,-1 0 0 0 0,1-2 0 0 0,16 0 0 0 0,-7-2-1178 0 0,1-2-64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5527 0 0,'-12'21'1082'0'0,"-15"31"1"0"0,24-43-77 0 0,0-1 1 0 0,0 1 0 0 0,1-1 0 0 0,0 1 0 0 0,1 0 0 0 0,0 0 0 0 0,0 11 0 0 0,1-6-660 0 0,1 0 0 0 0,1-1 0 0 0,1 1 0 0 0,0 0-1 0 0,0-1 1 0 0,2 0 0 0 0,10 25 0 0 0,-6-21-293 0 0,0 0 0 0 0,1-1 1 0 0,1 0-1 0 0,0-1 0 0 0,17 18 0 0 0,-18-22-22 0 0,1-1 0 0 0,0 0 1 0 0,1-1-1 0 0,0 0 0 0 0,0-1 0 0 0,1 0 0 0 0,0-1 0 0 0,0-1 0 0 0,1 0 0 0 0,0-1 0 0 0,20 6 1 0 0,-30-10 78 0 0,-1-1 0 0 0,1 1 1 0 0,-1-1-1 0 0,1 0 1 0 0,-1 0-1 0 0,1 0 1 0 0,0 0-1 0 0,-1-1 1 0 0,1 0-1 0 0,6-1 1 0 0,-9 1-45 0 0,1 0 1 0 0,0 0 0 0 0,-1 0-1 0 0,1 0 1 0 0,-1 0 0 0 0,1 0 0 0 0,-1 0-1 0 0,0-1 1 0 0,1 1 0 0 0,-1 0 0 0 0,0-1-1 0 0,0 1 1 0 0,0-1 0 0 0,0 1-1 0 0,0-1 1 0 0,0 0 0 0 0,0 1 0 0 0,-1-1-1 0 0,1 0 1 0 0,-1 0 0 0 0,2-3 0 0 0,-1-4 61 0 0,0 0 0 0 0,-1 0 0 0 0,0 0 0 0 0,0 0 1 0 0,-1 0-1 0 0,0 0 0 0 0,-1 0 0 0 0,1 0 1 0 0,-6-12-1 0 0,2 7-88 0 0,0 0 0 0 0,-1 1 0 0 0,-1-1 0 0 0,0 2 0 0 0,-9-14 0 0 0,5 13-45 0 0,0 1 1 0 0,-1 0-1 0 0,-14-12 0 0 0,2 3-204 0 0,-36-32-3174 0 0</inkml:trace>
  <inkml:trace contextRef="#ctx0" brushRef="#br0" timeOffset="1">599 4 10591 0 0,'0'2'819'0'0,"-1"36"267"0"0,1 26 5057 0 0,2-40-4649 0 0,9 38 1 0 0,-2-18-811 0 0,-2-5-388 0 0,6 44 100 0 0,-11-61-499 0 0,3 41-1135 0 0,24 109 1 0 0,-23-154-913 0 0,-2-8-2328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1:48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17767 0 0,'0'0'2600'0'0,"13"7"-2240"0"0,-1-2 0 0 0,0-1-672 0 0,2-4-136 0 0,0-2-24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2:11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243 380 7367 0 0,'0'0'334'0'0,"1"2"-1"0"0,3 4 39 0 0,0 0 0 0 0,1 0 0 0 0,-1 0 0 0 0,1 0 0 0 0,0-1 0 0 0,0 0 0 0 0,1 0 0 0 0,0 0 0 0 0,0-1 0 0 0,0 0 0 0 0,0 0 0 0 0,1 0 0 0 0,6 2 1 0 0,12 8-163 0 0,-5-5-774 0 0,-8-6-6774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17.3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18 228 6911 0 0,'0'0'623'0'0,"-3"5"-502"0"0,-12 4 6175 0 0,19-9-6216 0 0,0-1-1 0 0,0 1 0 0 0,0-1 0 0 0,0 0 0 0 0,0 0 1 0 0,0-1-1 0 0,0 1 0 0 0,5-3 0 0 0,31-20 143 0 0,-21 11-157 0 0,105-67 63 0 0,-94 56-109 0 0,-23 18-7 0 0,0 0-1 0 0,1 0 0 0 0,10-5 0 0 0,2-1 11 0 0,-1 0-1 0 0,21-17 0 0 0,-34 23 6 0 0,-5 5 106 0 0,-1 1-111 0 0,1 1-1 0 0,0-1 1 0 0,-1 1-1 0 0,1 0 1 0 0,-1 0-1 0 0,1-1 1 0 0,-1 1-1 0 0,1 0 1 0 0,-1-1-1 0 0,0 1 1 0 0,1 0-1 0 0,-1 0 1 0 0,0 0-1 0 0,0 0 1 0 0,1-1-1 0 0,-1 1 1 0 0,0 0-1 0 0,0 0 1 0 0,0 0-1 0 0,0 1 1 0 0,-1 20 311 0 0,1-21-310 0 0,-36 433 1971 0 0,32-375-1948 0 0,0 100 50 0 0,4-94-53 0 0,-1-37-27 0 0,4 28 0 0 0,7 74-821 0 0,-5-64-3653 0 0,-4-55 2966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17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 1375 0 0,'0'-7'13548'0'0,"3"3"-13269"0"0,1 1-1 0 0,0 0 1 0 0,0 1-1 0 0,0-1 1 0 0,1 1-1 0 0,-1-1 1 0 0,1 1-1 0 0,-1 1 1 0 0,1-1-1 0 0,0 1 1 0 0,0 0-1 0 0,6-1 1 0 0,10-1 640 0 0,35 1 0 0 0,-4 1 54 0 0,175-8-400 0 0,-143 8-6846 0 0,-44-1-463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0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0 9215 0 0,'-4'2'3642'0'0,"9"-2"-2756"0"0,9 0-531 0 0,-9 5-54 0 0,-5-3-237 0 0,0 0-1 0 0,0 0 0 0 0,0 1 0 0 0,0-1 1 0 0,-1 0-1 0 0,1 0 0 0 0,-1 0 0 0 0,-1 4 0 0 0,-4 15 311 0 0,2-6-133 0 0,-12 65 524 0 0,14-69-710 0 0,1 1-1 0 0,0 0 1 0 0,1 0-1 0 0,2 21 1 0 0,0-17-426 0 0,1 1 0 0 0,1-1 1 0 0,7 21-1 0 0,-6-22-838 0 0,-4-12-57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0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10335 0 0,'1'0'472'0'0,"1"1"-329"0"0,1-1 0 0 0,-1 1 0 0 0,0-1 0 0 0,1 0 0 0 0,-1 0 0 0 0,0 0 0 0 0,0 0 0 0 0,1 0 0 0 0,-1-1 0 0 0,0 1 0 0 0,1-1 0 0 0,-1 1 0 0 0,0-1 0 0 0,3-1 0 0 0,-1 0 19 0 0,-1 1 0 0 0,1 0 0 0 0,0 0 1 0 0,-1 0-1 0 0,1 1 0 0 0,0 0 1 0 0,4-1-1 0 0,-1 2 144 0 0,-1 1 0 0 0,0-1 0 0 0,1 1 0 0 0,-1 1 0 0 0,11 5 0 0 0,-15-7-163 0 0,-1 2-37 0 0,1 4 7 0 0,0 1-1 0 0,-1-1 1 0 0,0 1-1 0 0,0 0 1 0 0,-1-1-1 0 0,-1 16 1 0 0,-10 49 705 0 0,-2-31-552 0 0,13-28-190 0 0,4-3 16 0 0,-2-6-82 0 0,0 0 1 0 0,1-1-1 0 0,-1 0 0 0 0,1 0 0 0 0,-1 0 0 0 0,1 0 1 0 0,0 0-1 0 0,0 0 0 0 0,1-1 0 0 0,-1 1 0 0 0,0-1 0 0 0,1 0 1 0 0,6 3-1 0 0,2 0-13 0 0,1 0 1 0 0,23 4 0 0 0,-5-1-195 0 0,-29-7 375 0 0,13 4-1313 0 0,0 2-3412 0 0,-3 2-968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2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0 6911 0 0,'-10'16'1448'0'0,"-25"28"-1"0"0,5-8 1760 0 0,27-32-3145 0 0,0 0 0 0 0,0 0-1 0 0,1 0 1 0 0,0 0 0 0 0,0 0 0 0 0,0 1 0 0 0,0-1 0 0 0,0 1 0 0 0,1-1 0 0 0,0 1 0 0 0,0 0 0 0 0,0 0 0 0 0,1-1 0 0 0,0 1 0 0 0,0 0 0 0 0,0 0 0 0 0,0 0 0 0 0,1-1-1 0 0,-1 1 1 0 0,1 0 0 0 0,2 4 0 0 0,-1-3-61 0 0,0 0 0 0 0,0 0 0 0 0,1 0-1 0 0,0 0 1 0 0,0-1 0 0 0,4 6 0 0 0,25 31 404 0 0,-24-32-153 0 0,-6-6-217 0 0,1 0-1 0 0,-1 0 1 0 0,0 0-1 0 0,-1 0 1 0 0,1 0 0 0 0,-1 0-1 0 0,2 9 1 0 0,0 1-4 0 0,-2-11-20 0 0,0 1 0 0 0,0-1 0 0 0,0 0 0 0 0,-1 1 0 0 0,1-1 0 0 0,-1 4 0 0 0,-4 5-173 0 0,2-8 74 0 0,1-3-727 0 0</inkml:trace>
  <inkml:trace contextRef="#ctx0" brushRef="#br0" timeOffset="1">1 188 3679 0 0,'0'0'167'0'0,"1"-2"-7"0"0,18-20 1188 0 0,-13 16 1301 0 0,1-1 0 0 0,0 2 0 0 0,9-8 0 0 0,3 2-854 0 0,-4 4-1758 0 0,-1 1 1 0 0,1 1-1 0 0,-1 0 1 0 0,2 0-1 0 0,-1 2 1 0 0,0 0-1 0 0,1 1 1 0 0,-1 0-1 0 0,1 1 1 0 0,-1 1-1 0 0,1 1 1 0 0,23 3 0 0 0,-22 0-1520 0 0,-3 2-422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2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4143 0 0,'0'0'191'0'0,"2"2"-11"0"0,4 4 143 0 0,12 12 8045 0 0,-16-17-7322 0 0,12 6 3988 0 0,-19-7-4948 0 0,0 1 1 0 0,1 0-1 0 0,-1 0 0 0 0,0 1 1 0 0,1-1-1 0 0,-1 1 1 0 0,1 0-1 0 0,0 0 1 0 0,0 1-1 0 0,-7 4 1 0 0,3-2-30 0 0,7-3-28 0 0,-1-1 0 0 0,1 1 0 0 0,0 0 0 0 0,0 0 0 0 0,0 0 0 0 0,0 0 0 0 0,1 0 0 0 0,-1 0 0 0 0,0 0 0 0 0,1 0 1 0 0,0 1-1 0 0,-1-1 0 0 0,1 0 0 0 0,0 3 0 0 0,0-3-15 0 0,0 1-4 0 0,0 0 0 0 0,1 1 0 0 0,-1-1-1 0 0,1 0 1 0 0,-1 0 0 0 0,1 0 0 0 0,0 0-1 0 0,0 0 1 0 0,0 0 0 0 0,1 0 0 0 0,-1-1 0 0 0,1 1-1 0 0,-1 0 1 0 0,1-1 0 0 0,0 1 0 0 0,0-1-1 0 0,0 1 1 0 0,0-1 0 0 0,1 0 0 0 0,-1 0 0 0 0,1 0-1 0 0,-1 0 1 0 0,1-1 0 0 0,0 1 0 0 0,-1-1-1 0 0,5 3 1 0 0,-1-2 6 0 0,-1 0-1 0 0,0 0 0 0 0,1 0 1 0 0,-1-1-1 0 0,1 0 1 0 0,0 0-1 0 0,-1 0 1 0 0,1 0-1 0 0,0-1 0 0 0,-1 0 1 0 0,1 0-1 0 0,0-1 1 0 0,11-2-1 0 0,-12 0 1 0 0,0 0-1 0 0,1 0 1 0 0,-1 0-1 0 0,-1-1 1 0 0,1 1-1 0 0,0-1 1 0 0,-1-1-1 0 0,5-5 1 0 0,-3 4 2 0 0,-4 5 212 0 0,-1-3-64 0 0,1 0-1 0 0,-1 1 0 0 0,0-1 1 0 0,0 0-1 0 0,0-7 0 0 0,-1 10-104 0 0,1 0 202 0 0,-2-1-10 0 0,0-1-183 0 0,0 1-1 0 0,-1-1 0 0 0,1 1 0 0 0,-1-1 1 0 0,0 1-1 0 0,0 0 0 0 0,0 0 0 0 0,0 0 0 0 0,0 0 1 0 0,-3-2-1 0 0,4 3 500 0 0,-1 3-500 0 0,-15 16 22 0 0,11-8-91 0 0,5-7-22 0 0,0 0 0 0 0,1 0 1 0 0,-1 0-1 0 0,1 0 0 0 0,0 0 0 0 0,0 0 0 0 0,0 0 0 0 0,0 0 0 0 0,1 0 0 0 0,-1 0 0 0 0,1 0 1 0 0,-1-1-1 0 0,1 1 0 0 0,0 0 0 0 0,3 5 0 0 0,-2-4-425 0 0,1 1-1 0 0,-1-1 1 0 0,1 1 0 0 0,0-1-1 0 0,1 0 1 0 0,-1 0 0 0 0,1 0 0 0 0,4 4-1 0 0,8 4-7000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6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6911 0 0,'0'0'5258'0'0,"7"4"-3764"0"0,-2-1-1184 0 0,-3-2-257 0 0,0 0 1 0 0,-1 0 0 0 0,1-1 0 0 0,0 1 0 0 0,-1 0 0 0 0,1 0 0 0 0,-1 1 0 0 0,1-1 0 0 0,-1 0-1 0 0,0 0 1 0 0,1 1 0 0 0,-1-1 0 0 0,0 1 0 0 0,0-1 0 0 0,0 1 0 0 0,0-1 0 0 0,0 1 0 0 0,-1 0-1 0 0,1 0 1 0 0,0-1 0 0 0,-1 1 0 0 0,1 0 0 0 0,0 3 0 0 0,21 121 2021 0 0,-9-68-1561 0 0,75 417 1145 0 0,-77-417-1584 0 0,-4-26 22 0 0,-1 0-1 0 0,2 52 1 0 0,-8-82-17 0 0,-1-2-77 0 0,0 0-1 0 0,0-1 1 0 0,0 1-1 0 0,0-1 1 0 0,0 1-1 0 0,0-1 1 0 0,0 1 0 0 0,0-1-1 0 0,0 1 1 0 0,1-1-1 0 0,-1 0 1 0 0,0 0-1 0 0,0 1 1 0 0,1-1-1 0 0,-1 0 1 0 0,0-1-1 0 0,-10-15-173 0 0,6 5 78 0 0,1 1 1 0 0,0-1-1 0 0,0 0 0 0 0,1 0 0 0 0,-2-17 0 0 0,-2-65-272 0 0,7 78 325 0 0,-3-82-748 0 0,16-158 1 0 0,-10 233 454 0 0,0 1 1 0 0,2-1 0 0 0,10-31-1 0 0,-13 47 359 0 0,1 1 0 0 0,-1-1-1 0 0,1 1 1 0 0,1 0 0 0 0,-1 0-1 0 0,1 0 1 0 0,0 1 0 0 0,0-1-1 0 0,1 1 1 0 0,-1 0 0 0 0,1 0-1 0 0,1 1 1 0 0,-1-1 0 0 0,0 1 0 0 0,12-6-1 0 0,-13 8 21 0 0,0 1 0 0 0,0-1-1 0 0,1 1 1 0 0,-1 1 0 0 0,0-1-1 0 0,1 0 1 0 0,-1 1 0 0 0,0 0-1 0 0,1 0 1 0 0,-1 1 0 0 0,0-1-1 0 0,1 1 1 0 0,-1 0 0 0 0,0 0-1 0 0,1 0 1 0 0,-1 0 0 0 0,0 1-1 0 0,0 0 1 0 0,0 0 0 0 0,-1 0 0 0 0,8 5-1 0 0,2 2 146 0 0,-1 0 1 0 0,-1 1-1 0 0,1 1 0 0 0,18 23 1 0 0,-9-7 276 0 0,-1 0 1 0 0,32 59 0 0 0,-42-64-135 0 0,0 0 1 0 0,-1 0-1 0 0,-1 1 1 0 0,9 47-1 0 0,-15-56-187 0 0,-1 0 1 0 0,-1 0-1 0 0,0 0 0 0 0,0 0 0 0 0,-2-1 0 0 0,0 1 0 0 0,0 0 1 0 0,-1-1-1 0 0,-1 1 0 0 0,-9 20 0 0 0,5-15-48 0 0,-1-1 0 0 0,-1 0 0 0 0,0 0 0 0 0,-2-1 0 0 0,0-1 0 0 0,-22 23 0 0 0,22-28-135 0 0,-1 0 0 0 0,0-2 1 0 0,0 1-1 0 0,-1-2 0 0 0,-17 8 0 0 0,25-12-68 0 0,4-3-99 0 0,-1 0 0 0 0,1 0 0 0 0,0 0 0 0 0,0 0 0 0 0,-1 0 0 0 0,1-1 0 0 0,-1 1 0 0 0,1-1 0 0 0,0 1-1 0 0,-1-1 1 0 0,1 0 0 0 0,-1 0 0 0 0,1 0 0 0 0,-1 0 0 0 0,1-1 0 0 0,-1 1 0 0 0,1 0 0 0 0,0-1-1 0 0,-1 0 1 0 0,-3-1 0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6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15663 0 0,'0'0'1672'0'0,"14"-4"-1672"0"0,0 0 784 0 0,2 0 104 0 0,0 2 16 0 0,4-2 8 0 0,4-4-720 0 0,4 2-192 0 0,0 0 64 0 0,4 4-64 0 0,3-2-536 0 0,1 0-136 0 0,0-2-24 0 0,0 2-4512 0 0,0 2-904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11055 0 0,'0'0'2592'0'0,"1"3"-1008"0"0,6 14 243 0 0,7 28 0 0 0,8 57-972 0 0,-6-25-673 0 0,32 148-620 0 0,-25-73-4244 0 0,-18-114-881 0 0</inkml:trace>
  <inkml:trace contextRef="#ctx0" brushRef="#br0" timeOffset="1">54 453 18743 0 0,'-37'20'1699'0'0,"28"-15"-1399"0"0,1-4 999 0 0,11-1-1086 0 0,0-1 0 0 0,-1 0 1 0 0,1 1-1 0 0,0 0 0 0 0,-1 0 1 0 0,5 0-1 0 0,5-1 59 0 0,-1 0 4 0 0,1 0 0 0 0,20 2 0 0 0,-23 0-224 0 0,0 0 0 0 0,1-1 0 0 0,-1 0 0 0 0,0-1 0 0 0,15-3 0 0 0,42-19-289 0 0,-14 4-1192 0 0,-20 9 444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397 471 1375 0 0,'-21'-2'62'0'0,"-1"1"0"0"0,0 1 0 0 0,-26 3 0 0 0,36-1 1567 0 0,-22 6 1 0 0,19-3 806 0 0,-53 17 5300 0 0,52-16-6472 0 0,1 1 0 0 0,-18 10 0 0 0,27-13-1130 0 0,-1 0 0 0 0,1 0 0 0 0,-1 1 1 0 0,1 0-1 0 0,1 0 0 0 0,-1 1 0 0 0,1-1 0 0 0,0 1 1 0 0,0 0-1 0 0,1 1 0 0 0,-1-1 0 0 0,2 1 0 0 0,-1 0 1 0 0,1 0-1 0 0,0 0 0 0 0,-3 9 0 0 0,5-13-120 0 0,0 0 0 0 0,0 0 0 0 0,1 1 0 0 0,-1-1 0 0 0,1 0 0 0 0,0 1 0 0 0,0-1 0 0 0,0 0 0 0 0,0 1 0 0 0,1-1 0 0 0,-1 0 0 0 0,1 0 0 0 0,0 1 0 0 0,0-1 0 0 0,0 0 0 0 0,0 0 0 0 0,0 0 0 0 0,1 0 0 0 0,0 0 0 0 0,-1 0 0 0 0,4 3 0 0 0,-1-2-13 0 0,0 0-1 0 0,0-1 1 0 0,1 1 0 0 0,-1-1 0 0 0,1 0 0 0 0,-1-1 0 0 0,1 1 0 0 0,0-1 0 0 0,0 0 0 0 0,0 0 0 0 0,1 0 0 0 0,7 1 0 0 0,0-1-13 0 0,0-1 0 0 0,0 0-1 0 0,0-1 1 0 0,0 0 0 0 0,0-1-1 0 0,0 0 1 0 0,22-6 0 0 0,-28 5 8 0 0,0 0 1 0 0,0-1 0 0 0,0 1 0 0 0,0-1 0 0 0,-1-1-1 0 0,0 0 1 0 0,1 1 0 0 0,-1-2 0 0 0,-1 1 0 0 0,1-1-1 0 0,-1 0 1 0 0,1 0 0 0 0,-2 0 0 0 0,1-1 0 0 0,0 0-1 0 0,-1 0 1 0 0,0 0 0 0 0,-1 0 0 0 0,6-13 0 0 0,-8 13 10 0 0,-1 5-6 0 0,1-1 1 0 0,-1 1-1 0 0,0-1 0 0 0,1 0 0 0 0,0 1 1 0 0,-1-1-1 0 0,1 1 0 0 0,0-1 0 0 0,0 1 1 0 0,0 0-1 0 0,2-3 0 0 0,6-14 81 0 0,-8 16 295 0 0,-1 4-309 0 0,42 107 385 0 0,-14-56-2257 0 0,-22-44-84 0 0,1 1 0 0 0,0-2 0 0 0,8 10 0 0 0,-5-9-3716 0 0</inkml:trace>
  <inkml:trace contextRef="#ctx0" brushRef="#br0" timeOffset="1">773 0 16559 0 0,'0'0'1499'0'0,"0"3"-1235"0"0,8 120 1812 0 0,31 269-972 0 0,-36-374-1088 0 0,17 99-985 0 0,-14-87-1155 0 0,20 53 0 0 0,-23-77 1396 0 0,0 1 0 0 0,0-1 1 0 0,6 7-1 0 0,-7-10-775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7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11807 0 0,'0'2'539'0'0,"-11"58"860"0"0,-5 115 1 0 0,15-130-1305 0 0,3-1 0 0 0,1 1 1 0 0,12 59-1 0 0,-10-86-778 0 0,0 1 0 0 0,13 30 0 0 0,-6-25-843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7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6447 0 0,'-1'2'499'0'0,"-3"15"-4"0"0,1-1 0 0 0,0 1 0 0 0,2 0 0 0 0,0 0 0 0 0,0 0 0 0 0,2 0 0 0 0,0 0 0 0 0,5 24 0 0 0,-1-17-29 0 0,1 1 0 0 0,2-1 0 0 0,0-1 1 0 0,1 1-1 0 0,15 25 0 0 0,-13-31-396 0 0,0 1 1 0 0,1-1-1 0 0,1-1 1 0 0,1 0-1 0 0,31 29 1 0 0,-37-39-27 0 0,0 0 0 0 0,0-1 0 0 0,1 0 0 0 0,0 0 0 0 0,0-1 0 0 0,0 0 0 0 0,1-1 0 0 0,-1 0 0 0 0,1 0 0 0 0,0-1 0 0 0,0-1 0 0 0,0 1 0 0 0,1-2 0 0 0,14 2 0 0 0,-20-3 58 0 0,0 0 1 0 0,0-1 0 0 0,0 0 0 0 0,0 0 0 0 0,0 0-1 0 0,0 0 1 0 0,0-1 0 0 0,0 1 0 0 0,-1-1-1 0 0,1-1 1 0 0,-1 1 0 0 0,1-1 0 0 0,-1 1 0 0 0,0-1-1 0 0,0 0 1 0 0,0-1 0 0 0,0 1 0 0 0,0-1-1 0 0,-1 0 1 0 0,0 0 0 0 0,0 0 0 0 0,0 0 0 0 0,0 0-1 0 0,-1-1 1 0 0,1 1 0 0 0,-1-1 0 0 0,2-6-1 0 0,-1 2-8 0 0,0-1-1 0 0,0 0 1 0 0,-1-1-1 0 0,-1 1 0 0 0,0 0 1 0 0,0 0-1 0 0,-1-1 1 0 0,0 1-1 0 0,-1 0 0 0 0,0-1 1 0 0,-1 1-1 0 0,-4-17 1 0 0,1 13-55 0 0,-1 0 1 0 0,0 1-1 0 0,-1 0 1 0 0,0 0-1 0 0,-14-18 1 0 0,-53-57-1393 0 0,35 43-3438 0 0,17 20-1004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8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78 919 0 0,'-7'-2'40'0'0,"3"1"-35"0"0,-1-1 0 0 0,0 1 0 0 0,1-1 0 0 0,-1-1 0 0 0,1 1 0 0 0,0 0 0 0 0,-6-6 0 0 0,2 1 72 0 0,6 6 50 0 0,1-1 0 0 0,-1 0 0 0 0,1 1 0 0 0,-1 0 0 0 0,0-1 0 0 0,0 1 1 0 0,0 0-1 0 0,0 0 0 0 0,0 0 0 0 0,0 0 0 0 0,0 0 0 0 0,0 0 0 0 0,0 1 0 0 0,-1-1 1 0 0,1 1-1 0 0,-4-1 0 0 0,-6 0 2253 0 0,-1-1 0 0 0,-18-6 0 0 0,19 5-1565 0 0,-1 0-1 0 0,-17-1 1 0 0,25 3-594 0 0,1 1 1 0 0,-1-1 0 0 0,0 0 0 0 0,0 0 0 0 0,-5-3-1 0 0,8 3 851 0 0,14 9-992 0 0,7 4 228 0 0,39 16 0 0 0,-9-5 128 0 0,-33-14-126 0 0,0 0-1 0 0,0 2 1 0 0,-1 0-1 0 0,0 1 1 0 0,0 0-1 0 0,-2 1 1 0 0,25 29-1 0 0,-36-38-235 0 0,1 0-1 0 0,-1 0 1 0 0,1 0-1 0 0,-1 0 1 0 0,0 0-1 0 0,0 0 1 0 0,-1 0-1 0 0,2 7 1 0 0,-2-9-27 0 0,-1 1 1 0 0,1 0 0 0 0,-1-1-1 0 0,0 1 1 0 0,0 0 0 0 0,0-1-1 0 0,0 1 1 0 0,-1 0 0 0 0,1-1-1 0 0,-1 1 1 0 0,1-1 0 0 0,-1 1-1 0 0,0 0 1 0 0,0-1 0 0 0,-2 4-1 0 0,-8 11 121 0 0,0-2 0 0 0,-2 1 0 0 0,-22 22 0 0 0,14-18-397 0 0,-1 0 0 0 0,-34 23-1 0 0,55-42 41 0 0,13-3-482 0 0,9 0 579 0 0,-1 1-1 0 0,0 1 1 0 0,33 4-1 0 0,17 1-7 0 0,-43-5 97 0 0,1-1 1 0 0,0-2 0 0 0,0 0 0 0 0,-1-2-1 0 0,33-10 1 0 0,-49 12 1 0 0,-1-1 1 0 0,1 0-1 0 0,-1-1 0 0 0,0 0 1 0 0,0-1-1 0 0,0 0 0 0 0,-1-1 1 0 0,0 0-1 0 0,0 0 0 0 0,0-1 1 0 0,-1 0-1 0 0,-1 0 1 0 0,1-1-1 0 0,-1 0 0 0 0,8-14 1 0 0,-8 10-36 0 0,-1 1 1 0 0,0-1 0 0 0,-1 0 0 0 0,6-24 0 0 0,-10 33 28 0 0,0 0 1 0 0,0-1-1 0 0,0 1 1 0 0,-1 0-1 0 0,0 0 1 0 0,0-1-1 0 0,0 1 0 0 0,0 0 1 0 0,-1 0-1 0 0,0-1 1 0 0,0 1-1 0 0,0 0 1 0 0,0 0-1 0 0,0 0 1 0 0,-1 0-1 0 0,0 0 0 0 0,0 0 1 0 0,0 1-1 0 0,0-1 1 0 0,-3-3-1 0 0,0 3 5 0 0,1-1 0 0 0,0 1 0 0 0,-1 1 0 0 0,0-1 0 0 0,0 1 0 0 0,0 0 0 0 0,-7-4 0 0 0,9 6 22 0 0,0 0 0 0 0,0-1 0 0 0,-1 1 0 0 0,1 1 0 0 0,0-1 0 0 0,0 0 0 0 0,0 1 0 0 0,-1-1 0 0 0,1 1 0 0 0,0 0 0 0 0,-1 0 0 0 0,1 1 0 0 0,0-1 0 0 0,-5 2 0 0 0,4-1 48 0 0,-1 0 1 0 0,1 1-1 0 0,-1 0 0 0 0,1 0 0 0 0,0 0 0 0 0,0 1 0 0 0,0-1 0 0 0,0 1 1 0 0,1 0-1 0 0,-1 0 0 0 0,1 0 0 0 0,-1 0 0 0 0,1 1 0 0 0,0 0 1 0 0,0-1-1 0 0,1 1 0 0 0,-1 0 0 0 0,1 0 0 0 0,0 0 0 0 0,0 1 1 0 0,0-1-1 0 0,1 1 0 0 0,-1-1 0 0 0,0 9 0 0 0,-2 2 150 0 0,1 1 0 0 0,1-1 0 0 0,0 0 0 0 0,2 1 0 0 0,-1 0 0 0 0,2-1 0 0 0,3 21 0 0 0,-2-25-89 0 0,0 0 0 0 0,1-1 0 0 0,1 1-1 0 0,0-1 1 0 0,0 0 0 0 0,1 0 0 0 0,0 0 0 0 0,0 0 0 0 0,2-1 0 0 0,-1 0 0 0 0,10 10 0 0 0,-5-8-48 0 0,0 0-1 0 0,0-2 1 0 0,1 1 0 0 0,0-1 0 0 0,1-1 0 0 0,0 0 0 0 0,0-1 0 0 0,1 0-1 0 0,0-2 1 0 0,17 6 0 0 0,123 31-271 0 0,-48-24-2833 0 0,-57-12-4800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0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5527 0 0,'3'11'423'0'0,"-3"-10"-399"0"0,0-1-21 0 0,0 0 0 0 0,0 0 0 0 0,0 1 0 0 0,0-1 0 0 0,0 0 0 0 0,0 1 0 0 0,0-1 0 0 0,1 0 0 0 0,-1 0 0 0 0,0 1 0 0 0,0-1-1 0 0,0 0 1 0 0,0 0 0 0 0,0 1 0 0 0,0-1 0 0 0,1 0 0 0 0,-1 0 0 0 0,0 1 0 0 0,0-1 0 0 0,0 0 0 0 0,0 0 0 0 0,1 0 0 0 0,-1 1 0 0 0,0-1 0 0 0,0 0 0 0 0,1 0 0 0 0,-1 0 0 0 0,0 0 0 0 0,0 1 0 0 0,1-1 0 0 0,-1 0 0 0 0,0 0 0 0 0,1 0 0 0 0,-1 0 0 0 0,0 0 0 0 0,0 0 0 0 0,1 0 0 0 0,-1 0-1 0 0,0 0 1 0 0,1 0 0 0 0,9-2 23 0 0,-8 1-13 0 0,-1 1 1 0 0,1-1-1 0 0,-1 1 0 0 0,1 0 0 0 0,-1-1 0 0 0,1 1 0 0 0,0 0 0 0 0,-1 0 1 0 0,3 1-1 0 0,-4-1 11 0 0,1 0 0 0 0,-1 0 0 0 0,1 1 0 0 0,-1-1 0 0 0,1 1-1 0 0,-1-1 1 0 0,1 0 0 0 0,-1 1 0 0 0,1-1 0 0 0,-1 1 0 0 0,0-1 0 0 0,1 1 0 0 0,-1-1 0 0 0,0 1 0 0 0,0-1 0 0 0,1 1 0 0 0,-1-1 0 0 0,0 1 0 0 0,0-1 0 0 0,0 1 0 0 0,0 0 0 0 0,0-1 0 0 0,1 1 0 0 0,-1-1 0 0 0,0 1 0 0 0,0 0 0 0 0,-1-1 0 0 0,1 1 0 0 0,0-1 0 0 0,0 1 0 0 0,0-1-1 0 0,0 1 1 0 0,-1 0 0 0 0,-9 141 4797 0 0,11 72-1878 0 0,14-19-1632 0 0,-2-63-720 0 0,-5 256 577 0 0,-8-315-955 0 0,1 130 277 0 0,-4 248 243 0 0,1-228-244 0 0,2-64-52 0 0,4 70-62 0 0,0-93-291 0 0,13 347 155 0 0,-4-194 38 0 0,-10-192-159 0 0,10 184 149 0 0,0 15-66 0 0,-8-142-109 0 0,-1-33-23 0 0,8 137-52 0 0,7 27 89 0 0,-11-149 4 0 0,10 127 242 0 0,-5-116-225 0 0,4 28 28 0 0,-3-61-132 0 0,25 181 341 0 0,-11-57 108 0 0,-13-102-309 0 0,4 67 130 0 0,-4-51-236 0 0,-1-7-1 0 0,2-5-257 0 0,-15-112-371 0 0,8 34 0 0 0,-9-60 35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2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6 120 9239 0 0,'0'0'838'0'0,"1"-2"-614"0"0,0-6 132 0 0,-1 8-341 0 0,0 0-1 0 0,0 0 0 0 0,-1-1 0 0 0,1 1 1 0 0,0 0-1 0 0,0 0 0 0 0,0 0 0 0 0,0 0 0 0 0,0 0 1 0 0,0 0-1 0 0,-1 0 0 0 0,1 0 0 0 0,0-1 1 0 0,0 1-1 0 0,0 0 0 0 0,0 0 0 0 0,0 0 1 0 0,-1 0-1 0 0,1 0 0 0 0,0 0 0 0 0,0 0 0 0 0,0 0 1 0 0,0 0-1 0 0,-1 0 0 0 0,1 0 0 0 0,0 0 1 0 0,0 0-1 0 0,0 0 0 0 0,0 0 0 0 0,-1 0 0 0 0,1 0 1 0 0,0 0-1 0 0,0 0 0 0 0,-3 2 2356 0 0,5-1-1778 0 0,15 5 135 0 0,0 0 0 0 0,1-1 0 0 0,27 4 0 0 0,58 2 833 0 0,-86-9-1388 0 0,295 20 2087 0 0,397-22-1 0 0,-438-28-2116 0 0,-3-16-11 0 0,-223 36-116 0 0,-45 8-15 0 0,369-68-272 0 0,-332 60-1100 0 0,0 2-1 0 0,67-4 0 0 0,-81 10 46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2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45 207 4143 0 0,'-7'-1'92'0'0,"1"2"-66"0"0,-26 7 11726 0 0,44-8-11022 0 0,372-6 4982 0 0,-115-23-4204 0 0,-152 14-1024 0 0,105-13-211 0 0,180-20 118 0 0,95-26-1614 0 0,-413 61-446 0 0,-68 12-844 0 0,24 1 1 0 0,-25 2-3923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3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74 400 6447 0 0,'-10'-1'493'0'0,"-25"-6"-211"0"0,32 6 85 0 0,1 1 0 0 0,0-1 0 0 0,0 0 0 0 0,0 0 0 0 0,0 0 1 0 0,0 0-1 0 0,1 0 0 0 0,-1-1 0 0 0,0 1 0 0 0,1 0 0 0 0,-1-1 1 0 0,0 1-1 0 0,-1-4 0 0 0,3 4-212 0 0,-1 1 1 0 0,1-1-1 0 0,0 0 1 0 0,0 1-1 0 0,0-1 1 0 0,0 0-1 0 0,0 0 1 0 0,0 1-1 0 0,0-1 0 0 0,1 0 1 0 0,-1 1-1 0 0,0-1 1 0 0,0 0-1 0 0,1 1 1 0 0,-1-1-1 0 0,0 0 1 0 0,1 1-1 0 0,-1-1 0 0 0,0 0 1 0 0,1 1-1 0 0,-1-1 1 0 0,1 1-1 0 0,-1-1 1 0 0,1 1-1 0 0,-1-1 1 0 0,1 1-1 0 0,-1-1 0 0 0,2 0 1 0 0,6-4 191 0 0,0-1 0 0 0,0 1 1 0 0,0 1-1 0 0,1-1 0 0 0,14-4 0 0 0,49-12 712 0 0,-39 12-486 0 0,34-7 499 0 0,98-9 0 0 0,-58 10-486 0 0,31-6 23 0 0,146-25 201 0 0,21-9-592 0 0,52-10-355 0 0,-339 61 33 0 0,237-38-2600 0 0,-248 41 2320 0 0,0 1 0 0 0,1 0-1 0 0,-1 1 1 0 0,0 0 0 0 0,0 0-1 0 0,0 0 1 0 0,0 1 0 0 0,0 0-1 0 0,0 0 1 0 0,0 1 0 0 0,-1-1 0 0 0,12 8-1 0 0,-10-2-1291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3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3223 0 0,'0'0'143'0'0,"2"9"26"0"0,-2 58 3489 0 0,3-34-318 0 0,-3 42 1 0 0,0-48-2475 0 0,0 0 0 0 0,1 0 1 0 0,6 26-1 0 0,70 288 2330 0 0,-6-10-1717 0 0,-46-208-1110 0 0,19 123 243 0 0,-12-57-419 0 0,-18-109-350 0 0,4 25-928 0 0,-2-37-8166 0 0,-12-58 3755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4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31 7831 0 0,'-7'2'459'0'0,"5"-1"-381"0"0,0-1-1 0 0,-10 3 9032 0 0,30-1-5284 0 0,75 8-2917 0 0,182-2 1506 0 0,37 2-1252 0 0,3-9-1049 0 0,-244-6-903 0 0,0-3 0 0 0,99-25 0 0 0,-92 12-1153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14567 0 0,'0'0'1584'0'0,"42"-24"-1256"0"0,-28 24 40 0 0,4 0 8 0 0,4-2 0 0 0,2 0-184 0 0,2 0-32 0 0,2 2 0 0 0,-2-2-8 0 0,-2-2-432 0 0,2 0-80 0 0,0-2-24 0 0,-2 0-6552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4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0 5527 0 0,'-22'21'423'0'0,"20"-20"-399"0"0,1-1 0 0 0,-1 1 0 0 0,0-1 0 0 0,1 0 0 0 0,-1 0 0 0 0,0 1 0 0 0,1-1 0 0 0,-1 0-1 0 0,0-1 1 0 0,1 1 0 0 0,-1 0 0 0 0,0 0 0 0 0,1-1 0 0 0,-1 1 0 0 0,1-1 0 0 0,-1 1 0 0 0,-2-2 0 0 0,-4-1 1166 0 0,-22-1 4794 0 0,27 5-5728 0 0,0 0 0 0 0,1 1 0 0 0,-1-1-1 0 0,1 1 1 0 0,-1-1 0 0 0,1 1 0 0 0,0 0 0 0 0,-3 2-1 0 0,0 0 163 0 0,1 0-180 0 0,0 0-1 0 0,0 0 0 0 0,0 1 1 0 0,0-1-1 0 0,1 1 1 0 0,0 0-1 0 0,0 0 1 0 0,0 0-1 0 0,1 0 0 0 0,-1 0 1 0 0,1 1-1 0 0,0-1 1 0 0,1 1-1 0 0,0-1 0 0 0,0 1 1 0 0,-1 9-1 0 0,1-2-124 0 0,0 1-1 0 0,1 0 1 0 0,0-1 0 0 0,1 1-1 0 0,1 0 1 0 0,0-1 0 0 0,1 0-1 0 0,0 1 1 0 0,1-1 0 0 0,0 0-1 0 0,8 14 1 0 0,-7-18-113 0 0,0 0 0 0 0,1 0 0 0 0,0 0 1 0 0,0-1-1 0 0,1 0 0 0 0,0 0 0 0 0,0-1 0 0 0,1 0 1 0 0,0 0-1 0 0,0-1 0 0 0,1 0 0 0 0,0 0 0 0 0,0-1 0 0 0,0 0 1 0 0,11 4-1 0 0,-10-6-194 0 0,0 0 0 0 0,0 0 0 0 0,0-1 0 0 0,0 0 0 0 0,0 0 0 0 0,0-2 0 0 0,1 1 0 0 0,-1-1 1 0 0,14-2-1 0 0,-12 1-832 0 0,0-2 0 0 0,1 0 0 0 0,-1 0 0 0 0,15-7 0 0 0,-3-2-4516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5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1375 0 0,'0'2'2780'0'0,"4"10"335"0"0,-1 1-1 0 0,2 17 1 0 0,0 58-1263 0 0,-2-25-1194 0 0,23 181-537 0 0,-22-219-1093 0 0,4-5-307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5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13791 0 0,'0'0'315'0'0,"0"2"45"0"0,-1 9-180 0 0,0 0 1 0 0,0 0-1 0 0,2 0 0 0 0,1 15 1 0 0,10 46-290 0 0,-6-40 225 0 0,40 183 240 0 0,-16-79-1098 0 0,-19-90-166 0 0,2 0-54 0 0</inkml:trace>
  <inkml:trace contextRef="#ctx0" brushRef="#br0" timeOffset="1">2 587 13391 0 0,'0'0'1448'0'0,"-2"-6"-1448"0"0,4 0 128 0 0,8 0 0 0 0,0-2 0 0 0,6 2 0 0 0,2 0-128 0 0,4 2 0 0 0,12 2 0 0 0,0 2 0 0 0,-4-2-312 0 0,0 2-40 0 0,4 2 0 0 0,-2 2-5424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6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1 360 6911 0 0,'0'0'891'0'0,"2"-8"1257"0"0,-2 5-1870 0 0,1 0-1 0 0,0 0 1 0 0,1 1 0 0 0,-1-1 0 0 0,0 0-1 0 0,1 1 1 0 0,0-1 0 0 0,-1 1-1 0 0,1-1 1 0 0,0 1 0 0 0,0 0-1 0 0,0 0 1 0 0,1 0 0 0 0,-1 0 0 0 0,0 0-1 0 0,1 0 1 0 0,4-2 0 0 0,19-7 588 0 0,-23 10-768 0 0,1 0 0 0 0,-1-1 0 0 0,1 1 0 0 0,-1-1 0 0 0,0 0 0 0 0,0 1 0 0 0,4-5 0 0 0,-4 4 29 0 0,0 0 0 0 0,0-1 0 0 0,0 1 0 0 0,0 0 0 0 0,0 0 0 0 0,0 1 0 0 0,0-1 1 0 0,1 0-1 0 0,-1 1 0 0 0,0 0 0 0 0,1 0 0 0 0,-1 0 0 0 0,1 0 0 0 0,0 1 0 0 0,-1 0 0 0 0,1-1 0 0 0,5 1 0 0 0,-7 0 216 0 0,0 2-229 0 0,-1 0 14 0 0,1 1 0 0 0,-1-1-1 0 0,1 1 1 0 0,-1-1 0 0 0,0 1-1 0 0,0 0 1 0 0,0 0 0 0 0,0-1-1 0 0,-1 1 1 0 0,1 0 0 0 0,-1 0 0 0 0,0 0-1 0 0,0 0 1 0 0,0 0 0 0 0,0 3-1 0 0,-1 5-10 0 0,0 0 0 0 0,-5 20 0 0 0,3-19-78 0 0,1 0 0 0 0,0 0 0 0 0,0 0 0 0 0,0 12 0 0 0,2-20-75 0 0,1-1 0 0 0,-1 1-1 0 0,1 0 1 0 0,-1 0 0 0 0,1-1 0 0 0,0 1 0 0 0,0 0 0 0 0,1-1 0 0 0,-1 1 0 0 0,1-1 0 0 0,-1 1-1 0 0,1-1 1 0 0,0 0 0 0 0,1 0 0 0 0,-1 0 0 0 0,4 3 0 0 0,-4-4-92 0 0,0 0 1 0 0,0-1-1 0 0,0 1 1 0 0,0-1 0 0 0,0 0-1 0 0,1 1 1 0 0,-1-1-1 0 0,0 0 1 0 0,1 0-1 0 0,-1-1 1 0 0,1 1-1 0 0,-1 0 1 0 0,1-1-1 0 0,0 0 1 0 0,-1 1-1 0 0,1-1 1 0 0,-1 0-1 0 0,1-1 1 0 0,4 0-1 0 0,0 0-377 0 0,0 0 0 0 0,0-1 0 0 0,-1-1-1 0 0,1 1 1 0 0,10-6 0 0 0,-5 1-261 0 0,-1-1 0 0 0,0 0 1 0 0,0 0-1 0 0,-1-1 0 0 0,0 0 1 0 0,-1-1-1 0 0,0 0 0 0 0,12-17 1 0 0,0-5-979 0 0,29-60 1 0 0,-8-8-39 0 0,-26 57 2222 0 0,-14 37-137 0 0,0-1 0 0 0,-1 1 0 0 0,1 0 1 0 0,-1-1-1 0 0,-1 0 0 0 0,1 1 0 0 0,-1-1 1 0 0,0 1-1 0 0,-2-11 0 0 0,2 15-121 0 0,0 0 0 0 0,0-1 0 0 0,-1 1 1 0 0,0-1-1 0 0,1 1 0 0 0,-1 0 0 0 0,0-1 0 0 0,0 1 0 0 0,0 0 0 0 0,0 0 1 0 0,-1 0-1 0 0,1 0 0 0 0,0 0 0 0 0,-1 0 0 0 0,0 0 0 0 0,1 0 1 0 0,-1 1-1 0 0,0-1 0 0 0,0 0 0 0 0,0 1 0 0 0,0 0 0 0 0,0-1 0 0 0,0 1 1 0 0,0 0-1 0 0,-1 0 0 0 0,1 0 0 0 0,0 1 0 0 0,-3-2 0 0 0,3 2-50 0 0,-1 0-1 0 0,1 0 0 0 0,0 0 1 0 0,0 1-1 0 0,-1-1 0 0 0,1 0 1 0 0,0 1-1 0 0,0-1 0 0 0,0 1 1 0 0,0 0-1 0 0,0 0 1 0 0,0 0-1 0 0,0 0 0 0 0,0 0 1 0 0,0 0-1 0 0,0 1 0 0 0,0-1 1 0 0,0 0-1 0 0,1 1 0 0 0,-1 0 1 0 0,-1 2-1 0 0,0 0 27 0 0,-1 0 0 0 0,1 0 0 0 0,0 1 0 0 0,0 0 0 0 0,1 0 0 0 0,0 0 0 0 0,-3 8 0 0 0,0 3 23 0 0,1 1 0 0 0,0 0 0 0 0,2 0 0 0 0,0 1 0 0 0,1-1 0 0 0,1 0 0 0 0,0 1 0 0 0,1-1 1 0 0,6 28-1 0 0,-5-34-164 0 0,1-1 1 0 0,0 0-1 0 0,1-1 1 0 0,0 1-1 0 0,1-1 0 0 0,-1 0 1 0 0,2 0-1 0 0,-1 0 1 0 0,2 0-1 0 0,-1-1 1 0 0,1 0-1 0 0,0-1 1 0 0,0 1-1 0 0,1-1 1 0 0,0-1-1 0 0,0 0 0 0 0,12 7 1 0 0,-12-8 2 0 0,-1-1 0 0 0,1-1 0 0 0,0 1-1 0 0,1-1 1 0 0,-1-1 0 0 0,0 1 0 0 0,17 1 0 0 0,-21-3-4 0 0,-1-1 1 0 0,1 0-1 0 0,-1 0 0 0 0,0 0 0 0 0,1-1 1 0 0,-1 1-1 0 0,1-1 0 0 0,-1 0 0 0 0,0 0 1 0 0,1 0-1 0 0,-1 0 0 0 0,0-1 0 0 0,0 1 1 0 0,0-1-1 0 0,0 0 0 0 0,0 1 1 0 0,-1-2-1 0 0,1 1 0 0 0,0 0 0 0 0,-1 0 1 0 0,1-1-1 0 0,1-3 0 0 0,1 1 27 0 0,-1-1-1 0 0,0 0 1 0 0,0 0 0 0 0,0-1-1 0 0,-1 1 1 0 0,0-1-1 0 0,0 0 1 0 0,-1 0-1 0 0,0 0 1 0 0,0 0 0 0 0,0 0-1 0 0,-1 0 1 0 0,0 0-1 0 0,-1-10 1 0 0,0 8-33 0 0,0 1 0 0 0,-1-1 0 0 0,-1 1 0 0 0,1-1 0 0 0,-1 1 0 0 0,-1 0 0 0 0,1 0 0 0 0,-6-10 0 0 0,1 4-212 0 0,-1 0 0 0 0,-1 1-1 0 0,-15-19 1 0 0,20 28 52 0 0,-27-39-1237 0 0,28 39 815 0 0,1 0 0 0 0,0 0 0 0 0,0 0 0 0 0,0-1 0 0 0,0 1 0 0 0,1-1 0 0 0,0 1 0 0 0,-2-9 0 0 0,2-1-4175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6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0 234 6447 0 0,'2'2'5247'0'0,"1"0"-4748"0"0,-1 1-1 0 0,1 0 1 0 0,-1 0-1 0 0,0 0 1 0 0,0 0-1 0 0,0 0 1 0 0,0 0-1 0 0,0 1 1 0 0,-1-1 0 0 0,1 1-1 0 0,-1-1 1 0 0,1 5-1 0 0,2 8-24 0 0,2 25-1 0 0,-4-20 178 0 0,22 189 407 0 0,1 3-1802 0 0,-6-121-3241 0 0,-15-73 1946 0 0</inkml:trace>
  <inkml:trace contextRef="#ctx0" brushRef="#br0" timeOffset="1">320 1 8751 0 0,'0'0'794'0'0,"0"3"-652"0"0,71 423 5802 0 0,-57-318-7114 0 0,-12-70-140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6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18 131 11399 0 0,'-3'-6'177'0'0,"1"1"1"0"0,-1-1-1 0 0,1 1 0 0 0,0-1 0 0 0,1 0 0 0 0,0 0 0 0 0,-1 0 1 0 0,2 1-1 0 0,-1-1 0 0 0,1 0 0 0 0,0 0 0 0 0,0 0 0 0 0,1 0 0 0 0,1-11 1 0 0,-1 15 93 0 0,0 1 1 0 0,0-1-1 0 0,1 0 0 0 0,-1 0 1 0 0,0 0-1 0 0,0 1 1 0 0,1-1-1 0 0,-1 1 1 0 0,1-1-1 0 0,0 1 1 0 0,-1-1-1 0 0,1 1 1 0 0,0 0-1 0 0,0 0 1 0 0,-1 0-1 0 0,1 0 1 0 0,0 0-1 0 0,0 0 0 0 0,0 1 1 0 0,1-1-1 0 0,1 0 1 0 0,2 0 17 0 0,0 0 1 0 0,1 0-1 0 0,-1 0 1 0 0,0 1-1 0 0,1 0 1 0 0,6 1-1 0 0,75 7 595 0 0,41 6-531 0 0,72 5-2022 0 0,-149-16 669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7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1 300 6911 0 0,'0'0'528'0'0,"6"4"-48"0"0,16 14 1062 0 0,-20-17-1014 0 0,0 0 0 0 0,0 0 0 0 0,-1 0 0 0 0,1 0 0 0 0,0 0 1 0 0,0 0-1 0 0,0 0 0 0 0,4 0 0 0 0,-4 0-303 0 0,0-1-1 0 0,1 0 1 0 0,-1 0-1 0 0,1 0 1 0 0,-1 0-1 0 0,1-1 1 0 0,-1 1 0 0 0,4-2-1 0 0,1 1 303 0 0,9-2 5 0 0,-2 1-80 0 0,1-1 0 0 0,-1-1 1 0 0,0 0-1 0 0,18-8 0 0 0,-5-1 51 0 0,53-27 926 0 0,164-55 0 0 0,99 7-1751 0 0,-335 87 96 0 0,118-30-1255 0 0,-45 5-7055 0 0,-66 20 3176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7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12119 0 0,'0'0'2691'0'0,"0"2"-1940"0"0,2 8-395 0 0,1-1 1 0 0,0 0 0 0 0,0 0 0 0 0,1 0-1 0 0,0 0 1 0 0,1 0 0 0 0,0-1-1 0 0,8 11 1 0 0,56 62 483 0 0,-50-61-672 0 0,134 137-380 0 0,-113-117-2284 0 0,-20-21 1000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8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8287 0 0,'0'0'639'0'0,"2"2"-415"0"0,13 19 966 0 0,2 0 1 0 0,0 0-1 0 0,29 24 1 0 0,69 48 1448 0 0,-97-82-2249 0 0,34 17 1 0 0,-19-11-162 0 0,47 23-1949 0 0,-71-36 630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11 5983 0 0,'-11'-2'334'0'0,"-11"1"-68"0"0,21 1-226 0 0,0 0 1 0 0,0 0 0 0 0,0 1 0 0 0,0-1-1 0 0,0 0 1 0 0,1 1 0 0 0,-1-1-1 0 0,0 0 1 0 0,0 1 0 0 0,0-1 0 0 0,0 1-1 0 0,0 0 1 0 0,1-1 0 0 0,-1 1 0 0 0,0 0-1 0 0,1-1 1 0 0,-1 1 0 0 0,0 0 0 0 0,1 0-1 0 0,-1 0 1 0 0,-3 6 238 0 0,1-1 0 0 0,0 0 0 0 0,0 1 0 0 0,1 0 0 0 0,0-1 0 0 0,0 1 0 0 0,1 0 0 0 0,-1 0 0 0 0,2 0 0 0 0,-1 0 0 0 0,1 14 0 0 0,1-12-148 0 0,1 0 1 0 0,-1 0-1 0 0,1 1 1 0 0,1-2 0 0 0,0 1-1 0 0,0 0 1 0 0,1 0-1 0 0,6 10 1 0 0,-2-6-101 0 0,1-1 1 0 0,0 0-1 0 0,1 0 1 0 0,0-1-1 0 0,0 0 1 0 0,1-1-1 0 0,1 0 1 0 0,0-1-1 0 0,0 0 0 0 0,1-1 1 0 0,15 8-1 0 0,-1-3 24 0 0,1-2 1 0 0,1 0-1 0 0,0-2 0 0 0,42 8 0 0 0,-48-13 207 0 0,-1-2-1 0 0,1 0 1 0 0,0-2-1 0 0,0 0 1 0 0,0-1-1 0 0,32-7 1 0 0,-48 6-86 0 0,0 0-1 0 0,0 0 1 0 0,-1 0 0 0 0,1-1 0 0 0,-1 0-1 0 0,1-1 1 0 0,-1 0 0 0 0,0 1 0 0 0,-1-2-1 0 0,1 1 1 0 0,-1-1 0 0 0,1 0-1 0 0,-1 0 1 0 0,7-10 0 0 0,-10 11-96 0 0,1 1 0 0 0,-1-1-1 0 0,0 0 1 0 0,-1 0 0 0 0,1 0 0 0 0,-1 0 0 0 0,0 0 0 0 0,0 0 0 0 0,0 0 0 0 0,0 0-1 0 0,-1 0 1 0 0,1 0 0 0 0,-1-1 0 0 0,0 1 0 0 0,-1 0 0 0 0,1 0 0 0 0,-1 0-1 0 0,1-1 1 0 0,-1 1 0 0 0,-3-6 0 0 0,-1-4 59 0 0,0 0 0 0 0,-2 1 0 0 0,1-1 0 0 0,-13-17 0 0 0,10 19-89 0 0,1 1-1 0 0,-1 0 1 0 0,-1 1 0 0 0,0 0 0 0 0,-22-17 0 0 0,2 6-984 0 0,-33-17 0 0 0,51 30-3469 0 0,1 0-1408 0 0</inkml:trace>
  <inkml:trace contextRef="#ctx0" brushRef="#br0" timeOffset="1">1843 232 9215 0 0,'-2'-13'959'0'0,"3"17"2181"0"0,2 26 149 0 0,19 153-1686 0 0,-8-77-1546 0 0,-8-50-204 0 0,0 5-1267 0 0,21 88 1 0 0,-19-122 11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7 4143 0 0,'0'-1'126'0'0,"0"1"-1"0"0,0 0 0 0 0,0 0 0 0 0,1-1 0 0 0,-1 1 0 0 0,0 0 0 0 0,0 0 0 0 0,0-1 0 0 0,0 1 0 0 0,0 0 0 0 0,0 0 0 0 0,0-1 1 0 0,1 1-1 0 0,-1 0 0 0 0,0 0 0 0 0,0 0 0 0 0,0-1 0 0 0,1 1 0 0 0,-1 0 0 0 0,0 0 0 0 0,0 0 0 0 0,0-1 0 0 0,1 1 1 0 0,-1 0-1 0 0,0 0 0 0 0,0 0 0 0 0,1 0 0 0 0,-1 0 0 0 0,0 0 0 0 0,0 0 0 0 0,1 0 0 0 0,-1 0 0 0 0,0 0 0 0 0,1 0 1 0 0,2 9 3152 0 0,-2-5-2694 0 0,-1 0 0 0 0,0-1-1 0 0,0 1 1 0 0,0 0-1 0 0,-1 4 1 0 0,-7 11 228 0 0,0-1 0 0 0,-1 0-1 0 0,-19 26 1 0 0,12-18-202 0 0,-10 18-294 0 0,-2-1 1 0 0,-1-2-1 0 0,-3-1 0 0 0,-47 47 1 0 0,55-64-882 0 0,-25 34 1 0 0,6 0-4766 0 0,33-43-73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0,'0'0'5548'0'0,"2"1"-4934"0"0,6 3-400 0 0,1 0 0 0 0,-1-1 0 0 0,1 0 0 0 0,0 0 1 0 0,0-1-1 0 0,17 3 0 0 0,59 1-1019 0 0,-75-6 525 0 0,13 0-3677 0 0,-1-1-1334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8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5063 0 0,'0'3'390'0'0,"-2"13"-131"0"0,2 1 1 0 0,1 19-1 0 0,14 74 6185 0 0,-6-65-4369 0 0,29 83-1 0 0,27 38-2235 0 0,-45-119 264 0 0,24 49-2714 0 0,-33-72-2569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59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71 15463 0 0,'-5'-7'1105'0'0,"13"7"277"0"0,4 1-1067 0 0,37-4 759 0 0,-1-2 1 0 0,89-21-1 0 0,-3 0-2348 0 0,-101 22-173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03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17 5527 0 0,'-4'-8'568'0'0,"0"0"1130"0"0,6 41 707 0 0,1 1 1 0 0,16 63-1 0 0,-1-10 9 0 0,4 13-3022 0 0,-8-48-1049 0 0,-8-22-3846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04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8287 0 0,'0'0'5868'0'0,"2"1"-5585"0"0,1 1-244 0 0,-1 0 1 0 0,0 0 0 0 0,0 0-1 0 0,0 0 1 0 0,0 0-1 0 0,0 0 1 0 0,0 1-1 0 0,-1-1 1 0 0,1 1-1 0 0,-1-1 1 0 0,1 1 0 0 0,-1 0-1 0 0,0-1 1 0 0,0 1-1 0 0,0 0 1 0 0,-1 0-1 0 0,1 0 1 0 0,0 3-1 0 0,0 9 4 0 0,0 0 0 0 0,-1 22 0 0 0,0-6 150 0 0,0 5 19 0 0,0-18 124 0 0,4 31-1 0 0,-3-43-253 0 0,0 1-1 0 0,1 0 0 0 0,0-1 0 0 0,0 0 0 0 0,1 1 0 0 0,0-1 0 0 0,0 0 0 0 0,4 6 1 0 0,-1-2 41 0 0,1-1 0 0 0,0-1 0 0 0,12 13 0 0 0,-15-17 45 0 0,1 0 0 0 0,-1-1-1 0 0,1 0 1 0 0,0 1 0 0 0,1-2 0 0 0,-1 1 0 0 0,0 0-1 0 0,9 1 1 0 0,113 33-3448 0 0,-105-30 1752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04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15 11975 0 0,'-3'-4'203'0'0,"-8"-6"3592"0"0,14 10-3585 0 0,16 2 11 0 0,1 0-8 0 0,1 0-1 0 0,-1 2 0 0 0,-1 0 1 0 0,33 11-1 0 0,-50-14-197 0 0,-1-1-1 0 0,1 1 1 0 0,0 0 0 0 0,-1 0 0 0 0,1 0 0 0 0,0 0-1 0 0,-1 0 1 0 0,1 1 0 0 0,-1-1 0 0 0,0 0 0 0 0,1 1-1 0 0,-1-1 1 0 0,0 1 0 0 0,0 0 0 0 0,0-1-1 0 0,0 1 1 0 0,0 0 0 0 0,0-1 0 0 0,0 1 0 0 0,-1 0-1 0 0,1 0 1 0 0,-1 0 0 0 0,1 0 0 0 0,-1 0 0 0 0,0 0-1 0 0,0-1 1 0 0,1 1 0 0 0,-1 0 0 0 0,-1 0 0 0 0,1 3-1 0 0,-1 0 5 0 0,0 0-1 0 0,-1 0 1 0 0,1 0-1 0 0,-1-1 0 0 0,0 1 1 0 0,0 0-1 0 0,-1-1 1 0 0,1 1-1 0 0,-7 7 1 0 0,-7 7 3 0 0,5-8 40 0 0,5-10-62 0 0,4-1 9 0 0,-16 4 23 0 0,17-3-135 0 0,3-1-109 0 0,82-2 11 0 0,-81 2 239 0 0,0 0 1 0 0,-1 0-1 0 0,1 1 1 0 0,0-1-1 0 0,0 1 1 0 0,-1 0-1 0 0,1 0 1 0 0,0 0-1 0 0,-1 0 0 0 0,1 1 1 0 0,-1-1-1 0 0,0 1 1 0 0,1-1-1 0 0,-1 1 1 0 0,0 0-1 0 0,0 0 1 0 0,0 0-1 0 0,0 0 1 0 0,2 3-1 0 0,-2-2 54 0 0,0 0-1 0 0,0 0 1 0 0,0 0-1 0 0,-1 0 1 0 0,0 0-1 0 0,1 0 1 0 0,-1 0-1 0 0,0 0 1 0 0,0 1-1 0 0,-1-1 1 0 0,1 0-1 0 0,-1 1 1 0 0,0-1-1 0 0,1 0 1 0 0,-2 5-1 0 0,0-2 64 0 0,-1 0-1 0 0,0 0 1 0 0,0 0-1 0 0,0 0 0 0 0,-1-1 1 0 0,0 1-1 0 0,0-1 1 0 0,0 0-1 0 0,-7 9 1 0 0,-3 2 392 0 0,-25 22 1 0 0,18-20-223 0 0,0-1 1 0 0,-35 21-1 0 0,53-37-470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07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 7831 0 0,'-2'0'356'0'0,"-26"10"149"0"0,15-5-439 0 0,0-1 0 0 0,-15 9 0 0 0,17-7 755 0 0,1 0 1 0 0,0 1-1 0 0,0 0 0 0 0,0 1 1 0 0,-9 9-1 0 0,14-10-533 0 0,-1-1-1 0 0,1 1 1 0 0,0 0 0 0 0,1 0-1 0 0,0 0 1 0 0,0 1 0 0 0,0-1 0 0 0,-2 11-1 0 0,2-5-167 0 0,1 0 0 0 0,0 0 0 0 0,1 0 0 0 0,0 0 0 0 0,1 1 0 0 0,1-1 1 0 0,0 0-1 0 0,1 1 0 0 0,0-1 0 0 0,1 0 0 0 0,1 0 0 0 0,0 0 0 0 0,6 16 0 0 0,-6-19-112 0 0,2-1 1 0 0,-1 1 0 0 0,1-1-1 0 0,0 0 1 0 0,1 0 0 0 0,0 0-1 0 0,0-1 1 0 0,1 0 0 0 0,0 0-1 0 0,1-1 1 0 0,0 1-1 0 0,0-2 1 0 0,0 1 0 0 0,1-1-1 0 0,0-1 1 0 0,0 1 0 0 0,11 4-1 0 0,-8-6 14 0 0,0 1 1 0 0,1-1-1 0 0,-1-1 0 0 0,1 0 0 0 0,-1-1 0 0 0,26 2 1 0 0,-33-4 23 0 0,-1 0 1 0 0,0-1-1 0 0,1 1 1 0 0,-1-1-1 0 0,0 0 0 0 0,0 0 1 0 0,0 0-1 0 0,0 0 1 0 0,0-1-1 0 0,0 0 1 0 0,0 0-1 0 0,0 0 1 0 0,0 0-1 0 0,-1 0 1 0 0,1-1-1 0 0,-1 1 1 0 0,0-1-1 0 0,0 0 1 0 0,0 0-1 0 0,0-1 1 0 0,0 1-1 0 0,-1 0 1 0 0,1-1-1 0 0,2-6 1 0 0,-2 4 63 0 0,0-1 1 0 0,0 1 0 0 0,-1-1 0 0 0,0 0 0 0 0,-1 1 0 0 0,1-1 0 0 0,-1 0 0 0 0,0 0 0 0 0,-1 0-1 0 0,0 0 1 0 0,0 0 0 0 0,-1 0 0 0 0,1 0 0 0 0,-4-11 0 0 0,2 10-67 0 0,-1-1 1 0 0,0 1 0 0 0,-1 0-1 0 0,0 0 1 0 0,0 0 0 0 0,-1 1-1 0 0,0-1 1 0 0,0 1-1 0 0,-1 0 1 0 0,1 1 0 0 0,-9-8-1 0 0,-23-14-189 0 0,20 16-279 0 0,-1-4-352 0 0,14 8-3720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08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5983 0 0,'0'0'2190'0'0,"2"2"-450"0"0,3 8-636 0 0,1 0 0 0 0,-1 0 1 0 0,-1 0-1 0 0,0 1 1 0 0,0 0-1 0 0,3 20 1 0 0,6 73 530 0 0,-9-64-1073 0 0,24 154-199 0 0,-20-144-576 0 0,8 27-2523 0 0,-12-58 1288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08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0 8287 0 0,'2'5'126'0'0,"0"0"0"0"0,0 0 0 0 0,-1 0 0 0 0,1 0 0 0 0,-1 0 0 0 0,1 6 0 0 0,2 9 92 0 0,26 142 5791 0 0,6 21-4079 0 0,49 155-3482 0 0,-79-308 219 0 0,-4-3-61 0 0</inkml:trace>
  <inkml:trace contextRef="#ctx0" brushRef="#br0" timeOffset="1">8 611 16095 0 0,'-3'-5'313'0'0,"3"4"-185"0"0,-1 0-1 0 0,0 0 0 0 0,1 1 1 0 0,-1-1-1 0 0,1 0 0 0 0,0 0 1 0 0,-1 0-1 0 0,1 0 0 0 0,0 0 1 0 0,-1 0-1 0 0,1-2 1 0 0,0 3-55 0 0,1-1 0 0 0,-1 1 0 0 0,0 0 0 0 0,0-1 0 0 0,1 1 0 0 0,-1-1 0 0 0,0 1 0 0 0,1 0 0 0 0,-1 0 0 0 0,1-1 0 0 0,-1 1 0 0 0,0 0 0 0 0,1 0-1 0 0,-1-1 1 0 0,1 1 0 0 0,-1 0 0 0 0,1 0 0 0 0,-1 0 0 0 0,1 0 0 0 0,-1-1 0 0 0,0 1 0 0 0,2 0 0 0 0,11-2 607 0 0,-13 2-624 0 0,241-20 3104 0 0,-150 12-4359 0 0,-45 4-290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11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11975 0 0,'0'0'923'0'0,"-1"2"-602"0"0,-3 7 234 0 0,1 0 0 0 0,0 0-1 0 0,0 1 1 0 0,1-1-1 0 0,0 1 1 0 0,1-1 0 0 0,-1 16-1 0 0,5 72 1258 0 0,-1-78-2447 0 0,11 128 944 0 0,0-47-3026 0 0,-9-70-3277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11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6911 0 0,'0'0'528'0'0,"1"3"-341"0"0,2 14 839 0 0,1 28 1 0 0,2 7 2168 0 0,21 81-482 0 0,20 66-2807 0 0,-30-131 147 0 0,4 28-1702 0 0,-11-52 639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154 437 3223 0 0,'-1'-1'240'0'0,"-22"-26"11936"0"0,25 28-11701 0 0,3-1-392 0 0,0 0 1 0 0,0-1-1 0 0,0 1 1 0 0,0-1-1 0 0,0 0 0 0 0,0 0 1 0 0,0-1-1 0 0,0 1 0 0 0,-1-1 1 0 0,6-3-1 0 0,-3 2-85 0 0,0 0-1 0 0,0 1 0 0 0,1 0 1 0 0,10-2-1 0 0,20-2-758 0 0,-14 1-3331 0 0,-4 0-1138 0 0</inkml:trace>
  <inkml:trace contextRef="#ctx0" brushRef="#br0" timeOffset="1">1 26 6911 0 0,'0'0'974'0'0,"1"2"388"0"0,2-1-957 0 0,1 1 0 0 0,-1 0 0 0 0,0-1 0 0 0,0 1 0 0 0,1-1 0 0 0,-1 0-1 0 0,1 0 1 0 0,-1 0 0 0 0,1-1 0 0 0,-1 1 0 0 0,1-1 0 0 0,0 0 0 0 0,-1 0-1 0 0,1 0 1 0 0,0 0 0 0 0,4-2 0 0 0,10-1-611 0 0,36-12 1 0 0,-30 8 468 0 0,13-3-2404 0 0,-16 6 835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1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 13359 0 0,'0'0'2520'0'0,"12"-4"-1248"0"0,4-2 32 0 0,6 2 8 0 0,-1-2-784 0 0,7 2-152 0 0,6 0-32 0 0,6-4-8 0 0,8-2-200 0 0,4-4-40 0 0,6 0 0 0 0,2-4-8 0 0,2-2-1432 0 0,-4-1-280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15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95 2759 0 0,'0'0'535'0'0,"6"-1"1204"0"0,-5 0-1725 0 0,1 1 206 0 0,-1 0 0 0 0,1-1 0 0 0,-1 1 0 0 0,1 0 0 0 0,0-1 0 0 0,-1 0 0 0 0,0 1 0 0 0,1-1 0 0 0,-1 0 0 0 0,1 0 0 0 0,1-2 0 0 0,-3 3-130 0 0,1 0 0 0 0,-1 0 0 0 0,0-1-1 0 0,0 1 1 0 0,0 0 0 0 0,0-1 0 0 0,0 1-1 0 0,0 0 1 0 0,0 0 0 0 0,0-1 0 0 0,0 1 0 0 0,0 0-1 0 0,0-1 1 0 0,0 1 0 0 0,0 0 0 0 0,0-1-1 0 0,0 1 1 0 0,-1 0 0 0 0,1 0 0 0 0,0-1 0 0 0,0 1-1 0 0,0 0 1 0 0,0 0 0 0 0,0-1 0 0 0,-1 1-1 0 0,1 0 1 0 0,0-1 0 0 0,-16-11 2858 0 0,14 10-2731 0 0,0 1-1 0 0,0 0 1 0 0,0 0 0 0 0,-1 1 0 0 0,1-1 0 0 0,0 0 0 0 0,0 1 0 0 0,0-1 0 0 0,-1 1 0 0 0,1 0 0 0 0,0 0-1 0 0,-1-1 1 0 0,1 2 0 0 0,0-1 0 0 0,0 0 0 0 0,-1 0 0 0 0,1 1 0 0 0,0-1 0 0 0,0 1 0 0 0,-1 0 0 0 0,-3 1-1 0 0,3 0-145 0 0,0 0-1 0 0,0 0 0 0 0,1 0 0 0 0,-1 0 0 0 0,0 0 0 0 0,1 0 0 0 0,-1 1 0 0 0,1-1 0 0 0,0 1 0 0 0,-1 0 1 0 0,1 0-1 0 0,1 0 0 0 0,-4 5 0 0 0,-1 10-39 0 0,0-1-1 0 0,1 1 1 0 0,1 1 0 0 0,0-1-1 0 0,2 1 1 0 0,0-1 0 0 0,1 1-1 0 0,1 0 1 0 0,1 0 0 0 0,4 29-1 0 0,-3-37-31 0 0,0-1 1 0 0,1 0-1 0 0,0 0 0 0 0,1 0 0 0 0,0 0 0 0 0,0 0 0 0 0,1-1 0 0 0,1 1 1 0 0,-1-1-1 0 0,1-1 0 0 0,9 10 0 0 0,-11-13 8 0 0,0-1 0 0 0,0 0 0 0 0,1 0 0 0 0,-1-1 0 0 0,1 1 0 0 0,0-1 0 0 0,0 0 0 0 0,0-1 0 0 0,0 1 0 0 0,0-1 0 0 0,1 0 0 0 0,-1 0 0 0 0,1 0 0 0 0,0-1 0 0 0,-1 0 0 0 0,1 0 0 0 0,0 0 0 0 0,0-1 0 0 0,-1 0 0 0 0,1 0 0 0 0,11-2 0 0 0,-11 1 28 0 0,0-1 0 0 0,0 0-1 0 0,1 0 1 0 0,-1 0 0 0 0,-1 0-1 0 0,1-1 1 0 0,0 0 0 0 0,-1-1-1 0 0,1 1 1 0 0,-1-1 0 0 0,0 0-1 0 0,0 0 1 0 0,6-7 0 0 0,-5 4 57 0 0,-1-1 1 0 0,1 0 0 0 0,-1 1 0 0 0,-1-2 0 0 0,0 1 0 0 0,0 0-1 0 0,0-1 1 0 0,3-14 0 0 0,-3 6 30 0 0,-1-1-1 0 0,0-1 1 0 0,-1 1-1 0 0,-2 0 1 0 0,1 0-1 0 0,-2-1 1 0 0,-1 1 0 0 0,-7-36-1 0 0,6 42-123 0 0,-1 0-1 0 0,0 0 1 0 0,-1 1 0 0 0,0-1-1 0 0,-1 1 1 0 0,-13-19 0 0 0,15 24-188 0 0,-1 0 1 0 0,0 0 0 0 0,0 0 0 0 0,-1 1-1 0 0,0-1 1 0 0,0 1 0 0 0,0 1-1 0 0,0-1 1 0 0,-1 1 0 0 0,0 0-1 0 0,0 1 1 0 0,-8-4 0 0 0,13 7-323 0 0,0-1 0 0 0,1 1 0 0 0,-1 0 0 0 0,1 0 0 0 0,-1-1 0 0 0,0 1-1 0 0,1 0 1 0 0,-1 1 0 0 0,-2-1 0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16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10711 0 0,'0'0'490'0'0,"1"-1"-9"0"0,0-1-462 0 0,0 1 0 0 0,1 0 0 0 0,-1 0 0 0 0,0 0 0 0 0,0-1 0 0 0,0 1 0 0 0,-1 0-1 0 0,1-1 1 0 0,1-1 0 0 0,2-3 3507 0 0,-2 8-2962 0 0,2 6-389 0 0,-1-1 0 0 0,1 1 1 0 0,-1 0-1 0 0,-1 0 1 0 0,1 0-1 0 0,-1 0 1 0 0,-1 0-1 0 0,2 12 0 0 0,-1 72 576 0 0,-3-53-536 0 0,0 31-40 0 0,0-16-173 0 0,7 74 1 0 0,-4-109-492 0 0,6 33-196 0 0,3-19-4388 0 0,-2-18-286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1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9 11975 0 0,'0'0'1083'0'0,"1"-2"-891"0"0,0-3-59 0 0,-1 4 443 0 0,1 1-473 0 0,0 0 0 0 0,0 0 1 0 0,0 0-1 0 0,0 1 0 0 0,0-1 0 0 0,0 1 0 0 0,-1-1 0 0 0,1 0 0 0 0,0 1 0 0 0,0-1 0 0 0,0 1 0 0 0,-1 0 1 0 0,1-1-1 0 0,0 1 0 0 0,-1 0 0 0 0,1-1 0 0 0,-1 1 0 0 0,2 1 0 0 0,9 16 539 0 0,-10-14-479 0 0,10 20 191 0 0,-1 1-1 0 0,-1 0 1 0 0,9 40-1 0 0,10 31-175 0 0,-9-42-1029 0 0,-2 2 0 0 0,17 107 0 0 0,-30-136-1040 0 0</inkml:trace>
  <inkml:trace contextRef="#ctx0" brushRef="#br0" timeOffset="1">7 422 10135 0 0,'-6'-2'6275'0'0,"8"2"-5892"0"0,1 0 1 0 0,-1 0-1 0 0,0 0 1 0 0,1 0-1 0 0,-1 0 1 0 0,0-1-1 0 0,4 0 1 0 0,5-1 59 0 0,82-1 1611 0 0,-21 2-1342 0 0,-8-3-1158 0 0,109-20 0 0 0,-133 14-206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17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2759 0 0,'2'2'552'0'0,"5"9"1351"0"0,-1 0 0 0 0,0 1 0 0 0,-1-1-1 0 0,5 16 1 0 0,14 53 1162 0 0,-24-80-3065 0 0,18 99 1446 0 0,-8-40-1111 0 0,1 3-497 0 0,8 40-106 0 0,-3-36-4967 0 0,-10-45 60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17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0 12119 0 0,'0'0'1098'0'0,"0"3"-905"0"0,6 45 315 0 0,12 66 2059 0 0,39 106-1339 0 0,-54-209-1332 0 0,26 106-1679 0 0,-25-97 300 0 0</inkml:trace>
  <inkml:trace contextRef="#ctx0" brushRef="#br0" timeOffset="1">98 356 11055 0 0,'-72'13'2691'0'0,"53"-13"470"0"0,12 0 800 0 0,13 5-2415 0 0,-3-3-1425 0 0,1 0 1 0 0,-1-1-1 0 0,0 0 1 0 0,1 0-1 0 0,-1 0 1 0 0,1 0-1 0 0,4 1 1 0 0,3 0 51 0 0,2 0-83 0 0,1-1-1 0 0,-1 0 1 0 0,1-1 0 0 0,-1 0-1 0 0,1-1 1 0 0,16-4-1 0 0,22-1-27 0 0,68-1-2652 0 0,-79 5-5237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1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8751 0 0,'0'0'4058'0'0,"1"2"-3034"0"0,3 7-729 0 0,0 0 1 0 0,0 0 0 0 0,0-1-1 0 0,1 1 1 0 0,1-1 0 0 0,-1 0-1 0 0,13 13 1 0 0,6 3-155 0 0,-19-17-107 0 0,1 3-13 0 0,-5-8-10 0 0,0 0-1 0 0,0 0 1 0 0,0 0 0 0 0,0 0-1 0 0,-1 0 1 0 0,1 0 0 0 0,0 0 0 0 0,-1 0-1 0 0,0 1 1 0 0,1-1 0 0 0,-1 4-1 0 0,0 2 9 0 0,0-4-10 0 0,0 0 0 0 0,0-1 0 0 0,0 1 0 0 0,0-1 1 0 0,-1 1-1 0 0,0 0 0 0 0,0-1 0 0 0,0 1 0 0 0,0-1 1 0 0,0 0-1 0 0,-1 1 0 0 0,1-1 0 0 0,-1 0 1 0 0,0 0-1 0 0,0 0 0 0 0,0 0 0 0 0,-1 0 0 0 0,1-1 1 0 0,-1 1-1 0 0,1 0 0 0 0,-5 2 0 0 0,2-1-20 0 0,-13 15-130 0 0,4-4-403 0 0,13-13 402 0 0,2 0-381 0 0,0 1 505 0 0,0 0 15 0 0,11 11-92 0 0,75 88 1462 0 0,-70-80-559 0 0,-16-20-352 0 0,0 0 6 0 0,0 5-282 0 0,1 0 0 0 0,-1 0 0 0 0,0 0 0 0 0,-1 0 0 0 0,1 0 0 0 0,-1 0 0 0 0,-1 0 0 0 0,1 0 0 0 0,-1 0 0 0 0,-1 0-1 0 0,1 0 1 0 0,-1 0 0 0 0,0 0 0 0 0,-1-1 0 0 0,0 1 0 0 0,0-1 0 0 0,0 0 0 0 0,-1 0 0 0 0,-6 9 0 0 0,-17 18-88 0 0,20-25-605 0 0,0 0 1 0 0,0 0 0 0 0,1 1-1 0 0,1-1 1 0 0,-10 19-1 0 0,9-13-1916 0 0,0 0-3774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1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9559 0 0,'0'0'860'0'0,"-1"2"-588"0"0,-9 25 1995 0 0,1 0-1 0 0,-11 54 0 0 0,19-68-1928 0 0,0 0 1 0 0,2 1-1 0 0,1 15 1 0 0,-1-12-200 0 0,1-6-28 0 0,2 0-41 0 0,-2-8-67 0 0,7 5-3 0 0,-3-5-7 0 0,1-2 0 0 0,0 1-1 0 0,0-1 1 0 0,0 0 0 0 0,11 1-1 0 0,-16-2-1 0 0,2 0-67 0 0,0-1 1 0 0,-1 1 0 0 0,1 0-1 0 0,-1-1 1 0 0,1 0-1 0 0,-1 0 1 0 0,0 0-1 0 0,1 0 1 0 0,-1 0 0 0 0,0-1-1 0 0,0 1 1 0 0,4-4-1 0 0,-2 2-469 0 0,-1 0 0 0 0,1-1 0 0 0,-1 1-1 0 0,0-1 1 0 0,0 0 0 0 0,-1 0 0 0 0,5-6-1 0 0,0-2-4618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3:41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8287 0 0,'0'0'639'0'0,"-1"3"-415"0"0,-6 39 535 0 0,2-19 1332 0 0,-2 35 0 0 0,8 200-1071 0 0,2-195-2965 0 0,-3-33 930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20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0 7367 0 0,'0'0'568'0'0,"2"2"-373"0"0,-1-2-194 0 0,-1 1 0 0 0,1-1 0 0 0,-1 1 0 0 0,1-1 1 0 0,-1 1-1 0 0,1-1 0 0 0,-1 1 0 0 0,1 0 0 0 0,-1-1 0 0 0,0 1 0 0 0,0 0 0 0 0,1-1 0 0 0,-1 1 0 0 0,0 0 1 0 0,0-1-1 0 0,1 1 0 0 0,-1 0 0 0 0,0 0 0 0 0,0-1 0 0 0,0 1 0 0 0,0 0 0 0 0,0-1 0 0 0,0 1 0 0 0,0 0 1 0 0,-1 0-1 0 0,1-1 0 0 0,0 1 0 0 0,0 0 0 0 0,-1-1 0 0 0,1 2 0 0 0,-14 31 176 0 0,5-10 108 0 0,-5 19 290 0 0,2 1 1 0 0,2 1-1 0 0,2-1 1 0 0,-4 74-1 0 0,7 31-119 0 0,24 234 0 0 0,-15-343-421 0 0,18 126-751 0 0,-13-120-2141 0 0,0-8-965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10 2303 0 0,'-1'-1'167'0'0,"-4"0"276"0"0,-34-6 11415 0 0,34 7-11112 0 0,0 0-1 0 0,0 0 1 0 0,0 0-1 0 0,-10 3 0 0 0,11-2-672 0 0,0 0-1 0 0,0 1 0 0 0,0-1 1 0 0,0 1-1 0 0,0 0 0 0 0,0 1 1 0 0,0-1-1 0 0,1 1 0 0 0,-1-1 1 0 0,1 1-1 0 0,0 0 0 0 0,0 0 1 0 0,0 1-1 0 0,-4 4 0 0 0,1 1-35 0 0,1 0 1 0 0,-1 1-1 0 0,2-1 0 0 0,-1 1 1 0 0,1 0-1 0 0,1 0 0 0 0,0 1 1 0 0,0-1-1 0 0,1 1 0 0 0,0 0 0 0 0,1-1 1 0 0,0 1-1 0 0,1 0 0 0 0,0 0 1 0 0,2 15-1 0 0,0-13-38 0 0,0 0 0 0 0,1 0 0 0 0,0 1 0 0 0,1-1 0 0 0,1-1 0 0 0,0 1 0 0 0,0-1 0 0 0,2 0 0 0 0,-1 0 0 0 0,1-1 0 0 0,1 1 0 0 0,9 9 0 0 0,-4-7 3 0 0,1-1 0 0 0,0 0 1 0 0,30 20-1 0 0,-36-27 31 0 0,0-2 0 0 0,0 1 1 0 0,0-1-1 0 0,1-1 0 0 0,0 1 0 0 0,0-1 1 0 0,0-1-1 0 0,0 0 0 0 0,17 2 1 0 0,-20-4 41 0 0,0 0 1 0 0,0-1 0 0 0,0 0 0 0 0,0 0 0 0 0,0 0 0 0 0,0-1 0 0 0,-1 0 0 0 0,1 0 0 0 0,-1-1 0 0 0,1 1 0 0 0,-1-1-1 0 0,0 0 1 0 0,0-1 0 0 0,9-7 0 0 0,-12 9-39 0 0,0-1 1 0 0,0 0-1 0 0,1 1 0 0 0,-1-1 1 0 0,-1 0-1 0 0,1 0 0 0 0,0-1 1 0 0,-1 1-1 0 0,0 0 0 0 0,0 0 1 0 0,0-1-1 0 0,0 1 0 0 0,0-1 1 0 0,-1 1-1 0 0,1-1 0 0 0,-1 1 1 0 0,0-1-1 0 0,0 1 0 0 0,-1-7 1 0 0,0 1 16 0 0,-1-1 1 0 0,0 0-1 0 0,0 1 1 0 0,-1 0-1 0 0,0 0 1 0 0,-5-10-1 0 0,-4-4-24 0 0,0 1 1 0 0,-2 1-1 0 0,-1 1 0 0 0,0 0 0 0 0,-2 0 0 0 0,0 2 1 0 0,-1 0-1 0 0,-39-29 0 0 0,46 39-146 0 0,-1 2-1 0 0,-16-9 0 0 0,-16-8-3870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21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1 502 5527 0 0,'0'0'423'0'0,"0"-1"-155"0"0,1-2-112 0 0,-1 1 0 0 0,0 0 0 0 0,1 0 0 0 0,0-1 0 0 0,0 1 0 0 0,-1 0 0 0 0,1 0 0 0 0,1 0 0 0 0,-1 0-1 0 0,0 0 1 0 0,0 0 0 0 0,1 0 0 0 0,-1 0 0 0 0,1 1 0 0 0,-1-1 0 0 0,1 1 0 0 0,0-1 0 0 0,0 1 0 0 0,0-1 0 0 0,0 1 0 0 0,0 0 0 0 0,3-1 0 0 0,26-12 308 0 0,0 1 0 0 0,1 2 1 0 0,59-13-1 0 0,-6 2 73 0 0,143-37 816 0 0,-161 46-877 0 0,99-6-1 0 0,178-8 5 0 0,-79-2-323 0 0,-163 16-108 0 0,88-16 50 0 0,-18 1-28 0 0,279-30 60 0 0,-325 38-66 0 0,12-2 23 0 0,270-5 42 0 0,-222 12-83 0 0,-34 1 175 0 0,156 14 879 0 0,-152 4-633 0 0,19 2-209 0 0,-73 4-108 0 0,170 38 1 0 0,-146-23-19 0 0,186 12 0 0 0,-273-33-105 0 0,1 1-1 0 0,57 17 1 0 0,-81-17-21 0 0,0 1 1 0 0,-1 1-1 0 0,1 0 0 0 0,-2 2 1 0 0,1-1-1 0 0,-1 2 0 0 0,-1 0 1 0 0,1 0-1 0 0,-2 1 0 0 0,1 1 1 0 0,-2 0-1 0 0,0 1 0 0 0,0 0 1 0 0,-1 1-1 0 0,12 22 0 0 0,8 25-65 0 0,37 112-1 0 0,-40-98 55 0 0,4-1 1 0 0,66 115-1 0 0,-89-175 4 0 0,44 75-33 0 0,93 122 0 0 0,-131-192-11 0 0,0 0 1 0 0,-1 1-1 0 0,13 31 1 0 0,23 66-245 0 0,-41-92 254 0 0,-1 1-1 0 0,-2 0 0 0 0,0 0 1 0 0,-2 1-1 0 0,1 30 0 0 0,-4-48 35 0 0,0 1 0 0 0,0-1 0 0 0,-1 0 0 0 0,-2 12 0 0 0,-3-5 0 0 0,3-12 6 0 0,0 0-1 0 0,1 0 1 0 0,-2 0-1 0 0,1-1 1 0 0,0 1-1 0 0,-1-1 1 0 0,1 1 0 0 0,-1-1-1 0 0,0 0 1 0 0,0-1-1 0 0,-1 1 1 0 0,1-1-1 0 0,0 0 1 0 0,-1 0-1 0 0,1 0 1 0 0,-1 0-1 0 0,-6 1 1 0 0,-9 1 9 0 0,1-1 0 0 0,-1-1 0 0 0,-20 0 0 0 0,16-1 7 0 0,-107 0-12 0 0,38 0 1 0 0,-569-19 106 0 0,604 13-117 0 0,-291-26 0 0 0,1-16 0 0 0,57 7 0 0 0,197 32 0 0 0,-107 5 0 0 0,-425 31-64 0 0,528-24 64 0 0,-112 6 0 0 0,-91-11 38 0 0,55-3 10 0 0,-10 32 305 0 0,49-3-253 0 0,-191 5 905 0 0,374-28-909 0 0,-221 14 901 0 0,188-15-668 0 0,0-3 0 0 0,-72-11 0 0 0,80 5 92 0 0,-94-28 1 0 0,118 29-344 0 0,17 5-69 0 0,0-1 0 0 0,0 1 0 0 0,0-2 0 0 0,1 1 0 0 0,-1-1-1 0 0,1 0 1 0 0,0 0 0 0 0,-12-10 0 0 0,18 13-505 0 0,19 15-13153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22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15 9559 0 0,'0'0'432'0'0,"-4"-7"151"0"0,1 1-496 0 0,2 5 270 0 0,0 3 115 0 0,-3 28-92 0 0,0 0 1 0 0,2 1-1 0 0,2 51 1 0 0,1-33-203 0 0,1 69 20 0 0,28 204 0 0 0,-1-167-116 0 0,9 57-1293 0 0,-35-179-41 0 0,-3-31-44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23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20 787 7367 0 0,'0'-2'-8'0'0,"-8"-36"1196"0"0,-3-45-1 0 0,10 70-852 0 0,1 0 0 0 0,1-1-1 0 0,0 1 1 0 0,0 0-1 0 0,1 0 1 0 0,1 0 0 0 0,6-16-1 0 0,-4 13-253 0 0,1 1-1 0 0,1 0 0 0 0,1 1 1 0 0,0 0-1 0 0,0 0 0 0 0,2 0 1 0 0,0 1-1 0 0,0 1 0 0 0,1 0 1 0 0,1 0-1 0 0,13-10 0 0 0,-5 6 117 0 0,1 1-1 0 0,0 1 1 0 0,1 1 0 0 0,0 1-1 0 0,2 1 1 0 0,43-15-1 0 0,175-34 719 0 0,3 20-486 0 0,-214 36-381 0 0,782-76 379 0 0,-578 61-370 0 0,89-5-50 0 0,-106 10 42 0 0,127-5 19 0 0,-172 17-61 0 0,544 8 50 0 0,-142 35 7 0 0,-329-26-36 0 0,-37-3 8 0 0,-60-2 12 0 0,150 16 40 0 0,-213-17-88 0 0,3 0 0 0 0,109 26 0 0 0,-154-24 0 0 0,1 1 0 0 0,-2 3 0 0 0,76 36 0 0 0,-107-44 0 0 0,0 1 0 0 0,-1 0 0 0 0,0 0 0 0 0,12 14 0 0 0,37 43 0 0 0,-38-37 0 0 0,-2 1 0 0 0,0 1 0 0 0,27 58 0 0 0,32 104 0 0 0,-78-190 0 0 0,81 251-10 0 0,-16 6-43 0 0,-55-211 52 0 0,-1-10-13 0 0,-2 0-1 0 0,-2 0 1 0 0,-2 1 0 0 0,0 41-1 0 0,-4-73 16 0 0,0 0-1 0 0,-1 0 1 0 0,-1 0-1 0 0,1 0 1 0 0,-1-1 0 0 0,0 1-1 0 0,0 0 1 0 0,-1-1-1 0 0,0 0 1 0 0,0 0-1 0 0,-6 8 1 0 0,4-7 7 0 0,-1 1 0 0 0,0-1 0 0 0,-1-1 0 0 0,0 1 0 0 0,0-1 0 0 0,0 0-1 0 0,-13 7 1 0 0,-3-1 22 0 0,-1-1-1 0 0,-1 0 0 0 0,1-2 0 0 0,-52 12 0 0 0,10-7 40 0 0,-105 8-1 0 0,-69-9 115 0 0,162-11-72 0 0,-350 13 458 0 0,79-12-251 0 0,89-2-164 0 0,-111-4-154 0 0,104 0 0 0 0,-521 16 0 0 0,552 5 0 0 0,23 0 0 0 0,56-15 0 0 0,-243-26 0 0 0,268 10 21 0 0,-103-13 30 0 0,-113-18 27 0 0,86 12 180 0 0,-21 2 125 0 0,40 5 10 0 0,167 17-211 0 0,11 1 87 0 0,-77-17 0 0 0,126 20-236 0 0,-4-1 17 0 0,0 0-1 0 0,0-1 0 0 0,-34-17 1 0 0,48 21-48 0 0,1-1 0 0 0,0-1 0 0 0,1 1 0 0 0,-1 0 1 0 0,0-1-1 0 0,1 0 0 0 0,0 0 0 0 0,0-1 0 0 0,0 1 1 0 0,1-1-1 0 0,-1 0 0 0 0,1 1 0 0 0,0-2 0 0 0,1 1 0 0 0,-1 0 1 0 0,1 0-1 0 0,0-1 0 0 0,-2-8 0 0 0,3 10-117 0 0,1-1 0 0 0,-1 1 0 0 0,1-1 1 0 0,0 1-1 0 0,1-1 0 0 0,-1 1 0 0 0,1-1 0 0 0,0 1 0 0 0,0-1 0 0 0,0 1 0 0 0,0 0 0 0 0,1-1 0 0 0,0 1 1 0 0,0 0-1 0 0,0 0 0 0 0,6-7 0 0 0,3-2-6668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28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5 10335 0 0,'-10'-4'1182'0'0,"8"4"-1068"0"0,-1 0 0 0 0,0 1-1 0 0,0-1 1 0 0,0 1 0 0 0,1-1 0 0 0,-1 1 0 0 0,0 0 0 0 0,1 0 0 0 0,-1 0 0 0 0,0 0 0 0 0,1 1 0 0 0,0-1 0 0 0,-1 1 0 0 0,-1 1 0 0 0,0 1 48 0 0,0-1 0 0 0,1 1 0 0 0,-1 0 1 0 0,1 0-1 0 0,0 1 0 0 0,0-1 0 0 0,-3 6 0 0 0,1 1 0 0 0,1 0-1 0 0,0 0 0 0 0,0 0 1 0 0,1 1-1 0 0,1 0 0 0 0,-2 13 1 0 0,3-13-126 0 0,0 1-1 0 0,1-1 1 0 0,1 1 0 0 0,0-1 0 0 0,1 1 0 0 0,0-1 0 0 0,1 0 0 0 0,0 0 0 0 0,0 0 0 0 0,2 0 0 0 0,0-1 0 0 0,8 16 0 0 0,-8-19-12 0 0,0 0 1 0 0,1 0 0 0 0,0 0-1 0 0,1-1 1 0 0,-1 0 0 0 0,1 0-1 0 0,0-1 1 0 0,1 1 0 0 0,0-2-1 0 0,0 1 1 0 0,0-1 0 0 0,1 0 0 0 0,-1-1-1 0 0,1 0 1 0 0,0-1 0 0 0,14 5-1 0 0,-20-8 39 0 0,-1 1-1 0 0,0-1 0 0 0,1 0 1 0 0,-1 1-1 0 0,0-1 1 0 0,1 0-1 0 0,-1 0 0 0 0,0 0 1 0 0,1-1-1 0 0,-1 1 1 0 0,0-1-1 0 0,1 1 0 0 0,-1-1 1 0 0,0 0-1 0 0,0 0 1 0 0,1 0-1 0 0,-1 0 0 0 0,0 0 1 0 0,0 0-1 0 0,0-1 1 0 0,0 1-1 0 0,-1-1 0 0 0,1 1 1 0 0,0-1-1 0 0,-1 0 1 0 0,1 1-1 0 0,-1-1 0 0 0,1 0 1 0 0,-1 0-1 0 0,0 0 1 0 0,0 0-1 0 0,0 0 0 0 0,0-1 1 0 0,0 1-1 0 0,0 0 1 0 0,0 0-1 0 0,-1-1 0 0 0,1 1 1 0 0,-1-4-1 0 0,-1-3 57 0 0,0 0 0 0 0,-1 0 0 0 0,0 1 0 0 0,0-1 0 0 0,-1 1 0 0 0,-1-1 0 0 0,1 1 0 0 0,-6-8 0 0 0,-6-18-58 0 0,-70-150-2387 0 0,85 183 2270 0 0,-2-1-295 0 0,0-2 14 0 0,3-7-8113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28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5527 0 0,'2'0'423'0'0,"1"-1"-221"0"0,1 1 1 0 0,-1 0-1 0 0,1-1 1 0 0,-1 1-1 0 0,1 0 0 0 0,-1 1 1 0 0,1-1-1 0 0,-1 1 1 0 0,4 0-1 0 0,-5 0 15 0 0,0 0 0 0 0,0 0-1 0 0,0-1 1 0 0,-1 1 0 0 0,1 0 0 0 0,0 1 0 0 0,-1-1 0 0 0,1 0-1 0 0,-1 0 1 0 0,1 1 0 0 0,-1-1 0 0 0,2 3 0 0 0,0 1 311 0 0,0 0-1 0 0,-1 0 1 0 0,0 0 0 0 0,0 1 0 0 0,0-1-1 0 0,0 1 1 0 0,-1-1 0 0 0,1 7 0 0 0,2 7-97 0 0,-2-6-30 0 0,-1 1 0 0 0,1 1 0 0 0,-2-1 0 0 0,0 0 0 0 0,-3 15 0 0 0,2-10 7 0 0,1 36 1 0 0,5 97-23 0 0,-2-126-462 0 0,0 15-345 0 0,-1-13-3550 0 0</inkml:trace>
  <inkml:trace contextRef="#ctx0" brushRef="#br0" timeOffset="1">366 0 10767 0 0,'0'0'979'0'0,"1"3"-808"0"0,73 284 2571 0 0,-21-96-4447 0 0,-43-157 758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29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16383 0 0,'0'0'1776'0'0,"8"8"-1776"0"0,4-4 0 0 0,4 0 480 0 0,4 0 56 0 0,4 0 8 0 0,4 0 8 0 0,-4-4-240 0 0,2 0-56 0 0,2-2 0 0 0,2 0-8 0 0,2 0-248 0 0,2-2-80 0 0,0-2 0 0 0,-2 2-8400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29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5527 0 0,'0'0'423'0'0,"1"1"-278"0"0,3 12 709 0 0,0 0-1 0 0,1 15 1 0 0,-1-8 881 0 0,3 22-404 0 0,-3 0 0 0 0,0 47 0 0 0,-1-4-949 0 0,-2-73-478 0 0,0 6-515 0 0,6 29-1 0 0,-2-26-4228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30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8287 0 0,'0'0'639'0'0,"0"2"-415"0"0,1 21 1001 0 0,2 1 0 0 0,6 25-1 0 0,-2-11-813 0 0,12 62 258 0 0,8 51-1691 0 0,-23-119 379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30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17 106 2303 0 0,'-1'-2'167'0'0,"-15"-38"9885"0"0,20 35-9018 0 0,-3 3-267 0 0,2-1-546 0 0,-1 0-1 0 0,1-1 1 0 0,0 1 0 0 0,0 0-1 0 0,0 0 1 0 0,0 1-1 0 0,0-1 1 0 0,1 1-1 0 0,-1-1 1 0 0,1 1-1 0 0,0 0 1 0 0,0 0 0 0 0,0 1-1 0 0,-1-1 1 0 0,8-1-1 0 0,6-1-69 0 0,0 1 0 0 0,27-1 0 0 0,-16 1 142 0 0,-2 2-322 0 0,0 1 0 0 0,0 1 0 0 0,0 1 0 0 0,34 7 0 0 0,-37-5-385 0 0,15 4-464 0 0,-2 5-60 0 0</inkml:trace>
  <inkml:trace contextRef="#ctx0" brushRef="#br0" timeOffset="1">434 1240 7367 0 0,'-2'-24'7763'0'0,"3"27"-6886"0"0,3 12-529 0 0,0 0 0 0 0,-2 1 0 0 0,2 30 0 0 0,-3-31-292 0 0,2 109 139 0 0,-2-49-262 0 0,5 13-3481 0 0,-4-66-1672 0 0</inkml:trace>
  <inkml:trace contextRef="#ctx0" brushRef="#br0" timeOffset="2">764 1066 13247 0 0,'0'0'584'0'0,"-2"10"120"0"0,2 2-560 0 0,0 4-144 0 0,2 4 0 0 0,2 6 0 0 0,-2-2 248 0 0,2 4 16 0 0,0 2 8 0 0,2 0 0 0 0,2-2-160 0 0,0 2-32 0 0,-2 2-8 0 0,2 4 0 0 0,2 4-208 0 0,2 2-48 0 0,-4-5-8 0 0,-2-1-6048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30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16007 0 0,'0'0'1815'0'0,"3"-1"-1238"0"0,54-9 850 0 0,0-2 0 0 0,62-23-1 0 0,-48 17-1979 0 0,-26 7-307 0 0,-3 0 17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11455 0 0,'0'0'2146'0'0,"0"2"-1142"0"0,-5 82 3123 0 0,0 6-3204 0 0,2 77-613 0 0,4-127-428 0 0,-2-23-286 0 0,1 1-1 0 0,1 0 0 0 0,1 0 1 0 0,1 0-1 0 0,5 21 0 0 0,1-27-9567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34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4 366 12583 0 0,'-1'-1'52'0'0,"1"0"-1"0"0,-1-1 1 0 0,1 1-1 0 0,-1 0 1 0 0,1-1-1 0 0,0 1 1 0 0,0 0-1 0 0,0-1 1 0 0,-1 1-1 0 0,1 0 1 0 0,0-1-1 0 0,0 1 1 0 0,1 0-1 0 0,-1-1 1 0 0,0 1-1 0 0,0 0 1 0 0,1-1 0 0 0,-1 1-1 0 0,2-2 1 0 0,-1-1 52 0 0,-1 4-95 0 0,0-1-1 0 0,0 1 1 0 0,0-1 0 0 0,0 1 0 0 0,1 0 0 0 0,-1-1-1 0 0,0 1 1 0 0,0-1 0 0 0,1 1 0 0 0,-1-1-1 0 0,0 1 1 0 0,1-1 0 0 0,-1 1 0 0 0,0 0-1 0 0,1-1 1 0 0,-1 1 0 0 0,0 0 0 0 0,1-1 0 0 0,-1 1-1 0 0,1 0 1 0 0,-1 0 0 0 0,1-1 0 0 0,-1 1-1 0 0,1 0 1 0 0,0 0 0 0 0,1-1-12 0 0,12-6 43 0 0,0 0-1 0 0,0 2 0 0 0,0-1 1 0 0,1 2-1 0 0,0 0 0 0 0,28-4 1 0 0,-5 1 82 0 0,42-6 1077 0 0,115-4 0 0 0,-104 11-651 0 0,223-9 913 0 0,-23 2-518 0 0,194-24-60 0 0,348-21-34 0 0,-777 55-795 0 0,428-28 348 0 0,-114-18-136 0 0,-215 25-243 0 0,-144 23-183 0 0,59-7-1247 0 0,-58 8-1129 0 0,23 2 1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38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0 712 1375 0 0,'0'0'9020'0'0,"6"-1"-7780"0"0,16-2-413 0 0,-21 3-783 0 0,-1 0 0 0 0,1 0 1 0 0,-1 0-1 0 0,1 0 0 0 0,-1 0 0 0 0,1 0 1 0 0,-1 0-1 0 0,1 0 0 0 0,-1 0 0 0 0,0 0 1 0 0,1 0-1 0 0,-1-1 0 0 0,1 1 0 0 0,-1 0 1 0 0,0 0-1 0 0,1-1 0 0 0,-1 1 0 0 0,1 0 1 0 0,-1 0-1 0 0,0-1 0 0 0,1 1 0 0 0,-1 0 1 0 0,0-1-1 0 0,1 1 0 0 0,-1-1 0 0 0,0 1 1 0 0,1-1-1 0 0,0-2 186 0 0,9-6 381 0 0,1 0 1 0 0,-1 1-1 0 0,2 0 0 0 0,14-8 0 0 0,54-23 987 0 0,-6 3-622 0 0,-29 13-331 0 0,75-28 1 0 0,52-6 136 0 0,90-36-146 0 0,45-36-268 0 0,-162 73-264 0 0,12-6-71 0 0,-107 42-163 0 0,53-13 0 0 0,8-4-2047 0 0,-78 25 366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39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7511 0 0,'0'0'2107'0'0,"0"2"-1396"0"0,0 42 1486 0 0,2 1-1 0 0,10 60 1 0 0,-5-58-853 0 0,1 91 0 0 0,-3-23-581 0 0,27 171 778 0 0,-10-17-341 0 0,-18-192-937 0 0,-3 29 78 0 0,0-1-73 0 0,3 105 39 0 0,-2-54-142 0 0,13 164 6 0 0,-10-235-150 0 0,9 258 107 0 0,0-129-64 0 0,0-64-64 0 0,-4-51 0 0 0,24 220 44 0 0,-12-128-24 0 0,14 127-20 0 0,-5-86 36 0 0,-3-36-8 0 0,46 383 89 0 0,-54-434-81 0 0,12 69 3 0 0,-15-127-39 0 0,24 174 0 0 0,-12-34 144 0 0,13 82 122 0 0,-3-41 4 0 0,-5-72-97 0 0,-16-103-119 0 0,40 285 268 0 0,3 157-487 0 0,-58-478-301 0 0,-2-34-703 0 0,6 40 0 0 0,-3-51-160 0 0,0-5-50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0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10 182 4143 0 0,'0'0'191'0'0,"-2"-1"-11"0"0,-6-4 2273 0 0,37 7 4346 0 0,-1 1-4102 0 0,-11-1-2212 0 0,0-1 0 0 0,18-1 0 0 0,291-25 3771 0 0,-81 9-2836 0 0,-113 10-975 0 0,127-7 37 0 0,124-9-356 0 0,39-31-62 0 0,-87 23-1301 0 0,-180 21 537 0 0,-53 0-4393 0 0,-74 9-1517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0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52 12895 0 0,'-9'1'489'0'0,"6"0"-291"0"0,0 0 0 0 0,0 0 0 0 0,0 0 0 0 0,0 0 0 0 0,0 0 0 0 0,-5 4 0 0 0,-7 3 1549 0 0,23-1-979 0 0,2-2-476 0 0,1-1 1 0 0,-1 0 0 0 0,1 0-1 0 0,12 2 1 0 0,-9-2 16 0 0,11 1 174 0 0,1-1 1 0 0,0-2 0 0 0,0 0 0 0 0,29-2 0 0 0,-10 0 63 0 0,199-7 1253 0 0,-95 1-1125 0 0,430-1 651 0 0,-163-11-1159 0 0,-249-1-178 0 0,8-1-193 0 0,12 2-317 0 0,-8-3-1262 0 0,-141 19-573 0 0,1 1 0 0 0,66 9-1 0 0,-67-3 641 0 0,-9 0-4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0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6 383 12895 0 0,'0'0'298'0'0,"0"0"-255"0"0,-1 0 1 0 0,1 0 0 0 0,0 0 0 0 0,0 0 0 0 0,-1 0-1 0 0,1 0 1 0 0,0 0 0 0 0,0 0 0 0 0,-1-1 0 0 0,1 1 0 0 0,0 0-1 0 0,0 0 1 0 0,0 0 0 0 0,-1 0 0 0 0,1-1 0 0 0,0 1-1 0 0,0 0 1 0 0,0 0 0 0 0,0-1 0 0 0,0 1 0 0 0,-1 0-1 0 0,1 0 1 0 0,0 0 0 0 0,0-1 0 0 0,0 1 0 0 0,0 0-1 0 0,0-1 1 0 0,3-2 246 0 0,0 0 0 0 0,0 0 0 0 0,1 0 0 0 0,-1 0 0 0 0,1 1 0 0 0,0-1 0 0 0,-1 1 0 0 0,1 0 0 0 0,6-2 0 0 0,43-14 1123 0 0,-43 15-1204 0 0,37-8 740 0 0,1 1 1 0 0,72-4 0 0 0,-54 7-309 0 0,120-11 638 0 0,180-28 58 0 0,-201 14-1001 0 0,378-67-37 0 0,-190 44-649 0 0,-161 24-2726 0 0,-143 26 203 0 0,-19 4-2825 0 0,-12 3-228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1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9 128 11975 0 0,'-9'-1'2548'0'0,"16"-1"-1429"0"0,16-1 182 0 0,131 1 2307 0 0,-52 2-2562 0 0,450-8 2031 0 0,-375 5-2846 0 0,297-13 405 0 0,-338 5-2170 0 0,196-41 1 0 0,-265 36-956 0 0,3 2-4897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1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21 5983 0 0,'-6'-4'542'0'0,"2"1"-346"0"0,1 1 1 0 0,-1 1-1 0 0,0-1 1 0 0,1 0-1 0 0,-1 1 1 0 0,0 0-1 0 0,0 0 0 0 0,0 0 1 0 0,0 0-1 0 0,0 0 1 0 0,0 1-1 0 0,0 0 1 0 0,-1 0-1 0 0,-7 1 1 0 0,7 0 273 0 0,-1 1 1 0 0,1-1 0 0 0,-1 1-1 0 0,1 1 1 0 0,0-1 0 0 0,-1 1-1 0 0,1 0 1 0 0,1 0 0 0 0,-9 6-1 0 0,4-1 402 0 0,-1 1-1 0 0,1 0 1 0 0,1 1 0 0 0,-13 18-1 0 0,-6 18-800 0 0,19-31 327 0 0,1 1 1 0 0,0 0-1 0 0,-5 21 0 0 0,11-30-291 0 0,-1-1 0 0 0,1 1 1 0 0,1-1-1 0 0,-1 1 0 0 0,1-1 0 0 0,0 1 1 0 0,1-1-1 0 0,0 1 0 0 0,0-1 1 0 0,0 1-1 0 0,4 10 0 0 0,1 0 99 0 0,1 1-1 0 0,1-1 0 0 0,1-1 1 0 0,20 30-1 0 0,-21-36-194 0 0,0-1 0 0 0,1 1 0 0 0,0-1 1 0 0,1-1-1 0 0,0 0 0 0 0,0 0 0 0 0,23 12 0 0 0,-15-10-277 0 0,1-1-1 0 0,1-1 0 0 0,39 11 1 0 0,-47-16-295 0 0,0-1 0 0 0,0 0 0 0 0,1-1 0 0 0,-1 0 0 0 0,0-1-1 0 0,0 0 1 0 0,1-1 0 0 0,14-4 0 0 0,1-2-1071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2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6447 0 0,'0'0'906'0'0,"0"3"336"0"0,1 58 3339 0 0,1 35-2103 0 0,-4-32-2263 0 0,2 0 0 0 0,4-1 0 0 0,2 1 0 0 0,15 62 0 0 0,-12-99-1439 0 0,2-2-58 0 0</inkml:trace>
  <inkml:trace contextRef="#ctx0" brushRef="#br0" timeOffset="1">260 0 14687 0 0,'0'0'648'0'0,"-2"14"136"0"0,0 4-624 0 0,2 4-160 0 0,0 2 0 0 0,2 4 0 0 0,0 4 0 0 0,2 4 0 0 0,4 6 0 0 0,0 0 0 0 0,2 2 64 0 0,0-1-64 0 0,2 5 0 0 0,0 0 0 0 0,0 2-536 0 0,2-2-160 0 0,0 0-32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2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8 11975 0 0,'0'0'1168'0'0,"-12"-4"-1040"0"0,4 0 3344 0 0,26 6-2224 0 0,2 0-1008 0 0,4 0-240 0 0,0 0 0 0 0,6-2 0 0 0,2 0-712 0 0,4 0-176 0 0,0 0-32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 6911 0 0,'0'0'528'0'0,"1"-2"-341"0"0,-1 1 22 0 0,0 0-1 0 0,0 0 1 0 0,0 1-1 0 0,0-1 1 0 0,0 0-1 0 0,1 0 1 0 0,-1 0-1 0 0,0 1 1 0 0,0-1-1 0 0,1 0 1 0 0,-1 0-1 0 0,1 1 1 0 0,-1-1-1 0 0,1 0 1 0 0,-1 1 0 0 0,1-1-1 0 0,-1 0 1 0 0,2 0-1 0 0,-1 1-72 0 0,0 0-1 0 0,-1 0 1 0 0,1 0-1 0 0,0 0 1 0 0,0 0 0 0 0,0 0-1 0 0,0 0 1 0 0,-1 0-1 0 0,1 1 1 0 0,0-1-1 0 0,0 0 1 0 0,-1 0 0 0 0,1 1-1 0 0,0-1 1 0 0,0 1-1 0 0,-1-1 1 0 0,1 1 0 0 0,0-1-1 0 0,-1 1 1 0 0,1-1-1 0 0,0 1 1 0 0,-1-1-1 0 0,1 2 1 0 0,8 8 257 0 0,-1 0 0 0 0,0 0 0 0 0,-1 1 1 0 0,0 0-1 0 0,8 19 0 0 0,-9-17-237 0 0,25 46 397 0 0,83 171-246 0 0,-106-210-1370 0 0,9 32 0 0 0,-11-30-4765 0 0</inkml:trace>
  <inkml:trace contextRef="#ctx0" brushRef="#br0" timeOffset="1">24 319 9671 0 0,'-2'0'748'0'0,"-19"-2"8623"0"0,35 9-8255 0 0,-2-3-938 0 0,0-1 1 0 0,0 0-1 0 0,0 0 1 0 0,23 1-1 0 0,50-2 52 0 0,-80-2-227 0 0,67 2-1004 0 0,-25 0-5048 0 0,-20 0-405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2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10591 0 0,'0'0'1232'0'0,"2"0"-541"0"0,8-2-21 0 0,83-14 2296 0 0,-77 13-2852 0 0,0-2 1 0 0,-1 0-1 0 0,29-14 0 0 0,-3-2 163 0 0,30-16 3742 0 0,-74 51-3055 0 0,-4 14-30 0 0,-19 48 0 0 0,17-53-633 0 0,1 1 1 0 0,-10 47-1 0 0,17-64-295 0 0,0 1 0 0 0,1-1 1 0 0,-1 1-1 0 0,2-1 0 0 0,-1 1 0 0 0,1-1 0 0 0,1 1 0 0 0,-1-1 1 0 0,1 0-1 0 0,0 1 0 0 0,5 8 0 0 0,-5-12-134 0 0,0 0 1 0 0,0 0-1 0 0,0 0 1 0 0,1-1-1 0 0,0 1 1 0 0,-1-1-1 0 0,1 0 0 0 0,1 0 1 0 0,-1 0-1 0 0,0 0 1 0 0,1 0-1 0 0,-1-1 1 0 0,1 1-1 0 0,0-1 0 0 0,0 0 1 0 0,0 0-1 0 0,0-1 1 0 0,0 1-1 0 0,0-1 0 0 0,8 2 1 0 0,-5-2-321 0 0,0-1 1 0 0,0 1 0 0 0,1-1-1 0 0,-1-1 1 0 0,0 1 0 0 0,0-1-1 0 0,0 0 1 0 0,0-1-1 0 0,0 0 1 0 0,0 0 0 0 0,-1 0-1 0 0,11-6 1 0 0,9-8-1372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3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215 276 6447 0 0,'-12'-18'499'0'0,"11"17"-487"0"0,1 0 0 0 0,-1 0 0 0 0,0 0 0 0 0,0 0-1 0 0,0 1 1 0 0,0-1 0 0 0,0 0 0 0 0,0 0 0 0 0,0 1 0 0 0,0-1 0 0 0,0 1 0 0 0,0-1-1 0 0,0 0 1 0 0,0 1 0 0 0,0 0 0 0 0,0-1 0 0 0,-1 1 0 0 0,0 0 0 0 0,-5-2 219 0 0,3 0 216 0 0,0 1-1 0 0,-1 0 0 0 0,1 0 0 0 0,-1 0 0 0 0,1 0 0 0 0,0 1 1 0 0,-1 0-1 0 0,0 0 0 0 0,1 0 0 0 0,-1 0 0 0 0,1 1 0 0 0,0 0 1 0 0,-1 0-1 0 0,1 0 0 0 0,-1 0 0 0 0,1 1 0 0 0,-7 3 0 0 0,5-2-228 0 0,1 0-1 0 0,0 0 1 0 0,0 1-1 0 0,1 0 0 0 0,-1 0 1 0 0,1 0-1 0 0,0 0 1 0 0,0 1-1 0 0,0-1 0 0 0,1 1 1 0 0,-1 0-1 0 0,1 0 0 0 0,-3 8 1 0 0,0 1-123 0 0,1 1 1 0 0,1-1 0 0 0,0 1-1 0 0,1 0 1 0 0,1 0 0 0 0,0 0-1 0 0,1 0 1 0 0,0 0-1 0 0,2 0 1 0 0,-1 0 0 0 0,2 0-1 0 0,0 0 1 0 0,1 0-1 0 0,1 0 1 0 0,0 0 0 0 0,8 17-1 0 0,-7-21-99 0 0,2 0-1 0 0,0-1 1 0 0,0 1 0 0 0,1-2-1 0 0,0 1 1 0 0,0-1-1 0 0,1 0 1 0 0,1-1 0 0 0,-1 0-1 0 0,1-1 1 0 0,1 0-1 0 0,-1 0 1 0 0,14 5 0 0 0,-16-8 14 0 0,-1-1 1 0 0,1 0 0 0 0,0-1 0 0 0,0 1-1 0 0,1-2 1 0 0,-1 1 0 0 0,0-1 0 0 0,0 0 0 0 0,10-1-1 0 0,-12-1 38 0 0,0 1 1 0 0,0-1-1 0 0,0 0 0 0 0,0-1 0 0 0,-1 1 0 0 0,1-1 0 0 0,0-1 0 0 0,-1 1 1 0 0,1-1-1 0 0,-1 0 0 0 0,0 0 0 0 0,0 0 0 0 0,7-7 0 0 0,-5 4 46 0 0,-1 0-1 0 0,-1-1 1 0 0,1 1-1 0 0,-1-1 1 0 0,0 0 0 0 0,-1-1-1 0 0,0 1 1 0 0,0-1-1 0 0,4-12 1 0 0,-4 9-26 0 0,-1 0 1 0 0,0 0 0 0 0,-1 0-1 0 0,-1-1 1 0 0,1 1 0 0 0,-2-21-1 0 0,-1 25-57 0 0,0 1 0 0 0,0-1 0 0 0,0 0-1 0 0,-1 0 1 0 0,-1 1 0 0 0,1-1 0 0 0,-1 1-1 0 0,0-1 1 0 0,0 1 0 0 0,-7-9 0 0 0,-5-5-109 0 0,-27-29 1 0 0,26 32-59 0 0,-24-22-1056 0 0,27 28 66 0 0,0-1 1 0 0,-12-16-1 0 0,12 10-595 0 0,4 4-205 0 0</inkml:trace>
  <inkml:trace contextRef="#ctx0" brushRef="#br0" timeOffset="1">606 1 6447 0 0,'1'3'499'0'0,"10"57"4650"0"0,8 100-1 0 0,-4-17-2036 0 0,-6-78-2955 0 0,15 82 798 0 0,-19-122-2368 0 0,1-1 0 0 0,2 0 0 0 0,19 42 0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3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0 6911 0 0,'0'0'608'0'0,"2"16"-480"0"0,-2 4-128 0 0,2 6 0 0 0,8 6 1440 0 0,0 2 272 0 0,0 2 48 0 0,2 2 16 0 0,-2-2-1104 0 0,2 2-224 0 0,2 0-48 0 0,0 1-8 0 0,0-3-392 0 0,-2 0 0 0 0,-4-6 0 0 0,0 2 0 0 0,2 0-1384 0 0,-6 0-232 0 0</inkml:trace>
  <inkml:trace contextRef="#ctx0" brushRef="#br0" timeOffset="1">90 661 5983 0 0,'-6'-5'340'0'0,"-10"-11"470"0"0,1 0 0 0 0,-18-25 0 0 0,30 36 52 0 0,1 0-1 0 0,-1 0 1 0 0,1-1 0 0 0,0 1 0 0 0,0-1 0 0 0,0 1 0 0 0,1-1 0 0 0,0 0 0 0 0,0 0-1 0 0,0 0 1 0 0,1-8 0 0 0,0 12-734 0 0,0 1-1 0 0,1 0 0 0 0,-1-1 1 0 0,1 1-1 0 0,-1 0 1 0 0,1-1-1 0 0,-1 1 1 0 0,1 0-1 0 0,-1 0 0 0 0,1 0 1 0 0,0 0-1 0 0,0 0 1 0 0,0 0-1 0 0,0 0 0 0 0,-1 0 1 0 0,1 0-1 0 0,0 0 1 0 0,1 0-1 0 0,-1 0 0 0 0,0 1 1 0 0,0-1-1 0 0,0 0 1 0 0,0 1-1 0 0,1-1 1 0 0,-1 1-1 0 0,0-1 0 0 0,0 1 1 0 0,1 0-1 0 0,-1 0 1 0 0,0-1-1 0 0,1 1 0 0 0,-1 0 1 0 0,0 0-1 0 0,3 0 1 0 0,2 0 54 0 0,-1 1 1 0 0,1-1-1 0 0,0 1 1 0 0,0 0-1 0 0,0 1 1 0 0,8 2-1 0 0,67 21 420 0 0,-28-10-461 0 0,-19-6-408 0 0,1-1 0 0 0,58 6-1 0 0,-22-9-6947 0 0,-33-5-344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4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10591 0 0,'0'0'1907'0'0,"5"-1"-1056"0"0,1 0-516 0 0,0 0 1 0 0,0 0-1 0 0,0 1 1 0 0,0 0-1 0 0,0 0 1 0 0,1 1-1 0 0,-1-1 1 0 0,0 1 0 0 0,0 1-1 0 0,-1-1 1 0 0,13 5-1 0 0,-2 2 66 0 0,0 0-1 0 0,0 1 1 0 0,0 1-1 0 0,-1 1 0 0 0,20 18 1 0 0,62 70 561 0 0,-35-34-625 0 0,52 44-372 0 0,-85-86-848 0 0,0 0 1 0 0,40 23-1 0 0,-45-33-976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5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966 1020 9215 0 0,'0'0'707'0'0,"1"3"-464"0"0,7 11 859 0 0,1 0 1 0 0,0 0-1 0 0,0 0 1 0 0,2-1-1 0 0,16 16 1 0 0,-3-2-521 0 0,-6-9-378 0 0,0-1 1 0 0,1-1-1 0 0,1-1 1 0 0,0-1-1 0 0,37 20 1 0 0,-27-18-1120 0 0,-13-7-3790 0 0</inkml:trace>
  <inkml:trace contextRef="#ctx0" brushRef="#br0" timeOffset="1">136 244 6911 0 0,'-27'-17'553'0'0,"-42"-27"-455"0"0,58 36 1661 0 0,-18-17 4727 0 0,34 36-6044 0 0,-2-7-372 0 0,17 30 65 0 0,0 0 1 0 0,2-2-1 0 0,2 0 0 0 0,27 28 0 0 0,-39-48-87 0 0,1-1 1 0 0,-1 0-1 0 0,2-1 0 0 0,0-1 0 0 0,15 9 0 0 0,-19-13 12 0 0,0 0 0 0 0,1-1 0 0 0,0 0 0 0 0,0-1 0 0 0,0 0 0 0 0,0-1-1 0 0,0 0 1 0 0,15 0 0 0 0,-17-2 21 0 0,-1 0-1 0 0,1-1 1 0 0,-1 0 0 0 0,1 0-1 0 0,-1-1 1 0 0,0 0-1 0 0,0-1 1 0 0,0 0-1 0 0,0 0 1 0 0,0-1 0 0 0,-1 0-1 0 0,1 0 1 0 0,-1 0-1 0 0,0-1 1 0 0,11-10 0 0 0,-11 8 10 0 0,0-1 1 0 0,0 0-1 0 0,0 0 1 0 0,-1 0-1 0 0,0-1 1 0 0,0 0 0 0 0,-1 0-1 0 0,0 0 1 0 0,-1-1-1 0 0,0 0 1 0 0,-1 0 0 0 0,4-13-1 0 0,-5 15-41 0 0,-1-1 0 0 0,0 1 0 0 0,0-1-1 0 0,0 1 1 0 0,-1-1 0 0 0,0 1 0 0 0,-1-1 0 0 0,0 1 0 0 0,0-1-1 0 0,-1 1 1 0 0,0 0 0 0 0,-1 0 0 0 0,1 0 0 0 0,-2 0-1 0 0,1 0 1 0 0,-1 0 0 0 0,0 1 0 0 0,-1 0 0 0 0,1 0 0 0 0,-1 0-1 0 0,-9-8 1 0 0,7 7-9 0 0,-1 0-1 0 0,1 1 0 0 0,-2 0 1 0 0,1 0-1 0 0,-1 1 0 0 0,0 0 1 0 0,-1 1-1 0 0,1-1 0 0 0,-1 2 1 0 0,-15-6-1 0 0,14 7-133 0 0,-2-1 127 0 0,0 0 0 0 0,-1 1 0 0 0,-19-2 0 0 0,29 5-170 0 0,0 0 0 0 0,0 0-1 0 0,0 0 1 0 0,0 0 0 0 0,0 1 0 0 0,-1 0-1 0 0,1 0 1 0 0,0 0 0 0 0,1 0 0 0 0,-1 1-1 0 0,0-1 1 0 0,0 1 0 0 0,1 0 0 0 0,-1 0-1 0 0,1 1 1 0 0,-4 2 0 0 0,-5 6-963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5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 7831 0 0,'-13'0'176'0'0,"0"0"0"0"0,-1 1 0 0 0,1 1 1 0 0,-22 5-1 0 0,29-5 82 0 0,0 0 1 0 0,1 0 0 0 0,-1 1 0 0 0,1 0 0 0 0,0-1 0 0 0,0 2-1 0 0,0-1 1 0 0,1 1 0 0 0,-1-1 0 0 0,1 1 0 0 0,-1 0 0 0 0,1 1-1 0 0,-3 4 1 0 0,1 1 86 0 0,0 0 0 0 0,0 0 0 0 0,1 0 0 0 0,1 1 0 0 0,0-1 0 0 0,0 1 0 0 0,1 0 0 0 0,0 0 1 0 0,-2 19-1 0 0,4-13-145 0 0,0 1 0 0 0,1 0 0 0 0,0 0 1 0 0,2 0-1 0 0,4 27 0 0 0,-2-30-115 0 0,0 1-1 0 0,1-1 1 0 0,0 1-1 0 0,2-2 1 0 0,-1 1-1 0 0,13 19 1 0 0,-15-28-47 0 0,1 1 1 0 0,-1-1 0 0 0,1 0 0 0 0,0-1 0 0 0,1 1 0 0 0,0-1 0 0 0,-1 0 0 0 0,1 0-1 0 0,1-1 1 0 0,-1 0 0 0 0,1 0 0 0 0,0 0 0 0 0,0-1 0 0 0,0 0 0 0 0,11 3 0 0 0,-13-5 16 0 0,-1-1 1 0 0,0 1-1 0 0,1-1 1 0 0,-1 0 0 0 0,0 0-1 0 0,1-1 1 0 0,-1 1 0 0 0,0-1-1 0 0,0 0 1 0 0,1 0-1 0 0,-1 0 1 0 0,0-1 0 0 0,0 0-1 0 0,0 1 1 0 0,0-1 0 0 0,-1 0-1 0 0,1-1 1 0 0,0 1-1 0 0,-1-1 1 0 0,0 0 0 0 0,1 0-1 0 0,-1 0 1 0 0,0 0 0 0 0,3-4-1 0 0,-1-1 52 0 0,-1 0-1 0 0,1 1 1 0 0,-1-2-1 0 0,0 1 1 0 0,-1 0-1 0 0,0-1 1 0 0,-1 1 0 0 0,1-1-1 0 0,-2 0 1 0 0,3-18-1 0 0,-5 12-416 0 0,1-1-1 0 0,-2 1 0 0 0,0-1 1 0 0,-1 1-1 0 0,-1 0 0 0 0,0 0 1 0 0,-1 0-1 0 0,-12-27 0 0 0,7 22-1489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5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12351 0 0,'12'30'674'0'0,"-1"0"-1"0"0,10 44 1 0 0,5 66 2423 0 0,2 9-1423 0 0,-21-120-1673 0 0,-4-13-279 0 0,1 0 0 0 0,0 0 0 0 0,1 0 0 0 0,12 24 0 0 0,-7-26-1591 0 0,0-5-3985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46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0 10591 0 0,'11'26'706'0'0,"11"35"0"0"0,3 6 429 0 0,134 251 2509 0 0,-107-221-3397 0 0,-7-2-1169 0 0,-30-53-3472 0 0,-9-17-648 0 0</inkml:trace>
  <inkml:trace contextRef="#ctx0" brushRef="#br0" timeOffset="1">0 454 17047 0 0,'0'0'1903'0'0,"2"0"-1434"0"0,9-1 99 0 0,1-1 0 0 0,11-2 0 0 0,7-1-57 0 0,275-44 727 0 0,-252 42-2556 0 0,0-1-485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26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45 9671 0 0,'-10'-11'345'0'0,"6"7"-35"0"0,0-1 1 0 0,0 1-1 0 0,0 1 1 0 0,0-1-1 0 0,-1 1 1 0 0,-5-4-1 0 0,9 6-187 0 0,-1 1 1 0 0,1-1-1 0 0,-1 1 0 0 0,0-1 0 0 0,1 1 1 0 0,-1 0-1 0 0,1-1 0 0 0,-1 1 0 0 0,0 0 1 0 0,1 0-1 0 0,-1 0 0 0 0,0 0 0 0 0,1 1 1 0 0,-1-1-1 0 0,0 0 0 0 0,1 1 1 0 0,-1-1-1 0 0,1 1 0 0 0,-1-1 0 0 0,0 1 1 0 0,1 0-1 0 0,0 0 0 0 0,-1 0 0 0 0,1 0 1 0 0,-2 1-1 0 0,-2 2-30 0 0,1 0 1 0 0,0 0-1 0 0,0 1 1 0 0,1-1-1 0 0,-1 1 0 0 0,1 0 1 0 0,0-1-1 0 0,0 2 1 0 0,-1 4-1 0 0,-2 4 5 0 0,1 0 0 0 0,-5 18 0 0 0,4-6-60 0 0,2 0-1 0 0,0-1 1 0 0,2 2 0 0 0,1-1 0 0 0,3 48 0 0 0,0-58-39 0 0,0-1 0 0 0,1 1 1 0 0,1 0-1 0 0,1-1 1 0 0,0 0-1 0 0,0 0 0 0 0,2-1 1 0 0,0 1-1 0 0,1-1 1 0 0,17 24-1 0 0,-21-33 7 0 0,0 0 0 0 0,0-1 0 0 0,1 0 1 0 0,0 1-1 0 0,0-2 0 0 0,0 1 0 0 0,0 0 0 0 0,0-1 1 0 0,1 0-1 0 0,0 0 0 0 0,6 2 0 0 0,-10-4-1 0 0,1-1 0 0 0,0 1-1 0 0,0 0 1 0 0,0-1-1 0 0,-1 0 1 0 0,1 1 0 0 0,0-1-1 0 0,0 0 1 0 0,0 0 0 0 0,0-1-1 0 0,-1 1 1 0 0,1-1 0 0 0,0 1-1 0 0,0-1 1 0 0,-1 0 0 0 0,1 0-1 0 0,0 0 1 0 0,-1 0 0 0 0,1-1-1 0 0,-1 1 1 0 0,1-1 0 0 0,-1 1-1 0 0,0-1 1 0 0,0 0 0 0 0,0 0-1 0 0,3-3 1 0 0,1-3 45 0 0,-1 1 0 0 0,0-1 0 0 0,0 0 0 0 0,-1 0 0 0 0,0-1 0 0 0,-1 1 0 0 0,0-1 0 0 0,0 0 0 0 0,-1 0 0 0 0,0 0 0 0 0,0 0 0 0 0,-1 0 1 0 0,0-15-1 0 0,-1 4 29 0 0,-1-1 0 0 0,-1 0 0 0 0,-1 1 0 0 0,-1-1 0 0 0,-6-19 0 0 0,6 27-78 0 0,-2 0 0 0 0,1 1 0 0 0,-15-22 0 0 0,12 21-1191 0 0,1-1 0 0 0,-10-25 0 0 0,12 25-2590 0 0,1 0-932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27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5527 0 0,'2'2'423'0'0,"5"4"177"0"0,0 0 1 0 0,-1 1-1 0 0,1 0 0 0 0,-1 0 1 0 0,-1 0-1 0 0,1 1 0 0 0,4 9 1 0 0,-3-3 751 0 0,0 1 0 0 0,-1-1 0 0 0,6 26 0 0 0,-4-5-395 0 0,6 66 0 0 0,-8 37-1131 0 0,-4-73-798 0 0,0-41-3166 0 0,2 0-1366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4607 0 0,'0'0'10418'0'0,"2"0"-9356"0"0,62 2 344 0 0,-51-2-1233 0 0,0 0 0 0 0,14-2 0 0 0,18 0 20 0 0,3 3-1332 0 0,76-7 0 0 0,-101 3 275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4:27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8 2759 0 0,'1'-2'207'0'0,"3"-3"153"0"0,-4 5-334 0 0,0 0 0 0 0,0 0-1 0 0,0 0 1 0 0,0 0 0 0 0,0 0 0 0 0,0 0-1 0 0,0 0 1 0 0,0 0 0 0 0,0 1 0 0 0,0-1-1 0 0,0 0 1 0 0,0 0 0 0 0,0 0 0 0 0,0 0-1 0 0,0 0 1 0 0,0 0 0 0 0,0 0 0 0 0,0 0-1 0 0,0 0 1 0 0,0 0 0 0 0,0 0 0 0 0,0 0-1 0 0,0 0 1 0 0,0 0 0 0 0,0 0 0 0 0,0 0-1 0 0,0 0 1 0 0,1 1 0 0 0,-1-1 0 0 0,0 0-1 0 0,0 0 1 0 0,0 0 0 0 0,0 0 0 0 0,0 0-1 0 0,0 0 1 0 0,0 0 0 0 0,0 0 0 0 0,0 0-1 0 0,0 0 1 0 0,0 0 0 0 0,0 0 0 0 0,0 0-1 0 0,0 0 1 0 0,0 0 0 0 0,0 0 0 0 0,1 0-1 0 0,-1 0 1 0 0,0 0 0 0 0,0 0 0 0 0,0 0-1 0 0,0 0 1 0 0,0 0 0 0 0,0 0 0 0 0,0 0-1 0 0,0 0 1 0 0,0 0 0 0 0,0 0 0 0 0,0 0-1 0 0,0 0 1 0 0,0 0 0 0 0,0-1 0 0 0,0 1-1 0 0,0 0 1 0 0,7 16 1817 0 0,-1-1-1 0 0,0 1 0 0 0,4 20 1 0 0,7 56-922 0 0,-6-30-491 0 0,55 325-1562 0 0,-62-347 360 0 0</inkml:trace>
  <inkml:trace contextRef="#ctx0" brushRef="#br0" timeOffset="1">15 477 16151 0 0,'-14'-12'1752'0'0,"30"18"-1336"0"0,4 2 40 0 0,2 4 16 0 0,4-4 0 0 0,-1-4-56 0 0,7 0-16 0 0,4 0 0 0 0,2-2 0 0 0,0 0-328 0 0,0-2-72 0 0,0-2 0 0 0,0 0-8568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05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16295 0 0,'-3'4'208'0'0,"1"1"0"0"0,0-1 1 0 0,-1 1-1 0 0,1-1 0 0 0,1 1 0 0 0,-1 0 0 0 0,1 0 0 0 0,-2 8 0 0 0,-2 44-418 0 0,4-30 350 0 0,-10 63 330 0 0,-3 40 156 0 0,13-94-486 0 0,-3 151 620 0 0,6-128-1411 0 0,10 69 1 0 0,-6-96-510 0 0,3-3-58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05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11055 0 0,'0'0'506'0'0,"-1"2"-10"0"0,-3 14-402 0 0,-1 0 1 0 0,2 1 0 0 0,0-1-1 0 0,1 0 1 0 0,0 21 0 0 0,1-18 342 0 0,-3 74 1480 0 0,14 161 0 0 0,19-23-7206 0 0,-21-183 297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05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42 6447 0 0,'0'0'688'0'0,"-6"-4"-688"0"0,16 4 2656 0 0,6 2 504 0 0,6 0 104 0 0,6-2 16 0 0,8-2-2384 0 0,6-2-472 0 0,6-2-96 0 0,8 2-16 0 0,0 0-168 0 0,2 0-32 0 0,-3-4-8 0 0,5 2-5904 0 0,2 2-1184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0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 10135 0 0,'0'-1'19'0'0,"0"1"1"0"0,0 0-1 0 0,0-1 0 0 0,0 1 0 0 0,0 0 0 0 0,-1-1 0 0 0,1 1 0 0 0,0 0 0 0 0,0-1 0 0 0,-1 1 0 0 0,1 0 0 0 0,0 0 0 0 0,0-1 1 0 0,-1 1-1 0 0,1 0 0 0 0,0 0 0 0 0,-1-1 0 0 0,1 1 0 0 0,0 0 0 0 0,-1 0 0 0 0,1 0 0 0 0,-1 0 0 0 0,1 0 0 0 0,0-1 1 0 0,-1 1-1 0 0,1 0 0 0 0,0 0 0 0 0,-1 0 0 0 0,1 0 0 0 0,-1 0 0 0 0,1 0 0 0 0,0 0 0 0 0,-1 0 0 0 0,1 0 0 0 0,-1 1 0 0 0,1-1 1 0 0,0 0-1 0 0,-1 0 0 0 0,1 0 0 0 0,0 0 0 0 0,-1 0 0 0 0,1 1 0 0 0,0-1 0 0 0,-1 0 0 0 0,1 0 0 0 0,0 1 0 0 0,-1-1 0 0 0,1 0 1 0 0,0 0-1 0 0,0 1 0 0 0,-1-1 0 0 0,1 0 0 0 0,0 1 0 0 0,0-1 0 0 0,0 0 0 0 0,0 1 0 0 0,-1-1 0 0 0,1 1 0 0 0,0-1 1 0 0,0 0-1 0 0,0 1 0 0 0,0 0 0 0 0,-2 3 142 0 0,0 1 1 0 0,1 0-1 0 0,0-1 0 0 0,-1 6 1 0 0,-8 103 3621 0 0,10 56-2589 0 0,0-152-1061 0 0,3 56-588 0 0,3 1 0 0 0,19 87 0 0 0,-16-121-5268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06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 5983 0 0,'1'2'274'0'0,"0"2"-229"0"0,0 0 1 0 0,0 0-1 0 0,-1 1 1 0 0,0-1-1 0 0,1 1 1 0 0,-1-1-1 0 0,-1 9 1 0 0,0 11 184 0 0,4 27 2889 0 0,19 90 0 0 0,24 49-3285 0 0,-20-88-3035 0 0,-16-62-978 0 0</inkml:trace>
  <inkml:trace contextRef="#ctx0" brushRef="#br0" timeOffset="1">5 412 14279 0 0,'0'-2'655'0'0,"-1"-4"-249"0"0,0 1-306 0 0,0 1-1 0 0,0-1 1 0 0,0 0-1 0 0,1-9 1 0 0,0 12-63 0 0,1 0 1 0 0,-1 0-1 0 0,1 0 0 0 0,-1 0 1 0 0,1 0-1 0 0,0 0 0 0 0,0 0 1 0 0,0 0-1 0 0,0 0 0 0 0,0 0 1 0 0,0 1-1 0 0,1-1 0 0 0,-1 0 1 0 0,3-2-1 0 0,1 0 143 0 0,1-1 0 0 0,-1 1 0 0 0,1 0 0 0 0,0 0 0 0 0,0 1 0 0 0,0 0 0 0 0,0 0 0 0 0,1 0 0 0 0,0 1 0 0 0,-1 0 0 0 0,1 0 0 0 0,0 0 0 0 0,9 0 0 0 0,2 1-56 0 0,-1 0 0 0 0,0 1 1 0 0,0 1-1 0 0,24 5 0 0 0,-19-1-354 0 0,-1 1 0 0 0,0 1-1 0 0,0 1 1 0 0,-1 1 0 0 0,0 1-1 0 0,0 0 1 0 0,33 25 0 0 0,-18-9-860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07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13535 0 0,'0'0'600'0'0,"-6"16"120"0"0,0 4-576 0 0,0 6-144 0 0,-2 2 0 0 0,4 3 0 0 0,1 1 184 0 0,1 2 8 0 0,0 2 0 0 0,0 2 0 0 0,4 0-192 0 0,2 2 0 0 0,-1-2 0 0 0,3-4-4192 0 0,0-6-864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07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0 12319 0 0,'0'0'944'0'0,"2"16"-600"0"0,2 10-280 0 0,0 6-64 0 0,0 6 0 0 0,4 4 0 0 0,-4-4 264 0 0,2 2 40 0 0,0 4 8 0 0,0 2 0 0 0,2 2-192 0 0,0 0-40 0 0,0 1-8 0 0,0 3 0 0 0,0 2-840 0 0,-2-2-176 0 0</inkml:trace>
  <inkml:trace contextRef="#ctx0" brushRef="#br0" timeOffset="1">8 551 9671 0 0,'-8'-14'2176'0'0,"20"16"-840"0"0,4 0 40 0 0,2 2 0 0 0,-2-2-1040 0 0,6 4-208 0 0,4 2-48 0 0,2 2-8 0 0,2 4-72 0 0,2 2 0 0 0,0 4 0 0 0,0 4-4432 0 0,2 4-864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07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29 188 6911 0 0,'-6'7'623'0'0,"4"-4"-608"0"0,0 1 1 0 0,0 0-1 0 0,0 0 0 0 0,0-1 1 0 0,1 1-1 0 0,-1 1 0 0 0,1-1 1 0 0,-1 6-1 0 0,-2 38 1932 0 0,2-28 189 0 0,1-3 273 0 0,3 30-1 0 0,11 50-1677 0 0,-6-59-556 0 0,11 43-3263 0 0,-15-70 1179 0 0,5 19-3453 0 0</inkml:trace>
  <inkml:trace contextRef="#ctx0" brushRef="#br0" timeOffset="1">385 0 5527 0 0,'0'0'488'0'0,"-4"12"-392"0"0,0 6-96 0 0,2 6 0 0 0,2 6 1648 0 0,4 2 304 0 0,-4 4 64 0 0,4 2 16 0 0,6 4-1416 0 0,0 2-280 0 0,0 0-56 0 0,4 4-16 0 0,-3 2-168 0 0,3-1-32 0 0,0-1 0 0 0,2 0-64 0 0,-4 0-1016 0 0,0-2-256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08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18575 0 0,'0'0'2008'0'0,"14"4"-2008"0"0,4 0 0 0 0,4 0 328 0 0,4-2 24 0 0,2 0 8 0 0,6 0 0 0 0,6 0-104 0 0,4 2-16 0 0,-2-6-8 0 0,2 0 0 0 0,0-2-872 0 0,1 4-184 0 0,-3 0-32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13879 0 0,'-8'14'1254'0'0,"22"-8"-955"0"0,-3 1-196 0 0,-1-5-22 0 0,-1 0 0 0 0,0-1 0 0 0,0 0 0 0 0,1 0 0 0 0,14-2 0 0 0,16 2 89 0 0,-7 0-415 0 0,45-5 0 0 0,-43 2-3985 0 0,-15 1-706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11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10591 0 0,'23'15'819'0'0,"-22"-15"-807"0"0,0 1 0 0 0,-1-1 0 0 0,1 0 0 0 0,-1 1-1 0 0,1-1 1 0 0,-1 0 0 0 0,1 1 0 0 0,-1-1 0 0 0,0 1 0 0 0,1-1 0 0 0,-1 1 0 0 0,1-1-1 0 0,-1 1 1 0 0,0-1 0 0 0,0 1 0 0 0,1-1 0 0 0,-1 1 0 0 0,0 0 0 0 0,0-1 0 0 0,1 1 0 0 0,-1-1-1 0 0,0 1 1 0 0,0 0 0 0 0,0-1 0 0 0,0 1 0 0 0,0 1 0 0 0,0 0-16 0 0,3 57 1584 0 0,0-40-837 0 0,-1 0-1 0 0,-1 0 0 0 0,-2 35 1 0 0,0-30-342 0 0,1 0 1 0 0,1 1 0 0 0,6 34 0 0 0,0-6-143 0 0,27 144-785 0 0,-24-168-990 0 0,-1-13-3134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11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3679 0 0,'0'0'167'0'0,"0"3"-7"0"0,-1 27-313 0 0,1 4 3564 0 0,5 49-1 0 0,29 144 684 0 0,-8-75-8547 0 0,-19-112 17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12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12 268 4143 0 0,'-10'-57'408'0'0,"8"40"-392"0"0,5 12 94 0 0,-1 2 118 0 0,-1-2 496 0 0,0 1 0 0 0,1 0 1 0 0,0 0-1 0 0,0 0 0 0 0,0 0 1 0 0,0 0-1 0 0,0 1 0 0 0,1-1 1 0 0,5-6-1 0 0,-2 5-133 0 0,0 0 1 0 0,1 0-1 0 0,-1 0 0 0 0,13-5 1 0 0,-9 5-536 0 0,2-3-77 0 0,0 2-1 0 0,1 0 1 0 0,0 0-1 0 0,26-6 1 0 0,-33 10 68 0 0,174-40-6563 0 0,-153 32 5087 0 0,-22 8 943 0 0,0 0 0 0 0,1 0-1 0 0,-1 0 1 0 0,1 1 0 0 0,0 0 0 0 0,10-1 0 0 0,-14 2 290 0 0,-3 1 398 0 0,1 0 0 0 0,-1 0 0 0 0,0 0 0 0 0,1 0 0 0 0,-1 0 0 0 0,0 0 0 0 0,0 0 0 0 0,0 0 0 0 0,0 0 0 0 0,0 0 0 0 0,0-1 0 0 0,0 1 0 0 0,-1 1 0 0 0,-5 3 614 0 0,0 4-399 0 0,0 1 1 0 0,0 0 0 0 0,1 1 0 0 0,1-1 0 0 0,0 1-1 0 0,0 0 1 0 0,1 0 0 0 0,0 1 0 0 0,1-1-1 0 0,0 1 1 0 0,-1 12 0 0 0,3-11-241 0 0,1-1 0 0 0,0 0 0 0 0,1 1 0 0 0,0-1 0 0 0,1 0 0 0 0,0 1 0 0 0,1-1 0 0 0,0 0 0 0 0,1-1 0 0 0,0 1 0 0 0,1-1 0 0 0,0 1-1 0 0,1-1 1 0 0,1-1 0 0 0,-1 1 0 0 0,2-1 0 0 0,12 14 0 0 0,-15-19-95 0 0,0-1-1 0 0,0 1 0 0 0,1-1 0 0 0,-1-1 1 0 0,1 1-1 0 0,0-1 0 0 0,0 0 0 0 0,0 0 1 0 0,0-1-1 0 0,0 0 0 0 0,1 0 0 0 0,-1 0 1 0 0,1-1-1 0 0,-1 0 0 0 0,1 0 0 0 0,13 0 1 0 0,-15-2 59 0 0,1 1 1 0 0,0-1 0 0 0,0 1 0 0 0,-1-2 0 0 0,1 1-1 0 0,0 0 1 0 0,-1-1 0 0 0,1 0 0 0 0,-1-1 0 0 0,0 1-1 0 0,0-1 1 0 0,0 0 0 0 0,0 0 0 0 0,0-1 0 0 0,-1 1-1 0 0,1-1 1 0 0,-1 0 0 0 0,0 0 0 0 0,6-9 0 0 0,-4 3 6 0 0,-1 1 1 0 0,0-1 0 0 0,0-1 0 0 0,-1 1 0 0 0,-1-1-1 0 0,0 1 1 0 0,0-1 0 0 0,-1 0 0 0 0,0 0 0 0 0,-1 0-1 0 0,0 0 1 0 0,-1-1 0 0 0,0 1 0 0 0,-1 0 0 0 0,0 0 0 0 0,-1 0-1 0 0,-4-15 1 0 0,4 19-154 0 0,0 1 0 0 0,-1 0 0 0 0,1 0 0 0 0,-1 1 0 0 0,-1-1 0 0 0,1 1 0 0 0,-1-1-1 0 0,0 1 1 0 0,-5-6 0 0 0,5 8-259 0 0,0-1 1 0 0,0 1-1 0 0,0 0 0 0 0,0 1 0 0 0,-1-1 0 0 0,1 1 0 0 0,-1-1 0 0 0,1 1 0 0 0,-1 1 1 0 0,0-1-1 0 0,0 1 0 0 0,-6-1 0 0 0,-14-2-1423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12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64 112 3223 0 0,'0'0'143'0'0,"-3"1"-3"0"0,0 0-113 0 0,0 1 0 0 0,0-1 0 0 0,-1 1 0 0 0,1 0 0 0 0,0 0 1 0 0,1 1-1 0 0,-1-1 0 0 0,0 0 0 0 0,1 1 0 0 0,-5 5 0 0 0,4-4 840 0 0,0 1 0 0 0,1 0 0 0 0,-1 0 1 0 0,1 0-1 0 0,0 1 0 0 0,-2 9 0 0 0,-1 23 5062 0 0,6 1-3680 0 0,12 39-2183 0 0,-9-55 381 0 0,33 149-508 0 0,-10-48-6592 0 0,-20-91 1529 0 0</inkml:trace>
  <inkml:trace contextRef="#ctx0" brushRef="#br0" timeOffset="1">275 0 12895 0 0,'0'0'1400'0'0,"-6"12"-1400"0"0,2 2 0 0 0,4 4 0 0 0,2 0 480 0 0,2 4 72 0 0,0 4 16 0 0,2 6 0 0 0,0 4-408 0 0,2 0-88 0 0,4 0-8 0 0,-2 4-64 0 0,2 5-648 0 0,0 1-184 0 0,0 2-40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12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10967 0 0,'0'0'1072'0'0,"8"-6"-952"0"0,-1-2-120 0 0,5-2 0 0 0,2 4 0 0 0,0 4 0 0 0,6 0-96 0 0,6-2 24 0 0,0 0-3136 0 0,0 0-632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13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484 178 6447 0 0,'-6'2'72'0'0,"1"1"-1"0"0,1 1 0 0 0,-1-1 0 0 0,0 1 0 0 0,1 0 1 0 0,0 0-1 0 0,0 0 0 0 0,-6 9 0 0 0,-1 3 6 0 0,-11 22 0 0 0,14-24 54 0 0,4-7 347 0 0,1 0 0 0 0,0 0 0 0 0,0 0 0 0 0,0 1 1 0 0,1-1-1 0 0,0 1 0 0 0,1-1 0 0 0,0 1 0 0 0,0 0 0 0 0,0-1 1 0 0,1 1-1 0 0,1 12 0 0 0,0-14-333 0 0,0 0 1 0 0,0 0-1 0 0,1-1 1 0 0,0 1-1 0 0,0-1 1 0 0,0 1-1 0 0,1-1 1 0 0,-1 0-1 0 0,1 0 1 0 0,1 0-1 0 0,-1 0 0 0 0,1 0 1 0 0,-1-1-1 0 0,1 1 1 0 0,1-1-1 0 0,-1 0 1 0 0,6 3-1 0 0,-2-1-84 0 0,0-1 0 0 0,0 0 0 0 0,1-1 1 0 0,0 0-1 0 0,0 0 0 0 0,0-1 0 0 0,0 0 0 0 0,1-1 0 0 0,-1 1 0 0 0,1-2 0 0 0,-1 0 0 0 0,1 0 0 0 0,0-1 0 0 0,-1 0 0 0 0,1 0 0 0 0,0-1 0 0 0,16-4 0 0 0,-15 3 27 0 0,-1-2 0 0 0,1 1 0 0 0,-1-2 0 0 0,0 1-1 0 0,0-1 1 0 0,0-1 0 0 0,-1 0 0 0 0,0 0 0 0 0,0 0-1 0 0,-1-2 1 0 0,1 1 0 0 0,-2-1 0 0 0,1 0 0 0 0,-1 0-1 0 0,9-14 1 0 0,-6 5 78 0 0,0-1-1 0 0,0 0 0 0 0,-2-1 1 0 0,-1 1-1 0 0,0-2 0 0 0,-1 1 0 0 0,4-25 1 0 0,-8 32-113 0 0,0 0 0 0 0,-1 0 1 0 0,0 0-1 0 0,-1 0 0 0 0,-1 0 0 0 0,0 0 0 0 0,0 0 1 0 0,-1 1-1 0 0,0-1 0 0 0,-1 0 0 0 0,-1 1 1 0 0,0 0-1 0 0,-9-18 0 0 0,10 23-81 0 0,-1 0 1 0 0,0 1-1 0 0,0 0 0 0 0,0-1 0 0 0,-11-8 1 0 0,13 12-116 0 0,-1 0 0 0 0,0 0 0 0 0,0 0 0 0 0,0 0 0 0 0,0 0 0 0 0,0 1 0 0 0,-1-1 0 0 0,1 1 0 0 0,0 0 0 0 0,-1 0 0 0 0,1 0 0 0 0,-7 0 0 0 0,-12 2-1572 0 0</inkml:trace>
  <inkml:trace contextRef="#ctx0" brushRef="#br0" timeOffset="1">10 1475 10135 0 0,'0'-9'365'0'0,"-1"0"0"0"0,-4-16 0 0 0,1 6 6355 0 0,12 34-5360 0 0,-2 4-1024 0 0,-1 0 0 0 0,-1 1 0 0 0,4 36-1 0 0,-5-28-169 0 0,55 303-938 0 0,-42-262-2388 0 0,-10-41 1296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13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5983 0 0,'0'0'464'0'0,"1"3"-30"0"0,18 59 5969 0 0,18 33-4232 0 0,-30-81-2114 0 0,25 57-551 0 0,41 128-1 0 0,-60-152-253 0 0</inkml:trace>
  <inkml:trace contextRef="#ctx0" brushRef="#br0" timeOffset="1">44 499 9215 0 0,'-16'-40'816'0'0,"8"23"-656"0"0,-4-5-160 0 0,6 4 0 0 0,4 0 768 0 0,2 2 112 0 0,2 4 24 0 0,4-2 8 0 0,2-2-624 0 0,4 2-120 0 0,2 10-24 0 0,6-2-8 0 0,4 0-320 0 0,4 2-64 0 0,4 2-8 0 0,4 4-5256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13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107 182 7367 0 0,'-32'49'784'0'0,"16"-26"-602"0"0,-15 32-1 0 0,26-45 765 0 0,1 0 0 0 0,0 1 0 0 0,-4 16 0 0 0,6-17-281 0 0,0 0 0 0 0,1 0-1 0 0,0 0 1 0 0,1 1 0 0 0,0-1 0 0 0,0 0 0 0 0,1 0 0 0 0,3 12-1 0 0,-3-17-609 0 0,1 0 0 0 0,-1 0-1 0 0,1 0 1 0 0,0 0 0 0 0,1 0 0 0 0,-1-1-1 0 0,1 1 1 0 0,0-1 0 0 0,0 1-1 0 0,0-1 1 0 0,1 0 0 0 0,0 0-1 0 0,0-1 1 0 0,0 1 0 0 0,0-1-1 0 0,0 0 1 0 0,7 4 0 0 0,-2-2-49 0 0,0-1 0 0 0,1 0 1 0 0,-1 0-1 0 0,1-1 0 0 0,0 0 0 0 0,-1-1 1 0 0,1 0-1 0 0,1-1 0 0 0,-1 0 0 0 0,0 0 1 0 0,0-1-1 0 0,0-1 0 0 0,0 1 0 0 0,0-2 1 0 0,0 1-1 0 0,0-2 0 0 0,0 1 0 0 0,10-5 0 0 0,-6 2 35 0 0,-1-1 0 0 0,0-1-1 0 0,0 0 1 0 0,-1-1-1 0 0,0 0 1 0 0,0-1-1 0 0,-1 0 1 0 0,0-1-1 0 0,0 0 1 0 0,-1-1-1 0 0,-1 0 1 0 0,9-13-1 0 0,-5 5 87 0 0,-1-2 0 0 0,11-20 1 0 0,-19 30-74 0 0,1 0 0 0 0,-2 0 0 0 0,1 0 0 0 0,-2 0 0 0 0,1-1 0 0 0,0-11 0 0 0,-2 6 3 0 0,0 0-1 0 0,-1 0 0 0 0,-1 0 1 0 0,0 1-1 0 0,-8-34 0 0 0,7 42-101 0 0,-1-1-1 0 0,0 1 1 0 0,-1 0-1 0 0,1 0 1 0 0,-2 1-1 0 0,1-1 1 0 0,-1 1-1 0 0,0 0 1 0 0,0 0 0 0 0,-1 0-1 0 0,0 1 1 0 0,0 0-1 0 0,-10-7 1 0 0,-6-1-1262 0 0,-2 3-408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14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8 170 11519 0 0,'0'0'887'0'0,"-1"2"-583"0"0,-1 5-69 0 0,1-1 0 0 0,0 1 0 0 0,0 0 0 0 0,0 0 0 0 0,1 0-1 0 0,0 0 1 0 0,0-1 0 0 0,2 9 0 0 0,12 57 2071 0 0,-7-47-2103 0 0,31 155 1425 0 0,17 74-2691 0 0,-44-218-193 0 0,0-5-51 0 0</inkml:trace>
  <inkml:trace contextRef="#ctx0" brushRef="#br0" timeOffset="1">371 12 14711 0 0,'0'0'83'0'0,"0"-1"0"0"0,0 1 0 0 0,0-1 0 0 0,0 0-1 0 0,0 1 1 0 0,0-1 0 0 0,0 1 0 0 0,1-1 0 0 0,-1 1-1 0 0,0-1 1 0 0,0 0 0 0 0,1 1 0 0 0,-1-1 0 0 0,0 1-1 0 0,0-1 1 0 0,1 1 0 0 0,-1 0 0 0 0,1-1 0 0 0,1 0-73 0 0,-1 1 1 0 0,1 0-1 0 0,-1-1 1 0 0,1 1-1 0 0,0 0 1 0 0,-1 0 0 0 0,1 0-1 0 0,-1 1 1 0 0,1-1-1 0 0,0 0 1 0 0,-1 1-1 0 0,1-1 1 0 0,-1 0 0 0 0,1 1-1 0 0,-1 0 1 0 0,1-1-1 0 0,-1 1 1 0 0,1 0-1 0 0,-1 0 1 0 0,0 0 0 0 0,1 0-1 0 0,-1 0 1 0 0,0 0-1 0 0,0 0 1 0 0,0 0-1 0 0,0 1 1 0 0,0-1 0 0 0,1 2-1 0 0,4 6 108 0 0,-1-1 0 0 0,0 1 0 0 0,6 15 0 0 0,-6-12-67 0 0,28 63 65 0 0,27 87 1 0 0,-31-56-5185 0 0,-17-57-220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14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6 399 12895 0 0,'0'0'998'0'0,"-1"-1"-657"0"0,-3-3-177 0 0,3 3 487 0 0,19-10 1899 0 0,-6 6-2447 0 0,0 0 0 0 0,15-3 1 0 0,83-12-272 0 0,-69 14 10 0 0,147-34-2656 0 0,-137 29 1641 0 0,-34 8 878 0 0,-1 0-1 0 0,0-1 1 0 0,0-1 0 0 0,0-1-1 0 0,-1 0 1 0 0,18-10 0 0 0,-6 3 499 0 0,-20 11 846 0 0,-16 9-271 0 0,1-1-470 0 0,0-1 0 0 0,1 1 0 0 0,0 0 0 0 0,0 1 0 0 0,0 0 0 0 0,1 0 0 0 0,0 0-1 0 0,0 1 1 0 0,-8 16 0 0 0,11-19-223 0 0,1 0-1 0 0,0 0 1 0 0,1 0-1 0 0,-1 0 0 0 0,1 1 1 0 0,0-1-1 0 0,0 0 0 0 0,1 0 1 0 0,-1 1-1 0 0,1-1 1 0 0,1 1-1 0 0,-1-1 0 0 0,1 0 1 0 0,-1 1-1 0 0,2-1 1 0 0,-1 0-1 0 0,0 0 0 0 0,1 0 1 0 0,3 7-1 0 0,2 0 22 0 0,-1 0-1 0 0,2-1 0 0 0,0 0 1 0 0,0 0-1 0 0,1 0 0 0 0,0-1 1 0 0,1-1-1 0 0,0 1 0 0 0,1-2 1 0 0,13 10-1 0 0,-18-14-54 0 0,1 1 0 0 0,0-2 0 0 0,-1 1 0 0 0,1-1 0 0 0,1 0-1 0 0,-1 0 1 0 0,0-1 0 0 0,1 0 0 0 0,0 0 0 0 0,-1-1 0 0 0,1 0 0 0 0,0-1 0 0 0,-1 1 0 0 0,1-1 0 0 0,0-1 0 0 0,0 1-1 0 0,-1-1 1 0 0,1-1 0 0 0,10-3 0 0 0,-12 3 74 0 0,0-1-1 0 0,0 0 1 0 0,-1 0-1 0 0,1-1 0 0 0,-1 1 1 0 0,0-1-1 0 0,0-1 1 0 0,0 1-1 0 0,0-1 1 0 0,-1 1-1 0 0,0-1 1 0 0,7-11-1 0 0,-3 3 269 0 0,-1-1 0 0 0,0 0 0 0 0,-1-1-1 0 0,5-17 1 0 0,-6 12-172 0 0,-1 0 1 0 0,-1-1-1 0 0,0 0 0 0 0,-2 1 0 0 0,-1-1 0 0 0,0 0 1 0 0,-1 0-1 0 0,-6-27 0 0 0,5 37-202 0 0,0 1 0 0 0,-1 0 0 0 0,0 0 0 0 0,-1 0 0 0 0,0 0 0 0 0,0 1 0 0 0,-1-1 0 0 0,0 1 0 0 0,-1 0 0 0 0,0 1 0 0 0,0-1 0 0 0,-1 1 0 0 0,0 0 0 0 0,-1 1 0 0 0,1 0 0 0 0,-2 0 0 0 0,1 0 0 0 0,-1 1 0 0 0,1 1 0 0 0,-2-1 0 0 0,1 2 0 0 0,-13-6 0 0 0,12 5-279 0 0,-1 1-1 0 0,0 0 0 0 0,0 1 1 0 0,-1 0-1 0 0,1 1 1 0 0,-1 0-1 0 0,1 1 1 0 0,-1 0-1 0 0,0 0 1 0 0,1 2-1 0 0,-24 2 0 0 0,17 1-1069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12895 0 0,'0'0'1172'0'0,"2"2"-902"0"0,0-1-187 0 0,0 1 1 0 0,0-1 0 0 0,0 0 0 0 0,1 1 0 0 0,-1-1 0 0 0,0 0 0 0 0,1 0-1 0 0,-1-1 1 0 0,0 1 0 0 0,1 0 0 0 0,-1-1 0 0 0,1 0 0 0 0,-1 1 0 0 0,1-1-1 0 0,2 0 1 0 0,44-4 865 0 0,-40 3-826 0 0,117-5 1030 0 0,-54 4-1150 0 0,-63 2-371 0 0,1 1-1 0 0,-1-1 1 0 0,1 1-1 0 0,-1 1 1 0 0,0 0 0 0 0,12 4-1 0 0,-8-2-991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1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154 172 7511 0 0,'-1'-1'36'0'0,"0"-1"0"0"0,0 1 0 0 0,0-1 0 0 0,1 1 0 0 0,-1 0 0 0 0,0-1-1 0 0,1 1 1 0 0,0-1 0 0 0,-1 1 0 0 0,1-1 0 0 0,0 0 0 0 0,-1 1 0 0 0,1-1-1 0 0,0 1 1 0 0,0-1 0 0 0,0 0 0 0 0,1 1 0 0 0,-1-3 0 0 0,1 1 1513 0 0,3 16-1389 0 0,7 45 228 0 0,-2 1 0 0 0,1 63 0 0 0,2 19 48 0 0,52 599-27 0 0,-62-565-339 0 0,-2-136-57 0 0,-1-7 58 0 0,2-1 0 0 0,1 1 0 0 0,2-1 0 0 0,1 0-1 0 0,10 33 1 0 0,-14-61-58 0 0,0 0 0 0 0,0 0 0 0 0,1 0 0 0 0,-1 0 0 0 0,1 0 1 0 0,0-1-1 0 0,0 1 0 0 0,0 0 0 0 0,0-1 0 0 0,0 0 0 0 0,0 1 0 0 0,1-1 0 0 0,-1 0 0 0 0,1 0 0 0 0,-1 0 0 0 0,1-1 0 0 0,0 1 0 0 0,0-1 0 0 0,0 1 0 0 0,0-1 0 0 0,0 0 0 0 0,6 1 0 0 0,3 0 37 0 0,0 0 0 0 0,1-1-1 0 0,-1-1 1 0 0,21-2 0 0 0,2 1-5 0 0,207-18 236 0 0,-224 17-261 0 0,56-10 120 0 0,99-30-1 0 0,-46 9 3 0 0,-3 3-15 0 0,138-27 32 0 0,-36 10-76 0 0,-40 7-36 0 0,-98 25-20 0 0,120-6 0 0 0,107 21 47 0 0,-39-4-10 0 0,-251 4-51 0 0,0-3 0 0 0,0 0 0 0 0,0-1-1 0 0,38-12 1 0 0,-60 15-8 0 0,0 0 0 0 0,0 0-1 0 0,-1-1 1 0 0,1 1 0 0 0,0-1 0 0 0,-1 1-1 0 0,1-1 1 0 0,-1 0 0 0 0,1 0 0 0 0,-1 0-1 0 0,0-1 1 0 0,0 1 0 0 0,0 0-1 0 0,0-1 1 0 0,0 0 0 0 0,-1 1 0 0 0,4-7-1 0 0,-4 3 9 0 0,1 0 0 0 0,-1-1 0 0 0,0 1 0 0 0,0 0 0 0 0,0-1 0 0 0,-1 1-1 0 0,-1-11 1 0 0,0-30 46 0 0,-4-49 73 0 0,-26-139-24 0 0,-14-155 559 0 0,-5 24-333 0 0,47 345-332 0 0,-2 0 0 0 0,-8-22 0 0 0,11 36-8 0 0,-1 1 0 0 0,1-1 0 0 0,-1 1 0 0 0,-1 0 0 0 0,1 1 0 0 0,-1-1 0 0 0,0 0 0 0 0,-1 1 0 0 0,1 0 0 0 0,-9-8 0 0 0,9 11-9 0 0,1 0 1 0 0,-1 0-1 0 0,1 0 0 0 0,-1 0 0 0 0,0 1 1 0 0,0-1-1 0 0,0 1 0 0 0,0 0 0 0 0,0 0 0 0 0,0 1 1 0 0,0-1-1 0 0,-7 1 0 0 0,-5 0-4 0 0,1 1 0 0 0,-17 4 0 0 0,9-2 0 0 0,-140 27-45 0 0,-2-7 64 0 0,36-7 0 0 0,-142 12 127 0 0,-2-20 279 0 0,-124 10 708 0 0,251-3-954 0 0,1 7 1 0 0,1 6-1 0 0,-150 50 0 0 0,-160 76-2814 0 0,385-131-2868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20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17 919 0 0,'-4'-8'80'0'0,"-3"0"1931"0"0,7 8-1800 0 0,0 0 1 0 0,0 0-1 0 0,-1 0 0 0 0,1 0 1 0 0,0 0-1 0 0,-1-1 0 0 0,1 1 1 0 0,0 0-1 0 0,0 0 0 0 0,-1 0 1 0 0,1 0-1 0 0,0 0 0 0 0,0 0 0 0 0,-1 0 1 0 0,1 1-1 0 0,0-1 0 0 0,0 0 1 0 0,-1 0-1 0 0,1 0 0 0 0,0 0 1 0 0,-1 0-1 0 0,-5 8 4461 0 0,2 0-6142 0 0,-7 20 2151 0 0,1 0 1 0 0,2 1 0 0 0,-5 30 0 0 0,1-5 23 0 0,-7 35 26 0 0,5 0-1 0 0,3 1 1 0 0,4 1 0 0 0,6 94 0 0 0,1-166-617 0 0,1 0 0 0 0,1 1 0 0 0,1-1 0 0 0,8 32 0 0 0,-9-46-98 0 0,-1 0 0 0 0,1-1 1 0 0,0 1-1 0 0,0-1 0 0 0,0 0 0 0 0,1 1 0 0 0,0-1 0 0 0,0-1 0 0 0,0 1 0 0 0,0 0 0 0 0,0-1 0 0 0,1 1 0 0 0,-1-1 0 0 0,1 0 0 0 0,0 0 1 0 0,0 0-1 0 0,0-1 0 0 0,1 0 0 0 0,-1 1 0 0 0,0-1 0 0 0,1-1 0 0 0,0 1 0 0 0,-1-1 0 0 0,8 2 0 0 0,-2-2 12 0 0,1 0-1 0 0,0-1 1 0 0,-1 0-1 0 0,1-1 0 0 0,15-2 1 0 0,52-15 79 0 0,-59 13-91 0 0,83-22 13 0 0,84-21-1975 0 0,-145 40 455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2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5327 0 0,'0'0'1688'0'0,"3"-1"-1284"0"0,19-7 230 0 0,2-2-100 0 0,0 2 1 0 0,0 0 0 0 0,32-4-1 0 0,-21 5-179 0 0,56-18 0 0 0,-41 11-270 0 0,28-14-3062 0 0,-52 24-465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25:2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58 412 7831 0 0,'-2'1'603'0'0,"-3"5"-313"0"0,-1 0 1 0 0,1 0-1 0 0,0 0 0 0 0,0 0 1 0 0,1 1-1 0 0,0 0 0 0 0,0 0 1 0 0,0 0-1 0 0,1 1 0 0 0,0-1 1 0 0,-2 12-1 0 0,4-16-152 0 0,0 1 0 0 0,1-1 0 0 0,-1 0 0 0 0,1 0 0 0 0,0 1 0 0 0,0-1 0 0 0,1 0 0 0 0,-1 0 0 0 0,0 1 0 0 0,1-1 0 0 0,0 0 0 0 0,0 0 1 0 0,0 0-1 0 0,0 0 0 0 0,3 5 0 0 0,-2-6-83 0 0,-1 0 0 0 0,1 0 1 0 0,0 0-1 0 0,-1 0 0 0 0,1-1 0 0 0,0 1 1 0 0,0-1-1 0 0,0 0 0 0 0,0 1 1 0 0,0-1-1 0 0,1 0 0 0 0,-1 0 1 0 0,0 0-1 0 0,0 0 0 0 0,1-1 0 0 0,-1 1 1 0 0,1-1-1 0 0,-1 1 0 0 0,1-1 1 0 0,-1 0-1 0 0,4 0 0 0 0,2 0 39 0 0,-1-1 0 0 0,0 0 0 0 0,1 0 0 0 0,-1-1 0 0 0,0 0-1 0 0,0 0 1 0 0,0 0 0 0 0,0-1 0 0 0,0 0 0 0 0,0-1 0 0 0,-1 1-1 0 0,1-1 1 0 0,-1-1 0 0 0,8-6 0 0 0,4-6 139 0 0,0-1 0 0 0,29-39 0 0 0,-16 17 19 0 0,177-229-56 0 0,-131 164-2492 0 0,-51 71-3411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83 1839 0 0,'0'0'83'0'0,"-14"6"494"0"0,11-6 602 0 0,1 1-1 0 0,-1 0 0 0 0,1 0 0 0 0,-1 0 1 0 0,1 1-1 0 0,0-1 0 0 0,0 0 0 0 0,-4 4 1 0 0,-16 19 2885 0 0,15-15-3732 0 0,1 0-1 0 0,1 1 1 0 0,-8 17 0 0 0,11-21-269 0 0,-5 10 78 0 0,1 0 0 0 0,0 1 0 0 0,1-1 0 0 0,-3 26 0 0 0,5-19 6 0 0,1 1-1 0 0,1-1 1 0 0,3 42 0 0 0,-1-59-110 0 0,0 1 1 0 0,0-1 0 0 0,1 1-1 0 0,0-1 1 0 0,0 0-1 0 0,0 0 1 0 0,1 0 0 0 0,0 0-1 0 0,0 0 1 0 0,1 0 0 0 0,-1-1-1 0 0,1 0 1 0 0,0 0-1 0 0,1 0 1 0 0,-1 0 0 0 0,1-1-1 0 0,0 1 1 0 0,8 4 0 0 0,-4-3-19 0 0,1-1 0 0 0,-1 0 0 0 0,1-1 0 0 0,1 0 0 0 0,-1-1 1 0 0,0 0-1 0 0,1 0 0 0 0,-1-1 0 0 0,19 1 0 0 0,-21-3-6 0 0,-1 0 1 0 0,1 0-1 0 0,0 0 0 0 0,0-1 0 0 0,-1 0 0 0 0,1-1 0 0 0,0 0 0 0 0,-1 0 0 0 0,1 0 0 0 0,-1-1 0 0 0,0 0 0 0 0,0-1 0 0 0,0 0 0 0 0,7-5 1 0 0,-11 7 4 0 0,0-1 1 0 0,0 1-1 0 0,-1-1 1 0 0,1 0-1 0 0,-1 1 1 0 0,0-1-1 0 0,0-1 1 0 0,0 1-1 0 0,0 0 1 0 0,-1 0-1 0 0,1-1 1 0 0,-1 1-1 0 0,0 0 1 0 0,0-1-1 0 0,0 0 1 0 0,0 1-1 0 0,-1-1 1 0 0,0 1-1 0 0,1-1 1 0 0,-1 0-1 0 0,0 1 1 0 0,-1-7-1 0 0,-1 1-11 0 0,0 0-1 0 0,0-1 1 0 0,-1 1 0 0 0,0 0-1 0 0,-1 0 1 0 0,0 1 0 0 0,-8-14-1 0 0,-20-28-1233 0 0,7 18-5378 0 0,11 18 733 0 0</inkml:trace>
  <inkml:trace contextRef="#ctx0" brushRef="#br0" timeOffset="1">516 1 10591 0 0,'9'31'1117'0'0,"-4"-16"-549"0"0,3 21 1 0 0,32 171 5116 0 0,-38-196-5714 0 0,31 179 473 0 0,0-66-3748 0 0,-27-107 1902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13935 0 0,'-5'-10'410'0'0,"5"14"90"0"0,5 21 102 0 0,9 13-363 0 0,24 54-1 0 0,-4-15 19 0 0,63 144 153 0 0,-27-63-2288 0 0,-54-120 876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98 7367 0 0,'0'0'568'0'0,"-1"-1"-373"0"0,-13-7 720 0 0,12 7-362 0 0,0 1 0 0 0,-1-1 0 0 0,1 1 0 0 0,0 0 0 0 0,-1 0 0 0 0,1 0 0 0 0,0 0 0 0 0,-1 0 0 0 0,1 1 0 0 0,0-1 0 0 0,-1 0 0 0 0,1 1 0 0 0,-4 1 0 0 0,-7 5-958 0 0,2-1 948 0 0,6-3-430 0 0,0-1 1 0 0,1 1-1 0 0,-1 0 0 0 0,0 1 0 0 0,1-1 1 0 0,0 1-1 0 0,0 0 0 0 0,0 0 1 0 0,0 0-1 0 0,1 0 0 0 0,-4 7 1 0 0,-4 8 42 0 0,8-15-100 0 0,0 1 0 0 0,0-1 0 0 0,0 1-1 0 0,1 0 1 0 0,0 0 0 0 0,0 1 0 0 0,1-1 0 0 0,-1 0 0 0 0,1 1-1 0 0,-1 8 1 0 0,2-9-16 0 0,0 0 0 0 0,0 0-1 0 0,0 0 1 0 0,0 0 0 0 0,1 0-1 0 0,0 0 1 0 0,0 0 0 0 0,1 0-1 0 0,3 8 1 0 0,-4-10-22 0 0,1-1 0 0 0,-1 1-1 0 0,1-1 1 0 0,0 0 0 0 0,0 1-1 0 0,0-1 1 0 0,0 0 0 0 0,0 0 0 0 0,1-1-1 0 0,-1 1 1 0 0,1 0 0 0 0,-1-1-1 0 0,1 0 1 0 0,-1 1 0 0 0,1-1-1 0 0,0 0 1 0 0,0 0 0 0 0,4 0 0 0 0,1 1 42 0 0,0-1 0 0 0,-1 0 1 0 0,1-1-1 0 0,0 0 0 0 0,0 0 1 0 0,0-1-1 0 0,0 1 0 0 0,0-2 1 0 0,0 1-1 0 0,-1-1 0 0 0,1-1 1 0 0,-1 1-1 0 0,1-1 0 0 0,-1-1 1 0 0,8-4-1 0 0,-5 2 54 0 0,0 0 0 0 0,-1-1 0 0 0,0 0 0 0 0,0-1 0 0 0,-1 0 0 0 0,1 0 0 0 0,-2-1 0 0 0,1 0 0 0 0,10-17 0 0 0,-15 20-61 0 0,1 0 0 0 0,-1 0 0 0 0,-1-1 0 0 0,1 1 0 0 0,-1-1 0 0 0,3-13 0 0 0,-4 16-32 0 0,-1 0 0 0 0,0 0-1 0 0,0 0 1 0 0,0 0 0 0 0,0 1-1 0 0,-1-1 1 0 0,0 0 0 0 0,1 0-1 0 0,-1 1 1 0 0,-1-1 0 0 0,1 0-1 0 0,0 1 1 0 0,-1-1 0 0 0,-2-3-1 0 0,1 2 8 0 0,-1 0 0 0 0,1 1-1 0 0,-1-1 1 0 0,0 1 0 0 0,0 0-1 0 0,-1 0 1 0 0,-8-7 0 0 0,-2 2 16 0 0,-21-10 0 0 0,23 13-31 0 0,5 2-515 0 0,0 1 0 0 0,-1 0 0 0 0,1 0 0 0 0,-14-2 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10135 0 0,'0'0'1268'0'0,"2"1"-106"0"0,11 4-77 0 0,0-1 0 0 0,0 0-1 0 0,0-2 1 0 0,20 3 0 0 0,58 0-703 0 0,-54-8-363 0 0,1 0-1 0 0,-1-3 0 0 0,38-10 1 0 0,-39 5-119 0 0,-2-4 10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92 7367 0 0,'0'0'568'0'0,"-1"3"-373"0"0,0 25 877 0 0,0 0 0 0 0,2 0 1 0 0,0 0-1 0 0,7 32 0 0 0,31 111 1566 0 0,-37-166-2601 0 0,117 416 1322 0 0,-109-388-1307 0 0,0 1 0 0 0,4 39 1 0 0,-13-68-43 0 0,4 15 59 0 0,-5-18-23 0 0,-1-20-300 0 0,-1 0 53 0 0,-1 0 0 0 0,-1 1 0 0 0,-8-25 0 0 0,-2-9 65 0 0,-17-65 110 0 0,-59-137 1 0 0,40 120 22 0 0,6-2 48 0 0,15 42 338 0 0,27 88-222 0 0,1 1 0 0 0,0-1 0 0 0,0 0 0 0 0,0 0 1 0 0,0 0-1 0 0,1 0 0 0 0,0 1 0 0 0,0-1 0 0 0,2-9 0 0 0,-2 12 48 0 0,2 2-22 0 0,13-4-139 0 0,1 1-1 0 0,-1 1 1 0 0,1 0 0 0 0,-1 2-1 0 0,18 0 1 0 0,35-2 7 0 0,-37-2-55 0 0,10 1 0 0 0,48-13 0 0 0,-24 4 44 0 0,-38 8-34 0 0,29-9 0 0 0,-43 9-34 0 0,-1 1 0 0 0,2 1 0 0 0,-1 0-1 0 0,0 1 1 0 0,14 0 0 0 0,-27 15 20 0 0,-4 9 100 0 0,0 0 1 0 0,-1-1-1 0 0,-1 1 1 0 0,-15 34 0 0 0,9-25 43 0 0,-8 34 0 0 0,14-42-74 0 0,-7 33 189 0 0,-10 86 0 0 0,17 283-158 0 0,6-339-623 0 0,0-53-9171 0 0,0-44 5145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0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238 421 3223 0 0,'-7'-131'680'0'0,"-1"77"4723"0"0,8 52-5137 0 0,0 1 0 0 0,0 0 0 0 0,-1 0 0 0 0,1-1 0 0 0,0 1 0 0 0,-1 0 0 0 0,1 0 0 0 0,-1-1 0 0 0,0 1 0 0 0,1 0 0 0 0,-1 0 0 0 0,0 0 0 0 0,1 0 0 0 0,-1 0 0 0 0,0 0 0 0 0,0 0 0 0 0,-2-1 0 0 0,-4 14 1087 0 0,-5 21-819 0 0,0 0 0 0 0,3 1-1 0 0,0 1 1 0 0,-3 38 0 0 0,-5 143 479 0 0,16-204-950 0 0,0-6-5 0 0,1-1-1 0 0,0 1 1 0 0,0-1 0 0 0,2 11 0 0 0,5-28-221 0 0,-1-2 66 0 0,0 0 0 0 0,-1-1-1 0 0,-1 1 1 0 0,4-19 0 0 0,5-63-148 0 0,-9 55 145 0 0,20-203-132 0 0,-16 176 246 0 0,-2 107 152 0 0,-3-5-99 0 0,7 58 94 0 0,23 210 44 0 0,-25-188-148 0 0,0-60-47 0 0,-7-42-24 0 0,3-2-109 0 0,-3-8-217 0 0,-1-5 214 0 0,1 1 0 0 0,-1-1 0 0 0,0 0 0 0 0,1 1 0 0 0,0-1-1 0 0,0 0 1 0 0,2-4 0 0 0,0-3-93 0 0,5-26-259 0 0,-1-1 0 0 0,2-49 1 0 0,-3 27 375 0 0,-1 6 40 0 0,4-33 50 0 0,2-31-70 0 0,-9 79 123 0 0,9-47 1 0 0,-11 83 151 0 0,8 31 498 0 0,-5-1-358 0 0,-1 33 1 0 0,-1-1-129 0 0,0 170 66 0 0,-20-2-125 0 0,14-196-66 0 0,-1 0-1 0 0,-20 59 1 0 0,25-91-78 0 0,1 0 0 0 0,0 0 0 0 0,0 0 0 0 0,-1 0-1 0 0,1 0 1 0 0,0 0 0 0 0,-1 0 0 0 0,1 0 0 0 0,0 0 0 0 0,-1 0 0 0 0,1 0 0 0 0,0 0 0 0 0,-1 0 0 0 0,1 0-1 0 0,0 0 1 0 0,-1-1 0 0 0,1 1 0 0 0,0 0 0 0 0,0 0 0 0 0,-1 0 0 0 0,1 0 0 0 0,0-1 0 0 0,-1 1 0 0 0,1 0-1 0 0,0 0 1 0 0,0 0 0 0 0,-1-1 0 0 0,1 1-2 0 0,-2-2-6 0 0,1 0 0 0 0,-1 0 0 0 0,1 0 0 0 0,0 0 0 0 0,-1 0 0 0 0,1 0 0 0 0,0 0 0 0 0,0 0-1 0 0,0-1 1 0 0,-1-3 0 0 0,-4-29-136 0 0,3 18 61 0 0,-3-20-212 0 0,-1-66 0 0 0,8-39 49 0 0,1 38 167 0 0,-1 57 77 0 0,1 0 0 0 0,3-1 0 0 0,1 1 0 0 0,16-56 0 0 0,-20 98 13 0 0,-1 1 1 0 0,1-1-1 0 0,0 1 0 0 0,4-7 1 0 0,-6 11-7 0 0,1 0 1 0 0,-1 0 0 0 0,1 0-1 0 0,-1 0 1 0 0,1 0 0 0 0,-1 0-1 0 0,0 0 1 0 0,1 0 0 0 0,-1 0-1 0 0,1 0 1 0 0,-1 1 0 0 0,1-1-1 0 0,-1 0 1 0 0,1 0 0 0 0,-1 0-1 0 0,0 1 1 0 0,1-1 0 0 0,-1 0-1 0 0,1 0 1 0 0,-1 1 0 0 0,0-1-1 0 0,1 0 1 0 0,-1 1 0 0 0,0-1-1 0 0,1 1 1 0 0,-1-1 7 0 0,3 3 15 0 0,-1 0-1 0 0,0 0 1 0 0,1 1-1 0 0,-1-1 1 0 0,-1 0-1 0 0,1 1 0 0 0,0-1 1 0 0,-1 1-1 0 0,0 0 1 0 0,0-1-1 0 0,0 1 1 0 0,1 7-1 0 0,0 7 76 0 0,1 24 0 0 0,-3-34-78 0 0,-10 304 557 0 0,8-291-545 0 0,-1 18 42 0 0,-9 39-1 0 0,9-67-52 0 0,1-1 1 0 0,-1 1-1 0 0,-1-1 1 0 0,0 0-1 0 0,0 0 1 0 0,-1 0-1 0 0,-1-1 1 0 0,-10 15-1 0 0,13-21-8 0 0,0 0 0 0 0,0 0 0 0 0,0 0-1 0 0,-1 0 1 0 0,1-1 0 0 0,-1 0 0 0 0,1 1-1 0 0,-1-1 1 0 0,-6 2 0 0 0,8-3-12 0 0,1-1-1 0 0,-1 1 1 0 0,0-1 0 0 0,0 1 0 0 0,1-1-1 0 0,-1 0 1 0 0,0 1 0 0 0,0-1 0 0 0,0 0 0 0 0,0 0-1 0 0,1 0 1 0 0,-1 0 0 0 0,0-1 0 0 0,0 1-1 0 0,0 0 1 0 0,1-1 0 0 0,-1 0 0 0 0,0 1 0 0 0,0-1-1 0 0,1 0 1 0 0,-1 0 0 0 0,1 0 0 0 0,-1 0-1 0 0,-2-2 1 0 0,-2-4-26 0 0,1 0 0 0 0,-1 0 0 0 0,1 0 1 0 0,1-1-1 0 0,-1 0 0 0 0,1 0 0 0 0,1 0 0 0 0,0-1 0 0 0,-4-14 0 0 0,-1-11-93 0 0,-4-39 0 0 0,11 60 99 0 0,-6-56-67 0 0,3-1 0 0 0,3 1 0 0 0,3-1 0 0 0,11-75 0 0 0,-10 123 84 0 0,1 0 0 0 0,0-1 0 0 0,2 1 0 0 0,1 1-1 0 0,0-1 1 0 0,2 1 0 0 0,17-33 0 0 0,-24 51 14 0 0,0 1-1 0 0,-1-1 1 0 0,1 1 0 0 0,0 0-1 0 0,1-1 1 0 0,-1 1 0 0 0,0 0-1 0 0,0 0 1 0 0,1 0-1 0 0,-1 1 1 0 0,1-1 0 0 0,0 1-1 0 0,0-1 1 0 0,-1 1 0 0 0,1 0-1 0 0,4-1 1 0 0,-5 1-10 0 0,0 1 0 0 0,0 0 0 0 0,0 0 0 0 0,-1 0-1 0 0,1 1 1 0 0,0-1 0 0 0,0 0 0 0 0,0 1 0 0 0,0-1 0 0 0,-1 1 0 0 0,1-1 0 0 0,0 1 0 0 0,0 0-1 0 0,-1 0 1 0 0,1 0 0 0 0,-1 0 0 0 0,1 0 0 0 0,-1 0 0 0 0,1 0 0 0 0,-1 1 0 0 0,1-1-1 0 0,-1 0 1 0 0,0 1 0 0 0,0-1 0 0 0,0 1 0 0 0,0-1 0 0 0,0 1 0 0 0,1 1 0 0 0,3 7 24 0 0,0 0 0 0 0,-1 1 0 0 0,0-1 1 0 0,-1 1-1 0 0,0-1 0 0 0,2 20 1 0 0,2 68 220 0 0,-6-59-197 0 0,0-6-13 0 0,-2-1 0 0 0,-1 0 0 0 0,-2 0 0 0 0,-1-1 0 0 0,-2 1 0 0 0,-16 49 0 0 0,17-64 34 0 0,-2 0-1 0 0,-17 32 1 0 0,22-44-56 0 0,-1 1-1 0 0,0-1 0 0 0,0 0 1 0 0,0 0-1 0 0,0 0 0 0 0,-1-1 0 0 0,0 0 1 0 0,0 1-1 0 0,0-2 0 0 0,0 1 1 0 0,-1-1-1 0 0,-5 4 0 0 0,8-6-12 0 0,0 0 0 0 0,0 0-1 0 0,-1-1 1 0 0,1 1 0 0 0,0-1-1 0 0,-1 0 1 0 0,1 1 0 0 0,0-1-1 0 0,-1-1 1 0 0,1 1 0 0 0,0 0 0 0 0,0-1-1 0 0,-1 0 1 0 0,1 0 0 0 0,0 0-1 0 0,0 0 1 0 0,0 0 0 0 0,0-1-1 0 0,0 1 1 0 0,0-1 0 0 0,0 0-1 0 0,0 0 1 0 0,1 0 0 0 0,-1 0 0 0 0,-2-3-1 0 0,0 0-23 0 0,0-1 1 0 0,0 0-1 0 0,0 0 0 0 0,1 0 0 0 0,0-1 0 0 0,0 1 0 0 0,1-1 0 0 0,-1 0 1 0 0,2 0-1 0 0,-3-8 0 0 0,-1-10-82 0 0,1 0 0 0 0,2-1 0 0 0,0 1 1 0 0,2-1-1 0 0,1 0 0 0 0,0 1 0 0 0,8-42 0 0 0,-5 48 58 0 0,2 0-1 0 0,0 0 1 0 0,0 0-1 0 0,2 1 0 0 0,12-25 1 0 0,-16 39 40 0 0,-1-1 0 0 0,1 1 0 0 0,0 0 0 0 0,0 0 0 0 0,0 1 0 0 0,1-1 0 0 0,0 1 0 0 0,-1 0 0 0 0,1-1 0 0 0,0 2 0 0 0,0-1 0 0 0,1 0 0 0 0,-1 1 0 0 0,0 0 0 0 0,9-3 0 0 0,-7 3 21 0 0,1 1-1 0 0,-1 0 1 0 0,0 0 0 0 0,1 0 0 0 0,-1 1 0 0 0,0 0-1 0 0,1 0 1 0 0,-1 0 0 0 0,0 1 0 0 0,1 0-1 0 0,10 4 1 0 0,-7-2 2 0 0,-1 0 0 0 0,1 1 0 0 0,-1 0 0 0 0,0 0-1 0 0,0 1 1 0 0,12 9 0 0 0,-17-10 14 0 0,1-1 1 0 0,-1 1-1 0 0,0 1 0 0 0,-1-1 0 0 0,1 0 1 0 0,-1 1-1 0 0,1 0 0 0 0,-1 0 0 0 0,-1 0 0 0 0,1 0 1 0 0,-1 0-1 0 0,4 11 0 0 0,-5-8 8 0 0,0-1 0 0 0,0 1-1 0 0,-1-1 1 0 0,0 1 0 0 0,0-1-1 0 0,0 1 1 0 0,-1 0 0 0 0,0-1 0 0 0,-1 1-1 0 0,0-1 1 0 0,0 0 0 0 0,-1 0-1 0 0,1 0 1 0 0,-2 0 0 0 0,1 0 0 0 0,-1 0-1 0 0,0-1 1 0 0,0 0 0 0 0,-1 1-1 0 0,1-2 1 0 0,-1 1 0 0 0,-1 0 0 0 0,1-1-1 0 0,-1 0 1 0 0,0-1 0 0 0,0 1-1 0 0,-14 6 1 0 0,15-8-31 0 0,-1-1-1 0 0,1 0 0 0 0,-1 0 1 0 0,0-1-1 0 0,1 0 0 0 0,-1 0 1 0 0,0 0-1 0 0,0 0 0 0 0,0-1 1 0 0,0 0-1 0 0,0-1 0 0 0,-8 0 1 0 0,10 0-30 0 0,0-1 1 0 0,0 1-1 0 0,0-1 1 0 0,0 0-1 0 0,0 1 1 0 0,0-2-1 0 0,0 1 1 0 0,1 0-1 0 0,-1-1 1 0 0,1 0-1 0 0,0 0 1 0 0,0 0-1 0 0,0 0 1 0 0,0 0-1 0 0,0-1 1 0 0,0 1-1 0 0,-2-6 1 0 0,0-1-137 0 0,1 0 0 0 0,0-1 1 0 0,0 1-1 0 0,1-1 1 0 0,0 0-1 0 0,1 0 1 0 0,0 0-1 0 0,1-1 0 0 0,0 1 1 0 0,1 0-1 0 0,0-1 1 0 0,4-21-1 0 0,-3 28 122 0 0,0 0-1 0 0,0 0 1 0 0,0 0-1 0 0,1 1 0 0 0,0-1 1 0 0,0 1-1 0 0,0-1 1 0 0,0 1-1 0 0,1-1 1 0 0,-1 1-1 0 0,1 0 1 0 0,1 0-1 0 0,-1 1 0 0 0,0-1 1 0 0,1 1-1 0 0,0-1 1 0 0,7-4-1 0 0,-6 5 2 0 0,0 1-1 0 0,0-1 1 0 0,0 1-1 0 0,1 0 1 0 0,0 1-1 0 0,-1-1 0 0 0,1 1 1 0 0,0 0-1 0 0,-1 0 1 0 0,1 1-1 0 0,0 0 1 0 0,0 0-1 0 0,0 0 1 0 0,11 3-1 0 0,-12-3 99 0 0,-1 1 1 0 0,1 1-1 0 0,0-1 0 0 0,0 1 0 0 0,-1 0 0 0 0,1 0 1 0 0,0 0-1 0 0,-1 0 0 0 0,0 1 0 0 0,6 4 1 0 0,-8-5-41 0 0,-1-1 1 0 0,1 1 0 0 0,-1-1-1 0 0,0 1 1 0 0,0 0 0 0 0,0-1-1 0 0,0 1 1 0 0,0 0 0 0 0,0 0 0 0 0,0 0-1 0 0,0 0 1 0 0,-1 0 0 0 0,1 0-1 0 0,-1 0 1 0 0,1 0 0 0 0,-1 0-1 0 0,0 0 1 0 0,0 0 0 0 0,0 0 0 0 0,0 0-1 0 0,0 0 1 0 0,0 0 0 0 0,-1 0-1 0 0,1 0 1 0 0,-1 0 0 0 0,1 0-1 0 0,-1 0 1 0 0,-1 2 0 0 0,-1 3 32 0 0,-1-1 1 0 0,0 0 0 0 0,0 0-1 0 0,0 0 1 0 0,-1-1 0 0 0,0 1-1 0 0,0-1 1 0 0,0 0 0 0 0,0 0-1 0 0,-1-1 1 0 0,0 0-1 0 0,0 0 1 0 0,0 0 0 0 0,0-1-1 0 0,-1 1 1 0 0,0-2 0 0 0,1 1-1 0 0,-1-1 1 0 0,-13 3-1 0 0,8-2-140 0 0,0-1-1 0 0,1-1 1 0 0,-1 0-1 0 0,0-1 1 0 0,1 0-1 0 0,-1 0 1 0 0,0-2-1 0 0,1 1 1 0 0,-1-1-1 0 0,1-1 1 0 0,-19-6 0 0 0,-2-6-2946 0 0,18 6-3480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1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92 11599 0 0,'-6'28'531'0'0,"-4"-53"202"0"0,7 14-795 0 0,1 2 500 0 0,-1 1 0 0 0,0-1-1 0 0,0 0 1 0 0,-1 1-1 0 0,0 0 1 0 0,-9-14 0 0 0,12 21-377 0 0,0 0 0 0 0,1 0 0 0 0,-1 1 0 0 0,1-1 1 0 0,-1 0-1 0 0,0 1 0 0 0,0-1 0 0 0,1 0 0 0 0,-1 1 0 0 0,0-1 1 0 0,0 1-1 0 0,0 0 0 0 0,1-1 0 0 0,-1 1 0 0 0,0-1 1 0 0,0 1-1 0 0,0 0 0 0 0,0 0 0 0 0,0 0 0 0 0,0 0 0 0 0,0-1 1 0 0,0 1-1 0 0,0 1 0 0 0,-1-1 14 0 0,1 0-1 0 0,-1 1 1 0 0,1-1 0 0 0,-1 1 0 0 0,1 0-1 0 0,0-1 1 0 0,-1 1 0 0 0,1 0 0 0 0,0 0-1 0 0,0 0 1 0 0,-1 0 0 0 0,-1 2 0 0 0,-1 2 68 0 0,0 1 1 0 0,0 0-1 0 0,0-1 1 0 0,1 1-1 0 0,-4 9 1 0 0,0 2-82 0 0,1 1 1 0 0,1 0-1 0 0,1 0 1 0 0,1 1-1 0 0,-3 31 1 0 0,5-21-73 0 0,1 0 0 0 0,8 57 0 0 0,-6-73 10 0 0,1-1 0 0 0,0 0 0 0 0,0 0 0 0 0,1-1 0 0 0,1 1 0 0 0,0-1 0 0 0,0 0 0 0 0,1 0 0 0 0,1 0 0 0 0,0-1 0 0 0,0 0 0 0 0,1 0 0 0 0,0-1 0 0 0,1 0 0 0 0,0 0 0 0 0,0-1 0 0 0,21 14 0 0 0,-25-19 15 0 0,1-1 0 0 0,0 1-1 0 0,0-1 1 0 0,-1 0 0 0 0,2 0-1 0 0,-1 0 1 0 0,0-1-1 0 0,0 0 1 0 0,0 0 0 0 0,1-1-1 0 0,-1 0 1 0 0,0 0 0 0 0,0 0-1 0 0,1-1 1 0 0,-1 0 0 0 0,0 0-1 0 0,12-4 1 0 0,-14 4 32 0 0,-1-1 0 0 0,1 1 1 0 0,0-1-1 0 0,-1 0 0 0 0,1 0 0 0 0,-1 0 0 0 0,0-1 0 0 0,0 1 1 0 0,0-1-1 0 0,0 0 0 0 0,0 0 0 0 0,0 0 0 0 0,-1 0 1 0 0,0 0-1 0 0,1 0 0 0 0,-1-1 0 0 0,0 1 0 0 0,-1-1 0 0 0,1 0 1 0 0,-1 1-1 0 0,1-1 0 0 0,-1 0 0 0 0,0 0 0 0 0,0 0 0 0 0,-1 0 1 0 0,1 0-1 0 0,-1 0 0 0 0,0-6 0 0 0,-1 0-8 0 0,1 1 1 0 0,-2 0-1 0 0,1-1 0 0 0,-1 1 1 0 0,-1 0-1 0 0,0 0 0 0 0,0 0 0 0 0,-1 1 1 0 0,0-1-1 0 0,0 1 0 0 0,-1 0 1 0 0,0 0-1 0 0,0 0 0 0 0,-10-11 1 0 0,-64-75-223 0 0,55 62-2223 0 0,0-1-3315 0 0,10 15-87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1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12439 0 0,'2'17'235'0'0,"-1"-12"-99"0"0,-1-1 0 0 0,1 0 0 0 0,0 1 0 0 0,0-1 0 0 0,0 0 0 0 0,1 1 0 0 0,2 4 0 0 0,4 11 388 0 0,-1 0 0 0 0,-1 0-1 0 0,6 41 1 0 0,2 68 1713 0 0,-13-112-2229 0 0,6 79 451 0 0,4 48-1023 0 0,-9-123 273 0 0,2 13-1834 0 0,-3-32 263 0 0</inkml:trace>
  <inkml:trace contextRef="#ctx0" brushRef="#br0" timeOffset="1">197 0 6911 0 0,'0'0'528'0'0,"0"2"-341"0"0,11 26 3203 0 0,-2-3-1234 0 0,19 34-1 0 0,14 26-1561 0 0,51 145 0 0 0,-85-210-615 0 0,14 54-1784 0 0,-12-42 699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1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2303 0 0,'0'-2'9347'0'0,"11"-19"-5156"0"0,-9 18-4129 0 0,0 1 0 0 0,-1 0 0 0 0,1-1 0 0 0,0 1 0 0 0,0 0 0 0 0,1 0 0 0 0,-1 0 0 0 0,0 1 0 0 0,1-1 0 0 0,-1 0 0 0 0,1 1 0 0 0,-1 0 0 0 0,1 0 0 0 0,0-1 0 0 0,0 2 0 0 0,-1-1 0 0 0,6-1 0 0 0,2 1-145 0 0,1 0 1 0 0,-1 1 0 0 0,1 0 0 0 0,-1 1 0 0 0,1 0-1 0 0,-1 0 1 0 0,0 2 0 0 0,0-1 0 0 0,0 1 0 0 0,0 0-1 0 0,0 1 1 0 0,0 0 0 0 0,12 8 0 0 0,-18-9-357 0 0,1 0 0 0 0,-1 0 0 0 0,0 1 0 0 0,0-1 0 0 0,0 1 0 0 0,6 8 0 0 0,3 10-1151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1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39 142 3679 0 0,'-1'-1'284'0'0,"-2"0"199"0"0,1 0 0 0 0,-1 0-1 0 0,1 0 1 0 0,-1 0-1 0 0,1 0 1 0 0,-1 0-1 0 0,0 1 1 0 0,1-1-1 0 0,-1 1 1 0 0,-9-1 4012 0 0,19-1 450 0 0,25-5-4169 0 0,37-3 1 0 0,-54 8-660 0 0,85-10 366 0 0,71-10-258 0 0,-151 19-203 0 0,0 1 1 0 0,25 2-1 0 0,-35 0-13 0 0,-3-1 7 0 0,0 1 0 0 0,-1-1 0 0 0,0-1 0 0 0,1 1-1 0 0,-1-1 1 0 0,0 0 0 0 0,1 0 0 0 0,5-4 0 0 0,-12 6-9 0 0,5-4 38 0 0,2-7 20 0 0,-6 9-1 0 0,-7-7 60 0 0,3 7-110 0 0,1-1 0 0 0,0 1 0 0 0,-1-1 0 0 0,0 1-1 0 0,1 0 1 0 0,-1 0 0 0 0,0 0 0 0 0,0 1 0 0 0,0-1 0 0 0,0 1-1 0 0,-1-1 1 0 0,1 1 0 0 0,0 0 0 0 0,-1 1 0 0 0,1-1 0 0 0,0 0 0 0 0,-1 1-1 0 0,1 0 1 0 0,-1 0 0 0 0,1 0 0 0 0,0 0 0 0 0,-1 0 0 0 0,-4 2-1 0 0,4-1-5 0 0,-1 0 0 0 0,0 1 0 0 0,0 0 0 0 0,1 0 0 0 0,0 0 0 0 0,-1 0 0 0 0,1 1 0 0 0,0 0 0 0 0,0 0 0 0 0,0 0 0 0 0,0 0 0 0 0,1 1 0 0 0,-1-1 0 0 0,1 1 0 0 0,-4 6 0 0 0,-3 6-12 0 0,1 1 1 0 0,1 0-1 0 0,0 1 0 0 0,1 0 1 0 0,-8 33-1 0 0,-12 98-51 0 0,21-109 60 0 0,-8 48-5 0 0,-10 71 0 0 0,19-117 0 0 0,3 74 0 0 0,5-84 0 0 0,1-13-21 0 0,9-43-276 0 0,-6 7 182 0 0,-1 0 1 0 0,9-34-1 0 0,-4 8 93 0 0,16-54-13 0 0,8-26 10 0 0,-9 35 25 0 0,8-22 0 0 0,-33 107 2 0 0,-1 2 5 0 0,1-1 0 0 0,-1 0 0 0 0,0 1 0 0 0,1-1 0 0 0,0 1 0 0 0,-1-1 0 0 0,1 1 0 0 0,0-1 0 0 0,0 1 0 0 0,0 0 0 0 0,0-1 0 0 0,0 1-1 0 0,0 0 1 0 0,0 0 0 0 0,1-1 0 0 0,-1 1 0 0 0,0 0 0 0 0,1 1 0 0 0,-1-1 0 0 0,2-1 0 0 0,3 15 77 0 0,-3 1-50 0 0,0-1 0 0 0,0 1 1 0 0,-2 0-1 0 0,1 26 0 0 0,-8 59 160 0 0,4-76-183 0 0,-1 5 15 0 0,0 1-1 0 0,-2-1 1 0 0,-1 0 0 0 0,-15 41-1 0 0,20-64-22 0 0,-11 12 65 0 0,5-30-112 0 0,5 2-36 0 0,1 1 0 0 0,0-1 0 0 0,0 1 0 0 0,1-1 0 0 0,0 0 0 0 0,3-16 0 0 0,-1-18-99 0 0,-1 21 44 0 0,6-32 0 0 0,-1 2-35 0 0,21-133-1244 0 0,-18 128-473 0 0,-7 32 804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1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88 120 9671 0 0,'-3'-20'580'0'0,"3"16"-533"0"0,-1 1 0 0 0,1-1 0 0 0,-1 1-1 0 0,1 0 1 0 0,-1-1 0 0 0,0 1 0 0 0,-1 0 0 0 0,1 0 0 0 0,-3-5-1 0 0,3 7 298 0 0,0-1 0 0 0,0 1 0 0 0,0-1 0 0 0,0 1 0 0 0,0 0 0 0 0,0 0 0 0 0,0 0 0 0 0,-1-1 0 0 0,1 1 0 0 0,0 0 0 0 0,-1 1-1 0 0,1-1 1 0 0,-1 0 0 0 0,1 0 0 0 0,-1 1 0 0 0,1-1 0 0 0,-4 0 0 0 0,4 1-250 0 0,0 0-1 0 0,0 0 1 0 0,0 0-1 0 0,0 1 1 0 0,0-1 0 0 0,0 0-1 0 0,0 1 1 0 0,0-1-1 0 0,0 0 1 0 0,0 1-1 0 0,1-1 1 0 0,-1 1 0 0 0,0 0-1 0 0,0-1 1 0 0,0 1-1 0 0,1 0 1 0 0,-1-1-1 0 0,0 1 1 0 0,1 0 0 0 0,-1 0-1 0 0,0 0 1 0 0,-2 5-33 0 0,0 0 1 0 0,0 0-1 0 0,1 0 1 0 0,0 0-1 0 0,0 0 1 0 0,-1 7-1 0 0,-2 13 44 0 0,2 1 0 0 0,1-1 1 0 0,1 1-1 0 0,2 0 0 0 0,0 0 0 0 0,8 38 0 0 0,-6-48-64 0 0,1 0-1 0 0,0-1 1 0 0,1 1 0 0 0,12 25-1 0 0,-14-35 2 0 0,1-1-1 0 0,-1 1 1 0 0,1-1-1 0 0,0 0 1 0 0,1-1 0 0 0,-1 1-1 0 0,1-1 1 0 0,0 0-1 0 0,1 0 1 0 0,-1 0 0 0 0,1-1-1 0 0,0 0 1 0 0,12 7 0 0 0,-14-10 20 0 0,0 1 0 0 0,0-1 0 0 0,1 0 0 0 0,-1 0 0 0 0,0 0 0 0 0,1 0 0 0 0,-1-1 0 0 0,1 0 0 0 0,-1 0 0 0 0,0 0 1 0 0,1 0-1 0 0,-1-1 0 0 0,6-1 0 0 0,-4 0 24 0 0,1 0-1 0 0,-1 0 1 0 0,0-1 0 0 0,0 0 0 0 0,0 0 0 0 0,0 0-1 0 0,0-1 1 0 0,5-5 0 0 0,-3 2 21 0 0,0 0 1 0 0,0-1-1 0 0,-1 0 0 0 0,1-1 1 0 0,-2 1-1 0 0,0-2 1 0 0,0 1-1 0 0,0 0 0 0 0,-1-1 1 0 0,5-14-1 0 0,-9 18-42 0 0,0 0-1 0 0,0 0 1 0 0,0-1-1 0 0,0 1 1 0 0,-1 0-1 0 0,0-1 1 0 0,-1 1-1 0 0,0 0 1 0 0,0-1-1 0 0,0 1 1 0 0,0 0-1 0 0,-1 0 1 0 0,-4-11-1 0 0,-5-6 101 0 0,0 1 1 0 0,-15-23-1 0 0,25 44-163 0 0,-14-23-202 0 0,-1 1 0 0 0,-1 0 0 0 0,-1 1 0 0 0,-1 1 0 0 0,-1 1-1 0 0,-30-24 1 0 0,47 42-226 0 0,-1-1 0 0 0,0 0 0 0 0,0 1 0 0 0,-7-3 0 0 0,10 4-114 0 0,-1 1-1 0 0,0-1 0 0 0,1 1 1 0 0,-1 0-1 0 0,1 0 1 0 0,-1-1-1 0 0,1 1 1 0 0,-1 0-1 0 0,0 1 1 0 0,-1-1-1 0 0,-12 5-6223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1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13647 0 0,'0'0'1239'0'0,"-1"1"-1022"0"0,-3 2-126 0 0,3-3-50 0 0,1 1 0 0 0,0 0 1 0 0,-1-1-1 0 0,1 1 0 0 0,0 0 1 0 0,0 0-1 0 0,0-1 0 0 0,0 1 0 0 0,0 0 1 0 0,0 0-1 0 0,0-1 0 0 0,0 1 1 0 0,0 0-1 0 0,0 0 0 0 0,0 1 0 0 0,1 0 83 0 0,11 224 2883 0 0,-1-34-2070 0 0,-8-130-1434 0 0,2-1 0 0 0,17 83 0 0 0,-19-131-2980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8751 0 0,'0'0'794'0'0,"2"2"-652"0"0,1 1 132 0 0,-1-1-1 0 0,1 1 0 0 0,-1 0 0 0 0,0 0 1 0 0,0 1-1 0 0,0-1 0 0 0,0 0 0 0 0,0 1 0 0 0,-1-1 1 0 0,0 1-1 0 0,1-1 0 0 0,-1 1 0 0 0,0 7 1 0 0,6 12 959 0 0,9 23 0 0 0,7 25-201 0 0,41 187 31 0 0,-16-88-4536 0 0,-40-140-1921 0 0</inkml:trace>
  <inkml:trace contextRef="#ctx0" brushRef="#br0" timeOffset="1">0 447 12439 0 0,'0'0'8214'0'0,"2"0"-7586"0"0,6-3-388 0 0,0 0 0 0 0,0 1 1 0 0,1 0-1 0 0,-1 0 0 0 0,1 1 1 0 0,9 0-1 0 0,15-2-1 0 0,124-27-826 0 0,-119 22-453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2303 0 0,'0'0'11687'0'0,"1"-2"-11271"0"0,2 0-157 0 0,1-1 0 0 0,-1 1-1 0 0,1 0 1 0 0,-1 0 0 0 0,8-3 0 0 0,14-8 553 0 0,28-13 103 0 0,-34 14-712 0 0,32-14 0 0 0,-6 2 96 0 0,41-16 382 0 0,-53 26-370 0 0,21-11 142 0 0,28-12-222 0 0,-40 22-186 0 0,41-16-74 0 0,-57 18-3152 0 0,-25 13 2286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2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18 744 6911 0 0,'0'0'528'0'0,"-1"2"-341"0"0,-2 4-38 0 0,1-1 0 0 0,-1 1 0 0 0,1 0 0 0 0,1 0 0 0 0,-1 0 0 0 0,1 1 0 0 0,0-1 0 0 0,0 0 0 0 0,1 10 0 0 0,5 60 1951 0 0,-5-70-2015 0 0,5 25 453 0 0,2-1 0 0 0,1 0 0 0 0,17 45 0 0 0,0-4 99 0 0,43 204 560 0 0,37 157-719 0 0,-46-204-280 0 0,-46-172-56 0 0,7 49 341 0 0,8 131 0 0 0,-24-200-389 0 0,4 55 112 0 0,6 62 62 0 0,-9-117-213 0 0,18 117 173 0 0,-14-108-170 0 0,-5-20 6 0 0,17 51 0 0 0,-18-68-40 0 0,0 0 0 0 0,1 0 1 0 0,0 0-1 0 0,0-1 1 0 0,1 0-1 0 0,0 0 1 0 0,0 0-1 0 0,0-1 1 0 0,1 1-1 0 0,8 6 1 0 0,1-3 90 0 0,-1 0 1 0 0,2-2-1 0 0,-1 0 1 0 0,1 0-1 0 0,25 7 1 0 0,6 4 180 0 0,77 29 134 0 0,231 57 0 0 0,-207-73-39 0 0,159 13-1 0 0,154-9 469 0 0,-409-33-846 0 0,153 7 34 0 0,86 6 34 0 0,21 2-57 0 0,-90-8 6 0 0,-59-6-17 0 0,-43-2-16 0 0,144-8 64 0 0,-225 4-58 0 0,-11 0-26 0 0,0-1 0 0 0,-1-1 1 0 0,1-1-1 0 0,-1-1 0 0 0,-1-1 0 0 0,46-20 0 0 0,-64 22 44 0 0,0 1 0 0 0,0-2 1 0 0,0 1-1 0 0,-1-1 0 0 0,0 0 0 0 0,0-1 0 0 0,-1 0 0 0 0,0 0 1 0 0,0 0-1 0 0,-1-1 0 0 0,0 0 0 0 0,0 0 0 0 0,0 0 0 0 0,-1 0 1 0 0,4-13-1 0 0,0-2 8 0 0,-1-1 0 0 0,-2 1 1 0 0,0-1-1 0 0,3-42 0 0 0,-5-7-10 0 0,-3 0 0 0 0,-12-90-1 0 0,-36-144 50 0 0,20 134-53 0 0,-128-722-127 0 0,74 445 72 0 0,40 155-2 0 0,-12-60-268 0 0,49 330 293 0 0,-1 1 0 0 0,-1 1 1 0 0,-1-1-1 0 0,-1 2 0 0 0,-2-1 0 0 0,0 1 0 0 0,-19-29 0 0 0,21 38 28 0 0,-1 1 1 0 0,0 0-1 0 0,-1 1 0 0 0,0 0 0 0 0,0 0 0 0 0,-1 1 1 0 0,-1 1-1 0 0,1 0 0 0 0,-2 1 0 0 0,1 0 0 0 0,-1 1 1 0 0,-27-10-1 0 0,18 10 13 0 0,-1 1 1 0 0,-43-6-1 0 0,-49 4 50 0 0,80 7-36 0 0,-231-19 83 0 0,-158-4 90 0 0,-313 32 71 0 0,566-5-236 0 0,-242-10 511 0 0,360 5-506 0 0,-93-9 77 0 0,81 5-16 0 0,-117 3 0 0 0,165 5-105 0 0,0 0 0 0 0,0 1 0 0 0,1 1-1 0 0,-1 0 1 0 0,1 2 0 0 0,0 0 0 0 0,0 1 0 0 0,1 0-1 0 0,-27 17 1 0 0,29-14-1 0 0,1 0 1 0 0,0 1-1 0 0,0 0 0 0 0,2 1 0 0 0,-1 0 0 0 0,1 1 0 0 0,1 0 1 0 0,0 1-1 0 0,1 0 0 0 0,-11 25 0 0 0,3 1-6 0 0,2 0 0 0 0,2 1 0 0 0,2 1 0 0 0,1 0 0 0 0,-3 44 0 0 0,-14 60 3 0 0,-1 17-42 0 0,12-33-1839 0 0,2 164 0 0 0,16-231 262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3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365 50 8751 0 0,'-13'-20'794'0'0,"10"18"-652"0"0,-45 1 2050 0 0,39 0-1548 0 0,0 0-1 0 0,-1 1 1 0 0,1 1 0 0 0,0-1 0 0 0,-15 4 0 0 0,6 1-40 0 0,-31 10 0 0 0,41-11-501 0 0,1-1 0 0 0,0 1 0 0 0,0 1 0 0 0,0-1 0 0 0,0 1 0 0 0,-9 9 0 0 0,5-3-55 0 0,1 0 1 0 0,0 1-1 0 0,1 0 0 0 0,0 1 0 0 0,1 0 1 0 0,1 0-1 0 0,0 1 0 0 0,0 0 0 0 0,1 0 0 0 0,-4 17 1 0 0,7-21-32 0 0,1-1 0 0 0,0 1 0 0 0,1 0 1 0 0,-1-1-1 0 0,2 1 0 0 0,0 0 1 0 0,0 0-1 0 0,0 0 0 0 0,1 0 0 0 0,1 0 1 0 0,0-1-1 0 0,0 1 0 0 0,1-1 0 0 0,0 1 1 0 0,1-1-1 0 0,8 16 0 0 0,-8-18-14 0 0,1-1 1 0 0,0 0-1 0 0,0 0 0 0 0,0 0 0 0 0,1 0 0 0 0,0-1 1 0 0,0 0-1 0 0,0 0 0 0 0,13 7 0 0 0,-15-10-1 0 0,1 1 0 0 0,0-1 0 0 0,-1 0 0 0 0,1-1 0 0 0,0 1 0 0 0,0-1 0 0 0,0 0 0 0 0,0 0 0 0 0,0-1 0 0 0,0 1 0 0 0,1-1 0 0 0,-1 0 0 0 0,0 0 0 0 0,0-1 0 0 0,9-1 0 0 0,-8 0 3 0 0,-1 0 0 0 0,0 0 0 0 0,0 0 0 0 0,0-1 0 0 0,0 0 0 0 0,0 0 0 0 0,0 0 0 0 0,-1 0 0 0 0,1-1 0 0 0,-1 0-1 0 0,0 0 1 0 0,0 0 0 0 0,4-7 0 0 0,2-3 24 0 0,-2 0-1 0 0,0-1 1 0 0,7-18-1 0 0,3-5 1 0 0,-8 13-17 0 0,-1 0 0 0 0,0-1 0 0 0,-2 0 0 0 0,5-34 0 0 0,-6 17 35 0 0,-2-1 0 0 0,-2-45 1 0 0,-2 87 234 0 0,0 5-162 0 0,6 159 619 0 0,-3-122-756 0 0,3 0 0 0 0,11 42 0 0 0,-11-61-364 0 0,1-1 1 0 0,1 0-1 0 0,0 0 0 0 0,21 33 0 0 0,-26-49-53 0 0,-1 0 0 0 0,1 0 0 0 0,0 0-1 0 0,1-1 1 0 0,5 6 0 0 0,5 0-1057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4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4 1839 0 0,'-1'-1'603'0'0,"-1"1"-54"0"0,1-1 1 0 0,-1 1-1 0 0,1 0 1 0 0,-1-1-1 0 0,1 1 0 0 0,-1 0 1 0 0,1 0-1 0 0,-1 0 0 0 0,1 0 1 0 0,-1 0-1 0 0,1 0 0 0 0,0 1 1 0 0,-1-1-1 0 0,1 0 0 0 0,-1 1 1 0 0,1-1-1 0 0,-1 1 0 0 0,1-1 1 0 0,0 1-1 0 0,-1 0 0 0 0,1 0 1 0 0,0 0-1 0 0,0-1 0 0 0,0 1 1 0 0,0 0-1 0 0,-2 2 0 0 0,2-1-498 0 0,-1-1 1 0 0,1 1-1 0 0,0 0 0 0 0,-1 0 0 0 0,1 0 0 0 0,0 0 0 0 0,-1 3 0 0 0,1 1 66 0 0,0-1-1 0 0,0 0 1 0 0,1 1-1 0 0,-1-1 1 0 0,1 1-1 0 0,0-1 0 0 0,2 9 1 0 0,-1 12 31 0 0,-1-1-111 0 0,0 53 191 0 0,12 101-1 0 0,-7-148-289 0 0,16 99-1097 0 0,-16-111 860 0 0,0 0 0 0 0,1 0 0 0 0,1-1 0 0 0,15 29 0 0 0,-9-27-1070 0 0,1-3-50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4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77 170 10591 0 0,'0'0'964'0'0,"-2"1"-794"0"0,-1-1-111 0 0,0 1 0 0 0,0-1 0 0 0,0 1 0 0 0,0 0 0 0 0,0 0 0 0 0,0 0 0 0 0,0 1 0 0 0,0-1 0 0 0,0 1 0 0 0,0-1 0 0 0,1 1 0 0 0,-1 0 0 0 0,1 0 0 0 0,-1 0 0 0 0,1 0 0 0 0,0 1 0 0 0,0-1 0 0 0,0 1 0 0 0,0-1 0 0 0,0 1 0 0 0,1 0 1 0 0,-1-1-1 0 0,1 1 0 0 0,-2 3 0 0 0,0 6 100 0 0,0-1 0 0 0,1 1 0 0 0,0 0 0 0 0,1 0 0 0 0,0 0 0 0 0,0 0 0 0 0,2 0 0 0 0,-1 0 1 0 0,2-1-1 0 0,3 18 0 0 0,4 7 49 0 0,1-1 0 0 0,16 38 0 0 0,-19-58-116 0 0,0 1-1 0 0,1-1 0 0 0,0-1 0 0 0,21 27 0 0 0,-25-35-25 0 0,2 0-1 0 0,-1 0 0 0 0,1 0 0 0 0,0-1 1 0 0,0 0-1 0 0,0 0 0 0 0,1-1 0 0 0,0 1 0 0 0,-1-1 1 0 0,2-1-1 0 0,-1 1 0 0 0,12 3 0 0 0,-16-7-5 0 0,0 1-1 0 0,0 0 1 0 0,0-1 0 0 0,0 0-1 0 0,0 0 1 0 0,0 1-1 0 0,0-2 1 0 0,0 1-1 0 0,0 0 1 0 0,0-1-1 0 0,0 1 1 0 0,0-1 0 0 0,0 0-1 0 0,0 0 1 0 0,0 0-1 0 0,0-1 1 0 0,0 1-1 0 0,-1-1 1 0 0,1 1 0 0 0,-1-1-1 0 0,1 0 1 0 0,-1 0-1 0 0,0 0 1 0 0,1 0-1 0 0,-1 0 1 0 0,0-1-1 0 0,0 1 1 0 0,-1-1 0 0 0,1 1-1 0 0,2-6 1 0 0,-1 2 106 0 0,0-1 0 0 0,0 0 0 0 0,-1 0 0 0 0,0 0 1 0 0,0 0-1 0 0,-1-1 0 0 0,0 1 0 0 0,0 0 0 0 0,-1-1 0 0 0,0 1 1 0 0,0-1-1 0 0,-1-7 0 0 0,-4-13 197 0 0,-2 0-1 0 0,0 1 1 0 0,-14-32-1 0 0,-40-77 74 0 0,9 21-890 0 0,37 81-736 0 0,-22-59-4355 0 0,33 77 3433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4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0 6911 0 0,'2'20'973'0'0,"-1"-1"-1"0"0,-1 1 0 0 0,-1 0 1 0 0,0-1-1 0 0,-2 1 0 0 0,0-1 0 0 0,-1 1 1 0 0,-9 24-1 0 0,10-30-747 0 0,1 0 1 0 0,0 0-1 0 0,1 0 1 0 0,0 0-1 0 0,1 0 1 0 0,1 0-1 0 0,1 0 1 0 0,-1 0-1 0 0,2-1 1 0 0,0 1-1 0 0,1 0 1 0 0,0-1-1 0 0,1 0 1 0 0,1 0-1 0 0,8 15 1 0 0,-10-22-179 0 0,0 0 0 0 0,0 0 0 0 0,1 0 0 0 0,0 0 0 0 0,0-1 1 0 0,1 0-1 0 0,0 0 0 0 0,-1 0 0 0 0,2-1 0 0 0,-1 0 0 0 0,0 0 0 0 0,1 0 0 0 0,0-1 0 0 0,0 0 1 0 0,0 0-1 0 0,0-1 0 0 0,14 3 0 0 0,-18-5-24 0 0,-1 1 1 0 0,1-1-1 0 0,-1 0 1 0 0,1 0-1 0 0,-1 0 1 0 0,1 0-1 0 0,-1 0 1 0 0,1 0-1 0 0,-1-1 1 0 0,1 0-1 0 0,-1 1 1 0 0,0-1-1 0 0,1 0 1 0 0,-1 0-1 0 0,0 0 1 0 0,4-2-1 0 0,-3 0 26 0 0,0 1-1 0 0,0-1 0 0 0,-1 0 0 0 0,1 1 0 0 0,-1-1 1 0 0,1 0-1 0 0,-1-1 0 0 0,0 1 0 0 0,3-7 0 0 0,-1 0 89 0 0,0 0 0 0 0,-1 0 1 0 0,0-1-1 0 0,-1 1 0 0 0,0-1 0 0 0,1-18 0 0 0,-3 16-75 0 0,0 0 1 0 0,-1 0-1 0 0,-1 0 0 0 0,0 1 0 0 0,0-1 0 0 0,-2 1 1 0 0,1-1-1 0 0,-1 1 0 0 0,-11-20 0 0 0,4 12 38 0 0,0 1-1 0 0,-2 1 1 0 0,0 0 0 0 0,-28-29-1 0 0,37 43-103 0 0,-6-8-154 0 0,-1 1 0 0 0,-1 0 0 0 0,0 1 1 0 0,-26-17-1 0 0,9 5-2438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5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0 9127 0 0,'0'0'823'0'0,"1"0"-678"0"0,4 0 17 0 0,-3 0 590 0 0,-10 0-2 0 0,0 0 1 0 0,1 1 0 0 0,-1-1-1 0 0,1 2 1 0 0,-1-1 0 0 0,-9 4-1 0 0,0 1-94 0 0,-69 19 1727 0 0,84-25-2175 0 0,3 2-201 0 0,0 0 0 0 0,0 0 0 0 0,0 0 0 0 0,0 0 0 0 0,0 0 0 0 0,1 0 0 0 0,-1-1 0 0 0,1 1 0 0 0,2 2 0 0 0,-1-1-9 0 0,8 7-8 0 0,0-1 0 0 0,1 0 0 0 0,-1-1 1 0 0,2 0-1 0 0,15 7 0 0 0,12 8 85 0 0,76 53 339 0 0,-90-56-174 0 0,0 1 0 0 0,27 28 1 0 0,-48-43-136 0 0,1 0 0 0 0,-1 1 1 0 0,0-1-1 0 0,0 1 0 0 0,0 1 1 0 0,-1-1-1 0 0,-1 0 1 0 0,1 1-1 0 0,-1 0 0 0 0,0 0 1 0 0,-1 0-1 0 0,0 0 0 0 0,0 0 1 0 0,-1 0-1 0 0,0 1 1 0 0,0-1-1 0 0,-1 0 0 0 0,0 1 1 0 0,0-1-1 0 0,-1 0 0 0 0,0 1 1 0 0,-1-1-1 0 0,0 0 1 0 0,0 0-1 0 0,-1 0 0 0 0,0 0 1 0 0,0 0-1 0 0,-1-1 0 0 0,0 1 1 0 0,-8 11-1 0 0,5-10-62 0 0,0 0-1 0 0,-1 0 1 0 0,0-1 0 0 0,-17 14-1 0 0,22-20-36 0 0,0 0 0 0 0,0 0 0 0 0,0 0 0 0 0,-1 0 0 0 0,1-1 0 0 0,0 1 0 0 0,-1-1 0 0 0,1 0 0 0 0,-1 0 0 0 0,0-1 0 0 0,1 1 0 0 0,-1-1-1 0 0,0 1 1 0 0,0-1 0 0 0,1 0 0 0 0,-1-1 0 0 0,0 1 0 0 0,1-1 0 0 0,-5 0 0 0 0,6 0-19 0 0,1 1-1 0 0,0-1 1 0 0,-1 1-1 0 0,1-1 1 0 0,0 0-1 0 0,-1 1 1 0 0,1-1 0 0 0,0 0-1 0 0,0 0 1 0 0,0 0-1 0 0,0 0 1 0 0,0 0-1 0 0,0 0 1 0 0,0 0-1 0 0,0 0 1 0 0,0 0 0 0 0,0-1-1 0 0,1 1 1 0 0,-1 0-1 0 0,0-1 1 0 0,1 1-1 0 0,-1 0 1 0 0,1-1-1 0 0,-1 1 1 0 0,1-1 0 0 0,0 1-1 0 0,0-1 1 0 0,0 1-1 0 0,0 0 1 0 0,0-1-1 0 0,0 1 1 0 0,0-1-1 0 0,0 1 1 0 0,0-1 0 0 0,1-2-1 0 0,0 0-28 0 0,0 0 0 0 0,1 0 0 0 0,-1 0 0 0 0,1 1-1 0 0,-1-1 1 0 0,1 0 0 0 0,0 1 0 0 0,1-1 0 0 0,-1 1 0 0 0,1 0-1 0 0,-1-1 1 0 0,4-2 0 0 0,20-14-152 0 0,50-29 1 0 0,5-4 127 0 0,-39 23 52 0 0,-20 15 0 0 0,0-1 0 0 0,-2-1-1 0 0,36-36 1 0 0,-49 44-35 0 0,1-1-1 0 0,-1 0 0 0 0,-1 0 1 0 0,0 0-1 0 0,0-1 1 0 0,4-13-1 0 0,-8 20 36 0 0,-1 1 1 0 0,0-1-1 0 0,0 0 0 0 0,0 1 1 0 0,0-1-1 0 0,-1 0 0 0 0,1 0 0 0 0,-1 1 1 0 0,0-1-1 0 0,0 0 0 0 0,-1 0 1 0 0,1 0-1 0 0,-1 1 0 0 0,0-1 1 0 0,0 0-1 0 0,0 1 0 0 0,0-1 0 0 0,-1 1 1 0 0,1-1-1 0 0,-1 1 0 0 0,0-1 1 0 0,0 1-1 0 0,-3-4 0 0 0,3 5 17 0 0,0 1 0 0 0,0-1 0 0 0,0 1 0 0 0,0-1 0 0 0,0 1 0 0 0,0 0 0 0 0,-1-1 1 0 0,1 1-1 0 0,0 0 0 0 0,-1 1 0 0 0,1-1 0 0 0,0 0 0 0 0,-1 1 0 0 0,-3-1 0 0 0,-4 0 29 0 0,0 1 0 0 0,-13 1 1 0 0,17-1-17 0 0,3 1 20 0 0,-1-1 1 0 0,1 1 0 0 0,0-1-1 0 0,-1 1 1 0 0,1 0-1 0 0,0 0 1 0 0,0 1-1 0 0,0-1 1 0 0,0 1 0 0 0,0-1-1 0 0,0 1 1 0 0,1 0-1 0 0,-1 0 1 0 0,0 0 0 0 0,1 0-1 0 0,-1 1 1 0 0,1-1-1 0 0,0 1 1 0 0,0-1-1 0 0,0 1 1 0 0,0 0 0 0 0,0 0-1 0 0,1 0 1 0 0,-1 0-1 0 0,1 0 1 0 0,0 0 0 0 0,-1 5-1 0 0,0-1 46 0 0,0 1 0 0 0,1-1 0 0 0,0 0 0 0 0,1 0 1 0 0,0 0-1 0 0,0 1 0 0 0,0-1 0 0 0,1 0 0 0 0,0 0 0 0 0,0 0 0 0 0,5 14 0 0 0,-3-14-31 0 0,0 0 0 0 0,0 0 0 0 0,1-1 0 0 0,0 1-1 0 0,1-1 1 0 0,-1 0 0 0 0,1 0 0 0 0,7 7 0 0 0,5 2 103 0 0,28 20-1 0 0,-34-28-125 0 0,1 0 0 0 0,0 0 0 0 0,1-1-1 0 0,-1-1 1 0 0,1 0 0 0 0,0-1 0 0 0,24 5-1 0 0,-12-5-118 0 0,0-1 0 0 0,0 0 0 0 0,32-3 0 0 0,-26-2-1093 0 0,-1-2 1 0 0,0-1 0 0 0,47-14 0 0 0,-39 8-6235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6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 8751 0 0,'0'0'674'0'0,"-2"3"-438"0"0,2-3-219 0 0,-1 1-12 0 0,1-1 1 0 0,0 1 0 0 0,0-1-1 0 0,0 1 1 0 0,0-1 0 0 0,0 0 0 0 0,-1 1-1 0 0,1-1 1 0 0,0 1 0 0 0,0-1-1 0 0,-1 0 1 0 0,1 1 0 0 0,0-1-1 0 0,-1 0 1 0 0,1 1 0 0 0,0-1-1 0 0,-1 0 1 0 0,1 0 0 0 0,-1 1-1 0 0,1-1 1 0 0,0 0 0 0 0,-1 0-1 0 0,1 0 1 0 0,-1 0 0 0 0,1 1-1 0 0,-1-1 1 0 0,1 0 0 0 0,0 0-1 0 0,-1 0 1 0 0,1 0 0 0 0,-1 0-1 0 0,1 0 1 0 0,-1 0 0 0 0,1 0-1 0 0,-1 0 1 0 0,1 0 0 0 0,-1-1-1 0 0,1 1 1 0 0,-1 0 0 0 0,1 0 134 0 0,-1-1 0 0 0,1 1 0 0 0,-1 0 0 0 0,1 0 0 0 0,-1 0 0 0 0,1 0 0 0 0,-1-1 0 0 0,1 1 0 0 0,-1 0 0 0 0,1 0 0 0 0,-1 0 0 0 0,1 0 0 0 0,-1 0-1 0 0,1 0 1 0 0,-1 0 0 0 0,1 0 0 0 0,-1 1 0 0 0,1-1 0 0 0,-1 0 0 0 0,1 0 0 0 0,-1 0 0 0 0,1 0 0 0 0,-1 1 0 0 0,1-1 0 0 0,-1 0 0 0 0,1 1 0 0 0,-1-1 0 0 0,1 0 0 0 0,0 1 0 0 0,-1-1 0 0 0,1 0 0 0 0,0 1 0 0 0,-1-1 0 0 0,1 1 0 0 0,-11 15 1467 0 0,4 0-1225 0 0,1-1 0 0 0,1 1-1 0 0,1 1 1 0 0,-5 27 0 0 0,6-29-277 0 0,-9 60 210 0 0,2 1 1 0 0,4 1 0 0 0,8 144-1 0 0,0-184-323 0 0,0 4-56 0 0,2-1 0 0 0,12 52 0 0 0,-7-55-747 0 0,1-1 0 0 0,2 0 0 0 0,29 61 0 0 0,-27-77-3259 0 0,2-5-1184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6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264 91 2759 0 0,'1'-2'207'0'0,"-1"1"-98"0"0,0-1 0 0 0,1 0 1 0 0,-1 1-1 0 0,0-1 0 0 0,0 0 0 0 0,0 1 0 0 0,0-1 0 0 0,0 0 1 0 0,-1 0-1 0 0,1 1 0 0 0,-1-1 0 0 0,1 0 0 0 0,-1 1 0 0 0,1-1 1 0 0,-1 1-1 0 0,0-1 0 0 0,0 1 0 0 0,1-1 0 0 0,-3-1 0 0 0,0-3 900 0 0,0 3-571 0 0,1-1 0 0 0,-1 1 0 0 0,0-1 0 0 0,0 1 1 0 0,0 0-1 0 0,0 0 0 0 0,-1 0 0 0 0,1 1 0 0 0,-1-1 0 0 0,1 1 0 0 0,-1 0 0 0 0,0 0 0 0 0,0 0 0 0 0,0 1 1 0 0,0-1-1 0 0,0 1 0 0 0,-1 0 0 0 0,1 0 0 0 0,-7 0 0 0 0,6 0-267 0 0,0 0-1 0 0,1 1 1 0 0,-1 0-1 0 0,0 0 1 0 0,1 0-1 0 0,-1 1 1 0 0,0-1-1 0 0,1 1 1 0 0,-1 0 0 0 0,0 1-1 0 0,1-1 1 0 0,-1 1-1 0 0,1 0 1 0 0,0 0-1 0 0,0 0 1 0 0,0 0-1 0 0,0 1 1 0 0,-4 3 0 0 0,-1 4-126 0 0,0 0 0 0 0,1 1 1 0 0,0 0-1 0 0,1 1 1 0 0,0 0-1 0 0,1 0 1 0 0,0 0-1 0 0,1 1 0 0 0,0-1 1 0 0,1 1-1 0 0,1 1 1 0 0,-4 25-1 0 0,6-29-45 0 0,0 0 0 0 0,1 0 0 0 0,1 13 0 0 0,0-19 0 0 0,0 1 0 0 0,0-1 0 0 0,0 0 0 0 0,1 1 0 0 0,0-1 0 0 0,-1 0 0 0 0,2 0 0 0 0,-1 0 0 0 0,5 7 0 0 0,-2-4 0 0 0,-2-4 0 0 0,-1 1 0 0 0,1-1 0 0 0,-1 0 0 0 0,1 0 0 0 0,0 0 0 0 0,0 0 0 0 0,0 0 0 0 0,8 4 0 0 0,-10-6 0 0 0,0 0 0 0 0,1 0 0 0 0,-1 0 0 0 0,1-1 0 0 0,-1 1 0 0 0,0 0 0 0 0,1-1 0 0 0,0 0 0 0 0,-1 1 0 0 0,1-1 0 0 0,-1 0 0 0 0,1 0 0 0 0,-1 1 0 0 0,1-1 0 0 0,0-1 0 0 0,-1 1 0 0 0,1 0 0 0 0,-1 0 0 0 0,3-1 0 0 0,1 0 0 0 0,-2 0 6 0 0,0 0-1 0 0,0 0 1 0 0,0 0-1 0 0,0 0 1 0 0,0-1-1 0 0,0 1 1 0 0,0-1-1 0 0,-1 1 1 0 0,1-1 0 0 0,-1 0-1 0 0,1 0 1 0 0,-1 0-1 0 0,0 0 1 0 0,0-1-1 0 0,3-3 1 0 0,3-5 40 0 0,-1 0 0 0 0,8-17 0 0 0,-5 9-19 0 0,2-6 773 0 0,15-47 1 0 0,-25 99-867 0 0,1-1-1 0 0,0 0 1 0 0,2-1 0 0 0,1 1-1 0 0,1-1 1 0 0,20 46 0 0 0,-25-67-150 0 0,0 1-108 0 0,0 0-1 0 0,0-1 0 0 0,0 1 0 0 0,5 5 1 0 0,-6-9-92 0 0,0 0 1 0 0,0 1 0 0 0,1-1-1 0 0,-1 0 1 0 0,0 0-1 0 0,1 0 1 0 0,-1 0 0 0 0,1 0-1 0 0,-1 0 1 0 0,1 0-1 0 0,1 0 1 0 0,7 2-4656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7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99 5063 0 0,'-1'-2'390'0'0,"-1"-3"-172"0"0,0-1 1 0 0,0 1 0 0 0,-1 0-1 0 0,0 0 1 0 0,-3-5-1 0 0,-4-6 2123 0 0,8 12-1883 0 0,-1 0 1 0 0,0 1-1 0 0,0-1 1 0 0,-1 0-1 0 0,1 1 0 0 0,-5-3 1 0 0,6 4-264 0 0,0 0 1 0 0,0 1 0 0 0,0-1-1 0 0,0 1 1 0 0,-1-1-1 0 0,1 1 1 0 0,-1 0-1 0 0,1 0 1 0 0,-1 0 0 0 0,1 0-1 0 0,-5 0 1 0 0,6 2-84 0 0,-1 0 0 0 0,1 0 0 0 0,0 0 0 0 0,0 0 0 0 0,-1 0 0 0 0,1 0 0 0 0,0 1 0 0 0,0-1 0 0 0,-1 3 0 0 0,0-1 74 0 0,-3 3 9 0 0,1 0 0 0 0,1 0 0 0 0,-1 1-1 0 0,1 0 1 0 0,0-1 0 0 0,0 1 0 0 0,-1 9 0 0 0,-10 54 643 0 0,7-30-475 0 0,3-16-190 0 0,-2 48 1 0 0,5-34-105 0 0,1-8-228 0 0,1 1 0 0 0,1-1 1 0 0,2 0-1 0 0,2 0 0 0 0,10 36 0 0 0,-10-47-800 0 0,0-1-1 0 0,1 0 1 0 0,13 24 0 0 0,-9-23-579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7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104 260 5527 0 0,'0'0'3208'0'0,"0"-2"-1750"0"0,0-2-1092 0 0,0 0 0 0 0,-1-1 0 0 0,0 1 0 0 0,0 0 0 0 0,0 1 0 0 0,0-1 0 0 0,0 0 0 0 0,-1 0 0 0 0,0 0 0 0 0,1 1 0 0 0,-1-1 1 0 0,-1 1-1 0 0,1-1 0 0 0,-1 1 0 0 0,1 0 0 0 0,-1 0 0 0 0,-5-5 0 0 0,6 7 418 0 0,0 1-415 0 0,-1 0-338 0 0,1 0 0 0 0,0 0-1 0 0,-1 0 1 0 0,1 0 0 0 0,-1 0-1 0 0,1 0 1 0 0,-1 1 0 0 0,1-1-1 0 0,0 1 1 0 0,-1 0 0 0 0,1 0-1 0 0,0 0 1 0 0,-1 0 0 0 0,1 0-1 0 0,0 0 1 0 0,0 1 0 0 0,0-1-1 0 0,0 0 1 0 0,0 1 0 0 0,1 0-1 0 0,-1 0 1 0 0,0-1 0 0 0,1 1-1 0 0,-1 0 1 0 0,1 0 0 0 0,0 0-1 0 0,-1 0 1 0 0,1 1 0 0 0,0-1-1 0 0,0 0 1 0 0,1 1 0 0 0,-1-1-1 0 0,0 3 1 0 0,-1 7 12 0 0,4 0-33 0 0,0-6-16 0 0,1 0-1 0 0,0-1 1 0 0,0 0-1 0 0,0 0 1 0 0,1 0-1 0 0,-1 0 1 0 0,1 0-1 0 0,5 4 1 0 0,-3-2-1 0 0,0-1-1 0 0,9 16 1 0 0,-8-9 7 0 0,-3-6 0 0 0,-1-1 0 0 0,1 1 0 0 0,1-1 0 0 0,-1 0 0 0 0,7 6 0 0 0,-6-6 3 0 0,-2-3 0 0 0,-1 0 1 0 0,1 0 0 0 0,0 0 0 0 0,1-1-1 0 0,-1 1 1 0 0,0-1 0 0 0,5 2-1 0 0,-6-2 167 0 0,1-3 70 0 0,-1 0-190 0 0,1 1 0 0 0,-1-1 1 0 0,0 0-1 0 0,1 0 0 0 0,-1 0 1 0 0,0 0-1 0 0,1-1 1 0 0,-1 1-1 0 0,0-1 0 0 0,0 1 1 0 0,0-1-1 0 0,-1 0 0 0 0,1 0 1 0 0,0 0-1 0 0,2-3 1 0 0,-2 2 39 0 0,0-1 0 0 0,0 0 0 0 0,-1 0 0 0 0,1 1 1 0 0,-1-1-1 0 0,0 0 0 0 0,0 0 0 0 0,0-9 0 0 0,0-4 249 0 0,-2 0 0 0 0,0 0 0 0 0,-6-30 0 0 0,5 32-175 0 0,-2-12-6 0 0,-1-1 1 0 0,-2 1-1 0 0,-1 0 1 0 0,-1 0-1 0 0,-14-29 0 0 0,6 22-744 0 0,16 32 307 0 0,-7-9-1357 0 0,6 9 1126 0 0,-2-5-3008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9 468 919 0 0,'-8'-2'15400'0'0,"137"-101"-10996"0"0,-78 61-3741 0 0,-29 23-277 0 0,44-30 1 0 0,40-20 322 0 0,63-36-210 0 0,-127 77-492 0 0,-21 13-121 0 0,-16 12-854 0 0,-1-1-1 0 0,0-1 0 0 0,0 1 0 0 0,0 0 1 0 0,0-1-1 0 0,3-6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8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5 6911 0 0,'0'0'528'0'0,"-4"-3"2033"0"0,4 2-2320 0 0,0 1-1 0 0,-1 0 1 0 0,1 0 0 0 0,0 0 0 0 0,-1 0 0 0 0,1 0-1 0 0,0 0 1 0 0,0 0 0 0 0,-1 0 0 0 0,1 0-1 0 0,0 0 1 0 0,-1 0 0 0 0,1 0 0 0 0,0 0 0 0 0,-1 0-1 0 0,1 0 1 0 0,0 0 0 0 0,-1 0 0 0 0,1 0 0 0 0,0 0-1 0 0,-2 1 1446 0 0,1 0-1445 0 0,0 0-70 0 0,1 0 0 0 0,-1 0 0 0 0,1 0 0 0 0,-1 0 0 0 0,1 1 0 0 0,-1-1 1 0 0,1 0-1 0 0,0 0 0 0 0,-1 1 0 0 0,1 1 0 0 0,0 34-353 0 0,9 62 513 0 0,14 132 582 0 0,-15-162-1588 0 0,-4-26-1212 0 0,2-1 0 0 0,1 1 0 0 0,22 66 1 0 0,-23-90-3180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8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1 254 5063 0 0,'0'0'6444'0'0,"2"1"-5489"0"0,3 2-635 0 0,-1-1 0 0 0,2 0 0 0 0,-1 0 0 0 0,0 0 0 0 0,0 0 0 0 0,1-1 0 0 0,-1 0 0 0 0,1 0 0 0 0,9 0 0 0 0,-9-1-216 0 0,1-1 0 0 0,0 0 0 0 0,-1 0 0 0 0,1 0 0 0 0,-1-1 0 0 0,1 0 1 0 0,-1 0-1 0 0,0-1 0 0 0,0 0 0 0 0,0 0 0 0 0,0 0 0 0 0,0 0 0 0 0,-1-1 0 0 0,9-7 0 0 0,-12 8-72 0 0,1 0-1 0 0,-1 0 1 0 0,1-1 0 0 0,-1 1-1 0 0,0 0 1 0 0,0-1-1 0 0,-1 1 1 0 0,1-1 0 0 0,1-4-1 0 0,8-34 115 0 0,-10 31-80 0 0,0 0 1 0 0,0 0 0 0 0,-1 1 0 0 0,-1-1 0 0 0,1 0-1 0 0,-2 0 1 0 0,0 1 0 0 0,0-1 0 0 0,-6-16 0 0 0,6 25 0 0 0,0-1 0 0 0,0 1 0 0 0,0 0 1 0 0,0 0-1 0 0,0 0 0 0 0,0 1 0 0 0,0-1 1 0 0,-1 0-1 0 0,1 1 0 0 0,-1 0 0 0 0,-3-2 1 0 0,5 2-19 0 0,-1 1-4 0 0,1-1 0 0 0,0 0 0 0 0,-1 1 0 0 0,1-1 0 0 0,0 1 0 0 0,-1 0 0 0 0,1-1 0 0 0,-1 1 0 0 0,1 0 1 0 0,-1 0-1 0 0,1 0 0 0 0,-1 0 0 0 0,1 0 0 0 0,-1 0 0 0 0,1 1 0 0 0,0-1 0 0 0,-1 0 0 0 0,1 1 0 0 0,-1-1 1 0 0,1 1-1 0 0,0-1 0 0 0,-1 1 0 0 0,-1 1 0 0 0,1 0 23 0 0,0-1 0 0 0,0 1 0 0 0,0 1 0 0 0,0-1 1 0 0,0 0-1 0 0,0 0 0 0 0,0 1 0 0 0,1-1 0 0 0,-1 1 0 0 0,1 0 0 0 0,-2 3 1 0 0,0 1 14 0 0,1 1 0 0 0,1-1 0 0 0,-1 1 1 0 0,1-1-1 0 0,0 1 0 0 0,1 14 1 0 0,1-3 7 0 0,6 32 0 0 0,-5-39-138 0 0,1 0 0 0 0,0 0-1 0 0,0-1 1 0 0,1 1 0 0 0,1-1 0 0 0,0 0 0 0 0,1 0 0 0 0,0-1-1 0 0,0 1 1 0 0,1-1 0 0 0,1-1 0 0 0,-1 1 0 0 0,2-1 0 0 0,-1-1-1 0 0,13 10 1 0 0,-16-14 10 0 0,1 1-526 0 0,1-1-1 0 0,-1 0 1 0 0,1 0 0 0 0,0 0 0 0 0,14 5 0 0 0,0-4-1157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8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13303 0 0,'0'0'1202'0'0,"-1"2"-988"0"0,0 7 66 0 0,1 0 0 0 0,-1 0 0 0 0,2 0 0 0 0,-1 0 0 0 0,1 0-1 0 0,4 16 1 0 0,-1-4 213 0 0,48 230 3057 0 0,-28-149-2760 0 0,-22-92-709 0 0,1 4 37 0 0,0-1 0 0 0,1 0-1 0 0,8 20 1 0 0,-6-22-12 0 0,-4-9-29 0 0,0-1-23 0 0,13 3-43 0 0,-10-7-18 0 0,-3 2 2 0 0,2-2-5 0 0,1 1 0 0 0,-1-1-1 0 0,0-1 1 0 0,0 1 0 0 0,0 0 0 0 0,0-1 0 0 0,-1 0-1 0 0,1 0 1 0 0,-1 0 0 0 0,0 0 0 0 0,0-1-1 0 0,0 1 1 0 0,2-6 0 0 0,3-9-60 0 0,-1 1-1 0 0,5-24 1 0 0,3-7 12 0 0,2 9 58 0 0,-11 33 0 0 0,3 4 11 0 0,-7 4-5 0 0,0-1 0 0 0,-1 1-1 0 0,1-1 1 0 0,-1 1 0 0 0,1-1 0 0 0,-1 1 0 0 0,1 0 0 0 0,-1-1 0 0 0,0 1-1 0 0,1 0 1 0 0,-1 0 0 0 0,0 0 0 0 0,0 0 0 0 0,0 0 0 0 0,1 1 0 0 0,0 1-1 0 0,-1-2 2 0 0,7 8 3 0 0,-1 1-1 0 0,-1 0 0 0 0,1 1 0 0 0,-2 0 0 0 0,8 17 1 0 0,-9-17-153 0 0,2 0 1 0 0,-1 0 0 0 0,1 0-1 0 0,1 0 1 0 0,11 14 0 0 0,16 7-2871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9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20 6447 0 0,'-1'0'108'0'0,"1"0"-1"0"0,0 0 0 0 0,0 0 0 0 0,0 0 0 0 0,-1-1 1 0 0,1 1-1 0 0,0 0 0 0 0,0 0 0 0 0,-1 0 0 0 0,1 0 1 0 0,0 0-1 0 0,0 0 0 0 0,-1 0 0 0 0,1 0 0 0 0,0 0 1 0 0,0 0-1 0 0,-1 0 0 0 0,1 0 0 0 0,0 1 0 0 0,0-1 1 0 0,-1 0-1 0 0,1 0 0 0 0,0 0 0 0 0,0 0 0 0 0,-1 0 1 0 0,1 0-1 0 0,0 0 0 0 0,0 1 0 0 0,0-1 0 0 0,0 0 1 0 0,-1 0-1 0 0,-9 11 2459 0 0,8-8-2046 0 0,0 0 1 0 0,0 0-1 0 0,0 0 0 0 0,0 0 1 0 0,-2 6-1 0 0,0 8-223 0 0,1-1-1 0 0,1 1 1 0 0,0 0-1 0 0,1 0 1 0 0,1-1-1 0 0,3 25 1 0 0,-3-39-341 0 0,0 0 0 0 0,1 0 0 0 0,-1 0 0 0 0,1 0 1 0 0,0 0-1 0 0,0 0 0 0 0,-1-1 0 0 0,1 1 0 0 0,0 0 0 0 0,2 2 0 0 0,-1-2-190 0 0,12 3-1180 0 0,-12-5 1277 0 0,0 0 1 0 0,0 0-1 0 0,0 0 0 0 0,0 0 0 0 0,0 0 0 0 0,0-1 0 0 0,1 1 0 0 0,-1 0 1 0 0,0-1-1 0 0,0 0 0 0 0,0 0 0 0 0,0 0 0 0 0,-1 1 0 0 0,1-2 0 0 0,0 1 1 0 0,0 0-1 0 0,-1 0 0 0 0,1 0 0 0 0,0-1 0 0 0,-1 1 0 0 0,1-1 0 0 0,0-1 1 0 0,7-7-676 0 0,-1 0 1 0 0,9-14-1 0 0,-15 22 610 0 0,18-27-1429 0 0,-10 16 268 0 0,12-21 0 0 0,-3-12 6 0 0,-15 34 1145 0 0,-4 11 334 0 0,1 0 0 0 0,-1 0 0 0 0,0 0-1 0 0,0 0 1 0 0,0-1 0 0 0,0 1 0 0 0,0 0 0 0 0,0 0 0 0 0,0 0 0 0 0,0-1 0 0 0,0 1 0 0 0,0 0 0 0 0,-1-2 0 0 0,-1-7 2508 0 0,2 12-2276 0 0,-1 0 1 0 0,0 0-1 0 0,0 0 0 0 0,0 0 0 0 0,0 0 1 0 0,0-1-1 0 0,-1 1 0 0 0,1 0 0 0 0,-2 1 1 0 0,-3 3 491 0 0,-17 33 1402 0 0,2 0 0 0 0,-28 71 0 0 0,44-97-2058 0 0,0 1 0 0 0,1 0 0 0 0,-3 24 0 0 0,6-29-248 0 0,0-1 1 0 0,1 1 0 0 0,0-1 0 0 0,0 1-1 0 0,1-1 1 0 0,0 1 0 0 0,4 13 0 0 0,-4-19-77 0 0,0 0 0 0 0,1 0 0 0 0,-1 0 0 0 0,1 0 0 0 0,3 5 0 0 0,-3-7-1129 0 0,0 0-340 0 0,10 4-69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9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49 10767 0 0,'0'-1'72'0'0,"-1"1"0"0"0,0 0 0 0 0,1 0 0 0 0,-1-1-1 0 0,1 1 1 0 0,-1 0 0 0 0,1 0 0 0 0,-1 0 0 0 0,1 0 0 0 0,-1 0-1 0 0,0 0 1 0 0,1 0 0 0 0,-1 0 0 0 0,1 0 0 0 0,-2 1 0 0 0,0 1-26 0 0,0 0 0 0 0,-1 0-1 0 0,1 0 1 0 0,0 0 0 0 0,0 1 0 0 0,0 0 0 0 0,0-1 0 0 0,0 1 0 0 0,1 0 0 0 0,0 0 0 0 0,-1-1 0 0 0,1 1 0 0 0,0 0 0 0 0,0 0 0 0 0,0 1 0 0 0,0 5 0 0 0,-2 7 573 0 0,1 34 1 0 0,1-38-462 0 0,1 19 198 0 0,1 0 0 0 0,2 0 0 0 0,9 46-1 0 0,-8-56-296 0 0,2 0 0 0 0,1-1 0 0 0,0 1 0 0 0,2-1 1 0 0,20 35-1 0 0,-23-46-45 0 0,-1-2 1 0 0,1 1-1 0 0,1 0 1 0 0,-1-1-1 0 0,1-1 1 0 0,12 10-1 0 0,-16-14 11 0 0,-1 0 0 0 0,1 0 0 0 0,0 0 1 0 0,0 0-1 0 0,0-1 0 0 0,0 1 0 0 0,0-1 0 0 0,0 0 0 0 0,0 0 0 0 0,0 0 0 0 0,1-1 0 0 0,-1 1 0 0 0,0-1 0 0 0,0 0 0 0 0,1 1 0 0 0,-1-1 0 0 0,0-1 0 0 0,1 1 0 0 0,-1 0 0 0 0,0-1 0 0 0,0 0 0 0 0,6-2 0 0 0,-6 2 52 0 0,-1-1 0 0 0,0 1-1 0 0,1-1 1 0 0,-1 0 0 0 0,0 1 0 0 0,0-1 0 0 0,-1 0 0 0 0,1 0-1 0 0,0-1 1 0 0,-1 1 0 0 0,1 0 0 0 0,-1-1 0 0 0,1 1 0 0 0,-1 0-1 0 0,0-1 1 0 0,0 0 0 0 0,0 1 0 0 0,0-4 0 0 0,2-7 448 0 0,-1 0 0 0 0,1-20 0 0 0,-2 21-217 0 0,1-73 314 0 0,-15-156 0 0 0,-2 131-5232 0 0,9 82 3010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29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4607 0 0,'14'22'-456'0'0,"3"4"1588"0"0,1 0 1 0 0,33 36 0 0 0,-44-55-664 0 0,0 0 1 0 0,1-1 0 0 0,0 1-1 0 0,0-2 1 0 0,1 1 0 0 0,-1-1-1 0 0,1 0 1 0 0,0-1-1 0 0,1 0 1 0 0,-1 0 0 0 0,1-1-1 0 0,11 2 1 0 0,-12-3-228 0 0,0-1 1 0 0,0 0-1 0 0,0-1 0 0 0,12 0 0 0 0,-17-1-137 0 0,0 1-1 0 0,0-1 1 0 0,0 0-1 0 0,0 0 1 0 0,0 0-1 0 0,-1 0 1 0 0,1-1-1 0 0,0 1 0 0 0,-1-1 1 0 0,1 0-1 0 0,-1 0 1 0 0,5-4-1 0 0,-7 5-16 0 0,0-1 0 0 0,0 0 0 0 0,1 1 0 0 0,-1-1 0 0 0,0 0 0 0 0,0 0 0 0 0,-1 0 0 0 0,1 0 0 0 0,0 0 0 0 0,-1 0 0 0 0,2-3 0 0 0,-2 3 296 0 0,-1 0-1 0 0,-2-5-134 0 0,-1 1 0 0 0,1 0 0 0 0,-1 0 0 0 0,0 0 0 0 0,-6-6 1 0 0,9 12-190 0 0,-1-1 0 0 0,1 0 1 0 0,-1 1-1 0 0,1-1 0 0 0,-1 1 1 0 0,1-1-1 0 0,-1 1 0 0 0,0 0 1 0 0,1-1-1 0 0,-1 1 0 0 0,1 0 1 0 0,-4 1-1 0 0,1-2 70 0 0,1 1-71 0 0,-1 0-1 0 0,1 1 1 0 0,0-1 0 0 0,-1 1-1 0 0,1-1 1 0 0,0 1 0 0 0,0 0-1 0 0,0 0 1 0 0,-1 0 0 0 0,1 1-1 0 0,0-1 1 0 0,1 1 0 0 0,-1 0-1 0 0,0-1 1 0 0,0 1 0 0 0,1 1-1 0 0,-1-1 1 0 0,1 0 0 0 0,-5 5-1 0 0,5-3 2 0 0,-1-1-1 0 0,1 1 1 0 0,-1 0 0 0 0,1 0-1 0 0,0 0 1 0 0,0 0-1 0 0,1 0 1 0 0,-1 0-1 0 0,1 0 1 0 0,0 0 0 0 0,0 1-1 0 0,0-1 1 0 0,1 0-1 0 0,-1 8 1 0 0,1-6-34 0 0,1 0 1 0 0,-1-1 0 0 0,1 1-1 0 0,-1 0 1 0 0,2-1 0 0 0,-1 1-1 0 0,1-1 1 0 0,-1 1 0 0 0,2-1-1 0 0,-1 0 1 0 0,0 0 0 0 0,1 0-1 0 0,0 0 1 0 0,0 0 0 0 0,1 0-1 0 0,6 7 1 0 0,3-1-498 0 0,0 0-1 0 0,1-1 1 0 0,0 0 0 0 0,0-1 0 0 0,1-1-1 0 0,22 10 1 0 0,-28-14 1 0 0,0-1 1 0 0,1 0-1 0 0,-1 0 1 0 0,1-1-1 0 0,0-1 1 0 0,0 1 0 0 0,0-1-1 0 0,0-1 1 0 0,0 0-1 0 0,0 0 1 0 0,0-1-1 0 0,13-3 1 0 0,1-3-5401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30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9671 0 0,'0'0'748'0'0,"2"4"-324"0"0,185 291 7252 0 0,-148-240-6762 0 0,-2 2-1 0 0,-2 2 0 0 0,-4 1 0 0 0,46 122 1 0 0,-72-165-730 0 0,-1-1 0 0 0,0 1 0 0 0,-2 0 0 0 0,0-1 0 0 0,-1 1 1 0 0,0 0-1 0 0,-2 0 0 0 0,0 0 0 0 0,-1 0 0 0 0,0 0 0 0 0,-1-1 0 0 0,-6 17 0 0 0,4-19-237 0 0,0-1 0 0 0,0 0 0 0 0,-2-1 0 0 0,1 1-1 0 0,-2-1 1 0 0,-10 14 0 0 0,10-16-493 0 0,0-2 0 0 0,0 1 0 0 0,-1-1 0 0 0,1-1 0 0 0,-2 1 0 0 0,1-1 0 0 0,-1-1 0 0 0,-11 6 0 0 0,6-6-4628 0 0,-1-2-1326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30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81 202 4143 0 0,'-1'-1'319'0'0,"-10"-23"79"0"0,6 10 2760 0 0,0 0 1 0 0,-6-29-1 0 0,7 11-2246 0 0,3 13 864 0 0,-7-34 0 0 0,8 51-857 0 0,-14 30-159 0 0,8-10-639 0 0,2-1 0 0 0,0 1-1 0 0,1 0 1 0 0,1 0 0 0 0,1 0 0 0 0,1 20 0 0 0,2 0-38 0 0,12 69 0 0 0,6-22-844 0 0,31 83 0 0 0,-33-114-1880 0 0,-9-24-3767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6:30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1 2759 0 0,'-2'1'207'0'0,"-23"16"2073"0"0,-40 21 10871 0 0,41-26-12737 0 0,17-8-205 0 0,0 0 0 0 0,0 1 0 0 0,-9 9 0 0 0,3-3-41 0 0,9-7-248 0 0,1 0 0 0 0,-1 0 0 0 0,1 0-1 0 0,0 1 1 0 0,0-1 0 0 0,0 1 0 0 0,1 0 0 0 0,-4 8-1 0 0,-3 9-4852 0 0,9-21 4572 0 0,-6 15-5575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0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90 901 6911 0 0,'-8'3'423'0'0,"0"0"0"0"0,0 1-1 0 0,0-1 1 0 0,1 2 0 0 0,-1-1-1 0 0,1 1 1 0 0,0 0 0 0 0,1 1-1 0 0,-1-1 1 0 0,-9 12 1181 0 0,17-15-1300 0 0,1-1-261 0 0,-1 0 1 0 0,0 1-1 0 0,1-1 0 0 0,-1 0 0 0 0,0 0 1 0 0,1 0-1 0 0,0 0 0 0 0,-1 0 0 0 0,1 0 1 0 0,-1 0-1 0 0,1-1 0 0 0,0 1 0 0 0,0 0 1 0 0,-1-1-1 0 0,1 0 0 0 0,0 1 0 0 0,0-1 1 0 0,0 0-1 0 0,-1 0 0 0 0,1 0 1 0 0,0 0-1 0 0,0 0 0 0 0,0 0 0 0 0,3-1 1 0 0,7-2 288 0 0,0 1 0 0 0,18-8 1 0 0,-25 8-145 0 0,141-46 2761 0 0,77-20-2765 0 0,-143 41 101 0 0,151-77-1 0 0,-6-24-98 0 0,-81 43-85 0 0,187-109 52 0 0,-297 171-117 0 0,-2-2 0 0 0,34-32-1 0 0,-50 42-24 0 0,122-122 805 0 0,-115 100-262 0 0,-21 36-531 0 0,0-1 0 0 0,0 1 0 0 0,1 0-1 0 0,-1 0 1 0 0,0 0 0 0 0,0 0 0 0 0,1 0 0 0 0,-1 1 0 0 0,1-1-1 0 0,-1 1 1 0 0,0-1 0 0 0,1 1 0 0 0,3 0 0 0 0,-5 0-12 0 0,5 0 3 0 0,0 0 0 0 0,0 1 1 0 0,0-1-1 0 0,0 1 0 0 0,0 1 0 0 0,-1-1 1 0 0,1 1-1 0 0,5 2 0 0 0,46 23 138 0 0,-40-17-83 0 0,40 23 64 0 0,-1 3 0 0 0,56 48 1 0 0,-72-53-46 0 0,59 49 100 0 0,-14-9-40 0 0,-20-19-45 0 0,140 100 226 0 0,-106-88-125 0 0,171 100 429 0 0,-119-90-246 0 0,-78-34 64 0 0,-72-39-150 0 0,12 0-24 0 0,8 0-101 0 0,-12-3-161 0 0,-1 0-1 0 0,0-1 0 0 0,0 1 0 0 0,0-2 0 0 0,-1 1 0 0 0,14-9 1 0 0,43-34 135 0 0,-16 10-93 0 0,-7 12-37 0 0,68-30-1 0 0,-70 36-5 0 0,48-21-1 0 0,90-45-15 0 0,307-156 234 0 0,-320 171-232 0 0,-74 31 16 0 0,15-6 21 0 0,-30 8-23 0 0,116-62 50 0 0,-109 53 88 0 0,-77 42-129 0 0,1 0 1 0 0,-1 0 0 0 0,1 1-1 0 0,6-2 1 0 0,0-3-14 0 0,-11 6-8 0 0,1 1 0 0 0,-1-1 0 0 0,0 1-1 0 0,0-1 1 0 0,0 1 0 0 0,0-1 0 0 0,1 1 0 0 0,-1 0 0 0 0,0-1 0 0 0,0 1 0 0 0,1 0 0 0 0,-1 0 0 0 0,0 0 0 0 0,0 0 0 0 0,1 0 0 0 0,-1 0 0 0 0,1 1-1 0 0,19 5 18 0 0,-18-4-19 0 0,0-1 0 0 0,-1 0 0 0 0,1 0 0 0 0,0 0 0 0 0,0 0 0 0 0,0 0 0 0 0,0-1 0 0 0,4 1 0 0 0,5 1 0 0 0,-7-2 0 0 0,19 10 0 0 0,2 4 4 0 0,0 0 0 0 0,-1 2 1 0 0,-1 1-1 0 0,33 29 0 0 0,77 92 35 0 0,-81-82 44 0 0,87 72 0 0 0,71 36 32 0 0,-140-115 53 0 0,2-4-1 0 0,2-2 0 0 0,2-4 0 0 0,1-3 0 0 0,162 49 0 0 0,-98-45 41 0 0,-24-11-8 0 0,-91-24-141 0 0,0-2-1 0 0,40 2 1 0 0,-58-5-51 0 0,0 1-1 0 0,1 1 0 0 0,13 3 1 0 0,-14-3 3 0 0,0 0 0 0 0,-1 0 1 0 0,16 0-1 0 0,-20-2 1 0 0,3 0 1 0 0,0 0 0 0 0,0 0 0 0 0,0-1 0 0 0,0 0 1 0 0,-1 0-1 0 0,1 0 0 0 0,13-5 0 0 0,29-14-13 0 0,-1-1 0 0 0,73-45 0 0 0,-94 48 0 0 0,101-60 0 0 0,-104 66 0 0 0,225-109 0 0 0,-33 14 0 0 0,-85 39 0 0 0,215-108 0 0 0,-127 49 0 0 0,-188 108 0 0 0,-30 19 0 0 0,11-8 0 0 0,-1 0 0 0 0,20-18 0 0 0,-26 20 0 0 0,-4 4 0 0 0,0 1 0 0 0,0 0 0 0 0,0-1 0 0 0,0 1 0 0 0,0 0 0 0 0,0 0 0 0 0,1-1 0 0 0,-1 1 0 0 0,0 0 0 0 0,1 0 0 0 0,-1 0 0 0 0,1 1 0 0 0,2-2 0 0 0,9-3-28 0 0,-8 6 12 0 0,-3 0 7 0 0,6 2 2 0 0,1-1-1 0 0,-1 1 1 0 0,1 0 0 0 0,-1 1 0 0 0,0 0 0 0 0,0 0 0 0 0,-1 1-1 0 0,1 0 1 0 0,-1 0 0 0 0,0 1 0 0 0,-1 0 0 0 0,10 10-1 0 0,7 10-23 0 0,35 56-1 0 0,-38-53-3 0 0,-19-27 34 0 0,197 277-12 0 0,23-16 16 0 0,-114-161-3 0 0,-40-41 0 0 0,-41-38 13 0 0,2-1 0 0 0,0-2-1 0 0,1 0 1 0 0,56 26 0 0 0,-69-39 5 0 0,21 6 0 0 0,9 5 10 0 0,-32-11-23 0 0,-13-7-3 0 0,0 1 1 0 0,0-1-1 0 0,0 0 0 0 0,-1 1 1 0 0,1-1-1 0 0,0 0 0 0 0,0 0 1 0 0,0 1-1 0 0,0-1 0 0 0,0 0 0 0 0,-1 0 1 0 0,3 0-1 0 0,14 1 16 0 0,-4 0-6 0 0,0 0-1 0 0,0-2 0 0 0,0 1 1 0 0,0-1-1 0 0,0-1 0 0 0,14-4 1 0 0,0 0-17 0 0,-1-1 5 0 0,1-1 0 0 0,-2-1 0 0 0,1-1 0 0 0,33-20 0 0 0,-40 20 0 0 0,224-119 64 0 0,-40 4 6 0 0,-44 25-12 0 0,-8 12-47 0 0,-118 70 12 0 0,50-19 0 0 0,-47 22-86 0 0,40-22 0 0 0,43-32-724 0 0,-93 53-868 0 0,36-26-1 0 0,-40 24-1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 2759 0 0,'-15'-1'248'0'0,"10"2"591"0"0,0 0 0 0 0,0 1-1 0 0,0 0 1 0 0,1 0 0 0 0,-1 0-1 0 0,-7 5 1 0 0,-12 6 2260 0 0,14-9-2694 0 0,1 1 1 0 0,0 0-1 0 0,1 0 1 0 0,-1 1-1 0 0,1 0 1 0 0,-13 13-1 0 0,16-14-243 0 0,0 1 0 0 0,0 0-1 0 0,1-1 1 0 0,-1 2-1 0 0,1-1 1 0 0,1 0-1 0 0,-1 1 1 0 0,1 0-1 0 0,0-1 1 0 0,-2 9 0 0 0,5-12-106 0 0,-1 0 0 0 0,1 0 0 0 0,0-1 0 0 0,0 1 1 0 0,0 0-1 0 0,0 0 0 0 0,0-1 0 0 0,1 1 0 0 0,-1 0 1 0 0,1-1-1 0 0,0 1 0 0 0,0 0 0 0 0,0-1 0 0 0,1 3 1 0 0,2 3 150 0 0,1 0 0 0 0,10 13 0 0 0,-13-18-175 0 0,3 3 22 0 0,1-1 1 0 0,0 1 0 0 0,0-1-1 0 0,0 0 1 0 0,0-1 0 0 0,1 1-1 0 0,-1-1 1 0 0,14 5 0 0 0,-11-5-98 0 0,0 0 1 0 0,1-1-1 0 0,-1-1 1 0 0,0 0-1 0 0,1 0 1 0 0,0 0-1 0 0,-1-1 1 0 0,1-1-1 0 0,0 0 1 0 0,15-1-1 0 0,-18 0-920 0 0,0-1 1 0 0,-1 1-1 0 0,1-1 0 0 0,-1 0 0 0 0,10-5 1 0 0,0-2-4352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12439 0 0,'0'0'46'0'0,"-1"0"0"0"0,0 0-1 0 0,1-1 1 0 0,-1 1 0 0 0,1 0 0 0 0,-1 0-1 0 0,0 0 1 0 0,1 0 0 0 0,-1 0-1 0 0,0 0 1 0 0,1 0 0 0 0,-1 0-1 0 0,0 1 1 0 0,1-1 0 0 0,-1 0 0 0 0,0 0-1 0 0,1 0 1 0 0,-1 1 0 0 0,1-1-1 0 0,-1 0 1 0 0,1 1 0 0 0,-1-1-1 0 0,0 0 1 0 0,0 1 0 0 0,0 1 6 0 0,0-1 1 0 0,0 1 0 0 0,0-1-1 0 0,0 1 1 0 0,0-1-1 0 0,0 1 1 0 0,1-1 0 0 0,-1 1-1 0 0,0 2 1 0 0,-1 5 278 0 0,0 0 0 0 0,0 17 0 0 0,1-22-21 0 0,-20 204 2272 0 0,20-90-2418 0 0,2-61-311 0 0,-1-26-39 0 0,5 33 1 0 0,5-18-1301 0 0,-8-38 167 0 0,1 0 1 0 0,0 0-1 0 0,6 10 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9503 0 0,'0'0'859'0'0,"2"2"-710"0"0,3 4 63 0 0,0 0-1 0 0,0 1 0 0 0,-1 0 0 0 0,1 0 1 0 0,-1 0-1 0 0,-1 0 0 0 0,4 12 1 0 0,16 57 720 0 0,-17-46-632 0 0,5 54-1 0 0,-3-10-4303 0 0,-2-41-174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15 379 14479 0 0,'0'0'663'0'0,"-12"-10"250"0"0,12 10-906 0 0,0 0-1 0 0,-1 0 1 0 0,1 0-1 0 0,0-1 1 0 0,0 1 0 0 0,0 0-1 0 0,-1 0 1 0 0,1-1-1 0 0,0 1 1 0 0,0 0-1 0 0,0-1 1 0 0,0 1-1 0 0,0 0 1 0 0,-1-1 0 0 0,1 1-1 0 0,0 0 1 0 0,0-1-1 0 0,0 1 1 0 0,0 0-1 0 0,0 0 1 0 0,0-1-1 0 0,0 1 1 0 0,0 0 0 0 0,0-1-1 0 0,0 1 1 0 0,0 0-1 0 0,0-1 1 0 0,1 1-1 0 0,-1 0 1 0 0,0-1-1 0 0,10-7 459 0 0,19-3 376 0 0,-25 9-806 0 0,79-23 6 0 0,140-51-1162 0 0,-172 51 604 0 0,-2-2 0 0 0,50-35-1 0 0,-93 57 473 0 0,-5 4 508 0 0,-3 2-203 0 0,-3 4-141 0 0,-1 0 1 0 0,1 0 0 0 0,-1 0-1 0 0,1 0 1 0 0,1 1 0 0 0,-1 0-1 0 0,1 0 1 0 0,0 1 0 0 0,0-1-1 0 0,1 1 1 0 0,0-1 0 0 0,0 1-1 0 0,1 0 1 0 0,-1 0 0 0 0,-1 12-1 0 0,3-12-63 0 0,0 1 0 0 0,1 0 0 0 0,0-1 0 0 0,0 1 0 0 0,1 0 0 0 0,-1-1 0 0 0,2 1 0 0 0,-1 0 0 0 0,1-1 0 0 0,0 0 0 0 0,1 1 0 0 0,0-1-1 0 0,5 10 1 0 0,-5-11-42 0 0,1-1 0 0 0,0 1 0 0 0,0-1 0 0 0,0 0 0 0 0,0-1 0 0 0,1 1 0 0 0,0-1 0 0 0,-1 0 0 0 0,2 0 0 0 0,-1 0 0 0 0,0-1 0 0 0,1 1-1 0 0,0-2 1 0 0,0 1 0 0 0,0 0 0 0 0,9 2 0 0 0,-6-4 10 0 0,0 0 0 0 0,0 0 0 0 0,0-1 0 0 0,-1 0-1 0 0,1 0 1 0 0,0-1 0 0 0,0 0 0 0 0,-1-1 0 0 0,1 0 0 0 0,0 0-1 0 0,-1-1 1 0 0,0 0 0 0 0,0-1 0 0 0,0 1 0 0 0,0-1 0 0 0,0-1-1 0 0,-1 0 1 0 0,0 0 0 0 0,0 0 0 0 0,0-1 0 0 0,0 0 0 0 0,-1 0-1 0 0,6-8 1 0 0,-7 6 118 0 0,1-1-1 0 0,-1 0 0 0 0,-1 0 1 0 0,0 0-1 0 0,0 0 0 0 0,-1-1 1 0 0,0 1-1 0 0,0-1 0 0 0,-1 0 1 0 0,2-19-1 0 0,-4 22-34 0 0,0 0 0 0 0,-1 0 0 0 0,1 1 0 0 0,-1-1 0 0 0,-1 0 0 0 0,1 0 0 0 0,-1 0 0 0 0,0 1 0 0 0,-1-1 0 0 0,1 1 1 0 0,-1-1-1 0 0,-1 1 0 0 0,1 0 0 0 0,-1 1 0 0 0,0-1 0 0 0,-8-8 0 0 0,1 4-36 0 0,0 0-1 0 0,-1 1 1 0 0,0 0 0 0 0,-1 1 0 0 0,-18-9-1 0 0,-16-10-1370 0 0,31 15-127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40 2759 0 0,'-2'-1'207'0'0,"-21"-12"-229"0"0,15 8 420 0 0,0 0-1 0 0,-13-4 1 0 0,17 7 390 0 0,0 1 0 0 0,-1 0 0 0 0,1 0 0 0 0,-9-1 0 0 0,8 2-178 0 0,0 0 1 0 0,0 0 0 0 0,0 1 0 0 0,0 0-1 0 0,0-1 1 0 0,0 2 0 0 0,0-1-1 0 0,0 0 1 0 0,0 1 0 0 0,1 0 0 0 0,-9 4-1 0 0,7-1-308 0 0,0-1-1 0 0,0 1 1 0 0,0 0 0 0 0,0 0-1 0 0,1 0 1 0 0,0 1-1 0 0,-5 6 1 0 0,-3 8-84 0 0,1 1 1 0 0,1 0-1 0 0,-17 44 0 0 0,17-37-3 0 0,-11 41-1 0 0,20-58-191 0 0,0 0-1 0 0,0 0 1 0 0,1 1-1 0 0,0-1 1 0 0,1 0-1 0 0,1 1 1 0 0,1 11 0 0 0,1-7-9 0 0,0-1 1 0 0,1 1-1 0 0,9 22 1 0 0,-9-30-1 0 0,-1-1 0 0 0,1 0 0 0 0,0 0 0 0 0,1 0 0 0 0,-1 0 0 0 0,1-1 0 0 0,1 0 0 0 0,7 8 0 0 0,-12-13-9 0 0,0-1 0 0 0,0 1 0 0 0,0 0 0 0 0,0 0 0 0 0,0 0 0 0 0,0-1 1 0 0,1 1-1 0 0,-1-1 0 0 0,0 1 0 0 0,0-1 0 0 0,1 1 0 0 0,-1-1 0 0 0,2 0 1 0 0,4 2 10 0 0,-3-1 8 0 0,1 0-1 0 0,-1 0 1 0 0,1 0 0 0 0,0 0 0 0 0,-1-1 0 0 0,1 0 0 0 0,-1 0 0 0 0,1 0 0 0 0,0 0 0 0 0,-1-1 0 0 0,1 0 0 0 0,-1 0 0 0 0,1 0 0 0 0,5-3 0 0 0,-2 1 34 0 0,0-1-1 0 0,-1 0 0 0 0,0 0 1 0 0,0-1-1 0 0,0 0 0 0 0,-1 0 1 0 0,8-8-1 0 0,-9 6-9 0 0,0 1 0 0 0,-1-1 0 0 0,0 0 0 0 0,-1 0-1 0 0,1 0 1 0 0,-1 0 0 0 0,-1 0 0 0 0,4-14 0 0 0,1-2 41 0 0,-4 15-146 0 0,-1 1-1 0 0,0-1 0 0 0,0 0 1 0 0,-1 0-1 0 0,1 0 1 0 0,-2 0-1 0 0,1 0 0 0 0,-1 0 1 0 0,-2-16-1 0 0,-2 1-373 0 0,2 6-675 0 0,-1 0 0 0 0,-7-26 0 0 0,3 22-1079 0 0,4 3-3233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54 118 2303 0 0,'0'3'167'0'0,"1"11"1553"0"0,-1-1 0 0 0,-1 1 0 0 0,0-1 0 0 0,-5 25 0 0 0,-1 5 447 0 0,-8 56 479 0 0,-4 49-494 0 0,17-123-2043 0 0,0 4-188 0 0,1 0 0 0 0,1 0-1 0 0,4 35 1 0 0,-3-60-1014 0 0,9 16-8466 0 0</inkml:trace>
  <inkml:trace contextRef="#ctx0" brushRef="#br0" timeOffset="1">371 0 2759 0 0,'1'3'126'0'0,"0"29"-17"0"0,-1 35 0 0 0,-2-15 2065 0 0,5 72 5304 0 0,8 61-5634 0 0,-7-127-2219 0 0,-2-20-3352 0 0,-2-8-787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16327 0 0,'-5'-10'746'0'0,"4"8"982"0"0,4 4-951 0 0,2 0-549 0 0,0 1 1 0 0,0-1-1 0 0,0 0 1 0 0,1-1-1 0 0,-1 1 1 0 0,1-1-1 0 0,-1 0 1 0 0,9 0-1 0 0,52-1 1089 0 0,-1-1-722 0 0,88 13-1998 0 0,-113-8-277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0,'0'0'4834'0'0,"2"1"-3696"0"0,4 2-932 0 0,0-1 0 0 0,1 0 0 0 0,-1 0 1 0 0,1 0-1 0 0,0-1 0 0 0,-1 0 0 0 0,14 0 0 0 0,52-4-290 0 0,-13-1-1742 0 0,-36 4-2555 0 0,1 0-1357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1839 0 0,'0'0'83'0'0,"-1"1"-6"0"0,-25 16 11762 0 0,26-15-11242 0 0,2 1-531 0 0,-1-1 0 0 0,1 1 0 0 0,-1-1 0 0 0,1 0 0 0 0,0 0 0 0 0,0 0 0 0 0,0 0 0 0 0,0 0 0 0 0,0 0 0 0 0,0 0 0 0 0,1-1 1 0 0,-1 1-1 0 0,1-1 0 0 0,-1 0 0 0 0,1 1 0 0 0,0-1 0 0 0,-1 0 0 0 0,1-1 0 0 0,4 2 0 0 0,6 1-361 0 0,1 0 1 0 0,24 1 0 0 0,-29-3-605 0 0,1 0 1 0 0,15 6 0 0 0</inkml:trace>
  <inkml:trace contextRef="#ctx0" brushRef="#br0" timeOffset="1">37 442 6447 0 0,'-2'1'499'0'0,"-32"28"5069"0"0,34-27-5249 0 0,0 0 0 0 0,0 1 0 0 0,1-1 0 0 0,0 0 0 0 0,-1 1 0 0 0,1-1 0 0 0,0 0 1 0 0,0 1-1 0 0,0-1 0 0 0,0 0 0 0 0,1 0 0 0 0,1 3 0 0 0,-1-4-95 0 0,1 0-89 0 0,101 19-1182 0 0,-88-17 112 0 0,2 1-649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14191 0 0,'-11'13'357'0'0,"0"1"0"0"0,0 0-1 0 0,1 0 1 0 0,1 1-1 0 0,-12 25 1 0 0,17-29-61 0 0,0 0 0 0 0,1 0 0 0 0,0 0 0 0 0,0 0-1 0 0,1 0 1 0 0,1 0 0 0 0,0 1 0 0 0,1-1 0 0 0,1 19 0 0 0,0-18-168 0 0,1 1 0 0 0,1-1 1 0 0,-1 0-1 0 0,2 0 0 0 0,0-1 0 0 0,0 1 1 0 0,1-1-1 0 0,11 18 0 0 0,-12-23-124 0 0,0 0 1 0 0,0 0-1 0 0,1-1 1 0 0,0 1-1 0 0,0-1 1 0 0,0 0-1 0 0,0-1 0 0 0,1 1 1 0 0,0-1-1 0 0,0 0 1 0 0,0-1-1 0 0,1 1 1 0 0,-1-1-1 0 0,1 0 0 0 0,-1-1 1 0 0,9 3-1 0 0,-6-3-2 0 0,2 0-61 0 0,0 1-1 0 0,0-2 0 0 0,17 2 1 0 0,-24-3 63 0 0,0 0 1 0 0,-1-1 0 0 0,1 1 0 0 0,0-1 0 0 0,-1 0-1 0 0,1 0 1 0 0,-1 0 0 0 0,0 0 0 0 0,1-1-1 0 0,-1 1 1 0 0,0-1 0 0 0,0 0 0 0 0,1 0 0 0 0,-2 0-1 0 0,4-3 1 0 0,-3 2 2 0 0,-1 1 0 0 0,0-1 0 0 0,0 0 0 0 0,-1 0 0 0 0,1 1 0 0 0,-1-1 0 0 0,1-1 0 0 0,-1 1 0 0 0,0 0 0 0 0,0 0 0 0 0,0 0 0 0 0,0-1 0 0 0,-1 1 0 0 0,0 0 0 0 0,1-4 0 0 0,-1 0 5 0 0,0 0-1 0 0,0-1 0 0 0,-1 1 1 0 0,0 0-1 0 0,0 0 1 0 0,-3-8-1 0 0,-2-1-945 0 0,-1 0-1 0 0,-1 0 1 0 0,-1 1 0 0 0,0 0-1 0 0,-1 0 1 0 0,-15-17-1 0 0,4 6-162 0 0,15 18-697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0,'1'2'640'0'0,"17"37"7227"0"0,-6 5-3429 0 0,2 47-1095 0 0,-4 127-1822 0 0,-7-85-4480 0 0,-1-113 1021 0 0</inkml:trace>
  <inkml:trace contextRef="#ctx0" brushRef="#br0" timeOffset="1">392 44 10135 0 0,'0'0'896'0'0,"0"14"-712"0"0,-2 0-184 0 0,2 6 0 0 0,0 2 992 0 0,0 4 160 0 0,2 0 32 0 0,2 4 0 0 0,0 2-776 0 0,2 2-160 0 0,0 0-32 0 0,0-1-8 0 0,0-3-208 0 0,-2 4-72 0 0,0 2 0 0 0,0-2-4384 0 0,-2-2-880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9503 0 0,'0'9'859'0'0,"-7"126"2770"0"0,2-64-2903 0 0,7-26-504 0 0,-1-7-873 0 0,1-14-3187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11975 0 0,'0'0'2794'0'0,"8"0"655"0"0,98-7-30 0 0,7-1-625 0 0,-2-14-6167 0 0,-102 20 2721 0 0,11-3-6835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3 183 455 0 0,'0'2'2787'0'0,"-3"28"4349"0"0,6 2-3977 0 0,9 32-2315 0 0,-8-41-316 0 0,33 185 327 0 0,40 171 836 0 0,-68-354-1680 0 0,-8-23 300 0 0,-1-3-215 0 0,3-16-172 0 0,-2 1 0 0 0,0 0 0 0 0,0-1 1 0 0,-2 1-1 0 0,-4-31 0 0 0,0-3-175 0 0,-15-161-524 0 0,-3-75 652 0 0,20 234 233 0 0,-1-28 289 0 0,4 70-298 0 0,0 0 0 0 0,1-1 0 0 0,1 1 0 0 0,0 0-1 0 0,4-13 1 0 0,-5 20-92 0 0,0 0 0 0 0,0 1 0 0 0,1-1 0 0 0,-1 1 0 0 0,1-1 0 0 0,-1 1-1 0 0,1 0 1 0 0,0 0 0 0 0,0-1 0 0 0,0 1 0 0 0,0 1 0 0 0,0-1 0 0 0,0 0 0 0 0,0 0 0 0 0,1 1-1 0 0,-1-1 1 0 0,1 1 0 0 0,-1 0 0 0 0,4-1 0 0 0,4-1-26 0 0,-1 0 0 0 0,1 2-1 0 0,0-1 1 0 0,12 0 0 0 0,-11 1-60 0 0,24-4 1 0 0,-33 4 74 0 0,1 0-17 0 0,1 0-1 0 0,-1 0 1 0 0,1 0-1 0 0,-1 0 0 0 0,1 1 1 0 0,-1-1-1 0 0,1 1 1 0 0,-1 0-1 0 0,1 0 1 0 0,0 0-1 0 0,-1 1 0 0 0,1-1 1 0 0,-1 1-1 0 0,1 0 1 0 0,5 2-1 0 0,0 4-46 0 0,-6-4 55 0 0,-1 0 1 0 0,0 1-1 0 0,0-1 1 0 0,0 0-1 0 0,-1 1 1 0 0,1 0-1 0 0,-1-1 1 0 0,0 1-1 0 0,0 0 1 0 0,0-1-1 0 0,0 1 0 0 0,-1 5 1 0 0,1 3 44 0 0,-1 1 0 0 0,-2 18 0 0 0,-15 187 811 0 0,1 1-5 0 0,4-48-392 0 0,0-59-251 0 0,-2 31 46 0 0,16-119-109 0 0,-6-153-1374 0 0,-34-271-118 0 0,28 104 833 0 0,10 293 625 0 0,0 2 41 0 0,-2-3-127 0 0,1 5 384 0 0,-3 16-321 0 0,2 0-1 0 0,0 0 0 0 0,0 23 1 0 0,0 4-15 0 0,-9 315 583 0 0,7-127-396 0 0,4-172-87 0 0,0-57 30 0 0,-1-7-200 0 0,1-1 0 0 0,-1 1 0 0 0,1 0 0 0 0,0-1 1 0 0,1-5-1 0 0,0-8-87 0 0,-5-268-967 0 0,3 90 526 0 0,-8-94-4 0 0,7 280 569 0 0,0 11-9 0 0,-2 8 20 0 0,4-8-34 0 0,-7 32 124 0 0,2 0-1 0 0,-2 44 1 0 0,4 69 202 0 0,3-117-266 0 0,16 397 458 0 0,-12-399-472 0 0,-1-49-397 0 0,0 4 232 0 0,-1-138-391 0 0,6-21 147 0 0,12-149-570 0 0,6 129 797 0 0,-26 195 331 0 0,0 6-48 0 0,-12 282 1092 0 0,4-151-991 0 0,7-125-231 0 0,-4 95 89 0 0,-21 116 0 0 0,16-181 62 0 0,10-39-2 0 0,1-8-152 0 0,0 1 1 0 0,0-1-1 0 0,-1-8 0 0 0,1-4-34 0 0,62-434-1495 0 0,-50 377 1475 0 0,18-79-18 0 0,-28 141 55 0 0,-2 9 31 0 0,1 0 1 0 0,-1-1 0 0 0,1 1-1 0 0,0 0 1 0 0,3-6 0 0 0,-4 10 114 0 0,0 3 3 0 0,0 4-90 0 0,0 0-1 0 0,0 0 0 0 0,-1 0 0 0 0,1 0 1 0 0,-1 0-1 0 0,0 0 0 0 0,-1 0 0 0 0,-1 7 1 0 0,-12 49 200 0 0,-8-4-103 0 0,2-6-86 0 0,10-21-1 0 0,-2 0 1 0 0,-30 54 0 0 0,40-80-73 0 0,-10 11-16 0 0,12-16-5 0 0,0 0 1 0 0,0 0-1 0 0,0 0 0 0 0,0 1 0 0 0,-1-1 0 0 0,1 0 0 0 0,0 0 0 0 0,0 0 1 0 0,0 1-1 0 0,0-1 0 0 0,-1 0 0 0 0,1 0 0 0 0,0 0 0 0 0,0 0 1 0 0,0 1-1 0 0,-1-1 0 0 0,1 0 0 0 0,0 0 0 0 0,0 0 0 0 0,-1 0 0 0 0,1 0 1 0 0,0 0-1 0 0,0 0 0 0 0,-1 0 0 0 0,1 0 0 0 0,0 0 0 0 0,0 0 1 0 0,-1 0-1 0 0,1 0 0 0 0,0 0 0 0 0,0 0 0 0 0,-1 0 0 0 0,1 0 0 0 0,0 0 1 0 0,0 0-1 0 0,0 0 0 0 0,-1 0 0 0 0,1 0 0 0 0,0-1 0 0 0,0 1 0 0 0,-1 0 1 0 0,-4-13-1755 0 0,3 0 225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1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10135 0 0,'-2'0'464'0'0,"-2"0"-353"0"0,0-1 1 0 0,0 1-1 0 0,-1 1 0 0 0,1-1 0 0 0,0 0 0 0 0,0 1 0 0 0,0 0 0 0 0,0 0 0 0 0,0 1 0 0 0,0-1 0 0 0,0 1 0 0 0,0-1 0 0 0,0 1 0 0 0,0 1 1 0 0,-5 3-1 0 0,3-1 554 0 0,0 1 0 0 0,1-1 0 0 0,0 1 0 0 0,-1 1 1 0 0,-5 10-1 0 0,6-9-450 0 0,0 1 0 0 0,1 0 1 0 0,1 1-1 0 0,-1-1 0 0 0,1 0 0 0 0,1 1 1 0 0,-2 12-1 0 0,2-11-195 0 0,1 1 1 0 0,1-1-1 0 0,0 0 1 0 0,0 1-1 0 0,1-1 1 0 0,1 0-1 0 0,0 0 0 0 0,0 0 1 0 0,1 0-1 0 0,1 0 1 0 0,5 12-1 0 0,3 5-20 0 0,2-1 0 0 0,18 27 0 0 0,-26-46 0 0 0,0 1 0 0 0,0-1 0 0 0,1 0 0 0 0,1 0 0 0 0,-1-1 0 0 0,1 0 0 0 0,1 0 0 0 0,-1-1 0 0 0,16 9 0 0 0,-17-12 2 0 0,1 0 0 0 0,-1 0-1 0 0,1 0 1 0 0,14 2 0 0 0,-18-5 20 0 0,0 1 0 0 0,0-1 0 0 0,0 0 0 0 0,1 1 0 0 0,-1-2 0 0 0,0 1-1 0 0,0 0 1 0 0,0-1 0 0 0,0 0 0 0 0,0 0 0 0 0,4-2 0 0 0,-7 2 19 0 0,1 0 0 0 0,0 0 0 0 0,-1 0 0 0 0,1-1 0 0 0,-1 1 0 0 0,0 0-1 0 0,1-1 1 0 0,-1 0 0 0 0,0 1 0 0 0,0-1 0 0 0,0 1 0 0 0,0-1 0 0 0,0 0 0 0 0,0 0 0 0 0,-1 0-1 0 0,1 0 1 0 0,-1 1 0 0 0,1-1 0 0 0,-1 0 0 0 0,0 0 0 0 0,1-3 0 0 0,-1-5 273 0 0,1 0 0 0 0,-3-18 1 0 0,2 27-304 0 0,-2-15 169 0 0,-1 1 1 0 0,-1 0 0 0 0,0 0-1 0 0,0 0 1 0 0,-13-26 0 0 0,-43-66-1075 0 0,37 63-2422 0 0,21 42 1412 0 0,-3-3-72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6447 0 0,'0'0'499'0'0,"-1"2"-328"0"0,-27 76 5517 0 0,16-40-3874 0 0,5-12-930 0 0,1 0 0 0 0,-5 46 0 0 0,4-25-380 0 0,6-33-468 0 0,0 0 0 0 0,1 0 0 0 0,0 0 0 0 0,1 0 0 0 0,0 0-1 0 0,5 19 1 0 0,-3-20-1034 0 0,1-1 0 0 0,0 0 0 0 0,11 23 0 0 0,-7-22-4245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2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9671 0 0,'0'0'748'0'0,"-1"3"-356"0"0,-3 12 217 0 0,1 0-1 0 0,0 0 0 0 0,1 0 0 0 0,1 0 0 0 0,0 0 1 0 0,3 26-1 0 0,16 94 602 0 0,-17-128-1151 0 0,34 167 363 0 0,-15-81-807 0 0,-8-25-1644 0 0,-9-36 818 0 0</inkml:trace>
  <inkml:trace contextRef="#ctx0" brushRef="#br0" timeOffset="1">0 523 10591 0 0,'0'0'1152'0'0,"12"4"344"0"0,2-2 272 0 0,0-2 56 0 0,4 2 16 0 0,2 2-1168 0 0,2 2-240 0 0,2-2-48 0 0,6 0 0 0 0,4-2-632 0 0,0 2-120 0 0,-2 0-24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2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52 1839 0 0,'-1'1'134'0'0,"-11"16"3191"0"0,0 1 0 0 0,-15 34 0 0 0,15-24-818 0 0,-12 39 0 0 0,-20 135-200 0 0,21-84-1098 0 0,-21 100-517 0 0,40-197-653 0 0,1 0 0 0 0,-1 42 0 0 0,3-60-38 0 0,1-1 0 0 0,1 1 0 0 0,-1 0 0 0 0,0-1-1 0 0,1 1 1 0 0,-1-1 0 0 0,1 1 0 0 0,0-1 0 0 0,0 1 0 0 0,0-1 0 0 0,0 0-1 0 0,0 1 1 0 0,0-1 0 0 0,1 0 0 0 0,-1 0 0 0 0,1 0 0 0 0,-1 0 0 0 0,1 0-1 0 0,0 0 1 0 0,0-1 0 0 0,0 1 0 0 0,0 0 0 0 0,0-1 0 0 0,0 0 0 0 0,0 1-1 0 0,1-1 1 0 0,-1 0 0 0 0,0 0 0 0 0,1 0 0 0 0,-1 0 0 0 0,1-1 0 0 0,-1 1-1 0 0,1-1 1 0 0,2 1 0 0 0,10 0 6 0 0,-1 0 0 0 0,0-1-1 0 0,1-1 1 0 0,24-4 0 0 0,-32 4-7 0 0,148-21 0 0 0,-150 21 8 0 0,15-2-51 0 0,0-1-1 0 0,0-1 0 0 0,19-7 0 0 0,-33 10 16 0 0,0-1-1 0 0,-1 1 1 0 0,1-2 0 0 0,-1 1 0 0 0,0 0 0 0 0,0-1 0 0 0,0 0 0 0 0,0 0 0 0 0,-1 0-1 0 0,1-1 1 0 0,-1 0 0 0 0,0 0 0 0 0,0 0 0 0 0,3-7 0 0 0,-3 4 21 0 0,-1 0-1 0 0,1-1 1 0 0,-2 1 0 0 0,1-1 0 0 0,-2 1-1 0 0,1-1 1 0 0,-1 0 0 0 0,0 0 0 0 0,-1-15-1 0 0,-2-8-59 0 0,-8-43-1 0 0,4 38-72 0 0,-5-36-25 0 0,-3 1 0 0 0,-44-127 0 0 0,43 157 154 0 0,-32-77-42 0 0,46 113 52 0 0,0 4-4 0 0,1 0 0 0 0,-1 0 1 0 0,0 0-1 0 0,1 1 0 0 0,-1-1 0 0 0,0 0 0 0 0,0 0 0 0 0,0 1 0 0 0,-1-1 0 0 0,1 0 0 0 0,-2-1 0 0 0,3 3 5 0 0,0-1-1 0 0,-1 1 1 0 0,1 0-1 0 0,0-1 1 0 0,0 1-1 0 0,0 0 1 0 0,-1 0 0 0 0,1-1-1 0 0,0 1 1 0 0,-1 0-1 0 0,1 0 1 0 0,0-1-1 0 0,0 1 1 0 0,-1 0-1 0 0,1 0 1 0 0,0 0-1 0 0,-1 0 1 0 0,1 0-1 0 0,0-1 1 0 0,-1 1 0 0 0,1 0-1 0 0,0 0 1 0 0,-1 0-1 0 0,1 0 1 0 0,-1 0-1 0 0,0 1 2 0 0,0-1-1 0 0,0 1 0 0 0,0-1 1 0 0,0 1-1 0 0,0 0 1 0 0,0 0-1 0 0,0-1 0 0 0,0 1 1 0 0,0 0-1 0 0,0 0 1 0 0,0 0-1 0 0,1 0 0 0 0,-1 0 1 0 0,0 0-1 0 0,1 0 1 0 0,-2 2-1 0 0,-8 23 85 0 0,8-20-37 0 0,-4 14 49 0 0,0 0-1 0 0,2-1 1 0 0,-3 25-1 0 0,-1 62 240 0 0,5-50-178 0 0,-3 40 15 0 0,-12 127 64 0 0,1-56-91 0 0,18-162-157 0 0,-1-4 5 0 0,0 0 1 0 0,0-1-1 0 0,0 1 1 0 0,0 0 0 0 0,0 0-1 0 0,0 0 1 0 0,0 0-1 0 0,0 0 1 0 0,0 0-1 0 0,0-1 1 0 0,0 1-1 0 0,0 0 1 0 0,-1 1-1 0 0,8-35-338 0 0,5-59 0 0 0,-6-39-399 0 0,-6 122 702 0 0,-7-246-590 0 0,6 235 581 0 0,-27-215-597 0 0,27 225 619 0 0,-1 0 0 0 0,0-1 0 0 0,0 1 0 0 0,-2 0 0 0 0,1 0 0 0 0,-5-10 0 0 0,7 20 35 0 0,1 0 0 0 0,-1 0 0 0 0,1 0 1 0 0,-1 0-1 0 0,1 0 0 0 0,-1 0 0 0 0,1 0 0 0 0,0 0 0 0 0,-1 0 0 0 0,1 0 0 0 0,-1 0 0 0 0,1 0 0 0 0,-1 0 0 0 0,1 1 1 0 0,0-1-1 0 0,-1 0 0 0 0,1 0 0 0 0,-1 0 0 0 0,1 1 0 0 0,0-1 0 0 0,-1 0 0 0 0,1 0 0 0 0,0 1 0 0 0,-1-1 0 0 0,1 1 1 0 0,0-1 1 0 0,-4 4 29 0 0,0 0 1 0 0,0 0 0 0 0,1 0 0 0 0,0 0 0 0 0,0 1 0 0 0,0-1 0 0 0,0 1 0 0 0,-3 9 0 0 0,-13 42 233 0 0,19-55-268 0 0,-46 214 656 0 0,16-58-356 0 0,-14 7-209 0 0,41-155-66 0 0,2-8-89 0 0,1-2-304 0 0,-1-4 299 0 0,1 0 1 0 0,-1-1-1 0 0,1 1 0 0 0,1 0 1 0 0,-1 0-1 0 0,1 0 0 0 0,0 0 0 0 0,2-5 1 0 0,15-43-341 0 0,-12 37 290 0 0,13-32-167 0 0,8-20-54 0 0,-15 34 168 0 0,30-59 0 0 0,-40 90 162 0 0,0 0 0 0 0,0 0 0 0 0,0-1 0 0 0,0 1-1 0 0,0 1 1 0 0,1-1 0 0 0,0 0 0 0 0,-1 1 0 0 0,1-1 0 0 0,0 1 0 0 0,0 0-1 0 0,5-3 1 0 0,-7 4 7 0 0,-1 1-1 0 0,1 0 1 0 0,-1 0 0 0 0,1-1-1 0 0,-1 1 1 0 0,1 0 0 0 0,-1 0-1 0 0,1 0 1 0 0,-1 0 0 0 0,1-1-1 0 0,0 1 1 0 0,-1 0-1 0 0,1 0 1 0 0,-1 0 0 0 0,1 0-1 0 0,0 0 1 0 0,0 1 2 0 0,0 0 0 0 0,0-1 0 0 0,0 1 0 0 0,0 0 0 0 0,0 0 0 0 0,-1-1 1 0 0,1 1-1 0 0,0 0 0 0 0,0 0 0 0 0,-1 0 0 0 0,1 0 0 0 0,-1 0 0 0 0,1 0 0 0 0,-1 0 0 0 0,1 0 0 0 0,-1 0 0 0 0,0 0 1 0 0,1 2-1 0 0,4 23 67 0 0,-5-24-56 0 0,1 12 76 0 0,-1 1 0 0 0,-1-1 0 0 0,0 0 0 0 0,-1 1 1 0 0,-5 18-1 0 0,-1 13 78 0 0,-33 158 386 0 0,32-167-493 0 0,-15 59 77 0 0,21-88-162 0 0,3-6-104 0 0,8-11-462 0 0,-2 0 320 0 0,0-1 1 0 0,0 0-1 0 0,8-22 1 0 0,-1 3-152 0 0,6-12-298 0 0,16-55-1 0 0,-8-3 564 0 0,-10 33 112 0 0,-7 28 79 0 0,-8 26-2 0 0,1 0-1 0 0,0 0 1 0 0,1 0 0 0 0,0 1-1 0 0,1 0 1 0 0,0 0 0 0 0,10-17-1 0 0,-14 27 218 0 0,-1 2-232 0 0,0 0 1 0 0,-1 0 0 0 0,1 0 0 0 0,0 0-1 0 0,0 0 1 0 0,0 1 0 0 0,0-1 0 0 0,0 0-1 0 0,0 0 1 0 0,0 0 0 0 0,1 2 0 0 0,-1 3 26 0 0,-1 26 309 0 0,-11 54-1 0 0,5-47-176 0 0,-23 121 234 0 0,10-63-324 0 0,20-94-90 0 0,-4 16 15 0 0,0 0 0 0 0,-1 0 0 0 0,-11 25 0 0 0,15-42-160 0 0,2-7 15 0 0,0-1 1 0 0,0 1 0 0 0,1-1-1 0 0,-1 1 1 0 0,1 0-1 0 0,4-9 1 0 0,3-8-260 0 0,27-135-1052 0 0,-9 29 904 0 0,-7 24 1554 0 0,-31 140-538 0 0,-32 125 429 0 0,36-135-881 0 0,-2 0 0 0 0,-11 24 1 0 0,0 0-13 0 0,2-8-84 0 0,17-40-33 0 0,7-12-822 0 0,0-1 616 0 0,0-1-1 0 0,-1 0 0 0 0,6-20 0 0 0,2-5-118 0 0,-4 14 362 0 0,-1-1 0 0 0,-2 0 1 0 0,0-1-1 0 0,-2 1 0 0 0,0-1 0 0 0,-1-27 0 0 0,-3 50 352 0 0,0 13 184 0 0,7 93 195 0 0,-1-21-2028 0 0,-5-56-3461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14 1839 0 0,'-1'-1'134'0'0,"-4"-1"573"0"0,1 0 0 0 0,-1 0 0 0 0,0 1 0 0 0,0-1 0 0 0,0 1 0 0 0,0 0 1 0 0,0 0-1 0 0,0 1 0 0 0,0 0 0 0 0,0 0 0 0 0,-1 0 0 0 0,1 0 0 0 0,0 1 0 0 0,0 0 0 0 0,0 0 0 0 0,0 0 1 0 0,0 0-1 0 0,0 1 0 0 0,1 0 0 0 0,-7 3 0 0 0,7-2-659 0 0,0-1 0 0 0,0 1-1 0 0,0 0 1 0 0,1 0 0 0 0,-1 0 0 0 0,1 1 0 0 0,0-1 0 0 0,-5 8 0 0 0,1 2 62 0 0,0 1 0 0 0,0 0 0 0 0,2 0 0 0 0,0 0 0 0 0,0 1 0 0 0,1 0 0 0 0,1-1 0 0 0,1 1 0 0 0,0 1 0 0 0,1-1 0 0 0,0 20 0 0 0,2-28-101 0 0,-1 0 0 0 0,1-1 1 0 0,1 1-1 0 0,-1 0 0 0 0,1 0 1 0 0,1-1-1 0 0,-1 1 0 0 0,1-1 1 0 0,0 0-1 0 0,0 0 0 0 0,1 0 1 0 0,-1 0-1 0 0,7 6 0 0 0,-8-8-2 0 0,1-1-1 0 0,0-1 1 0 0,-1 1-1 0 0,1 0 0 0 0,0-1 1 0 0,0 1-1 0 0,0-1 0 0 0,1 0 1 0 0,-1 0-1 0 0,0 0 0 0 0,1-1 1 0 0,-1 1-1 0 0,1-1 0 0 0,0 0 1 0 0,0 0-1 0 0,-1 0 0 0 0,1 0 1 0 0,0 0-1 0 0,0-1 0 0 0,0 0 1 0 0,0 0-1 0 0,-1 0 0 0 0,1 0 1 0 0,0-1-1 0 0,4-1 1 0 0,-3 1 9 0 0,-1-1 0 0 0,1 0 0 0 0,-1 0 0 0 0,0-1 0 0 0,0 1 0 0 0,0-1 1 0 0,0 0-1 0 0,-1 0 0 0 0,1-1 0 0 0,-1 1 0 0 0,0-1 0 0 0,4-4 1 0 0,0-1 43 0 0,-1-1 1 0 0,0 0 0 0 0,9-20 0 0 0,-11 20-76 0 0,-1 0 1 0 0,0 1-1 0 0,-1-2 1 0 0,0 1-1 0 0,0 0 1 0 0,-1 0-1 0 0,0-1 1 0 0,-1 1-1 0 0,-1 0 1 0 0,1-1-1 0 0,-1 1 0 0 0,-1 0 1 0 0,0-1-1 0 0,-1 1 1 0 0,1 0-1 0 0,-2 1 1 0 0,0-1-1 0 0,0 0 1 0 0,-6-9-1 0 0,-14-34-3399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2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0,'1'3'4523'0'0,"1"8"-2595"0"0,1 0 0 0 0,1 21 0 0 0,-5 55 76 0 0,0-35-1507 0 0,-1 28-272 0 0,1 15-804 0 0,4-32-2623 0 0,-1-44-2274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2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1375 0 0,'0'20'128'0'0,"-2"0"-128"0"0,2 2 0 0 0,2 2 0 0 0,-2 0 2224 0 0,0 2 424 0 0,2 2 80 0 0,2 2 24 0 0,2 0-2144 0 0,2 4-432 0 0,-2 0-80 0 0,2 2-24 0 0,0 0-72 0 0,0 2 0 0 0,0 2 0 0 0,0-6-3448 0 0,-4-6-648 0 0</inkml:trace>
  <inkml:trace contextRef="#ctx0" brushRef="#br0" timeOffset="1">24 422 2759 0 0,'-2'-7'148'0'0,"0"0"0"0"0,-1 1 0 0 0,1-1-1 0 0,-7-11 1 0 0,8 17 573 0 0,0 0-1 0 0,1-1 1 0 0,-1 1-1 0 0,1-1 1 0 0,-1 1-1 0 0,1-1 1 0 0,-1 1 0 0 0,1-1-1 0 0,0 1 1 0 0,0-1-1 0 0,0 0 1 0 0,0 1-1 0 0,0-1 1 0 0,0 1-1 0 0,0-1 1 0 0,1 1 0 0 0,0-3-1 0 0,3-8 1459 0 0,-3 11-2091 0 0,0 0 1 0 0,0 0-1 0 0,0 0 0 0 0,0 0 0 0 0,0 0 0 0 0,0 0 0 0 0,0 1 0 0 0,0-1 1 0 0,0 1-1 0 0,0-1 0 0 0,1 0 0 0 0,-1 1 0 0 0,0 0 0 0 0,0-1 1 0 0,1 1-1 0 0,-1 0 0 0 0,2 0 0 0 0,0-1 75 0 0,18-4 347 0 0,40-3 0 0 0,9-1-538 0 0,-36 1-837 0 0,-1-1 1 0 0,45-20-1 0 0,-52 19-931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2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11519 0 0,'0'3'887'0'0,"-4"22"-241"0"0,-2 0-1 0 0,-15 45 1 0 0,-7 23 1520 0 0,-23 220 516 0 0,-2 73-2636 0 0,53-385-60 0 0,-1 12-389 0 0,-1 0 1 0 0,2 0-1 0 0,0 18 1 0 0,1-29-817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4607 0 0,'0'2'354'0'0,"-6"30"652"0"0,2 1 0 0 0,1 48 1 0 0,9 69 2830 0 0,-4-112-3591 0 0,-1 2-1052 0 0,-2-23-3228 0 0</inkml:trace>
  <inkml:trace contextRef="#ctx0" brushRef="#br0" timeOffset="1">0 209 10279 0 0,'0'0'1112'0'0,"9"-5"-680"0"0,0 0 64 0 0,-1-1 16 0 0,3 2 0 0 0,0 4-328 0 0,3 1-64 0 0,-1 2-16 0 0,-1-4 0 0 0,2-3-184 0 0,0 4-40 0 0,0 4-8 0 0,-1-1-5296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2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15087 0 0,'0'0'694'0'0,"-1"2"-22"0"0,-10 40-393 0 0,-9 34 207 0 0,9-12 397 0 0,3 1-1 0 0,3 0 1 0 0,4 88 0 0 0,20-18-629 0 0,-2-15-2864 0 0,-16-103 399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2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92 11055 0 0,'-2'-2'852'0'0,"-44"-41"350"0"0,44 43-1051 0 0,1 0-1 0 0,0-1 1 0 0,0 1 0 0 0,0 0 0 0 0,0-1 0 0 0,-1 1 0 0 0,1 0 0 0 0,0 0 0 0 0,0 0 0 0 0,-1 0 0 0 0,1 0 0 0 0,0 0 0 0 0,0 1 0 0 0,0-1-1 0 0,-1 0 1 0 0,0 1 0 0 0,-2 0 197 0 0,1 0-259 0 0,0-1 1 0 0,1 1-1 0 0,-1 0 1 0 0,0 0-1 0 0,1 0 1 0 0,-1 1-1 0 0,1-1 0 0 0,-1 0 1 0 0,1 1-1 0 0,0 0 1 0 0,-1-1-1 0 0,1 1 1 0 0,0 0-1 0 0,0 0 0 0 0,0 1 1 0 0,1-1-1 0 0,-1 0 1 0 0,-2 5-1 0 0,-2 3 61 0 0,1 1 0 0 0,0 1-1 0 0,-4 11 1 0 0,7-17-103 0 0,-9 26 105 0 0,2 0-1 0 0,-9 51 0 0 0,16-64-94 0 0,0-1-1 0 0,1 1 0 0 0,1 0 1 0 0,0 0-1 0 0,7 37 0 0 0,-4-43-44 0 0,0 0 0 0 0,1 0 0 0 0,1 0 0 0 0,0-1 0 0 0,1 0 0 0 0,0 0 0 0 0,0 0 0 0 0,17 21 0 0 0,-19-28-4 0 0,1 0 0 0 0,0 0 0 0 0,-1 0-1 0 0,2-1 1 0 0,-1 0 0 0 0,0 0 0 0 0,1 0 0 0 0,0 0-1 0 0,0-1 1 0 0,0 0 0 0 0,0 0 0 0 0,1-1 0 0 0,-1 0-1 0 0,1 0 1 0 0,-1 0 0 0 0,1-1 0 0 0,0 0 0 0 0,-1 0-1 0 0,13-1 1 0 0,-13 0 52 0 0,1-1 0 0 0,0 0 0 0 0,-1 0 0 0 0,1-1 0 0 0,-1 0 0 0 0,1 0 0 0 0,-1-1 0 0 0,0 1 0 0 0,1-1 0 0 0,-2 0 0 0 0,1-1 0 0 0,0 0 0 0 0,-1 0 0 0 0,1 0 0 0 0,-1 0 0 0 0,0-1 0 0 0,4-5 0 0 0,9-12 207 0 0,-1 0 1 0 0,-1-1-1 0 0,-1-1 0 0 0,0 0 0 0 0,14-38 0 0 0,-22 46-127 0 0,-1 0-1 0 0,-1 0 0 0 0,0-1 1 0 0,-2 0-1 0 0,0 0 0 0 0,0 0 1 0 0,-2 0-1 0 0,0 0 0 0 0,-1 0 1 0 0,-2-21-1 0 0,-1 27-67 0 0,0 0-1 0 0,0 0 1 0 0,-1 0-1 0 0,0 1 1 0 0,-1-1-1 0 0,0 1 1 0 0,0 0-1 0 0,-1 1 1 0 0,-1-1-1 0 0,0 1 1 0 0,0 0-1 0 0,-1 1 1 0 0,0 0 0 0 0,0 0-1 0 0,0 1 1 0 0,-12-8-1 0 0,13 11-92 0 0,0 0 0 0 0,0 1 0 0 0,0 0 1 0 0,0 0-1 0 0,-1 0 0 0 0,0 1 0 0 0,1 0 0 0 0,-1 0 0 0 0,0 1 0 0 0,0 0 0 0 0,0 0 0 0 0,0 1 1 0 0,0 0-1 0 0,-16 3 0 0 0,17-2-218 0 0,0 1-1 0 0,0 0 1 0 0,0 0 0 0 0,0 1 0 0 0,1 0 0 0 0,-1 0 0 0 0,1 0-1 0 0,0 1 1 0 0,0 0 0 0 0,0 0 0 0 0,0 1 0 0 0,-8 8 0 0 0,-4 13-1219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3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0 455 0 0,'0'0'11307'0'0,"3"0"-10649"0"0,-2 8-495 0 0,-16 81 1109 0 0,2 210 1138 0 0,10-128-1624 0 0,-23 301 362 0 0,12-245-932 0 0,12 325-28 0 0,14-325-142 0 0,1 45 553 0 0,-17-1 264 0 0,-3-137-549 0 0,-9 93-116 0 0,5 19-129 0 0,10-137-58 0 0,3 46 40 0 0,-2-148-48 0 0,0 5 10 0 0,1-1 0 0 0,1 1 1 0 0,3 13-1 0 0,-4-20 0 0 0,0-1 0 0 0,1 0-1 0 0,-1 1 1 0 0,1-1 0 0 0,0 0 0 0 0,1 0 0 0 0,-1 0 0 0 0,1 0 0 0 0,-1-1-1 0 0,7 7 1 0 0,5 1 62 0 0,-3-5-51 0 0,0 0 1 0 0,1-1-1 0 0,-1 0 1 0 0,23 6 0 0 0,52 6-13 0 0,-42-9-3 0 0,176 18 64 0 0,-188-23-39 0 0,52 2 59 0 0,98-6 0 0 0,83-22 331 0 0,-143 16-205 0 0,125 8 1 0 0,-134 1-171 0 0,3 2-50 0 0,42 0 62 0 0,-88-3-3 0 0,0 4 1 0 0,104 20-1 0 0,298 50-6 0 0,-412-66-51 0 0,437 57-237 0 0,-471-64 223 0 0,-1-2 0 0 0,1 0 0 0 0,-1-1 0 0 0,0-2-1 0 0,0 0 1 0 0,45-13 0 0 0,-68 16-39 0 0,-1-1-1 0 0,1 1 1 0 0,-1-1-1 0 0,0 1 1 0 0,1-1 0 0 0,-1 1-1 0 0,0-1 1 0 0,1 0-1 0 0,-1 0 1 0 0,0 0-1 0 0,0 0 1 0 0,0 0-1 0 0,0 0 1 0 0,0 0 0 0 0,0 0-1 0 0,0 0 1 0 0,0 0-1 0 0,0-1 1 0 0,0 1-1 0 0,-1 0 1 0 0,1-1 0 0 0,0 1-1 0 0,-1 0 1 0 0,1-1-1 0 0,-1-1 1 0 0,1 1-32 0 0,-1-1 0 0 0,0 0 0 0 0,0 1 0 0 0,0-1 0 0 0,0 1 0 0 0,-1-1 0 0 0,1 1 0 0 0,-1-1 0 0 0,0 0 0 0 0,-1-3 1 0 0,1 4-36 0 0,0 0-176 0 0,-6-7 179 0 0,5 6-4 0 0,0 2-157 0 0,-1-1-105 0 0,-1 0 1 0 0,0 0-1 0 0,0 1 1 0 0,1-1-1 0 0,-1 1 1 0 0,0 0-1 0 0,0 0 0 0 0,0 0 1 0 0,-1 0-1 0 0,1 1 1 0 0,-6 0-1 0 0,-6 3-1298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3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2496 4228 919 0 0,'-2'-1'67'0'0,"-7"-7"1452"0"0,0 0 0 0 0,1 0 0 0 0,0-1 0 0 0,0 0 0 0 0,1 0 0 0 0,0 0 0 0 0,-8-16 0 0 0,7 9-504 0 0,1-1 0 0 0,-8-22 0 0 0,4-3 73 0 0,1-1 0 0 0,-8-82 0 0 0,-5-11 54 0 0,2 17-405 0 0,14 64-474 0 0,-34-349 638 0 0,35 266-836 0 0,-5-103 54 0 0,-24-297 290 0 0,12 245-253 0 0,25 10-99 0 0,1 209-50 0 0,-1 26-7 0 0,3-126 0 0 0,0 77 0 0 0,0 19 0 0 0,3-127-67 0 0,-7 186 36 0 0,4-27 0 0 0,1 3 8 0 0,-6 32 11 0 0,2 0 1 0 0,-1 0-1 0 0,1 1 0 0 0,1-1 0 0 0,0 1 1 0 0,0-1-1 0 0,1 1 0 0 0,1 0 1 0 0,7-13-1 0 0,-6 11 2 0 0,-4 8 0 0 0,0 0 0 0 0,0-1 1 0 0,1 1-1 0 0,-1 0 1 0 0,1 0-1 0 0,4-4 0 0 0,8-14-28 0 0,23-44 0 0 0,-35 61 37 0 0,-1 2 1 0 0,-1 2 0 0 0,-1 0 0 0 0,1-1 0 0 0,-1 1 0 0 0,1 0 0 0 0,-1 0 0 0 0,1 0 0 0 0,-1 0 0 0 0,0 0 0 0 0,0-1 0 0 0,1 1 0 0 0,-1 0 0 0 0,0 0 0 0 0,0 0 0 0 0,0-1 0 0 0,0 1 0 0 0,-1-2 0 0 0,1-26 0 0 0,0 21 0 0 0,0 0 0 0 0,0-1 0 0 0,-1 1 0 0 0,0-1 0 0 0,-3-12 0 0 0,1 8 0 0 0,1 8 6 0 0,0-1 1 0 0,0 0-1 0 0,-1 1 0 0 0,0-1 1 0 0,0 1-1 0 0,0 0 0 0 0,-1-1 0 0 0,0 2 1 0 0,1-1-1 0 0,-2 0 0 0 0,-6-6 0 0 0,-8-4 49 0 0,-33-22 0 0 0,35 26-43 0 0,-42-27 152 0 0,-96-46-1 0 0,95 54-43 0 0,9 5 104 0 0,-95-35-1 0 0,52 32 144 0 0,-2 4 0 0 0,-140-17 0 0 0,-163 24 449 0 0,276 15-748 0 0,47 1-30 0 0,-110 10 0 0 0,-24 29-208 0 0,176-29 97 0 0,1 1-1 0 0,1 2 1 0 0,0 1-1 0 0,-35 19 1 0 0,52-23-234 0 0,0 0 1 0 0,-19 16-1 0 0,28-21-75 0 0,1 1 0 0 0,1 0-1 0 0,-1 0 1 0 0,0 1 0 0 0,1-1 0 0 0,0 1-1 0 0,1 0 1 0 0,-1 0 0 0 0,-2 8-1 0 0,-6 15-1497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37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84 10479 0 0,'3'-9'357'0'0,"0"-1"-1"0"0,1-16 0 0 0,4-13 3862 0 0,-10 84-2760 0 0,-13 69 0 0 0,4-39-1189 0 0,-10 63-60 0 0,9-69-1011 0 0,-7 126-1 0 0,18-112-2823 0 0,4-57-1640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38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78 6911 0 0,'0'0'528'0'0,"1"-3"-341"0"0,15-31 989 0 0,-15 33 124 0 0,-1-2 63 0 0,1 2-1238 0 0,-1 0 0 0 0,1 0 1 0 0,-1 0-1 0 0,0-1 1 0 0,0 1-1 0 0,0 0 0 0 0,0 0 1 0 0,0 0-1 0 0,0 0 1 0 0,0 0-1 0 0,0-1 0 0 0,0 1 1 0 0,0 0-1 0 0,0 0 1 0 0,-1 0-1 0 0,1 0 0 0 0,-1 0 1 0 0,1 0-1 0 0,0 0 0 0 0,-1 0 1 0 0,0 0-1 0 0,1 0 1 0 0,-1 0-1 0 0,0 0 0 0 0,1 0 1 0 0,-1 0-1 0 0,0 0 1 0 0,0 1-1 0 0,0-1 0 0 0,0 0 1 0 0,0 1-1 0 0,0-1 1 0 0,0 0-1 0 0,0 1 0 0 0,0-1 1 0 0,0 1-1 0 0,0 0 1 0 0,0-1-1 0 0,0 1 0 0 0,0 0 1 0 0,0 0-1 0 0,0-1 1 0 0,-3 1-1 0 0,-1 1-1 0 0,-1-1-1 0 0,1 1 1 0 0,-1 0 0 0 0,1 1-1 0 0,-1-1 1 0 0,1 1 0 0 0,0 0-1 0 0,-1 1 1 0 0,1-1 0 0 0,1 1-1 0 0,-1 0 1 0 0,-8 6 0 0 0,-3 5 108 0 0,-29 30 1 0 0,39-37-145 0 0,-26 32 299 0 0,13-14-166 0 0,16-20-179 0 0,0 0 0 0 0,1 1 0 0 0,-1-1 0 0 0,1 1-1 0 0,0 0 1 0 0,1-1 0 0 0,-1 1 0 0 0,1 0 0 0 0,0 0 0 0 0,1 0-1 0 0,-1 0 1 0 0,1 11 0 0 0,1-14-33 0 0,-1 1 0 0 0,1-1 0 0 0,0 1 0 0 0,0-1 0 0 0,0 0 0 0 0,0 1 0 0 0,1-1 0 0 0,-1 0 0 0 0,1 0 0 0 0,0 0 0 0 0,0 0 0 0 0,0 0 0 0 0,0 0 0 0 0,3 3 0 0 0,3 1 34 0 0,1 1 1 0 0,0-1 0 0 0,10 6-1 0 0,10 7 0 0 0,-22-15-36 0 0,1-1-1 0 0,-1 0 0 0 0,1-1 1 0 0,0 1-1 0 0,1-2 1 0 0,-1 1-1 0 0,0-1 0 0 0,1 0 1 0 0,10 0-1 0 0,-18-2-6 0 0,8 1-5 0 0,0 0-1 0 0,0-1 1 0 0,0 0-1 0 0,-1 0 0 0 0,1-1 1 0 0,0 0-1 0 0,0-1 1 0 0,-1 0-1 0 0,1 0 1 0 0,-1-1-1 0 0,0 0 1 0 0,12-6-1 0 0,-8 2-12 0 0,-1 0-1 0 0,1 0 1 0 0,-1-1 0 0 0,-1 0-1 0 0,0-1 1 0 0,0 0 0 0 0,13-17 0 0 0,-20 23 16 0 0,-1 0 1 0 0,1-1 0 0 0,-1 1-1 0 0,0-1 1 0 0,0 0 0 0 0,0 0-1 0 0,-1 0 1 0 0,1 0 0 0 0,1-6-1 0 0,-3-1 2 0 0,-2 6 14 0 0,1 0-1 0 0,-1 1 0 0 0,0-1 1 0 0,0 1-1 0 0,-4-7 0 0 0,5 9 323 0 0,0 3-208 0 0,-3 2-104 0 0,1 0-1 0 0,0-1 1 0 0,0 1-1 0 0,0 0 1 0 0,0 1-1 0 0,1-1 1 0 0,-1 0-1 0 0,1 1 0 0 0,0-1 1 0 0,0 1-1 0 0,0 0 1 0 0,1 0-1 0 0,-1 0 1 0 0,-1 8-1 0 0,0-2-16 0 0,1 1 0 0 0,1-1-1 0 0,-1 1 1 0 0,2 0 0 0 0,0 11-1 0 0,1-14-60 0 0,0 0 0 0 0,1-1 0 0 0,0 0 1 0 0,0 1-1 0 0,0-1 0 0 0,6 10 0 0 0,-7-15-2 0 0,0-1-1 0 0,0 1 1 0 0,1 0 0 0 0,-1 0-1 0 0,1-1 1 0 0,-1 1 0 0 0,1-1-1 0 0,0 0 1 0 0,-1 1 0 0 0,1-1-1 0 0,0 0 1 0 0,2 1 0 0 0,4 4-247 0 0,0 0 2 0 0,22 13-600 0 0,-28-18 721 0 0,1 0 0 0 0,-1 0 0 0 0,0 0 0 0 0,1 0 0 0 0,-1-1 0 0 0,1 1 0 0 0,-1-1 0 0 0,1 0 0 0 0,-1 0 0 0 0,1 0 0 0 0,-1 0 0 0 0,6-1 0 0 0,0-1-823 0 0,1 0 0 0 0,0-1-1 0 0,-1-1 1 0 0,1 1 0 0 0,-1-1 0 0 0,11-7 0 0 0,3-5-3109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38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3223 0 0,'6'-23'69'0'0,"0"0"-1"0"0,-1 0 0 0 0,2-39 0 0 0,-5 5 10986 0 0,-3 61-10206 0 0,-8 45-100 0 0,-5 97-1 0 0,12-105-611 0 0,2 150 49 0 0,0-173-194 0 0,14 129-272 0 0,-6-75-654 0 0,5 14-2005 0 0,-6-51-1942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38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28 274 4143 0 0,'-6'-13'150'0'0,"1"0"0"0"0,0 0 0 0 0,-3-16 0 0 0,7 24 329 0 0,0-1 1 0 0,0 0-1 0 0,1 0 1 0 0,0 0-1 0 0,-1 0 1 0 0,2 0-1 0 0,-1 0 1 0 0,1 0-1 0 0,3-11 1 0 0,-2 11-239 0 0,0 1-1 0 0,0-1 1 0 0,0 0-1 0 0,1 1 1 0 0,0-1-1 0 0,0 1 1 0 0,1 0-1 0 0,-1 0 1 0 0,1 0-1 0 0,0 1 1 0 0,1-1-1 0 0,-1 1 1 0 0,1 0-1 0 0,0 0 1 0 0,0 0-1 0 0,0 1 1 0 0,0 0 0 0 0,1 0-1 0 0,5-3 1 0 0,10-2-199 0 0,0 1 0 0 0,1 1 0 0 0,0 0 0 0 0,0 2 0 0 0,24-2 0 0 0,-44 6-130 0 0,1 0 6 0 0,-1-1 54 0 0,-2 1 17 0 0,1 0 0 0 0,0 0 1 0 0,0-1-1 0 0,-1 1 0 0 0,1 0 1 0 0,0 0-1 0 0,0 0 0 0 0,-1 0 0 0 0,1 0 1 0 0,0 0-1 0 0,0 0 0 0 0,-1 0 1 0 0,1 1-1 0 0,0-1 0 0 0,0 0 0 0 0,-1 0 1 0 0,1 1-1 0 0,0-1 0 0 0,0 1 1 0 0,7 4-84 0 0,-7-4 90 0 0,-1-1 0 0 0,1 1-1 0 0,-1-1 1 0 0,0 1 0 0 0,1-1-1 0 0,-1 1 1 0 0,0-1 0 0 0,1 1 0 0 0,-1 0-1 0 0,0-1 1 0 0,0 1 0 0 0,0 0-1 0 0,0-1 1 0 0,1 1 0 0 0,-1-1 0 0 0,0 1-1 0 0,0 0 1 0 0,0-1 0 0 0,0 1-1 0 0,0 0 1 0 0,0 3-2 0 0,2 14 156 0 0,0 1-1 0 0,-1 27 0 0 0,-3-23 151 0 0,1 1-1 0 0,2-1 0 0 0,4 32 0 0 0,-3-45-157 0 0,0 1 0 0 0,1-1 0 0 0,0 0 0 0 0,0 0 0 0 0,1-1 0 0 0,0 1 0 0 0,1-1 1 0 0,0 0-1 0 0,13 17 0 0 0,-13-19-23 0 0,20 21 560 0 0,-24-28-663 0 0,0 0 0 0 0,0 1 0 0 0,-1-1 0 0 0,1 0 0 0 0,0 0 0 0 0,0 1 0 0 0,0-1 0 0 0,0 0 1 0 0,-1 0-1 0 0,1 0 0 0 0,0 0 0 0 0,0 0 0 0 0,0 0 0 0 0,0 0 0 0 0,-1 0 0 0 0,1 0 0 0 0,0-1 0 0 0,1 1 0 0 0,1-1 30 0 0,0 0 3 0 0,0 1 0 0 0,1-1 0 0 0,-1-1 0 0 0,0 1 0 0 0,0 0 1 0 0,0-1-1 0 0,0 0 0 0 0,0 1 0 0 0,0-1 0 0 0,-1 0 0 0 0,1-1 0 0 0,-1 1 0 0 0,1 0 0 0 0,-1-1 1 0 0,0 1-1 0 0,0-1 0 0 0,0 0 0 0 0,0 0 0 0 0,0 0 0 0 0,-1 0 0 0 0,1 0 0 0 0,-1 0 0 0 0,2-4 1 0 0,-1 0 57 0 0,0 0 0 0 0,0-1 1 0 0,0 1-1 0 0,-1 0 0 0 0,0-1 1 0 0,0 1-1 0 0,-1-1 0 0 0,0 0 1 0 0,-2-12-1 0 0,-3 0 26 0 0,-1 1 1 0 0,-2 0-1 0 0,1 0 0 0 0,-2 0 1 0 0,-19-29-1 0 0,20 36-223 0 0,-1 0-1 0 0,0 1 1 0 0,-18-17 0 0 0,-6-8-2789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39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1 919 0 0,'-3'1'5592'0'0,"-1"1"-4709"0"0,0 0 0 0 0,1 0-1 0 0,-1 0 1 0 0,1 1-1 0 0,0-1 1 0 0,-1 1-1 0 0,1 0 1 0 0,-3 4-1 0 0,4-5-653 0 0,1 1 0 0 0,-1-1 0 0 0,0 1 0 0 0,1 0 0 0 0,0 0 0 0 0,0 0 0 0 0,0 0 0 0 0,0 0 0 0 0,0 0 0 0 0,0 0 0 0 0,1 1 0 0 0,-1 3 0 0 0,1 3-112 0 0,0-1-1 0 0,1 0 0 0 0,0 0 1 0 0,1 0-1 0 0,0 0 1 0 0,0-1-1 0 0,4 10 0 0 0,28 60 19 0 0,-12-33 27 0 0,3 8 65 0 0,5 12 360 0 0,-29-62-535 0 0,1 1 0 0 0,-1-1 1 0 0,-1 1-1 0 0,1 0 1 0 0,0-1-1 0 0,-1 1 1 0 0,0 0-1 0 0,0-1 0 0 0,0 1 1 0 0,0 0-1 0 0,-1-1 1 0 0,1 1-1 0 0,-3 5 1 0 0,0 1 143 0 0,-1 0 0 0 0,-1 0 0 0 0,-7 11 0 0 0,2-3 82 0 0,7-13-228 0 0,0-1 0 0 0,0 0 1 0 0,-1 0-1 0 0,1 0 1 0 0,-1-1-1 0 0,0 1 1 0 0,0-1-1 0 0,0 0 1 0 0,-1 0-1 0 0,1 0 1 0 0,-1 0-1 0 0,1-1 1 0 0,-1 0-1 0 0,0 0 1 0 0,0 0-1 0 0,0-1 1 0 0,0 0-1 0 0,0 0 1 0 0,-1 0-1 0 0,1 0 1 0 0,-7-1-1 0 0,-2-2 9 0 0,4-2-17 0 0,8 2-54 0 0,0 0-1 0 0,1 1 0 0 0,-1-1 0 0 0,1 0 0 0 0,0 0 0 0 0,-1 0 0 0 0,1 1 1 0 0,0-1-1 0 0,0-1 0 0 0,0 1 0 0 0,1 0 0 0 0,-1 0 0 0 0,0 0 0 0 0,1 0 0 0 0,-1-1 1 0 0,1 1-1 0 0,0 0 0 0 0,0 0 0 0 0,0-5 0 0 0,0 5-91 0 0,1 1 89 0 0,0 0 0 0 0,0 1 0 0 0,0-1 0 0 0,-1 0 0 0 0,1 1 0 0 0,0-1 0 0 0,0 0 0 0 0,0 0 0 0 0,-1 0 0 0 0,1 0 1 0 0,0-1-1 0 0,1 0-18 0 0,2-3-7 0 0,0 0-1 0 0,0 0 0 0 0,1 1 1 0 0,0 0-1 0 0,0-1 0 0 0,0 2 1 0 0,0-1-1 0 0,1 1 1 0 0,0-1-1 0 0,-1 1 0 0 0,1 1 1 0 0,0-1-1 0 0,0 1 0 0 0,8-2 1 0 0,-5 2 16 0 0,8-2-12 0 0,-1 1-1 0 0,1 0 1 0 0,0 1 0 0 0,19 0 0 0 0,-9 3 12 0 0,0-1 1 0 0,0-2-1 0 0,-1-1 1 0 0,36-8-1 0 0,-37 5-20 0 0,1-2 0 0 0,-1 0-1 0 0,0-2 1 0 0,29-15 0 0 0,-9 3-75 0 0,-36 18 67 0 0,0 1 0 0 0,0-1 0 0 0,-1-1 0 0 0,0 0 0 0 0,0 0 0 0 0,0-1 0 0 0,0 1 0 0 0,8-11 0 0 0,-13 13 21 0 0,0 0 0 0 0,0-1 0 0 0,-1 1 0 0 0,0-1 0 0 0,1 0 0 0 0,-1 0-1 0 0,-1 0 1 0 0,1 0 0 0 0,0 0 0 0 0,-1 0 0 0 0,0 0 0 0 0,0-1 0 0 0,0 1 0 0 0,-1 0 0 0 0,0-1-1 0 0,1 1 1 0 0,-2-8 0 0 0,1 11 27 0 0,0 0 1 0 0,-1 0-1 0 0,1 0 0 0 0,0 0 0 0 0,-1 1 0 0 0,1-1 1 0 0,0 0-1 0 0,-1 0 0 0 0,1 1 0 0 0,-1-1 1 0 0,0 0-1 0 0,1 1 0 0 0,-1-1 0 0 0,1 0 0 0 0,-1 1 1 0 0,0-1-1 0 0,0 0 0 0 0,-2-1 0 0 0,-1-2 20 0 0,0 1 0 0 0,0 0 0 0 0,0 0 0 0 0,0 0-1 0 0,-1 0 1 0 0,1 1 0 0 0,-1-1 0 0 0,1 1 0 0 0,-1 1 0 0 0,0-1-1 0 0,0 0 1 0 0,0 1 0 0 0,0 0 0 0 0,-8 0 0 0 0,10 0 42 0 0,0 1 0 0 0,-1 0 0 0 0,1 0 0 0 0,-1 0 0 0 0,1 1 0 0 0,-1-1-1 0 0,1 1 1 0 0,0 0 0 0 0,-1 0 0 0 0,1 0 0 0 0,0 0 0 0 0,0 0 0 0 0,0 1 0 0 0,0-1 0 0 0,0 1 0 0 0,0 0 0 0 0,0 0 0 0 0,0 0 0 0 0,1 0 0 0 0,-1 1 0 0 0,1-1 0 0 0,-2 4 0 0 0,0 0 81 0 0,1 0 1 0 0,0 0-1 0 0,0 1 1 0 0,1-1 0 0 0,0 1-1 0 0,0 0 1 0 0,0-1-1 0 0,1 1 1 0 0,0 0-1 0 0,0 0 1 0 0,1 0-1 0 0,1 14 1 0 0,0-11-27 0 0,0 0 0 0 0,1 0 0 0 0,0 0 0 0 0,0 0 0 0 0,1-1 1 0 0,1 1-1 0 0,-1-1 0 0 0,9 14 0 0 0,-7-14-53 0 0,1 0 1 0 0,1-1-1 0 0,0 0 1 0 0,0 0-1 0 0,0 0 1 0 0,1-1-1 0 0,0 0 1 0 0,0-1-1 0 0,14 9 1 0 0,-8-7-40 0 0,1-1 0 0 0,0-1 1 0 0,0 0-1 0 0,1 0 1 0 0,23 3-1 0 0,-8-1-262 0 0,0-2 1 0 0,1-2-1 0 0,0-1 0 0 0,53-1 0 0 0,-29-4-1004 0 0,27-3-5648 0 0,-40-2 267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39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7831 0 0,'0'0'706'0'0,"-1"3"-578"0"0,-14 21-132 0 0,7-11 1341 0 0,1 0 0 0 0,0 0 0 0 0,-7 18 0 0 0,-30 137 3007 0 0,3 90-2898 0 0,35-204-1395 0 0,3 59 1 0 0,4-83-282 0 0,2 0 0 0 0,1 0 1 0 0,11 44-1 0 0,-11-62-437 0 0,0 1-1 0 0,9 18 1 0 0,-1-8-1163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0,'0'0'9052'0'0,"10"16"-5568"0"0,-2 2-2340 0 0,76 163 2799 0 0,-67-145-3590 0 0,14 27 358 0 0,-30-62-638 0 0,1 4 41 0 0,11 13-68 0 0,3 1 730 0 0,-13-16-2237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4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97 2303 0 0,'-4'-11'378'0'0,"0"1"0"0"0,0 0-1 0 0,-2 0 1 0 0,-10-16 0 0 0,14 24 103 0 0,0-1 0 0 0,0 1 0 0 0,0 0 1 0 0,0 0-1 0 0,0 0 0 0 0,0 0 0 0 0,-1 0 1 0 0,1 1-1 0 0,-1-1 0 0 0,1 1 0 0 0,-1-1 1 0 0,0 1-1 0 0,0 0 0 0 0,1 0 1 0 0,-1 0-1 0 0,0 1 0 0 0,0-1 0 0 0,0 1 1 0 0,0-1-1 0 0,0 1 0 0 0,0 0 0 0 0,0 0 1 0 0,-4 1-1 0 0,4 0-374 0 0,0-1 1 0 0,0 2-1 0 0,0-1 1 0 0,0 0 0 0 0,1 1-1 0 0,-1-1 1 0 0,0 1-1 0 0,1 0 1 0 0,-1 0-1 0 0,1 0 1 0 0,-1 0-1 0 0,1 0 1 0 0,0 0-1 0 0,0 1 1 0 0,0-1-1 0 0,0 1 1 0 0,1 0-1 0 0,-1-1 1 0 0,-1 5-1 0 0,-3 5 106 0 0,1 1 0 0 0,0-1-1 0 0,-3 16 1 0 0,-3 20-82 0 0,2 1 0 0 0,2-1-1 0 0,2 1 1 0 0,3 0 0 0 0,4 61-1 0 0,49 310-1948 0 0,-37-322-2474 0 0,-8-73-758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40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41 215 5983 0 0,'-15'-40'-47'0'0,"8"26"2218"0"0,-7-27 0 0 0,13 37-1819 0 0,0 0 0 0 0,0 0 0 0 0,0-1 0 0 0,1 1 0 0 0,0 0-1 0 0,0 0 1 0 0,0 0 0 0 0,0-1 0 0 0,1 1 0 0 0,0 0 0 0 0,1-5 0 0 0,-1 7-319 0 0,-1 1 0 0 0,1 0 0 0 0,0 0 0 0 0,0-1 0 0 0,0 1 0 0 0,0 0 0 0 0,0 0 0 0 0,0 0 1 0 0,0 0-1 0 0,1 0 0 0 0,-1 0 0 0 0,0 0 0 0 0,1 0 0 0 0,-1 1 0 0 0,2-2 0 0 0,21-5-72 0 0,77 0-386 0 0,-61 3-207 0 0,-23 3-525 0 0,-1-1 0 0 0,0-1 0 0 0,17-4 0 0 0,-19 4-1395 0 0,0 3-403 0 0</inkml:trace>
  <inkml:trace contextRef="#ctx0" brushRef="#br0" timeOffset="1">371 1 4831 0 0,'0'0'223'0'0,"1"3"137"0"0,2 11 438 0 0,12 51 4292 0 0,12 132 1 0 0,-10-47-457 0 0,-16-148-3265 0 0,10-4-1070 0 0,-8 0-283 0 0,-1 1-1 0 0,0-1 0 0 0,0 1 1 0 0,0-1-1 0 0,0 0 1 0 0,0 0-1 0 0,0 0 1 0 0,0 0-1 0 0,0 0 1 0 0,-1 0-1 0 0,1 0 0 0 0,-1 0 1 0 0,0-1-1 0 0,2-3 1 0 0,5-8 40 0 0,5-5-151 0 0,-1 1-1 0 0,10-25 0 0 0,-7 17-540 0 0,1 0 0 0 0,21-25-1 0 0,-33 46 7 0 0,-1 1-1 0 0,1 1 0 0 0,0-1 1 0 0,0 0-1 0 0,1 1 0 0 0,-1 0 1 0 0,8-4-1 0 0,-2 1-5296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40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 4607 0 0,'0'0'354'0'0,"0"2"-233"0"0,-10 30 4081 0 0,7-23-2971 0 0,1-1 1 0 0,-1 1-1 0 0,0 11 1 0 0,1-1-634 0 0,1 0 0 0 0,0 0 0 0 0,4 29 1 0 0,-1-40-424 0 0,-1 1 1 0 0,1-1 0 0 0,0 0-1 0 0,1 0 1 0 0,0 0 0 0 0,0-1-1 0 0,0 1 1 0 0,1-1 0 0 0,0 0 0 0 0,9 11-1 0 0,-12-15-175 0 0,1-1 0 0 0,0 1 0 0 0,0 0-1 0 0,0-1 1 0 0,1 0 0 0 0,-1 0 0 0 0,0 1 0 0 0,6 2-1 0 0,-4-3-9 0 0,-3-1-10 0 0,1-1-1 0 0,-1 1 0 0 0,0-1 1 0 0,1 0-1 0 0,-1 1 0 0 0,0-1 1 0 0,1 0-1 0 0,-1 0 0 0 0,0 0 1 0 0,1 0-1 0 0,-1 0 0 0 0,0 0 1 0 0,1 0-1 0 0,-1-1 0 0 0,0 1 1 0 0,0 0-1 0 0,1-1 0 0 0,-1 1 1 0 0,0-1-1 0 0,0 0 0 0 0,1 1 1 0 0,-1-1-1 0 0,0 0 0 0 0,0 1 1 0 0,0-1-1 0 0,0 0 0 0 0,0 0 1 0 0,1-2-1 0 0,4-3-47 0 0,0 0-1 0 0,-1-1 1 0 0,6-8-1 0 0,-9 11 58 0 0,11-17-18 0 0,0 0 0 0 0,-2 0-1 0 0,-1-1 1 0 0,-1-1 0 0 0,10-33-1 0 0,12-32 277 0 0,-24 73 1340 0 0,-2 30-901 0 0,-1 0-510 0 0,-1 0 0 0 0,0 0-1 0 0,0 20 1 0 0,-2-16-162 0 0,1 0 0 0 0,5 21 1 0 0,-4-28-253 0 0,1-1 0 0 0,0 0 0 0 0,1 0 0 0 0,0 0 0 0 0,0-1 1 0 0,1 0-1 0 0,9 12 0 0 0,-14-21 23 0 0,0 0 1 0 0,0 0-1 0 0,0 0 1 0 0,0 0-1 0 0,0 0 1 0 0,0 0-1 0 0,1 0 1 0 0,-1 0-1 0 0,0-1 1 0 0,0 1-1 0 0,2 0 1 0 0,4 2-399 0 0,9 9-1227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41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52 13159 0 0,'0'0'598'0'0,"-2"-2"-9"0"0,-5-5-423 0 0,-1 1 0 0 0,0 0 0 0 0,0 0-1 0 0,-10-4 1 0 0,12 7 698 0 0,0 0-1 0 0,-1 0 0 0 0,-10-3 1 0 0,17 6-810 0 0,-1 0 0 0 0,1 1 0 0 0,0-1 0 0 0,-1 0 0 0 0,1 0 0 0 0,-1 1 0 0 0,1-1 0 0 0,0 0 0 0 0,-1 1 0 0 0,1-1 0 0 0,0 0 0 0 0,-1 1 0 0 0,1-1 0 0 0,0 1 0 0 0,0-1 0 0 0,-1 0 0 0 0,1 1 0 0 0,0-1 1 0 0,0 1-1 0 0,-1 0 0 0 0,1 0 83 0 0,-4 8-31 0 0,0 0 1 0 0,1 1 0 0 0,0-1 0 0 0,0 1 0 0 0,1 0 0 0 0,1-1-1 0 0,-1 1 1 0 0,2 0 0 0 0,-1 0 0 0 0,1 0 0 0 0,1 0 0 0 0,0 0-1 0 0,0 0 1 0 0,5 14 0 0 0,-5-18-143 0 0,2 0 1 0 0,-1 0-1 0 0,1 0 0 0 0,-1-1 0 0 0,1 1 1 0 0,1-1-1 0 0,-1 1 0 0 0,1-1 1 0 0,7 7-1 0 0,-3-3-206 0 0,0-2 0 0 0,1 1 0 0 0,-1-1 0 0 0,19 11 1 0 0,-21-15-48 0 0,0-1 0 0 0,0 1 0 0 0,0-1 0 0 0,0 0 0 0 0,0-1 0 0 0,0 1 0 0 0,1-1 0 0 0,-1 0 0 0 0,1-1 0 0 0,-1 0 0 0 0,0 0 0 0 0,1 0 0 0 0,6-1 0 0 0,9-5-1683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4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 4143 0 0,'0'-1'76'0'0,"0"1"0"0"0,0-1 0 0 0,-1 1 0 0 0,1-1 0 0 0,0 1-1 0 0,-1 0 1 0 0,1-1 0 0 0,0 1 0 0 0,-1 0 0 0 0,1-1-1 0 0,0 1 1 0 0,-1 0 0 0 0,1-1 0 0 0,-1 1 0 0 0,1 0 0 0 0,-1 0-1 0 0,1-1 1 0 0,0 1 0 0 0,-1 0 0 0 0,1 0 0 0 0,-1 0-1 0 0,1 0 1 0 0,-1 0 0 0 0,1 0 0 0 0,-1 0 0 0 0,0 0 0 0 0,-7 11 2561 0 0,8-9-2639 0 0,-4 8 723 0 0,0 0 1 0 0,1 0-1 0 0,0 0 1 0 0,1 0-1 0 0,0 1 0 0 0,0-1 1 0 0,1 1-1 0 0,1 19 0 0 0,3 4-445 0 0,9 46 0 0 0,-9-59 84 0 0,27 106-69 0 0,-6-29-165 0 0,-4-13-490 0 0,-10-47-21 0 0,-2 0 0 0 0,-1 1 0 0 0,2 52 0 0 0,-9-88 221 0 0,-1 0-72 0 0,-5 7 159 0 0,6-9 79 0 0,0-1-1 0 0,0 0 1 0 0,0 0-1 0 0,0 0 1 0 0,0 0-1 0 0,0 0 1 0 0,0 1 0 0 0,0-1-1 0 0,0 0 1 0 0,0 0-1 0 0,0 0 1 0 0,0 0-1 0 0,0 0 1 0 0,-1 0 0 0 0,1 0-1 0 0,0 1 1 0 0,0-1-1 0 0,0 0 1 0 0,0 0 0 0 0,0 0-1 0 0,0 0 1 0 0,-1 0-1 0 0,1 0 1 0 0,0 0-1 0 0,0 0 1 0 0,0 0 0 0 0,0 0-1 0 0,0 0 1 0 0,-1 0-1 0 0,1 0 1 0 0,0 0-1 0 0,0 0 1 0 0,0 0 0 0 0,0 0-1 0 0,0 0 1 0 0,-1 0-1 0 0,1 0 1 0 0,-31-3 101 0 0,17-3-34 0 0,9 2-46 0 0,0 0 0 0 0,1 0 0 0 0,-1-1-1 0 0,1 1 1 0 0,0-1 0 0 0,0 0 0 0 0,1 0 0 0 0,-1 0 0 0 0,1-1 0 0 0,-3-5-1 0 0,3 1 9 0 0,-1 1 1 0 0,1-1-1 0 0,1 1 0 0 0,0-1 0 0 0,-2-18 0 0 0,3 11-23 0 0,1 1 1 0 0,1 0-1 0 0,0 0 1 0 0,1 0-1 0 0,1 0 0 0 0,0 0 1 0 0,10-25-1 0 0,-9 31-34 0 0,1 0-1 0 0,0 0 1 0 0,1 0-1 0 0,8-12 1 0 0,-9 17 10 0 0,-1-1 1 0 0,1 0-1 0 0,1 1 0 0 0,-1 0 1 0 0,0 0-1 0 0,1 0 1 0 0,9-5-1 0 0,-11 9 29 0 0,-1-1-1 0 0,0 0 1 0 0,0 1-1 0 0,1 0 1 0 0,-1 0-1 0 0,0 0 1 0 0,1 1-1 0 0,-1-1 1 0 0,1 1 0 0 0,-1-1-1 0 0,1 1 1 0 0,4 1-1 0 0,15-2 81 0 0,-15 0-84 0 0,-2 1-8 0 0,0 0 0 0 0,0 0 0 0 0,0 1 0 0 0,7 1 0 0 0,1 0-2 0 0,-13-2 2 0 0,1 0 0 0 0,0 1-1 0 0,-1-1 1 0 0,1 0 0 0 0,-1 1-1 0 0,1 0 1 0 0,-1-1 0 0 0,1 1-1 0 0,-1 0 1 0 0,1 0 0 0 0,-1 0-1 0 0,0-1 1 0 0,1 2 0 0 0,-1-1-1 0 0,1 1 1 0 0,7 11 52 0 0,-7-7 8 0 0,-1 0 0 0 0,0 0 0 0 0,0 0-1 0 0,-1 1 1 0 0,0-1 0 0 0,0 0 0 0 0,-2 12-1 0 0,0 2 134 0 0,-2 17 172 0 0,3-27-220 0 0,-1 0 1 0 0,1 0-1 0 0,1 16 0 0 0,1-20-68 0 0,1 0 0 0 0,-1 1 0 0 0,4 7 0 0 0,-2-6-5 0 0,-2-5-51 0 0,0-1-1 0 0,0 1 0 0 0,1-1 1 0 0,-1 1-1 0 0,1-1 0 0 0,-1 0 1 0 0,1 0-1 0 0,0 0 1 0 0,0 0-1 0 0,0 0 0 0 0,4 3 1 0 0,0 0 25 0 0,-1 0 2 0 0,1-1 0 0 0,0 1 0 0 0,1-1-1 0 0,-1 0 1 0 0,1-1 0 0 0,-1 0 0 0 0,1 0 0 0 0,0 0-1 0 0,15 3 1 0 0,-20-6-10 0 0,0 0 1 0 0,0 0-1 0 0,0-1 0 0 0,0 1 0 0 0,0 0 1 0 0,0-1-1 0 0,0 1 0 0 0,0-1 0 0 0,-1 1 1 0 0,1-1-1 0 0,0 0 0 0 0,0 0 0 0 0,0 0 1 0 0,-1 0-1 0 0,1 0 0 0 0,0 0 0 0 0,2-3 1 0 0,7-4 197 0 0,-9 7-160 0 0,1 0-1 0 0,-1-1 1 0 0,1 1-1 0 0,-1-1 1 0 0,0 0 0 0 0,0 0-1 0 0,0 0 1 0 0,0 0-1 0 0,0 0 1 0 0,0 0-1 0 0,0 0 1 0 0,-1 0 0 0 0,1-1-1 0 0,-1 1 1 0 0,0-1-1 0 0,1 0 1 0 0,-1 1-1 0 0,-1-1 1 0 0,1 0-1 0 0,0 1 1 0 0,0-1 0 0 0,-1 0-1 0 0,0 0 1 0 0,1 0-1 0 0,-2-4 1 0 0,1 3-16 0 0,-1 0 0 0 0,0 0 0 0 0,0 0 0 0 0,0 1 1 0 0,0-1-1 0 0,-1 0 0 0 0,0 1 0 0 0,0 0 0 0 0,0-1 0 0 0,0 1 1 0 0,0 0-1 0 0,-5-6 0 0 0,1 2 33 0 0,-7-9 81 0 0,-1 1 0 0 0,-23-20 0 0 0,21 20-332 0 0,0 0 0 0 0,-18-23-1 0 0,30 33-330 0 0,0-1-1 0 0,1 1 1 0 0,-1-1-1 0 0,1 0 1 0 0,1 0 0 0 0,-1 0-1 0 0,1-1 1 0 0,0 1-1 0 0,0-1 1 0 0,1 1 0 0 0,-2-13-1 0 0,3 1-1479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42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10767 0 0,'1'2'496'0'0,"1"8"-133"0"0,0 0-1 0 0,-1 0 0 0 0,0 0 1 0 0,0 0-1 0 0,-1 0 0 0 0,0 0 1 0 0,-1 1-1 0 0,0-1 0 0 0,-5 19 1 0 0,0-11 678 0 0,0 1 1 0 0,-1-1-1 0 0,0 0 0 0 0,-13 20 1 0 0,16-32-943 0 0,-1-1-1 0 0,1 1 1 0 0,-1-1 0 0 0,0 0 0 0 0,0-1-1 0 0,0 1 1 0 0,-1-1 0 0 0,0 0 0 0 0,1 0-1 0 0,-1-1 1 0 0,-1 1 0 0 0,1-2 0 0 0,-11 5 0 0 0,3-6-35 0 0,11 0-48 0 0,2-1-14 0 0,0 0 0 0 0,0 0 0 0 0,0 0 0 0 0,0-1 0 0 0,0 1 0 0 0,0 0 0 0 0,0 0 0 0 0,0-1 0 0 0,0 1 0 0 0,0 0 0 0 0,0-1 0 0 0,0 1 0 0 0,0-1 0 0 0,0 1 0 0 0,1-1 0 0 0,-1 0 0 0 0,0 1 0 0 0,-1-2 0 0 0,-6-4-92 0 0,6 4-136 0 0,4 0-30 0 0,-1-1 157 0 0,0 1 37 0 0,0-1 0 0 0,0 1 0 0 0,0 0 0 0 0,0 0 0 0 0,0 0 0 0 0,0 0 0 0 0,1 0 0 0 0,-1 0-1 0 0,1 1 1 0 0,0-1 0 0 0,-1 0 0 0 0,1 1 0 0 0,0-1 0 0 0,0 1 0 0 0,0 0 0 0 0,0-1 0 0 0,3 0 0 0 0,7-1-8 0 0,0 1 0 0 0,0 0 0 0 0,0 1 0 0 0,0 0 0 0 0,0 1 0 0 0,1 1 0 0 0,13 1 0 0 0,71 21 85 0 0,0 0 16 0 0,-79-20-24 0 0,0 0 1 0 0,1-2 0 0 0,24 0-1 0 0,-36-2 8 0 0,0 0 0 0 0,0 0 0 0 0,0-1 1 0 0,0 0-1 0 0,0 0 0 0 0,0-1 0 0 0,-1 1 0 0 0,1-2 0 0 0,-1 1 0 0 0,0-1 0 0 0,0 0 0 0 0,0 0 0 0 0,0 0 1 0 0,7-8-1 0 0,-11 9-1 0 0,1 0 0 0 0,0 0 0 0 0,0 0 0 0 0,-1 0 0 0 0,0 0 0 0 0,0-1 0 0 0,0 1 0 0 0,0-1 0 0 0,0 1 0 0 0,-1-1 0 0 0,1 0 0 0 0,-1 0 0 0 0,0 1 0 0 0,0-1 1 0 0,-1 0-1 0 0,1 0 0 0 0,-1 0 0 0 0,0 0 0 0 0,0 0 0 0 0,0 0 0 0 0,0 0 0 0 0,-1 0 0 0 0,0 0 0 0 0,0 0 0 0 0,0 0 0 0 0,0 0 0 0 0,-2-3 0 0 0,1 3 11 0 0,-1 0 1 0 0,1 0-1 0 0,-1 0 0 0 0,0 0 0 0 0,-1 0 0 0 0,1 1 0 0 0,0-1 1 0 0,-1 1-1 0 0,0 0 0 0 0,0 0 0 0 0,-5-3 0 0 0,1 2 74 0 0,-1-1 0 0 0,0 1 0 0 0,0 0 1 0 0,-11-3-1 0 0,17 7-40 0 0,0 0 1 0 0,1-1-1 0 0,-1 1 1 0 0,0 0 0 0 0,1 1-1 0 0,-1-1 1 0 0,0 0-1 0 0,0 1 1 0 0,-4 1 0 0 0,1-1 50 0 0,3 1-54 0 0,-1-1 0 0 0,1 0 0 0 0,1 1 0 0 0,-1 0 0 0 0,0 0 0 0 0,0 0 0 0 0,1 0 0 0 0,-1 0 0 0 0,1 0 0 0 0,-1 1 0 0 0,1-1-1 0 0,0 1 1 0 0,0 0 0 0 0,0-1 0 0 0,-2 6 0 0 0,0-1 84 0 0,0 0 1 0 0,1 1-1 0 0,0-1 0 0 0,0 1 0 0 0,-3 12 0 0 0,5-13-74 0 0,0 0 1 0 0,1 0-1 0 0,-1-1 0 0 0,1 1 1 0 0,1 0-1 0 0,-1 0 0 0 0,1 0 0 0 0,0 0 1 0 0,1 0-1 0 0,0-1 0 0 0,0 1 1 0 0,0 0-1 0 0,1-1 0 0 0,6 12 0 0 0,-4-11-47 0 0,0 0 0 0 0,0 0 0 0 0,0-1 0 0 0,1 0 0 0 0,0 0 0 0 0,1 0 0 0 0,-1 0 0 0 0,1-1 0 0 0,0 0 0 0 0,0-1 0 0 0,15 7-1 0 0,-9-5-66 0 0,0-2 0 0 0,0 1-1 0 0,0-2 1 0 0,0 0 0 0 0,0 0-1 0 0,1-1 1 0 0,-1-1-1 0 0,1 0 1 0 0,0-1 0 0 0,24-3-1 0 0,-22 0-518 0 0,1 0 0 0 0,-1-1 0 0 0,0-1-1 0 0,0 0 1 0 0,-1-2 0 0 0,0 1 0 0 0,0-2-1 0 0,21-13 1 0 0,3-4-2565 0 0,-22 13 1472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42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43 184 6447 0 0,'-11'-31'555'0'0,"2"3"96"0"0,1 0 0 0 0,-6-32 0 0 0,14 58-471 0 0,0 0 1 0 0,0 1-1 0 0,0-1 0 0 0,1 0 0 0 0,-1 1 0 0 0,0-1 0 0 0,1 0 0 0 0,-1 1 0 0 0,1-1 1 0 0,0 1-1 0 0,-1-1 0 0 0,1 1 0 0 0,1-2 0 0 0,0 0 245 0 0,-2 2-347 0 0,0 1 1 0 0,1-1-1 0 0,-1 1 0 0 0,1-1 0 0 0,-1 1 1 0 0,1 0-1 0 0,-1-1 0 0 0,1 1 0 0 0,-1-1 1 0 0,1 1-1 0 0,-1 0 0 0 0,1-1 0 0 0,-1 1 1 0 0,1 0-1 0 0,0 0 0 0 0,-1 0 0 0 0,1-1 1 0 0,-1 1-1 0 0,1 0 0 0 0,1 0 1 0 0,-2 0 110 0 0,2-1-79 0 0,0 1-1 0 0,-1 0 1 0 0,1-1-1 0 0,0 1 1 0 0,0 0-1 0 0,-1 0 1 0 0,1 0-1 0 0,0 0 1 0 0,0 0-1 0 0,-1 0 1 0 0,1 0-1 0 0,0 1 1 0 0,0-1-1 0 0,-1 0 1 0 0,1 1-1 0 0,-1 0 1 0 0,1-1-1 0 0,2 3 1 0 0,2 0 89 0 0,-1 1 1 0 0,1-1-1 0 0,5 7 1 0 0,-11-10-200 0 0,17 15 378 0 0,-1 2 0 0 0,-1 0 0 0 0,0 1 0 0 0,15 23 1 0 0,43 83 742 0 0,-58-98-828 0 0,27 53 631 0 0,-4 1 0 0 0,-3 1-1 0 0,34 123 1 0 0,-63-180-729 0 0,0 1 0 0 0,-2 0 0 0 0,-1 1 0 0 0,-1-1 0 0 0,-1 0 0 0 0,-2 33-1 0 0,-2-37-57 0 0,0 0 0 0 0,-1-1 0 0 0,-1 1 0 0 0,0-1 0 0 0,-2 0 0 0 0,-1-1 0 0 0,0 0 0 0 0,-12 21 0 0 0,-2-4-451 0 0,-2-2 0 0 0,-1 0 1 0 0,-1-2-1 0 0,-33 32 0 0 0,58-63 300 0 0,-24 24-1911 0 0,2 1-3683 0 0,0 1-1768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5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76 1375 0 0,'-1'-4'41'0'0,"-8"-11"46"0"0,1 4 254 0 0,-16-22 7913 0 0,22 32-7914 0 0,0-1-1 0 0,0 1 1 0 0,0 0-1 0 0,0 0 1 0 0,0 0-1 0 0,0 0 1 0 0,0 0-1 0 0,0 0 1 0 0,-1 0-1 0 0,1 1 1 0 0,0-1-1 0 0,0 1 1 0 0,-1-1-1 0 0,1 1 1 0 0,-3 0-1 0 0,-1 0-122 0 0,-1 0-1 0 0,1 1 0 0 0,-12 2 0 0 0,11 0-98 0 0,0-1-1 0 0,1 1 0 0 0,-1 0 1 0 0,1 0-1 0 0,0 1 0 0 0,-1 0 1 0 0,2 0-1 0 0,-1 0 0 0 0,1 1 1 0 0,-1 0-1 0 0,-7 9 0 0 0,1 0-8 0 0,1 1 0 0 0,0 0-1 0 0,-11 23 1 0 0,11-17-46 0 0,1 0 0 0 0,2 1 0 0 0,0 0 0 0 0,1 1 1 0 0,1-1-1 0 0,1 1 0 0 0,1 0 0 0 0,1 1 0 0 0,1-1 0 0 0,1 34 1 0 0,2-45-49 0 0,0 0 1 0 0,1 0 0 0 0,1 0-1 0 0,-1 0 1 0 0,2 0 0 0 0,0-1 0 0 0,5 12-1 0 0,-5-15-5 0 0,0-1 0 0 0,1 1 0 0 0,0-1 0 0 0,1 0 0 0 0,-1 0 0 0 0,1-1 0 0 0,0 0 0 0 0,1 0-1 0 0,-1 0 1 0 0,13 7 0 0 0,-9-7 17 0 0,0 0 0 0 0,0-1 0 0 0,1-1 0 0 0,-1 0 0 0 0,1 0 0 0 0,0-1 1 0 0,0 0-1 0 0,0-1 0 0 0,15 1 0 0 0,-18-2 4 0 0,-1-1 0 0 0,1 0 0 0 0,0 0 0 0 0,0-1 0 0 0,-1 0 0 0 0,1 0 0 0 0,-1-1 0 0 0,1 0 0 0 0,-1 0 0 0 0,0-1 0 0 0,0 0 0 0 0,0 0 0 0 0,0-1 0 0 0,10-6 0 0 0,-11 5-6 0 0,-1 1-1 0 0,0-1 1 0 0,0 1-1 0 0,-1-1 1 0 0,1-1 0 0 0,-1 1-1 0 0,-1 0 1 0 0,1-1-1 0 0,-1 0 1 0 0,0 0-1 0 0,0 0 1 0 0,0 0 0 0 0,3-13-1 0 0,-2 3 28 0 0,-2 10-35 0 0,-1 1 1 0 0,1-1 0 0 0,0 1 0 0 0,0-1 0 0 0,1 1-1 0 0,3-6 1 0 0,-4 7-9 0 0,0 0 0 0 0,0 0-1 0 0,0 1 1 0 0,-1-2 0 0 0,1 1 0 0 0,-1 0-1 0 0,1-5 1 0 0,6-18-20 0 0,-7 25-35 0 0,-1 0 0 0 0,1 0 1 0 0,0 0-1 0 0,0 0 0 0 0,0 0 0 0 0,0 0 0 0 0,1 1 1 0 0,-1-1-1 0 0,0 0 0 0 0,4-2 0 0 0,0-1-117 0 0,-4 3 30 0 0,1 0 0 0 0,-1 0 0 0 0,1 0-1 0 0,0 1 1 0 0,-1-1 0 0 0,1 1 0 0 0,0-1 0 0 0,0 1-1 0 0,0 0 1 0 0,0-1 0 0 0,0 1 0 0 0,0 0 0 0 0,0 0 0 0 0,1 1-1 0 0,-1-1 1 0 0,0 0 0 0 0,1 1 0 0 0,3-1 0 0 0,-4 1-905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5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10591 0 0,'0'0'3666'0'0,"2"0"-2837"0"0,28-6 286 0 0,-14 2-693 0 0,30-2 1 0 0,-27 4-261 0 0,36-8 0 0 0,-8 0-106 0 0,31-5-1552 0 0,-54 10 621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7:5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12383 0 0,'-1'1'282'0'0,"-3"5"-168"0"0,1 1 1 0 0,-1-1-1 0 0,1 1 1 0 0,1-1-1 0 0,-1 1 1 0 0,1 0-1 0 0,0 0 1 0 0,1 0 0 0 0,-2 13-1 0 0,2-1 179 0 0,0-1 0 0 0,3 32 0 0 0,6 22 332 0 0,3 0 1 0 0,38 134 0 0 0,-47-201-771 0 0,5 17 14 0 0,11 23 1 0 0,-15-38-823 0 0,1 0 0 0 0,0-1 1 0 0,0 0-1 0 0,6 8 1 0 0,6 1-3958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7567 0 0,'0'0'4331'0'0,"3"7"-2146"0"0,17 66 1442 0 0,-12-17-2705 0 0,-3-15-749 0 0,-2-14-147 0 0,-1-12-394 0 0,5 22-1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8:0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7831 0 0,'0'2'603'0'0,"-10"34"5042"0"0,7-23-4854 0 0,3-7-709 0 0,0 0 0 0 0,0 0 0 0 0,0 1 0 0 0,1-1 0 0 0,0 0 0 0 0,0 0 0 0 0,1 0 0 0 0,2 8 0 0 0,3 4 85 0 0,13 24 0 0 0,-15-33-141 0 0,0 0 0 0 0,1 1 0 0 0,0-2 0 0 0,1 1 0 0 0,0-1 1 0 0,0 0-1 0 0,0-1 0 0 0,1 1 0 0 0,1-1 0 0 0,-1-1 0 0 0,14 8 0 0 0,-19-12-18 0 0,0-1 0 0 0,0 0 0 0 0,1 0 0 0 0,-1 0 1 0 0,0 0-1 0 0,1-1 0 0 0,-1 1 0 0 0,1-1 0 0 0,-1 0 0 0 0,0 0 0 0 0,1 0 0 0 0,-1 0 0 0 0,1-1 0 0 0,-1 1 0 0 0,0-1 0 0 0,1 0 0 0 0,-1 0 0 0 0,0 0 0 0 0,0-1 0 0 0,0 1 0 0 0,0-1 1 0 0,0 1-1 0 0,0-1 0 0 0,0 0 0 0 0,0 0 0 0 0,-1-1 0 0 0,4-2 0 0 0,4-6 4 0 0,0-1 1 0 0,-1 0-1 0 0,0 0 0 0 0,12-24 1 0 0,-20 35-15 0 0,8-18-31 0 0,-1-1 1 0 0,0 0 0 0 0,-2 0 0 0 0,0 0 0 0 0,-2-1 0 0 0,0 0-1 0 0,1-21 1 0 0,-4 32 97 0 0,0 0 0 0 0,-1 1-1 0 0,0-1 1 0 0,-1 0 0 0 0,-2-13 1281 0 0,5 37-933 0 0,6 24-137 0 0,1-1 0 0 0,24 58 1 0 0,-23-70-360 0 0,2 0 1 0 0,0-1 0 0 0,2-1 0 0 0,26 34-1 0 0,-33-49-811 0 0,1 1-1 0 0,1-1 0 0 0,-1 0 1 0 0,12 7-1 0 0,-2-4-4488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8:0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37 9671 0 0,'-18'-25'748'0'0,"7"14"-435"0"0,7 11-262 0 0,2 0 77 0 0,0 0 128 0 0,0 0 1 0 0,0-1-1 0 0,0 1 0 0 0,0 0 0 0 0,0 1 0 0 0,0-1 0 0 0,0 0 0 0 0,0 0 1 0 0,0 1-1 0 0,1-1 0 0 0,-1 1 0 0 0,0 0 0 0 0,0 0 0 0 0,0-1 0 0 0,0 1 1 0 0,1 0-1 0 0,-1 0 0 0 0,1 1 0 0 0,-1-1 0 0 0,-1 2 0 0 0,1-1-71 0 0,1 0 0 0 0,-1 0 0 0 0,1 1 0 0 0,0-1 0 0 0,-1 1 0 0 0,1-1 0 0 0,0 1 0 0 0,1 0 0 0 0,-1-1 0 0 0,0 1 0 0 0,1 0 0 0 0,-1 4 0 0 0,1 6-69 0 0,0 0-1 0 0,2 0 1 0 0,-1 0-1 0 0,1-1 1 0 0,4 13 0 0 0,0-3-125 0 0,0-1 1 0 0,1 0-1 0 0,2-1 1 0 0,0 0 0 0 0,16 26-1 0 0,-18-35-240 0 0,0-1-1 0 0,0 0 1 0 0,1-1-1 0 0,1 0 1 0 0,0 0-1 0 0,0-1 1 0 0,1 0-1 0 0,-1 0 1 0 0,2-1-1 0 0,21 11 1 0 0,-14-12-1227 0 0,0-3-299 0 0</inkml:trace>
  <inkml:trace contextRef="#ctx0" brushRef="#br0" timeOffset="1">389 43 4143 0 0,'-9'-10'191'0'0,"9"9"-106"0"0,-1 1-1 0 0,1 0 1 0 0,-1 0-1 0 0,1-1 1 0 0,0 1-1 0 0,-1 0 1 0 0,1 0-1 0 0,-1 0 1 0 0,1 0-1 0 0,-1 0 1 0 0,0 0-1 0 0,1 0 1 0 0,-1 0-1 0 0,1 0 1 0 0,-1 0-1 0 0,1 0 1 0 0,-1 0-1 0 0,1 0 1 0 0,-1 0-1 0 0,1 0 1 0 0,-1 0-1 0 0,1 0 1 0 0,-1 1-1 0 0,-10 4 2068 0 0,9-3-1852 0 0,0 0 0 0 0,1 0 1 0 0,-1-1-1 0 0,0 1 0 0 0,1 1 0 0 0,0-1 0 0 0,-1 0 0 0 0,1 0 1 0 0,0 0-1 0 0,0 1 0 0 0,0-1 0 0 0,0 0 0 0 0,1 1 0 0 0,-1-1 1 0 0,1 1-1 0 0,-1-1 0 0 0,1 5 0 0 0,-1 4-100 0 0,1-1 1 0 0,1 0-1 0 0,1 11 0 0 0,0-9-169 0 0,0-1 0 0 0,1 0 1 0 0,0 0-1 0 0,0 0 0 0 0,1 0 0 0 0,1 0 0 0 0,0-1 0 0 0,1 0 1 0 0,12 19-1 0 0,-11-21-27 0 0,-1-1-1 0 0,1 0 1 0 0,0 0 0 0 0,0-1 0 0 0,1 0 0 0 0,0 0-1 0 0,0 0 1 0 0,0-1 0 0 0,1-1 0 0 0,0 1 0 0 0,0-1-1 0 0,10 3 1 0 0,-12-5 24 0 0,0 0 0 0 0,0-1 0 0 0,0 1 0 0 0,0-1 0 0 0,0-1 0 0 0,0 1 0 0 0,12-2 1 0 0,-16 1 14 0 0,0-1 0 0 0,-1 1 1 0 0,1-1-1 0 0,-1 0 0 0 0,1 1 1 0 0,0-1-1 0 0,-1-1 0 0 0,0 1 1 0 0,1 0-1 0 0,-1 0 0 0 0,0-1 1 0 0,1 0-1 0 0,-1 1 0 0 0,0-1 1 0 0,0 0-1 0 0,-1 0 0 0 0,1 0 1 0 0,0 0-1 0 0,-1 0 1 0 0,1-1-1 0 0,-1 1 0 0 0,3-5 1 0 0,-1 0 111 0 0,-1 0 0 0 0,1 0 0 0 0,-2 0 0 0 0,1-1 0 0 0,-1 1 0 0 0,0-1 0 0 0,0 1 0 0 0,-1-1 0 0 0,0 1 0 0 0,0-1 0 0 0,-1 0 0 0 0,0 1 0 0 0,0 0 0 0 0,-3-11 0 0 0,0 8-106 0 0,1 1 1 0 0,-2-1-1 0 0,1 1 1 0 0,-1 0 0 0 0,0 1-1 0 0,-1-1 1 0 0,0 1-1 0 0,0 0 1 0 0,-1 1 0 0 0,-9-9-1 0 0,-3-4-240 0 0,16 15-119 0 0,-1 1 0 0 0,0 0 0 0 0,0 0-1 0 0,0 0 1 0 0,-6-3 0 0 0,4 0-2640 0 0,5 6 2039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8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1839 0 0,'-2'2'134'0'0,"-11"11"-251"0"0,-8 8 1484 0 0,-3-1 3819 0 0,2 0 1019 0 0,23-18-6030 0 0,6 4-163 0 0,0 0 0 0 0,0 1 0 0 0,0-2 0 0 0,1 1 0 0 0,-1-1 1 0 0,1-1-1 0 0,11 6 0 0 0,18 11-11 0 0,21 12 104 0 0,-36-21 107 0 0,0 1 0 0 0,-1 1 0 0 0,26 22 1 0 0,-44-33-158 0 0,47 46 777 0 0,-46-45-724 0 0,-1 1 0 0 0,1-1 0 0 0,-1 1-1 0 0,0 0 1 0 0,0 0 0 0 0,0 1 0 0 0,-1-1-1 0 0,1 0 1 0 0,1 9 0 0 0,-4-11-46 0 0,1 0 0 0 0,-1 0 0 0 0,-1 1 1 0 0,1-1-1 0 0,0 0 0 0 0,-1 0 0 0 0,1 0 0 0 0,-1 0 1 0 0,0 0-1 0 0,0 1 0 0 0,0-1 0 0 0,-1-1 0 0 0,1 1 1 0 0,-1 0-1 0 0,1 0 0 0 0,-1 0 0 0 0,0-1 0 0 0,0 1 1 0 0,-4 3-1 0 0,4-4-46 0 0,0 0 0 0 0,0 0-1 0 0,0 0 1 0 0,-1 0 0 0 0,1-1 0 0 0,0 1 0 0 0,-1-1 0 0 0,1 1 0 0 0,-1-1 0 0 0,1 0 0 0 0,-1 0-1 0 0,0 0 1 0 0,1 0 0 0 0,-1-1 0 0 0,0 1 0 0 0,0-1 0 0 0,0 1 0 0 0,1-1 0 0 0,-1 0-1 0 0,0 0 1 0 0,-5-1 0 0 0,4-1-22 0 0,-1 1-1 0 0,1-1 1 0 0,0 0 0 0 0,0 0-1 0 0,0-1 1 0 0,0 1 0 0 0,0-1-1 0 0,0 0 1 0 0,1 0 0 0 0,-4-3-1 0 0,5 3-23 0 0,-1 1-1 0 0,1 0 0 0 0,1-1 1 0 0,-1 1-1 0 0,0-1 1 0 0,0 0-1 0 0,1 0 0 0 0,0 0 1 0 0,-1 0-1 0 0,1 0 0 0 0,0 0 1 0 0,1 0-1 0 0,-1 0 0 0 0,0 0 1 0 0,1-4-1 0 0,0 6 10 0 0,0-1-1 0 0,1 1 1 0 0,-1 0 0 0 0,1-1-1 0 0,0 1 1 0 0,-1 0-1 0 0,1 0 1 0 0,0 0 0 0 0,0-1-1 0 0,0 1 1 0 0,1-1-1 0 0,1-2-15 0 0,1-1-1 0 0,0 0 1 0 0,1 1-1 0 0,0-1 1 0 0,0 1-1 0 0,0 0 1 0 0,8-5-1 0 0,15-12-109 0 0,-18 13 138 0 0,1 0 0 0 0,-1 1-1 0 0,14-7 1 0 0,-11 6 32 0 0,19-13-1 0 0,-26 16-31 0 0,0 0-1 0 0,0 0 1 0 0,-1 0-1 0 0,1-1 1 0 0,-1 0-1 0 0,-1 0 0 0 0,1 0 1 0 0,-1-1-1 0 0,0 1 1 0 0,0-1-1 0 0,-1 0 1 0 0,5-13-1 0 0,-8 13-269 0 0,-3-4 50 0 0,2 10 428 0 0,-1 0-180 0 0,0 1-1 0 0,0-1 1 0 0,-1 1-1 0 0,1 0 1 0 0,0 0 0 0 0,0 0-1 0 0,0 0 1 0 0,-1 0 0 0 0,1 0-1 0 0,0 0 1 0 0,0 1 0 0 0,0-1-1 0 0,-1 1 1 0 0,1 0-1 0 0,0 0 1 0 0,0 0 0 0 0,0 0-1 0 0,0 0 1 0 0,0 0 0 0 0,0 0-1 0 0,1 0 1 0 0,-1 1-1 0 0,0-1 1 0 0,1 1 0 0 0,-1 0-1 0 0,1-1 1 0 0,-1 1 0 0 0,1 0-1 0 0,0 0 1 0 0,0 0 0 0 0,0 0-1 0 0,0 0 1 0 0,0 0-1 0 0,0 0 1 0 0,0 2 0 0 0,-1 3 68 0 0,0-1 0 0 0,0 1-1 0 0,1 0 1 0 0,0-1 0 0 0,0 1 0 0 0,1 0 0 0 0,0 0 0 0 0,0 0 0 0 0,1 0 0 0 0,2 11 0 0 0,-1-10-8 0 0,0 1 1 0 0,1-1 0 0 0,0 1 0 0 0,0-1 0 0 0,1 0 0 0 0,0 0 0 0 0,0-1 0 0 0,1 1 0 0 0,0-1 0 0 0,1 0 0 0 0,-1 0 0 0 0,1-1 0 0 0,1 0 0 0 0,-1 0 0 0 0,1 0 0 0 0,0-1 0 0 0,0 0 0 0 0,1 0 0 0 0,-1 0-1 0 0,1-1 1 0 0,0-1 0 0 0,0 1 0 0 0,0-1 0 0 0,1-1 0 0 0,10 3 0 0 0,-2-2-110 0 0,1-1-1 0 0,0-1 1 0 0,0-1 0 0 0,0 0-1 0 0,-1-1 1 0 0,1-1 0 0 0,0-1-1 0 0,24-6 1 0 0,-9 0-645 0 0,0 1-41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1:5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7367 0 0,'-4'-1'87'0'0,"0"1"-1"0"0,1 0 1 0 0,-1 0-1 0 0,0 1 1 0 0,0-1-1 0 0,1 1 0 0 0,-1 0 1 0 0,0 0-1 0 0,1 0 1 0 0,-1 0-1 0 0,1 0 1 0 0,-1 1-1 0 0,1 0 1 0 0,0 0-1 0 0,0 0 0 0 0,-1 0 1 0 0,1 0-1 0 0,1 1 1 0 0,-1-1-1 0 0,0 1 1 0 0,-2 3-1 0 0,-5 6 829 0 0,0 1-1 0 0,1 1 1 0 0,-12 21-1 0 0,13-19-100 0 0,-3 5-591 0 0,1 0 0 0 0,2 0 1 0 0,0 1-1 0 0,1 1 1 0 0,1-1-1 0 0,1 1 1 0 0,-2 24-1 0 0,1 17 401 0 0,4 81-1 0 0,4-75-768 0 0,21 139 0 0 0,-16-176 84 0 0,1-1-1 0 0,1-1 1 0 0,2 1 0 0 0,1-1-1 0 0,1-1 1 0 0,25 42-1 0 0,-10-29-808 0 0,45 52 0 0 0,-34-51 82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1:5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0,'0'0'354'0'0,"1"1"-233"0"0,6 10 885 0 0,0-1 1 0 0,1-1-1 0 0,0 1 0 0 0,16 13 1 0 0,44 32 375 0 0,-27-24-725 0 0,90 78 1100 0 0,-4 5-1 0 0,117 137 1 0 0,-220-222-1535 0 0,-1 1 0 0 0,-1 1-1 0 0,22 41 1 0 0,-34-53-163 0 0,-1 1 0 0 0,-1 0 1 0 0,-1 0-1 0 0,-1 0 0 0 0,-1 1 0 0 0,0-1 0 0 0,2 29 0 0 0,-6-9-21 0 0,-1 0 0 0 0,-1 0 0 0 0,-3 1-1 0 0,-1-1 1 0 0,-11 43 0 0 0,-19 35-5671 0 0,23-84-121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1:55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62 11519 0 0,'-5'-6'1191'0'0,"0"0"-871"0"0,0 0 1 0 0,-1 0-1 0 0,1 1 1 0 0,-1 0-1 0 0,-1 0 0 0 0,1 1 1 0 0,0-1-1 0 0,-9-2 1 0 0,13 5-226 0 0,-1 1-1 0 0,0 0 1 0 0,0 1 0 0 0,1-1 0 0 0,-1 0 0 0 0,0 1 0 0 0,0-1 0 0 0,0 1 0 0 0,0 0 0 0 0,0 0 0 0 0,0 0 0 0 0,0 1 0 0 0,0-1 0 0 0,0 1 0 0 0,1-1 0 0 0,-1 1 0 0 0,0 0 0 0 0,0 0 0 0 0,1 0-1 0 0,-1 1 1 0 0,0-1 0 0 0,1 1 0 0 0,-1-1 0 0 0,-2 3 0 0 0,-5 4-10 0 0,1 1 0 0 0,0-1 0 0 0,0 1 0 0 0,1 1-1 0 0,0 0 1 0 0,1 0 0 0 0,0 0 0 0 0,1 1 0 0 0,0 0 0 0 0,-5 13 0 0 0,0 2-43 0 0,0 1 0 0 0,2 0 1 0 0,1 0-1 0 0,1 0 1 0 0,-5 44-1 0 0,9-31-14 0 0,2 1 0 0 0,1 0-1 0 0,11 73 1 0 0,-6-84-12 0 0,1-1 0 0 0,2 0 1 0 0,1 0-1 0 0,1-1 0 0 0,28 53 0 0 0,-18-45 33 0 0,37 51 0 0 0,-50-78-34 0 0,0 0-1 0 0,1 0 1 0 0,0-1-1 0 0,0 0 1 0 0,1-1-1 0 0,0 0 1 0 0,0 0-1 0 0,1 0 1 0 0,0-2-1 0 0,16 9 1 0 0,-22-13-9 0 0,0 1 0 0 0,0-1 0 0 0,0 0 1 0 0,0 0-1 0 0,0-1 0 0 0,0 1 0 0 0,1-1 1 0 0,-1 0-1 0 0,0 0 0 0 0,0 0 0 0 0,0-1 1 0 0,0 0-1 0 0,0 1 0 0 0,0-1 0 0 0,7-3 1 0 0,-7 2-5 0 0,1 0 1 0 0,-1-1 0 0 0,0 1 0 0 0,-1-1-1 0 0,1 0 1 0 0,0 0 0 0 0,-1-1 0 0 0,1 1-1 0 0,-1-1 1 0 0,0 0 0 0 0,0 1 0 0 0,-1-1-1 0 0,4-6 1 0 0,-3 3-37 0 0,0 0-1 0 0,0-1 0 0 0,0 0 1 0 0,-1 1-1 0 0,0-1 1 0 0,-1 0-1 0 0,0 0 0 0 0,0 0 1 0 0,-1 0-1 0 0,1 0 1 0 0,-2 0-1 0 0,1 0 1 0 0,-1 0-1 0 0,-1 0 0 0 0,1 0 1 0 0,-5-11-1 0 0,0 1-163 0 0,-1 0-1 0 0,-1 0 0 0 0,0 1 1 0 0,-2 1-1 0 0,-20-30 0 0 0,9 21 11 0 0,-28-28 0 0 0,28 31 606 0 0,-30-38 0 0 0,51 60-398 0 0,0 0 0 0 0,0 0 1 0 0,-1 0-1 0 0,1 0 0 0 0,0 0 0 0 0,0 0 0 0 0,0 0 0 0 0,0-1 0 0 0,0 1 0 0 0,0 0 1 0 0,0 0-1 0 0,0 0 0 0 0,0 0 0 0 0,0 0 0 0 0,0-1 0 0 0,0 1 0 0 0,0 0 1 0 0,0 0-1 0 0,0 0 0 0 0,0 0 0 0 0,0 0 0 0 0,0 0 0 0 0,0-1 0 0 0,0 1 0 0 0,0 0 1 0 0,0 0-1 0 0,0 0 0 0 0,1 0 0 0 0,-1 0 0 0 0,0 0 0 0 0,0 0 0 0 0,0-1 0 0 0,0 1 1 0 0,0 0-1 0 0,0 0 0 0 0,0 0 0 0 0,0 0 0 0 0,0 0 0 0 0,1 0 0 0 0,-1 0 0 0 0,0 0 1 0 0,0 0-1 0 0,0 0 0 0 0,0 0 0 0 0,0 0 0 0 0,0 0 0 0 0,1-1 0 0 0,-1 1 0 0 0,0 0 1 0 0,0 0-1 0 0,0 0 0 0 0,0 0 0 0 0,13-1 249 0 0,15 3-271 0 0,11 5 65 0 0,52 6 4 0 0,122 9-1815 0 0,-177-16 96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1:56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70 2759 0 0,'1'2'642'0'0,"-1"-1"-27"0"0,0 1 1 0 0,0-1-1 0 0,1 1 1 0 0,-1-1-1 0 0,1 0 0 0 0,-1 1 1 0 0,1-1-1 0 0,-1 0 1 0 0,1 0-1 0 0,0 0 1 0 0,-1 1-1 0 0,1-1 1 0 0,0 0-1 0 0,0 0 0 0 0,0 0 1 0 0,0 0-1 0 0,0 0 1 0 0,0 0-1 0 0,2 1 1 0 0,-1-1-432 0 0,0 0 0 0 0,0-1 1 0 0,0 1-1 0 0,0 0 1 0 0,0-1-1 0 0,1 0 1 0 0,-1 1-1 0 0,0-1 1 0 0,0 0-1 0 0,0 0 0 0 0,0 0 1 0 0,3 0-1 0 0,-1-1-217 0 0,0 0 0 0 0,0 0 0 0 0,1 0 0 0 0,-1 0 0 0 0,0-1 0 0 0,0 1 0 0 0,0-1 0 0 0,-1 0 0 0 0,1 0 0 0 0,0-1 0 0 0,-1 1 0 0 0,1-1 0 0 0,3-3 0 0 0,-4 2 52 0 0,0 1 0 0 0,0-1 1 0 0,-1 0-1 0 0,0 1 1 0 0,1-1-1 0 0,2-8 1 0 0,-5 11-18 0 0,1 0 0 0 0,-1 1 0 0 0,1-1 0 0 0,-1 0 0 0 0,1 0 0 0 0,-1 0 0 0 0,0 0 0 0 0,1 0 0 0 0,-1 0 0 0 0,0 0 0 0 0,0 0 0 0 0,0 0 0 0 0,0 0 0 0 0,0 0 0 0 0,0 0 0 0 0,0 0 0 0 0,0 0 0 0 0,0 0 0 0 0,0 0 0 0 0,-1 0 0 0 0,1 0 0 0 0,-1-1 0 0 0,0-1 16 0 0,1 3-16 0 0,0-1 0 0 0,-1 1 0 0 0,1-1 0 0 0,0 1 0 0 0,0-1 0 0 0,0 1 1 0 0,-1-1-1 0 0,1 1 0 0 0,0-1 0 0 0,-1 1 0 0 0,1-1 0 0 0,0 1 0 0 0,-1 0 1 0 0,1-1-1 0 0,0 1 0 0 0,-1 0 0 0 0,1-1 0 0 0,-1 1 0 0 0,1 0 0 0 0,-1 0 1 0 0,1-1-1 0 0,-1 1 0 0 0,1 0 0 0 0,-1 0 0 0 0,1 0 0 0 0,-1-1 0 0 0,1 1 1 0 0,-1 0-1 0 0,1 0 0 0 0,-1 0 0 0 0,0 0 0 0 0,0 0 12 0 0,-4-1 24 0 0,0 0 0 0 0,0 0 0 0 0,0 1 0 0 0,0 0 0 0 0,0 0 0 0 0,0 0 0 0 0,0 0 0 0 0,0 1 0 0 0,0 0 0 0 0,0 0 0 0 0,0 0 0 0 0,0 0 0 0 0,1 1 0 0 0,-1 0 0 0 0,1 0 0 0 0,-7 3 0 0 0,8-2 24 0 0,0-1 0 0 0,-1 0 0 0 0,1 1 1 0 0,0 0-1 0 0,0 0 0 0 0,1 0 0 0 0,-1 0 0 0 0,1 0 1 0 0,-1 1-1 0 0,1-1 0 0 0,0 1 0 0 0,0-1 0 0 0,0 1 1 0 0,1 0-1 0 0,-1 0 0 0 0,1 0 0 0 0,0 0 1 0 0,0 0-1 0 0,1 0 0 0 0,-1 6 0 0 0,0-5-17 0 0,1 0-1 0 0,0 1 1 0 0,0-1-1 0 0,1 0 1 0 0,-1 0 0 0 0,1 1-1 0 0,0-1 1 0 0,1 0-1 0 0,-1 0 1 0 0,1 0-1 0 0,0 0 1 0 0,0 0 0 0 0,1-1-1 0 0,-1 1 1 0 0,1-1-1 0 0,0 1 1 0 0,1-1-1 0 0,-1 0 1 0 0,1 0 0 0 0,7 6-1 0 0,12 10-44 0 0,50 34 1 0 0,-61-46-434 0 0,1-1-1 0 0,0 0 1 0 0,0-2 0 0 0,1 1 0 0 0,0-2-1 0 0,18 5 1 0 0,-8-5-951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1:56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11599 0 0,'0'0'1054'0'0,"1"3"-865"0"0,5 27 573 0 0,3 52-1 0 0,-7-54-52 0 0,2 76 1751 0 0,-6-38-1564 0 0,2-64-603 0 0,7-12-209 0 0,5-11-385 0 0,0 0 0 0 0,-1-1 0 0 0,12-36 0 0 0,-8 21-155 0 0,-5 8 86 0 0,-9 22 270 0 0,1 1 0 0 0,0 0-1 0 0,0 0 1 0 0,1 0 0 0 0,0 0 0 0 0,0 1 0 0 0,0-1-1 0 0,8-9 1 0 0,-5 9 51 0 0,-1 1-1 0 0,1 0 0 0 0,0 0 1 0 0,0 0-1 0 0,11-6 0 0 0,-14 10 56 0 0,-1 0 0 0 0,1 0 0 0 0,-1 0 0 0 0,1 0 0 0 0,0 1 0 0 0,-1-1 0 0 0,1 1 0 0 0,0 0 0 0 0,-1 0 0 0 0,1 0 0 0 0,0 0-1 0 0,0 0 1 0 0,-1 0 0 0 0,1 1 0 0 0,0-1 0 0 0,-1 1 0 0 0,1 0 0 0 0,-1 0 0 0 0,1 0 0 0 0,2 2 0 0 0,4 1 111 0 0,0 2-1 0 0,-1-1 1 0 0,0 1 0 0 0,0 1-1 0 0,0-1 1 0 0,11 14 0 0 0,34 49 681 0 0,-37-46-422 0 0,26 29 0 0 0,-27-36-245 0 0,-9-8-72 0 0,1 0-1 0 0,1 0 1 0 0,-1-1-1 0 0,1 0 1 0 0,1 0-1 0 0,-1-1 1 0 0,1 0 0 0 0,16 7-1 0 0,-18-10-22 0 0,1 0-1 0 0,-1-1 1 0 0,1 0 0 0 0,0 0-1 0 0,0 0 1 0 0,14 0-1 0 0,-20-2-20 0 0,1-1 0 0 0,0 1 0 0 0,0 0 0 0 0,-1-1 0 0 0,1 1 0 0 0,0-1 0 0 0,-1 0 0 0 0,1 0 0 0 0,0 0 0 0 0,-1 0 0 0 0,1-1 0 0 0,-1 1 0 0 0,0 0 0 0 0,1-1 0 0 0,-1 0 0 0 0,0 0 0 0 0,0 1 0 0 0,0-1 0 0 0,0-1 0 0 0,0 1 0 0 0,-1 0 0 0 0,1 0 1 0 0,1-3-1 0 0,1-3 23 0 0,0-1 1 0 0,-1 1 0 0 0,0 0-1 0 0,0-1 1 0 0,-1 0 0 0 0,0 1-1 0 0,0-1 1 0 0,-1 0 0 0 0,-1 0-1 0 0,1 0 1 0 0,-1 0 0 0 0,-1 0-1 0 0,0 0 1 0 0,0 0 0 0 0,-1 0-1 0 0,0 0 1 0 0,0 1 0 0 0,-1-1-1 0 0,0 1 1 0 0,0-1 0 0 0,-1 1-1 0 0,0 0 1 0 0,-1 0-1 0 0,-9-12 1 0 0,13 19 1 0 0,-1 0-1 0 0,1-1 1 0 0,0 1-1 0 0,-1 0 1 0 0,1-1 0 0 0,-1 1-1 0 0,1 0 1 0 0,-1 0-1 0 0,0 0 1 0 0,0 1-1 0 0,1-1 1 0 0,-1 0-1 0 0,0 1 1 0 0,0-1 0 0 0,0 1-1 0 0,0-1 1 0 0,-2 1-1 0 0,3 0-25 0 0,1 0 0 0 0,-1 0 0 0 0,1 1 0 0 0,-1-1 0 0 0,1 0-1 0 0,-1 1 1 0 0,1-1 0 0 0,-1 0 0 0 0,1 1 0 0 0,-1-1 0 0 0,1 1 0 0 0,-1-1-1 0 0,1 1 1 0 0,0-1 0 0 0,-1 1 0 0 0,1-1 0 0 0,0 1 0 0 0,0-1 0 0 0,-1 1 0 0 0,1-1-1 0 0,0 1 1 0 0,0 0 0 0 0,-4 13 29 0 0,4-14-37 0 0,-1 6 3 0 0,0 1 0 0 0,1-1 0 0 0,0 1 0 0 0,0-1 0 0 0,1 1 1 0 0,-1-1-1 0 0,2 1 0 0 0,-1-1 0 0 0,1 1 0 0 0,-1-1 0 0 0,2 0 0 0 0,-1 0 0 0 0,5 7 0 0 0,3 6-47 0 0,1-1-1 0 0,22 28 1 0 0,-20-30-394 0 0,0-2-1 0 0,17 16 0 0 0,-23-23-27 0 0,1-1 1 0 0,-1-1-1 0 0,1 1 0 0 0,0-1 0 0 0,1-1 0 0 0,11 6 0 0 0,-7-7-1256 0 0,-3-1-327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1:57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1 142 1375 0 0,'1'1'107'0'0,"35"34"2124"0"0,-25-26 1207 0 0,12 16 3039 0 0,6 16-3352 0 0,-2-2 937 0 0,-32-48-3950 0 0,3-1-112 0 0,2 1-155 0 0,1 0 1 0 0,0 1-1 0 0,0-1 0 0 0,1 1 0 0 0,0-1 0 0 0,1 1 0 0 0,-1 0 0 0 0,2 0 1 0 0,-1 0-1 0 0,1 0 0 0 0,0 0 0 0 0,9-11 0 0 0,-6 9-326 0 0,2 1 0 0 0,-1 0 0 0 0,1 1-1 0 0,0-1 1 0 0,1 2 0 0 0,-1-1 0 0 0,2 1-1 0 0,14-7 1 0 0,9-4-1832 0 0,40-15 0 0 0,-58 28 2175 0 0,25-6 0 0 0,-29 9 1354 0 0,1 0-1 0 0,21 0 0 0 0,-34 5-711 0 0,0 3-258 0 0,0 0 0 0 0,0 0-1 0 0,-1 0 1 0 0,1 0-1 0 0,-1 0 1 0 0,-1 0 0 0 0,1-1-1 0 0,-5 11 1 0 0,-25 48 1658 0 0,13-29-1141 0 0,15-28-604 0 0,-2 3-17 0 0,1 0 0 0 0,0 0 1 0 0,0 0-1 0 0,-2 16 0 0 0,5-26-141 0 0,1 1-1 0 0,0 0 1 0 0,-1 0-1 0 0,1 0 1 0 0,0 0-1 0 0,0-1 1 0 0,0 1 0 0 0,0 0-1 0 0,0 0 1 0 0,0 0-1 0 0,0 0 1 0 0,0 0-1 0 0,0 0 1 0 0,0 0-1 0 0,0-1 1 0 0,0 1-1 0 0,1 0 1 0 0,-1 0 0 0 0,0 0-1 0 0,1 0 1 0 0,1 2-1 0 0,-2-2 0 0 0,0-1 0 0 0,0 1 0 0 0,0-1 0 0 0,0 1 0 0 0,0 0 0 0 0,1-1 0 0 0,-1 1 0 0 0,0-1 0 0 0,0 1 0 0 0,0-1 0 0 0,1 1 0 0 0,-1-1 0 0 0,0 1 0 0 0,1-1 0 0 0,-1 0 0 0 0,1 1 0 0 0,-1-1 0 0 0,0 1 0 0 0,1-1 0 0 0,-1 0 0 0 0,1 0 0 0 0,0 1 0 0 0,5-2 0 0 0,-5 0 0 0 0,5-1 0 0 0,0-1 0 0 0,-1 0 0 0 0,11-8 0 0 0,1 0 0 0 0,-13 8 0 0 0,0-1 0 0 0,0 1 0 0 0,-1-1 0 0 0,1 1 0 0 0,-1-1 0 0 0,0 0 0 0 0,0-1 0 0 0,0 1-1 0 0,-1 0 1 0 0,5-10 0 0 0,12-19 17 0 0,-6 52 239 0 0,-9-13-235 0 0,-1 0 0 0 0,0 0 0 0 0,-1 0 0 0 0,1 1 0 0 0,-1-1 0 0 0,2 13 0 0 0,3 7 36 0 0,22 72-277 0 0,-28-95-97 0 0,0 0 0 0 0,0 0 0 0 0,0-1 0 0 0,1 1 0 0 0,-1 0 0 0 0,1-1-1 0 0,2 3 1 0 0,0 0-983 0 0,4 5-4631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1:57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7367 0 0,'0'0'568'0'0,"2"3"-373"0"0,4 11 1036 0 0,0-1 1 0 0,0 2-1 0 0,-1-1 1 0 0,4 22-1 0 0,8 66 3835 0 0,-10-59-4589 0 0,68 325 3710 0 0,-4-128-5898 0 0,-57-198 660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3:2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77 147 2303 0 0,'0'0'200'0'0,"-9"-16"-200"0"0,-2-2 0 0 0,2 0 0 0 0,-2-2 608 0 0,0-2 72 0 0,-3-3 24 0 0,3-2-2432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7975 0 0,'0'0'364'0'0,"0"0"-8"0"0,-1 0-307 0 0,1-1 0 0 0,0 1-1 0 0,-1 0 1 0 0,1 0-1 0 0,0 0 1 0 0,-1 0 0 0 0,1 0-1 0 0,0 0 1 0 0,-1 0-1 0 0,1 0 1 0 0,0 0-1 0 0,-1 0 1 0 0,1 0 0 0 0,0 1-1 0 0,-1-1 1 0 0,1 0-1 0 0,0 0 1 0 0,-1 0 0 0 0,1 0-1 0 0,0 0 1 0 0,-1 1-1 0 0,1-1 1 0 0,0 0 0 0 0,0 0-1 0 0,-1 1 1 0 0,1-1-1 0 0,0 0 1 0 0,0 0 0 0 0,0 1-1 0 0,-1-1 1 0 0,1 0-1 0 0,0 0 1 0 0,0 1-1 0 0,0-1 1 0 0,0 0 0 0 0,-1 1-1 0 0,-3 13 1504 0 0,3-13-1483 0 0,0 7 311 0 0,0 0-1 0 0,1 0 1 0 0,0 0-1 0 0,0 0 1 0 0,1 0-1 0 0,0 0 1 0 0,0 0-1 0 0,3 9 1 0 0,0 4-3 0 0,-2-8-260 0 0,1 0 0 0 0,1 0 0 0 0,0 0 1 0 0,11 24-1 0 0,-11-31-129 0 0,-1 1 0 0 0,0 1 0 0 0,-1-1 0 0 0,0 0 0 0 0,0 1 0 0 0,1 12 0 0 0,3 8-510 0 0,-6-27 244 0 0,2 5 538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1:58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3223 0 0,'4'4'552'0'0,"11"12"1110"0"0,-14-15-1358 0 0,-1 0 1 0 0,1 0 0 0 0,0 1-1 0 0,0-1 1 0 0,-1 0-1 0 0,1 0 1 0 0,-1 0-1 0 0,1 1 1 0 0,-1-1 0 0 0,1 0-1 0 0,-1 1 1 0 0,0-1-1 0 0,0 0 1 0 0,0 1 0 0 0,0-1-1 0 0,0 0 1 0 0,0 2-1 0 0,0 3 632 0 0,3 5 361 0 0,6 22 0 0 0,-7-29-1197 0 0,-2-2 213 0 0,7 15 2688 0 0,-12-20-2973 0 0,0-1 0 0 0,1 0 0 0 0,0 0 0 0 0,0 0 0 0 0,0-1-1 0 0,0 1 1 0 0,0-1 0 0 0,1 0 0 0 0,0 0 0 0 0,0 0 0 0 0,0 0 0 0 0,1 0-1 0 0,0-1 1 0 0,0 1 0 0 0,0-1 0 0 0,1 0 0 0 0,0 0 0 0 0,0 1 0 0 0,-1-13 0 0 0,2 17 134 0 0,2 1-82 0 0,3 0-65 0 0,-3 0-7 0 0,1 0 0 0 0,-1 0 0 0 0,0 0 0 0 0,1 0 1 0 0,-1 0-1 0 0,0 1 0 0 0,0 0 0 0 0,1-1 0 0 0,-1 1 0 0 0,0 0 0 0 0,3 1 0 0 0,3 1-13 0 0,-1 0 0 0 0,0 1 0 0 0,1 0 0 0 0,-2 0 0 0 0,1 0 0 0 0,0 1 0 0 0,11 9 1 0 0,5 13-5365 0 0,-15-15-375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1:58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23 7831 0 0,'1'2'603'0'0,"14"63"2806"0"0,-15-64-2182 0 0,0 0-1183 0 0,1-1-1 0 0,-1 1 1 0 0,0-1 0 0 0,0 1 0 0 0,1-1-1 0 0,-1 1 1 0 0,0-1 0 0 0,0 1 0 0 0,0 0-1 0 0,0-1 1 0 0,0 1 0 0 0,0-1-1 0 0,0 1 1 0 0,0-1 0 0 0,0 1 0 0 0,0 0-1 0 0,0-1 1 0 0,0 1 0 0 0,0-1 0 0 0,0 1-1 0 0,-1-1 1 0 0,1 1 0 0 0,0 0 0 0 0,-4 15 335 0 0,4-16-431 0 0,-1 2 136 0 0,1-2-76 0 0,0 1 0 0 0,-1-1 0 0 0,1 0-1 0 0,0 1 1 0 0,0-1 0 0 0,0 0 0 0 0,-1 0 0 0 0,1 0-1 0 0,0 1 1 0 0,0-1 0 0 0,-1 0 0 0 0,1 0 0 0 0,0 0-1 0 0,-1 0 1 0 0,1 1 0 0 0,0-1 0 0 0,-1 0-1 0 0,1 0 1 0 0,0 0 0 0 0,0 0 0 0 0,-1 0 0 0 0,1 0-1 0 0,0 0 1 0 0,-1 0 0 0 0,1 0 0 0 0,0 0 0 0 0,-1 0-1 0 0,1 0 1 0 0,0 0 0 0 0,-1 0 0 0 0,1 0 0 0 0,0 0-1 0 0,-1-1 1 0 0,1 1 0 0 0,0 0 0 0 0,-1 0 0 0 0,1 0-1 0 0,0 0 1 0 0,-1-1 0 0 0,-13-5 122 0 0,9 0-108 0 0,4 4-18 0 0,1 0 0 0 0,-1 1 1 0 0,1-1-1 0 0,-1 1 0 0 0,1-1 0 0 0,0 0 0 0 0,-1 1 0 0 0,1-1 0 0 0,0 0 0 0 0,0 1 0 0 0,0-1 0 0 0,0 0 1 0 0,1-2-1 0 0,-1 1-2 0 0,1-2-5 0 0,-1 1-1 0 0,1-1 0 0 0,0 1 1 0 0,0 0-1 0 0,0-1 1 0 0,1 1-1 0 0,0 0 0 0 0,-1 0 1 0 0,1 0-1 0 0,1 0 1 0 0,-1 1-1 0 0,0-1 0 0 0,1 0 1 0 0,0 1-1 0 0,0 0 1 0 0,0-1-1 0 0,0 1 0 0 0,1 0 1 0 0,4-3-1 0 0,-6 6 44 0 0,0-1 0 0 0,0 0 0 0 0,0 1 1 0 0,0-1-1 0 0,1 1 0 0 0,-1 0 0 0 0,0 0 0 0 0,0 0 0 0 0,0 0 0 0 0,1 0 0 0 0,-1 0 0 0 0,0 0 0 0 0,0 1 0 0 0,0-1 0 0 0,0 1 0 0 0,4 1 0 0 0,-2 0 44 0 0,-1-1-1 0 0,0 1 1 0 0,0-1-1 0 0,0 1 1 0 0,0 0-1 0 0,0 0 1 0 0,-1 1-1 0 0,1-1 1 0 0,3 4-1 0 0,-5-4 17 0 0,0 0 1 0 0,0 0-1 0 0,1 0 0 0 0,-1 0 0 0 0,0 1 1 0 0,-1-1-1 0 0,1 1 0 0 0,0-1 0 0 0,-1 0 0 0 0,1 1 1 0 0,-1-1-1 0 0,0 1 0 0 0,0 3 0 0 0,-5 32 242 0 0,5-33-227 0 0,-5 14 71 0 0,-9 24-1 0 0,3-8-1332 0 0,7-22-101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37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0 919 0 0,'0'0'8455'0'0,"3"2"-7190"0"0,0 0-1076 0 0,-1 1 0 0 0,1-1 0 0 0,-1 1 0 0 0,0-1 0 0 0,0 1-1 0 0,1 0 1 0 0,-2-1 0 0 0,1 1 0 0 0,0 0 0 0 0,-1 1 0 0 0,1-1 0 0 0,-1 0 0 0 0,0 0-1 0 0,0 1 1 0 0,0-1 0 0 0,0 5 0 0 0,9 38 646 0 0,-2-1 1 0 0,-3 1-1 0 0,0 63 0 0 0,3 90-1535 0 0,-5-182-772 0 0,0-4-3988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38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7831 0 0,'0'0'706'0'0,"0"3"-578"0"0,26 115 4624 0 0,-9-30-3902 0 0,4 35-480 0 0,3 24-21 0 0,-6-46-1442 0 0,-9-34-2631 0 0,-6-41-654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38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36 322 12119 0 0,'0'0'555'0'0,"-1"-2"-12"0"0,-34-26 2493 0 0,37 28-2810 0 0,62 12-604 0 0,0-3-1 0 0,70 1 0 0 0,-119-9-183 0 0,0-2-1 0 0,0 0 0 0 0,0-1 0 0 0,0 0 1 0 0,0-1-1 0 0,-1-1 0 0 0,1 0 0 0 0,-1-1 1 0 0,0 0-1 0 0,0-1 0 0 0,-1-1 0 0 0,1-1 1 0 0,-2 1-1 0 0,17-14 0 0 0,-20 14-73 0 0,2-1 395 0 0,0-1-1 0 0,-1-1 1 0 0,0 0 0 0 0,0 0 0 0 0,-1-1 0 0 0,9-13 0 0 0,-5 6 1768 0 0,-13 17-1401 0 0,1 0-1 0 0,-1 0 1 0 0,0 0 0 0 0,1-1 0 0 0,-1 1-1 0 0,0 0 1 0 0,0 0 0 0 0,0-1 0 0 0,0 1 0 0 0,0 0-1 0 0,0 0 1 0 0,-1-1 0 0 0,1 1 0 0 0,0 0 0 0 0,0 0-1 0 0,-1 0 1 0 0,1-1 0 0 0,-2 0 0 0 0,2-1 290 0 0,-1 2-282 0 0,1 0-1 0 0,0 0 1 0 0,0 0-1 0 0,-1 0 0 0 0,1 0 1 0 0,-1 0-1 0 0,1 0 1 0 0,-1 0-1 0 0,1 1 0 0 0,-1-1 1 0 0,1 0-1 0 0,-1 0 1 0 0,0 0-1 0 0,0 1 1 0 0,1-1-1 0 0,-1 0 0 0 0,0 1 1 0 0,0-1-1 0 0,0 0 1 0 0,0 1-1 0 0,0-1 0 0 0,0 1 1 0 0,1-1-1 0 0,-1 1 1 0 0,0 0-1 0 0,0 0 1 0 0,-1-1-1 0 0,1 1 0 0 0,0 0 1 0 0,-1 0-1 0 0,0 0-37 0 0,0 0-1 0 0,0 1 1 0 0,0-1-1 0 0,1 1 1 0 0,-1-1-1 0 0,0 1 1 0 0,0 0-1 0 0,1-1 1 0 0,-1 1-1 0 0,1 0 1 0 0,-1 0-1 0 0,1 0 1 0 0,-1 1-1 0 0,1-1 0 0 0,-1 0 1 0 0,1 0-1 0 0,-2 3 1 0 0,-2 3-6 0 0,1 0-1 0 0,0 0 1 0 0,0 0-1 0 0,1 0 1 0 0,0 1 0 0 0,0-1-1 0 0,0 1 1 0 0,1 0-1 0 0,0 0 1 0 0,1 0 0 0 0,0 0-1 0 0,0 0 1 0 0,1 0-1 0 0,0 9 1 0 0,1-7-53 0 0,0 0 1 0 0,0 0-1 0 0,1 0 0 0 0,1 0 1 0 0,0 0-1 0 0,0-1 0 0 0,0 1 1 0 0,1-1-1 0 0,1 0 0 0 0,0 0 1 0 0,7 10-1 0 0,-9-15-15 0 0,0 0 0 0 0,0-1 0 0 0,1 1 0 0 0,-1-1 0 0 0,1 0 0 0 0,0 0 0 0 0,-1 0 0 0 0,1 0 0 0 0,1-1-1 0 0,-1 1 1 0 0,0-1 0 0 0,1 0 0 0 0,6 2 0 0 0,-4-3 52 0 0,-1 0 0 0 0,1 0 0 0 0,0 0 0 0 0,-1-1 0 0 0,1 0-1 0 0,0 0 1 0 0,-1 0 0 0 0,14-4 0 0 0,-7 1 108 0 0,-1-1 0 0 0,1 0 0 0 0,-1-1 0 0 0,0-1 1 0 0,0 0-1 0 0,0 0 0 0 0,-1-1 0 0 0,0-1 0 0 0,14-12 0 0 0,-17 13-58 0 0,-1 0 1 0 0,0-1-1 0 0,-1 1 0 0 0,0-1 0 0 0,0-1 1 0 0,-1 1-1 0 0,0-1 0 0 0,0 0 0 0 0,-1 0 1 0 0,0 0-1 0 0,3-13 0 0 0,-5 16-84 0 0,-1-1-1 0 0,0 0 1 0 0,0 0-1 0 0,0 0 1 0 0,-1 0-1 0 0,0 0 1 0 0,0 0-1 0 0,-1 0 1 0 0,0 0-1 0 0,0 0 1 0 0,-1 0-1 0 0,0 0 1 0 0,0 0-1 0 0,-1 1 1 0 0,1-1-1 0 0,-8-10 1 0 0,7 11-81 0 0,-1 1-1 0 0,0 0 1 0 0,0 0 0 0 0,0 0 0 0 0,-1 0 0 0 0,0 1 0 0 0,0-1-1 0 0,0 1 1 0 0,0 0 0 0 0,-1 1 0 0 0,0-1 0 0 0,0 1 0 0 0,1 1-1 0 0,-2-1 1 0 0,1 1 0 0 0,-11-3 0 0 0,-32-14-3150 0 0,36 14 1607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38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6911 0 0,'0'0'528'0'0,"0"2"-341"0"0,2 4 245 0 0,-1-1-1 0 0,1 1 1 0 0,0 0 0 0 0,0-1-1 0 0,0 1 1 0 0,1-1-1 0 0,0 1 1 0 0,0-1 0 0 0,0 0-1 0 0,4 4 1 0 0,5 4 384 0 0,-1-1 0 0 0,20 15 0 0 0,44 45 936 0 0,-22-21-775 0 0,115 105 1754 0 0,-80-83-1264 0 0,154 98-1 0 0,-139-99-1159 0 0,-97-69-297 0 0,15 11-33 0 0,1-1 1 0 0,30 12-1 0 0,-3-2-2738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39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0 531 7631 0 0,'0'0'4787'0'0,"2"-1"-4078"0"0,5-6 378 0 0,-4 3-650 0 0,1 0-1 0 0,0 0 0 0 0,0 0 0 0 0,1 1 0 0 0,-1 0 0 0 0,1 0 0 0 0,9-5 0 0 0,35-7 978 0 0,-37 12-1090 0 0,0 0 1 0 0,-1-1 0 0 0,13-6-1 0 0,4-4 196 0 0,18-10 380 0 0,68-23 0 0 0,17-5 71 0 0,-67 26-558 0 0,12-9 113 0 0,-23 10-244 0 0,-17 6-142 0 0,40-26 0 0 0,-67 39-119 0 0,5-4-3 0 0,0-1-1 0 0,19-19 1 0 0,8-6 15 0 0,-14 16 22 0 0,10-8-72 0 0,-34 25-53 0 0,1 1-1 0 0,-1-1 1 0 0,1 1-1 0 0,-1 0 1 0 0,1 0-1 0 0,0 0 1 0 0,0 1-1 0 0,6-3 1 0 0,10 0-4589 0 0,-10 2-2777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0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1839 0 0,'0'0'12255'0'0,"4"1"-12006"0"0,37 9 1110 0 0,-16-5-637 0 0,0 1 0 0 0,-1 1 0 0 0,0 2 0 0 0,30 13 1 0 0,64 37 1244 0 0,-6-4-976 0 0,-83-40-711 0 0,0-1 0 0 0,56 17 0 0 0,103 33 357 0 0,-124-43-491 0 0,50 14 127 0 0,-82-26-195 0 0,50 11 84 0 0,-68-17-116 0 0,25 10 0 0 0,6 0-133 0 0,-28-8-40 0 0,-14-3-227 0 0,1-1 0 0 0,-1 0 0 0 0,1 0 0 0 0,0-1 1 0 0,7 2-1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1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6 1839 0 0,'-6'-6'12151'0'0,"10"21"-11256"0"0,28 159 1645 0 0,-24-114-2261 0 0,21 72 0 0 0,-25-115-453 0 0,2 11 56 0 0,4-13-5495 0 0,-4-9 406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1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30 6447 0 0,'-1'-1'499'0'0,"0"-3"-448"0"0,-1 1-1 0 0,1 0 1 0 0,-1 0 0 0 0,1 0-1 0 0,-1 0 1 0 0,-3-4 0 0 0,4 6 806 0 0,-6 0 916 0 0,6 1-1660 0 0,1 0-1 0 0,-1 0 1 0 0,1 0-1 0 0,-1 0 1 0 0,1 0 0 0 0,-1 0-1 0 0,1 0 1 0 0,-1 0-1 0 0,0 0 1 0 0,1 0-1 0 0,-1 0 1 0 0,1 0 0 0 0,-1 0-1 0 0,1 0 1 0 0,-1 0-1 0 0,1 0 1 0 0,-1 1-1 0 0,1-1 1 0 0,-1 0 0 0 0,1 0-1 0 0,0 1 1 0 0,-1-1-1 0 0,1 0 1 0 0,-1 1-1 0 0,0 0 1 0 0,-3 3-14 0 0,0 0 1 0 0,0 0-1 0 0,1 1 1 0 0,-1-1-1 0 0,1 1 1 0 0,0 0-1 0 0,0 0 1 0 0,1 0-1 0 0,0 0 0 0 0,0 0 1 0 0,0 1-1 0 0,0-1 1 0 0,1 1-1 0 0,0 0 1 0 0,0-1-1 0 0,-1 12 1 0 0,2-5-97 0 0,0-1 1 0 0,0 0 0 0 0,1 1 0 0 0,1-1 0 0 0,0 1 0 0 0,0-1-1 0 0,7 18 1 0 0,-6-22 40 0 0,1-1 0 0 0,-1 0 1 0 0,1 0-1 0 0,1 0 0 0 0,-1 0 0 0 0,1 0 0 0 0,0-1 0 0 0,0 0 0 0 0,0 0 0 0 0,1 0 0 0 0,0-1 0 0 0,0 0 0 0 0,0 0 0 0 0,1 0 0 0 0,-1-1 1 0 0,11 4-1 0 0,-13-6 64 0 0,0 0 0 0 0,0-1 0 0 0,0 0 0 0 0,0 0 1 0 0,0 0-1 0 0,0 0 0 0 0,0 0 0 0 0,0-1 1 0 0,0 0-1 0 0,0 0 0 0 0,0 0 0 0 0,0 0 0 0 0,-1-1 1 0 0,1 1-1 0 0,-1-1 0 0 0,1 0 0 0 0,-1 0 1 0 0,1 0-1 0 0,-1-1 0 0 0,0 1 0 0 0,0-1 0 0 0,0 0 1 0 0,0 1-1 0 0,-1-1 0 0 0,1-1 0 0 0,-1 1 1 0 0,1 0-1 0 0,-1-1 0 0 0,2-5 0 0 0,-1 3-6 0 0,-1 1 0 0 0,0-1 0 0 0,-1 0 0 0 0,1 1 0 0 0,-1-1 0 0 0,0 0 0 0 0,-1 0 0 0 0,1 0-1 0 0,-1 0 1 0 0,-1 0 0 0 0,1 0 0 0 0,-1 0 0 0 0,0 0 0 0 0,0 0 0 0 0,-4-10 0 0 0,2 5-39 0 0,-1 0 0 0 0,-1 0 0 0 0,1 1 1 0 0,-9-13-1 0 0,9 17-141 0 0,0 0 1 0 0,0 1-1 0 0,0 0 1 0 0,-1 0-1 0 0,0 0 1 0 0,0 0-1 0 0,0 1 1 0 0,-9-7 0 0 0,10 9-186 0 0,1 0-188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5983 0 0,'0'0'3392'0'0,"7"-4"-441"0"0,-1 2-2412 0 0,0 0-1 0 0,1 1 1 0 0,-1 0 0 0 0,0 0-1 0 0,8 1 1 0 0,15-3 462 0 0,6-3-345 0 0,6-1-614 0 0,-14 0-4788 0 0,-16 3-630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2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5527 0 0,'0'0'4730'0'0,"2"3"-3340"0"0,7 8-1039 0 0,-2 0-1 0 0,1 1 0 0 0,-2-1 0 0 0,1 1 1 0 0,-2 1-1 0 0,0-1 0 0 0,0 1 1 0 0,-1 0-1 0 0,0 0 0 0 0,-2 0 0 0 0,1 1 1 0 0,-1-1-1 0 0,-1 15 0 0 0,2 2-270 0 0,10 44 1 0 0,-9-54-267 0 0,-3-18-29 0 0,-1 1-1 0 0,1 0 1 0 0,0-1 0 0 0,0 1-1 0 0,0 0 1 0 0,1-1 0 0 0,1 3-1 0 0,3 4-5148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2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1 9903 0 0,'0'0'898'0'0,"1"2"-666"0"0,9 19 587 0 0,-1 0 1 0 0,12 40 0 0 0,1 5-417 0 0,22 40-339 0 0,-44-106-67 0 0,31 77-447 0 0,-20-45-3471 0 0,-7-17-209 0 0</inkml:trace>
  <inkml:trace contextRef="#ctx0" brushRef="#br0" timeOffset="1">16 252 5063 0 0,'0'0'232'0'0,"-2"1"-13"0"0,-12-5 7030 0 0,24 5-5925 0 0,5-2-857 0 0,1 0 1 0 0,-1-1-1 0 0,1-1 0 0 0,26-7 0 0 0,-25 5-476 0 0,1 2 0 0 0,0 0-1 0 0,36 0 1 0 0,-50 3-223 0 0,-1 1 0 0 0,1-1 0 0 0,0 1 0 0 0,-1 0 0 0 0,1 0 0 0 0,4 3 0 0 0,0-1-3008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2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0 8375 0 0,'0'0'382'0'0,"-1"1"-6"0"0,-6 2-133 0 0,-1 1 0 0 0,1-1 1 0 0,1 1-1 0 0,-1 1 1 0 0,0-1-1 0 0,1 1 0 0 0,0 0 1 0 0,0 1-1 0 0,1 0 1 0 0,-1 0-1 0 0,1 0 0 0 0,-4 7 1 0 0,-7 16 305 0 0,1 0 0 0 0,2 1 0 0 0,1 1 1 0 0,2 0-1 0 0,0 1 0 0 0,-8 59 0 0 0,6 5 118 0 0,1 99 0 0 0,10 62-3 0 0,4-190-506 0 0,23 120 0 0 0,-3-94-99 0 0,3-2 0 0 0,58 132-1 0 0,-67-185-902 0 0,25 43 0 0 0,-31-64-10 0 0,0-1-1 0 0,1 0 1 0 0,1 0 0 0 0,23 21-1 0 0,-14-18-4601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3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 8375 0 0,'1'2'382'0'0,"6"11"-238"0"0,-1 0 1 0 0,-1 0-1 0 0,-1 0 1 0 0,1 1-1 0 0,3 27 1 0 0,-2-12 497 0 0,19 92 1221 0 0,11 137 0 0 0,-20 126 498 0 0,-21-258-1318 0 0,-25 150 0 0 0,-34 53-293 0 0,8-139-490 0 0,17-60-1142 0 0,38-128-143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5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5815 0 0,'0'0'6078'0'0,"2"1"-5612"0"0,4 2-108 0 0,0-1-1 0 0,1 0 0 0 0,-1 0 1 0 0,1 0-1 0 0,7 0 0 0 0,42 8 1003 0 0,-47-7-1132 0 0,1-1 1 0 0,-1 1-1 0 0,13 6 0 0 0,9 3 269 0 0,13 3 515 0 0,46 23 1 0 0,-60-23-879 0 0,-19-9-119 0 0,1 0-1 0 0,0 0 1 0 0,0-1-1 0 0,1-1 1 0 0,0 0-1 0 0,-1-1 1 0 0,21 3 0 0 0,-10-4 118 0 0,0 1 0 0 0,1 1 1 0 0,-2 0-1 0 0,24 9 0 0 0,7-1 507 0 0,-44-10-512 0 0,-7-1 0 0 0,0-1-6 0 0,61 13 300 0 0,-52-11-358 0 0,-2-3-37 0 0,-5 0 0 0 0,0 1-1 0 0,-1 1-27 0 0,26 0 120 0 0,5 1-37 0 0,-15-4-95 0 0,-18 2-52 0 0,11-1-793 0 0,-4 2 473 0 0,-6-1-171 0 0,8-4-3871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6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1005 3679 0 0,'0'0'9692'0'0,"2"-1"-9025"0"0,6-2-361 0 0,-1 0 0 0 0,1-1 0 0 0,-1 0 0 0 0,0 0 0 0 0,0-1 0 0 0,0 1 0 0 0,-1-1 0 0 0,8-8 0 0 0,5-7 508 0 0,19-26-1 0 0,2-2 287 0 0,-27 32-614 0 0,0-1 0 0 0,20-35-1 0 0,16-41 568 0 0,-26 46-607 0 0,45-103 383 0 0,0 1-230 0 0,18-40-146 0 0,-36 76-1842 0 0,-38 94-2251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6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8719 0 0,'0'0'2540'0'0,"2"1"-1662"0"0,1 2-616 0 0,1 0 0 0 0,-1-1-1 0 0,0 1 1 0 0,0 0 0 0 0,-1 1 0 0 0,1-1 0 0 0,-1 0 0 0 0,1 1 0 0 0,-1-1 0 0 0,0 1 0 0 0,-1 0 0 0 0,1 0 0 0 0,1 5 0 0 0,3 10 430 0 0,5 30 1 0 0,-8-34-313 0 0,3 11-121 0 0,-3-6-298 0 0,1-1 0 0 0,1 1 1 0 0,0-1-1 0 0,2-1 0 0 0,10 21 0 0 0,-10-29-1281 0 0,-1-1-404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7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13247 0 0,'0'0'2371'0'0,"2"1"-1862"0"0,5 8-361 0 0,0 0 0 0 0,0 0-1 0 0,-1 0 1 0 0,0 1 0 0 0,0 0-1 0 0,-1 0 1 0 0,5 15 0 0 0,23 81-170 0 0,-29-89 14 0 0,3 15-481 0 0,4 38 0 0 0,-6-32-930 0 0,-1-10 312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7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76 153 12895 0 0,'0'0'595'0'0,"-2"0"-18"0"0,-7 4-545 0 0,2-2 75 0 0,1 1 0 0 0,0 0 0 0 0,0 0 0 0 0,-8 5 0 0 0,12-6 7 0 0,0 0 0 0 0,0-1 0 0 0,0 1 1 0 0,0 0-1 0 0,0 0 0 0 0,1 1 0 0 0,-1-1 0 0 0,1 0 0 0 0,-1 0 1 0 0,1 1-1 0 0,0-1 0 0 0,0 1 0 0 0,0-1 0 0 0,0 1 0 0 0,0 2 1 0 0,1 1-53 0 0,-1 0 0 0 0,1-1 0 0 0,0 1 0 0 0,0-1 1 0 0,1 1-1 0 0,-1 0 0 0 0,2-1 0 0 0,-1 1 1 0 0,0-1-1 0 0,1 0 0 0 0,2 6 0 0 0,-3-8-62 0 0,0 0 0 0 0,0 0 0 0 0,0 0 0 0 0,1 0 0 0 0,-1 0 0 0 0,1-1 0 0 0,-1 1 0 0 0,1 0 0 0 0,0-1 0 0 0,0 0 0 0 0,0 1 0 0 0,4 2 0 0 0,0 1 0 0 0,1 0-7 0 0,0 0 0 0 0,1-1 0 0 0,-1 0-1 0 0,1 0 1 0 0,0-1 0 0 0,1 0 0 0 0,-1 0 0 0 0,1-1-1 0 0,16 5 1 0 0,-21-8 42 0 0,1 0-1 0 0,0 0 1 0 0,0 0 0 0 0,0 0-1 0 0,0-1 1 0 0,-1 0 0 0 0,1 0-1 0 0,0 0 1 0 0,-1 0 0 0 0,1-1-1 0 0,-1 0 1 0 0,1 0-1 0 0,-1 0 1 0 0,0 0 0 0 0,0-1-1 0 0,0 0 1 0 0,0 0 0 0 0,5-5-1 0 0,-2 2 158 0 0,0-1-1 0 0,0 0 1 0 0,-1-1 0 0 0,0 0-1 0 0,0 0 1 0 0,-1 0 0 0 0,0 0-1 0 0,5-12 1 0 0,-7 13-139 0 0,-1 1 0 0 0,0-1 0 0 0,0 0 0 0 0,0 0 1 0 0,-1 0-1 0 0,0 0 0 0 0,-1 0 0 0 0,1 0 0 0 0,-1 0 0 0 0,-1 0 1 0 0,1 0-1 0 0,-1 0 0 0 0,0 0 0 0 0,-1 0 0 0 0,0 0 0 0 0,0 0 1 0 0,0 0-1 0 0,-1 1 0 0 0,0-1 0 0 0,0 1 0 0 0,-1 0 0 0 0,0 0 0 0 0,0 0 1 0 0,0 0-1 0 0,-1 1 0 0 0,1 0 0 0 0,-1 0 0 0 0,-1 0 0 0 0,-8-6 1 0 0,6 5-529 0 0,1-1 1 0 0,-1 0 0 0 0,1-1 0 0 0,1 1-1 0 0,-9-13 1 0 0,7 7-1410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7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12639 0 0,'0'0'3168'0'0,"1"2"-2586"0"0,4 8-410 0 0,0 1 0 0 0,-1 0 0 0 0,-1 0 1 0 0,0 0-1 0 0,0 0 0 0 0,1 17 1 0 0,-1-11-66 0 0,10 62-154 0 0,3 103-1 0 0,-15-165-1391 0 0,7 35 0 0 0,-4-37-27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0,'0'0'12959'0'0,"1"2"-12514"0"0,5 16 186 0 0,0 0-1 0 0,-2 0 0 0 0,0 1 0 0 0,3 37 1 0 0,-5-36-583 0 0,0 0 0 0 0,2 0 1 0 0,0 0-1 0 0,10 25 1 0 0,-12-41-211 0 0,2 4-123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8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5527 0 0,'1'2'8182'0'0,"7"32"-7882"0"0,1 1 0 0 0,3-2 0 0 0,17 38-1 0 0,-4-9-208 0 0,-23-57-92 0 0,30 88-2175 0 0,-26-73-2495 0 0</inkml:trace>
  <inkml:trace contextRef="#ctx0" brushRef="#br0" timeOffset="1">0 242 14223 0 0,'0'0'1291'0'0,"2"2"-1012"0"0,2 1-143 0 0,0 1 1 0 0,1-1 0 0 0,0 0 0 0 0,0 0-1 0 0,0 0 1 0 0,0-1 0 0 0,0 0 0 0 0,1 0-1 0 0,-1 0 1 0 0,9 1 0 0 0,11 2 74 0 0,27 0-1 0 0,-32-3-209 0 0,-17-1-12 0 0,10 0-967 0 0,1 1 0 0 0,0-2 0 0 0,24-1 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2:48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5 8287 0 0,'0'0'1760'0'0,"-1"1"-788"0"0,0 1-709 0 0,-3 4 147 0 0,1 1 0 0 0,0-1 0 0 0,1 0 0 0 0,-1 1 0 0 0,1-1 0 0 0,1 1 0 0 0,-1 0 0 0 0,1-1 0 0 0,0 9 0 0 0,2 16 14 0 0,-1-16-184 0 0,-1 28 1 0 0,0-37-153 0 0,1-6-87 0 0,0 1 0 0 0,0-1-1 0 0,-1 0 1 0 0,1 1 0 0 0,0-1 0 0 0,0 1-1 0 0,1-1 1 0 0,-1 0 0 0 0,0 1 0 0 0,0-1 0 0 0,0 1-1 0 0,0-1 1 0 0,0 0 0 0 0,0 1 0 0 0,0-1-1 0 0,1 0 1 0 0,-1 1 0 0 0,0-1 0 0 0,0 0 0 0 0,1 1-1 0 0,-1-1 1 0 0,0 1 0 0 0,6 9 64 0 0,-5-8-10 0 0,15-17-51 0 0,11-16-347 0 0,39-41-400 0 0,-39 43 595 0 0,-20 21 164 0 0,0 1 0 0 0,0-1 0 0 0,9-6 0 0 0,-12 11-123 0 0,8-6 1244 0 0,-11 9-1070 0 0,-1 0 0 0 0,1 0 1 0 0,-1 0-1 0 0,1 0 0 0 0,-1-1 0 0 0,1 1 0 0 0,-1 0 1 0 0,1 0-1 0 0,-1 0 0 0 0,1 0 0 0 0,-1 0 0 0 0,1 1 0 0 0,-1-1 1 0 0,1 0-1 0 0,-1 0 0 0 0,1 0 0 0 0,-1 0 0 0 0,1 0 1 0 0,-1 1-1 0 0,0-1 0 0 0,1 0 0 0 0,-1 0 0 0 0,1 1 1 0 0,-1-1-1 0 0,1 0 0 0 0,0 1 0 0 0,6 9 253 0 0,0-1 1 0 0,-1 1-1 0 0,0 1 0 0 0,0-1 1 0 0,7 21-1 0 0,2 3-236 0 0,3-2-1126 0 0,-8-16 398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5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 2303 0 0,'0'0'5296'0'0,"0"-1"-5011"0"0,0 1-1 0 0,-1-1 0 0 0,1 1 0 0 0,0 0 0 0 0,-1-1 1 0 0,1 1-1 0 0,0 0 0 0 0,-1-1 0 0 0,1 1 0 0 0,0 0 1 0 0,-1-1-1 0 0,1 1 0 0 0,-1 0 0 0 0,1 0 0 0 0,-1 0 1 0 0,1-1-1 0 0,-1 1 0 0 0,0 0 0 0 0,-5 1 20 0 0,0 1 0 0 0,0-1 1 0 0,0 1-1 0 0,1 1 0 0 0,-1-1 0 0 0,0 1 0 0 0,1 0 0 0 0,0 0 0 0 0,-6 5 0 0 0,2-1 27 0 0,1 0 1 0 0,1 0-1 0 0,-1 1 0 0 0,-10 15 0 0 0,0 5 206 0 0,2 0 0 0 0,-20 45 0 0 0,34-69-469 0 0,-3 9 5 0 0,0 1 1 0 0,1-1-1 0 0,0 1 0 0 0,1-1 1 0 0,0 1-1 0 0,1 0 0 0 0,1 0 1 0 0,1 1-1 0 0,0-1 0 0 0,0 0 0 0 0,1 0 1 0 0,4 15-1 0 0,-3-20-84 0 0,0 0 0 0 0,1 0 0 0 0,0 0-1 0 0,1-1 1 0 0,0 1 0 0 0,0-1 0 0 0,1 0 0 0 0,7 11 0 0 0,-7-14-59 0 0,0 1 0 0 0,0-1 1 0 0,0 0-1 0 0,1 0 0 0 0,-1 0 0 0 0,1-1 1 0 0,0 0-1 0 0,1 0 0 0 0,-1-1 1 0 0,1 0-1 0 0,11 4 0 0 0,-8-3-214 0 0,0-1-1 0 0,0 0 1 0 0,1-1-1 0 0,-1 0 0 0 0,1-1 1 0 0,0 0-1 0 0,-1 0 1 0 0,1-1-1 0 0,0-1 1 0 0,-1 0-1 0 0,20-4 1 0 0,-3-2-1162 0 0,0-1 0 0 0,-1-1 1 0 0,44-23-1 0 0,-40 15-213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5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 5527 0 0,'0'0'423'0'0,"-1"0"-278"0"0,-5-2 169 0 0,1 1 0 0 0,-1 0 0 0 0,1 0 0 0 0,-1 0-1 0 0,1 1 1 0 0,-1 0 0 0 0,0 0 0 0 0,1 0 0 0 0,-1 1 0 0 0,1 0-1 0 0,-1 0 1 0 0,1 0 0 0 0,-1 1 0 0 0,1 0 0 0 0,0 0-1 0 0,0 0 1 0 0,0 0 0 0 0,0 1 0 0 0,0 0 0 0 0,0 0-1 0 0,-6 6 1 0 0,-3 3 207 0 0,4-5-262 0 0,1 1 1 0 0,0 1-1 0 0,1-1 1 0 0,0 1-1 0 0,0 1 0 0 0,0-1 1 0 0,-10 21-1 0 0,8-10 19 0 0,-11 26 293 0 0,19-42-512 0 0,1 0-1 0 0,0 0 1 0 0,0 1 0 0 0,0-1 0 0 0,1 0-1 0 0,0 0 1 0 0,0 1 0 0 0,0-1 0 0 0,1 6-1 0 0,-1-8 68 0 0,0-1-110 0 0,0 1 1 0 0,1-1-1 0 0,-1 0 1 0 0,1 1-1 0 0,-1-1 1 0 0,1 0-1 0 0,-1 0 1 0 0,1 1 0 0 0,0-1-1 0 0,0 0 1 0 0,0 0-1 0 0,0 0 1 0 0,0 0-1 0 0,0 0 1 0 0,0 0 0 0 0,0 0-1 0 0,1 1 1 0 0,1 0-6 0 0,0 0 1 0 0,1 0 0 0 0,-1 0-1 0 0,0 0 1 0 0,5 1 0 0 0,1-1-11 0 0,1 0 1 0 0,0-1-1 0 0,0-1 1 0 0,0 0-1 0 0,0 0 1 0 0,18-3-1 0 0,-23 2-1 0 0,1 0 0 0 0,-1-1 0 0 0,0 0 0 0 0,1 0 0 0 0,-1 0 0 0 0,0 0 0 0 0,0-1 0 0 0,-1 0 0 0 0,8-5 0 0 0,-3 1 0 0 0,-1 0 0 0 0,0 0 0 0 0,13-16 0 0 0,-8 7 0 0 0,22-36 0 0 0,-31 46 0 0 0,-1 0 0 0 0,0-1 0 0 0,0 1 0 0 0,-1-1 0 0 0,0 0 0 0 0,0 0 0 0 0,0 0 0 0 0,-1 0 0 0 0,1-12 0 0 0,-2 17 2 0 0,0 0 1 0 0,-1 0-1 0 0,1 0 0 0 0,0 0 0 0 0,0 0 0 0 0,-1 0 0 0 0,0 0 0 0 0,1 0 0 0 0,-1 1 0 0 0,0-1 0 0 0,0 0 0 0 0,0 0 0 0 0,-1-1 1 0 0,1 1 141 0 0,1 2-123 0 0,0 0 0 0 0,0 0 1 0 0,0-1-1 0 0,-1 1 0 0 0,1 0 1 0 0,0 0-1 0 0,0 0 0 0 0,0 0 1 0 0,-1-1-1 0 0,1 1 0 0 0,0 0 1 0 0,0 0-1 0 0,0 0 0 0 0,-1 0 1 0 0,1 0-1 0 0,0 0 0 0 0,0 0 1 0 0,-1 0-1 0 0,1 0 0 0 0,0 0 1 0 0,-1 0-1 0 0,1 0 0 0 0,0 0 1 0 0,0 0-1 0 0,-1 0 0 0 0,1 0 1 0 0,0 0-1 0 0,0 0 0 0 0,-1 0 1 0 0,1 0-1 0 0,0 0 0 0 0,0 0 1 0 0,-1 0-1 0 0,1 1 0 0 0,0 0-14 0 0,-1 5 21 0 0,0 1-1 0 0,0-1 1 0 0,1 1 0 0 0,-1-1-1 0 0,2 1 1 0 0,-1-1 0 0 0,1 1 0 0 0,2 7-1 0 0,0-3-346 0 0,1 0 0 0 0,1 0-1 0 0,0-1 1 0 0,10 18 0 0 0,-12-24 118 0 0,1 1 0 0 0,-1-1 0 0 0,1 0 0 0 0,0 0 1 0 0,0 0-1 0 0,0 0 0 0 0,0-1 0 0 0,1 1 0 0 0,0-1 0 0 0,-1 0 0 0 0,9 3 1 0 0,-9-5-1496 0 0,6-1-58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5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8207 0 0,'2'-6'1482'0'0,"-1"7"-426"0"0,2 12 136 0 0,1 24 36 0 0,-10 41 328 0 0,0-1-286 0 0,14-84-1166 0 0,2-6-95 0 0,0-1-1 0 0,-1 0 1 0 0,-1-1-1 0 0,9-18 1 0 0,15-27 12 0 0,-24 47-4 0 0,-2 2 54 0 0,1 0 0 0 0,10-11 1 0 0,-14 19-52 0 0,-1 1 0 0 0,1-1 0 0 0,0 0 0 0 0,0 1 0 0 0,1-1 1 0 0,-1 1-1 0 0,0 0 0 0 0,1 0 0 0 0,-1 1 0 0 0,1-1 0 0 0,5-1 0 0 0,-7 2 46 0 0,0 1 0 0 0,1 0 0 0 0,-1 0 0 0 0,0 0-1 0 0,1 0 1 0 0,-1 1 0 0 0,0-1 0 0 0,0 1 0 0 0,0-1 0 0 0,1 1 0 0 0,-1 0-1 0 0,0 0 1 0 0,0 0 0 0 0,0 0 0 0 0,0 0 0 0 0,0 0 0 0 0,0 0 0 0 0,0 1-1 0 0,-1-1 1 0 0,1 1 0 0 0,0-1 0 0 0,-1 1 0 0 0,1 0 0 0 0,1 3-1 0 0,5 5 392 0 0,-1 1 0 0 0,13 23-1 0 0,-20-33-416 0 0,23 46 232 0 0,-8-17 544 0 0,29 46 0 0 0,-37-66-1311 0 0,0-1 1 0 0,17 17-1 0 0,-17-20-497 0 0,0 0-1 0 0,0-1 1 0 0,1 0-1 0 0,12 7 1 0 0,3-1-5514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5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6911 0 0,'0'0'528'0'0,"1"-2"-194"0"0,-1 0-700 0 0,7-9 4169 0 0,-7 11-3707 0 0,0-1 0 0 0,0 1 0 0 0,1 0 1 0 0,-1 0-1 0 0,0 0 0 0 0,1-1 0 0 0,-1 1 0 0 0,0 0 0 0 0,1 0 1 0 0,-1 0-1 0 0,0 0 0 0 0,1 0 0 0 0,-1-1 0 0 0,0 1 0 0 0,1 0 0 0 0,-1 0 1 0 0,1 0-1 0 0,-1 0 0 0 0,0 0 0 0 0,1 0 0 0 0,-1 0 0 0 0,0 0 0 0 0,1 1 1 0 0,-1-1-1 0 0,0 0 0 0 0,1 0 0 0 0,-1 0 0 0 0,0 0 0 0 0,1 0 1 0 0,-1 1-1 0 0,0-1 0 0 0,1 0 0 0 0,-1 0 0 0 0,1 1 0 0 0,1 0 8 0 0,-1 1-1 0 0,1 0 1 0 0,0 0-1 0 0,0 0 0 0 0,-1 0 1 0 0,0 0-1 0 0,1 1 1 0 0,-1-1-1 0 0,0 0 0 0 0,0 1 1 0 0,0-1-1 0 0,1 3 1 0 0,7 33 669 0 0,24 150 451 0 0,-17-59-1086 0 0,-12-85-1310 0 0,1-1-1 0 0,14 51 1 0 0,-18-92-575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5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4607 0 0,'0'0'3960'0'0,"-10"4"1864"0"0,2 4-5760 0 0,8 2-64 0 0,2 0-1216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5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0,'0'0'5008'0'0,"0"3"-3384"0"0,0 18-346 0 0,0 2-157 0 0,4 40-1 0 0,-4-61-1243 0 0,0 10-6089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5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2303 0 0,'0'0'200'0'0,"0"-10"-200"0"0,0 2 0 0 0,0-2 0 0 0,0-2 4640 0 0,4 2-4232 0 0,-2 2-336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2:5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4143 0 0,'0'2'191'0'0,"4"54"16"0"0,0 4 3491 0 0,0-18-1322 0 0,-3-41-2354 0 0,0 0 0 0 0,0 0 0 0 0,0 0 0 0 0,0 0 0 0 0,0 0 0 0 0,0 0 0 0 0,0 0 0 0 0,0-1 0 0 0,1 1 0 0 0,-1 0 0 0 0,0-1 0 0 0,2 1 0 0 0,-3-1-20 0 0,2 1 150 0 0,10-13 20 0 0,-8 8-140 0 0,-2 1-22 0 0,1 0-1 0 0,-1 0 0 0 0,0 0 0 0 0,0-1 0 0 0,0 1 0 0 0,-1-1 1 0 0,1 1-1 0 0,-1-1 0 0 0,1-5 0 0 0,0 4 1 0 0,0 0-1 0 0,-1 0 1 0 0,2 0 0 0 0,2-6-1 0 0,38-62 5 0 0,16-25 86 0 0,-43 80 1737 0 0,-15 18-1719 0 0,0 1 0 0 0,1 0 0 0 0,-1 1 0 0 0,0-1 0 0 0,0 0 0 0 0,0 0 0 0 0,0 0 1 0 0,0 1-1 0 0,0-1 0 0 0,0 0 0 0 0,-1 1 0 0 0,1-1 0 0 0,0 2 0 0 0,7 22 472 0 0,-6-21-442 0 0,15 69 667 0 0,-11-45-1675 0 0,0 0 0 0 0,17 39 1 0 0,-17-53-415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8719 0 0,'0'0'794'0'0,"4"13"738"0"0,23 69 2523 0 0,16 40-3492 0 0,-28-91-1919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9183 0 0,'0'0'422'0'0,"0"-2"-13"0"0,-2-6-264 0 0,0 2 1011 0 0,0 20 47 0 0,-4 8-983 0 0,1-1 0 0 0,1 1 0 0 0,1 0 0 0 0,-1 31 0 0 0,4 72-2083 0 0,0-107 411 0 0</inkml:trace>
  <inkml:trace contextRef="#ctx0" brushRef="#br0" timeOffset="1">288 71 5527 0 0,'0'0'250'0'0,"-2"0"-2"0"0,-27 9-322 0 0,17-5 1146 0 0,1 2 0 0 0,1-1 0 0 0,-1 1 0 0 0,1 1 0 0 0,0 0-1 0 0,0 0 1 0 0,1 1 0 0 0,-15 16 0 0 0,13-12-444 0 0,2-2 288 0 0,-14 21 0 0 0,22-30-496 0 0,2 1-387 0 0,-1-1 1 0 0,1 1-1 0 0,-1-1 1 0 0,1 1-1 0 0,-1-1 0 0 0,0 1 1 0 0,0-1-1 0 0,0 1 1 0 0,0 1-1 0 0,1 6 32 0 0,4 1 7 0 0,2-3-193 0 0,0-1 1 0 0,0 0 0 0 0,1 0 0 0 0,0-1-1 0 0,0 0 1 0 0,0 0 0 0 0,0-1 0 0 0,1 0-1 0 0,0 0 1 0 0,11 2 0 0 0,-7-2-2091 0 0,1 0 1 0 0,19 2-1 0 0,-9-4-2552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2759 0 0,'-3'1'207'0'0,"-10"2"180"0"0,12-1 84 0 0,-1 0 0 0 0,1 1 0 0 0,0-1 1 0 0,0 0-1 0 0,0 1 0 0 0,0-1 0 0 0,1 1 0 0 0,-1-1 1 0 0,1 1-1 0 0,-1-1 0 0 0,1 1 0 0 0,0 2 1 0 0,0-2 75 0 0,-1 10 330 0 0,0 0 0 0 0,1 0 0 0 0,1 0-1 0 0,4 23 1 0 0,17 52-647 0 0,-12-53 80 0 0,63 209-366 0 0,-67-228-31 0 0,-3-6-322 0 0,-1-1 0 0 0,1 1-1 0 0,-2 0 1 0 0,1 0 0 0 0,-1 0-1 0 0,-1 0 1 0 0,0 0 0 0 0,-1 14-1 0 0,0-22-1168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7 193 455 0 0,'-2'-9'635'0'0,"0"0"-1"0"0,1 0 0 0 0,0 0 0 0 0,0-15 0 0 0,1 19-100 0 0,1 1 0 0 0,-1 0 1 0 0,1 0-1 0 0,0-1 0 0 0,0 1 0 0 0,0 0 1 0 0,1 0-1 0 0,-1 0 0 0 0,1 0 0 0 0,0 0 0 0 0,4-6 1 0 0,-4 8-433 0 0,0 0 0 0 0,0 1 0 0 0,0-1 0 0 0,0 1 1 0 0,0-1-1 0 0,0 1 0 0 0,0 0 0 0 0,0 0 0 0 0,0-1 0 0 0,1 2 0 0 0,-1-1 1 0 0,0 0-1 0 0,1 0 0 0 0,-1 1 0 0 0,4-1 0 0 0,-5 1 34 0 0,11 0 136 0 0,-9 0-242 0 0,-1 1 0 0 0,0 0 1 0 0,1-1-1 0 0,-1 1 0 0 0,0 0 0 0 0,1 0 0 0 0,-1 0 0 0 0,0 0 0 0 0,0 1 0 0 0,0-1 0 0 0,0 1 0 0 0,2 1 0 0 0,22 25 42 0 0,-16-17-41 0 0,4 3-29 0 0,1-1 0 0 0,1 0 0 0 0,0-1 0 0 0,26 15 0 0 0,-24-18-2 0 0,-1-1 0 0 0,1 0 0 0 0,25 5 0 0 0,-31-9 0 0 0,-9-3 14 0 0,1 0 1 0 0,0 0-1 0 0,-1-1 0 0 0,1 1 0 0 0,-1-1 0 0 0,1 0 0 0 0,0 0 0 0 0,-1 0 0 0 0,1-1 1 0 0,0 1-1 0 0,-1-1 0 0 0,1 0 0 0 0,-1 0 0 0 0,1 0 0 0 0,-1 0 0 0 0,1 0 1 0 0,-1-1-1 0 0,6-3 0 0 0,-7 3 21 0 0,0 1 0 0 0,0-1 0 0 0,0 0 0 0 0,0 0 0 0 0,-1 0 1 0 0,1 0-1 0 0,-1 0 0 0 0,1 0 0 0 0,-1 0 0 0 0,0-1 0 0 0,1 1 0 0 0,-1 0 0 0 0,0-1 1 0 0,-1 1-1 0 0,1-1 0 0 0,0 1 0 0 0,-1-1 0 0 0,1 0 0 0 0,-1 1 0 0 0,0-1 0 0 0,0 1 1 0 0,0-1-1 0 0,0 0 0 0 0,-1 1 0 0 0,1-1 0 0 0,0 1 0 0 0,-2-4 0 0 0,0 1 32 0 0,1-1 0 0 0,-2 1 0 0 0,1 0 0 0 0,-1 0 0 0 0,1 0 0 0 0,-1 0 0 0 0,0 0-1 0 0,-7-7 1 0 0,-2 0 150 0 0,-22-17-1 0 0,19 16-99 0 0,2 2-146 0 0,-29-15-1 0 0,28 18-395 0 0,4 5-597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4607 0 0,'-1'1'4562'0'0,"-50"46"-458"0"0,49-45-3810 0 0,2-2-180 0 0,-1 0-81 0 0,1 1-1 0 0,-1-1 1 0 0,1 1-1 0 0,-1 0 1 0 0,1-1-1 0 0,-1 1 1 0 0,1-1 0 0 0,-1 1-1 0 0,1 0 1 0 0,-1-1-1 0 0,1 1 1 0 0,0 0-1 0 0,0 0 1 0 0,-1-1-1 0 0,1 1 1 0 0,0 0 0 0 0,0 0-1 0 0,0-1 1 0 0,0 1-1 0 0,0 0 1 0 0,0 0-1 0 0,0-1 1 0 0,0 1-1 0 0,0 0 1 0 0,0 0 0 0 0,0-1-1 0 0,0 1 1 0 0,1 0-1 0 0,-1 0 1 0 0,0-1-1 0 0,1 1 1 0 0,-1 0-1 0 0,0-1 1 0 0,1 1 0 0 0,-1 0-1 0 0,1-1 1 0 0,-1 1-1 0 0,1 0 1 0 0,0 0-1 0 0,-1-1-29 0 0,0 1-1 0 0,1-1 1 0 0,-1 0-1 0 0,0 1 1 0 0,1-1 0 0 0,-1 0-1 0 0,0 1 1 0 0,1-1-1 0 0,-1 0 1 0 0,0 0-1 0 0,1 1 1 0 0,-1-1-1 0 0,0 0 1 0 0,1 0 0 0 0,-1 0-1 0 0,1 1 1 0 0,-1-1-1 0 0,0 0 1 0 0,1 0-1 0 0,-1 0 1 0 0,1 0-1 0 0,-1 0 1 0 0,1 0-1 0 0,0 0 1 0 0,11 2-24 0 0,-11-2-83 0 0,10-5-237 0 0,-9 3 302 0 0,0 0 0 0 0,-1 0 0 0 0,0-1 0 0 0,1 1 0 0 0,-1-1-1 0 0,0 1 1 0 0,1-4 0 0 0,3-27-236 0 0,-4 30 273 0 0,2-5-10 0 0,6 5-36 0 0,-8 3 63 0 0,0 0-1 0 0,1 0 0 0 0,-1 0 1 0 0,1 1-1 0 0,-1-1 0 0 0,0 1 1 0 0,1-1-1 0 0,-1 1 0 0 0,0-1 1 0 0,1 1-1 0 0,-1 0 0 0 0,0 0 1 0 0,0-1-1 0 0,0 1 0 0 0,1 0 1 0 0,-1 0-1 0 0,0 0 0 0 0,1 2 1 0 0,18 24 276 0 0,-14-19-137 0 0,-1 0 9 0 0,1 1 0 0 0,-2-1 0 0 0,1 1-1 0 0,-1 0 1 0 0,0 0 0 0 0,-1 0 0 0 0,0 0 0 0 0,-1 1 0 0 0,1-1 0 0 0,-2 1 0 0 0,2 17 0 0 0,-3-20-86 0 0,0 0-1 0 0,-1-1 1 0 0,0 1 0 0 0,0 0-1 0 0,0-1 1 0 0,-1 1-1 0 0,0-1 1 0 0,0 1 0 0 0,-1-1-1 0 0,1 0 1 0 0,-1 0 0 0 0,-1 0-1 0 0,1 0 1 0 0,-1-1-1 0 0,0 1 1 0 0,0-1 0 0 0,-10 9-1 0 0,-2 1-297 0 0,14-14-623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13 126 10591 0 0,'0'0'242'0'0,"2"0"36"0"0,4-1-208 0 0,1-1-1 0 0,-1 0 1 0 0,0-1-1 0 0,0 1 1 0 0,0-1-1 0 0,0 0 1 0 0,-1-1-1 0 0,1 1 1 0 0,6-7-1 0 0,1 1 139 0 0,-7 5-4 0 0,0-1 0 0 0,0 0 0 0 0,0 0 0 0 0,-1 0 0 0 0,9-10 0 0 0,-14 14-179 0 0,1 0 1 0 0,-1 1-1 0 0,1-1 1 0 0,-1 0-1 0 0,1 0 0 0 0,-1 1 1 0 0,0-1-1 0 0,1 0 0 0 0,-1 0 1 0 0,0 0-1 0 0,1 1 1 0 0,-1-1-1 0 0,0 0 0 0 0,0 0 1 0 0,0 0-1 0 0,0 0 1 0 0,0 1-1 0 0,0-1 0 0 0,0 0 1 0 0,0 0-1 0 0,0 0 1 0 0,0 0-1 0 0,-1 0 0 0 0,1 1 1 0 0,0-1-1 0 0,-1 0 0 0 0,1 0 1 0 0,0 0-1 0 0,-1 1 1 0 0,1-1-1 0 0,-1 0 0 0 0,1 1 1 0 0,-1-1-1 0 0,1 0 1 0 0,-1 1-1 0 0,0-1 0 0 0,1 1 1 0 0,-1-1-1 0 0,0 1 1 0 0,1-1-1 0 0,-2 0 0 0 0,-1-1 177 0 0,0 1 0 0 0,0-1 0 0 0,-1 1 0 0 0,1-1-1 0 0,-1 1 1 0 0,1 0 0 0 0,-1 0 0 0 0,-5 0 0 0 0,5 1-69 0 0,0 0 1 0 0,0 0 0 0 0,0 1 0 0 0,0-1 0 0 0,0 1-1 0 0,0 0 1 0 0,0 0 0 0 0,0 0 0 0 0,0 1 0 0 0,1-1-1 0 0,-1 1 1 0 0,0 0 0 0 0,1 0 0 0 0,0 0 0 0 0,-1 0 0 0 0,1 1-1 0 0,0-1 1 0 0,0 1 0 0 0,0 0 0 0 0,-2 4 0 0 0,3-5-96 0 0,0 0 1 0 0,0 1-1 0 0,1-1 0 0 0,-1 1 1 0 0,1 0-1 0 0,0-1 1 0 0,0 1-1 0 0,0 0 1 0 0,0 0-1 0 0,0 0 1 0 0,0 0-1 0 0,1 0 0 0 0,0 0 1 0 0,-1 0-1 0 0,1 0 1 0 0,0-1-1 0 0,0 1 1 0 0,1 0-1 0 0,-1 0 1 0 0,1 0-1 0 0,-1 0 1 0 0,1 0-1 0 0,0 0 0 0 0,0 0 1 0 0,0 0-1 0 0,1-1 1 0 0,1 4-1 0 0,1 0-39 0 0,0-1 0 0 0,0 1 0 0 0,0-1 0 0 0,1 0 0 0 0,0-1 0 0 0,0 1 0 0 0,0-1 0 0 0,0 0 0 0 0,1 0 0 0 0,-1-1 0 0 0,1 0-1 0 0,0 0 1 0 0,9 4 0 0 0,-1-3-507 0 0,1 0 0 0 0,-1-1 0 0 0,1-1 0 0 0,0 0 1 0 0,15-1-1 0 0,-5-1-1470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3679 0 0,'0'2'3914'0'0,"19"78"2556"0"0,4 18-5894 0 0,15 77-660 0 0,-18-89-2942 0 0,-14-60-1280 0 0</inkml:trace>
  <inkml:trace contextRef="#ctx0" brushRef="#br0" timeOffset="1">64 449 3223 0 0,'-1'-1'240'0'0,"-5"-5"-114"0"0,1 1-1 0 0,1-1 1 0 0,-5-7-1 0 0,1-1 1405 0 0,1 1 0 0 0,0-2-1 0 0,2 1 1 0 0,-6-18 0 0 0,11 31-1492 0 0,0 1 0 0 0,0-1 0 0 0,0 0 0 0 0,1 1 0 0 0,-1-1 0 0 0,0 1 0 0 0,1-1 0 0 0,-1 0 0 0 0,0 1-1 0 0,1-1 1 0 0,-1 1 0 0 0,1-1 0 0 0,-1 1 0 0 0,1-1 0 0 0,-1 1 0 0 0,1 0 0 0 0,-1-1 0 0 0,1 1 0 0 0,0-1 0 0 0,-1 1 0 0 0,1 0 0 0 0,-1 0 0 0 0,1-1 0 0 0,0 1 0 0 0,-1 0 0 0 0,1 0 0 0 0,0 0 0 0 0,-1 0 0 0 0,2 0-1 0 0,28-7 1222 0 0,-22 6-1103 0 0,6-2-268 0 0,-3 1-408 0 0,1-1 0 0 0,16-5 0 0 0,-25 6 409 0 0,0 1 0 0 0,0 0 0 0 0,0-1 0 0 0,-1 1 0 0 0,1-1 0 0 0,0 0 1 0 0,-1 0-1 0 0,1 0 0 0 0,-1-1 0 0 0,0 1 0 0 0,0 0 0 0 0,0-1 0 0 0,4-5 0 0 0,5-14-3624 0 0,-6 9 607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0,'0'0'354'0'0,"0"3"12"0"0,15 118 7673 0 0,-11-73-6871 0 0,0 9 98 0 0,-2-27-482 0 0,7 40 1 0 0,-7-56-649 0 0,-1-7-30 0 0,0-1 0 0 0,1 1 0 0 0,0 0-1 0 0,4 10 1 0 0,-6-17-105 0 0,0 1 0 0 0,0-1 1 0 0,1 0-1 0 0,-1 1 0 0 0,0-1 0 0 0,0 0 0 0 0,0 1 1 0 0,1-1-1 0 0,-1 0 0 0 0,0 1 0 0 0,1-1 0 0 0,-1 0 1 0 0,0 0-1 0 0,1 1 0 0 0,-1-1 0 0 0,0 0 0 0 0,1 0 1 0 0,-1 0-1 0 0,0 1 0 0 0,2-1 0 0 0,-1 0-16 0 0,0 0 1 0 0,0-1-1 0 0,1 1 0 0 0,-1-1 0 0 0,0 1 0 0 0,1-1 0 0 0,-1 1 0 0 0,0-1 1 0 0,0 0-1 0 0,0 1 0 0 0,0-1 0 0 0,0 0 0 0 0,0 0 0 0 0,0 0 1 0 0,0 0-1 0 0,0 0 0 0 0,0 0 0 0 0,0 0 0 0 0,0 0 0 0 0,-1-1 0 0 0,1 1 1 0 0,0-2-1 0 0,16-33-520 0 0,-16 32 446 0 0,9-24-472 0 0,-2-1 0 0 0,-2 0 0 0 0,6-47 0 0 0,-4 19-202 0 0,-8 55 749 0 0,1 3 41 0 0,0-1 0 0 0,-1 1 0 0 0,1 0 0 0 0,0 0 1 0 0,-1 0-1 0 0,1 0 0 0 0,-1 0 0 0 0,0 0 0 0 0,1 0 1 0 0,-1-1-1 0 0,0 1 0 0 0,1 2 0 0 0,0 1 42 0 0,9 17 264 0 0,0 0 0 0 0,1 0 0 0 0,2-1 0 0 0,0 0 0 0 0,0-1 0 0 0,21 20 1 0 0,-27-31-277 0 0,1-1 0 0 0,-1 0 0 0 0,1-1 1 0 0,1 0-1 0 0,-1 0 0 0 0,1-1 1 0 0,0 0-1 0 0,1-1 0 0 0,-1 0 0 0 0,1 0 1 0 0,0-1-1 0 0,0 0 0 0 0,0-1 1 0 0,0 0-1 0 0,0 0 0 0 0,18-1 1 0 0,-22-1-57 0 0,0 0 0 0 0,0 0 1 0 0,0-1-1 0 0,0 0 0 0 0,0 0 1 0 0,0-1-1 0 0,0 0 0 0 0,0 0 1 0 0,-1 0-1 0 0,1-1 0 0 0,8-5 1 0 0,-10 6-3 0 0,-1-1 1 0 0,0 0 0 0 0,1 0 0 0 0,-1 0 0 0 0,0 0 0 0 0,-1-1 0 0 0,1 1 0 0 0,-1-1 0 0 0,1 1 0 0 0,-1-1 0 0 0,0 0 0 0 0,0 0 0 0 0,-1 0 0 0 0,1 0-1 0 0,-1 0 1 0 0,0 0 0 0 0,1-6 0 0 0,-1 3 5 0 0,0 0-1 0 0,-1 0 1 0 0,1-1 0 0 0,-1 1-1 0 0,-1 0 1 0 0,1 0-1 0 0,-1 0 1 0 0,0 0-1 0 0,-1 0 1 0 0,0 0 0 0 0,0 0-1 0 0,0 0 1 0 0,-5-7-1 0 0,-1 2 90 0 0,3 11-26 0 0,3 0-16 0 0,1 1-21 0 0,0 0 1 0 0,0-1 0 0 0,0 1 0 0 0,0 0 0 0 0,0 0 0 0 0,0 0 0 0 0,0 0-1 0 0,0 0 1 0 0,0 0 0 0 0,0 0 0 0 0,0 0 0 0 0,0 1 0 0 0,0-1 0 0 0,0 0-1 0 0,0 1 1 0 0,0-1 0 0 0,0 1 0 0 0,0-1 0 0 0,0 1 0 0 0,0-1 0 0 0,0 1-1 0 0,0-1 1 0 0,0 1 0 0 0,1 0 0 0 0,-1-1 0 0 0,0 1 0 0 0,1 0 0 0 0,-1 0-1 0 0,0 0 1 0 0,1 0 0 0 0,-2 1 0 0 0,0 2 83 0 0,-1 0 1 0 0,1 1-1 0 0,0-1 1 0 0,0 0 0 0 0,0 0-1 0 0,-1 6 1 0 0,1-3-104 0 0,1 0 1 0 0,1-1-1 0 0,-1 1 1 0 0,1 0 0 0 0,1 0-1 0 0,-1 0 1 0 0,1 0-1 0 0,0-1 1 0 0,0 1 0 0 0,1 0-1 0 0,0-1 1 0 0,0 1-1 0 0,1-1 1 0 0,0 1 0 0 0,0-1-1 0 0,0 0 1 0 0,1 0-1 0 0,0-1 1 0 0,0 1 0 0 0,0-1-1 0 0,10 9 1 0 0,-7-7-176 0 0,-5-5-41 0 0,0 0 0 0 0,0 0 0 0 0,0 0 0 0 0,0 0 0 0 0,0 0 0 0 0,0 0 0 0 0,0-1 0 0 0,1 1 0 0 0,-1-1 0 0 0,1 0 0 0 0,-1 0 0 0 0,1 0 0 0 0,0 0 0 0 0,-1 0 0 0 0,1 0 0 0 0,0-1 0 0 0,-1 1 0 0 0,7-1 0 0 0,3-2-1620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4143 0 0,'0'0'319'0'0,"1"2"-210"0"0,9 34 987 0 0,3 10 3625 0 0,31 78 1 0 0,-28-93-3424 0 0,1 1 0 0 0,36 46 1 0 0,-48-71-1103 0 0,-1 0 1 0 0,0 0 0 0 0,4 8-1 0 0,-7-13-36 0 0,-9-22 44 0 0,-19-38-253 0 0,19 44-25 0 0,1-1 0 0 0,0 1 0 0 0,1-1 0 0 0,1 0 0 0 0,1-1 0 0 0,-4-18 1 0 0,7 26 115 0 0,0 1 1 0 0,0-1 0 0 0,1 1 0 0 0,0-1 0 0 0,0 1 0 0 0,1-1-1 0 0,0 1 1 0 0,0-1 0 0 0,1 1 0 0 0,0 0 0 0 0,0 0 0 0 0,1 0 0 0 0,0 0-1 0 0,7-12 1 0 0,-7 13-71 0 0,1 0-1 0 0,0 1 0 0 0,1 0 1 0 0,-1-1-1 0 0,1 2 0 0 0,0-1 1 0 0,1 0-1 0 0,-1 1 0 0 0,1 0 1 0 0,0 1-1 0 0,-1-1 0 0 0,2 1 1 0 0,-1 0-1 0 0,0 0 0 0 0,1 1 1 0 0,-1 0-1 0 0,1 0 0 0 0,0 1 1 0 0,11-2-1 0 0,0 1-654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30 152 9271 0 0,'0'0'423'0'0,"0"-4"-8"0"0,-1-5-312 0 0,-1 7-54 0 0,-6 17-43 0 0,-6 35 169 0 0,12-42-67 0 0,1 1 0 0 0,0-1 0 0 0,1 0 0 0 0,0 0 0 0 0,0 0 0 0 0,1 0 0 0 0,0 0 0 0 0,0 1 0 0 0,5 14 0 0 0,-6-22-55 0 0,2-2-40 0 0,-1 0-1 0 0,1 0 0 0 0,-1 0 0 0 0,1 0 0 0 0,-1 0 1 0 0,1 0-1 0 0,-1-1 0 0 0,0 1 0 0 0,0-1 1 0 0,0 1-1 0 0,2-3 0 0 0,5-12-3 0 0,0 0-1 0 0,-1-1 1 0 0,-1 0-1 0 0,6-25 1 0 0,11-30-153 0 0,-14 46 94 0 0,8-20 6 0 0,-16 44 61 0 0,0 0-1 0 0,0 0 1 0 0,1-1 0 0 0,-1 1-1 0 0,1 0 1 0 0,-1 0 0 0 0,1 0-1 0 0,0 0 1 0 0,0 1-1 0 0,0-1 1 0 0,0 0 0 0 0,0 1-1 0 0,0-1 1 0 0,3-1 0 0 0,-3 3 439 0 0,-1 0-406 0 0,1 0 1 0 0,-1 0-1 0 0,1 1 1 0 0,-1-1-1 0 0,0 1 1 0 0,1-1 0 0 0,-1 1-1 0 0,0-1 1 0 0,1 1-1 0 0,-1 0 1 0 0,0 0-1 0 0,0-1 1 0 0,0 1-1 0 0,1 0 1 0 0,-1 0 0 0 0,0 0-1 0 0,0 0 1 0 0,0 0-1 0 0,-1 1 1 0 0,1-1-1 0 0,0 0 1 0 0,0 2-1 0 0,3 3 63 0 0,-1 0-1 0 0,-1 0 1 0 0,3 9-1 0 0,-4-13-102 0 0,4 17 238 0 0,0 0 0 0 0,-2 1 0 0 0,2 27 0 0 0,-3-38-86 0 0,-2-8 4 0 0,0 1 4 0 0,7 9 673 0 0,-7-11-830 0 0,0 0 0 0 0,0 1 0 0 0,1-1 0 0 0,-1 0 0 0 0,0 0 0 0 0,1 1 1 0 0,-1-1-1 0 0,0 0 0 0 0,1 0 0 0 0,-1 0 0 0 0,0 0 0 0 0,1 1 0 0 0,-1-1 1 0 0,0 0-1 0 0,1 0 0 0 0,-1 0 0 0 0,1 0 0 0 0,-1 0 0 0 0,0 0 0 0 0,1 0 1 0 0,-1 0-1 0 0,1 0 0 0 0,-1 0 0 0 0,0 0 0 0 0,1-1 0 0 0,-1 1 0 0 0,0 0 1 0 0,1 0-1 0 0,-1 0 0 0 0,0 0 0 0 0,1 0 0 0 0,-1-1 0 0 0,0 1 0 0 0,1 0 1 0 0,-1 0-1 0 0,0-1 0 0 0,1 1 0 0 0,-1 0 0 0 0,0 0 0 0 0,0-1 0 0 0,1 1 1 0 0,-1 0-1 0 0,0-1 0 0 0,116-174 415 0 0,-115 174-304 0 0,-1 6-83 0 0,1 0 0 0 0,0 0 0 0 0,0 0 0 0 0,3 8 0 0 0,1 2 1 0 0,4 29 67 0 0,-6-26-109 0 0,1-1 0 0 0,12 33 0 0 0,-15-47-137 0 0,1 0 0 0 0,-1-1 0 0 0,1 1 0 0 0,0 0-1 0 0,0-1 1 0 0,0 1 0 0 0,0-1 0 0 0,1 0 0 0 0,-1 0 0 0 0,5 4 0 0 0,-5-5-5 0 0,-1 0 0 0 0,1 0 0 0 0,-1 0 1 0 0,1 0-1 0 0,0-1 0 0 0,0 1 0 0 0,-1 0 0 0 0,1-1 0 0 0,0 1 1 0 0,0-1-1 0 0,0 0 0 0 0,0 1 0 0 0,0-1 0 0 0,0 0 1 0 0,0 0-1 0 0,-1 0 0 0 0,1-1 0 0 0,3 0 0 0 0,2-1-342 0 0,-1 0 0 0 0,0-1 0 0 0,0 0 0 0 0,0 0 0 0 0,0 0 0 0 0,0-1 0 0 0,-1 0 0 0 0,0 0 0 0 0,0 0 0 0 0,0-1-1 0 0,0 0 1 0 0,7-9 0 0 0,-9 9 563 0 0,1-1-1 0 0,-1 1 0 0 0,-1-1 1 0 0,1 0-1 0 0,-1 0 0 0 0,0 0 1 0 0,0 0-1 0 0,1-9 0 0 0,-1 0 1377 0 0,0-25 0 0 0,-2 39-865 0 0,-6-10 1362 0 0,5 11-1893 0 0,1 0 0 0 0,-1 0-1 0 0,0-1 1 0 0,1 1 0 0 0,-1 0-1 0 0,0 0 1 0 0,0 0-1 0 0,1 0 1 0 0,-1 0 0 0 0,0 0-1 0 0,1 0 1 0 0,-1 0 0 0 0,0 0-1 0 0,0 0 1 0 0,1 0 0 0 0,-1 1-1 0 0,0-1 1 0 0,1 0 0 0 0,-1 0-1 0 0,0 1 1 0 0,1-1-1 0 0,-1 0 1 0 0,1 1 0 0 0,-1-1-1 0 0,0 1 1 0 0,1-1 0 0 0,-1 1-1 0 0,1-1 1 0 0,-1 1 0 0 0,1-1-1 0 0,-1 1 1 0 0,1 0 0 0 0,-15 23 403 0 0,13-20-384 0 0,0 1 1 0 0,0-1 0 0 0,0 1-1 0 0,1 0 1 0 0,-1 0 0 0 0,1 0-1 0 0,1 0 1 0 0,-1 0 0 0 0,0 8-1 0 0,1-11-14 0 0,6 11 0 0 0,-4-10-60 0 0,-2-2 1 0 0,1 1 0 0 0,-1-1 0 0 0,1 0 0 0 0,0 0-1 0 0,-1 0 1 0 0,1 0 0 0 0,0 0 0 0 0,0 0 0 0 0,0 0 0 0 0,0 0-1 0 0,0-1 1 0 0,0 1 0 0 0,0 0 0 0 0,0 0 0 0 0,0-1-1 0 0,0 1 1 0 0,0 0 0 0 0,0-1 0 0 0,0 0 0 0 0,1 1 0 0 0,-1-1-1 0 0,0 0 1 0 0,0 1 0 0 0,1-1 0 0 0,1 0 0 0 0,-2 0 1 0 0,0 0 0 0 0,0-1 0 0 0,0 1 0 0 0,0 0 0 0 0,0-1 0 0 0,0 1 0 0 0,0-1 0 0 0,0 1 0 0 0,0-1 0 0 0,0 0 0 0 0,-1 1 0 0 0,1-1 0 0 0,0 0 0 0 0,0 0 0 0 0,0 0 0 0 0,-1 1 0 0 0,1-1 0 0 0,1-2 0 0 0,-1 1 17 0 0,8-8 5 0 0,-3 4-13 0 0,-1 0 1 0 0,0 0-1 0 0,0-1 0 0 0,-1 1 0 0 0,0-1 0 0 0,0 0 0 0 0,3-11 0 0 0,-5 17 198 0 0,0-5-524 0 0,-3-4 3217 0 0,7 44-2810 0 0,-4-25-137 0 0,9 34-614 0 0,-10-42 207 0 0,8 10-2577 0 0,2-2 1242 0 0,-9-7-9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0,'0'0'4016'0'0,"1"2"-2978"0"0,3 3-877 0 0,-1 1 0 0 0,0-1 0 0 0,0 0 0 0 0,-1 1 0 0 0,0 0 0 0 0,0 0 0 0 0,0 0 0 0 0,0 0 0 0 0,0 10 0 0 0,0 7 21 0 0,-3 34 0 0 0,0-4-694 0 0,12-60-390 0 0,-6 4 649 0 0,-1-1 0 0 0,0 1 1 0 0,0-1-1 0 0,0 0 0 0 0,-1 0 1 0 0,1-1-1 0 0,-1 1 0 0 0,0-1 1 0 0,4-8-1 0 0,12-17-986 0 0,16-19 175 0 0,-28 39 1120 0 0,4-9 3712 0 0,-10 20-3017 0 0,2 2-511 0 0,0 1-1 0 0,0 0 1 0 0,0-1-1 0 0,0 1 1 0 0,-1 1-1 0 0,1-1 1 0 0,-1 0-1 0 0,0 0 1 0 0,-1 1 0 0 0,1-1-1 0 0,-1 1 1 0 0,0 0-1 0 0,1 5 1 0 0,10 29 263 0 0,-9-34-568 0 0,2 8-433 0 0,1-1 1 0 0,10 17 0 0 0,-9-21-906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2303 0 0,'-12'-4'9840'0'0,"11"4"-9697"0"0,1 1 0 0 0,0-1 0 0 0,-1 0-1 0 0,1 0 1 0 0,0 1 0 0 0,0-1 0 0 0,-1 0-1 0 0,1 0 1 0 0,0 1 0 0 0,0-1 0 0 0,0 0 0 0 0,0 1-1 0 0,-1-1 1 0 0,1 0 0 0 0,0 1 0 0 0,0-1-1 0 0,0 0 1 0 0,0 1 0 0 0,0-1 0 0 0,0 1-1 0 0,0-1 1 0 0,0 0 0 0 0,0 1 0 0 0,0-1 0 0 0,0 0-1 0 0,0 1 1 0 0,0-1 0 0 0,0 0 0 0 0,0 1-1 0 0,1-1 1 0 0,-1 0 0 0 0,0 1 0 0 0,0-1-1 0 0,1 1 0 0 0,0 0 0 0 0,0 0 0 0 0,0 0 0 0 0,-1-1 0 0 0,1 1 0 0 0,0 0 0 0 0,0-1 0 0 0,0 1 0 0 0,0 0 0 0 0,3 0-1 0 0,0 0-12 0 0,0 0 0 0 0,0 0 0 0 0,0 0 0 0 0,0 0 1 0 0,8 0-1 0 0,119-13-1509 0 0,-111 9 290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3223 0 0,'0'0'288'0'0,"-4"14"-288"0"0,0 4 1440 0 0,0 0 224 0 0,0 0 56 0 0,-2 0 8 0 0,4 6-1048 0 0,-2-2-200 0 0,-2-4-48 0 0,4 2-8 0 0,2-2-232 0 0,2 1-40 0 0,-2-1-16 0 0,0-2 0 0 0,2-4-664 0 0,2-2-136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0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2303 0 0,'0'0'102'0'0,"0"2"-1"0"0,-1 12 1659 0 0,0 0-1 0 0,-1 0 1 0 0,-6 23-1 0 0,-17 44 3732 0 0,22-71-5705 0 0,-79 215 4003 0 0,24-76-4096 0 0,51-126-4106 0 0,2-1-1558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12439 0 0,'0'0'1126'0'0,"6"-2"-929"0"0,21-6-96 0 0,-20 6 311 0 0,9 8 866 0 0,-6-1-920 0 0,1-2-175 0 0,1-1-1 0 0,0-1 1 0 0,-1 0-1 0 0,1 0 1 0 0,0-2-1 0 0,14-1 1 0 0,-4 1-197 0 0,41-6-86 0 0,-16 1-300 0 0,-14 4 84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4607 0 0,'0'0'1487'0'0,"0"3"-360"0"0,1 12-269 0 0,0 1 0 0 0,1 0 0 0 0,1-1 1 0 0,8 24-1 0 0,26 64 609 0 0,-20-60-893 0 0,28 77 759 0 0,-44-117-1180 0 0,0 0-7 0 0,0 1-98 0 0,3 6 79 0 0,-1-1-1 0 0,9 14 1 0 0,-11-22 123 0 0,-2-7-202 0 0,1 1 0 0 0,-1-1-1 0 0,0 1 1 0 0,-4-10 0 0 0,-2-18 17 0 0,5 1-55 0 0,-3-66-685 0 0,5 97 663 0 0,-1-30-564 0 0,2-1 1 0 0,9-51-1 0 0,-6 61 202 0 0,10-38-555 0 0,-12 54 867 0 0,0-1 1 0 0,1 0 0 0 0,0 1 0 0 0,1 0 0 0 0,-1 0-1 0 0,8-9 1 0 0,-8 10 66 0 0,0 1 0 0 0,1 0 0 0 0,-1 0 1 0 0,1 0-1 0 0,0 1 0 0 0,0 0 0 0 0,0-1 0 0 0,1 1 0 0 0,-1 1 0 0 0,1-1 0 0 0,0 1 0 0 0,0-1 0 0 0,5-1 0 0 0,-9 4 55 0 0,1-1 1 0 0,-1 1-1 0 0,0-1 0 0 0,0 1 1 0 0,1 0-1 0 0,-1-1 0 0 0,0 1 1 0 0,1 0-1 0 0,-1 0 0 0 0,0 0 1 0 0,0 0-1 0 0,1 0 0 0 0,-1 0 1 0 0,0 1-1 0 0,1-1 0 0 0,-1 0 1 0 0,0 0-1 0 0,0 1 0 0 0,1-1 1 0 0,-1 1-1 0 0,0-1 0 0 0,0 1 1 0 0,0 0-1 0 0,0 0 0 0 0,0-1 1 0 0,0 1-1 0 0,2 2 0 0 0,-1-1-30 0 0,0 0 0 0 0,-1 0-1 0 0,1 0 1 0 0,-1 0 0 0 0,1 0 0 0 0,-1 0-1 0 0,0 1 1 0 0,0-1 0 0 0,0 1-1 0 0,0-1 1 0 0,0 1 0 0 0,-1-1-1 0 0,1 1 1 0 0,-1-1 0 0 0,1 1 0 0 0,-1 0-1 0 0,0-1 1 0 0,0 1 0 0 0,0-1-1 0 0,-1 1 1 0 0,1 0 0 0 0,0-1-1 0 0,-1 1 1 0 0,-1 4 0 0 0,-3 4 125 0 0,0 0 0 0 0,-1 0 0 0 0,0 0 0 0 0,-9 12 0 0 0,6-9-113 0 0,-44 51-982 0 0,46-54 400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27 126 1375 0 0,'-2'1'107'0'0,"0"1"352"0"0,0 0 0 0 0,0 0 1 0 0,0 0-1 0 0,0 0 0 0 0,1 0 0 0 0,-1 0 0 0 0,1 0 0 0 0,-1 0 1 0 0,1 1-1 0 0,0-1 0 0 0,0 1 0 0 0,0-1 0 0 0,0 1 0 0 0,0-1 1 0 0,0 1-1 0 0,1 0 0 0 0,-1-1 0 0 0,1 1 0 0 0,0 0 0 0 0,0 4 1 0 0,0-2-412 0 0,1-1 0 0 0,0 1 0 0 0,0-1 0 0 0,2 7 0 0 0,1 1 116 0 0,2 0 0 0 0,-1 0 0 0 0,1-1 0 0 0,13 19 0 0 0,-15-25-38 0 0,0 0 0 0 0,0-1 0 0 0,0 1-1 0 0,1-1 1 0 0,-1 1 0 0 0,1-2 0 0 0,0 1 0 0 0,0 0 0 0 0,1-1 0 0 0,-1 0-1 0 0,10 4 1 0 0,-13-6 225 0 0,18-7 1074 0 0,-19 5-1342 0 0,0 0 0 0 0,0 0-1 0 0,0 0 1 0 0,0 0 0 0 0,0 0-1 0 0,0 0 1 0 0,0 0 0 0 0,0-1 0 0 0,-1 1-1 0 0,1 0 1 0 0,0-1 0 0 0,-1 1-1 0 0,1-3 1 0 0,0 3 38 0 0,1-6-38 0 0,-1 1-1 0 0,1-1 1 0 0,-1 1 0 0 0,-1-1 0 0 0,1 1-1 0 0,-1-1 1 0 0,-1 1 0 0 0,1-1 0 0 0,-1 0-1 0 0,0 1 1 0 0,0-1 0 0 0,-1 1 0 0 0,0 0-1 0 0,0-1 1 0 0,0 1 0 0 0,-7-10 0 0 0,6 11-356 0 0,0 0 1 0 0,-1 0 0 0 0,1 0-1 0 0,-1 0 1 0 0,0 1 0 0 0,-5-4-1 0 0,0-1-3583 0 0,1 1-1483 0 0</inkml:trace>
  <inkml:trace contextRef="#ctx0" brushRef="#br0" timeOffset="1">203 0 7367 0 0,'0'0'334'0'0,"0"2"-1"0"0,13 37-14 0 0,-12-38 641 0 0,0 2 326 0 0,17 26 1679 0 0,-9-15-2548 0 0,-1 0 0 0 0,0 1-1 0 0,8 20 1 0 0,-14-29-383 0 0,1 0 0 0 0,0 0 0 0 0,0 0-1 0 0,5 6 1 0 0,6 12-1775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2303 0 0,'0'0'102'0'0,"-1"2"-1"0"0,-5 13-850 0 0,-9 24 2407 0 0,3-9 3423 0 0,-7 35 1 0 0,12-30-4650 0 0,-11 140 907 0 0,18-171-1337 0 0,-1 14-110 0 0,2-14-244 0 0,1 0-134 0 0,2 8-600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2759 0 0,'0'0'531'0'0,"-1"2"1186"0"0,-13 47 5321 0 0,3 1-3707 0 0,5-20-2324 0 0,-1-1 1 0 0,-22 57-1 0 0,10-42-440 0 0,-14 29-103 0 0,-59 133-1391 0 0,70-143-1641 0 0,14-46 897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7367 0 0,'-3'0'131'0'0,"0"0"-1"0"0,0 0 0 0 0,0 0 1 0 0,0 0-1 0 0,0 0 0 0 0,0 1 0 0 0,0-1 1 0 0,0 1-1 0 0,0 0 0 0 0,0-1 1 0 0,0 2-1 0 0,0-1 0 0 0,0 0 0 0 0,1 0 1 0 0,-6 4-1 0 0,-4 4 1426 0 0,-22 18 1 0 0,26-20-1175 0 0,-41 39 855 0 0,44-40-1179 0 0,-1 0 0 0 0,1 0 0 0 0,1 1 1 0 0,-1 0-1 0 0,1 0 0 0 0,-4 8 0 0 0,2 5-58 0 0,6-16 0 0 0,0 8 0 0 0,1-10 0 0 0,0 1 0 0 0,0-1 0 0 0,0 0 0 0 0,0 0 0 0 0,1 0 0 0 0,-1 0 0 0 0,1 0 0 0 0,0 0 0 0 0,-1 0 0 0 0,1 0 0 0 0,0 0 0 0 0,0-1 0 0 0,0 1 0 0 0,0-1 0 0 0,0 0 0 0 0,1 1 0 0 0,2 0 0 0 0,7 3 0 0 0,0 0 0 0 0,15 4 0 0 0,-17-6 0 0 0,20 6 69 0 0,6 2 257 0 0,64 28-1 0 0,-90-34-249 0 0,-7-3-25 0 0,1-1-1 0 0,-1 0 1 0 0,0 1-1 0 0,0 0 1 0 0,0-1-1 0 0,0 1 0 0 0,0 1 1 0 0,0-1-1 0 0,-1 0 1 0 0,1 1-1 0 0,-1-1 1 0 0,4 5-1 0 0,-5-5 40 0 0,-3 0-68 0 0,1 1 1 0 0,0-1-1 0 0,-1 0 1 0 0,1 0 0 0 0,-1 1-1 0 0,1-1 1 0 0,-4 2 0 0 0,-5 8-10 0 0,-24 37 13 0 0,31-45-170 0 0,0 0 1 0 0,-1 0-1 0 0,0-1 1 0 0,0 1-1 0 0,0-1 0 0 0,0 0 1 0 0,0 0-1 0 0,-10 5 1 0 0,13-7-441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43 919 0 0,'8'-5'80'0'0,"-7"5"-14"0"0,0-1-1 0 0,-1 1 1 0 0,1-1-1 0 0,0 1 1 0 0,0-1-1 0 0,-1 1 1 0 0,1-1-1 0 0,0 0 0 0 0,-1 1 1 0 0,1-1-1 0 0,-1 0 1 0 0,1 1-1 0 0,-1-1 1 0 0,1 0-1 0 0,-1 0 0 0 0,1 0 1 0 0,-1-1-1 0 0,2-3 2832 0 0,1-2 622 0 0,3-5-958 0 0,-12 18-2116 0 0,-7 12-113 0 0,8-13-110 0 0,1 0 1 0 0,0 0-1 0 0,0 1 0 0 0,1-1 0 0 0,0 1 0 0 0,0 0 1 0 0,0 0-1 0 0,0 0 0 0 0,1 0 0 0 0,-3 12 0 0 0,5-17-192 0 0,-1 5 140 0 0,0 0-1 0 0,1 0 0 0 0,0 1 0 0 0,0-1 0 0 0,0 0 1 0 0,2 8-1 0 0,-2-12-148 0 0,1-1 0 0 0,-1 1 1 0 0,0-1-1 0 0,1 1 0 0 0,-1-1 0 0 0,1 1 1 0 0,0-1-1 0 0,-1 1 0 0 0,1-1 0 0 0,0 1 1 0 0,0-1-1 0 0,0 0 0 0 0,0 0 0 0 0,0 1 0 0 0,0-1 1 0 0,0 0-1 0 0,1 0 0 0 0,-1 0 0 0 0,0 0 1 0 0,1 0-1 0 0,-1-1 0 0 0,1 1 0 0 0,-1 0 1 0 0,0-1-1 0 0,1 1 0 0 0,0-1 0 0 0,-1 1 1 0 0,1-1-1 0 0,-1 0 0 0 0,1 1 0 0 0,-1-1 1 0 0,1 0-1 0 0,0 0 0 0 0,-1 0 0 0 0,1 0 0 0 0,0-1 1 0 0,-1 1-1 0 0,1 0 0 0 0,-1-1 0 0 0,1 1 1 0 0,2-2-1 0 0,14-5 33 0 0,-14 6-46 0 0,0-1 0 0 0,0 0 1 0 0,0 0-1 0 0,0 0 0 0 0,0 0 1 0 0,0 0-1 0 0,-1-1 0 0 0,1 0 0 0 0,-1 1 1 0 0,1-1-1 0 0,5-7 0 0 0,-3 2 10 0 0,0 1 0 0 0,-1-1-1 0 0,0-1 1 0 0,0 1 0 0 0,-1-1 0 0 0,5-13-1 0 0,-2 6-2 0 0,-6 13-10 0 0,1 0 0 0 0,-1 1 1 0 0,0-1-1 0 0,0 0 0 0 0,0 0 0 0 0,0 0 1 0 0,-1 0-1 0 0,1 0 0 0 0,-1 0 0 0 0,0 0 0 0 0,0-4 1 0 0,0 5 619 0 0,0 5-545 0 0,-1 13-209 0 0,0 0 0 0 0,2-1 0 0 0,0 1 0 0 0,1 0 0 0 0,0 0 0 0 0,1 0 0 0 0,1-1 0 0 0,1 0 1 0 0,8 20-1 0 0,-12-32-478 0 0,9 5-1200 0 0,-8-5 1302 0 0,10 6-1326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16 10015 0 0,'0'0'463'0'0,"-1"-1"-14"0"0,-1 0-430 0 0,1-1-1 0 0,0 1 0 0 0,-1-1 0 0 0,1 1 0 0 0,-1 0 1 0 0,1 0-1 0 0,-1 0 0 0 0,1 0 0 0 0,-3-1 1 0 0,1 1 62 0 0,2 0 971 0 0,-8 4 167 0 0,6-2-1147 0 0,0 1 1 0 0,0 0-1 0 0,0 0 0 0 0,0 0 1 0 0,1 1-1 0 0,-1-1 0 0 0,1 1 1 0 0,-1-1-1 0 0,1 1 0 0 0,0 0 0 0 0,0 0 1 0 0,0 0-1 0 0,1 0 0 0 0,-1 0 1 0 0,1 0-1 0 0,-1 0 0 0 0,1 1 1 0 0,0-1-1 0 0,0 0 0 0 0,1 1 1 0 0,-1-1-1 0 0,1 1 0 0 0,-1 4 1 0 0,1-2-86 0 0,0-1 1 0 0,0 1 0 0 0,0-1 0 0 0,0 1 0 0 0,1-1 0 0 0,0 1 0 0 0,0-1-1 0 0,1 1 1 0 0,0-1 0 0 0,0 0 0 0 0,0 0 0 0 0,0 0 0 0 0,1 0-1 0 0,4 7 1 0 0,9 6-444 0 0,-14-16-678 0 0,12 1-1916 0 0,0 0 1482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0,'0'0'8903'0'0,"6"7"-7627"0"0,-3-2-979 0 0,0 1 1 0 0,0-1-1 0 0,0 1 1 0 0,-1-1-1 0 0,0 1 1 0 0,3 12-1 0 0,4 38 1015 0 0,-8-52-1215 0 0,3 37 534 0 0,0 75 0 0 0,-4-65-619 0 0,0-50-4 0 0,0 1 1 0 0,0-1-1 0 0,0 1 0 0 0,1-1 1 0 0,-1 0-1 0 0,0 1 0 0 0,1-1 1 0 0,-1 1-1 0 0,1-1 0 0 0,0 1 0 0 0,1 1 1 0 0,4 14-3307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3679 0 0,'0'0'167'0'0,"-2"1"280"0"0,-3 0 368 0 0,0 1 1 0 0,0 0-1 0 0,0 1 1 0 0,0-1-1 0 0,0 1 1 0 0,1 0-1 0 0,-1 0 1 0 0,1 1-1 0 0,0-1 1 0 0,-5 6-1 0 0,8-7-736 0 0,-1-1 0 0 0,1 2-1 0 0,0-1 1 0 0,0 0 0 0 0,0 0 0 0 0,0 0-1 0 0,0 0 1 0 0,0 1 0 0 0,1-1-1 0 0,-1 0 1 0 0,1 1 0 0 0,-1-1 0 0 0,1 0-1 0 0,0 1 1 0 0,0-1 0 0 0,0 0-1 0 0,0 1 1 0 0,1-1 0 0 0,-1 1 0 0 0,1-1-1 0 0,1 5 1 0 0,-1-3-62 0 0,0 0 0 0 0,1 0 0 0 0,0 0 0 0 0,0 0 0 0 0,0 0 0 0 0,0 0 0 0 0,0-1 0 0 0,1 1 0 0 0,0-1 0 0 0,0 0 0 0 0,5 5 0 0 0,3-1-182 0 0,21 2-1820 0 0,-18-6 799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6911 0 0,'0'2'528'0'0,"-7"53"2467"0"0,2 61 0 0 0,3-61-1946 0 0,2-33-368 0 0,6 37 0 0 0,0 11 342 0 0,-6-67-971 0 0,0 0 0 0 0,0-1 0 0 0,0 1 0 0 0,1 0 0 0 0,-1 0 0 0 0,1 0-1 0 0,0-1 1 0 0,-1 1 0 0 0,1 0 0 0 0,2 2 0 0 0,-2-3 23 0 0,9 3 75 0 0,-8-5-145 0 0,1-1-1 0 0,0 0 1 0 0,0 0-1 0 0,-1 0 1 0 0,1-1 0 0 0,-1 1-1 0 0,1-1 1 0 0,-1 1-1 0 0,1-1 1 0 0,-1 0-1 0 0,0 0 1 0 0,0 0 0 0 0,0 0-1 0 0,0 0 1 0 0,0 0-1 0 0,2-5 1 0 0,2-3-24 0 0,-1 0-1 0 0,0-1 1 0 0,3-10 0 0 0,-2 5 10 0 0,11-22-71 0 0,-9 23 63 0 0,-2 0-1 0 0,0-1 0 0 0,-1 0 0 0 0,4-18 0 0 0,-8 32 597 0 0,-1 4-483 0 0,5 51-52 0 0,-4-32 76 0 0,1 0-1 0 0,6 23 1 0 0,-6-37-378 0 0,0 0 0 0 0,0-1 0 0 0,1 1-1 0 0,-1-1 1 0 0,2 0 0 0 0,-1 1 0 0 0,1-1 0 0 0,-1-1 0 0 0,2 1 0 0 0,7 8 0 0 0,-4-7-700 0 0,3-2-30 0 0</inkml:trace>
  <inkml:trace contextRef="#ctx0" brushRef="#br0" timeOffset="1">393 176 10767 0 0,'0'0'496'0'0,"-2"0"-13"0"0,0-1-400 0 0,1 1-76 0 0,0 0 0 0 0,0 0-1 0 0,0 0 1 0 0,-1 0 0 0 0,1 0-1 0 0,0 0 1 0 0,0 0-1 0 0,0 0 1 0 0,0 1 0 0 0,0-1-1 0 0,0 0 1 0 0,0 0-1 0 0,0 1 1 0 0,0-1 0 0 0,-1 1-1 0 0,-1 0 111 0 0,0 1 0 0 0,-1-1 0 0 0,1 0 0 0 0,0 1 0 0 0,1-1 0 0 0,-1 1 0 0 0,0 0 0 0 0,0 0 0 0 0,1 0 0 0 0,-1 0 0 0 0,1 1-1 0 0,0-1 1 0 0,-1 1 0 0 0,1-1 0 0 0,0 1 0 0 0,1 0 0 0 0,-1 0 0 0 0,0 0 0 0 0,1 0 0 0 0,0 0 0 0 0,-1 0 0 0 0,1 0 0 0 0,1 0 0 0 0,-2 5 0 0 0,0 6 25 0 0,1-1 1 0 0,0 0 0 0 0,0 1 0 0 0,4 23 0 0 0,-2-27-121 0 0,-1-5 38 0 0,4 0-59 0 0,8 6 136 0 0,-5-4-61 0 0,-7-6-73 0 0,1-1 0 0 0,-1 0 0 0 0,1 0-1 0 0,-1 0 1 0 0,1 0 0 0 0,0 1 0 0 0,-1-1 0 0 0,1 0 0 0 0,-1 0 0 0 0,1 0 0 0 0,-1 0 0 0 0,1 0 0 0 0,-1 0 0 0 0,1-1 0 0 0,-1 1 0 0 0,1 0 0 0 0,-1 0 0 0 0,1 0 0 0 0,-1 0 0 0 0,1-1 0 0 0,0 1 0 0 0,0-1-2 0 0,13-4-1 0 0,-11 1 0 0 0,-2 1 0 0 0,2 1 3 0 0,6-12-26 0 0,-6 3-169 0 0,0-9 132 0 0,0 8 58 0 0,-2 5-3 0 0,1 0-1 0 0,-2 0 0 0 0,1 0 1 0 0,-1 0-1 0 0,-1-8 0 0 0,3 16-353 0 0,-1 0-1 0 0,1 0 1 0 0,-1 0-1 0 0,1 0 1 0 0,0 0-1 0 0,-1 0 1 0 0,1-1-1 0 0,0 1 1 0 0,0 0-1 0 0,3 0 1 0 0,7 1-1307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1839 0 0,'0'0'83'0'0,"1"2"309"0"0,25 40 8360 0 0,7 26-5103 0 0,-30-61-3346 0 0,0 1 211 0 0,1 0 1 0 0,-1 0-1 0 0,1 9 0 0 0,-3-15 514 0 0,0-1-532 0 0,-1 0-415 0 0,0 0-1 0 0,0 0 1 0 0,1-1-1 0 0,-1 1 1 0 0,0 0-1 0 0,1-1 1 0 0,-1 1-1 0 0,1-1 1 0 0,-1 1-1 0 0,0-1 1 0 0,1 1-1 0 0,-1 0 1 0 0,1-1 0 0 0,0 0-1 0 0,-1 1 1 0 0,1-1-1 0 0,-1 1 1 0 0,1-1-1 0 0,0 0 1 0 0,-1 1-1 0 0,2-1 1 0 0,-2 0 3 0 0,1-1 0 0 0,-1 0 1 0 0,1 0-1 0 0,-1 1 1 0 0,1-1-1 0 0,-1 0 0 0 0,1 0 1 0 0,-1 0-1 0 0,0 0 0 0 0,0 0 1 0 0,1 1-1 0 0,-1-1 0 0 0,0-1 1 0 0,5-15-246 0 0,16-53-1179 0 0,-11 21-6174 0 0,-7 28 2088 0 0</inkml:trace>
  <inkml:trace contextRef="#ctx0" brushRef="#br0" timeOffset="1">352 0 4607 0 0,'4'16'137'0'0,"0"-1"-1"0"0,-1 1 0 0 0,0 24 0 0 0,-2-24 2028 0 0,1 0 1 0 0,8 33-1 0 0,7-11-1160 0 0,-17-36-1263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5527 0 0,'0'0'6494'0'0,"1"2"-6284"0"0,4 15-153 0 0,0 0-1 0 0,-2 0 0 0 0,0 1 1 0 0,2 34-1 0 0,-4-31 62 0 0,1 0-1 0 0,1 0 1 0 0,7 27-1 0 0,-3-27 348 0 0,15 33 0 0 0,-18-47-217 0 0,0 0 0 0 0,0 0 0 0 0,0-1 0 0 0,1 1 0 0 0,0-1 0 0 0,0 0 0 0 0,11 9 0 0 0,-14-13 785 0 0,-1-3-917 0 0,1 0 1 0 0,0 0-1 0 0,-1 0 0 0 0,0-1 0 0 0,1 1 1 0 0,-1 0-1 0 0,0 0 0 0 0,1-1 1 0 0,-1 1-1 0 0,0-1 0 0 0,1-1 1 0 0,-1 1 20 0 0,4-6 111 0 0,0 0 0 0 0,0-1 0 0 0,-1 0-1 0 0,0 0 1 0 0,4-16 0 0 0,9-50-9 0 0,-12 42-451 0 0,-1 0 0 0 0,-2-65 0 0 0,-3 75-2790 0 0,-6-24 0 0 0,2 20-2828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4143 0 0,'2'3'319'0'0,"21"30"-248"0"0,-16-25 923 0 0,-1-1 0 0 0,1 1 0 0 0,1-2 1 0 0,9 9-1 0 0,-12-12-434 0 0,0 0 0 0 0,0 0 0 0 0,0 0 1 0 0,0 0-1 0 0,1-1 0 0 0,-1 0 0 0 0,1 0 1 0 0,8 1-1 0 0,-8-2-532 0 0,-1 0 0 0 0,0-1 0 0 0,0 0 1 0 0,1 0-1 0 0,-1-1 0 0 0,7 0 0 0 0,-6-1 26 0 0,-1 1-1 0 0,0-1 0 0 0,1 0 1 0 0,-1 0-1 0 0,0 0 0 0 0,0-1 1 0 0,-1 0-1 0 0,1 0 1 0 0,-1 0-1 0 0,6-5 0 0 0,-7 6-34 0 0,-1-1 0 0 0,0 1 0 0 0,0-1 0 0 0,0 1 0 0 0,0-1 0 0 0,0 1 0 0 0,0-1 0 0 0,-1 0 0 0 0,1 0 0 0 0,-1 0 0 0 0,0 0 0 0 0,0 0 0 0 0,0 0 0 0 0,0-1 0 0 0,-1 1 0 0 0,1 0 0 0 0,-1 0 0 0 0,0-7 0 0 0,0-3 160 0 0,0 8-61 0 0,-1 0 0 0 0,1 0 1 0 0,-1 0-1 0 0,0 0 1 0 0,-2-6-1 0 0,3 10-67 0 0,-1-1 0 0 0,0 1 0 0 0,0-1 0 0 0,0 1 0 0 0,0-1 0 0 0,0 1 0 0 0,0-1 0 0 0,0 1 0 0 0,0 0 0 0 0,0 0 0 0 0,-1-1 0 0 0,1 1 0 0 0,0 0 0 0 0,-1 0-1 0 0,1 0 1 0 0,-1 1 0 0 0,1-1 0 0 0,-1 0 0 0 0,-2 0 0 0 0,1 0 13 0 0,0 0 0 0 0,0 1 0 0 0,1-1 0 0 0,-1 1 0 0 0,0 0-1 0 0,0 0 1 0 0,0 0 0 0 0,1 1 0 0 0,-1-1 0 0 0,0 0 0 0 0,0 1-1 0 0,1 0 1 0 0,-1 0 0 0 0,0 0 0 0 0,1 0 0 0 0,-1 0 0 0 0,1 0 0 0 0,-1 1-1 0 0,1-1 1 0 0,-1 1 0 0 0,1 0 0 0 0,0 0 0 0 0,0-1 0 0 0,0 1 0 0 0,-3 4-1 0 0,1 0 27 0 0,0-1 0 0 0,0 1 0 0 0,0 0 0 0 0,1-1 0 0 0,-1 2 0 0 0,2-1-1 0 0,-1 0 1 0 0,1 1 0 0 0,-3 11 0 0 0,4-15-86 0 0,1 1-1 0 0,0-1 1 0 0,0 1 0 0 0,0-1 0 0 0,0 0 0 0 0,1 1 0 0 0,0-1-1 0 0,-1 0 1 0 0,1 0 0 0 0,0 1 0 0 0,1-1 0 0 0,-1 0-1 0 0,0 0 1 0 0,1 0 0 0 0,0 0 0 0 0,0 0 0 0 0,0-1-1 0 0,0 1 1 0 0,0 0 0 0 0,0-1 0 0 0,1 0 0 0 0,-1 1-1 0 0,1-1 1 0 0,3 2 0 0 0,3 2-451 0 0,0 0 1 0 0,1 0-1 0 0,-1-1 1 0 0,1-1-1 0 0,0 0 1 0 0,15 4-1 0 0,1-1-1073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4143 0 0,'-3'0'191'0'0,"-5"0"-119"0"0,-1 1 0 0 0,1 0 0 0 0,0 0 0 0 0,-1 1-1 0 0,-9 3 1 0 0,10-2 1351 0 0,0 0 1 0 0,1 0-1 0 0,-8 5 0 0 0,15-7-1285 0 0,-1-1-1 0 0,1 1 1 0 0,-1 0-1 0 0,1-1 1 0 0,-1 1-1 0 0,1 0 1 0 0,-1 0-1 0 0,1-1 1 0 0,-1 1-1 0 0,1 0 1 0 0,0 0-1 0 0,0 0 1 0 0,-1 0-1 0 0,1-1 1 0 0,0 1-1 0 0,0 0 1 0 0,0 0-1 0 0,0 0 1 0 0,0 0-1 0 0,0 0 1 0 0,0 0 0 0 0,3 18 63 0 0,0-12-141 0 0,0 0 0 0 0,0 0 0 0 0,0 0 1 0 0,1-1-1 0 0,0 1 0 0 0,1-1 1 0 0,0 0-1 0 0,-1 0 0 0 0,7 5 0 0 0,-2-2 317 0 0,-1 1-1 0 0,8 11 1 0 0,-14-16-208 0 0,3 1 180 0 0,-2 0 1 0 0,1 0-1 0 0,-1 0 1 0 0,0 0-1 0 0,0 1 1 0 0,0-1-1 0 0,-1 1 1 0 0,0 0-1 0 0,2 11 1 0 0,-4-16-54 0 0,-6 11 166 0 0,4-10-449 0 0,0-1 0 0 0,0 1 0 0 0,-1-1-1 0 0,1 1 1 0 0,0-1 0 0 0,-1 0 0 0 0,0 0 0 0 0,1 0 0 0 0,-1 0-1 0 0,0 0 1 0 0,0-1 0 0 0,-5 3 0 0 0,-17 4-1991 0 0,3-6-3639 0 0,7-3 253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13039 0 0,'0'0'1186'0'0,"0"2"-978"0"0,1 17 629 0 0,1 0 1 0 0,0-1 0 0 0,2 1 0 0 0,0-1-1 0 0,13 35 1 0 0,2-7-45 0 0,26 46 0 0 0,32 37-881 0 0,-48-83-5592 0 0,-13-20-886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11975 0 0,'-8'0'1064'0'0,"0"2"-848"0"0,-2 0-216 0 0,0 6 984 0 0,0-2 152 0 0,0 2 32 0 0,4 2 8 0 0,2 3-848 0 0,2 1-168 0 0,2 2-32 0 0,0 2-7456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207 114 12983 0 0,'-10'-12'157'0'0,"-1"-1"-1"0"0,0 1 1 0 0,0 1-1 0 0,-1 0 1 0 0,0 1-1 0 0,-1 0 0 0 0,0 1 1 0 0,-20-11-1 0 0,32 20-143 0 0,-1-1-1 0 0,1 0 1 0 0,-1 0 0 0 0,0 1-1 0 0,0-1 1 0 0,1 1-1 0 0,-1 0 1 0 0,0-1-1 0 0,0 1 1 0 0,1 0-1 0 0,-1 0 1 0 0,0 0-1 0 0,0 0 1 0 0,0 0 0 0 0,1 1-1 0 0,-1-1 1 0 0,-3 1-1 0 0,2 1 34 0 0,-1-1-1 0 0,1 1 1 0 0,0 0-1 0 0,0 1 0 0 0,-1-1 1 0 0,-4 5-1 0 0,-1 4 109 0 0,7-7-157 0 0,0-1 1 0 0,1 1 0 0 0,0 0-1 0 0,0-1 1 0 0,0 1 0 0 0,0 0-1 0 0,1 0 1 0 0,-1-1 0 0 0,1 1-1 0 0,0 0 1 0 0,0 0-1 0 0,0 0 1 0 0,2 3 0 0 0,0 7-62 0 0,1 0-1 0 0,5 15 1 0 0,16 34-4113 0 0,-8-22-422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9671 0 0,'-20'14'864'0'0,"4"-2"-696"0"0,-4 6-168 0 0,0 10 0 0 0,0 7 448 0 0,2 9 64 0 0,2 6 0 0 0,0 0 8 0 0,0 2-344 0 0,4 2-72 0 0,4 0-8 0 0,2-2-8 0 0,0-4-88 0 0,2 0 0 0 0,0-2-80 0 0,8 3 80 0 0,6 3-1032 0 0,2-2-160 0 0</inkml:trace>
  <inkml:trace contextRef="#ctx0" brushRef="#br0" timeOffset="1">340 1262 6911 0 0,'0'0'2616'0'0,"14"14"-1944"0"0,2-6-544 0 0,2-2-128 0 0,0 0 0 0 0,0 0 0 0 0,0 0 0 0 0,2 0 0 0 0,2-2 64 0 0,4 2-2824 0 0,2-2-568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0,'0'2'382'0'0,"16"252"8227"0"0,-1-144-8466 0 0,-8-54-287 0 0,-3-19-3723 0 0,-4-30-1080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6159 0 0,'0'0'272'0'0,"16"13"120"0"0,4 5-392 0 0,2 2 0 0 0,2 0-2720 0 0</inkml:trace>
  <inkml:trace contextRef="#ctx0" brushRef="#br0" timeOffset="1">923 408 4143 0 0,'248'49'1939'0'0,"-108"-25"220"0"0,229 19-742 0 0,-187-38-1584 0 0,-83-4-2353 0 0,-23 3-484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1375 0 0,'157'24'377'0'0,"23"2"3785"0"0,66 9-1632 0 0,-143-17-2572 0 0,128 5-1 0 0,-84-17-719 0 0,-69-4-1980 0 0</inkml:trace>
  <inkml:trace contextRef="#ctx0" brushRef="#br0" timeOffset="1">2080 529 1375 0 0,'56'-20'64'0'0,"-18"16"8"0"0,4 4-72 0 0,4 0 0 0 0,2-6 0 0 0,0 2 0 0 0,2 0 1040 0 0,0 2 192 0 0,1 4 40 0 0,1-2 8 0 0,2-2-960 0 0,0 2-192 0 0,2 4-40 0 0,0 0-8 0 0,-2-2-80 0 0,-2-4 0 0 0</inkml:trace>
  <inkml:trace contextRef="#ctx0" brushRef="#br0" timeOffset="2">3432 124 10479 0 0,'-18'-26'464'0'0,"8"12"96"0"0,2-2-448 0 0,0 2-112 0 0,0-4 0 0 0,2 0-584 0 0,4 0-144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1943 7831 0 0,'-12'-32'696'0'0,"6"12"-560"0"0,2-6-136 0 0,-4 0 0 0 0,0-4 328 0 0,2 2 40 0 0</inkml:trace>
  <inkml:trace contextRef="#ctx0" brushRef="#br0" timeOffset="1">168 745 9215 0 0</inkml:trace>
  <inkml:trace contextRef="#ctx0" brushRef="#br0" timeOffset="2">127 246 9239 0 0,'-16'-32'408'0'0,"4"10"88"0"0,-4-4-400 0 0,-2 0-96 0 0,-2 0 0 0 0,6 4 0 0 0,6 8 120 0 0,0-2 0 0 0,0-2 0 0 0,4 2 0 0 0,2 2-312 0 0,2 0-56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1085 390 3223 0 0,'-10'-30'136'0'0,"4"12"40"0"0,-4 0-176 0 0,2 4 0 0 0,-2-2 0 0 0,-2-4 960 0 0,2 4 160 0 0,2 2 32 0 0,0 2 256 0 0,-4 4-1344 0 0,0-3-64 0 0,0 1 0 0 0,6 2 0 0 0</inkml:trace>
  <inkml:trace contextRef="#ctx0" brushRef="#br0" timeOffset="1">685 47 6159 0 0,'-32'-6'272'0'0,"7"6"56"0"0,-7 4-264 0 0,-8 0-64 0 0,-6-4 0 0 0,2 0 0 0 0,2 0 448 0 0,-2 0 64 0 0,-2-2 24 0 0,2 0 0 0 0,2-4-216 0 0,0 2-32 0 0,2 2-16 0 0,2-2 0 0 0,3 0-384 0 0,3-2-80 0 0,2-4-8 0 0,0 2-3624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1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3987 200 1839 0 0,'-42'-10'80'0'0,"14"2"16"0"0,-4-2-96 0 0,-4 2 0 0 0,-2 2 0 0 0,0-2 0 0 0,-2 0 1120 0 0,-1 1 192 0 0,-7-1 48 0 0,-2 0 8 0 0,-2 2-1240 0 0,-4 0-256 0 0</inkml:trace>
  <inkml:trace contextRef="#ctx0" brushRef="#br0" timeOffset="1">2124 31 919 0 0,'-52'-10'0'0'0,"11"8"80"0"0,-11 0-80 0 0,-4 4 0 0 0,-4 4 0 0 0,0-2 0 0 0,-2-4 1648 0 0,2 4 312 0 0,4 2 64 0 0,4 0 16 0 0,2-2-1712 0 0,1-2-328 0 0,-1-2-88 0 0,4 4-8 0 0,2 2-296 0 0,4-2-64 0 0,2-4-16 0 0</inkml:trace>
  <inkml:trace contextRef="#ctx0" brushRef="#br0" timeOffset="2">378 21 2303 0 0,'-46'-6'200'0'0,"10"2"-200"0"0,-6-4 0 0 0,0 6 0 0 0,0 6 1280 0 0,0-2 208 0 0,-4 0 48 0 0,4-2-3152 0 0,2-4-624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13:2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1575 43 6911 0 0,'-40'-28'608'0'0,"12"18"-480"0"0,-2 8-128 0 0,-2 0 0 0 0,0 2 552 0 0,-3 4 88 0 0,-5 4 24 0 0</inkml:trace>
  <inkml:trace contextRef="#ctx0" brushRef="#br0" timeOffset="1">284 61 7567 0 0,'-58'-2'336'0'0,"24"4"72"0"0,-2 2-328 0 0,-2 4-80 0 0,-2 2 0 0 0,0 6-2232 0 0,2 2-456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1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2 138 919 0 0,'-1'-138'12331'0'0,"2"140"-12228"0"0,1 0 0 0 0,-1 0 1 0 0,0 0-1 0 0,0 0 0 0 0,1 0 0 0 0,-2 0 0 0 0,1 0 0 0 0,1 4 1 0 0,-2-6-52 0 0,9 27 445 0 0,-2 1-1 0 0,4 34 1 0 0,-6-38-211 0 0,38 440 2369 0 0,-38-372-2254 0 0,25 398 954 0 0,7 6-28 0 0,-7-104-665 0 0,-10-190-419 0 0,3 31 306 0 0,-9-76-83 0 0,-2-21-263 0 0,1-16-128 0 0,-6-61-64 0 0,-5-31 41 0 0,-3 43 1 0 0,0 8-1232 0 0,0-19-4779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8143 0 0,'0'9'374'0'0,"0"-7"216"0"0,2-2-106 0 0,10-3 375 0 0,1 0 0 0 0,-1 1 0 0 0,1 0 0 0 0,13 1-1 0 0,-17 1-586 0 0,48-5 1460 0 0,-19 1-477 0 0,43 3 0 0 0,-32 5-745 0 0,18 0 60 0 0,68-13 786 0 0,-25 0-584 0 0,-33 3-274 0 0,-50 4-324 0 0,0 0 0 0 0,0 1 0 0 0,0 2 0 0 0,40 5 0 0 0,-54-4-103 0 0,1-1 1 0 0,26 0-1 0 0,-4-1 31 0 0,34-3 162 0 0,-15 1-68 0 0,39-6 92 0 0,-9-1-107 0 0,-58 5-117 0 0,0 1 0 0 0,46 2 0 0 0,-29 2 107 0 0,83-10 0 0 0,5 0 122 0 0,-115 9-241 0 0,-1-2 0 0 0,23-5-1 0 0,-21 4-15 0 0,28-3 0 0 0,31 5 86 0 0,59-4 36 0 0,12-4 71 0 0,-72 6-80 0 0,16-2-46 0 0,96-12 93 0 0,252-21 503 0 0,-405 32-672 0 0,103-21 127 0 0,-117 22-154 0 0,0 2 0 0 0,1 0 0 0 0,39 0 0 0 0,-53 3-107 0 0,10 0-2107 0 0,23 3 0 0 0,-36-2 1461 0 0,0 0 0 0 0,0 0 0 0 0,1 0 1 0 0,-1 1-1 0 0,0 0 0 0 0,0 0 0 0 0,0 0 0 0 0,8 5 1 0 0,-5 0-6074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2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136 131 1375 0 0,'0'0'1687'0'0,"7"-8"3656"0"0,-7 7-4837 0 0,0 0 1 0 0,1-1-1 0 0,-1 1 0 0 0,0 0 1 0 0,0-1-1 0 0,0 1 0 0 0,0 0 1 0 0,0-1-1 0 0,-1 1 1 0 0,1 0-1 0 0,0-1 0 0 0,0 1 1 0 0,-1 0-1 0 0,1-1 1 0 0,-2-1-1 0 0,1 2-403 0 0,1 0 0 0 0,-1 1-1 0 0,0-1 1 0 0,0 0 0 0 0,0 1 0 0 0,0-1 0 0 0,0 0-1 0 0,1 1 1 0 0,-1-1 0 0 0,0 1 0 0 0,0 0-1 0 0,0-1 1 0 0,0 1 0 0 0,0 0 0 0 0,0-1 0 0 0,-1 1-1 0 0,1 0 1 0 0,0 0 0 0 0,0 0 0 0 0,0 0 0 0 0,0 0-1 0 0,0 0 1 0 0,-1 1 0 0 0,-3 0-26 0 0,0 0 0 0 0,1 0 0 0 0,-1 0 0 0 0,1 1 0 0 0,-1 0 0 0 0,1 0 0 0 0,0 0 0 0 0,0 1 0 0 0,0-1 0 0 0,0 1 0 0 0,0 0 0 0 0,0 0 0 0 0,1 0 0 0 0,0 1 0 0 0,-1-1 0 0 0,1 1 0 0 0,1 0 0 0 0,-1 0 0 0 0,-3 6 0 0 0,1-1-48 0 0,0 0-1 0 0,1 1 0 0 0,0 0 0 0 0,0-1 1 0 0,1 2-1 0 0,0-1 0 0 0,-2 20 1 0 0,4-20-16 0 0,0 1 1 0 0,1 0-1 0 0,0 0 1 0 0,2 16-1 0 0,0-22-8 0 0,-1 1 0 0 0,1 0 0 0 0,0-1-1 0 0,0 0 1 0 0,0 1 0 0 0,1-1 0 0 0,0 0-1 0 0,0 0 1 0 0,0 0 0 0 0,4 4 0 0 0,2 1 10 0 0,1-1 1 0 0,-1 0 0 0 0,2 0 0 0 0,-1-1 0 0 0,1-1 0 0 0,0 1 0 0 0,1-2 0 0 0,-1 0 0 0 0,1 0 0 0 0,1-1 0 0 0,-1-1 0 0 0,1 0 0 0 0,20 4 0 0 0,-21-6 45 0 0,0 0 0 0 0,-1-1 0 0 0,1 0 0 0 0,0-1 0 0 0,0 0 0 0 0,-1-1 0 0 0,1 0-1 0 0,0-1 1 0 0,-1 0 0 0 0,1-1 0 0 0,-1-1 0 0 0,0 1 0 0 0,0-2 0 0 0,0 1 0 0 0,15-11 0 0 0,-20 12 39 0 0,-2-1-1 0 0,1-1 0 0 0,0 1 1 0 0,-1 0-1 0 0,0-1 0 0 0,0 0 1 0 0,0 0-1 0 0,-1 0 0 0 0,1-1 1 0 0,-1 1-1 0 0,-1-1 1 0 0,1 0-1 0 0,-1 0 0 0 0,0 1 1 0 0,0-2-1 0 0,0 1 0 0 0,-1 0 1 0 0,0 0-1 0 0,-1 0 0 0 0,1-1 1 0 0,-1 1-1 0 0,0 0 1 0 0,-1-8-1 0 0,-1 3 22 0 0,1 0-1 0 0,-2 0 1 0 0,1 1 0 0 0,-1-1 0 0 0,-1 1-1 0 0,0-1 1 0 0,0 1 0 0 0,-1 0 0 0 0,-1 1 0 0 0,1-1-1 0 0,-2 1 1 0 0,-9-12 0 0 0,-2 3-85 0 0,0 1 0 0 0,-2 1-1 0 0,0 1 1 0 0,0 0 0 0 0,-1 2 0 0 0,-1 0 0 0 0,0 2 0 0 0,-1 0 0 0 0,-37-11-1 0 0,48 17-145 0 0,9 4 47 0 0,1 0-1 0 0,-1 0 1 0 0,1 0-1 0 0,-1 1 1 0 0,0-1-1 0 0,1 1 1 0 0,-1-1-1 0 0,0 1 1 0 0,1 0-1 0 0,-1 0 1 0 0,0 0-1 0 0,1 0 1 0 0,-1 1-1 0 0,-5 0 1 0 0,8-1-2 0 0,0 0 0 0 0,0 0 0 0 0,0 0 0 0 0,-1 0 0 0 0,1 1 0 0 0,0-1 0 0 0,0 0 0 0 0,0 0 0 0 0,0 0 0 0 0,-1 0 0 0 0,1 0 0 0 0,0 0 0 0 0,0 0 0 0 0,0 0 0 0 0,0 0 0 0 0,0 1 0 0 0,0-1 0 0 0,-1 0 0 0 0,1 0 0 0 0,0 0 0 0 0,0 0 0 0 0,0 0 0 0 0,0 1 0 0 0,0-1 0 0 0,0 0 0 0 0,0 0 0 0 0,0 0 0 0 0,0 0 0 0 0,0 1 0 0 0,0-1 0 0 0,0 0 0 0 0,0 0 0 0 0,0 0 0 0 0,0 0 0 0 0,0 1-1 0 0,4 6-1592 0 0,12 8-3502 0 0,-14-13 3731 0 0,13 9-4942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0,'0'0'11754'0'0,"4"2"-10798"0"0,-3-2-679 0 0,0 1-141 0 0,0 0 1 0 0,0-1-1 0 0,1 1 0 0 0,-1-1 1 0 0,0 1-1 0 0,0-1 0 0 0,0 0 0 0 0,0 0 1 0 0,0 1-1 0 0,0-1 0 0 0,0 0 1 0 0,3 0-1 0 0,4 10 877 0 0,-3-4-765 0 0,-1 0 1 0 0,0 0-1 0 0,0 1 0 0 0,-1-1 0 0 0,0 1 1 0 0,0-1-1 0 0,2 12 0 0 0,10 51 949 0 0,-12-47-930 0 0,6 66 292 0 0,-7-48-521 0 0,4 43-2 0 0,5 60-2121 0 0,-7-120-490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9215 0 0,'0'0'5448'0'0,"13"-7"-2365"0"0,-10 6-2915 0 0,0 0-1 0 0,0 0 1 0 0,0 0 0 0 0,0 0 0 0 0,1 1 0 0 0,-1-1-1 0 0,0 1 1 0 0,0 0 0 0 0,0 0 0 0 0,5 0-1 0 0,10-1-55 0 0,-5 0-112 0 0,19-5-830 0 0,-19 2-124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0,'1'0'6355'0'0,"2"3"-5790"0"0,0 0 1 0 0,0 0-1 0 0,0 0 1 0 0,-1 0-1 0 0,1 0 1 0 0,-1 1-1 0 0,4 6 1 0 0,12 32 855 0 0,-8-18-707 0 0,4 14-221 0 0,-2 0 0 0 0,-2 1 0 0 0,10 68 0 0 0,-2-12-340 0 0,10 111-363 0 0,-18-107-2607 0 0,-1-64-813 0 0,-4-23-1988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24 5983 0 0,'-9'-1'147'0'0,"0"0"-1"0"0,0 1 0 0 0,-12 2 0 0 0,6-1 3776 0 0,2-1 5474 0 0,41-11-6644 0 0,-5 6-2534 0 0,-1 1-1 0 0,0 2 1 0 0,1 0 0 0 0,31 2-1 0 0,7 0-7786 0 0,-44-1 611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1375 0 0,'-1'2'2482'0'0,"-1"5"-300"0"0,0-1 0 0 0,1 1 0 0 0,-1 11 0 0 0,2 24 1093 0 0,12 42-1718 0 0,-11-77-1111 0 0,26 234 2757 0 0,-16 0-3070 0 0,-6-162-1149 0 0,1-29-7361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11455 0 0,'0'0'1040'0'0,"1"2"-853"0"0,4 8 426 0 0,0 1 0 0 0,0 1 1 0 0,-1-1-1 0 0,-1 0 0 0 0,0 1 0 0 0,2 15 0 0 0,5 15 364 0 0,15 42 60 0 0,15 58-155 0 0,6 62-667 0 0,-21-39-2512 0 0,-23-155 1706 0 0,0 8-1247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7831 0 0,'-39'2'14268'0'0,"56"4"-13591"0"0,-8-2-502 0 0,21 4 133 0 0,-1-2 0 0 0,1 0-1 0 0,0-2 1 0 0,49 0 0 0 0,-19-5-2818 0 0,-40 0-1915 0 0,8 0-3115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1839 0 0,'0'0'13892'0'0,"6"-5"-12936"0"0,65-66 1686 0 0,-46 45-1967 0 0,43-36 0 0 0,-43 40-442 0 0,-16 14-155 0 0,1 0 1 0 0,19-13-1 0 0,-16 12-50 0 0,1-1 0 0 0,20-19 0 0 0,-6 4 26 0 0,-11 12-40 0 0,-1-2 1 0 0,0 0 0 0 0,-1-1 0 0 0,16-20 0 0 0,-23 24-59 0 0,2 0-1 0 0,-1 1 1 0 0,1 0-1 0 0,13-10 1 0 0,-22 21-255 0 0,5-6-2121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3679 0 0,'0'0'602'0'0,"11"-13"6943"0"0,-5 15-7253 0 0,-1 1 0 0 0,1-1 0 0 0,-1 1-1 0 0,0 0 1 0 0,0 1 0 0 0,0-1 0 0 0,-1 1 0 0 0,1 0 0 0 0,-1 0 0 0 0,0 1 0 0 0,0-1-1 0 0,4 7 1 0 0,5 8 549 0 0,19 39 0 0 0,-13-21-193 0 0,33 75 436 0 0,-40-81-1008 0 0,2-1-1 0 0,1 0 0 0 0,22 32 0 0 0,23 13-1211 0 0,-52-69-1721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5527 0 0,'0'0'498'0'0,"0"0"-406"0"0,-2-1 189 0 0,3 2 386 0 0,1 0 0 0 0,0 1 0 0 0,0-1 1 0 0,-1 0-1 0 0,1 1 0 0 0,-1-1 0 0 0,1 1 0 0 0,1 2 0 0 0,16 29 1695 0 0,-16-27-2120 0 0,3 5-1 0 0,1 0 0 0 0,1-1 0 0 0,-1 0 0 0 0,1-1 0 0 0,10 9 1 0 0,-6-5-65 0 0,-1 1 0 0 0,-1 1 0 0 0,0 0 0 0 0,10 20 0 0 0,10 16 36 0 0,3-4-369 0 0,60 70 0 0 0,-72-89-2264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60 134 6911 0 0,'-26'-5'537'0'0,"5"1"2897"0"0,8 1 4527 0 0,27-8-6778 0 0,-8 6-834 0 0,1 1-89 0 0,0 0 0 0 0,0 1 0 0 0,0 0 0 0 0,8-2-1 0 0,22-10 269 0 0,-10 0-764 0 0,26-14 591 0 0,-18 10-6717 0 0,-19 11-502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45 3223 0 0,'0'0'6943'0'0,"3"0"-6042"0"0,-3 1-872 0 0,0-1 0 0 0,1 0 0 0 0,-1 0 0 0 0,0 0 0 0 0,0 0 0 0 0,1 0 0 0 0,-1 1 0 0 0,0-1 0 0 0,1 0 0 0 0,-1 0 0 0 0,0 0 0 0 0,1 0 0 0 0,-1 0 0 0 0,0 0 0 0 0,1 0 0 0 0,-1 0 0 0 0,0 0 0 0 0,1 0 0 0 0,-1 0 0 0 0,0-1 0 0 0,1 1 0 0 0,-1 0 0 0 0,0 0 0 0 0,0 0 0 0 0,1 0 0 0 0,-1 0 0 0 0,0-1 0 0 0,0 1 0 0 0,1 0 0 0 0,-1 0 0 0 0,0 0 0 0 0,0-1 0 0 0,1 1 0 0 0,-1 0 0 0 0,0-1 65 0 0,0 0 1 0 0,0 1 0 0 0,-1-1 0 0 0,1 0 0 0 0,0 0 0 0 0,0 1 0 0 0,-1-1 0 0 0,1 1 0 0 0,0-1 0 0 0,-1 0-1 0 0,1 1 1 0 0,0-1 0 0 0,-1 1 0 0 0,0-2 0 0 0,-2-1 309 0 0,1 1-1 0 0,-1-1 1 0 0,0 1-1 0 0,0-1 1 0 0,0 1 0 0 0,0 0-1 0 0,-5-2 1 0 0,4 2-129 0 0,-1 0-1 0 0,0 0 1 0 0,0 1 0 0 0,0-1-1 0 0,0 1 1 0 0,0 1 0 0 0,0-1-1 0 0,0 1 1 0 0,0 0 0 0 0,0 0-1 0 0,-1 0 1 0 0,1 1 0 0 0,0 0-1 0 0,0 0 1 0 0,0 0 0 0 0,0 0-1 0 0,1 1 1 0 0,-1 0 0 0 0,0 0-1 0 0,-7 4 1 0 0,4 1-168 0 0,1-1 1 0 0,0 1-1 0 0,0 0 1 0 0,1 1-1 0 0,-1-1 1 0 0,2 1-1 0 0,-1 1 0 0 0,1-1 1 0 0,0 1-1 0 0,1 0 1 0 0,0 0-1 0 0,0 0 1 0 0,1 0-1 0 0,1 1 1 0 0,-1 0-1 0 0,1-1 0 0 0,-1 18 1 0 0,2-16-68 0 0,1 0-1 0 0,0 0 1 0 0,1 0 0 0 0,0 0 0 0 0,0 0-1 0 0,1-1 1 0 0,1 1 0 0 0,0 0-1 0 0,0-1 1 0 0,1 0 0 0 0,0 0 0 0 0,1 0-1 0 0,0 0 1 0 0,0-1 0 0 0,1 0-1 0 0,7 9 1 0 0,-8-14-24 0 0,-1 1 0 0 0,1-2 0 0 0,0 1 0 0 0,0 0 0 0 0,0-1 0 0 0,0 0 0 0 0,1 0 0 0 0,-1 0 0 0 0,1-1 0 0 0,0 0 0 0 0,6 2 0 0 0,1-1 16 0 0,0-1 0 0 0,0 0 0 0 0,0 0 0 0 0,16-1 0 0 0,-20-2-22 0 0,0 1 0 0 0,0-2-1 0 0,0 1 1 0 0,0-1 0 0 0,0-1-1 0 0,0 1 1 0 0,-1-1 0 0 0,15-8 0 0 0,3-3 22 0 0,32-24 0 0 0,-57 37-32 0 0,25-19-584 0 0,-1-2-1 0 0,24-26 1 0 0,-35 34 366 0 0,0-2-2612 0 0,19-26 0 0 0,-30 38 2061 0 0,2-4-5671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4087 0 0,'0'0'2410'0'0,"5"0"-1705"0"0,8 0-269 0 0,-3 0 2369 0 0,-9 3-2282 0 0,0 8-96 0 0,0 1 0 0 0,-1-1-1 0 0,0 1 1 0 0,0-1 0 0 0,-1 1 0 0 0,-1-1 0 0 0,0 0-1 0 0,-5 17 1 0 0,5-20-182 0 0,0-1 0 0 0,-2 16 0 0 0,3-15-69 0 0,0-1 0 0 0,0 0 1 0 0,-5 12-1 0 0,-6 20 574 0 0,1 1 0 0 0,-9 69-1 0 0,1-2-122 0 0,1-9-184 0 0,4-11-14 0 0,-18 44 127 0 0,15-52-265 0 0,-23 100 378 0 0,36-160-589 0 0,0 0 0 0 0,0 0 0 0 0,0 34 0 0 0,2-26 34 0 0,-1-1-1 0 0,-1 0 1 0 0,-1-1-1 0 0,-10 29 1 0 0,1-5 49 0 0,4-18 5 0 0,6-23-106 0 0,2 0 1 0 0,-1 0-1 0 0,-1 9 0 0 0,-8 27 109 0 0,2-11-82 0 0,-18 83 28 0 0,23-93-106 0 0,1 0-39 0 0,4-21-121 0 0,8 6-1555 0 0,-2-5-2663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80 3679 0 0,'-1'-2'57'0'0,"-1"1"-1"0"0,1-1 1 0 0,-1 1-1 0 0,1 0 1 0 0,-1 0-1 0 0,0-1 1 0 0,1 1-1 0 0,-1 0 1 0 0,0 0-1 0 0,0 0 0 0 0,0 1 1 0 0,0-1-1 0 0,0 0 1 0 0,0 1-1 0 0,0-1 1 0 0,-2 1-1 0 0,-14-1 3507 0 0,2 1 2188 0 0,14 0-4783 0 0,1 0-876 0 0,0 0 0 0 0,0 0 0 0 0,0 0 1 0 0,0 0-1 0 0,0 0 0 0 0,0 0 0 0 0,0 1 1 0 0,0-1-1 0 0,0 0 0 0 0,0 1 0 0 0,1-1 1 0 0,-1 1-1 0 0,0-1 0 0 0,0 1 0 0 0,0-1 1 0 0,1 1-1 0 0,-1 0 0 0 0,0-1 0 0 0,0 1 1 0 0,1 0-1 0 0,-1-1 0 0 0,1 1 1 0 0,-2 2-1 0 0,1-1 17 0 0,0 0 0 0 0,0 1 0 0 0,0-1 0 0 0,1 1 0 0 0,-1 0 0 0 0,1-1 0 0 0,-1 1 0 0 0,1 4 0 0 0,0 2-69 0 0,1 0-1 0 0,0 0 1 0 0,0-1 0 0 0,5 16 0 0 0,-1-11-29 0 0,0 0 0 0 0,1-1 0 0 0,0 1-1 0 0,1-1 1 0 0,0 0 0 0 0,1-1 0 0 0,1 0 0 0 0,-1 0-1 0 0,2-1 1 0 0,11 11 0 0 0,-14-15 14 0 0,0-1 0 0 0,0 0-1 0 0,1 0 1 0 0,-1-1 0 0 0,1 0-1 0 0,0 0 1 0 0,13 4 0 0 0,-15-6 18 0 0,0-1-1 0 0,0 0 1 0 0,0 0-1 0 0,0 0 1 0 0,0-1 0 0 0,0 0-1 0 0,0 0 1 0 0,1 0-1 0 0,-1-1 1 0 0,0 0 0 0 0,9-2-1 0 0,-12 1 30 0 0,0 1-1 0 0,1 0 0 0 0,-1-1 1 0 0,0 0-1 0 0,0 1 1 0 0,0-1-1 0 0,-1 0 1 0 0,1-1-1 0 0,0 1 0 0 0,-1 0 1 0 0,1-1-1 0 0,-1 1 1 0 0,0-1-1 0 0,0 0 1 0 0,0 0-1 0 0,0 0 0 0 0,-1 0 1 0 0,1 0-1 0 0,-1 0 1 0 0,1-1-1 0 0,-1 1 1 0 0,0-4-1 0 0,1 2 62 0 0,-1 0 1 0 0,0-1-1 0 0,-1 0 0 0 0,1 1 1 0 0,-1-1-1 0 0,0 1 0 0 0,-1-1 1 0 0,1 1-1 0 0,-1-1 0 0 0,0 0 1 0 0,-1 1-1 0 0,-3-10 0 0 0,-3-2-9 0 0,-1 0 0 0 0,-1 1-1 0 0,0 0 1 0 0,-1 1 0 0 0,0 0 0 0 0,-2 1-1 0 0,0 0 1 0 0,0 1 0 0 0,-28-21-1 0 0,36 31-150 0 0,0-1 1 0 0,0 1-1 0 0,0 0 0 0 0,0 1 0 0 0,0-1 0 0 0,-1 1 0 0 0,1 0 0 0 0,-1 0 0 0 0,0 1 0 0 0,0 0 0 0 0,1 0 0 0 0,-9 0 0 0 0,12 1-50 0 0,1 0 0 0 0,-1 1 0 0 0,1-1 0 0 0,-1 0 1 0 0,1 1-1 0 0,0 0 0 0 0,-1-1 0 0 0,1 1 0 0 0,0 0 0 0 0,-1 0 1 0 0,1-1-1 0 0,0 1 0 0 0,0 0 0 0 0,0 0 0 0 0,0 1 0 0 0,-1-1 1 0 0,2 0-1 0 0,-1 0 0 0 0,0 0 0 0 0,0 1 0 0 0,0-1 0 0 0,0 0 0 0 0,1 1 1 0 0,-1-1-1 0 0,1 1 0 0 0,-1-1 0 0 0,1 1 0 0 0,-1 1 0 0 0,0 3-501 0 0,-1 1-1 0 0,1 0 1 0 0,0-1-1 0 0,1 1 0 0 0,-1 8 1 0 0,3 11-983 0 0,3 2-65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6991 0 0,'0'0'5414'0'0,"2"1"-4842"0"0,2 0-50 0 0,0 1-1 0 0,-1 0 1 0 0,1 0 0 0 0,0 0 0 0 0,-1 0 0 0 0,0 1 0 0 0,6 5 0 0 0,-3-3-644 0 0,12 9 789 0 0,-7-6-356 0 0,-1 1 1 0 0,12 11-1 0 0,-18-16-201 0 0,0-1-1 0 0,0 1 0 0 0,0-1 1 0 0,10 5-1 0 0,-9-5 4 0 0,0 0 1 0 0,0 0-1 0 0,8 8 0 0 0,20 20 319 0 0,13 14-90 0 0,-33-32-235 0 0,-4-4 77 0 0,-1 0-1 0 0,13 19 1 0 0,-17-21-120 0 0,22 25 64 0 0,-11-15-119 0 0,-12-15-29 0 0,-1 0 1 0 0,0 0 0 0 0,0 0-1 0 0,0 0 1 0 0,0 1 0 0 0,-1-1-1 0 0,1 1 1 0 0,2 4 0 0 0,-4-6-129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0,'0'0'7771'0'0,"14"9"-5002"0"0,58 65 2457 0 0,32 46-3496 0 0,-87-98-1170 0 0,22 22-1 0 0,-24-27-320 0 0,13 3-21 0 0,32 44 361 0 0,-55-63-635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26 10447 0 0,'0'0'4442'0'0,"-5"-14"-2373"0"0,3 13-1938 0 0,1 0 0 0 0,-1 0 0 0 0,0 0 0 0 0,0-1 1 0 0,1 1-1 0 0,-1 1 0 0 0,0-1 0 0 0,0 0 0 0 0,0 0 0 0 0,0 1 0 0 0,0-1 0 0 0,0 1 1 0 0,0 0-1 0 0,0 0 0 0 0,-1 0 0 0 0,1 0 0 0 0,0 0 0 0 0,0 0 0 0 0,0 0 0 0 0,0 1 0 0 0,0-1 1 0 0,-2 1-1 0 0,-2 1 48 0 0,0 0 1 0 0,0 0 0 0 0,1 1-1 0 0,-1-1 1 0 0,1 1 0 0 0,-7 5-1 0 0,1 1 21 0 0,0 0-1 0 0,0 1 0 0 0,1 1 0 0 0,0-1 1 0 0,1 2-1 0 0,0-1 0 0 0,1 1 1 0 0,1 1-1 0 0,-1-1 0 0 0,2 1 1 0 0,-10 27-1 0 0,14-33-139 0 0,0-1 0 0 0,1 1-1 0 0,0 0 1 0 0,1-1 0 0 0,0 1 0 0 0,-1 0-1 0 0,2 0 1 0 0,-1 0 0 0 0,1-1-1 0 0,0 1 1 0 0,1 0 0 0 0,0-1 0 0 0,3 11-1 0 0,-3-12-20 0 0,1 0 0 0 0,-1 0-1 0 0,1 0 1 0 0,0 0-1 0 0,0 0 1 0 0,0 0-1 0 0,1-1 1 0 0,-1 0 0 0 0,1 0-1 0 0,0 0 1 0 0,1 0-1 0 0,-1 0 1 0 0,0-1-1 0 0,1 0 1 0 0,0 0 0 0 0,8 4-1 0 0,8 1 78 0 0,0-1 0 0 0,32 6 0 0 0,-42-11-58 0 0,1-1 1 0 0,-1 0-1 0 0,0-1 1 0 0,0 0-1 0 0,1 0 0 0 0,-1-1 1 0 0,0-1-1 0 0,0 0 1 0 0,0-1-1 0 0,0 0 0 0 0,13-6 1 0 0,-9 3-723 0 0,-1-1 1 0 0,23-14 0 0 0,-19 8-3849 0 0,24-21 0 0 0,-31 23-2031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16207 0 0,'0'0'1628'0'0,"6"14"-1472"0"0,21 96 1834 0 0,-10-46-1084 0 0,-7-29-911 0 0,-5-19-596 0 0,4 25-1 0 0,1-8-3142 0 0,-7-24 1928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0,'0'0'4104'0'0,"9"12"175"0"0,3 10-3567 0 0,0 2-1 0 0,12 33 1 0 0,-11-25-552 0 0,26 76-23 0 0,6 15-1264 0 0,-33-93-4385 0 0,-6-17-64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10135 0 0,'-13'-4'9627'0'0,"29"-1"-8414"0"0,16-9-1358 0 0,31-13 152 0 0,-19 13-7105 0 0,-31 10 1166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5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11199 0 0,'0'0'1286'0'0,"13"-9"436"0"0,-5 2-1064 0 0,-4 3-414 0 0,0-1 0 0 0,0 1 0 0 0,1 0 0 0 0,0 1 0 0 0,0-1 0 0 0,0 1-1 0 0,0 0 1 0 0,0 0 0 0 0,1 1 0 0 0,-1-1 0 0 0,1 1 0 0 0,0 1-1 0 0,10-3 1 0 0,-11 3-100 0 0,1 1 0 0 0,-1 0 1 0 0,0 0-1 0 0,0 0 0 0 0,0 1 0 0 0,0-1 0 0 0,1 1 0 0 0,-1 0 0 0 0,0 1 0 0 0,0 0 0 0 0,-1-1 0 0 0,1 1 1 0 0,7 4-1 0 0,-10-4-107 0 0,0 0 0 0 0,1 0 0 0 0,-1-1 0 0 0,0 1 0 0 0,0 0 0 0 0,0 1-1 0 0,-1-1 1 0 0,1 0 0 0 0,0 0 0 0 0,-1 1 0 0 0,1-1 0 0 0,-1 1 0 0 0,0 0 0 0 0,0-1 0 0 0,0 1 0 0 0,0 0 0 0 0,-1-1 0 0 0,1 1 0 0 0,-1 0 0 0 0,1 0 0 0 0,-1 0 0 0 0,0 0 0 0 0,0-1 0 0 0,0 1 0 0 0,-1 0 0 0 0,0 3 0 0 0,-2 7-108 0 0,0-1 0 0 0,-1 0 1 0 0,-1 0-1 0 0,0-1 0 0 0,-1 1 0 0 0,0-1 0 0 0,0 0 0 0 0,-1 0 0 0 0,-1-1 0 0 0,0 0 0 0 0,-15 14 1 0 0,19-20 10 0 0,0-1 0 0 0,0 0 0 0 0,0 0 0 0 0,-8 4 0 0 0,6-6-15 0 0,4-1 31 0 0,-3-2 33 0 0,5 2 13 0 0,0 0-1 0 0,0-1 1 0 0,-1 1-1 0 0,1 0 1 0 0,0 0-1 0 0,0-1 1 0 0,-1 1-1 0 0,1 0 1 0 0,0 0-1 0 0,0-1 0 0 0,0 1 1 0 0,-1 0-1 0 0,1 0 1 0 0,0-1-1 0 0,0 1 1 0 0,0 0-1 0 0,0-1 1 0 0,0 1-1 0 0,0 0 1 0 0,0-1-1 0 0,-1 1 1 0 0,1 0-1 0 0,0-1 1 0 0,0 1-1 0 0,0 0 1 0 0,0 0-1 0 0,0-1 1 0 0,1 1-1 0 0,-1 0 1 0 0,0-1-1 0 0,0 1 1 0 0,0 0-1 0 0,0-1 1 0 0,0 1-1 0 0,1-1 1 0 0,-1 0 28 0 0,0-1 0 0 0,1 1 1 0 0,-1 0-1 0 0,1-1 1 0 0,0 1-1 0 0,-1 0 0 0 0,1-1 1 0 0,0 1-1 0 0,0 0 1 0 0,0 0-1 0 0,0 0 0 0 0,0 0 1 0 0,0 0-1 0 0,0 0 1 0 0,0 0-1 0 0,0 0 0 0 0,0 0 1 0 0,0 0-1 0 0,1 1 1 0 0,-1-1-1 0 0,0 0 0 0 0,1 1 1 0 0,-1 0-1 0 0,1-1 1 0 0,-1 1-1 0 0,0-1 0 0 0,1 1 1 0 0,-1 0-1 0 0,1 0 1 0 0,1 0-1 0 0,5-1 46 0 0,0 1 0 0 0,0 0 0 0 0,16 2 0 0 0,-5 2-17 0 0,-1 0-1 0 0,23 9 1 0 0,24 6-39 0 0,-38-13-212 0 0,-14-2-111 0 0,23 2-1 0 0,-32-6-289 0 0,1 0 0 0 0,-1 0 0 0 0,1 0-1 0 0,-1 0 1 0 0,1-1 0 0 0,-1 0 0 0 0,0 0 0 0 0,1 0 0 0 0,4-2 0 0 0,1-2-5013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47 5383 0 0,'0'0'483'0'0,"3"-2"-284"0"0,-3 1 59 0 0,7-5-327 0 0,-1 4 2789 0 0,-15-17 876 0 0,8 17-3285 0 0,-1 1-1 0 0,1-1 1 0 0,-1 0 0 0 0,0 0-1 0 0,0 1 1 0 0,0 0 0 0 0,0-1-1 0 0,-4-1 1 0 0,5 2 154 0 0,-24 9 1533 0 0,21-6-1936 0 0,0 1 0 0 0,0 0 0 0 0,0 0 1 0 0,0 0-1 0 0,1 1 0 0 0,-1-1 0 0 0,1 1 1 0 0,0 0-1 0 0,0 0 0 0 0,0 0 0 0 0,1 0 1 0 0,-1 1-1 0 0,1-1 0 0 0,-2 7 0 0 0,-2 6-63 0 0,0 0 0 0 0,-4 27 0 0 0,9-35-1 0 0,0 2-1 0 0,0-1 0 0 0,1 0 1 0 0,0 0-1 0 0,1 0 0 0 0,0 0 1 0 0,1 0-1 0 0,0 0 0 0 0,0 0 1 0 0,1-1-1 0 0,5 14 0 0 0,-1-8-1 0 0,1 0-1 0 0,0 0 0 0 0,0-1 1 0 0,2-1-1 0 0,-1 1 1 0 0,15 14-1 0 0,-17-22 55 0 0,-1 0 0 0 0,1 0 0 0 0,0 0 0 0 0,0-1 0 0 0,1 0 0 0 0,0-1 0 0 0,-1 1 0 0 0,2-2 0 0 0,-1 1 0 0 0,10 2 0 0 0,-13-4-12 0 0,1-1-1 0 0,0 0 0 0 0,0 0 0 0 0,0 0 1 0 0,0-1-1 0 0,0 1 0 0 0,-1-2 1 0 0,1 1-1 0 0,0-1 0 0 0,0 0 0 0 0,0 0 1 0 0,0 0-1 0 0,-1-1 0 0 0,1 0 1 0 0,-1 0-1 0 0,7-3 0 0 0,-3 0 138 0 0,-1 0-1 0 0,0 0 0 0 0,-1 0 1 0 0,1-1-1 0 0,9-9 0 0 0,-15 12-97 0 0,1 0 1 0 0,-1-1-1 0 0,1 1 0 0 0,-1 0 0 0 0,0-1 0 0 0,-1 0 0 0 0,1 1 0 0 0,0-1 0 0 0,-1 0 0 0 0,0 0 0 0 0,0 0 0 0 0,0 0 0 0 0,-1 0 0 0 0,1 0 0 0 0,-1-6 0 0 0,0 3 31 0 0,-1 1-1 0 0,0-1 1 0 0,0 0 0 0 0,-1 1 0 0 0,0-1-1 0 0,0 1 1 0 0,0-1 0 0 0,-6-9 0 0 0,-3-3 179 0 0,-16-23 0 0 0,12 22-225 0 0,-1 0 0 0 0,-1 1 0 0 0,-1 0-1 0 0,0 2 1 0 0,-2 0 0 0 0,-25-18 0 0 0,42 33-154 0 0,0 1 1 0 0,-1 0-1 0 0,1-1 1 0 0,0 1-1 0 0,0 0 0 0 0,-7-1 1 0 0,9 2 36 0 0,0 0-253 0 0,-9 9-1632 0 0,9-7 1446 0 0,0 0-1 0 0,0 1 0 0 0,0-1 1 0 0,0 0-1 0 0,0 1 0 0 0,1-1 1 0 0,-1 5-1 0 0,-1 3-1244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0,'0'0'4606'0'0,"1"1"-3820"0"0,3 4-449 0 0,-1 0 0 0 0,0 1 0 0 0,0-1-1 0 0,0 1 1 0 0,-1-1 0 0 0,0 1 0 0 0,0 0 0 0 0,0 0-1 0 0,1 7 1 0 0,5 60 1044 0 0,-6-54-906 0 0,4 180 595 0 0,-2-35-1685 0 0,7-63-3828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32 470 919 0 0,'4'4'107'0'0,"13"9"112"0"0,-13-10 2439 0 0,-5 11-102 0 0,2-4 616 0 0,9-28-2852 0 0,2-4-122 0 0,-2 0-1 0 0,-1 0 0 0 0,9-31 0 0 0,-10 26-130 0 0,2-13 44 0 0,-9 30-67 0 0,1 0 0 0 0,7-19 0 0 0,-3 15 13 0 0,-1-1 0 0 0,-1 0 0 0 0,0 0 0 0 0,3-21 0 0 0,2 2-57 0 0,-9 26 11 0 0,0 6 570 0 0,1 5-470 0 0,1 2-52 0 0,-1 1 0 0 0,-1 0 0 0 0,1-1 0 0 0,-1 1 0 0 0,0 0 0 0 0,0 0 0 0 0,-1-1 0 0 0,0 7 0 0 0,-2 19 74 0 0,1 14-34 0 0,-1 1 0 0 0,-17 73 0 0 0,15-100-98 0 0,3-13 0 0 0,1-1 0 0 0,-1 0 1 0 0,1 1-1 0 0,0-1 0 0 0,1 1 0 0 0,-1-1 1 0 0,2 9-1 0 0,-1-12 54 0 0,4-14 15 0 0,-4 11-70 0 0,6-26 0 0 0,-1 1 0 0 0,2-28 0 0 0,-3 18 0 0 0,9-39 0 0 0,-7 40-10 0 0,2-10-56 0 0,11-55-114 0 0,-14 85 154 0 0,-5 17-26 0 0,-1 5 13 0 0,2 19 36 0 0,-2-1-1 0 0,-1 1 1 0 0,-10 48 0 0 0,7-44 4 0 0,0 0-1 0 0,0 36 1 0 0,5-62 0 0 0,1 1 3 0 0,-1-1 1 0 0,0 1-1 0 0,0-1 0 0 0,-1 1 1 0 0,0-1-1 0 0,1 1 1 0 0,-1-1-1 0 0,-1 1 0 0 0,1-1 1 0 0,0 0-1 0 0,-4 5 1 0 0,1-3-5 0 0,3-5-54 0 0,2-3-138 0 0,1-38 70 0 0,-3 28 71 0 0,4-23 0 0 0,3 7 4 0 0,14-41 0 0 0,-12 43 24 0 0,-4 15 13 0 0,-2 6 10 0 0,-1 1 0 0 0,1-1 0 0 0,-1 0 0 0 0,0 0 0 0 0,-1 0 0 0 0,1 0-1 0 0,-1-9 1 0 0,-3 39 41 0 0,0 0-1 0 0,-2 0 0 0 0,-12 39 1 0 0,-2 7 13 0 0,7-12-54 0 0,8-49 0 0 0,0-2 11 0 0,1-5 32 0 0,3-3-43 0 0,0 0 0 0 0,0 0 0 0 0,0 1 1 0 0,0-1-1 0 0,0 0 0 0 0,0 0 0 0 0,0 0 1 0 0,0 0-1 0 0,0 0 0 0 0,0 0 0 0 0,-1 0 1 0 0,1 0-1 0 0,0 1 0 0 0,0-1 0 0 0,0 0 1 0 0,0 0-1 0 0,0 0 0 0 0,0 0 1 0 0,-1 0-1 0 0,1 0 0 0 0,0 0 0 0 0,0 0 1 0 0,0 0-1 0 0,0 0 0 0 0,0 0 0 0 0,-1 0 1 0 0,1 0-1 0 0,0 0 0 0 0,0 0 0 0 0,0 0 1 0 0,0 0-1 0 0,0 0 0 0 0,-1 0 0 0 0,1 0 1 0 0,0 0-1 0 0,0 0 0 0 0,0 0 0 0 0,-1-6 3 0 0,2-7-15 0 0,3-5-37 0 0,-2 0 0 0 0,1-21 0 0 0,-2 19 20 0 0,7-33-1 0 0,15-35 30 0 0,-20 83 0 0 0,0 9 0 0 0,0 9 0 0 0,-3 6 10 0 0,-1 1 0 0 0,-7 31 0 0 0,-17 48 24 0 0,22-88-34 0 0,0 0 11 0 0,0 0 32 0 0,0-3-47 0 0,3-6-70 0 0,4-14-102 0 0,4-29-101 0 0,-7 33 249 0 0,0 0 0 0 0,1 0 0 0 0,0 0 1 0 0,0 1-1 0 0,1-1 0 0 0,5-10 0 0 0,-7 16 26 0 0,5-12 6 0 0,1-8-59 0 0,5-15 44 0 0,-13 37 11 0 0,1 0 0 0 0,0 0 0 0 0,0 0 0 0 0,0 0 0 0 0,0-1 0 0 0,0 1 0 0 0,0 0 0 0 0,0 0 0 0 0,0 0 0 0 0,0 0 0 0 0,0-1 0 0 0,0 1 0 0 0,0 0 0 0 0,0 0 0 0 0,0 0 0 0 0,0 0 0 0 0,1-1 0 0 0,-1 1 0 0 0,0 0 0 0 0,0 0 0 0 0,0 0 0 0 0,0 0 0 0 0,0-1 0 0 0,0 1 0 0 0,0 0 0 0 0,0 0 0 0 0,1 0 0 0 0,-1 0 0 0 0,0 0 0 0 0,0 0 0 0 0,0 0 0 0 0,0-1 0 0 0,0 1 0 0 0,1 0 0 0 0,-1 0 0 0 0,0 0 0 0 0,0 0 0 0 0,0 0 0 0 0,0 0 0 0 0,0 0 0 0 0,1 0 0 0 0,-1 0 0 0 0,0 0 0 0 0,3 8 0 0 0,-1 13 0 0 0,-2-14 0 0 0,1-5 0 0 0,-1 1 0 0 0,0-1 0 0 0,-1 1 0 0 0,1-1 0 0 0,0 0 0 0 0,-1 1 0 0 0,1-1 0 0 0,-1 0 0 0 0,0 1 0 0 0,1-1 0 0 0,-3 4 0 0 0,-10 25 54 0 0,7-14 31 0 0,4-16-42 0 0,0-1-42 0 0,1-1 0 0 0,-1 1 1 0 0,1 0-1 0 0,0-1 1 0 0,-1 1-1 0 0,1-1 0 0 0,-1 0 1 0 0,1 1-1 0 0,0-1 1 0 0,0 0-1 0 0,-1 0 0 0 0,1 0 1 0 0,0 0-1 0 0,0 0 0 0 0,0 0 1 0 0,0 0-1 0 0,0 0 1 0 0,0 0-1 0 0,0-1 0 0 0,1 1 1 0 0,-1 0-1 0 0,0-1 1 0 0,0-1-1 0 0,-3-4 30 0 0,1 2-28 0 0,-2-3-3 0 0,0 1 1 0 0,1-1 0 0 0,0 0 0 0 0,0-1-1 0 0,1 1 1 0 0,0-1 0 0 0,1 1-1 0 0,0-1 1 0 0,0 0 0 0 0,0-14-1 0 0,1 19-5 0 0,1 1 0 0 0,0-1-1 0 0,0 1 1 0 0,0-1 0 0 0,0 0-1 0 0,1 1 1 0 0,0-1 0 0 0,-1 1-1 0 0,3-6 1 0 0,2 2-6 0 0,-1-2 1 0 0,5 3-33 0 0,11-5 32 0 0,-12 4 11 0 0,0-6 15 0 0,-9 8 16 0 0,0 4-17 0 0,1-2-2 0 0,-5-9 83 0 0,4 11-83 0 0,0-1 1 0 0,0 1-1 0 0,0 0 1 0 0,-1 0-1 0 0,1 0 0 0 0,0 0 1 0 0,-1 0-1 0 0,1 0 0 0 0,-3-1 1 0 0,-1-1 19 0 0,0 0-25 0 0,-14-10 64 0 0,-24-12 0 0 0,20 10-7 0 0,21 12-10 0 0,9-1-44 0 0,23-8-10 0 0,-20 8 0 0 0,1 2 0 0 0,-2 0 11 0 0,-13 3 14 0 0,-36 12 78 0 0,-43 18 89 0 0,81-31-161 0 0,15 4-81 0 0,-5-2 19 0 0,3 1 24 0 0,0-1 1 0 0,1-1-1 0 0,0 1 1 0 0,20-2-1 0 0,-21 0 7 0 0,0 0 0 0 0,4 3 0 0 0,-11 0 0 0 0,-2-1 0 0 0,0 0 0 0 0,0-1 0 0 0,0 1 0 0 0,0-1 0 0 0,0 1 0 0 0,0 0 0 0 0,-1 0 0 0 0,1 0 0 0 0,0 0 0 0 0,1 3 0 0 0,-2-3 0 0 0,-1-1 0 0 0,1 1 0 0 0,-1-1 0 0 0,1 1 0 0 0,-1-1 0 0 0,0 1 0 0 0,0-1 0 0 0,0 1 0 0 0,0 1 0 0 0,0 2 0 0 0,0-1 10 0 0,0 1-1 0 0,0-1 1 0 0,-1 0-1 0 0,0 0 0 0 0,-2 8 1 0 0,-3 14-3 0 0,4-3 17 0 0,-2 0 0 0 0,-1 0 0 0 0,-14 44 0 0 0,0-2 8 0 0,11-24-21 0 0,6-17 42 0 0,2-24-53 0 0,0 0 0 0 0,0 0 0 0 0,-1 0 0 0 0,1 0 0 0 0,0 0 0 0 0,0 1 0 0 0,0-1 0 0 0,0 0 0 0 0,0 0 0 0 0,0 0 0 0 0,0 1 0 0 0,0-1 0 0 0,0 0 0 0 0,0 0 0 0 0,0 0 0 0 0,0 0 0 0 0,0 1 0 0 0,0-1 0 0 0,0 0 0 0 0,0 0 0 0 0,0 0 0 0 0,0 1 0 0 0,0-1 0 0 0,1 0 0 0 0,-1 0 0 0 0,0 0 0 0 0,0 0 0 0 0,0 0 0 0 0,0 1 0 0 0,0-1 0 0 0,0 0 0 0 0,0 0 0 0 0,1 0 0 0 0,-1 0 0 0 0,0 0 0 0 0,0 0 0 0 0,0 1 0 0 0,0-1 0 0 0,0 0 0 0 0,1 0 0 0 0,-1 0 0 0 0,0 0 0 0 0,0 0 0 0 0,0 0 0 0 0,1 0 0 0 0,-1 0 0 0 0,0 0 0 0 0,0 0 0 0 0,0 0 0 0 0,0 0 0 0 0,1 0 0 0 0,-1 0 0 0 0,0 0 0 0 0,0 0 0 0 0,0 0 0 0 0,1 0 0 0 0,-1 0 0 0 0,0 0 0 0 0,0 0 0 0 0,0 0 0 0 0,0 0 0 0 0,1-1 0 0 0,-1 1 0 0 0,0 0 0 0 0,0 0 0 0 0,0 0 0 0 0,0 0 0 0 0,11-8 0 0 0,-10 8 0 0 0,1-2 0 0 0,0-1 0 0 0,0 0 0 0 0,0 1 0 0 0,0-1 0 0 0,0 0 0 0 0,-1 0 0 0 0,1 0 0 0 0,-1 0 0 0 0,2-7 0 0 0,5-9 0 0 0,15-17-25 0 0,-16 25 12 0 0,0 0 0 0 0,7-16 0 0 0,-11 22 2 0 0,0 0-1 0 0,0 1 0 0 0,0-1 1 0 0,5-6-1 0 0,-4 7-2 0 0,-1 0-1 0 0,0 0 1 0 0,0-1 0 0 0,0 1 0 0 0,2-6-1 0 0,-24 54-57 0 0,-26 70 136 0 0,36-80-61 0 0,5-21 7 0 0,1-1 0 0 0,-1 1 1 0 0,-1-1-1 0 0,0 0 0 0 0,-13 21 0 0 0,15-29-10 0 0,2-8 0 0 0,3-8 0 0 0,10-20 0 0 0,-3 4 0 0 0,1 2 0 0 0,2-1 0 0 0,20-34 0 0 0,-28 54 0 0 0,-1 1 0 0 0,0-1 0 0 0,0 0 0 0 0,0 0 0 0 0,3-14 0 0 0,-74 252 0 0 0,65-222-12 0 0,6-16-16 0 0,-1 1 0 0 0,1 0 0 0 0,0 0-1 0 0,4-6 1 0 0,1-1-39 0 0,7-14-101 0 0,-6 12-10 0 0,12-29 0 0 0,-4 2-78 0 0,-7 17 116 0 0,12-39 0 0 0,-14 39 124 0 0,-11 40 16 0 0,1-2 0 0 0,-1 0 0 0 0,-6 16 0 0 0,-67 143 0 0 0,52-123 0 0 0,17-35 72 0 0,5-13-22 0 0,2-8-28 0 0,7-22-40 0 0,2 0 0 0 0,0 1 0 0 0,15-29 0 0 0,27-67 18 0 0,-44 110 8 0 0,-5 12 10 0 0,-3 16 17 0 0,0-10-32 0 0,-1 9 6 0 0,-1 0 0 0 0,-1 0-1 0 0,-1-1 1 0 0,-11 24-1 0 0,-6 16 13 0 0,13-28 11 0 0,-23 41 0 0 0,18-45-32 0 0,18-28 0 0 0,-1 1 0 0 0,5-15 0 0 0,-4 8 0 0 0,1 1 0 0 0,12-24 0 0 0,-1 5-41 0 0,-13 23 33 0 0,1 1 1 0 0,7-12-1 0 0,-4 9 8 0 0,-1 0 0 0 0,0-1 0 0 0,0 0 0 0 0,-1 0 0 0 0,6-24 0 0 0,0 2 0 0 0,-11 34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0,-5 7 0 0 0,-6 13 0 0 0,6-7 0 0 0,0 1 0 0 0,0-1 0 0 0,-9 17 0 0 0,2-9 0 0 0,-8 25 0 0 0,-7 13 0 0 0,21-49 0 0 0,90-156 0 0 0,-77 132 0 0 0,-1 0 0 0 0,0-1 0 0 0,5-24 0 0 0,6-16 0 0 0,1 11 139 0 0,-18 42 106 0 0,0 5-185 0 0,-22 89 16 0 0,16-71-76 0 0,-1 1 0 0 0,0-1 0 0 0,-18 32 0 0 0,23-48 0 0 0,-6 8 0 0 0,-1 1 0 0 0,4-7 11 0 0,4-39 42 0 0,3 20-53 0 0,0 0 0 0 0,5-17 0 0 0,3-15 0 0 0,-9 38-1 0 0,1-7-17 0 0,0 1 1 0 0,0-1-1 0 0,7-17 0 0 0,-7 23 18 0 0,0 0 0 0 0,0-1 0 0 0,-1 1 0 0 0,1 0 0 0 0,-1-12 0 0 0,-1 19 0 0 0,0 0 0 0 0,0 0 0 0 0,0 0 0 0 0,0-1 0 0 0,0 1 0 0 0,0 0 0 0 0,0 0 0 0 0,1 0 0 0 0,-1 0 0 0 0,0 0 0 0 0,0-1 0 0 0,0 1 0 0 0,0 0 0 0 0,0 0 0 0 0,0 0 0 0 0,0 0 0 0 0,0 0 0 0 0,0-1 0 0 0,0 1 0 0 0,0 0 0 0 0,0 0 0 0 0,-1 0 0 0 0,1 0 0 0 0,0 0 0 0 0,0-1 0 0 0,0 1 0 0 0,0 0 0 0 0,0 0 0 0 0,0 0 0 0 0,0 0 0 0 0,0 0 0 0 0,0 0 0 0 0,0 0 0 0 0,-1-1 0 0 0,1 1 0 0 0,0 0 0 0 0,0 0 0 0 0,0 0 0 0 0,0 0 0 0 0,0 0 0 0 0,0 0 0 0 0,0 0 0 0 0,-1 0 0 0 0,1 0 0 0 0,0 0 0 0 0,0 0 0 0 0,0 0 0 0 0,0 0 0 0 0,0 0 0 0 0,-1 0 0 0 0,1 0 0 0 0,0 0 0 0 0,0 0 0 0 0,0 0 0 0 0,0 0 0 0 0,0 0 0 0 0,-1 0 0 0 0,1 0 0 0 0,0 0 0 0 0,0 0 0 0 0,0 0 0 0 0,0 0 0 0 0,-6 5 0 0 0,6-5 0 0 0,-6 8 0 0 0,1 1 0 0 0,-1 0 0 0 0,2 0 0 0 0,-1 0 0 0 0,-4 14 0 0 0,-3 4 0 0 0,-45 112 0 0 0,51-124 0 0 0,4-10 0 0 0,0 0 0 0 0,0 0 0 0 0,-1 0 0 0 0,-3 5 0 0 0,-8 17-10 0 0,14-29-12 0 0,0 2 21 0 0,-1-1-1 0 0,1 1 1 0 0,-1-1 0 0 0,1 1-1 0 0,0-1 1 0 0,-1 0-1 0 0,1 1 1 0 0,0-1-1 0 0,0 0 1 0 0,-1 1-1 0 0,1-1 1 0 0,0 0-1 0 0,0 1 1 0 0,0-1-1 0 0,0 0 1 0 0,0 1 0 0 0,0-1-1 0 0,0 0 1 0 0,0 1-1 0 0,0-1 1 0 0,0-1-1 0 0,0 2 2 0 0,0-1 0 0 0,0 0 0 0 0,0 1 0 0 0,0-1 0 0 0,0 0 0 0 0,0 1 0 0 0,1-1 0 0 0,-1 1 0 0 0,0-1 0 0 0,0 1 0 0 0,0-1 0 0 0,1 0 0 0 0,-1 1 0 0 0,0-1 0 0 0,1 1 0 0 0,-1-1 0 0 0,1 0 0 0 0,0 0 0 0 0,0-1 0 0 0,0 1 0 0 0,0-1 0 0 0,0 0 0 0 0,0 1 0 0 0,-1-1 0 0 0,1 0 0 0 0,-1 0 0 0 0,1 0 0 0 0,-1 1 0 0 0,1-1 0 0 0,-1 0 0 0 0,0-3 0 0 0,-2 19 0 0 0,0 0 0 0 0,-1-1 0 0 0,-1 1 0 0 0,0 0 0 0 0,-6 13 0 0 0,4-12 10 0 0,0 1 0 0 0,1 0 0 0 0,1 1 0 0 0,-3 20 0 0 0,6-31-6 0 0,0 3 17 0 0,15-29 32 0 0,-6 2-53 0 0,7-23 0 0 0,-10 26 0 0 0,0 0 0 0 0,1 1 0 0 0,8-15 0 0 0,-12 26 0 0 0,6-14 0 0 0,-8 18 0 0 0,0-1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0,1 10 0 0 0,-2 13 0 0 0,-1-12 0 0 0,1-1 0 0 0,-1 0 0 0 0,-5 16 0 0 0,3-17 0 0 0,1-2-10 0 0,2-5-49 0 0,2-4-184 0 0,-1-4 181 0 0,0 4 44 0 0,1-1 0 0 0,-1 1 1 0 0,1-1-1 0 0,-1 1 0 0 0,1-1 1 0 0,0 1-1 0 0,2-5 0 0 0,2-5 9 0 0,-3 4-8 0 0,1 0 0 0 0,1 1 1 0 0,4-9-1 0 0,-4 12 17 0 0,-2 6 0 0 0,-1 6 0 0 0,-1-8 0 0 0,0 2 0 0 0,0 0 0 0 0,0-1 0 0 0,0 0 0 0 0,0 1 0 0 0,0-1 0 0 0,-1 1 0 0 0,1-1 0 0 0,0 0 0 0 0,-1 1 0 0 0,1-1 0 0 0,-2 2 0 0 0,-3 12 0 0 0,-5 18 0 0 0,7-25 11 0 0,1-5 32 0 0,-4 1-43 0 0,5-3-59 0 0,-1-23-202 0 0,4 3 211 0 0,2-5 45 0 0,-1 15 9 0 0,1 1 0 0 0,10-17 0 0 0,-13 23 49 0 0,2 15 11 0 0,-1-4-77 0 0,-1-7-99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7831 0 0,'-1'-10'1163'0'0,"1"-1"0"0"0,0 1-1 0 0,0-1 1 0 0,3-11 3470 0 0,9 40-3598 0 0,-1 8-758 0 0,-1 0-1 0 0,11 45 1 0 0,4 57 646 0 0,-20-96-867 0 0,2 9-139 0 0,41 196-1611 0 0,-41-201-510 0 0,-4-19 369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2303 0 0,'-7'1'17975'0'0,"172"-29"-15265"0"0,-122 24-4345 0 0,-23 2 625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1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30 6447 0 0,'0'-2'298'0'0,"-8"-26"8504"0"0,13 40-7407 0 0,39 112 797 0 0,-27-74-1587 0 0,35 70-1 0 0,-48-113-579 0 0,0 1 0 0 0,1-1 0 0 0,0 0 1 0 0,0 0-1 0 0,0 0 0 0 0,1-1 0 0 0,0 0 0 0 0,0 0 0 0 0,13 9 0 0 0,-16-13-15 0 0,0 0 1 0 0,0 0-1 0 0,0-1 1 0 0,0 1-1 0 0,0-1 0 0 0,1 0 1 0 0,-1 0-1 0 0,1 0 0 0 0,-1 0 1 0 0,1-1-1 0 0,-1 1 0 0 0,1-1 1 0 0,-1 0-1 0 0,1 0 1 0 0,-1 0-1 0 0,1 0 0 0 0,-1-1 1 0 0,1 0-1 0 0,-1 1 0 0 0,0-1 1 0 0,1 0-1 0 0,-1-1 0 0 0,0 1 1 0 0,1 0-1 0 0,-1-1 0 0 0,3-2 1 0 0,0-1-5 0 0,1 1 0 0 0,-1-2 1 0 0,0 1-1 0 0,-1-1 0 0 0,1 1 1 0 0,-1-2-1 0 0,0 1 0 0 0,-1 0 1 0 0,1-1-1 0 0,3-9 0 0 0,-1 2-41 0 0,-2 0 0 0 0,1 0 0 0 0,-2-1-1 0 0,4-20 1 0 0,-2-2 9 0 0,-1-1-1 0 0,-1-53 0 0 0,-9 63 31 0 0,4 23 4 0 0,1 4 51 0 0,-6 16 6 0 0,4-7-64 0 0,0 1-1 0 0,1-1 1 0 0,0 1-1 0 0,1-1 0 0 0,0 1 1 0 0,0-1-1 0 0,1 1 1 0 0,0 0-1 0 0,3 13 1 0 0,1-3-15 0 0,1 0 0 0 0,0 0 0 0 0,11 19 1 0 0,-10-24-436 0 0,1 0 0 0 0,0 0 1 0 0,1-1-1 0 0,0 0 1 0 0,1-1-1 0 0,1 0 0 0 0,0-1 1 0 0,17 14-1 0 0,-8-9-1095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2.0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55 5063 0 0,'-1'0'390'0'0,"-2"-1"-394"0"0,1-1 1 0 0,0 1 0 0 0,0 0 0 0 0,0-1-1 0 0,-1 1 1 0 0,1-1 0 0 0,1 1 0 0 0,-1-1-1 0 0,0 0 1 0 0,-2-3 0 0 0,-14-12 3403 0 0,17 16-3219 0 0,-13-12 3594 0 0,13 10-2011 0 0,12 6-1526 0 0,11 7-77 0 0,0 0-1 0 0,-1 1 0 0 0,-1 1 0 0 0,36 27 1 0 0,-36-21 26 0 0,-5-5 123 0 0,0 0 0 0 0,-1 1 0 0 0,18 24 0 0 0,-28-32-225 0 0,-1-1 1 0 0,1 1-1 0 0,-1 0 0 0 0,-1-1 0 0 0,1 1 0 0 0,-1 0 0 0 0,0 1 1 0 0,0-1-1 0 0,-1 0 0 0 0,0 1 0 0 0,0-1 0 0 0,-1 0 1 0 0,1 1-1 0 0,-1-1 0 0 0,-1 9 0 0 0,0-13-51 0 0,1 0-1 0 0,0 1 1 0 0,-1-1-1 0 0,1 0 0 0 0,-1 1 1 0 0,0-1-1 0 0,1 0 1 0 0,-1 0-1 0 0,0 0 1 0 0,-1 0-1 0 0,1 0 1 0 0,0 0-1 0 0,0 0 1 0 0,-1 0-1 0 0,0 0 0 0 0,1 0 1 0 0,-1-1-1 0 0,0 1 1 0 0,0-1-1 0 0,1 1 1 0 0,-4 1-1 0 0,3-1-9 0 0,0-1-1 0 0,0 1 1 0 0,0-1-1 0 0,0 1 1 0 0,0-1 0 0 0,-1 0-1 0 0,1 0 1 0 0,0 0-1 0 0,-5 1 1 0 0,3-1-12 0 0,0-1 0 0 0,0-1 0 0 0,0 1 0 0 0,0-1 0 0 0,0 1 0 0 0,0-1 0 0 0,0 0 0 0 0,-6-3 0 0 0,9 3-36 0 0,-1 1 1 0 0,0-1-1 0 0,1 0 0 0 0,0 0 0 0 0,-1 0 1 0 0,1 0-1 0 0,-1 0 0 0 0,1 0 0 0 0,0-1 1 0 0,0 1-1 0 0,0 0 0 0 0,0-1 0 0 0,0 1 1 0 0,0 0-1 0 0,0-1 0 0 0,0 1 0 0 0,1-1 1 0 0,-1 0-1 0 0,0 1 0 0 0,1-1 0 0 0,-1 0 1 0 0,1 1-1 0 0,0-1 0 0 0,0 0 0 0 0,-1 1 1 0 0,1-1-1 0 0,0 0 0 0 0,1 0 0 0 0,-1 1 0 0 0,0-1 1 0 0,0 0-1 0 0,1-1 0 0 0,0 2 2 0 0,0-1 1 0 0,1 1-1 0 0,-1 0 0 0 0,0 0 0 0 0,0 0 0 0 0,1 1 0 0 0,-1-1 0 0 0,1 0 1 0 0,-1 0-1 0 0,1 1 0 0 0,-1-1 0 0 0,4 0 0 0 0,-3 0-4 0 0,8-1 5 0 0,0 0 0 0 0,-1 0 1 0 0,1 1-1 0 0,0 0 1 0 0,0 1-1 0 0,0 0 1 0 0,-1 1-1 0 0,1 0 0 0 0,15 4 1 0 0,-12-3-3 0 0,0 0 0 0 0,0-1-1 0 0,0 0 1 0 0,23-2 0 0 0,-9-3 13 0 0,-13 3-8 0 0,0-1-1 0 0,-1 0 1 0 0,1-1-1 0 0,0-1 1 0 0,-1 0 0 0 0,0-1-1 0 0,13-6 1 0 0,-14 4-6 0 0,-3 3 10 0 0,0-1-1 0 0,0 0 1 0 0,-1 0 0 0 0,0-1-1 0 0,0 0 1 0 0,0-1 0 0 0,9-10-1 0 0,-7 2 15 0 0,-10 9 0 0 0,0 3 0 0 0,1-1 24 0 0,-1 0 0 0 0,0-1 0 0 0,0 1-1 0 0,0 0 1 0 0,0 0 0 0 0,-1 0 0 0 0,1 0 0 0 0,-3-6 0 0 0,3 8 18 0 0,-1 0 0 0 0,0 0 0 0 0,0 0 0 0 0,0 0 0 0 0,0 0 0 0 0,0 0 1 0 0,-1 0-1 0 0,1 1 0 0 0,0-1 0 0 0,-1 0 0 0 0,0 1 0 0 0,1-1 0 0 0,-1 1 0 0 0,0 0 1 0 0,0-1-1 0 0,-3 0 0 0 0,4 1 213 0 0,-23 10 485 0 0,22-8-702 0 0,-1 0 0 0 0,1 0 1 0 0,-1 1-1 0 0,1 0 1 0 0,-1-1-1 0 0,1 1 1 0 0,0 0-1 0 0,0 0 1 0 0,0 0-1 0 0,0 0 0 0 0,0 1 1 0 0,0-1-1 0 0,0 0 1 0 0,1 1-1 0 0,-1-1 1 0 0,1 1-1 0 0,0 0 1 0 0,0 0-1 0 0,0-1 1 0 0,-1 5-1 0 0,0-1 8 0 0,1 1-1 0 0,-1 0 1 0 0,1 0 0 0 0,1-1 0 0 0,-1 1-1 0 0,1 0 1 0 0,1 10 0 0 0,0-10-47 0 0,1 0 0 0 0,-1 0-1 0 0,1 0 1 0 0,0-1 0 0 0,1 1 0 0 0,-1-1 0 0 0,1 1 0 0 0,1-1 0 0 0,-1 0-1 0 0,1 0 1 0 0,0 0 0 0 0,7 7 0 0 0,-6-9-110 0 0,-1 0 0 0 0,1 0 0 0 0,0 0 0 0 0,0-1 0 0 0,1 1-1 0 0,-1-1 1 0 0,1-1 0 0 0,-1 1 0 0 0,1-1 0 0 0,0 0 0 0 0,0 0 0 0 0,0-1 0 0 0,0 1 0 0 0,8-1 0 0 0,-7 0-531 0 0,-1 0 0 0 0,1-1 0 0 0,0 0 0 0 0,-1 0 0 0 0,1 0 0 0 0,0-1 0 0 0,8-2 0 0 0,5-5-4688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4.0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158 0 11455 0 0,'-2'1'528'0'0,"-27"10"223"0"0,21-8-605 0 0,1-1 1 0 0,0 1-1 0 0,-14 8 0 0 0,11-5 394 0 0,1 1 0 0 0,0 0 0 0 0,0 0 0 0 0,1 1 0 0 0,-9 10 0 0 0,14-14-554 0 0,1-1-1 0 0,-1 1 1 0 0,1 0 0 0 0,0 0-1 0 0,0 0 1 0 0,0 0 0 0 0,-1 5-1 0 0,2-7-291 0 0,0 1 0 0 0,1-1-1 0 0,0 1 1 0 0,-1-1 0 0 0,1 1 0 0 0,0 0-1 0 0,0-1 1 0 0,1 1 0 0 0,-1-1 0 0 0,0 1-1 0 0,1-1 1 0 0,0 1 0 0 0,1 2 0 0 0,5 11-4916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4.8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35 7367 0 0,'0'-2'319'0'0,"0"-2"-661"0"0,-1-4 1397 0 0,0-8 3412 0 0,2 15-4315 0 0,-1 1 1 0 0,1 0-1 0 0,0-1 1 0 0,0 1-1 0 0,-1-1 1 0 0,1 1-1 0 0,0 0 0 0 0,-1 0 1 0 0,1-1-1 0 0,0 1 1 0 0,0 0-1 0 0,0 0 1 0 0,-1 0-1 0 0,1 0 1 0 0,0 0-1 0 0,1 0 0 0 0,8 1 472 0 0,-4 4-530 0 0,0 0 0 0 0,0 0 0 0 0,-1 1 0 0 0,1-1 0 0 0,-1 1 0 0 0,-1 0 0 0 0,1 1 1 0 0,3 6-1 0 0,19 27 257 0 0,-3-2-275 0 0,-24-37-78 0 0,1 0 0 0 0,0 0 0 0 0,-1 0 0 0 0,1 0-1 0 0,0-1 1 0 0,0 1 0 0 0,0 0 0 0 0,0 0 0 0 0,0 0 0 0 0,0-1-1 0 0,0 1 1 0 0,0 0 0 0 0,0-1 0 0 0,0 1 0 0 0,0-1 0 0 0,0 1-1 0 0,0-1 1 0 0,0 0 0 0 0,1 1 0 0 0,-1-1 0 0 0,0 0 0 0 0,2 0-1 0 0,-1 0-20 0 0,-1 0 10 0 0,-1 0-1 0 0,1 0 1 0 0,-1 0 0 0 0,0 0 0 0 0,1 0-1 0 0,-1 0 1 0 0,1 0 0 0 0,-1-1 0 0 0,0 1-1 0 0,1 0 1 0 0,-1 0 0 0 0,1 0 0 0 0,-1-1-1 0 0,0 1 1 0 0,1 0 0 0 0,-1-1-1 0 0,0 1 1 0 0,0 0 0 0 0,1 0 0 0 0,-1-1-1 0 0,0 1 1 0 0,0-1 0 0 0,1 1 0 0 0,-1 0-1 0 0,0-1 1 0 0,0 1 0 0 0,0 0 0 0 0,1-1-1 0 0,-1 0-9 0 0,0 1 1 0 0,0-1-1 0 0,1 0 0 0 0,-1 1 0 0 0,0-1 0 0 0,1 1 0 0 0,-1-1 0 0 0,0 1 1 0 0,1-1-1 0 0,-1 1 0 0 0,1 0 0 0 0,-1-1 0 0 0,1 1 0 0 0,-1-1 0 0 0,1 1 1 0 0,-1 0-1 0 0,2-1 0 0 0,-1 1-54 0 0,1-1 1 0 0,-1 1-1 0 0,0-1 0 0 0,1 1 1 0 0,-1-1-1 0 0,0 0 0 0 0,1 0 1 0 0,-1 0-1 0 0,2-1 0 0 0,-2 1-199 0 0,9 3-1584 0 0,13 4 1728 0 0,-14-3 278 0 0,0 1-1 0 0,0 0 0 0 0,-1 1 0 0 0,1-1 0 0 0,8 8 1 0 0,-12-8 63 0 0,1 0 0 0 0,-1 0 0 0 0,1 0 0 0 0,0-1 0 0 0,0 0 1 0 0,1 0-1 0 0,-1-1 0 0 0,0 0 0 0 0,1 0 0 0 0,0 0 0 0 0,12 1 1 0 0,-17-3 220 0 0,0-1-259 0 0,0 1 1 0 0,0-1-1 0 0,0 1 0 0 0,1-1 0 0 0,-1 0 0 0 0,0 0 1 0 0,0 0-1 0 0,0 0 0 0 0,2-2 0 0 0,-1 1-78 0 0,-1 0 0 0 0,0-1 0 0 0,0 1 1 0 0,0-1-1 0 0,0 0 0 0 0,0 1 0 0 0,-1-1 0 0 0,1 0 0 0 0,-1 0 0 0 0,0 0 0 0 0,0 0 0 0 0,0 0 0 0 0,0 0 0 0 0,0 0 0 0 0,-1-1 0 0 0,1 1 0 0 0,-1 0 1 0 0,0 0-1 0 0,0-4 0 0 0,-1-9-236 0 0,-1 1 1 0 0,-6-29-1 0 0,3 18-660 0 0,3 14-1248 0 0,2 2 311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5.2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0 3223 0 0,'-1'2'240'0'0,"-2"2"-77"0"0,0 0-1 0 0,0-1 1 0 0,0 1-1 0 0,0-1 0 0 0,-6 5 1 0 0,-6 4 3815 0 0,-20 10 0 0 0,22-14-2401 0 0,7-4-1373 0 0,1 0-1 0 0,0 0 1 0 0,-1 1 0 0 0,1 0-1 0 0,1 0 1 0 0,-1 0-1 0 0,1 0 1 0 0,0 1-1 0 0,0-1 1 0 0,0 1 0 0 0,1 0-1 0 0,0 1 1 0 0,0-1-1 0 0,1 0 1 0 0,0 1 0 0 0,0-1-1 0 0,0 1 1 0 0,-1 9-1 0 0,3-13 156 0 0,9 7-179 0 0,-5-4-130 0 0,1-1 0 0 0,0 0 0 0 0,1 0 0 0 0,-1-1 1 0 0,1 1-1 0 0,0-1 0 0 0,0 0 0 0 0,0-1 0 0 0,11 5 0 0 0,3 1 14 0 0,-18-7-48 0 0,0-1 0 0 0,0 0 1 0 0,0 0-1 0 0,1 0 0 0 0,-1 0 0 0 0,4 0 0 0 0,-1 0 19 0 0,0-1 0 0 0,0 0-1 0 0,0 0 1 0 0,0 0 0 0 0,7-2 0 0 0,-9 1-28 0 0,0 1 0 0 0,-1-1 0 0 0,1 0 1 0 0,-1 0-1 0 0,1 0 0 0 0,-1-1 0 0 0,0 1 1 0 0,1-1-1 0 0,-1 1 0 0 0,0-1 0 0 0,0 0 1 0 0,0 1-1 0 0,0-1 0 0 0,0 0 0 0 0,-1 0 1 0 0,1-1-1 0 0,-1 1 0 0 0,3-3 0 0 0,0-2 19 0 0,-1-1 0 0 0,0 1 0 0 0,0-1-1 0 0,4-13 1 0 0,-3 3 113 0 0,-1-1 0 0 0,0 1 0 0 0,1-35 0 0 0,-4 50-149 0 0,1-17 742 0 0,4 18-372 0 0,3 7-464 0 0,30 41-428 0 0,-14-16-595 0 0,-20-26 539 0 0,0 1 0 0 0,1-1 0 0 0,-1 0 1 0 0,1 0-1 0 0,0-1 0 0 0,0 1 0 0 0,9 3 0 0 0,-3-2-1276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5.6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8 11543 0 0,'0'0'530'0'0,"-1"2"-13"0"0,-10 16-308 0 0,9-12-138 0 0,0 0 0 0 0,0-1-1 0 0,1 1 1 0 0,0 0-1 0 0,0 0 1 0 0,0 0 0 0 0,1 0-1 0 0,-1 0 1 0 0,2 0 0 0 0,-1 0-1 0 0,1 0 1 0 0,-1 0-1 0 0,2 0 1 0 0,-1 0 0 0 0,1 0-1 0 0,2 7 1 0 0,0-5 23 0 0,-1 1 0 0 0,1-1 0 0 0,0 0 0 0 0,1 0 0 0 0,0-1 0 0 0,0 1 0 0 0,0-1 0 0 0,1 0 1 0 0,13 11-1 0 0,-17-16-620 0 0,-1-2 394 0 0,0 0 0 0 0,0 0-1 0 0,0 1 1 0 0,0-1 0 0 0,-1 0-1 0 0,1 1 1 0 0,0-1 0 0 0,0 1-1 0 0,0-1 1 0 0,0 1 0 0 0,1 0-1 0 0,2 2-343 0 0,10 5-1188 0 0</inkml:trace>
  <inkml:trace contextRef="#ctx0" brushRef="#br0" timeOffset="1">261 0 11231 0 0,'0'0'1016'0'0,"-1"3"-836"0"0,-28 290 5296 0 0,27-246-5175 0 0,2 1-1 0 0,2-1 0 0 0,14 83 1 0 0,-14-119-566 0 0,2 0 0 0 0,-1 0 0 0 0,1-1 0 0 0,1 1 0 0 0,6 11 0 0 0,-1-5-1355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5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 15407 0 0,'0'-14'1034'0'0,"2"34"-71"0"0,0-1-760 0 0,62 342 974 0 0,-17-121-2107 0 0,-27-122-1038 0 0,-10-66 169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6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21 238 919 0 0,'-4'-9'670'0'0,"0"0"-1"0"0,1 0 1 0 0,1 0-1 0 0,-1 0 0 0 0,2 0 1 0 0,-1 0-1 0 0,1-1 1 0 0,1 1-1 0 0,-1-1 0 0 0,2 1 1 0 0,-1 0-1 0 0,1-1 1 0 0,1 1-1 0 0,-1 0 0 0 0,2-1 1 0 0,-1 1-1 0 0,7-13 1 0 0,-7 17-560 0 0,0 1 0 0 0,1-1 1 0 0,0 1-1 0 0,0 0 0 0 0,0 0 0 0 0,0 0 1 0 0,0 1-1 0 0,1-1 0 0 0,-1 1 1 0 0,1 0-1 0 0,0 0 0 0 0,0 0 1 0 0,1 0-1 0 0,6-3 0 0 0,-10 6-98 0 0,0 0 0 0 0,0 0 0 0 0,-1-1 0 0 0,1 1 0 0 0,0 0 0 0 0,0 0 0 0 0,-1 0 0 0 0,1 0 0 0 0,0 0 0 0 0,0 0 0 0 0,-1 1 0 0 0,1-1 0 0 0,0 0-1 0 0,0 0 1 0 0,-1 0 0 0 0,1 1 0 0 0,0-1 0 0 0,-1 0 0 0 0,2 1 0 0 0,0 0 20 0 0,4 1-6 0 0,-1 1 1 0 0,0-1-1 0 0,0 1 0 0 0,1 0 1 0 0,-2 0-1 0 0,1 0 1 0 0,0 1-1 0 0,-1 0 0 0 0,1 0 1 0 0,-1 0-1 0 0,0 0 1 0 0,-1 1-1 0 0,1-1 0 0 0,-1 1 1 0 0,5 7-1 0 0,0 6 89 0 0,0 0 0 0 0,-1 1 1 0 0,6 23-1 0 0,9 24 323 0 0,-9-37-175 0 0,0-1 0 0 0,28 43 0 0 0,-35-62-221 0 0,1 0 0 0 0,0-1 1 0 0,0 1-1 0 0,1-2 0 0 0,-1 1 0 0 0,2-1 1 0 0,-1 0-1 0 0,1-1 0 0 0,0 0 1 0 0,0 0-1 0 0,14 5 0 0 0,-16-8 9 0 0,1 0 0 0 0,-1-1 0 0 0,1 0 0 0 0,-1 0-1 0 0,1 0 1 0 0,0-1 0 0 0,0-1 0 0 0,10 1 0 0 0,-15-1 22 0 0,0-1 1 0 0,-1 1-1 0 0,1-1 0 0 0,0 1 1 0 0,-1-1-1 0 0,1 0 1 0 0,-1 0-1 0 0,1 0 1 0 0,-1 0-1 0 0,1 0 0 0 0,-1-1 1 0 0,0 1-1 0 0,0-1 1 0 0,0 1-1 0 0,1-1 0 0 0,-2 0 1 0 0,1 0-1 0 0,0 0 1 0 0,0 0-1 0 0,-1 0 1 0 0,1 0-1 0 0,-1-1 0 0 0,1 1 1 0 0,-1 0-1 0 0,0-1 1 0 0,0 1-1 0 0,1-6 1 0 0,1-1 174 0 0,-1 0 0 0 0,0 1 1 0 0,-1-1-1 0 0,0 0 0 0 0,0-1 1 0 0,-1 1-1 0 0,-2-13 0 0 0,2 16-158 0 0,-2 0-1 0 0,1 0 1 0 0,-1 0-1 0 0,0 0 0 0 0,0 0 1 0 0,0 1-1 0 0,-1-1 1 0 0,0 1-1 0 0,0 0 1 0 0,0 0-1 0 0,0 0 0 0 0,-7-7 1 0 0,-9-7 63 0 0,-1 0 1 0 0,-1 1-1 0 0,0 2 1 0 0,-2 0 0 0 0,-30-17-1 0 0,52 33-205 0 0,0-1 0 0 0,0 0 0 0 0,0 1 0 0 0,0-1 0 0 0,0 1 0 0 0,0 0 0 0 0,0-1 0 0 0,-1 1 0 0 0,1 0-1 0 0,0-1 1 0 0,0 1 0 0 0,0 0 0 0 0,0 0 0 0 0,-1 0 0 0 0,1 0 0 0 0,0 0 0 0 0,0 1 0 0 0,0-1 0 0 0,-2 1 0 0 0,-9 4-1123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4:0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46 318 5815 0 0,'0'0'266'0'0,"-1"2"-5"0"0,1-1-259 0 0,0 0-1 0 0,-1 0 1 0 0,1 0-1 0 0,-1 0 1 0 0,1 0-1 0 0,-1 0 1 0 0,0 0-1 0 0,1 0 1 0 0,-1 0-1 0 0,0 0 1 0 0,1-1 0 0 0,-1 1-1 0 0,0 0 1 0 0,0-1-1 0 0,0 1 1 0 0,0 0-1 0 0,0-1 1 0 0,0 1-1 0 0,0-1 1 0 0,0 0-1 0 0,0 1 1 0 0,0-1-1 0 0,0 0 1 0 0,0 1-1 0 0,0-1 1 0 0,0 0 0 0 0,0 0-1 0 0,0 0 1 0 0,0 0-1 0 0,-2 0 1 0 0,-7 1 4199 0 0,3 0-511 0 0,16 1-2497 0 0,-2 0-1021 0 0,1 1 0 0 0,0-1 0 0 0,0 0 0 0 0,-1-1 0 0 0,1 0 0 0 0,0 0 0 0 0,0-1 0 0 0,10 0 0 0 0,-11-1-32 0 0,1 1-1 0 0,-1 1 1 0 0,13 2 0 0 0,-12-2-26 0 0,-1 0 1 0 0,1 0 0 0 0,14-1-1 0 0,-1-3 62 0 0,5 1 122 0 0,31 0 0 0 0,-5-2-123 0 0,-40 3-130 0 0,1 0 0 0 0,-1 0 1 0 0,21 2-1 0 0,-16 2-11 0 0,-1-1 0 0 0,0-1 0 0 0,0-1 1 0 0,1 0-1 0 0,-1-1 0 0 0,17-3 0 0 0,54-7 161 0 0,-17 4 3 0 0,48-4 22 0 0,-49 6-120 0 0,-13 2-7 0 0,-31 3-38 0 0,-1-2-1 0 0,31-5 0 0 0,-31 3 31 0 0,-1 1-1 0 0,30 1 0 0 0,10-1 95 0 0,91-7 325 0 0,-112 7-441 0 0,76 3 0 0 0,-103 0-45 0 0,29-1 0 0 0,-6-1 28 0 0,2 0-3 0 0,-26 0-32 0 0,-1 2-1 0 0,23 0 1 0 0,27 2 45 0 0,-1-2-59 0 0,-51 0 3 0 0,-1 0 0 0 0,1-1 0 0 0,-1 0-1 0 0,12-4 1 0 0,-9 3 4 0 0,0 0 0 0 0,19-1 0 0 0,93 1 49 0 0,-51-1-30 0 0,-39 1-3 0 0,41 2 1 0 0,15 0-21 0 0,-57-2 0 0 0,7 1 0 0 0,-28 1 0 0 0,-10-1 0 0 0,0 1 0 0 0,-1 0 0 0 0,1 0 0 0 0,0 0 0 0 0,-1 1 0 0 0,1-1 0 0 0,0 0 0 0 0,3 2 0 0 0,3 0 0 0 0,11-3 0 0 0,-2-2 0 0 0,-8 3 11 0 0,-8 0 42 0 0,0-1 11 0 0,4-4 2 0 0,-4 3 8 0 0,-7-4 31 0 0,-1 1-82 0 0,-1 0-1 0 0,1 0 1 0 0,-1 1-1 0 0,0-1 1 0 0,0 2-1 0 0,0-1 0 0 0,-10-3 1 0 0,-6-3-8 0 0,-94-40 61 0 0,-7-3 80 0 0,77 27 9 0 0,25 12-67 0 0,-2 2-1 0 0,-48-18 0 0 0,93 50-234 0 0,-7-11 101 0 0,1 0-1 0 0,1 0 1 0 0,0-2-1 0 0,25 9 0 0 0,72 15-207 0 0,-24-7 74 0 0,-60-16 136 0 0,44 16-129 0 0,-63-20 138 0 0,1 1 1 0 0,-1 0-1 0 0,-1 0 0 0 0,16 11 1 0 0,-15-8 21 0 0,-8-7-2 0 0,1 0 0 0 0,-1 1 0 0 0,1 0 0 0 0,-1 0 0 0 0,0-1 0 0 0,0 1 0 0 0,0 0 0 0 0,0 1 1 0 0,0-1-1 0 0,0 0 0 0 0,0 1 0 0 0,-1-1 0 0 0,1 1 0 0 0,-1-1 0 0 0,0 1 0 0 0,0 0 0 0 0,0-1 0 0 0,0 1 0 0 0,0 4 1 0 0,-2 6-39 0 0,-2-6 44 0 0,0 0-1 0 0,-1 0 1 0 0,1 0 0 0 0,-2-1 0 0 0,1 1 0 0 0,-6 6-1 0 0,-2 0 92 0 0,-20 18 0 0 0,9-12 84 0 0,0-1 0 0 0,-31 17 0 0 0,44-29-91 0 0,-1-1 0 0 0,-17 7 0 0 0,-7 3 39 0 0,18-6-17 0 0,1 1-1 0 0,-1 1 1 0 0,2 1 0 0 0,-17 14 0 0 0,24-18-482 0 0,0 1 0 0 0,0 0 0 0 0,1 0 0 0 0,0 1 0 0 0,0-1 0 0 0,1 2 0 0 0,-9 19 1 0 0,8-12-1124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1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8 863 8751 0 0,'0'0'674'0'0,"-1"1"-438"0"0,-6 2 2786 0 0,22-23-882 0 0,-7 12-1848 0 0,0 1 0 0 0,0 0 0 0 0,1 1 0 0 0,0-1 0 0 0,0 2 1 0 0,0-1-1 0 0,15-5 0 0 0,76-24 857 0 0,-58 21-743 0 0,27-10 148 0 0,119-60 0 0 0,23-20-266 0 0,-69 39-174 0 0,59-33-73 0 0,-139 63 12 0 0,107-83 1 0 0,-120 79-44 0 0,35-29 64 0 0,-4 4 36 0 0,-71 57 5 0 0,0 1 1 0 0,0 1-1 0 0,1 0 0 0 0,13-6 0 0 0,-18 10-71 0 0,-1-1 1 0 0,1 1-1 0 0,0 0 0 0 0,-1 0 1 0 0,1 1-1 0 0,0-1 0 0 0,0 1 1 0 0,0 0-1 0 0,-1 0 0 0 0,1 0 0 0 0,0 1 1 0 0,0 0-1 0 0,-1 0 0 0 0,1 0 1 0 0,5 3-1 0 0,5 2 67 0 0,0 0 0 0 0,27 18 0 0 0,-42-23-105 0 0,170 115 803 0 0,-70-29-309 0 0,37 5 29 0 0,-83-58-327 0 0,-16-12-42 0 0,0-2 0 0 0,46 19 0 0 0,84 22 53 0 0,92 25-138 0 0,-111-35-210 0 0,-137-48-250 0 0,-1 0-1 0 0,21 2 0 0 0,8 2-1846 0 0,-38-7 547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6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39 10591 0 0,'1'-2'85'0'0,"1"-1"27"0"0,-1 1 0 0 0,1-1 0 0 0,0 1 0 0 0,-1 0 0 0 0,1-1-1 0 0,3-1 1 0 0,0 0 92 0 0,0 2-1 0 0,0-1 0 0 0,0 0 0 0 0,9-2 6002 0 0,-15 6-5899 0 0,-3 4-177 0 0,-1-1 1 0 0,1 0-1 0 0,-1 0 0 0 0,-8 5 0 0 0,-7 6 7 0 0,-11 9-71 0 0,21-17-38 0 0,0 1 0 0 0,1-1 0 0 0,-17 19 0 0 0,-23 47 60 0 0,48-72-93 0 0,1-1 0 0 0,0 1 0 0 0,-1-1 0 0 0,1 1 0 0 0,-1-1 1 0 0,1 1-1 0 0,0-1 0 0 0,0 1 0 0 0,-1-1 0 0 0,1 1 1 0 0,0 0-1 0 0,0-1 0 0 0,0 1 0 0 0,0 0 0 0 0,0-1 1 0 0,-1 1-1 0 0,1-1 0 0 0,0 1 0 0 0,0 0 0 0 0,1-1 1 0 0,-1 2-1 0 0,1 17-88 0 0,13-19 282 0 0,-3 0-209 0 0,1 0 0 0 0,-1-1 0 0 0,0-1 1 0 0,0 1-1 0 0,1-2 0 0 0,-1 1 0 0 0,-1-2 0 0 0,1 1 0 0 0,0-2 0 0 0,-1 1 0 0 0,0-1 0 0 0,19-13 0 0 0,-24 15 21 0 0,0 0 0 0 0,1 0 0 0 0,0 1 0 0 0,0 0 0 0 0,0 0 0 0 0,9-2 0 0 0,-8 2 0 0 0,-6 2 12 0 0,1-1 0 0 0,-1 1 0 0 0,1 0 0 0 0,-1-1 0 0 0,1 1-1 0 0,0 0 1 0 0,-1 0 0 0 0,1 0 0 0 0,-1 0 0 0 0,4 1 0 0 0,0 5 224 0 0,-3-4-161 0 0,-2 0-17 0 0,1 0 1 0 0,0 0-1 0 0,-1-1 1 0 0,1 1-1 0 0,-1 0 1 0 0,0 0-1 0 0,0 0 1 0 0,0 0-1 0 0,0-1 1 0 0,0 1 0 0 0,0 0-1 0 0,0 0 1 0 0,0 0-1 0 0,-1 2 1 0 0,0 2 101 0 0,-6 49 92 0 0,-4 58 561 0 0,11-95-719 0 0,0-1 0 0 0,1 1 1 0 0,0-1-1 0 0,7 25 0 0 0,-7-37-387 0 0,1-1 1 0 0,-1 0-1 0 0,1 0 0 0 0,0 0 0 0 0,0 0 1 0 0,1 0-1 0 0,-1 0 0 0 0,1 0 0 0 0,0-1 0 0 0,0 0 1 0 0,0 1-1 0 0,0-1 0 0 0,0 0 0 0 0,1 0 1 0 0,0-1-1 0 0,-1 1 0 0 0,1-1 0 0 0,0 0 1 0 0,0 0-1 0 0,0 0 0 0 0,1 0 0 0 0,-1-1 0 0 0,0 0 1 0 0,1 0-1 0 0,-1 0 0 0 0,0 0 0 0 0,1 0 1 0 0,-1-1-1 0 0,1 0 0 0 0,7-1 0 0 0,7-2-5527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7.3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1 7831 0 0,'0'0'603'0'0,"-2"1"-396"0"0,-6 5-387 0 0,5-4 444 0 0,1 0 0 0 0,-1 0 1 0 0,0 0-1 0 0,1 0 0 0 0,-1 0 0 0 0,1 1 0 0 0,0-1 0 0 0,0 1 0 0 0,0 0 1 0 0,0 0-1 0 0,0-1 0 0 0,1 1 0 0 0,-1 0 0 0 0,-1 4 0 0 0,0 7 107 0 0,1 0 1 0 0,0 1-1 0 0,1-1 0 0 0,1 1 0 0 0,0-1 0 0 0,1 0 0 0 0,0 1 1 0 0,1-1-1 0 0,7 24 0 0 0,-8-31-334 0 0,1-1 1 0 0,1 1 0 0 0,-1-1-1 0 0,1 0 1 0 0,0 0-1 0 0,1 0 1 0 0,0 0 0 0 0,-1-1-1 0 0,2 1 1 0 0,-1-1-1 0 0,1 0 1 0 0,-1 0-1 0 0,2 0 1 0 0,-1-1 0 0 0,0 0-1 0 0,1 0 1 0 0,0 0-1 0 0,-1-1 1 0 0,2 0-1 0 0,-1 0 1 0 0,0 0 0 0 0,10 2-1 0 0,-12-4-20 0 0,0-1 0 0 0,0 0 0 0 0,0 0-1 0 0,0 0 1 0 0,0 0 0 0 0,-1 0 0 0 0,1-1-1 0 0,0 1 1 0 0,0-1 0 0 0,0 0 0 0 0,0-1-1 0 0,0 1 1 0 0,-1-1 0 0 0,1 1 0 0 0,0-1 0 0 0,-1 0-1 0 0,0-1 1 0 0,1 1 0 0 0,-1 0 0 0 0,4-5-1 0 0,5-5 6 0 0,-1 0-1 0 0,0 0 0 0 0,14-22 1 0 0,-13 15-121 0 0,14-29 0 0 0,-12 21 59 0 0,-9 15 179 0 0,0-1-1 0 0,-1 1 0 0 0,-1-1 1 0 0,0 0-1 0 0,-1 0 0 0 0,0 0 1 0 0,0-26-1 0 0,-2 38 815 0 0,1 3-798 0 0,33 108 86 0 0,1 1 279 0 0,-34-108-636 0 0,0 1-1 0 0,1-1 1 0 0,-1 0 0 0 0,1 0-1 0 0,0 1 1 0 0,0-1-1 0 0,0-1 1 0 0,1 1-1 0 0,-1 0 1 0 0,1-1 0 0 0,-1 1-1 0 0,1-1 1 0 0,0 0-1 0 0,0 0 1 0 0,0 0-1 0 0,0 0 1 0 0,0 0 0 0 0,6 2-1 0 0,-8-4-34 0 0,-1 0-1 0 0,1 0 1 0 0,-1 0-1 0 0,1 0 1 0 0,0 1-1 0 0,-1-1 1 0 0,1 0-1 0 0,-1 0 1 0 0,1 0-1 0 0,0 0 1 0 0,-1-1-1 0 0,1 1 1 0 0,-1 0-1 0 0,1 0 1 0 0,0 0-1 0 0,-1 0 1 0 0,1-1-1 0 0,2 0-413 0 0,11-3-1315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7.7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3679 0 0,'0'0'284'0'0,"0"-2"-186"0"0,4-4 2952 0 0,4 16 197 0 0,-3-3-2676 0 0,0 1 0 0 0,-1-1 0 0 0,7 15 0 0 0,4 8 40 0 0,9 16-211 0 0,-15-27-942 0 0,23 34 0 0 0,-22-38-3972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8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0 318 2759 0 0,'0'-2'207'0'0,"0"-6"-23"0"0,0 8-168 0 0,0 0-1 0 0,0 0 1 0 0,0 0 0 0 0,0 0-1 0 0,0-1 1 0 0,0 1-1 0 0,0 0 1 0 0,0 0 0 0 0,0 0-1 0 0,0 0 1 0 0,0 0-1 0 0,0 0 1 0 0,0 0 0 0 0,0 0-1 0 0,1 0 1 0 0,-1-1-1 0 0,0 1 1 0 0,0 0 0 0 0,0 0-1 0 0,0 0 1 0 0,0 0-1 0 0,0 0 1 0 0,0 0 0 0 0,0 0-1 0 0,0 0 1 0 0,0 0-1 0 0,0 0 1 0 0,0 0 0 0 0,0 0-1 0 0,0 0 1 0 0,1-1-1 0 0,-1 1 1 0 0,0 0 0 0 0,0 0-1 0 0,0 0 1 0 0,0 0-1 0 0,0 0 1 0 0,0 0 0 0 0,0 0-1 0 0,0 0 1 0 0,1 0-1 0 0,-1 0 1 0 0,0 0 0 0 0,0 0-1 0 0,0 0 1 0 0,0 0-1 0 0,7-1 169 0 0,-1-1-1 0 0,1 1 0 0 0,0 1 0 0 0,0-1 0 0 0,0 1 1 0 0,0 1-1 0 0,0-1 0 0 0,-1 1 0 0 0,1 0 0 0 0,0 0 0 0 0,0 1 1 0 0,7 3-1 0 0,15 4-1613 0 0,0-1-1 0 0,54 8 1 0 0,-43-14 800 0 0,-28-2 1438 0 0,0 1-1 0 0,16 2 12913 0 0,-29-3-13631 0 0,-1 0-1 0 0,1 0 1 0 0,0 0-1 0 0,0 1 1 0 0,-1-1-1 0 0,1 0 1 0 0,0 1-1 0 0,0-1 1 0 0,0 1-1 0 0,-1-1 1 0 0,1 1-1 0 0,0 0 0 0 0,0-1 1 0 0,0 1-1 0 0,0 0 1 0 0,0 0-1 0 0,0 0 1 0 0,0 0-1 0 0,1 0 1 0 0,-1 0-1 0 0,0 0 1 0 0,0 0-1 0 0,1 0 1 0 0,-1 0-1 0 0,1 0 1 0 0,-1 0-1 0 0,0 2 1 0 0,0 1 52 0 0,-1 1 0 0 0,1-1 1 0 0,0 1-1 0 0,0-1 0 0 0,-1 9 1 0 0,2-2-35 0 0,1 0 1 0 0,0 0-1 0 0,0 0 0 0 0,1-1 1 0 0,0 1-1 0 0,1-1 1 0 0,1 1-1 0 0,-1-1 1 0 0,2 0-1 0 0,5 10 1 0 0,-4-8-81 0 0,0-2 1 0 0,1 1-1 0 0,1-1 1 0 0,-1 0-1 0 0,2 0 1 0 0,-1-1-1 0 0,1 0 0 0 0,15 11 1 0 0,-17-15-360 0 0,1-1 1 0 0,-1 0 0 0 0,16 6-1 0 0,-19-8-48 0 0,0-1 0 0 0,0 1-1 0 0,1-1 1 0 0,-1 0 0 0 0,1-1 0 0 0,-1 1-1 0 0,1-1 1 0 0,7 0 0 0 0,0-5-961 0 0,-1-1-69 0 0</inkml:trace>
  <inkml:trace contextRef="#ctx0" brushRef="#br0" timeOffset="1">681 32 1839 0 0,'1'-6'61'0'0,"0"3"25"0"0,0 0 0 0 0,0-1-1 0 0,0 1 1 0 0,0 0 0 0 0,0 0 0 0 0,5-4 5924 0 0,5 33 228 0 0,-4 2-3616 0 0,-2 32-2609 0 0,-3-21 568 0 0,11 163-517 0 0,-6-88-3110 0 0,-5-85 1540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8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 5 5983 0 0,'-2'-1'129'0'0,"1"1"1"0"0,0-1-1 0 0,-1 1 0 0 0,1-1 0 0 0,-1 1 0 0 0,1 0 0 0 0,0-1 0 0 0,-1 1 0 0 0,1 0 0 0 0,-1 0 0 0 0,1 0 0 0 0,-1 0 1 0 0,1 0-1 0 0,-1 0 0 0 0,1 0 0 0 0,-1 1 0 0 0,1-1 0 0 0,0 1 0 0 0,-1-1 0 0 0,1 1 0 0 0,0-1 0 0 0,-1 1 0 0 0,1 0 1 0 0,0-1-1 0 0,0 1 0 0 0,-1 0 0 0 0,1 0 0 0 0,-2 2 0 0 0,-4 3 1577 0 0,1 1 1 0 0,0 0-1 0 0,-8 10 0 0 0,11-13-1365 0 0,-3 5-43 0 0,1 0 0 0 0,0 0 0 0 0,1 1 1 0 0,0-1-1 0 0,1 1 0 0 0,0 0 0 0 0,0 0 1 0 0,-2 15-1 0 0,-1 1 36 0 0,4-15-199 0 0,0 0 0 0 0,1 0 0 0 0,0 0 0 0 0,0 0-1 0 0,1-1 1 0 0,2 13 0 0 0,-2-18-106 0 0,1 0 1 0 0,0-1-1 0 0,0 1 0 0 0,0 0 0 0 0,1 0 1 0 0,-1-1-1 0 0,1 1 0 0 0,0-1 0 0 0,1 0 1 0 0,-1 1-1 0 0,1-1 0 0 0,0 0 0 0 0,0 0 1 0 0,0-1-1 0 0,6 7 0 0 0,-5-8-41 0 0,1 0-1 0 0,-1 0 1 0 0,0-1-1 0 0,1 0 1 0 0,-1 1-1 0 0,0-1 1 0 0,1-1-1 0 0,0 1 1 0 0,-1-1-1 0 0,1 1 1 0 0,-1-2 0 0 0,1 1-1 0 0,-1 0 1 0 0,1-1-1 0 0,-1 0 1 0 0,7-1-1 0 0,-5-2-252 0 0,1 1-1 0 0,-1-1 1 0 0,0 0-1 0 0,0-1 1 0 0,7-6-1 0 0,13-15-4247 0 0,-21 21 2606 0 0,11-12-3752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8.7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 6447 0 0,'0'0'499'0'0,"-1"3"-328"0"0,-3 18 1408 0 0,1 1 1 0 0,0-1 0 0 0,2 1-1 0 0,0 0 1 0 0,4 33-1 0 0,4-13-1263 0 0,-3-19 32 0 0,19 72 346 0 0,-20-85-749 0 0,1 0 0 0 0,0 0 0 0 0,1 0 1 0 0,0 0-1 0 0,0-1 0 0 0,13 17 1 0 0,-16-24-85 0 0,0 0 1 0 0,1 1-1 0 0,-1-1 1 0 0,0 0-1 0 0,1 0 1 0 0,0 0-1 0 0,-1-1 1 0 0,1 1 0 0 0,0-1-1 0 0,0 1 1 0 0,0-1-1 0 0,0 0 1 0 0,5 2-1 0 0,-6-3-88 0 0,0 0 0 0 0,0 0 0 0 0,0 0 0 0 0,-1 0 0 0 0,1 0 0 0 0,0 0 0 0 0,0-1 0 0 0,0 1 0 0 0,0-1 0 0 0,-1 1 0 0 0,1-1 0 0 0,0 0 0 0 0,0 1 0 0 0,-1-1 1 0 0,1 0-1 0 0,-1 0 0 0 0,1 0 0 0 0,-1 0 0 0 0,1 0 0 0 0,-1-1 0 0 0,1 1 0 0 0,-1 0 0 0 0,0-1 0 0 0,0 1 0 0 0,1-3 0 0 0,5-7-1591 0 0</inkml:trace>
  <inkml:trace contextRef="#ctx0" brushRef="#br0" timeOffset="1">313 280 2303 0 0,'-3'33'-438'0'0,"-9"17"4863"0"0,8-36-2755 0 0,1 0 1 0 0,1 0 0 0 0,-2 22 0 0 0,4-31-1524 0 0,0-1 0 0 0,1 1 0 0 0,0 0 0 0 0,0-1 0 0 0,0 1 0 0 0,4 8 0 0 0,-2-5-90 0 0,-2-6-155 0 0,0 0-1 0 0,0 0 1 0 0,0 0-1 0 0,0 0 1 0 0,0 0-1 0 0,1 0 1 0 0,-1 0-1 0 0,1 0 1 0 0,-1 0-1 0 0,1-1 1 0 0,0 1-1 0 0,-1 0 1 0 0,1-1 0 0 0,0 0-1 0 0,0 1 1 0 0,0-1-1 0 0,1 0 1 0 0,-1 0-1 0 0,0 0 1 0 0,0 0-1 0 0,3 0 1 0 0,7 2-4260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9.0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0 1839 0 0,'-1'2'134'0'0,"-8"18"2979"0"0,1 0 0 0 0,1 1 0 0 0,-6 24 0 0 0,-9 69 2633 0 0,14-68-5370 0 0,-10 59 724 0 0,-34 157-1668 0 0,42-224-952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9.4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91 8751 0 0,'0'0'794'0'0,"2"0"-652"0"0,0 0 100 0 0,0-1 0 0 0,0 0 0 0 0,1 1 0 0 0,-1-1 0 0 0,0 0 0 0 0,0 0 0 0 0,0 0 0 0 0,0 0-1 0 0,0 0 1 0 0,0-1 0 0 0,0 1 0 0 0,0-1 0 0 0,2-2 0 0 0,5-4 279 0 0,11-16 293 0 0,-18 23-296 0 0,-2 0-366 0 0,0-1-1 0 0,-1 0 0 0 0,1 1 0 0 0,0-1 1 0 0,0 1-1 0 0,-1-1 0 0 0,1 1 0 0 0,-1-1 1 0 0,1 1-1 0 0,-1-1 0 0 0,1 1 0 0 0,-1-1 1 0 0,0 1-1 0 0,0 0 0 0 0,0-1 0 0 0,0 1 1 0 0,0 0-1 0 0,0 0 0 0 0,0-1 0 0 0,0 1 1 0 0,0 0-1 0 0,-1 0 0 0 0,1 1 0 0 0,-3-3 1 0 0,2 2-9 0 0,-1 0 1 0 0,1 1 0 0 0,-1-1-1 0 0,1 0 1 0 0,-1 1-1 0 0,1-1 1 0 0,-1 1 0 0 0,0 0-1 0 0,1 0 1 0 0,-1 0-1 0 0,1 0 1 0 0,-1 0 0 0 0,-4 2-1 0 0,7-2-114 0 0,-1 1 0 0 0,1-1-1 0 0,-1 1 1 0 0,1-1 0 0 0,-1 1-1 0 0,1-1 1 0 0,0 1 0 0 0,0-1 0 0 0,-1 1-1 0 0,1 0 1 0 0,0-1 0 0 0,0 1-1 0 0,0-1 1 0 0,-1 1 0 0 0,1 0-1 0 0,0-1 1 0 0,0 1 0 0 0,0 0 0 0 0,0 1 35 0 0,-1 2-15 0 0,-1 1 0 0 0,1 0 1 0 0,1-1-1 0 0,-1 1 0 0 0,1 0 1 0 0,0 0-1 0 0,0 0 0 0 0,0 0 1 0 0,0 0-1 0 0,3 7 0 0 0,-2-6-49 0 0,5 17-8 0 0,14 33 0 0 0,-16-49-7 0 0,0 1 0 0 0,0-1 0 0 0,0 1 0 0 0,1-1 0 0 0,0-1 0 0 0,1 1 0 0 0,11 10 0 0 0,-13-12-150 0 0,1-1 0 0 0,0 0 1 0 0,0-1-1 0 0,1 1 0 0 0,-1-1 0 0 0,1 0 0 0 0,0 0 0 0 0,-1-1 0 0 0,1 1 0 0 0,0-1 0 0 0,10 1 1 0 0,19 9-2456 0 0,-29-9 1320 0 0,1-1 1 0 0,-1 0-1 0 0,1 0 0 0 0,8 1 0 0 0,3-3-3323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09.7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5983 0 0,'0'0'464'0'0,"0"2"-305"0"0,0 19 1412 0 0,2-1-1 0 0,0 1 1 0 0,9 32 0 0 0,-5-30-878 0 0,2 0 0 0 0,0 0 0 0 0,2 0 0 0 0,0-1 0 0 0,17 24 0 0 0,-11-16 9 0 0,-11-22-392 0 0,-1 1 1 0 0,2-1 0 0 0,-1 0 0 0 0,9 10 0 0 0,-12-17-204 0 0,-1 0-1 0 0,1 0 0 0 0,-1 0 1 0 0,1 0-1 0 0,0-1 1 0 0,0 1-1 0 0,-1-1 1 0 0,1 1-1 0 0,0-1 0 0 0,0 0 1 0 0,0 1-1 0 0,0-1 1 0 0,-1 0-1 0 0,4 0 1 0 0,-4 0 16 0 0,1-1-82 0 0,0 0 1 0 0,0 0-1 0 0,-1 0 0 0 0,1-1 0 0 0,0 1 1 0 0,-1 0-1 0 0,1-1 0 0 0,-1 1 0 0 0,0-1 1 0 0,1 1-1 0 0,-1-1 0 0 0,0 0 0 0 0,2-2 1 0 0,19-39-137 0 0,9-29-5253 0 0,-12 26 2508 0 0,-3 13 833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10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 0 2303 0 0,'-9'5'242'0'0,"0"1"0"0"0,0 0 0 0 0,1 0 0 0 0,0 1 0 0 0,-12 12 0 0 0,-33 43 7237 0 0,47-54-6178 0 0,-3 3-881 0 0,1 0-1 0 0,0 1 0 0 0,1 0 0 0 0,0 1 0 0 0,1 0 1 0 0,-8 26-1 0 0,13-35-392 0 0,1 0 1 0 0,-1-1-1 0 0,1 1 0 0 0,0 0 1 0 0,1 0-1 0 0,-1 0 0 0 0,1 0 1 0 0,-1 0-1 0 0,1-1 0 0 0,0 1 1 0 0,1 0-1 0 0,-1 0 0 0 0,1-1 1 0 0,-1 1-1 0 0,1-1 0 0 0,0 0 1 0 0,0 1-1 0 0,4 3 0 0 0,-3-4-20 0 0,0 1-1 0 0,0-1 0 0 0,0 1 1 0 0,1-1-1 0 0,-1 0 0 0 0,1 0 1 0 0,0 0-1 0 0,0-1 0 0 0,0 0 1 0 0,0 1-1 0 0,0-1 1 0 0,0-1-1 0 0,1 1 0 0 0,8 2 1 0 0,-5-3-10 0 0,-5 0 10 0 0,1-1-1 0 0,-1 1 1 0 0,1-1-1 0 0,-1 0 1 0 0,0 0 0 0 0,1 0-1 0 0,-1 0 1 0 0,1 0-1 0 0,-1-1 1 0 0,1 0-1 0 0,-1 1 1 0 0,6-3-1 0 0,0-1 26 0 0,0 0-1 0 0,14-10 1 0 0,-19 12-23 0 0,-1-1 1 0 0,0 1-1 0 0,0-1 1 0 0,0 0-1 0 0,-1 0 1 0 0,1 0-1 0 0,-1-1 1 0 0,1 1-1 0 0,1-5 1 0 0,11-17 39 0 0,-10 18-7 0 0,0-1 0 0 0,-1-1 0 0 0,5-11 0 0 0,-7 17 8 0 0,2-9 368 0 0,0 1 1 0 0,-1-1-1 0 0,0 0 0 0 0,0 0 1 0 0,0-18-1 0 0,-3 29 254 0 0,-4 15-84 0 0,2-6-537 0 0,0 1 1 0 0,1-1-1 0 0,0 1 0 0 0,0-1 1 0 0,1 1-1 0 0,0 0 1 0 0,2 15-1 0 0,-1-17-450 0 0,1 0 1 0 0,-1 0-1 0 0,1 0 0 0 0,0-1 0 0 0,1 1 1 0 0,-1-1-1 0 0,1 1 0 0 0,1-1 1 0 0,6 10-1 0 0,3-4-9316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1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28 227 919 0 0,'0'0'312'0'0,"-7"-10"4475"0"0,-12-20-1062 0 0,18 28-3151 0 0,2-6 2699 0 0,9 30-2539 0 0,0 0 1 0 0,-1 1-1 0 0,8 38 1 0 0,-13-50-561 0 0,4 17 100 0 0,91 337 2037 0 0,-62-196-1624 0 0,-10-34-270 0 0,1 8 90 0 0,-13-54-84 0 0,5 41 439 0 0,-14-95-484 0 0,3 54 0 0 0,-6 20 226 0 0,-3-107-583 0 0,1-1-1 0 0,-1 1 1 0 0,1 0-1 0 0,0 0 1 0 0,0-1-1 0 0,0 1 1 0 0,0-1 0 0 0,0 1-1 0 0,0-1 1 0 0,0 1-1 0 0,0-1 1 0 0,0 0-1 0 0,1 1 1 0 0,-1-1-1 0 0,1 0 1 0 0,-1 0-1 0 0,1 0 1 0 0,-1 0 0 0 0,1 0-1 0 0,0 0 1 0 0,3 1-1 0 0,3 2 87 0 0,1-1 0 0 0,0 0 0 0 0,11 3 0 0 0,219 64-1 0 0,-73-18-31 0 0,11-5 8 0 0,305 98 250 0 0,-453-133-268 0 0,81 33 241 0 0,-106-43-287 0 0,0 0-1 0 0,0 0 1 0 0,0 0-1 0 0,0-1 1 0 0,0 1-1 0 0,1-1 1 0 0,-1 0-1 0 0,1 0 1 0 0,-1-1-1 0 0,1 1 1 0 0,-1-1-1 0 0,1 0 1 0 0,-1-1-1 0 0,1 1 1 0 0,-1-1-1 0 0,1 1 1 0 0,6-3-1 0 0,22-8 10 0 0,-10 5-4 0 0,26-12-1 0 0,65-24-23 0 0,-46 19 0 0 0,-31 9-1 0 0,169-58-34 0 0,-143 53 21 0 0,85-14 0 0 0,-104 26 14 0 0,79-1 0 0 0,26 7 0 0 0,-64-5 0 0 0,-78 5-10 0 0,-1 0-1 0 0,1 0 1 0 0,-1-1-1 0 0,0 0 1 0 0,7-3-1 0 0,0 0 2 0 0,-12 5 9 0 0,1-1 0 0 0,-1 1 0 0 0,0 0 0 0 0,1-1 0 0 0,-1 1 0 0 0,0-1 0 0 0,1 0 0 0 0,-1 1 0 0 0,0-1 0 0 0,0 0 0 0 0,0 0 0 0 0,0 0 0 0 0,0 0 0 0 0,0 0 0 0 0,0 0 0 0 0,0 0 0 0 0,0 0 0 0 0,0 0 0 0 0,0 0 0 0 0,0-2 0 0 0,2-3 0 0 0,6-6 0 0 0,-2-1 0 0 0,1 0 0 0 0,-2 0 0 0 0,0-1 0 0 0,5-15 0 0 0,-5 8 0 0 0,-1 1 0 0 0,4-28 0 0 0,-1 6 0 0 0,19-109 112 0 0,-5-2 0 0 0,-8-1 0 0 0,-9-275 0 0 0,-51 62 21 0 0,28 261-189 0 0,-13-41-2652 0 0,30 144 1059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10.4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 9903 0 0,'-10'30'440'0'0,"8"-12"88"0"0,0 6-424 0 0,0 8-104 0 0,0 6 0 0 0,0 4 0 0 0,2 4 328 0 0,2-1 48 0 0,4 1 8 0 0,-2 0 0 0 0,2-4-240 0 0,0-2-48 0 0,2 0 0 0 0,2-4-8 0 0,0-4-88 0 0,2-4-136 0 0,0-4 32 0 0,2-2-4960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10.7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0 7831 0 0,'0'0'603'0'0,"-1"2"-396"0"0,-3 12 512 0 0,1 0 1 0 0,0-1 0 0 0,1 1-1 0 0,1 0 1 0 0,0 0 0 0 0,0 0-1 0 0,2 0 1 0 0,0 0 0 0 0,2 16-1 0 0,-1-19-561 0 0,1 0 1 0 0,0 0-1 0 0,0 0 0 0 0,1 0 0 0 0,0-1 0 0 0,1 1 0 0 0,0-1 1 0 0,1 0-1 0 0,0-1 0 0 0,1 1 0 0 0,14 15 0 0 0,-1-9-62 0 0,-18-15-21 0 0,10-3 48 0 0,-8 1-104 0 0,0 0 0 0 0,0 0 0 0 0,0-1 0 0 0,0 1 0 0 0,-1-1 0 0 0,1 0 0 0 0,0 0 0 0 0,-1 0 0 0 0,1-1 0 0 0,-1 1 0 0 0,0-1 0 0 0,0 1 0 0 0,0-1 0 0 0,0 0 0 0 0,4-7 0 0 0,2-3 45 0 0,-1-1 1 0 0,13-27-1 0 0,-3 3 25 0 0,-13 29 25 0 0,-1 1-1 0 0,-1-1 1 0 0,1 0 0 0 0,-1 0-1 0 0,-1-1 1 0 0,0 1-1 0 0,0-1 1 0 0,-1 1 0 0 0,1-13-1 0 0,-3 19 1029 0 0,1 6-496 0 0,-2 13-364 0 0,-1 26-448 0 0,4-30 151 0 0,0-1 0 0 0,0 1-1 0 0,1 0 1 0 0,1 0 0 0 0,0-1 0 0 0,1 0-1 0 0,0 0 1 0 0,6 12 0 0 0,-7-17-213 0 0,0 0 1 0 0,1 0 0 0 0,0-1 0 0 0,0 1 0 0 0,1-1-1 0 0,-1 0 1 0 0,1 0 0 0 0,0-1 0 0 0,1 0-1 0 0,-1 1 1 0 0,1-2 0 0 0,-1 1 0 0 0,1-1-1 0 0,1 0 1 0 0,8 4 0 0 0,9 3-1934 0 0,-20-7 1330 0 0,1-1 0 0 0,0 0 0 0 0,0 0 0 0 0,0 0 1 0 0,0 0-1 0 0,0-1 0 0 0,10 1 0 0 0,5-4-3132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11.1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101 134 1839 0 0,'4'-19'-153'0'0,"-2"11"873"0"0,0 0 1 0 0,1-15-1 0 0,-3 20 20 0 0,0-1 1 0 0,-1 1-1 0 0,1-1 0 0 0,-1 1 1 0 0,1-1-1 0 0,-1 1 0 0 0,0-1 0 0 0,-1 1 1 0 0,-1-6-1 0 0,1 6-318 0 0,1 1 1 0 0,-1-1-1 0 0,0 0 1 0 0,1 1-1 0 0,-1-1 0 0 0,0 1 1 0 0,0 0-1 0 0,-1 0 1 0 0,1 0-1 0 0,0 0 0 0 0,-6-4 1 0 0,7 6-303 0 0,0-1-1 0 0,-1 1 1 0 0,1-1-1 0 0,0 1 1 0 0,-1 0 0 0 0,1-1-1 0 0,-1 1 1 0 0,1 0 0 0 0,0 0-1 0 0,-1 0 1 0 0,1 0-1 0 0,-1 0 1 0 0,1 0 0 0 0,0 0-1 0 0,-1 0 1 0 0,1 1 0 0 0,-1-1-1 0 0,1 1 1 0 0,0-1-1 0 0,-1 1 1 0 0,1-1 0 0 0,0 1-1 0 0,0 0 1 0 0,0-1 0 0 0,-1 1-1 0 0,1 0 1 0 0,-2 2 0 0 0,1-1-45 0 0,-1 1 0 0 0,1 0 0 0 0,0-1 0 0 0,0 1 0 0 0,0 0 0 0 0,0 0 0 0 0,0 0 0 0 0,0 1 1 0 0,1-1-1 0 0,0 0 0 0 0,-1 1 0 0 0,1-1 0 0 0,1 1 0 0 0,-1-1 0 0 0,0 6 0 0 0,-2 4 13 0 0,2-5-60 0 0,-1-5-9 0 0,1 1 0 0 0,1-1-1 0 0,-1 1 1 0 0,1-1 0 0 0,-1 1-1 0 0,1 0 1 0 0,0-1-1 0 0,0 1 1 0 0,1-1 0 0 0,-1 1-1 0 0,1 0 1 0 0,-1-1 0 0 0,3 6-1 0 0,-2-8-17 0 0,-1 1 0 0 0,1-1 0 0 0,0 1 1 0 0,0-1-1 0 0,0 0 0 0 0,-1 1 0 0 0,1-1 0 0 0,1 0 0 0 0,-1 0 0 0 0,0 0 0 0 0,0 0 0 0 0,0 0 0 0 0,1 0 0 0 0,-1 0 0 0 0,0 0 1 0 0,1 0-1 0 0,-1-1 0 0 0,3 2 0 0 0,-1-1 4 0 0,0-1-1 0 0,0 1 1 0 0,1-1 0 0 0,-1 1 0 0 0,0-1-1 0 0,0 0 1 0 0,1 0 0 0 0,4-2 0 0 0,2 1 2 0 0,-1-2 0 0 0,0 1 0 0 0,0-2 0 0 0,0 1 0 0 0,12-7 0 0 0,-11 5-57 0 0,-6 4 37 0 0,-1-1-1 0 0,0 0 1 0 0,1 0 0 0 0,-1 0-1 0 0,0 0 1 0 0,0 0 0 0 0,0-1 0 0 0,4-4-1 0 0,-3 2 25 0 0,-3 4 202 0 0,1 12 179 0 0,-2 2-354 0 0,1-1 1 0 0,0 1-1 0 0,5 19 0 0 0,-5-27-92 0 0,0-1 0 0 0,1 1 1 0 0,-1-1-1 0 0,1 1 0 0 0,0-1 0 0 0,0 0 1 0 0,1 1-1 0 0,-1-1 0 0 0,1 0 0 0 0,0-1 0 0 0,0 1 1 0 0,0 0-1 0 0,5 3 0 0 0,-6-6-329 0 0,1 0-1 0 0,0 1 0 0 0,0-1 1 0 0,0 0-1 0 0,-1-1 0 0 0,1 1 1 0 0,0 0-1 0 0,0-1 1 0 0,0 0-1 0 0,0 1 0 0 0,0-1 1 0 0,0-1-1 0 0,4 1 1 0 0,5-3-5567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11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 7831 0 0,'0'0'356'0'0,"0"-2"-6"0"0,0-16 3595 0 0,1 21-1825 0 0,34 125 1224 0 0,-2-6-3194 0 0,2 6-281 0 0,3 17-1771 0 0,-37-140 1184 0 0,-2-5 276 0 0,-4-15 122 0 0,-6-27 70 0 0,8 20 358 0 0,-3-27 319 0 0,5 45-325 0 0,1 0 1 0 0,0 0 0 0 0,0 0 0 0 0,1 0-1 0 0,-1 0 1 0 0,1 0 0 0 0,0 0 0 0 0,0 0 0 0 0,2-5-1 0 0,-2 8 442 0 0,1 0-272 0 0,0 1-226 0 0,5-3 144 0 0,0 1 0 0 0,0 0-1 0 0,0 1 1 0 0,11-2 0 0 0,15 4 360 0 0,59 8 0 0 0,-82-7-508 0 0,-1-1-1 0 0,1 1 1 0 0,0-2 0 0 0,0 0-1 0 0,0 0 1 0 0,0 0 0 0 0,0-1-1 0 0,0-1 1 0 0,0 0 0 0 0,0 0-1 0 0,0-1 1 0 0,-1 0 0 0 0,0-1 0 0 0,14-6-1 0 0,-20 9-41 0 0,-2 0 0 0 0,1 0 0 0 0,-1 1 0 0 0,0-1 0 0 0,0 1 0 0 0,0-1 0 0 0,0 0 0 0 0,0 0 0 0 0,-1 0 0 0 0,1 0 0 0 0,0 0 0 0 0,0 0 0 0 0,0 0 0 0 0,-1 0 0 0 0,1 0 0 0 0,0-1 0 0 0,8-11 0 0 0,-9 8 0 0 0,-1 3 0 0 0,1 0 21 0 0,0 0-1 0 0,0-1 1 0 0,0 1 0 0 0,0 0-1 0 0,0 0 1 0 0,0 0 0 0 0,-1 0-1 0 0,1 0 1 0 0,-1 0-1 0 0,0-1 1 0 0,0 1 0 0 0,1 0-1 0 0,-1 1 1 0 0,0-1 0 0 0,-1 0-1 0 0,1 0 1 0 0,0 0-1 0 0,-1 1 1 0 0,-2-4 0 0 0,1 3 56 0 0,1 0 0 0 0,-1 0 1 0 0,-1 0-1 0 0,1 0 0 0 0,0 0 0 0 0,0 1 1 0 0,0 0-1 0 0,-1-1 0 0 0,1 1 1 0 0,-1 0-1 0 0,-5 0 0 0 0,4 0 45 0 0,0 1 1 0 0,0 0-1 0 0,0 0 0 0 0,-1 0 0 0 0,1 0 0 0 0,0 1 0 0 0,-10 2 1 0 0,12-2-83 0 0,0 0 0 0 0,0 0 0 0 0,1 0 0 0 0,-1 1 1 0 0,0-1-1 0 0,1 1 0 0 0,-1-1 0 0 0,1 1 0 0 0,-1 0 0 0 0,1 0 1 0 0,0 0-1 0 0,-1 0 0 0 0,-1 4 0 0 0,1-2 103 0 0,0 0 0 0 0,1 0-1 0 0,0 1 1 0 0,0 0 0 0 0,0-1-1 0 0,0 1 1 0 0,0 0 0 0 0,1 0-1 0 0,0 0 1 0 0,0 0 0 0 0,1 0 0 0 0,-1 9-1 0 0,2-8-35 0 0,-1 0-1 0 0,1 1 1 0 0,1-1-1 0 0,-1 0 1 0 0,1 1-1 0 0,0-1 1 0 0,1 0-1 0 0,-1 0 1 0 0,7 9-1 0 0,-5-8-37 0 0,1-1 0 0 0,0 0 0 0 0,0 0-1 0 0,1-1 1 0 0,-1 0 0 0 0,1 1 0 0 0,10 5 0 0 0,0 0 85 0 0,33 15 1 0 0,-32-19-111 0 0,0-1 1 0 0,0-1-1 0 0,1 0 1 0 0,0-1-1 0 0,35 3 0 0 0,93-5-1749 0 0,-94-3-4306 0 0,1-3-2007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14.8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99 11863 0 0,'-1'-2'540'0'0,"-16"-23"208"0"0,6 8-536 0 0,7 10 438 0 0,-1 1 0 0 0,1-1 0 0 0,-1 1 0 0 0,0 0 1 0 0,-1 0-1 0 0,-11-9 0 0 0,16 14-302 0 0,-6 5 157 0 0,5-2-461 0 0,0 0-1 0 0,0 0 1 0 0,0 0 0 0 0,0 0-1 0 0,1 0 1 0 0,-1 0-1 0 0,1 1 1 0 0,0-1 0 0 0,-1 1-1 0 0,1-1 1 0 0,0 1 0 0 0,1-1-1 0 0,-2 4 1 0 0,-6 39 197 0 0,6-29-150 0 0,-11 146 258 0 0,11-110-345 0 0,2-9-4 0 0,9 74 0 0 0,-3-53 0 0 0,19 151-1096 0 0,-23-202 326 0 0,0 0 1 0 0,2 0-1 0 0,0 0 0 0 0,5 12 0 0 0,-1-5-1109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15.2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13 185 3223 0 0,'-1'-2'143'0'0,"-1"-4"-120"0"0,0-1-1 0 0,0 1 1 0 0,0-1-1 0 0,1 0 1 0 0,0 1-1 0 0,0-12 1 0 0,0 6-12 0 0,1-13 1409 0 0,1 22-807 0 0,-1 0 0 0 0,1 0 0 0 0,0 0 0 0 0,0 0 0 0 0,0 0 0 0 0,0 1 0 0 0,1-1 0 0 0,-1 0 0 0 0,1 0 0 0 0,-1 1 0 0 0,1-1 0 0 0,0 1 0 0 0,0 0 0 0 0,3-4 0 0 0,-2 4-532 0 0,0 0-1 0 0,0 0 0 0 0,0 0 1 0 0,0 0-1 0 0,1 0 0 0 0,6-2 1 0 0,15-7 37 0 0,-20 8-118 0 0,1 1 0 0 0,0-1 0 0 0,0 1 0 0 0,-1 0 0 0 0,2 1 0 0 0,-1-1 0 0 0,11 0 0 0 0,-4 2 0 0 0,-1 0 0 0 0,1 1 0 0 0,20 4 0 0 0,-28-4 0 0 0,-1 1 0 0 0,1-1 0 0 0,-1 1 0 0 0,0 0 0 0 0,0 0 0 0 0,0 1 0 0 0,0-1 0 0 0,0 1 0 0 0,0 0 0 0 0,-1 0 0 0 0,1 0 0 0 0,-1 0 0 0 0,4 5 0 0 0,-5-6 0 0 0,0 0 0 0 0,0 0 0 0 0,-1 0 0 0 0,1 1 0 0 0,0-1 0 0 0,-1 1 0 0 0,0-1 0 0 0,1 1 0 0 0,-1 0 0 0 0,0-1 0 0 0,0 1 0 0 0,0 0 0 0 0,0 4 0 0 0,1 2 0 0 0,-1 0 26 0 0,1 0 0 0 0,-1 1 1 0 0,0-1-1 0 0,-1 0 0 0 0,-2 17 0 0 0,-9 44 592 0 0,9-62-487 0 0,2-6 651 0 0,-1 5-663 0 0,1-6-113 0 0,0 1-1 0 0,0-1 1 0 0,0 1-1 0 0,0 0 0 0 0,1-1 1 0 0,-1 1-1 0 0,0-1 1 0 0,1 1-1 0 0,-1 0 0 0 0,1-1 1 0 0,0 1-1 0 0,-1-1 1 0 0,2 2-1 0 0,-1-3 1 0 0,0 0 1 0 0,-1 0-1 0 0,1 0 1 0 0,-1-1 0 0 0,1 1-1 0 0,0 0 1 0 0,-1 0-1 0 0,1 0 1 0 0,-1-1-1 0 0,1 1 1 0 0,0 0-1 0 0,-1-1 1 0 0,1 1-1 0 0,-1 0 1 0 0,1-1-1 0 0,0 0 1 0 0,-1 1-5 0 0,18-20 49 0 0,-16 17-44 0 0,0 1 0 0 0,0 0 0 0 0,0-1 0 0 0,0 1-1 0 0,0 0 1 0 0,0 0 0 0 0,0 0 0 0 0,1 0 0 0 0,-1 1 0 0 0,1-1 0 0 0,-1 1-1 0 0,6-3 1 0 0,0 0-7 0 0,-6 2 1 0 0,-1 1 0 0 0,1-1 0 0 0,0 1 0 0 0,0 0 0 0 0,0 0 0 0 0,0 0 1 0 0,0 0-1 0 0,0 0 0 0 0,3-1 0 0 0,13-4 67 0 0,-11 2 37 0 0,-6 3-83 0 0,1 0 236 0 0,-1 1-223 0 0,0 0 0 0 0,0 0 0 0 0,0 0-1 0 0,-1 1 1 0 0,1-1 0 0 0,0 0 0 0 0,0 1 0 0 0,0-1-1 0 0,0 1 1 0 0,0-1 0 0 0,0 1 0 0 0,-1-1 0 0 0,1 1-1 0 0,0 0 1 0 0,0-1 0 0 0,-1 1 0 0 0,1 0 0 0 0,0 0-1 0 0,0 1 1 0 0,10 18 287 0 0,-9-16-364 0 0,14 36 125 0 0,-15-36-96 0 0,1 0-1 0 0,-1 0 1 0 0,1-1 0 0 0,0 1 0 0 0,-1-1 0 0 0,2 1-1 0 0,-1-1 1 0 0,0 0 0 0 0,4 4 0 0 0,-4-5-892 0 0,12 6-9013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15.5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 11519 0 0,'-1'1'887'0'0,"-1"3"-834"0"0,0-1 1 0 0,0 1-1 0 0,0 0 0 0 0,0 0 0 0 0,1 0 1 0 0,-1 0-1 0 0,1 0 0 0 0,0 1 0 0 0,0 4 1 0 0,-2 42 1057 0 0,3-38-620 0 0,0 46 536 0 0,2 0 0 0 0,3 0 0 0 0,3-1 0 0 0,21 81 1 0 0,-18-93-1175 0 0,22 74 1121 0 0,-26-100-3923 0 0,18 35 0 0 0,-7-26-3330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4.2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 2303 0 0,'0'2'9666'0'0,"-1"14"-9075"0"0,1 1 1 0 0,0-1 0 0 0,2 0 0 0 0,0 0 0 0 0,4 18 0 0 0,3 30 83 0 0,6 42 9 0 0,-8-82-478 0 0,-7-22-117 0 0,1 1 7 0 0,-1-3-72 0 0,0 1 0 0 0,0-1-1 0 0,0 0 1 0 0,0 1-1 0 0,0-1 1 0 0,1 0 0 0 0,-1 1-1 0 0,0-1 1 0 0,0 0 0 0 0,0 0-1 0 0,0 1 1 0 0,0-1-1 0 0,0 0 1 0 0,1 1 0 0 0,-1-1-1 0 0,0 0 1 0 0,0 0 0 0 0,1 1-1 0 0,-1-1 1 0 0,0 0-1 0 0,0 0 1 0 0,1 1 0 0 0,-1-1-1 0 0,0 0 1 0 0,1 0 0 0 0,4-5 163 0 0,0-2 1 0 0,0 1-1 0 0,-1 0 1 0 0,0-1-1 0 0,0 0 1 0 0,4-11-1 0 0,16-51-1485 0 0,-13 35 964 0 0,41-102 2183 0 0,-37 111-3001 0 0,-14 24 716 0 0,7 13 311 0 0,-2 2 214 0 0,0 0 0 0 0,-1 0 0 0 0,-1 0 0 0 0,0 1 0 0 0,-1-1 0 0 0,-1 1 0 0 0,1 22 0 0 0,0-15 29 0 0,8 42 1 0 0,-10-62 17 0 0,13-2 11 0 0,-12-1-138 0 0,0 1 1 0 0,1-1-1 0 0,-1 0 1 0 0,0 1-1 0 0,0-1 1 0 0,0 0-1 0 0,0-1 1 0 0,0 1-1 0 0,0 0 1 0 0,0-1-1 0 0,0 1 1 0 0,0-1-1 0 0,0 1 1 0 0,-1-1-1 0 0,1 0 1 0 0,-1 0-1 0 0,3-3 1 0 0,3-6 24 0 0,0 0 0 0 0,5-13-1 0 0,-3 6 27 0 0,6-9-10 0 0,-5 6 10 0 0,22-30 0 0 0,-23 42-12 0 0,-9 8-47 0 0,1 1 0 0 0,-1 0-1 0 0,1-1 1 0 0,-1 1 0 0 0,1 0-1 0 0,-1 0 1 0 0,1-1 0 0 0,-1 1-1 0 0,1 0 1 0 0,-1 0 0 0 0,1 0-1 0 0,-1 0 1 0 0,1 0 0 0 0,-1 0-1 0 0,1 0 1 0 0,-1 0 0 0 0,2 0-1 0 0,0 0 0 0 0,-1 1 0 0 0,1 0 0 0 0,0-1 0 0 0,-1 1 0 0 0,1 0 0 0 0,-1 0 0 0 0,1 0 0 0 0,-1 1 0 0 0,0-1 0 0 0,1 0 0 0 0,-1 0 0 0 0,2 3 0 0 0,15 22 0 0 0,-13-19 0 0 0,21 36 3 0 0,-20-30-75 0 0,2-1 0 0 0,-1 0 0 0 0,2-1 0 0 0,-1 1 1 0 0,1-1-1 0 0,1-1 0 0 0,12 11 0 0 0,-14-15-130 0 0,0-1 0 0 0,1 1-1 0 0,-1-1 1 0 0,1 0 0 0 0,0-1-1 0 0,0 0 1 0 0,1-1 0 0 0,-1 0-1 0 0,1 0 1 0 0,10 1 0 0 0,-13-4 4 0 0,0 1 1 0 0,1-1 0 0 0,-1 0-1 0 0,1-1 1 0 0,-1 0 0 0 0,1 0-1 0 0,-1 0 1 0 0,0-1 0 0 0,0 0 0 0 0,0-1-1 0 0,0 0 1 0 0,0 0 0 0 0,12-7-1 0 0,-8 2 26 0 0,-1 0-1 0 0,0 0 1 0 0,0-1 0 0 0,-1 0-1 0 0,-1-1 1 0 0,1 0-1 0 0,-1-1 1 0 0,10-18-1 0 0,-17 28 248 0 0,0 0 0 0 0,0-1 0 0 0,-1 1 0 0 0,1-1 0 0 0,0 1 0 0 0,-1-1 0 0 0,1 1 0 0 0,-1-1 0 0 0,0 0 0 0 0,1 1-1 0 0,-1-1 1 0 0,0 1 0 0 0,0-1 0 0 0,0 0 0 0 0,0 1 0 0 0,0-1 0 0 0,0 0 0 0 0,-1 1 0 0 0,1-1 0 0 0,-1 1 0 0 0,1-1 0 0 0,-1 0 0 0 0,1 1-1 0 0,-1-1 1 0 0,0 1 0 0 0,0 0 0 0 0,0-1 0 0 0,0 1 0 0 0,0 0 0 0 0,-2-3 0 0 0,2 3 43 0 0,-1-1 0 0 0,0 1-1 0 0,0-1 1 0 0,0 1 0 0 0,0 0 0 0 0,0 0 0 0 0,0 0 0 0 0,0 0 0 0 0,-1 0-1 0 0,1 1 1 0 0,0-1 0 0 0,0 1 0 0 0,-1-1 0 0 0,1 1 0 0 0,0 0-1 0 0,-1 0 1 0 0,1 0 0 0 0,0 0 0 0 0,-1 0 0 0 0,-3 1 0 0 0,4 0-54 0 0,0 0 0 0 0,0 1 1 0 0,0-1-1 0 0,0 0 1 0 0,0 1-1 0 0,0-1 1 0 0,1 1-1 0 0,-1 0 1 0 0,0 0-1 0 0,1 0 0 0 0,-1-1 1 0 0,-1 5-1 0 0,1-3-83 0 0,1 0 27 0 0,-1 0 0 0 0,0 1-1 0 0,1-1 1 0 0,0 1 0 0 0,0 0 0 0 0,0-1-1 0 0,0 1 1 0 0,1 0 0 0 0,0 0 0 0 0,-1 0-1 0 0,1-1 1 0 0,1 6 0 0 0,-1-4 82 0 0,0-3-96 0 0,1 0-1 0 0,-1-1 1 0 0,1 1 0 0 0,-1-1-1 0 0,1 1 1 0 0,0-1 0 0 0,0 1-1 0 0,-1-1 1 0 0,1 1 0 0 0,0-1 0 0 0,0 0-1 0 0,1 0 1 0 0,-1 1 0 0 0,0-1-1 0 0,0 0 1 0 0,0 0 0 0 0,3 1-1 0 0,0 1 30 0 0,0 0 0 0 0,0-1 0 0 0,0 0 0 0 0,8 4 0 0 0,-10-6-3 0 0,-1 1 0 0 0,1 0 0 0 0,0-1 0 0 0,0 0 1 0 0,0 1-1 0 0,0-1 0 0 0,0 0 0 0 0,-1 0 0 0 0,1 0 0 0 0,3 0 0 0 0,-1-1-5 0 0,-1-1 0 0 0,1 1 0 0 0,0-1 0 0 0,-1 1 0 0 0,1-1 0 0 0,-1 0 0 0 0,5-4 1 0 0,-4 3 7 0 0,0 1-8 0 0,0-1 1 0 0,-1 0 0 0 0,1 0-1 0 0,4-5 1 0 0,25-38 141 0 0,-28 38-82 0 0,-4 6 802 0 0,1 13-671 0 0,-2-7-228 0 0,1-1 1 0 0,0 1 0 0 0,0 0-1 0 0,0 0 1 0 0,0-1 0 0 0,0 1-1 0 0,1-1 1 0 0,0 1 0 0 0,0-1-1 0 0,4 7 1 0 0,2 1-142 0 0,-6-7 18 0 0,1 0 0 0 0,0-1 0 0 0,0 0 0 0 0,0 1 0 0 0,0-1 0 0 0,0 0 0 0 0,6 4 0 0 0,16 8-5639 0 0,-13-9 344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4.6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 2303 0 0,'2'-36'14068'0'0,"1"48"-13282"0"0,-2 0-571 0 0,0 0-1 0 0,1 0 1 0 0,0 0 0 0 0,5 12 0 0 0,-4-12-171 0 0,0 1 0 0 0,1 14 0 0 0,6 22 16 0 0,-9-47-90 0 0,0 0 0 0 0,0-1 0 0 0,0 1-1 0 0,0 0 1 0 0,0 0 0 0 0,0-1 0 0 0,1 1-1 0 0,-1-1 1 0 0,0 1 0 0 0,1-1 0 0 0,-1 0-1 0 0,1 0 1 0 0,0 1 0 0 0,-1-1 0 0 0,4 1-1 0 0,-5-2 27 0 0,2 1-204 0 0,0-1-12 0 0,3-3 89 0 0,1 1 0 0 0,-1-1-1 0 0,0 0 1 0 0,0 0 0 0 0,0-1-1 0 0,-1 1 1 0 0,1-1 0 0 0,-1 0 0 0 0,0 0-1 0 0,0-1 1 0 0,0 1 0 0 0,0-1-1 0 0,-1 0 1 0 0,0 0 0 0 0,0 0 0 0 0,4-10-1 0 0,41-91-25 0 0,-37 85 326 0 0,-10 20 1209 0 0,0 1-1312 0 0,1 0 0 0 0,-1 1 1 0 0,0 0-1 0 0,1-1 0 0 0,-1 1 1 0 0,0 0-1 0 0,0-1 1 0 0,0 1-1 0 0,1 0 0 0 0,-1 0 1 0 0,0 0-1 0 0,0 0 1 0 0,0 0-1 0 0,0 0 0 0 0,1 2 1 0 0,13 23-27 0 0,-9-15 19 0 0,11 15-56 0 0,-4-4-763 0 0,32 38 1 0 0,-29-47-4218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4.9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75 10015 0 0,'0'0'1604'0'0,"0"2"-1036"0"0,-3 13-172 0 0,2 0 0 0 0,0 0-1 0 0,0 0 1 0 0,2 0 0 0 0,3 29 0 0 0,-3-39-380 0 0,0 2-55 0 0,1 0 0 0 0,0 0 1 0 0,0-1-1 0 0,1 1 0 0 0,0-1 0 0 0,0 1 0 0 0,0-1 1 0 0,9 11-1 0 0,-10-14-13 0 0,-1-1-354 0 0,1-1-638 0 0,-1 0 939 0 0,0-1-1 0 0,0 1 1 0 0,-1-1-1 0 0,1 0 0 0 0,0 1 1 0 0,0-1-1 0 0,0 0 1 0 0,0 0-1 0 0,0 0 0 0 0,0 0 1 0 0,0 1-1 0 0,0-1 1 0 0,0 0-1 0 0,0-1 0 0 0,0 1 1 0 0,0 0-1 0 0,-1 0 1 0 0,1 0-1 0 0,0-1 0 0 0,0 1 1 0 0,0 0-1 0 0,1-1 1 0 0,1-1-137 0 0,-1 1 0 0 0,0-1 0 0 0,0 0 1 0 0,0 1-1 0 0,0-1 0 0 0,0 0 1 0 0,0 0-1 0 0,2-3 0 0 0,1-3-666 0 0,1-1 0 0 0,-2 0 0 0 0,8-16 0 0 0,32-114-1312 0 0,-24 71 10754 0 0,-20 71-7376 0 0,-6 95 2793 0 0,0 22-1923 0 0,7-62-1645 0 0,5 86 225 0 0,-3-120-1275 0 0,0 1 0 0 0,2 0 1 0 0,13 40-1 0 0,-8-42-1168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0,'-1'2'5376'0'0,"1"5"-4754"0"0,0-1 0 0 0,1 0 0 0 0,-1 0 0 0 0,1 0-1 0 0,1 0 1 0 0,3 11 0 0 0,2 16 8 0 0,4 46 726 0 0,-9-64-1037 0 0,-1 1 1 0 0,0 0-1 0 0,-3 20 0 0 0,1 1 33 0 0,3 105 1384 0 0,32 229 0 0 0,-33-365-1693 0 0,10 80 426 0 0,-9-59-261 0 0,1 0 0 0 0,2 0 0 0 0,1-1 0 0 0,10 31 0 0 0,-15-55-179 0 0,0 0 1 0 0,0 0-1 0 0,0 0 0 0 0,0 0 1 0 0,1-1-1 0 0,-1 1 0 0 0,1 0 0 0 0,-1 0 1 0 0,1-1-1 0 0,-1 1 0 0 0,1-1 0 0 0,0 0 1 0 0,0 1-1 0 0,0-1 0 0 0,0 0 1 0 0,0 0-1 0 0,0 0 0 0 0,0 0 0 0 0,3 0 1 0 0,1 1 20 0 0,1 0 1 0 0,-1-1 0 0 0,1 0-1 0 0,-1 0 1 0 0,8-1 0 0 0,46-2 24 0 0,73-12 0 0 0,-129 13-73 0 0,18 2 50 0 0,1-1-42 0 0,-19 1-10 0 0,24-2 0 0 0,-19-2 0 0 0,-3-4 0 0 0,-5 4 0 0 0,1 1 1 0 0,-1-1-1 0 0,0 0 0 0 0,-1 0 0 0 0,1 0 0 0 0,-1 0 0 0 0,1 0 1 0 0,-1 0-1 0 0,0 0 0 0 0,0 0 0 0 0,0 0 0 0 0,0 0 1 0 0,-1-1-1 0 0,0-3 0 0 0,-3-7-9 0 0,0 1-1 0 0,-7-13 1 0 0,0-4-110 0 0,0 1-21 0 0,-24-47-1 0 0,8 20 37 0 0,7 11 60 0 0,-50-128-55 0 0,12 22 99 0 0,17 43-64 0 0,30 70 56 0 0,-25-73-48 0 0,15 72-21 0 0,15 50-43 0 0,3-1 118 0 0,1 0 0 0 0,1-1 0 0 0,0 1 0 0 0,0 15 0 0 0,-1-2 1 0 0,2-10 0 0 0,1 0-1 0 0,0 0 0 0 0,5 24 1 0 0,2 7-46 0 0,22 131 36 0 0,-13-89 11 0 0,46 190 0 0 0,-55-255 0 0 0,7 9 0 0 0,-11-25 0 0 0,-2-9 0 0 0,-1-8 0 0 0,-2-3 0 0 0,-1 1 0 0 0,-1-1 0 0 0,-8-25 0 0 0,11 40 0 0 0,-11-31 0 0 0,-18-36 0 0 0,3 7 0 0 0,19 44 0 0 0,-108-303-304 0 0,114 316 296 0 0,0 1-1 0 0,0-1 1 0 0,0 1 0 0 0,0-1-1 0 0,0 1 1 0 0,0 0-1 0 0,-1-1 1 0 0,1 1 0 0 0,-4-4-1 0 0,4 5-55 0 0,2 19 13 0 0,1 0-1 0 0,0-1 0 0 0,7 21 1 0 0,0 9 21 0 0,12 66 30 0 0,58 184 0 0 0,-73-281 0 0 0,-1-2 0 0 0,-1 0 0 0 0,0 1 0 0 0,3 19 0 0 0,-7-34 0 0 0,0 1 0 0 0,0-1 0 0 0,0 0 0 0 0,0 0 0 0 0,1 0 0 0 0,-1 0 0 0 0,0 0 0 0 0,0 0 0 0 0,0 1 0 0 0,0-1 0 0 0,0 0 0 0 0,0 0 0 0 0,0 0 0 0 0,0 0 0 0 0,0 0 0 0 0,0 1 0 0 0,0-1 0 0 0,0 0 0 0 0,0 0 0 0 0,0 0 0 0 0,0 0 0 0 0,0 0 0 0 0,0 1 0 0 0,0-1 0 0 0,0 0 0 0 0,0 0 0 0 0,0 0 0 0 0,0 0 0 0 0,-1 0 0 0 0,1 0 0 0 0,0 1 0 0 0,0-1 0 0 0,0 0 0 0 0,0 0 0 0 0,0 0-1 0 0,0 0 1 0 0,0 0 0 0 0,0 0 0 0 0,-1 0 0 0 0,1 0 0 0 0,0 0 0 0 0,0 1 0 0 0,0-1 0 0 0,0 0 0 0 0,0 0 0 0 0,0 0 0 0 0,-1 0 0 0 0,1 0 0 0 0,0 0 0 0 0,0 0 0 0 0,0 0 0 0 0,0 0 0 0 0,0 0 0 0 0,-1 0 0 0 0,1 0 0 0 0,0 0 0 0 0,0 0 0 0 0,0 0 0 0 0,0 0 0 0 0,0 0 0 0 0,-1 0 0 0 0,1 0 0 0 0,0 0 0 0 0,0-1 0 0 0,0 1 0 0 0,0 0 0 0 0,0 0 0 0 0,0 0 0 0 0,-1 0 0 0 0,-6-6-10 0 0,7 5 8 0 0,-8-8-24 0 0,0-1 0 0 0,1 0 0 0 0,0 0 0 0 0,1 0-1 0 0,0-1 1 0 0,0 0 0 0 0,1-1 0 0 0,1 1 0 0 0,0-1 0 0 0,0 0 0 0 0,-1-12 0 0 0,-3-21-157 0 0,-3-75 0 0 0,10 103 123 0 0,-8-152-453 0 0,10 141 491 0 0,1-5-53 0 0,-3 26 19 0 0,24 80-83 0 0,-4-13 64 0 0,-11-33 75 0 0,64 211 0 0 0,-40-122 0 0 0,-25-89 17 0 0,-4-14 3 0 0,0-1-1 0 0,8 18 0 0 0,-36-99 11 0 0,-19-81 0 0 0,-5-76-57 0 0,41 174-163 0 0,-4-65 0 0 0,9 95 97 0 0,3 20 26 0 0,3 17-79 0 0,17 73 99 0 0,63 168 0 0 0,-77-240 40 0 0,6 19 25 0 0,1 0-1 0 0,2-2 1 0 0,27 45 0 0 0,-40-75-27 0 0,7 8 95 0 0,-7-11-35 0 0,-3-8-51 0 0,-25-95 0 0 0,-15-71 0 0 0,31 121-43 0 0,-5-29-94 0 0,-9-45-141 0 0,24 126 219 0 0,3 8 8 0 0,0 2-1 0 0,0-1 1 0 0,1 9 0 0 0,1 3 16 0 0,101 337-40 0 0,-58-221 161 0 0,-47-134-22 0 0,-8-16 4 0 0,3 6-70 0 0,-86-271-7 0 0,76 223-68 0 0,-8-25-133 0 0,18 68 146 0 0,-4-25-1 0 0,7 30 34 0 0,0-1-1 0 0,-1 0 1 0 0,0 1-1 0 0,-1 0 1 0 0,0-1-1 0 0,-4-8 1 0 0,6 16-36 0 0,9 13-26 0 0,0 6 63 0 0,-1-1 1 0 0,-1 1-1 0 0,6 26 0 0 0,0 1 2 0 0,86 286 103 0 0,-86-302-29 0 0,-8-18-7 0 0,1 1 0 0 0,-2 0 0 0 0,5 17 1 0 0,-8-27 26 0 0,-2-2-46 0 0,-1 0 0 0 0,1-1 0 0 0,0 1 0 0 0,0-1 0 0 0,0 1 0 0 0,0-1 0 0 0,-3 0 0 0 0,-1-3-30 0 0,0 0 0 0 0,0 0 0 0 0,0 0 0 0 0,1-1 0 0 0,0 0 0 0 0,0 0 0 0 0,0 0 0 0 0,0 0 0 0 0,1-1 0 0 0,0 0 0 0 0,0 0-1 0 0,0 0 1 0 0,-2-8 0 0 0,-5-11-69 0 0,1-1-1 0 0,-6-30 0 0 0,2 9 14 0 0,-4-12-355 0 0,-13-78 0 0 0,31 135 333 0 0,5 15-128 0 0,-2-8 198 0 0,17 55 13 0 0,-3 1 1 0 0,11 65-1 0 0,-25-108 8 0 0,17 100 58 0 0,-22-78-24 0 0,1-11 5 0 0,1-24-11 0 0,-1 3-7 0 0,-11 7 102 0 0,10-14-121 0 0,0 0-1 0 0,1 0 1 0 0,-1 0-1 0 0,0-1 1 0 0,0 1-1 0 0,0-1 1 0 0,0 1-1 0 0,0-1 1 0 0,0 0-1 0 0,-1 0 1 0 0,1 0-1 0 0,0 0 1 0 0,0 0-1 0 0,0-1 1 0 0,0 1-1 0 0,0 0 1 0 0,-3-2-1 0 0,-2 1 29 0 0,-1-1-41 0 0,1 1 0 0 0,0-1 0 0 0,0-1 1 0 0,0 1-1 0 0,0-1 0 0 0,1 0 0 0 0,-1-1 1 0 0,1 1-1 0 0,0-1 0 0 0,0-1 1 0 0,0 1-1 0 0,0-1 0 0 0,1 0 0 0 0,0 0 1 0 0,0-1-1 0 0,-8-11 0 0 0,6 7-17 0 0,1 0 0 0 0,0 0-1 0 0,1-1 1 0 0,0 0 0 0 0,0 0 0 0 0,1 0-1 0 0,1-1 1 0 0,0 1 0 0 0,-3-21 0 0 0,2 15-16 0 0,3 14 34 0 0,0 0 1 0 0,1 0-1 0 0,-1 0 0 0 0,0 0 0 0 0,1 0 0 0 0,0 0 0 0 0,0 0 1 0 0,0 0-1 0 0,0 0 0 0 0,0 0 0 0 0,1 0 0 0 0,0-3 0 0 0,7 15-113 0 0,-1 4 126 0 0,0 0 0 0 0,-1 0 0 0 0,-1 1 0 0 0,6 22 0 0 0,3 6 78 0 0,-11-33-70 0 0,14 39 91 0 0,2-1 1 0 0,29 51-1 0 0,-43-90-115 0 0,-3-4 28 0 0,0 0-1 0 0,1 0 1 0 0,0 0-1 0 0,5 6 1 0 0,-6-8 48 0 0,0-3 1 0 0,-1 0-67 0 0,0 1 1 0 0,0 0-1 0 0,0-1 1 0 0,0 1-1 0 0,0-1 1 0 0,-1 1-1 0 0,1-1 1 0 0,0 1-1 0 0,0-1 1 0 0,0 0-1 0 0,0 1 1 0 0,0-1-1 0 0,-1 0 1 0 0,1 0-1 0 0,0 0 1 0 0,-1 0-1 0 0,1 1 1 0 0,-1-1-1 0 0,1 0 1 0 0,-1 0-1 0 0,1 0 1 0 0,-1 0-1 0 0,0 0 1 0 0,1 0-1 0 0,-1-1 1 0 0,0 1-1 0 0,0 0 1 0 0,0-1-1 0 0,1-1-1 0 0,0-5-8 0 0,0-1 1 0 0,0 1-1 0 0,0 0 0 0 0,-1-1 0 0 0,0 1 0 0 0,-1 0 0 0 0,0-1 0 0 0,-3-10 0 0 0,-9-25 2 0 0,-3-7-31 0 0,-12-66 1 0 0,26 105 17 0 0,-16-84-94 0 0,30 144 189 0 0,45 212 208 0 0,-57-258-219 0 0,4-20-10 0 0,-4-17-163 0 0,0 26 62 0 0,0-1 0 0 0,0 1 0 0 0,3-12 0 0 0,1-17-42 0 0,-3 26 65 0 0,1 1-1 0 0,2-13 0 0 0,-2 16 15 0 0,1-1-1 0 0,-1 1 0 0 0,2 0 1 0 0,5-11-1 0 0,-7 14 3 0 0,-2 5 7 0 0,1-1 0 0 0,-1 0 0 0 0,0 0 0 0 0,1 1 0 0 0,-1-1 1 0 0,0 0-1 0 0,1 1 0 0 0,-1-1 0 0 0,0 1 0 0 0,1-1 0 0 0,-1 1 0 0 0,1-1 0 0 0,-1 0 0 0 0,1 1 0 0 0,0 0 1 0 0,-1-1-1 0 0,1 1 0 0 0,-1-1 0 0 0,2 1 0 0 0,1-2-37 0 0,-2 2 37 0 0,-1 0 1 0 0,1-1 0 0 0,-1 1-1 0 0,1 0 1 0 0,-1 0-1 0 0,1 0 1 0 0,-1-1-1 0 0,1 1 1 0 0,0 0-1 0 0,-1 0 1 0 0,1 0-1 0 0,-1 0 1 0 0,1 0-1 0 0,0 0 1 0 0,-1 0-1 0 0,1 0 1 0 0,-1 0-1 0 0,1 0 1 0 0,0 0-1 0 0,-1 0 1 0 0,1 0 0 0 0,-1 1-1 0 0,1-1 1 0 0,-1 0-1 0 0,1 0 1 0 0,-1 1-1 0 0,1-1 1 0 0,-1 0-1 0 0,1 1 1 0 0,-1-1-1 0 0,1 0 1 0 0,0 2-1 0 0,0-1-4 0 0,4 3 9 0 0,0 0 1 0 0,-1 0 0 0 0,0 1 0 0 0,0-1 0 0 0,0 1-1 0 0,0 0 1 0 0,-1 0 0 0 0,0 0 0 0 0,5 11 0 0 0,1 6 139 0 0,8 27 0 0 0,-12-34-86 0 0,-1-4 9 0 0,-1 1 0 0 0,1 1-1 0 0,-2-1 1 0 0,0 0 0 0 0,0 1-1 0 0,-1-1 1 0 0,-1 1 0 0 0,0-1-1 0 0,0 1 1 0 0,-4 17 0 0 0,4-28 167 0 0,-2-2-226 0 0,0 0-1 0 0,0 0 1 0 0,0-1-1 0 0,0 1 1 0 0,0 0 0 0 0,0-1-1 0 0,0 0 1 0 0,0 1-1 0 0,0-1 1 0 0,0 0-1 0 0,0 0 1 0 0,1 0-1 0 0,-1 0 1 0 0,0 0-1 0 0,-2-3 1 0 0,1 1-7 0 0,1 0 0 0 0,-1 0 0 0 0,1 0 0 0 0,0-1 0 0 0,0 1 0 0 0,0 0 0 0 0,-3-8 0 0 0,2 3-23 0 0,1-1 1 0 0,-1 0-1 0 0,1-1 0 0 0,1 1 1 0 0,0 0-1 0 0,0-11 1 0 0,1 14-14 0 0,1 0 1 0 0,0 0 0 0 0,2-10 0 0 0,2-14-71 0 0,-5 29 105 0 0,0 1-1 0 0,0 0 0 0 0,0 0 0 0 0,0-1 0 0 0,0 1 1 0 0,0 0-1 0 0,0 0 0 0 0,0 0 0 0 0,0-1 1 0 0,0 1-1 0 0,0 0 0 0 0,0 0 0 0 0,0 0 1 0 0,0-1-1 0 0,0 1 0 0 0,0 0 0 0 0,0 0 0 0 0,1 0 1 0 0,-1-1-1 0 0,0 1 0 0 0,0 0 0 0 0,0 0 1 0 0,0 0-1 0 0,0 0 0 0 0,0-1 0 0 0,1 1 1 0 0,-1 0-1 0 0,0 0 0 0 0,0 0 0 0 0,0 0 0 0 0,0 0 1 0 0,1-1-1 0 0,-1 1 0 0 0,0 0 0 0 0,0 0 1 0 0,0 0-1 0 0,1 0 0 0 0,-1 0 0 0 0,0 0 1 0 0,0 0-1 0 0,0 0 0 0 0,1 0 0 0 0,-1 0 1 0 0,11 6-75 0 0,-7-3 54 0 0,-1 0-1 0 0,0 0 0 0 0,0 0 1 0 0,4 7-1 0 0,-4-4 22 0 0,-1-1 0 0 0,-1 1 0 0 0,1 0 0 0 0,-1 0 0 0 0,0 0 0 0 0,0 0 0 0 0,0 0 0 0 0,-1 0 0 0 0,0 0 0 0 0,-2 10 0 0 0,1-5 0 0 0,-1-1 11 0 0,1-6 32 0 0,-2 4-33 0 0,-10 25-1508 0 0,10-21 692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5.3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30 9671 0 0,'-2'-3'89'0'0,"0"0"-1"0"0,-1 0 0 0 0,1 0 1 0 0,-1 1-1 0 0,0-1 0 0 0,0 1 0 0 0,1 0 1 0 0,-5-3-1 0 0,5 5-5 0 0,1-1-1 0 0,-1 0 1 0 0,1 1 0 0 0,-1-1 0 0 0,1 1-1 0 0,-1 0 1 0 0,0 0 0 0 0,1-1 0 0 0,-1 1-1 0 0,1 0 1 0 0,-1 0 0 0 0,0 1-1 0 0,1-1 1 0 0,-1 0 0 0 0,1 0 0 0 0,-1 1-1 0 0,0-1 1 0 0,1 1 0 0 0,-1-1 0 0 0,1 1-1 0 0,-3 1 1 0 0,-4 3 1038 0 0,0 0 1 0 0,1 0-1 0 0,-1 0 1 0 0,1 1-1 0 0,-12 13 0 0 0,14-13-802 0 0,0 1-1 0 0,0 0 0 0 0,0-1 0 0 0,1 2 0 0 0,0-1 0 0 0,-4 11 0 0 0,6-11-285 0 0,-1 1-1 0 0,1 0 0 0 0,1-1 0 0 0,-1 1 0 0 0,1 0 0 0 0,1 0 1 0 0,0-1-1 0 0,0 1 0 0 0,0 0 0 0 0,1 0 0 0 0,0 0 1 0 0,0-1-1 0 0,1 1 0 0 0,0 0 0 0 0,1-1 0 0 0,4 10 1 0 0,-2-6-123 0 0,2 0 1 0 0,0 0 0 0 0,0-1 0 0 0,1 0 0 0 0,0 0 0 0 0,1 0 0 0 0,0-1 0 0 0,0 0 0 0 0,1-1-1 0 0,0 0 1 0 0,1-1 0 0 0,-1 0 0 0 0,1-1 0 0 0,1 0 0 0 0,-1 0 0 0 0,1-1 0 0 0,22 6 0 0 0,6-6-2792 0 0,-16-6-2548 0 0,-11-5 281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5.6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11863 0 0,'0'0'1075'0'0,"0"2"-883"0"0,-4 40 1665 0 0,2 0 0 0 0,4 66 1 0 0,-1-88-1535 0 0,1 4-68 0 0,0 1 0 0 0,2-1 0 0 0,1 1 0 0 0,10 26 1 0 0,-14-46-242 0 0,10 16 77 0 0,-9-16-78 0 0,1-1 0 0 0,1 0 0 0 0,-1 0 0 0 0,0 0 1 0 0,1-1-1 0 0,7 6 0 0 0,-11-9-11 0 0,1 1 1 0 0,-1-1-1 0 0,1 0 0 0 0,-1 0 1 0 0,1 0-1 0 0,-1 0 1 0 0,1 0-1 0 0,-1 0 0 0 0,1 0 1 0 0,-1 0-1 0 0,1 0 1 0 0,-1-1-1 0 0,0 1 0 0 0,1 0 1 0 0,-1 0-1 0 0,1 0 1 0 0,-1 0-1 0 0,1-1 1 0 0,-1 1-1 0 0,0 0 0 0 0,1 0 1 0 0,-1-1-1 0 0,1 1 1 0 0,9-8-4 0 0,-10 7 8 0 0,13-12 0 0 0,0-1 0 0 0,-1-1-1 0 0,-1 0 1 0 0,-1 0 0 0 0,11-20 0 0 0,-1 1-68 0 0,33-43-124 0 0,-44 88 78 0 0,-3-1 102 0 0,-1 0-1 0 0,0 0 1 0 0,0 1 0 0 0,-1-1-1 0 0,2 13 1 0 0,-2-9-84 0 0,1 0 0 0 0,9 17 0 0 0,-9-20-262 0 0,1 0 1 0 0,1 0-1 0 0,10 12 0 0 0,-13-19-872 0 0,0 1 0 0 0,1-1 0 0 0,-1-1 0 0 0,1 1 0 0 0,6 3 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5.9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3223 0 0,'0'0'288'0'0,"2"10"-288"0"0,0 6 1448 0 0,0 0 240 0 0,0 2 40 0 0,0 0 16 0 0,0-3-1168 0 0,2 3-224 0 0,2-2-56 0 0,2 0-8 0 0,0 0-288 0 0,-2-4 0 0 0,4 0-4672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6.3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24 204 1375 0 0,'0'0'66'0'0,"0"-3"-8"0"0,-14-61 709 0 0,5-3 5208 0 0,9 62-5851 0 0,0 1 1 0 0,0-1-1 0 0,1 0 0 0 0,0 1 1 0 0,0-1-1 0 0,0 0 1 0 0,1 1-1 0 0,-1-1 1 0 0,1 1-1 0 0,0 0 1 0 0,5-7-1 0 0,-7 10-99 0 0,1 1 0 0 0,-1-1 1 0 0,1 0-1 0 0,0 1 0 0 0,0-1 0 0 0,0 0 0 0 0,-1 1 0 0 0,1-1 0 0 0,0 1 1 0 0,0-1-1 0 0,0 1 0 0 0,0 0 0 0 0,0-1 0 0 0,0 1 0 0 0,0 0 1 0 0,0 0-1 0 0,0 0 0 0 0,0 0 0 0 0,-1 0 0 0 0,1-1 0 0 0,0 2 1 0 0,0-1-1 0 0,0 0 0 0 0,2 0 0 0 0,0 1 51 0 0,0-1-1 0 0,0 1 1 0 0,-1 0 0 0 0,1 0-1 0 0,0 0 1 0 0,4 2 0 0 0,5 7 107 0 0,0 1 0 0 0,0 0 0 0 0,-1 1 0 0 0,-1 0 0 0 0,10 15 0 0 0,-5-7 470 0 0,-2 1 0 0 0,-1 1 0 0 0,0 0-1 0 0,12 34 1 0 0,-15-40 42 0 0,-8-15-629 0 0,0 0 0 0 0,-1 0 0 0 0,1 0 1 0 0,0 0-1 0 0,0 0 0 0 0,-1 1 0 0 0,1-1 1 0 0,-1 0-1 0 0,1 0 0 0 0,-1 1 0 0 0,1 2 1 0 0,7-42-1233 0 0,-7 30 399 0 0,1 1 0 0 0,1-1 0 0 0,-1 1-1 0 0,1 0 1 0 0,1 0 0 0 0,5-10 0 0 0,-3 6-1107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6.6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42 296 6591 0 0,'0'0'299'0'0,"2"0"-4"0"0,6 0-189 0 0,0 2 4401 0 0,-9-2-3667 0 0,0 1-725 0 0,0-1 1 0 0,0 1-1 0 0,0-1 0 0 0,0 1 0 0 0,0-1 0 0 0,0 1 0 0 0,0 0 1 0 0,0-1-1 0 0,0 1 0 0 0,0 0 0 0 0,0 0 0 0 0,-1 1 0 0 0,-8 16 512 0 0,7-14-477 0 0,0 1 1 0 0,0 0-1 0 0,0 0 0 0 0,1 0 0 0 0,0 0 1 0 0,-2 8-1 0 0,1 2 144 0 0,-1 3 71 0 0,1-1 0 0 0,-2 26 0 0 0,6-38-261 0 0,2 3-30 0 0,-2-6-69 0 0,0 0 1 0 0,1 0 0 0 0,-1 0-1 0 0,1 0 1 0 0,-1-1-1 0 0,1 1 1 0 0,0 0 0 0 0,0-1-1 0 0,0 1 1 0 0,0-1 0 0 0,0 1-1 0 0,0-1 1 0 0,0 0 0 0 0,0 0-1 0 0,4 1 1 0 0,-4-1-6 0 0,13 4 0 0 0,-11-6 0 0 0,-1 0 0 0 0,-1 1 0 0 0,0 0 0 0 0,-1-1 0 0 0,1 1 0 0 0,0 0 0 0 0,0-1 0 0 0,-1 1 0 0 0,1-1 0 0 0,0 1 0 0 0,-1-1 0 0 0,1 0 0 0 0,-1 0 0 0 0,1 0 0 0 0,-1 1 0 0 0,1-2 0 0 0,-1 1 0 0 0,0 0 0 0 0,1 0 0 0 0,-1 0 0 0 0,0-1 0 0 0,0 1 0 0 0,2-3 0 0 0,2-2 0 0 0,10-10-353 0 0,0-1-1 0 0,-1 0 0 0 0,13-24 1 0 0,-26 40 205 0 0,-1-3 81 0 0,0 2 566 0 0,-2 4 4 0 0,0 2-556 0 0,0 1 104 0 0,0-1-1 0 0,0 1 0 0 0,1-1 0 0 0,-1 1 1 0 0,1-1-1 0 0,0 1 0 0 0,0 0 0 0 0,1 0 1 0 0,-1-1-1 0 0,1 1 0 0 0,0 0 1 0 0,1 0-1 0 0,-1 0 0 0 0,1 0 0 0 0,0-1 1 0 0,0 1-1 0 0,0 0 0 0 0,1-1 0 0 0,3 9 1 0 0,-3-9-337 0 0,0 0 0 0 0,0 0 0 0 0,1-1 0 0 0,-1 1 0 0 0,1-1 0 0 0,-1 0 1 0 0,1 0-1 0 0,0 0 0 0 0,0 0 0 0 0,1 0 0 0 0,-1-1 0 0 0,1 1 0 0 0,-1-1 0 0 0,7 3 1 0 0,2-1-4769 0 0</inkml:trace>
  <inkml:trace contextRef="#ctx0" brushRef="#br0" timeOffset="1">497 0 14623 0 0,'0'0'648'0'0,"-1"20"136"0"0,-1 4-624 0 0,2 6-160 0 0,0 2 0 0 0,2 2 0 0 0,-2 6 608 0 0,3-2 88 0 0,1 0 16 0 0,4-2 8 0 0,0 0-184 0 0,-2 2-40 0 0,2 0-8 0 0,2-2 0 0 0,2-4-416 0 0,2-1-72 0 0,0-1 0 0 0,0-4-8432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7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6 919 0 0,'0'0'502'0'0,"-9"-1"4814"0"0,-21-3 2104 0 0,25 4-7203 0 0,1 0 1 0 0,-1 0-1 0 0,1 0 0 0 0,-1 1 1 0 0,1 0-1 0 0,0 0 0 0 0,-1 0 0 0 0,1 0 1 0 0,0 1-1 0 0,-1 0 0 0 0,1 0 1 0 0,0 0-1 0 0,-6 4 0 0 0,4-2-60 0 0,1 1-1 0 0,-1-1 0 0 0,1 1 1 0 0,0 0-1 0 0,0 0 0 0 0,0 1 1 0 0,1-1-1 0 0,0 1 0 0 0,-6 11 1 0 0,8-12-87 0 0,0-1 1 0 0,0 1 0 0 0,1 0 0 0 0,0 0-1 0 0,0-1 1 0 0,0 1 0 0 0,0 0-1 0 0,1 0 1 0 0,0 0 0 0 0,0 0-1 0 0,0 0 1 0 0,1 0 0 0 0,-1 0 0 0 0,3 9-1 0 0,1-5 6 0 0,0 1 0 0 0,0-1 0 0 0,1 0 0 0 0,0 0 0 0 0,0 0 0 0 0,1 0-1 0 0,0-1 1 0 0,0 0 0 0 0,1 0 0 0 0,0-1 0 0 0,1 0 0 0 0,0 0 0 0 0,9 6 0 0 0,-6-6-63 0 0,0 0 1 0 0,0 0 0 0 0,0-1 0 0 0,1 0-1 0 0,0-1 1 0 0,0-1 0 0 0,1 0 0 0 0,-1 0-1 0 0,27 3 1 0 0,-32-7-9 0 0,0 0 0 0 0,1 0 0 0 0,-1-1-1 0 0,0 0 1 0 0,1 0 0 0 0,-1 0 0 0 0,0-1 0 0 0,0 0 0 0 0,0-1-1 0 0,0 0 1 0 0,0 0 0 0 0,6-4 0 0 0,-1 0 7 0 0,0-1 0 0 0,-1-1 1 0 0,-1 1-1 0 0,1-2 0 0 0,13-16 0 0 0,-20 22-13 0 0,-2 3-1 0 0,-1-1 0 0 0,1 1 0 0 0,-1-1 0 0 0,0 0 0 0 0,0 0 1 0 0,0 1-1 0 0,0-1 0 0 0,0 0 0 0 0,0 0 0 0 0,-1 0 0 0 0,2-2 0 0 0,10-35-560 0 0,-12 38-181 0 0,0-4-519 0 0,0 3 119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7.6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108 151 3679 0 0,'0'0'9094'0'0,"6"-7"-8162"0"0,-3 3-745 0 0,0 0 0 0 0,0 0 0 0 0,0-1 0 0 0,-1 0 0 0 0,0 1 0 0 0,0-1 0 0 0,0 0 0 0 0,-1 0 0 0 0,1 0 0 0 0,-1 0 0 0 0,0 0 0 0 0,-1 0 1 0 0,1 0-1 0 0,-1 0 0 0 0,0 0 0 0 0,0-1 0 0 0,-1 1 0 0 0,1 0 0 0 0,-1 0 0 0 0,0 0 0 0 0,-1 0 0 0 0,-2-8 0 0 0,3 11-124 0 0,0 1 0 0 0,-1-1 0 0 0,1 0 0 0 0,0 1 0 0 0,0-1 0 0 0,-1 1-1 0 0,1 0 1 0 0,-1-1 0 0 0,1 1 0 0 0,-1 0 0 0 0,0 0 0 0 0,0 0 0 0 0,1 0 0 0 0,-1 0-1 0 0,0 0 1 0 0,0 1 0 0 0,0-1 0 0 0,0 1 0 0 0,0-1 0 0 0,0 1 0 0 0,0 0 0 0 0,0-1-1 0 0,0 1 1 0 0,0 0 0 0 0,0 0 0 0 0,0 1 0 0 0,0-1 0 0 0,0 0 0 0 0,0 1 0 0 0,-2 0 0 0 0,-1 1-12 0 0,1 0 0 0 0,-1 0 1 0 0,1 0-1 0 0,0 0 0 0 0,0 1 1 0 0,0 0-1 0 0,0-1 0 0 0,1 2 1 0 0,-1-1-1 0 0,1 0 0 0 0,0 1 1 0 0,0-1-1 0 0,0 1 0 0 0,0 0 1 0 0,0 0-1 0 0,1 0 0 0 0,0 0 1 0 0,0 1-1 0 0,0-1 1 0 0,1 1-1 0 0,-1-1 0 0 0,1 1 1 0 0,0-1-1 0 0,0 1 0 0 0,0 0 1 0 0,1 0-1 0 0,0-1 0 0 0,0 1 1 0 0,0 0-1 0 0,1 0 0 0 0,-1-1 1 0 0,1 1-1 0 0,0 0 0 0 0,0-1 1 0 0,1 1-1 0 0,-1-1 0 0 0,1 1 1 0 0,5 7-1 0 0,2 3-29 0 0,0-1 0 0 0,1 0 1 0 0,1 0-1 0 0,1-1 0 0 0,0-1 0 0 0,15 13 0 0 0,-20-19-215 0 0,0-1 0 0 0,1 0 1 0 0,-1 0-1 0 0,1-1 0 0 0,0 0 0 0 0,0 0 1 0 0,1-1-1 0 0,-1 0 0 0 0,1-1 0 0 0,0 0 1 0 0,-1 0-1 0 0,1-1 0 0 0,15 1 0 0 0,-17-2-174 0 0,-2 1 6 0 0,-1-1 0 0 0,1 0 0 0 0,0 0 0 0 0,-1-1 0 0 0,1 1-1 0 0,-1-1 1 0 0,0 0 0 0 0,1 0 0 0 0,-1 0 0 0 0,0-1 0 0 0,1 1 0 0 0,-1-1 0 0 0,5-3 0 0 0,3-5-1641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8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4607 0 0,'1'1'4347'0'0,"2"4"-3629"0"0,1 1-1 0 0,-1-1 1 0 0,0 0-1 0 0,-1 1 1 0 0,1-1 0 0 0,-1 1-1 0 0,0 0 1 0 0,2 10 0 0 0,4 55 634 0 0,-7-51-751 0 0,6 31 0 0 0,-4-39-353 0 0,-3-10-209 0 0,0 1 0 0 0,0 0 0 0 0,1 0 0 0 0,0 0 0 0 0,-1-1 0 0 0,1 1-1 0 0,0 0 1 0 0,1-1 0 0 0,-1 1 0 0 0,0-1 0 0 0,1 1 0 0 0,-1-1 0 0 0,1 1 0 0 0,0-1 0 0 0,0 0 0 0 0,-1 0 0 0 0,2 0 0 0 0,-1 0 0 0 0,0 0 0 0 0,5 2 0 0 0,-5-3-37 0 0,-1 0 1 0 0,1 0 0 0 0,0-1 0 0 0,0 1 0 0 0,0-1 0 0 0,0 0 0 0 0,0 1 0 0 0,0-1 0 0 0,0 0 0 0 0,0 0 0 0 0,0 0-1 0 0,0 0 1 0 0,0-1 0 0 0,0 1 0 0 0,0-1 0 0 0,0 1 0 0 0,0-1 0 0 0,0 1 0 0 0,0-1 0 0 0,0 0 0 0 0,0 0-1 0 0,-1 0 1 0 0,1 0 0 0 0,0 0 0 0 0,-1-1 0 0 0,4-2 0 0 0,2-2-10 0 0,1-2 1 0 0,-1 1-1 0 0,10-15 1 0 0,5-10-260 0 0,19-38 1 0 0,6-9 54 0 0,-42 72 235 0 0,-4 6 92 0 0,13 24 240 0 0,-9-7-258 0 0,0 1 0 0 0,-1 0 1 0 0,2 19-1 0 0,-3-16-47 0 0,10 36 1 0 0,-9-42-116 0 0,0-3 42 0 0,-1 1 0 0 0,2-1-1 0 0,5 10 1 0 0,-8-17-186 0 0,0-1 1 0 0,0 0 0 0 0,0-1 0 0 0,1 1 0 0 0,-1 0 0 0 0,1 0-1 0 0,-1-1 1 0 0,1 0 0 0 0,0 1 0 0 0,0-1 0 0 0,0 0-1 0 0,0-1 1 0 0,0 1 0 0 0,5 2 0 0 0,-6-4-84 0 0,1 1-1 0 0,-1-1 1 0 0,0 0 0 0 0,0 0 0 0 0,0 0 0 0 0,1 0-1 0 0,-1 0 1 0 0,0 0 0 0 0,0 0 0 0 0,1-1-1 0 0,-1 1 1 0 0,0-1 0 0 0,4-1 0 0 0,15-9-1811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8.4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5983 0 0,'1'2'4323'0'0,"7"40"540"0"0,9 24-4095 0 0,-2-19-577 0 0,41 110 96 0 0,36 83-2315 0 0,-87-219 527 0 0,-1-3-3242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8.8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41 328 8031 0 0,'-2'-16'322'0'0,"-2"0"0"0"0,-9-31-1 0 0,7 32 390 0 0,2 1-1 0 0,0-1 1 0 0,-3-29-1 0 0,6 38-395 0 0,2-14 1789 0 0,1 19-1983 0 0,0 0 0 0 0,0 0 1 0 0,0 1-1 0 0,-1-1 0 0 0,1 0 1 0 0,0 1-1 0 0,0 0 0 0 0,0-1 1 0 0,0 1-1 0 0,4 0 0 0 0,73 4 987 0 0,-45-2-967 0 0,56-2 0 0 0,-70-2-132 0 0,-1 1 38 0 0,1-1 1 0 0,26-7-1 0 0,-41 8-29 0 0,-1 0 0 0 0,1-1-1 0 0,-1 0 1 0 0,0 1 0 0 0,0-1-1 0 0,0-1 1 0 0,0 1 0 0 0,0 0-1 0 0,0-1 1 0 0,-1 0 0 0 0,1 0-1 0 0,-1 0 1 0 0,0 0 0 0 0,0-1 0 0 0,5-6-1 0 0,-7 9 111 0 0,-1-16 184 0 0,1 14-221 0 0,-1 1 0 0 0,1 0-1 0 0,-1-1 1 0 0,0 1 0 0 0,0 0 0 0 0,0-1 0 0 0,0 1-1 0 0,-1-1 1 0 0,1 1 0 0 0,0 0 0 0 0,-1-1 0 0 0,0 1-1 0 0,0 0 1 0 0,1 0 0 0 0,-1 0 0 0 0,0-1-1 0 0,-1 1 1 0 0,1 0 0 0 0,0 0 0 0 0,-1 1 0 0 0,1-1-1 0 0,-2-2 1 0 0,2 4-41 0 0,0-1-1 0 0,0 1 0 0 0,1-1 1 0 0,-1 1-1 0 0,0-1 0 0 0,0 1 0 0 0,0 0 1 0 0,0-1-1 0 0,1 1 0 0 0,-1 0 1 0 0,0 0-1 0 0,0 0 0 0 0,0 0 1 0 0,0 0-1 0 0,0 0 0 0 0,0 0 1 0 0,0 0-1 0 0,0 0 0 0 0,1 0 1 0 0,-1 0-1 0 0,0 0 0 0 0,0 1 1 0 0,0-1-1 0 0,0 0 0 0 0,0 1 1 0 0,1-1-1 0 0,-1 0 0 0 0,0 1 1 0 0,0-1-1 0 0,1 1 0 0 0,-1 0 1 0 0,0-1-1 0 0,1 1 0 0 0,-1-1 1 0 0,0 1-1 0 0,1 0 0 0 0,-1 0 1 0 0,1-1-1 0 0,-1 2 0 0 0,-1 1-13 0 0,0 0-1 0 0,0 0 1 0 0,0-1-1 0 0,1 1 1 0 0,-1 1-1 0 0,1-1 1 0 0,0 0 0 0 0,0 0-1 0 0,0 0 1 0 0,0 4-1 0 0,1 0-18 0 0,0 0 0 0 0,1 0-1 0 0,0 1 1 0 0,0-1 0 0 0,1-1 0 0 0,0 1 0 0 0,0 0-1 0 0,0 0 1 0 0,1-1 0 0 0,0 1 0 0 0,0-1-1 0 0,1 0 1 0 0,0 0 0 0 0,6 7 0 0 0,-5-6-212 0 0,1 0 0 0 0,0 0 0 0 0,0-1-1 0 0,1 0 1 0 0,0 0 0 0 0,0-1 0 0 0,0 0 0 0 0,0 0 0 0 0,1-1 0 0 0,0 1 0 0 0,10 2 0 0 0,-14-5-244 0 0,1-1 0 0 0,0 1 1 0 0,-1-1-1 0 0,1 0 0 0 0,0 0 1 0 0,0-1-1 0 0,0 0 0 0 0,-1 0 0 0 0,1 0 1 0 0,0 0-1 0 0,0-1 0 0 0,0 1 1 0 0,-1-1-1 0 0,1 0 0 0 0,0-1 0 0 0,-1 1 1 0 0,1-1-1 0 0,-1 0 0 0 0,1 0 1 0 0,-1-1-1 0 0,0 1 0 0 0,5-4 0 0 0,5-6-1241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0,'0'0'9552'0'0,"1"3"-8970"0"0,3 9-218 0 0,-1 1 0 0 0,0 1 0 0 0,-1-1 0 0 0,0 0 1 0 0,-1 1-1 0 0,-1 20 0 0 0,2 10-63 0 0,4 392 1403 0 0,-12-386-1567 0 0,3-33-927 0 0,0 24 1 0 0,4-32 125 0 0,0-4-2828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29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1 193 2759 0 0,'0'3'207'0'0,"0"27"2450"0"0,2 66 8401 0 0,5-58-8693 0 0,-6-36-1788 0 0,6 18 390 0 0,-4-12 1122 0 0,1-20-1712 0 0,2-9-308 0 0,0 1-265 0 0,0 0 0 0 0,1 0 0 0 0,1 1 0 0 0,1 0 0 0 0,13-21 0 0 0,-9 21-572 0 0,1 0 1 0 0,1 1-1 0 0,0 1 1 0 0,18-16-1 0 0,-25 28 595 0 0,0 0 0 0 0,0 1 0 0 0,0 0 0 0 0,0 0 0 0 0,1 1-1 0 0,-1 0 1 0 0,16-3 0 0 0,10-4-119 0 0,41-11 167 0 0,-46 13 106 0 0,40-15 0 0 0,-63 21 20 0 0,-4 1 1 0 0,0 0-1 0 0,0 1 0 0 0,0-1 0 0 0,0 0 1 0 0,-1 0-1 0 0,1 0 0 0 0,0-1 0 0 0,-1 1 1 0 0,1 0-1 0 0,-1-1 0 0 0,2-1 0 0 0,-3 7 129 0 0,1-3-115 0 0,-1-1-1 0 0,0 1 1 0 0,0 0-1 0 0,0 0 1 0 0,0-1-1 0 0,0 1 1 0 0,0 0-1 0 0,0 0 1 0 0,0-1-1 0 0,0 1 0 0 0,0 0 1 0 0,0-1-1 0 0,0 1 1 0 0,0 0-1 0 0,0 0 1 0 0,-1 0-1 0 0,-2 4 32 0 0,-2 5-11 0 0,-2 1 0 0 0,1-1 1 0 0,-10 10-1 0 0,13-16 8 0 0,-3 9-33 0 0,7-8-16 0 0,-1-3 0 0 0,1 0-3 0 0,-1 0 1 0 0,0 0-1 0 0,1 0 0 0 0,0 0 0 0 0,-1 0 1 0 0,1 0-1 0 0,0 0 0 0 0,0 0 0 0 0,0 0 1 0 0,1 0-1 0 0,-1-1 0 0 0,3 4 0 0 0,0 0-17 0 0,17 22-19 0 0,1-1-1 0 0,2-1 1 0 0,26 23 0 0 0,-19-20 92 0 0,-6-5 324 0 0,-13-13 56 0 0,-1 0 0 0 0,0 1-1 0 0,-1 0 1 0 0,0 1 0 0 0,0 0 0 0 0,10 19-1 0 0,-19-28-236 0 0,0-1-1 0 0,0 0 0 0 0,0 1 1 0 0,0-1-1 0 0,-1 1 0 0 0,1-1 1 0 0,0 5-1 0 0,-1-5 600 0 0,-2 1 3 0 0,-1 2-560 0 0,0-1 0 0 0,-1 1 0 0 0,1 0 0 0 0,-1-1 0 0 0,-1 0 0 0 0,1 0 0 0 0,0 0 0 0 0,-1 0 1 0 0,-7 4-1 0 0,-6 1 406 0 0,-27 12 1 0 0,17-9-373 0 0,9-4-166 0 0,0-2 1 0 0,-1 0-1 0 0,-30 4 0 0 0,3 0-98 0 0,38-9-45 0 0,1 0 0 0 0,-15 1 0 0 0,-7 0-1826 0 0,19 0 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45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1282 1 1839 0 0,'0'0'83'0'0,"-1"2"-6"0"0,-15 26 857 0 0,6-13 1882 0 0,0-1 1 0 0,-19 21-1 0 0,-3 3-1222 0 0,-35 53 0 0 0,-3 5-861 0 0,-4-10-338 0 0,-28 38 58 0 0,30-35 16 0 0,-26 35 270 0 0,-28 36-293 0 0,59-79-308 0 0,26-34-106 0 0,-70 62 0 0 0,44-54-17 0 0,8-8-36 0 0,29-22-224 0 0,-1-2 1 0 0,-41 22-1 0 0,67-42 166 0 0,-1-1 1 0 0,1 0-1 0 0,0 0 0 0 0,-1 0 0 0 0,-7 1 1 0 0,-17 6-1596 0 0,28-8 1449 0 0,1-1 0 0 0,0 1 0 0 0,-1-1 0 0 0,1 1 0 0 0,0-1 0 0 0,-1 0 0 0 0,1 0 1 0 0,0 1-1 0 0,-1-1 0 0 0,1 0 0 0 0,-2 0 0 0 0,-6-2-1166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45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 5063 0 0,'9'-4'9019'0'0,"-7"12"-8719"0"0,-1-1 0 0 0,0 1-1 0 0,0 0 1 0 0,-1 0 0 0 0,0 9 0 0 0,-6 44 551 0 0,2-31-605 0 0,1-1 96 0 0,0-3 30 0 0,0 27-1 0 0,3-44-288 0 0,1 0 0 0 0,0-1 0 0 0,0 1 0 0 0,1-1 0 0 0,0 1 0 0 0,0-1 0 0 0,5 10 0 0 0,-6-15-46 0 0,1 0 0 0 0,0 0 0 0 0,0 0 0 0 0,0 0 0 0 0,1 0 0 0 0,-1-1 0 0 0,1 1-1 0 0,-1-1 1 0 0,1 0 0 0 0,0 1 0 0 0,0-1 0 0 0,0-1 0 0 0,0 1 0 0 0,0 0 0 0 0,1-1 0 0 0,-1 1 0 0 0,0-1 0 0 0,1 0-1 0 0,-1 0 1 0 0,1 0 0 0 0,-1-1 0 0 0,7 1 0 0 0,2 0 71 0 0,0-1 0 0 0,0 0 0 0 0,-1-1-1 0 0,1-1 1 0 0,19-4 0 0 0,135-42 360 0 0,-97 25-6076 0 0,-26 7-868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46.1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23 7831 0 0,'-1'-2'356'0'0,"0"0"-187"0"0,-1 0 0 0 0,1 1 0 0 0,-1-1 0 0 0,1 1 0 0 0,-1-1 0 0 0,0 1 0 0 0,0 0 0 0 0,0 0 0 0 0,0-1 0 0 0,1 1 0 0 0,-2 1 0 0 0,1-1 0 0 0,0 0 0 0 0,0 0 0 0 0,0 1 0 0 0,0-1 0 0 0,0 1 0 0 0,-1 0 0 0 0,1-1 0 0 0,-3 1 0 0 0,2 1 79 0 0,0-1-1 0 0,0 1 1 0 0,1-1 0 0 0,-1 1-1 0 0,0 0 1 0 0,1 0 0 0 0,-1 0-1 0 0,1 1 1 0 0,-1-1-1 0 0,1 1 1 0 0,-1-1 0 0 0,1 1-1 0 0,0 0 1 0 0,0-1 0 0 0,0 1-1 0 0,-3 4 1 0 0,-5 8 107 0 0,1 1 0 0 0,0 0 1 0 0,1 0-1 0 0,-9 22 0 0 0,10-21-207 0 0,2-3-45 0 0,0 1 0 0 0,0 0 0 0 0,2 1 0 0 0,-1-1 0 0 0,2 1 0 0 0,0-1 1 0 0,1 1-1 0 0,0 0 0 0 0,2 20 0 0 0,0-24-66 0 0,1 1 0 0 0,0-1 0 0 0,1 1 0 0 0,0-1 0 0 0,0 0 0 0 0,1 0 1 0 0,1 0-1 0 0,0 0 0 0 0,0-1 0 0 0,1 0 0 0 0,0 0 0 0 0,10 11 0 0 0,-11-16-67 0 0,0 0 0 0 0,1 0 0 0 0,0 0 0 0 0,0-1 0 0 0,0 0 0 0 0,0 0-1 0 0,1-1 1 0 0,-1 1 0 0 0,1-2 0 0 0,0 1 0 0 0,11 2 0 0 0,-13-4-184 0 0,-1-1 0 0 0,0-1 0 0 0,1 1 0 0 0,-1-1 0 0 0,0 1 0 0 0,1-1 0 0 0,-1-1 0 0 0,0 1 0 0 0,5-3 0 0 0,7-3-1637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46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1 10279 0 0,'-6'49'450'0'0,"-22"240"5446"0"0,25-243-5439 0 0,1 34 22 0 0,2-69-456 0 0,1 0-1 0 0,0 0 0 0 0,1 0 1 0 0,1 0-1 0 0,3 12 0 0 0,0-11-22 0 0,3-6 0 0 0,-7-5-1 0 0,0-1 0 0 0,1 1 0 0 0,-1 0 0 0 0,0-1 0 0 0,0 0 0 0 0,1 0 0 0 0,-1 1 0 0 0,0-1 0 0 0,0-1 0 0 0,1 1 0 0 0,-1 0 0 0 0,0 0 0 0 0,0-1 0 0 0,1 0 0 0 0,-1 1 0 0 0,0-1 0 0 0,0 0 0 0 0,0 0 0 0 0,0 0 1 0 0,0 0-1 0 0,0 0 0 0 0,0-1 0 0 0,3-2 0 0 0,2-3-9 0 0,-1 0 1 0 0,0 0 0 0 0,0-1-1 0 0,7-11 1 0 0,-3 5 15 0 0,9-24-6 0 0,-16 32 0 0 0,0-1 0 0 0,1 0 0 0 0,-1 1 0 0 0,1-1 0 0 0,8-8 0 0 0,-7 9 47 0 0,0 0 0 0 0,-1-1 0 0 0,0 1 0 0 0,0-1 0 0 0,3-8 1 0 0,0 0 488 0 0,-7 15-508 0 0,0-1 0 0 0,0 1 0 0 0,0 0 1 0 0,0-1-1 0 0,1 1 0 0 0,-1 0 0 0 0,0 0 0 0 0,0-1 1 0 0,0 1-1 0 0,1 0 0 0 0,-1-1 0 0 0,0 1 0 0 0,1 0 1 0 0,-1 0-1 0 0,0 0 0 0 0,0-1 0 0 0,1 1 0 0 0,-1 0 0 0 0,0 0 1 0 0,1 0-1 0 0,-1 0 0 0 0,0 0 0 0 0,1-1 0 0 0,-1 1 1 0 0,0 0-1 0 0,1 0 0 0 0,-1 0 0 0 0,1 0 0 0 0,-1 0 0 0 0,0 0 1 0 0,1 0-1 0 0,-1 0 0 0 0,0 0 0 0 0,1 1 0 0 0,0-1-7 0 0,1 1 0 0 0,-1-1 0 0 0,0 1 0 0 0,0 0 0 0 0,0 0 0 0 0,0 0 0 0 0,0 0 0 0 0,0 0 0 0 0,2 1 0 0 0,1 3-35 0 0,0 0 0 0 0,-1 1 1 0 0,5 7-1 0 0,2 8-39 0 0,25 45 126 0 0,-31-60-212 0 0,0 0 1 0 0,0-1 0 0 0,0 1 0 0 0,1-1 0 0 0,0 0 0 0 0,0 0 0 0 0,0 0-1 0 0,8 4 1 0 0,0-1-555 0 0,-7-3 13 0 0,1-1 0 0 0,0 0 0 0 0,9 3 0 0 0,-13-6 46 0 0,0 0-1 0 0,0 0 1 0 0,0 0-1 0 0,0-1 1 0 0,0 0-1 0 0,0 1 1 0 0,4-1-1 0 0,9-3-3660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47.0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9615 0 0,'0'0'3114'0'0,"0"2"-2446"0"0,19 97 351 0 0,-8-56-5105 0 0,-5-23-357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47.3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23 153 4607 0 0,'-1'-1'208'0'0,"-1"0"-39"0"0,0-1 0 0 0,1 0 0 0 0,-1 0 0 0 0,0 0 0 0 0,1 1 0 0 0,-1-1 0 0 0,1-1 0 0 0,0 1 0 0 0,0 0-1 0 0,-1 0 1 0 0,1 0 0 0 0,1-1 0 0 0,-1 1 0 0 0,0 0 0 0 0,1-1 0 0 0,-1 1 0 0 0,1-1 0 0 0,0 1 0 0 0,-1-1-1 0 0,1 1 1 0 0,1-1 0 0 0,-1 1 0 0 0,0 0 0 0 0,0-1 0 0 0,1 1 0 0 0,0-1 0 0 0,-1 1 0 0 0,1 0 0 0 0,2-5-1 0 0,0 2 177 0 0,0 0 0 0 0,0 0 0 0 0,1 0-1 0 0,0 1 1 0 0,6-7 0 0 0,12-9-2244 0 0,-17 15 680 0 0,-2 3 999 0 0,-1 0 0 0 0,1 0 0 0 0,0 0 0 0 0,0 0 1 0 0,0 1-1 0 0,-1-1 0 0 0,2 1 0 0 0,-1-1 0 0 0,0 1 0 0 0,0 0 1 0 0,0 0-1 0 0,0 1 0 0 0,1-1 0 0 0,-1 1 0 0 0,0-1 0 0 0,1 1 1 0 0,-1 0-1 0 0,0 0 0 0 0,1 1 0 0 0,-1-1 0 0 0,0 1 0 0 0,1 0 0 0 0,-1-1 1 0 0,0 1-1 0 0,0 1 0 0 0,0-1 0 0 0,0 0 0 0 0,0 1 0 0 0,0 0 1 0 0,0-1-1 0 0,0 1 0 0 0,4 4 0 0 0,2 4 171 0 0,1 0 0 0 0,-2 0 0 0 0,1 1-1 0 0,-2 0 1 0 0,1 0 0 0 0,-1 1 0 0 0,-1-1 0 0 0,5 15-1 0 0,-3 4 1589 0 0,-7-28-464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47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6 3223 0 0,'-4'-6'8490'0'0,"10"26"-7098"0"0,-2-10-1054 0 0,12 53 1482 0 0,10 71 0 0 0,-25-127-1692 0 0,0-5 284 0 0,0 9-200 0 0,0-2 114 0 0,2-15-208 0 0,28-120-518 0 0,-26 101 157 0 0,-3 15-29 0 0,0 1-1 0 0,0 0 0 0 0,1-1 0 0 0,6-12 1 0 0,-8 20 164 0 0,1 0 0 0 0,-1-1 1 0 0,0 1-1 0 0,1 0 1 0 0,-1 0-1 0 0,1 1 0 0 0,0-1 1 0 0,0 0-1 0 0,0 0 1 0 0,0 1-1 0 0,0-1 0 0 0,0 1 1 0 0,0 0-1 0 0,0 0 1 0 0,0 0-1 0 0,1 0 0 0 0,-1 0 1 0 0,0 0-1 0 0,1 0 1 0 0,-1 1-1 0 0,1-1 1 0 0,2 0-1 0 0,7 1-313 0 0,-1 1-1 0 0,0 0 1 0 0,0 0 0 0 0,1 1-1 0 0,-1 0 1 0 0,13 5 0 0 0,-8-2-444 0 0,30 4 0 0 0,-27-6 357 0 0,-13-2 310 0 0,1 0 0 0 0,0-1 0 0 0,-1 1 0 0 0,1-1 0 0 0,7-1 0 0 0,14 1 2 0 0,-24 1 287 0 0,-1-1 0 0 0,0 1 1 0 0,1-1-1 0 0,-1 0 0 0 0,0 0 0 0 0,1-1 1 0 0,6-1 1787 0 0,-9 0-942 0 0,1-5 2826 0 0,-8 6-3551 0 0,-1 0 1 0 0,1 1 0 0 0,-1-1-1 0 0,1 1 1 0 0,-1 0 0 0 0,1 1-1 0 0,-1 0 1 0 0,1 0 0 0 0,0 0-1 0 0,-1 1 1 0 0,1-1 0 0 0,0 2-1 0 0,0-1 1 0 0,-8 5 0 0 0,10-5-93 0 0,0 0 1 0 0,0 1 0 0 0,0-1 0 0 0,0 1 0 0 0,1 0 0 0 0,-1 0 0 0 0,1 0 0 0 0,0 1 0 0 0,0-1 0 0 0,0 1 0 0 0,0-1 0 0 0,1 1 0 0 0,-1 0 0 0 0,1 0 0 0 0,0 0 0 0 0,1 1-1 0 0,-1-1 1 0 0,0 0 0 0 0,1 1 0 0 0,0-1 0 0 0,0 7 0 0 0,0 0 30 0 0,1-9-70 0 0,2 0-27 0 0,-1 0-50 0 0,1 0 1 0 0,1 1-1 0 0,-1-1 1 0 0,0 0-1 0 0,1 0 1 0 0,-1 0 0 0 0,1-1-1 0 0,-1 1 1 0 0,1 0-1 0 0,0-1 1 0 0,0 0 0 0 0,-1 0-1 0 0,1 0 1 0 0,0 0-1 0 0,0 0 1 0 0,0 0 0 0 0,6 0-1 0 0,12 4-4 0 0,-19-4 0 0 0,1 0 0 0 0,-1 0 0 0 0,0-1 0 0 0,1 1 0 0 0,-1-1 0 0 0,0 0 0 0 0,1 1 0 0 0,-1-1 0 0 0,1 0 0 0 0,-1 0 0 0 0,0-1 0 0 0,1 1 0 0 0,-1 0 0 0 0,1-1 0 0 0,-1 1 0 0 0,3-2 0 0 0,2-1-35 0 0,0-1 0 0 0,0 0 1 0 0,-1 0-1 0 0,0-1 0 0 0,1 1 0 0 0,-2-1 0 0 0,1 0 0 0 0,0-1 0 0 0,-1 0 0 0 0,0 0 0 0 0,7-10 1 0 0,-11 15 5 0 0,0-1 0 0 0,0 1 0 0 0,0-1 0 0 0,1 1 0 0 0,-1 0-1 0 0,0 0 1 0 0,1 0 0 0 0,-1 0 0 0 0,1 0 0 0 0,2-1 0 0 0,9-8-109 0 0,-13 10 137 0 0,1-1-1 0 0,-1 1 0 0 0,0 0 0 0 0,0 0 1 0 0,1 0-1 0 0,-1-1 0 0 0,0 1 1 0 0,1 0-1 0 0,-1 0 0 0 0,0 0 1 0 0,1 0-1 0 0,-1-1 0 0 0,0 1 1 0 0,1 0-1 0 0,-1 0 0 0 0,0 0 1 0 0,1 0-1 0 0,-1 0 0 0 0,0 0 1 0 0,1 0-1 0 0,-1 0 0 0 0,0 0 1 0 0,1 0-1 0 0,-1 0 0 0 0,0 0 1 0 0,1 0-1 0 0,-1 1 0 0 0,0-1 0 0 0,1 0 1 0 0,-1 0-1 0 0,0 0 0 0 0,1 0 1 0 0,-1 0-1 0 0,0 1 0 0 0,1-1 1 0 0,-1 0-1 0 0,0 0 0 0 0,0 1 1 0 0,1-1-1 0 0,-1 0 0 0 0,0 0 1 0 0,0 1-1 0 0,1 0 0 0 0,14 19 45 0 0,-5-6-16 0 0,-5-8-46 0 0,-1 1 0 0 0,0 0 0 0 0,7 12 0 0 0,1 4-345 0 0,-10-21 140 0 0,-2-1 160 0 0,1 0 0 0 0,-1 0 0 0 0,1 0 0 0 0,0-1 0 0 0,0 1 0 0 0,-1 0 0 0 0,1 0 0 0 0,0-1 0 0 0,0 1 0 0 0,2 1 0 0 0,-2-1-86 0 0,1 1-119 0 0,0-1 0 0 0,0 1 0 0 0,0 0 1 0 0,0-1-1 0 0,0 0 0 0 0,0 0 0 0 0,0 0 1 0 0,4 2-1 0 0,5-2-5530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3:48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8751 0 0,'0'0'674'0'0,"1"3"-438"0"0,10 51 4356 0 0,4 76 0 0 0,-6-45-2815 0 0,34 152 924 0 0,0-81-3762 0 0,-33-126-218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4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5 197 5063 0 0,'1'-1'3386'0'0,"-1"0"-3119"0"0,0 0-1 0 0,0 0 1 0 0,1 0 0 0 0,-1-1 0 0 0,0 1 0 0 0,0 0-1 0 0,0 0 1 0 0,-1 0 0 0 0,1 0 0 0 0,0 0 0 0 0,0 0-1 0 0,0 0 1 0 0,-1 0 0 0 0,1 0 0 0 0,-1 0 0 0 0,1 0-1 0 0,0 0 1 0 0,-2-2 0 0 0,2 3-216 0 0,-1-1-1 0 0,1 0 1 0 0,0 0-1 0 0,0 0 1 0 0,0 1-1 0 0,-1-1 1 0 0,1 0 0 0 0,0 0-1 0 0,0 0 1 0 0,1 0-1 0 0,-1 1 1 0 0,0-1-1 0 0,0 0 1 0 0,0 0 0 0 0,0 0-1 0 0,1 0 1 0 0,-1 1-1 0 0,0-1 1 0 0,1 0-1 0 0,0-1 1 0 0,0 1-18 0 0,0-1 0 0 0,-1 1 0 0 0,1 0 0 0 0,0 0 0 0 0,0 0 0 0 0,0-1 0 0 0,0 1 0 0 0,0 0-1 0 0,0 0 1 0 0,1 0 0 0 0,0 0 0 0 0,11-6 304 0 0,21-15 1 0 0,3 0 437 0 0,-35 21-513 0 0,0 0 1 0 0,-1 1-198 0 0,0 1 1 0 0,1-1-1 0 0,-1 0 1 0 0,0 0 0 0 0,0 1-1 0 0,0-1 1 0 0,0 1-1 0 0,0-1 1 0 0,0 1-1 0 0,0-1 1 0 0,1 1-1 0 0,-1 0 1 0 0,-1-1-1 0 0,1 1 1 0 0,0 0-1 0 0,0 0 1 0 0,0 0-1 0 0,0 0 1 0 0,-1-1-1 0 0,1 1 1 0 0,0 0 0 0 0,-1 1-1 0 0,1-1 1 0 0,0 0-1 0 0,-1 0 1 0 0,1 2-1 0 0,0-1 174 0 0,-2 10 58 0 0,0-6-274 0 0,-1 1 0 0 0,1-1 0 0 0,-2 0 0 0 0,1 0-1 0 0,0 0 1 0 0,-1-1 0 0 0,0 1 0 0 0,-1-1 0 0 0,1 0 0 0 0,-1 1 0 0 0,0-1-1 0 0,0-1 1 0 0,-9 8 0 0 0,13-11-23 0 0,-1 0 0 0 0,1-1 0 0 0,-1 1 0 0 0,0-1 0 0 0,1 1 0 0 0,-1-1 0 0 0,1 1 0 0 0,-1-1 0 0 0,0 0 0 0 0,1 1-1 0 0,-1-1 1 0 0,0 0 0 0 0,1 1 0 0 0,-1-1 0 0 0,0 0 0 0 0,-1 0 0 0 0,-2-3-8 0 0,4 3 4 0 0,-3-3-25 0 0,0 0 1 0 0,0 1-1 0 0,1-1 0 0 0,-1 0 1 0 0,1 0-1 0 0,0-1 1 0 0,0 1-1 0 0,0 0 0 0 0,0-1 1 0 0,0 1-1 0 0,1-1 1 0 0,0 0-1 0 0,-1 0 0 0 0,1 1 1 0 0,1-1-1 0 0,-2-5 0 0 0,2 3 0 0 0,-1 0 0 0 0,1-1 0 0 0,0 1 0 0 0,1 0-1 0 0,0 0 1 0 0,0 0 0 0 0,0 0 0 0 0,0 0-1 0 0,4-10 1 0 0,3 1-89 0 0,-4 12 97 0 0,0 0 0 0 0,9-13-18 0 0,-11 13 30 0 0,0 0 0 0 0,1 0 1 0 0,-1 0-1 0 0,1 0 0 0 0,-1 1 0 0 0,1-1 1 0 0,0 1-1 0 0,0 0 0 0 0,0 0 1 0 0,0 0-1 0 0,7-3 0 0 0,0 0 9 0 0,5 0 1 0 0,-9 7 3 0 0,-3-1 2 0 0,7 1 59 0 0,-8-1 747 0 0,-3 8-815 0 0,0 1 0 0 0,-1-1 0 0 0,0 0 0 0 0,0 0 0 0 0,-1 0 0 0 0,-1 0 0 0 0,1 0 0 0 0,-1-1 0 0 0,-10 16-1 0 0,13-21-98 0 0,-7 17-1866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77 919 0 0,'-1'-2'67'0'0,"-1"-8"-52"0"0,-3-9 4856 0 0,1 3-856 0 0,4 15-3913 0 0,1-1-1 0 0,-1 1 1 0 0,1 0-1 0 0,0 0 1 0 0,0 0-1 0 0,-1 0 1 0 0,1 0-1 0 0,0 0 1 0 0,0 0-1 0 0,0 0 1 0 0,0 0-1 0 0,0 0 1 0 0,0 0-1 0 0,1 1 1 0 0,-1-1-1 0 0,0 0 1 0 0,0 1-1 0 0,0-1 1 0 0,1 1-1 0 0,-1 0 1 0 0,0-1-1 0 0,1 1 1 0 0,-1 0-1 0 0,2-1 1 0 0,5 0 81 0 0,0 0 1 0 0,14 1 0 0 0,-16 0-54 0 0,71 4 37 0 0,-42-2-84 0 0,40-2 0 0 0,-34 2-83 0 0,-39-2 6 0 0,0 1-1 0 0,0-1 1 0 0,0 0-1 0 0,0 1 1 0 0,0-1-1 0 0,0 1 1 0 0,0 0-1 0 0,2 0 0 0 0,2 6 91 0 0,-4-5-57 0 0,0 1 27 0 0,-1 0-1 0 0,1 0 0 0 0,-1 1 0 0 0,1-1 1 0 0,-1 0-1 0 0,0 0 0 0 0,0 1 1 0 0,-1-1-1 0 0,1 1 0 0 0,-1-1 1 0 0,1 0-1 0 0,-1 1 0 0 0,-1 3 0 0 0,2 0 101 0 0,-1 12 160 0 0,-1 1 0 0 0,-1-1 0 0 0,-1 1 0 0 0,-5 20 0 0 0,-20 60 436 0 0,18-70-535 0 0,-16 35-1 0 0,-6 15-7 0 0,17-38-151 0 0,-41 77 0 0 0,49-106-268 0 0,0 1 0 0 0,-2-1-1 0 0,-10 13 1 0 0,18-25 17 0 0,-4-2-711 0 0,5 1 875 0 0,-1 0 0 0 0,1 0 0 0 0,-1 0 0 0 0,1 0 0 0 0,-1 0 0 0 0,1 0-1 0 0,-1 0 1 0 0,1 0 0 0 0,0-1 0 0 0,-1 1 0 0 0,1 0 0 0 0,-1 0 0 0 0,1 0 0 0 0,-1-1 0 0 0,1 1 0 0 0,-1 0-1 0 0,1 0 1 0 0,0-1 0 0 0,-1 1 0 0 0,1 0 0 0 0,0-1 0 0 0,-1 1 0 0 0,1 0 0 0 0,0-1 0 0 0,-1 1 0 0 0,1-1-1 0 0,0 1 1 0 0,-1-1 0 0 0,0-7-50 0 0,0 1 0 0 0,0 0 0 0 0,1-1 0 0 0,0 1-1 0 0,0-1 1 0 0,3-12 0 0 0,11-49-169 0 0,-9 52 215 0 0,65-247-552 0 0,-65 246 568 0 0,22-62-43 0 0,-21 60 195 0 0,-6 18 313 0 0,0 4-252 0 0,-45 192 997 0 0,17-87-1086 0 0,16-56-58 0 0,-25 65 0 0 0,21-89-49 0 0,9-16 1 0 0,1-5 45 0 0,4-5-47 0 0,2-1-7 0 0,0 0-1 0 0,0 1 0 0 0,-1-1 0 0 0,1 0 1 0 0,0 0-1 0 0,0 0 0 0 0,0 0 1 0 0,0 0-1 0 0,0 0 0 0 0,-1 0 1 0 0,1 0-1 0 0,0 0 0 0 0,0 0 0 0 0,0 0 1 0 0,0 0-1 0 0,-1 0 0 0 0,1 0 1 0 0,0 0-1 0 0,0 0 0 0 0,0 0 0 0 0,0 0 1 0 0,-1 0-1 0 0,1 0 0 0 0,0 0 1 0 0,0 0-1 0 0,0 0 0 0 0,0 0 1 0 0,0 0-1 0 0,-1 0 0 0 0,1 0 0 0 0,0 0 1 0 0,0 0-1 0 0,0 0 0 0 0,0 0 1 0 0,0-1-1 0 0,-1 1 0 0 0,0-3-4 0 0,0 0 1 0 0,1-1-1 0 0,-1 1 0 0 0,1 0 0 0 0,-1-1 1 0 0,1 1-1 0 0,0 0 0 0 0,0-1 0 0 0,1-2 1 0 0,0-7-56 0 0,17-213-250 0 0,-5 101 201 0 0,-7 65 107 0 0,22-96 0 0 0,-13 118 71 0 0,-15 36 24 0 0,10 32 157 0 0,-7 16-77 0 0,-4 63 0 0 0,-19 132 25 0 0,13-201-134 0 0,7-38 6 0 0,-1-3-62 0 0,-1 0 0 0 0,2-1 0 0 0,-1 1 0 0 0,0 0 0 0 0,0-1 0 0 0,0 1 1 0 0,1-1-1 0 0,-1 1 0 0 0,0 0 0 0 0,1-1 0 0 0,-1-2 0 0 0,1 3 1 0 0,-6-22-41 0 0,2-1 0 0 0,0 1 0 0 0,1-27 0 0 0,0 17 0 0 0,-2-12 44 0 0,-2-44-125 0 0,7 76 100 0 0,0 1 0 0 0,1-1 0 0 0,1 1 0 0 0,0-1 0 0 0,3-12 1 0 0,-2 18-44 0 0,-2 6-10 0 0,1 2 11 0 0,3 3 54 0 0,0 0 0 0 0,0 0 1 0 0,0 0-1 0 0,-1 1 0 0 0,0 0 0 0 0,0-1 1 0 0,0 2-1 0 0,0-1 0 0 0,-1 0 0 0 0,0 1 1 0 0,0-1-1 0 0,-1 1 0 0 0,4 9 0 0 0,2 12 64 0 0,9 46 1 0 0,-16-71-62 0 0,12 92 127 0 0,-13-92 95 0 0,-5-14-135 0 0,-3-13-119 0 0,2 0-1 0 0,1-1 1 0 0,1 0 0 0 0,-2-40 0 0 0,3 28-15 0 0,3 37 42 0 0,-1-9-30 0 0,0-1 0 0 0,1 0-1 0 0,2-20 1 0 0,-2 28 25 0 0,1 1 0 0 0,-1-1 0 0 0,1 1 0 0 0,0-1 0 0 0,-1 1 1 0 0,1-1-1 0 0,0 1 0 0 0,1 0 0 0 0,-1 0 0 0 0,0-1 0 0 0,1 1 0 0 0,-1 0 0 0 0,1 0 0 0 0,0 0 0 0 0,-1 1 0 0 0,1-1 0 0 0,0 0 0 0 0,0 1 0 0 0,0-1 0 0 0,0 1 0 0 0,1 0 0 0 0,2-2 0 0 0,-3 2 0 0 0,0 0 0 0 0,-1 0 0 0 0,1 1 0 0 0,-1-1-1 0 0,1 1 1 0 0,0-1 0 0 0,0 1 0 0 0,-1-1 0 0 0,1 1 0 0 0,0 0-1 0 0,0 0 1 0 0,-1 0 0 0 0,1 0 0 0 0,0 0 0 0 0,2 1 0 0 0,2 0-6 0 0,17 5-42 0 0,-21-6 58 0 0,0 0-1 0 0,0 1 0 0 0,0-1 1 0 0,-1 1-1 0 0,1 0 0 0 0,0-1 1 0 0,0 1-1 0 0,-1 0 1 0 0,1 0-1 0 0,-1 0 0 0 0,1 0 1 0 0,-1 1-1 0 0,1-1 0 0 0,-1 0 1 0 0,0 0-1 0 0,0 1 1 0 0,2 2-1 0 0,0 0 30 0 0,3 4 48 0 0,-5-6-5 0 0,-1 0 9 0 0,0 2-61 0 0,0 0 0 0 0,1 0 0 0 0,-2 1 0 0 0,1-1 0 0 0,0 0 0 0 0,-1 0 0 0 0,0 0 0 0 0,0-1 0 0 0,0 1 0 0 0,0 0 0 0 0,-1 0 0 0 0,1 0 0 0 0,-1-1 0 0 0,0 1 0 0 0,0-1 0 0 0,-1 1 0 0 0,1-1 0 0 0,-5 5 0 0 0,-3 3 30 0 0,8-8-40 0 0,-1 0 0 0 0,0 0 0 0 0,0 0 0 0 0,0 0 0 0 0,0-1 0 0 0,0 1 0 0 0,0-1 0 0 0,-1 0 0 0 0,1 0 0 0 0,-1 0 0 0 0,1-1 0 0 0,-9 3 0 0 0,11-4-11 0 0,-1 1 0 0 0,0-2 0 0 0,1 1 0 0 0,-1 0 0 0 0,0 0 0 0 0,1 0 0 0 0,-1-1 0 0 0,0 1 0 0 0,1-1 0 0 0,-1 1 0 0 0,1-1 0 0 0,-1 0 0 0 0,1 1 0 0 0,-1-1 0 0 0,1 0 0 0 0,-1 0 0 0 0,1 0 0 0 0,0 0 0 0 0,-3-3 0 0 0,4 4-6 0 0,-1-1 0 0 0,0 1 0 0 0,1-1-1 0 0,-1 1 1 0 0,0-1 0 0 0,1 1 0 0 0,-1-1 0 0 0,1 1-1 0 0,-1-1 1 0 0,1 0 0 0 0,-1 0 0 0 0,1 1-1 0 0,-1-1 1 0 0,1 0 0 0 0,0 1 0 0 0,-1-1 0 0 0,1 0-1 0 0,0 0 1 0 0,0 0 0 0 0,-1 0 0 0 0,1 1 0 0 0,0-1-1 0 0,0-1 1 0 0,0-1-22 0 0,-1-5-24 0 0,0 0 1 0 0,1 0 0 0 0,0 0 0 0 0,0 0-1 0 0,1 0 1 0 0,-1 0 0 0 0,2 0 0 0 0,-1 0 0 0 0,1 0-1 0 0,1 0 1 0 0,-1 0 0 0 0,1 1 0 0 0,1 0-1 0 0,-1-1 1 0 0,1 1 0 0 0,0 0 0 0 0,9-9 0 0 0,-12 15 46 0 0,0-1 0 0 0,0 1 0 0 0,0 0 0 0 0,0 0 0 0 0,1 1 0 0 0,-1-1 1 0 0,0 0-1 0 0,1 0 0 0 0,-1 1 0 0 0,1-1 0 0 0,-1 0 0 0 0,1 1 1 0 0,-1 0-1 0 0,1-1 0 0 0,-1 1 0 0 0,1 0 0 0 0,-1 0 0 0 0,1 0 0 0 0,0 0 1 0 0,-1 0-1 0 0,1 0 0 0 0,-1 0 0 0 0,1 0 0 0 0,-1 1 0 0 0,1-1 0 0 0,-1 1 1 0 0,1-1-1 0 0,-1 1 0 0 0,1-1 0 0 0,-1 1 0 0 0,1 0 0 0 0,-1 0 0 0 0,0 0 1 0 0,0 0-1 0 0,3 2 0 0 0,-1 0-2 0 0,1-1 0 0 0,-1 1 0 0 0,0 1 0 0 0,0-1 0 0 0,-1 0 1 0 0,1 1-1 0 0,-1-1 0 0 0,1 1 0 0 0,-1 0 0 0 0,0 0 0 0 0,-1 0 0 0 0,2 5 0 0 0,-2-5 18 0 0,-1 0 1 0 0,0 0-1 0 0,0 0 0 0 0,0 0 0 0 0,0 0 1 0 0,-1 0-1 0 0,1 0 0 0 0,-3 7 0 0 0,-13 31 162 0 0,-8 0 38 0 0,22-38-202 0 0,-1 0 0 0 0,1 0 0 0 0,-1-1 0 0 0,0 1 0 0 0,0-1 0 0 0,-1 0 0 0 0,-7 6 0 0 0,9-8-7 0 0,0 1 1 0 0,0-1-1 0 0,0 0 1 0 0,0 0 0 0 0,-1 0-1 0 0,1-1 1 0 0,0 1-1 0 0,-1 0 1 0 0,1-1 0 0 0,-1 1-1 0 0,1-1 1 0 0,-1 0-1 0 0,1 0 1 0 0,-1 0 0 0 0,-2-1-1 0 0,3 1-7 0 0,1 0 0 0 0,0-1-1 0 0,0 0 1 0 0,0 1 0 0 0,-1-1 0 0 0,1 0-1 0 0,0 1 1 0 0,0-1 0 0 0,0 0 0 0 0,0 0-1 0 0,0 0 1 0 0,1 0 0 0 0,-1 0-1 0 0,0 0 1 0 0,0 0 0 0 0,1 0 0 0 0,-1 0-1 0 0,0-1 1 0 0,1 1 0 0 0,-1-2 0 0 0,-1-2-33 0 0,1-1 1 0 0,0 0 0 0 0,0 0-1 0 0,1 1 1 0 0,0-1 0 0 0,0 0-1 0 0,0 0 1 0 0,0 0 0 0 0,2-6-1 0 0,3-10-49 0 0,2-17-77 0 0,-7 36 152 0 0,0-2 8 0 0,8-9-53 0 0,-2 7 31 0 0,2 3-41 0 0,-2 9-75 0 0,-4-1 106 0 0,-1-2-47 0 0,6 16-1442 0 0,-4-12 686 0 0,-3-4-430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5.2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268 0 13503 0 0,'0'0'620'0'0,"-1"1"-16"0"0,-4 3-498 0 0,1 0 1 0 0,-1-1-1 0 0,0 0 0 0 0,0 0 0 0 0,0 0 0 0 0,0 0 0 0 0,0-1 0 0 0,-1 0 0 0 0,-10 2 1 0 0,1 1 753 0 0,0 0 0 0 0,1 0 0 0 0,-1 2 0 0 0,-16 9 0 0 0,30-16-823 0 0,-7 5 164 0 0,0 0 0 0 0,1 1 0 0 0,-1-1 0 0 0,1 1 0 0 0,0 1 0 0 0,0-1 0 0 0,1 1 0 0 0,0 0 0 0 0,1 1 0 0 0,-1 0 0 0 0,1-1 0 0 0,1 2 0 0 0,-1-1 0 0 0,1 0 0 0 0,1 1 0 0 0,-4 10 0 0 0,4-8-147 0 0,1 0 0 0 0,0 0-1 0 0,0 0 1 0 0,1 0 0 0 0,0 0-1 0 0,1 0 1 0 0,0 0 0 0 0,1 0 0 0 0,0 0-1 0 0,1 0 1 0 0,0 0 0 0 0,1 0-1 0 0,5 13 1 0 0,-5-15-65 0 0,1-1 0 0 0,1 1 0 0 0,-1-1-1 0 0,2 0 1 0 0,-1 0 0 0 0,1-1 0 0 0,0 0 0 0 0,0 0-1 0 0,1 0 1 0 0,0-1 0 0 0,0 0 0 0 0,1 0 0 0 0,-1-1-1 0 0,1 0 1 0 0,1 0 0 0 0,-1-1 0 0 0,1 0 0 0 0,-1 0-1 0 0,18 4 1 0 0,-21-7-146 0 0,-1 0 1 0 0,1-1-1 0 0,0 0 1 0 0,0 0-1 0 0,0 0 0 0 0,0 0 1 0 0,0-1-1 0 0,0 1 0 0 0,-1-1 1 0 0,1-1-1 0 0,0 1 0 0 0,0-1 1 0 0,-1 1-1 0 0,1-2 0 0 0,-1 1 1 0 0,7-4-1 0 0,-2-1-507 0 0,0 1 1 0 0,-1-1-1 0 0,0 0 0 0 0,0-1 0 0 0,-1 1 1 0 0,11-15-1 0 0,1-6-1027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5.6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 4607 0 0,'2'-8'9155'0'0,"-2"9"-8996"0"0,0 0 1 0 0,1 1-1 0 0,-1-1 0 0 0,0 0 1 0 0,0 0-1 0 0,1 0 0 0 0,-1 0 1 0 0,1 0-1 0 0,-1 0 1 0 0,1-1-1 0 0,0 3 0 0 0,2 1 141 0 0,7 31 823 0 0,-2 1 0 0 0,-1 0 0 0 0,2 43 0 0 0,3 8-135 0 0,-5-35-514 0 0,8 39 175 0 0,-13-82-621 0 0,1 0 0 0 0,0 1 0 0 0,0-1 0 0 0,1 0 0 0 0,1-1 1 0 0,-1 1-1 0 0,8 9 0 0 0,-12-18-26 0 0,0 0 0 0 0,1 1 0 0 0,-1-1 0 0 0,0 0 0 0 0,0 1 0 0 0,1-1 0 0 0,-1 0 0 0 0,0 0 0 0 0,1 1 0 0 0,-1-1 0 0 0,0 0 0 0 0,1 0 0 0 0,-1 0 0 0 0,0 1 0 0 0,1-1 0 0 0,-1 0 0 0 0,0 0 0 0 0,1 0 0 0 0,-1 0 0 0 0,1 0 0 0 0,1 0-1 0 0,0 0 0 0 0,0-1 0 0 0,0 0 0 0 0,0 1 0 0 0,0-1-1 0 0,0 0 1 0 0,0 0 0 0 0,0 0 0 0 0,-1 0 0 0 0,1 0 0 0 0,0-1-1 0 0,-1 1 1 0 0,1-1 0 0 0,-1 1 0 0 0,2-2 0 0 0,2-2-2 0 0,-1 0 0 0 0,0 0 1 0 0,6-11-1 0 0,10-21-57 0 0,-4 9-63 0 0,14-36-1 0 0,8-17 47 0 0,-32 69 75 0 0,-5 11 0 0 0,-1 1 0 0 0,0-1 0 0 0,1 1 0 0 0,-1-1 0 0 0,1 1 0 0 0,-1-1 0 0 0,1 1 0 0 0,-1 0 0 0 0,0-1 0 0 0,1 1 0 0 0,0 0 0 0 0,-1 0 0 0 0,1-1 0 0 0,-1 1 0 0 0,1 0 0 0 0,-1 0 0 0 0,2 0 0 0 0,0 1 0 0 0,0 0 0 0 0,1 0 0 0 0,-1 0 0 0 0,0 1 0 0 0,0-1 0 0 0,0 1 0 0 0,0-1 0 0 0,0 1 0 0 0,-1 0 0 0 0,1 0 0 0 0,0 0 0 0 0,2 4 0 0 0,-1-1 0 0 0,4 5-19 0 0,0 0 1 0 0,0 1-1 0 0,-2 0 0 0 0,9 21 0 0 0,7 14-140 0 0,-14-33-363 0 0,-1 0-22 0 0,14 20 0 0 0,-18-30 16 0 0,0 0 0 0 0,1 0 0 0 0,-1 0 0 0 0,1 0 0 0 0,0-1 0 0 0,0 1 0 0 0,-1-1 0 0 0,2 0-1 0 0,-1 0 1 0 0,0 0 0 0 0,6 2 0 0 0,2 0-4928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5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0 216 5063 0 0,'0'0'2320'0'0,"4"10"-176"0"0,0 2 56 0 0,2 2 8 0 0,0-2-1576 0 0,2 0-320 0 0,0-2-64 0 0,0 4-16 0 0,2 4-336 0 0,-2-2-72 0 0,0-3-16 0 0,0 1-5784 0 0</inkml:trace>
  <inkml:trace contextRef="#ctx0" brushRef="#br0" timeOffset="1">124 258 7367 0 0,'-5'-7'763'0'0,"1"-1"-319"0"0,0 1-1 0 0,1 0 1 0 0,0-1 0 0 0,0 0-1 0 0,0 0 1 0 0,1 0 0 0 0,-1-11-1 0 0,0-1 1986 0 0,0-37 0 0 0,3 50-2290 0 0,0 1 1 0 0,1-1 0 0 0,0 0 0 0 0,0 1 0 0 0,0-1 0 0 0,4-9 0 0 0,-4 13-189 0 0,1-1 0 0 0,-1 1 0 0 0,1 0 0 0 0,0 1 0 0 0,0-1 0 0 0,0 0 0 0 0,0 0 0 0 0,0 1 0 0 0,1-1 0 0 0,-1 1 0 0 0,1 0 0 0 0,0 0 0 0 0,3-3 0 0 0,-4 4-83 0 0,0 1-1 0 0,0-1 1 0 0,0 0 0 0 0,-1 1-1 0 0,1-1 1 0 0,0 1 0 0 0,0 0-1 0 0,0 0 1 0 0,0 0 0 0 0,0 0-1 0 0,0 0 1 0 0,3 0 0 0 0,22 6-2948 0 0,-25-5 2637 0 0,11 3-3985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6.3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6823 0 0,'5'10'241'0'0,"28"57"2417"0"0,-32-65-2194 0 0,2 2-570 0 0,3 3 1693 0 0,-4-8-785 0 0,0-5-645 0 0,-2 5-149 0 0,1-11-197 0 0,1-1 0 0 0,3-15 0 0 0,-1 13-183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6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175 358 9615 0 0,'0'0'868'0'0,"0"2"-713"0"0,1 1-10 0 0,0-1 0 0 0,-1 1 1 0 0,0 0-1 0 0,1 0 0 0 0,-1 0 0 0 0,0-1 0 0 0,0 1 0 0 0,0 0 1 0 0,-1 0-1 0 0,1 0 0 0 0,-1-1 0 0 0,0 1 0 0 0,1 0 0 0 0,-1-1 1 0 0,0 1-1 0 0,-1 0 0 0 0,1-1 0 0 0,0 1 0 0 0,-1-1 1 0 0,1 0-1 0 0,-3 3 0 0 0,-5 5 764 0 0,-1 0 1 0 0,1 0-1 0 0,-15 10 1 0 0,-5 5 245 0 0,19-15-883 0 0,0 0 1 0 0,1 0 0 0 0,0 1 0 0 0,1 0-1 0 0,0 1 1 0 0,-7 13 0 0 0,10-11-108 0 0,4-12-158 0 0,0 0-1 0 0,0 0 1 0 0,0 0-1 0 0,1 0 1 0 0,-1 1-1 0 0,0-1 0 0 0,1 0 1 0 0,0 1-1 0 0,0-1 1 0 0,-1 0-1 0 0,2 3 1 0 0,-1 0-1 0 0,3 5-6 0 0,-2-7-1 0 0,1-1 0 0 0,0 0-1 0 0,0 0 1 0 0,0 0 0 0 0,0 0-1 0 0,0 0 1 0 0,0 0 0 0 0,1-1-1 0 0,-1 1 1 0 0,0-1 0 0 0,5 2-1 0 0,-6-1-7 0 0,1-1 1 0 0,0 0-1 0 0,0 0 0 0 0,-1 0 0 0 0,1 0 0 0 0,0-1 0 0 0,0 1 1 0 0,0 0-1 0 0,0-1 0 0 0,0 1 0 0 0,0-1 0 0 0,0 0 1 0 0,1 0-1 0 0,-1 0 0 0 0,2 0 0 0 0,3 0-4 0 0,-2-1-9 0 0,-1 0 1 0 0,1 0 0 0 0,-1 0 0 0 0,0 0 0 0 0,1-1 0 0 0,-1 1 0 0 0,0-1 0 0 0,0 0 0 0 0,0-1 0 0 0,0 1 0 0 0,0-1 0 0 0,6-5 0 0 0,23-13-192 0 0,-28 18 178 0 0,-1 1 0 0 0,1-1 0 0 0,-1 0 0 0 0,0 0 0 0 0,1-1 1 0 0,-1 1-1 0 0,-1-1 0 0 0,1 0 0 0 0,0 0 0 0 0,-1 0 0 0 0,5-9 0 0 0,8-10-30 0 0,-16 22 414 0 0,1 3-251 0 0,4 15-41 0 0,-1 1 1 0 0,2 20 0 0 0,-4-23-89 0 0,0 0-1 0 0,1-1 1 0 0,9 28 0 0 0,-11-40-241 0 0,0 0 0 0 0,0 0 0 0 0,0 1 0 0 0,0-1 1 0 0,1 0-1 0 0,-1-1 0 0 0,1 1 0 0 0,-1 0 1 0 0,1 0-1 0 0,-1-1 0 0 0,1 1 0 0 0,0-1 1 0 0,0 1-1 0 0,0-1 0 0 0,0 0 0 0 0,3 2 1 0 0,5-2-5519 0 0</inkml:trace>
  <inkml:trace contextRef="#ctx0" brushRef="#br0" timeOffset="1">518 1 16151 0 0,'0'0'1462'0'0,"2"3"-1201"0"0,2 3-36 0 0,0 1 0 0 0,-1 0 0 0 0,0 1 0 0 0,0-1 0 0 0,2 11 0 0 0,8 44 1444 0 0,-8-31-1075 0 0,23 117 1551 0 0,42 191-338 0 0,-49-255-4379 0 0,-8-48-5704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7.5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69 1839 0 0,'6'2'29'0'0,"-1"-1"0"0"0,1 1 0 0 0,0-1-1 0 0,0 0 1 0 0,0-1 0 0 0,11 1-1 0 0,13 1 1777 0 0,-23-2-968 0 0,1 0 0 0 0,0 0 1 0 0,0 0-1 0 0,0-1 0 0 0,-1 0 1 0 0,1 0-1 0 0,0-1 0 0 0,-1 0 1 0 0,1 0-1 0 0,-1-1 0 0 0,0 0 1 0 0,9-5-1 0 0,-14 7 150 0 0,0-1-25 0 0,14-24 1702 0 0,-16 24-1249 0 0,-8-7-262 0 0,5 7-1065 0 0,1 0-1 0 0,-1 0 1 0 0,0 1-1 0 0,0-1 1 0 0,0 1 0 0 0,0 0-1 0 0,0 0 1 0 0,0 0-1 0 0,0 0 1 0 0,0 1-1 0 0,0-1 1 0 0,-1 1 0 0 0,1 0-1 0 0,0 0 1 0 0,0 0-1 0 0,0 0 1 0 0,-1 0-1 0 0,-4 2 1 0 0,2-1-35 0 0,1 1-1 0 0,0-1 1 0 0,0 1 0 0 0,-1 0 0 0 0,1 0-1 0 0,0 1 1 0 0,1-1 0 0 0,-1 1 0 0 0,0 0-1 0 0,-4 5 1 0 0,0 1-38 0 0,1 0 0 0 0,1 0 0 0 0,0 1 0 0 0,0-1 0 0 0,1 2 1 0 0,0-1-1 0 0,1 1 0 0 0,0 0 0 0 0,0 0 0 0 0,1 0 0 0 0,1 1 0 0 0,0 0 0 0 0,1-1 0 0 0,0 1 0 0 0,0 0 0 0 0,1 15 0 0 0,1-19-74 0 0,1 1-1 0 0,0 0 0 0 0,0 0 0 0 0,1-1 1 0 0,0 1-1 0 0,0-1 0 0 0,1 1 0 0 0,0-1 1 0 0,1 0-1 0 0,4 8 0 0 0,-4-10-65 0 0,0 0 0 0 0,0 0-1 0 0,1-1 1 0 0,0 1-1 0 0,0-1 1 0 0,0 0 0 0 0,0-1-1 0 0,1 1 1 0 0,0-1 0 0 0,0 0-1 0 0,0 0 1 0 0,1-1 0 0 0,8 4-1 0 0,0-2-286 0 0,0-1 1 0 0,0 0-1 0 0,0 0 0 0 0,1-2 1 0 0,30 2-1 0 0,-22-4-367 0 0,0-1 0 0 0,-1-1 1 0 0,31-6-1 0 0,-42 4 246 0 0,1 0 0 0 0,-1 0 0 0 0,-1-1 0 0 0,1 0-1 0 0,0-1 1 0 0,-1-1 0 0 0,0 1 0 0 0,-1-2 0 0 0,0 0 0 0 0,0 0 0 0 0,11-12 0 0 0,-13 11 183 0 0,0 0-1 0 0,-1 0 1 0 0,0-1 0 0 0,0 0 0 0 0,6-13-1 0 0,-10 16 511 0 0,0 0-1 0 0,0-1 0 0 0,-1 1 0 0 0,0-1 1 0 0,0 0-1 0 0,0 1 0 0 0,-1-1 0 0 0,0-10 1 0 0,-2 16 114 0 0,1 0 1 0 0,-1 0-1 0 0,0-1 1 0 0,0 1-1 0 0,0 0 1 0 0,0 0-1 0 0,0 0 0 0 0,0 1 1 0 0,0-1-1 0 0,-1 0 1 0 0,1 0-1 0 0,-1 1 1 0 0,1-1-1 0 0,-1 1 1 0 0,0-1-1 0 0,0 1 1 0 0,-2-2-1 0 0,2 2 59 0 0,1 0-202 0 0,0 1 0 0 0,-1-1 1 0 0,1 1-1 0 0,0 0 0 0 0,0-1 0 0 0,-1 1 1 0 0,1 0-1 0 0,0 0 0 0 0,0 0 0 0 0,-1 0 0 0 0,1 0 1 0 0,0 0-1 0 0,-1 1 0 0 0,1-1 0 0 0,0 0 1 0 0,0 1-1 0 0,-1-1 0 0 0,1 0 0 0 0,0 1 0 0 0,-2 1 1 0 0,-21 12 1064 0 0,21-12-1113 0 0,1 0 0 0 0,0 1 1 0 0,-1-1-1 0 0,1 1 0 0 0,0 0 1 0 0,1 0-1 0 0,-1 0 0 0 0,1-1 0 0 0,-1 2 1 0 0,1-1-1 0 0,-2 5 0 0 0,1-2-36 0 0,1 0-1 0 0,0 0 0 0 0,0-1 1 0 0,0 1-1 0 0,0 12 0 0 0,2-16-35 0 0,-1 1 0 0 0,1 0-1 0 0,0-1 1 0 0,0 1-1 0 0,0-1 1 0 0,0 1 0 0 0,0-1-1 0 0,0 0 1 0 0,1 1 0 0 0,-1-1-1 0 0,1 0 1 0 0,-1 0 0 0 0,1 0-1 0 0,0 0 1 0 0,0 0 0 0 0,0 0-1 0 0,0 0 1 0 0,0-1 0 0 0,1 1-1 0 0,-1-1 1 0 0,0 0 0 0 0,1 1-1 0 0,4 0 1 0 0,-1 1-6 0 0,-1-1 1 0 0,1-1-1 0 0,0 1 1 0 0,0-1-1 0 0,0 0 1 0 0,-1-1-1 0 0,1 1 1 0 0,0-1-1 0 0,0 0 1 0 0,7-2-1 0 0,-12 2-1 0 0,1 0-1 0 0,-1 0 0 0 0,1 0 1 0 0,-1 0-1 0 0,1 0 0 0 0,-1-1 1 0 0,1 1-1 0 0,-1-1 0 0 0,1 1 1 0 0,-1-1-1 0 0,1 1 0 0 0,-1-1 1 0 0,0 0-1 0 0,0 0 0 0 0,1 0 1 0 0,-1 0-1 0 0,0 0 0 0 0,2-1 1 0 0,1-3-4 0 0,0 2 4 0 0,0-1 0 0 0,0 0 0 0 0,-1-1 0 0 0,1 1 0 0 0,-1-1 0 0 0,5-9 0 0 0,8-10 1378 0 0,-17 25-1326 0 0,1 0 1 0 0,0 0-1 0 0,0 1 1 0 0,-1-1-1 0 0,1 0 1 0 0,-1 0-1 0 0,1 0 1 0 0,-1 0-1 0 0,1 0 1 0 0,-1 1 0 0 0,0-1-1 0 0,0 1 1 0 0,-1-1-36 0 0,2 0 1 0 0,-1 1-1 0 0,0-1 1 0 0,0 0-1 0 0,0 1 1 0 0,1-1-1 0 0,-1 1 1 0 0,0-1-1 0 0,1 1 1 0 0,0 0-1 0 0,-1-1 1 0 0,1 4-1 0 0,-1-1-141 0 0,1 1 0 0 0,0 0-1 0 0,1-1 1 0 0,-1 1 0 0 0,1-1 0 0 0,0 1-1 0 0,0-1 1 0 0,0 1 0 0 0,1-1-1 0 0,-1 0 1 0 0,1 1 0 0 0,0-1 0 0 0,0 0-1 0 0,1 0 1 0 0,-1-1 0 0 0,1 1 0 0 0,0 0-1 0 0,0-1 1 0 0,6 6 0 0 0,-7-7-388 0 0,3 3 43 0 0,2-4-2594 0 0,7-1-3048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7.8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 7367 0 0,'0'0'568'0'0,"0"3"-373"0"0,2 25 2034 0 0,1 0-1 0 0,10 37 1 0 0,-11-53-1768 0 0,7 29 1550 0 0,2 0 0 0 0,21 52 0 0 0,-31-91-1874 0 0,-1 0-1 0 0,1 0 1 0 0,0 0 0 0 0,0 0 0 0 0,0 0-1 0 0,1-1 1 0 0,-1 1 0 0 0,0 0 0 0 0,1 0 0 0 0,-1-1-1 0 0,3 3 1 0 0,-2-4 1006 0 0,-1-13-1021 0 0,0 0 0 0 0,1 0 0 0 0,1 1 0 0 0,6-19 0 0 0,3-14-348 0 0,16-62-1581 0 0,-25 97 1060 0 0,0 1-1 0 0,1 0 1 0 0,0 0 0 0 0,1 0-1 0 0,9-13 1 0 0,6-11-5402 0 0,-9 11 918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8.2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5527 0 0,'0'0'250'0'0,"1"2"-2"0"0,7 22 884 0 0,-1 1 0 0 0,-1 0-1 0 0,4 36 1 0 0,0 81 7086 0 0,-6-66-7462 0 0,4 83 1277 0 0,-9-126-1719 0 0,-2 9-624 0 0,17-67-946 0 0,7-40-210 0 0,-14 42 302 0 0,14-35-1 0 0,-18 52 964 0 0,0 0-1 0 0,0 0 1 0 0,1 0-1 0 0,0 1 1 0 0,0-1 0 0 0,0 1-1 0 0,0 0 1 0 0,1 0-1 0 0,0 1 1 0 0,7-6 0 0 0,-7 7 122 0 0,-1 0-1 0 0,1 1 1 0 0,0-1 0 0 0,0 1 0 0 0,0 0 0 0 0,0 1 0 0 0,1-1 0 0 0,-1 1 0 0 0,0 0 0 0 0,1 0 0 0 0,-1 1-1 0 0,1 0 1 0 0,-1 0 0 0 0,9 1 0 0 0,-4 0 204 0 0,-1 1-1 0 0,0 0 0 0 0,0 1 0 0 0,0 0 1 0 0,0 0-1 0 0,0 1 0 0 0,12 8 1 0 0,-17-10 33 0 0,0 1 0 0 0,0 0 0 0 0,0 0 0 0 0,-1 0 0 0 0,1 1 1 0 0,-1-1-1 0 0,0 1 0 0 0,0 0 0 0 0,0 0 0 0 0,-1 0 0 0 0,1 0 1 0 0,-1 0-1 0 0,0 1 0 0 0,0-1 0 0 0,0 1 0 0 0,-1-1 0 0 0,2 10 1 0 0,-2-9 52 0 0,-1 1 0 0 0,1-1 0 0 0,-1 1 0 0 0,0 0 0 0 0,0-1 0 0 0,-1 1 0 0 0,0 0 0 0 0,0-1 0 0 0,0 1 0 0 0,-1-1 0 0 0,1 0 0 0 0,-1 1 0 0 0,-1-1 0 0 0,1 0 0 0 0,-4 5 1 0 0,-6 7 16 0 0,-1 0 1 0 0,-1-2 0 0 0,-1 1 0 0 0,0-2 0 0 0,-1 0 0 0 0,0 0 0 0 0,-1-2 0 0 0,-1 0 0 0 0,-27 14 0 0 0,42-25-276 0 0,0 1 0 0 0,1-1 0 0 0,-2 0 0 0 0,1 0 1 0 0,0 0-1 0 0,0 0 0 0 0,0 0 0 0 0,0-1 0 0 0,-1 1 0 0 0,1-1 1 0 0,-4 0-1 0 0,6 0-131 0 0,0 0 0 0 0,-1-1 0 0 0,1 1 0 0 0,-1 0 0 0 0,1-1 0 0 0,0 1 0 0 0,0-1 0 0 0,-1 0 0 0 0,1 1 0 0 0,0-1 0 0 0,0 0 0 0 0,0 0 0 0 0,-1 0 0 0 0,1 1 0 0 0,0-1 0 0 0,0-1 0 0 0,1 1 0 0 0,-1 0 0 0 0,0 0 0 0 0,0 0 0 0 0,0 0 0 0 0,1-1 0 0 0,-1 1 0 0 0,1 0 0 0 0,-1 0 0 0 0,1-1 1 0 0,-1-1-1 0 0,-2-13-6192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8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0 12383 0 0,'-7'4'176'0'0,"1"-1"0"0"0,0 1 0 0 0,-1 1 0 0 0,1-1 0 0 0,1 1 0 0 0,-1 0 0 0 0,-6 8-1 0 0,4-3 38 0 0,0 1 0 0 0,0-1 0 0 0,-8 17 0 0 0,7-9 856 0 0,-9 28 0 0 0,-5 13 566 0 0,19-52-1486 0 0,1 1 0 0 0,0 0-1 0 0,1 0 1 0 0,-1 0 0 0 0,2 1 0 0 0,-1-1-1 0 0,1 0 1 0 0,0 1 0 0 0,1-1 0 0 0,0 1-1 0 0,1 9 1 0 0,0-15-125 0 0,-1 0 0 0 0,1 1 0 0 0,-1-1 1 0 0,1 0-1 0 0,0 0 0 0 0,0 0 0 0 0,0 0 0 0 0,1 0 0 0 0,-1 0 0 0 0,1-1 1 0 0,0 1-1 0 0,-1 0 0 0 0,1-1 0 0 0,0 1 0 0 0,1-1 0 0 0,-1 0 0 0 0,0 1 1 0 0,1-1-1 0 0,-1 0 0 0 0,1 0 0 0 0,-1-1 0 0 0,1 1 0 0 0,0-1 0 0 0,0 1 1 0 0,0-1-1 0 0,0 0 0 0 0,0 0 0 0 0,0 0 0 0 0,0 0 0 0 0,0-1 0 0 0,7 1 1 0 0,-6-1 7 0 0,1 0 1 0 0,-1 0 0 0 0,1-1 0 0 0,-1 0 0 0 0,0 1 0 0 0,1-2 0 0 0,-1 1 0 0 0,0 0 0 0 0,0-1 0 0 0,0 0 0 0 0,0 0 0 0 0,0 0 0 0 0,0 0 0 0 0,0-1 0 0 0,-1 1 0 0 0,1-1-1 0 0,-1 0 1 0 0,0 0 0 0 0,0 0 0 0 0,0-1 0 0 0,4-4 0 0 0,-1-2 38 0 0,0 1 1 0 0,0-1-1 0 0,-1-1 0 0 0,0 1 0 0 0,0-1 1 0 0,-2 0-1 0 0,4-12 0 0 0,-5 15-231 0 0,-1 1-1 0 0,0-1 1 0 0,-1 0-1 0 0,1 0 1 0 0,-2 1-1 0 0,1-1 1 0 0,-1 0-1 0 0,0 0 1 0 0,0 1-1 0 0,-1-1 0 0 0,0 1 1 0 0,-1-1-1 0 0,1 1 1 0 0,-2 0-1 0 0,1 0 1 0 0,-1 0-1 0 0,-7-10 1 0 0,5 6-2036 0 0,-2-4-4171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8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 10655 0 0,'0'3'488'0'0,"7"30"513"0"0,2 64 0 0 0,-7 38 4851 0 0,-2-90-3882 0 0,1-17-1166 0 0,0-26-512 0 0,-1 1-37 0 0,1 6-138 0 0,0-9-115 0 0,-1 1-1 0 0,0-1 1 0 0,0 0-1 0 0,0 0 1 0 0,1 0-1 0 0,-1 1 1 0 0,0-1-1 0 0,0 0 1 0 0,1 0-1 0 0,-1 0 1 0 0,0 0-1 0 0,0 1 1 0 0,1-1-1 0 0,-1 0 1 0 0,0 0-1 0 0,1 0 1 0 0,-1 0-1 0 0,0 0 1 0 0,0 0 0 0 0,1 0-1 0 0,-1 0 1 0 0,0 0-1 0 0,1 0 1 0 0,-1 0-1 0 0,0 0 1 0 0,1 0-1 0 0,-1 0 1 0 0,0 0-1 0 0,0 0 1 0 0,1 0-1 0 0,-1 0 1 0 0,0-1-1 0 0,1 1 1 0 0,-1 0-1 0 0,0 0 1 0 0,11-4-85 0 0,-8 1 44 0 0,0 1-1 0 0,0-1 1 0 0,0 1 0 0 0,-1-1-1 0 0,1 0 1 0 0,-1 0 0 0 0,1 0-1 0 0,2-6 1 0 0,14-30-386 0 0,-18 38 404 0 0,25-70-653 0 0,-22 55 423 0 0,2-1 0 0 0,0 1 1 0 0,1 0-1 0 0,15-24 0 0 0,-7 15 9 0 0,-6 10 57 0 0,1 1 0 0 0,13-15 0 0 0,-19 24 218 0 0,0 1-1 0 0,1 0 1 0 0,0 0 0 0 0,0 0-1 0 0,0 1 1 0 0,0-1 0 0 0,0 1-1 0 0,1 1 1 0 0,10-5 0 0 0,-14 6-1 0 0,0 1 1 0 0,-1 0 0 0 0,1 0 0 0 0,0 0 0 0 0,-1 0 0 0 0,1 0 0 0 0,0 0 0 0 0,-1 0 0 0 0,1 0 0 0 0,0 1-1 0 0,-1-1 1 0 0,1 0 0 0 0,0 1 0 0 0,-1 0 0 0 0,1-1 0 0 0,-1 1 0 0 0,1 0 0 0 0,-1 0 0 0 0,1 0 0 0 0,-1 0 0 0 0,0 0-1 0 0,0 0 1 0 0,2 2 0 0 0,2 2 140 0 0,0 0 1 0 0,-1 1-1 0 0,0-1 0 0 0,5 10 1 0 0,4 8 200 0 0,-1 1 0 0 0,-2 1 1 0 0,0 0-1 0 0,5 27 0 0 0,19 107 2250 0 0,-16-67-2009 0 0,2 25-1848 0 0,-14-94-166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8951 0 0,'0'0'808'0'0,"-3"0"-572"0"0,-3 1 30 0 0,1-1-1 0 0,-1 1 0 0 0,0 0 0 0 0,1 0 0 0 0,-1 1 1 0 0,1-1-1 0 0,0 1 0 0 0,0 1 0 0 0,-1-1 0 0 0,-4 4 1 0 0,-17 5 440 0 0,23-10-578 0 0,0 1-1 0 0,-1 0 0 0 0,1-1 1 0 0,0 1-1 0 0,0 1 0 0 0,0-1 1 0 0,-6 6-1 0 0,-2 3 240 0 0,1 1-1 0 0,0 1 1 0 0,1 0 0 0 0,0 0-1 0 0,-11 22 1 0 0,16-27-244 0 0,1 1 0 0 0,0-1 1 0 0,1 1-1 0 0,0 0 0 0 0,0 0 0 0 0,1 0 0 0 0,0 0 1 0 0,1 0-1 0 0,0 1 0 0 0,0-1 0 0 0,1 11 1 0 0,0-16-100 0 0,1 0 1 0 0,-1 0 0 0 0,1 0 0 0 0,0 0 0 0 0,0-1-1 0 0,0 1 1 0 0,1 0 0 0 0,-1-1 0 0 0,1 1 0 0 0,0-1-1 0 0,0 0 1 0 0,0 0 0 0 0,0 1 0 0 0,1-1-1 0 0,-1 0 1 0 0,1-1 0 0 0,3 4 0 0 0,-2-4-16 0 0,-1 0-1 0 0,1 0 1 0 0,-1 0 0 0 0,1 0 0 0 0,0-1 0 0 0,0 1-1 0 0,0-1 1 0 0,0 0 0 0 0,0 0 0 0 0,0 0-1 0 0,0-1 1 0 0,0 0 0 0 0,1 1 0 0 0,-1-2-1 0 0,7 0 1 0 0,8-1-303 0 0,-1-1-1 0 0,0 0 0 0 0,0-2 1 0 0,0 0-1 0 0,0-1 0 0 0,-1-1 1 0 0,0 0-1 0 0,0-2 0 0 0,-1 0 1 0 0,16-11-1 0 0,-26 16-35 0 0,-1 0-195 0 0,1 1 0 0 0,-1-1 0 0 0,0 0 0 0 0,-1-1 0 0 0,1 1 0 0 0,-1-1 1 0 0,7-10-1 0 0,-5 6-1113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09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257 1 13039 0 0,'-8'0'334'0'0,"-3"0"-117"0"0,0 0-1 0 0,0 1 0 0 0,0 0 1 0 0,-11 3-1 0 0,13-2-90 0 0,1 1-1 0 0,-1 0 0 0 0,1 1 1 0 0,0 0-1 0 0,-13 9 1 0 0,-35 29 1911 0 0,50-36-1954 0 0,0-1 1 0 0,1 1 0 0 0,0 0-1 0 0,0 0 1 0 0,0 0 0 0 0,1 1-1 0 0,0 0 1 0 0,0 0 0 0 0,0 0-1 0 0,1 0 1 0 0,0 0 0 0 0,1 1-1 0 0,-3 13 1 0 0,4-17-86 0 0,0 0 0 0 0,1 0 0 0 0,0 0 0 0 0,0 0-1 0 0,0 0 1 0 0,0 0 0 0 0,1 0 0 0 0,-1 0 0 0 0,1 0 0 0 0,0 0 0 0 0,0-1 0 0 0,1 1 0 0 0,-1 0 0 0 0,1 0 0 0 0,0-1-1 0 0,0 1 1 0 0,0-1 0 0 0,0 0 0 0 0,0 0 0 0 0,1 0 0 0 0,-1 0 0 0 0,1 0 0 0 0,0 0 0 0 0,0 0 0 0 0,0-1 0 0 0,1 0-1 0 0,-1 0 1 0 0,7 4 0 0 0,7 1-23 0 0,0-1 0 0 0,1-1-1 0 0,-1 0 1 0 0,24 2-1 0 0,9 3 11 0 0,-27-5-12 0 0,-12-3 17 0 0,1 1 0 0 0,-1 0-1 0 0,17 7 1 0 0,-25-8 18 0 0,0-1 0 0 0,1 1 0 0 0,-1 0 0 0 0,0 0 0 0 0,-1 0 0 0 0,1 1 0 0 0,0-1 0 0 0,-1 1 0 0 0,1-1 1 0 0,-1 1-1 0 0,0 0 0 0 0,1 0 0 0 0,-2 0 0 0 0,1 0 0 0 0,0 0 0 0 0,1 4 0 0 0,0 0 62 0 0,-1-1 0 0 0,0 1 0 0 0,0 0-1 0 0,-1 0 1 0 0,1 0 0 0 0,-2 0 0 0 0,1 0 0 0 0,-1 0 0 0 0,0 1 0 0 0,0-1 0 0 0,-1 0 0 0 0,0 0-1 0 0,0 0 1 0 0,-1 0 0 0 0,0 0 0 0 0,0 0 0 0 0,0-1 0 0 0,-1 1 0 0 0,0-1 0 0 0,-1 1 0 0 0,1-1-1 0 0,-1 0 1 0 0,-7 8 0 0 0,-8 13-93 0 0,-11 13-17 0 0,7-18-3838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0.0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15519 0 0,'0'0'762'0'0,"1"3"-338"0"0,6 16-172 0 0,-4-11-185 0 0,0 1-1 0 0,0 0 1 0 0,2 14-1 0 0,7 331 3741 0 0,-12-267-3348 0 0,0-67-359 0 0,-1-5 16 0 0,1 1 1 0 0,1-1-1 0 0,0 0 0 0 0,1 0 1 0 0,5 19-1 0 0,-4-25-57 0 0,-2-9-64 0 0,-1 1 0 0 0,1-1 0 0 0,-1 0 0 0 0,1 0 0 0 0,-1 0 0 0 0,0 1 0 0 0,1-1 0 0 0,-1 0 0 0 0,1 0 0 0 0,0 0 0 0 0,-1 0 0 0 0,1 0 0 0 0,-1 0 0 0 0,1 0 0 0 0,-1 0 0 0 0,1 0 0 0 0,-1 0 0 0 0,1 0 0 0 0,-1 0 0 0 0,1 0 0 0 0,-1-1 0 0 0,1 1 0 0 0,0 0-3 0 0,0-1 0 0 0,1 0-1 0 0,-1 1 1 0 0,1-1-1 0 0,-1 0 1 0 0,1 0-1 0 0,-1 0 0 0 0,0 0 1 0 0,1 0-1 0 0,-1 0 1 0 0,0 0-1 0 0,0-1 1 0 0,0 1-1 0 0,0 0 1 0 0,0-1-1 0 0,1-1 1 0 0,12-26-82 0 0,-11 19 60 0 0,53-103-359 0 0,-52 105 361 0 0,30-46-234 0 0,-22 37 160 0 0,12-23-1 0 0,-24 39 95 0 0,0 1 4 0 0,0-1 1 0 0,0 1-1 0 0,1-1 1 0 0,-1 1-1 0 0,0-1 1 0 0,0 1-1 0 0,1-1 1 0 0,-1 1-1 0 0,0-1 1 0 0,1 1-1 0 0,-1-1 1 0 0,0 1-1 0 0,1-1 1 0 0,-1 1-1 0 0,1 0 1 0 0,-1-1-1 0 0,0 1 1 0 0,1 0-1 0 0,0-1 1 0 0,0 1-3 0 0,0 0 1 0 0,0 1 0 0 0,0-1-1 0 0,0 0 1 0 0,-1 1 0 0 0,1-1-1 0 0,0 0 1 0 0,0 1 0 0 0,0-1-1 0 0,-1 1 1 0 0,1-1 0 0 0,0 1-1 0 0,0 0 1 0 0,-1-1 0 0 0,1 1-1 0 0,-1 0 1 0 0,1-1 0 0 0,-1 1-1 0 0,1 0 1 0 0,-1 0 0 0 0,1 0-1 0 0,-1-1 1 0 0,1 3 0 0 0,0 0-11 0 0,6 12 5 0 0,-1 0 0 0 0,-1 0 0 0 0,0 1 0 0 0,-1 0 1 0 0,-1 0-1 0 0,2 19 0 0 0,6 30 9 0 0,-8-52-1 0 0,0 0 0 0 0,1-1 0 0 0,0 0 0 0 0,1 1 0 0 0,1-1 0 0 0,-1-1 0 0 0,13 19 0 0 0,-8-16-132 0 0,-6-8 92 0 0,0 0 0 0 0,0 0 0 0 0,7 6 0 0 0,-10-11 18 0 0,0 0-1 0 0,0 0 1 0 0,0 0-1 0 0,0 0 1 0 0,0-1-1 0 0,0 1 1 0 0,0 0-1 0 0,0-1 0 0 0,0 1 1 0 0,0-1-1 0 0,0 1 1 0 0,1-1-1 0 0,-1 1 1 0 0,0-1-1 0 0,0 0 1 0 0,1 0-1 0 0,-1 0 0 0 0,0 1 1 0 0,0-1-1 0 0,1-1 1 0 0,-1 1-1 0 0,0 0 1 0 0,3 0-1 0 0,17-4-681 0 0,-18 3 625 0 0,-1 1 0 0 0,1 0 1 0 0,-1 0-1 0 0,1-1 1 0 0,-1 1-1 0 0,0-1 0 0 0,1 0 1 0 0,-1 0-1 0 0,0 0 1 0 0,0 0-1 0 0,1 0 1 0 0,-1 0-1 0 0,0-1 0 0 0,0 1 1 0 0,0-1-1 0 0,3-3 1 0 0,1-3-13 0 0,-1 0 1 0 0,0 0 0 0 0,-1 0 0 0 0,1-1 0 0 0,-2 1-1 0 0,1-1 1 0 0,-1 0 0 0 0,-1 0 0 0 0,1 0-1 0 0,-2-1 1 0 0,1 1 0 0 0,0-18 0 0 0,-2 5 261 0 0,-1 0 0 0 0,-1 1 0 0 0,-1-1 1 0 0,-8-32-1 0 0,11 53 217 0 0,-1 3-290 0 0,-1 8-49 0 0,1-1 1 0 0,0 1-1 0 0,0-1 0 0 0,0 1 0 0 0,1-1 1 0 0,1 1-1 0 0,0-1 0 0 0,3 17 1 0 0,-1-15 32 0 0,0 1 0 0 0,0-1 1 0 0,1 1-1 0 0,1-1 0 0 0,0 0 1 0 0,10 15-1 0 0,-14-24-38 0 0,0-1 1 0 0,0 1-1 0 0,0 0 1 0 0,0-1-1 0 0,0 1 1 0 0,0-1-1 0 0,1 0 1 0 0,-1 1-1 0 0,1-1 1 0 0,-1 0-1 0 0,1 0 1 0 0,0 0-1 0 0,-1 0 1 0 0,1 0-1 0 0,3 2 1 0 0,-4-3 17 0 0,0-1 0 0 0,1 1 1 0 0,-1 0-1 0 0,0 0 0 0 0,0-1 1 0 0,0 1-1 0 0,0 0 1 0 0,0-1-1 0 0,0 1 0 0 0,0-1 1 0 0,0 1-1 0 0,0-1 0 0 0,0 0 1 0 0,0 1-1 0 0,0-1 1 0 0,0 0-1 0 0,-1 0 0 0 0,1 0 1 0 0,0 1-1 0 0,-1-1 0 0 0,1 0 1 0 0,0 0-1 0 0,-1 0 0 0 0,2-2 1 0 0,-1 1 33 0 0,0-1 1 0 0,0 1-1 0 0,0 0 0 0 0,0-1 1 0 0,-1 1-1 0 0,1-1 0 0 0,-1 1 1 0 0,1-1-1 0 0,-1 1 0 0 0,0-5 1 0 0,1-1-21 0 0,1-19 48 0 0,-5 18-195 0 0,0 2-52 0 0,-7-57-3644 0 0,8 54 2216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0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5063 0 0,'0'0'390'0'0,"0"3"-252"0"0,3 9 941 0 0,-1 0 0 0 0,1 18 0 0 0,3 20 4652 0 0,5-1-3016 0 0,20 53 0 0 0,-26-90-2468 0 0,0 1 0 0 0,0-1 0 0 0,12 18 1 0 0,-14-27-202 0 0,-1 1 1 0 0,1 0 0 0 0,0 0-1 0 0,0-1 1 0 0,1 0 0 0 0,-1 0-1 0 0,1 1 1 0 0,-1-2 0 0 0,1 1 0 0 0,0 0-1 0 0,0-1 1 0 0,0 0 0 0 0,6 2-1 0 0,-8-3-23 0 0,0 0 0 0 0,1-1 0 0 0,-1 1 0 0 0,1-1 0 0 0,0 1 0 0 0,-1-1 1 0 0,1 0-1 0 0,-1 0 0 0 0,1 0 0 0 0,-1 0 0 0 0,1-1 0 0 0,0 1 0 0 0,-1-1 0 0 0,1 0 0 0 0,-1 1 0 0 0,3-3 0 0 0,-1 2-7 0 0,-1-1 1 0 0,0 0-1 0 0,0 0 0 0 0,-1-1 0 0 0,1 1 1 0 0,0-1-1 0 0,-1 1 0 0 0,1-1 0 0 0,-1 0 1 0 0,2-4-1 0 0,3-4-52 0 0,-1-1 1 0 0,0-1-1 0 0,-1 1 1 0 0,5-23-1 0 0,-7 23-215 0 0,-1 1-1 0 0,-1-1 0 0 0,0 0 0 0 0,-1 0 1 0 0,0 1-1 0 0,-1-1 0 0 0,0 0 0 0 0,-4-16 1 0 0,3 18 21 0 0,-3-7-533 0 0,4 16 372 0 0,4 5-971 0 0,13 18 1285 0 0,45 70 268 0 0,-58-86-88 0 0,1 0 0 0 0,0 0-1 0 0,0 0 1 0 0,0-1 0 0 0,1 1-1 0 0,0-1 1 0 0,0 0 0 0 0,0-1-1 0 0,0 1 1 0 0,1-1 0 0 0,0 0-1 0 0,0 0 1 0 0,0-1 0 0 0,0 1-1 0 0,1-2 1 0 0,-1 1 0 0 0,1-1-1 0 0,-1 0 1 0 0,1 0 0 0 0,0 0-1 0 0,0-1 1 0 0,0 0 0 0 0,11-1-1 0 0,-14 1 67 0 0,0-1 1 0 0,0 1-1 0 0,0 0 0 0 0,8 2 1 0 0,-9-2-23 0 0,0 0 0 0 0,-1 0 0 0 0,1-1 0 0 0,0 1 1 0 0,0-1-1 0 0,0 0 0 0 0,-1 1 0 0 0,1-1 1 0 0,4-1-1 0 0,-5 1 710 0 0,-1-3-441 0 0,2-8-219 0 0,0 0 0 0 0,-1-1 1 0 0,0 1-1 0 0,0-21 0 0 0,-1 11 25 0 0,0 10-525 0 0,-1-1-1 0 0,0 1 1 0 0,-1-1-1 0 0,-4-19 1 0 0,4 23-174 0 0,-4-16-6075 0 0,0 8-286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0.7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7367 0 0,'0'3'568'0'0,"3"84"1625"0"0,0 5 3680 0 0,-3-81-5326 0 0,0 1 0 0 0,1 0 0 0 0,0 0 0 0 0,1-1 0 0 0,0 1 0 0 0,8 20 0 0 0,-10-30-372 0 0,2-3-101 0 0,0-1-74 0 0,0 1 0 0 0,-1-1 0 0 0,1 0-1 0 0,-1 1 1 0 0,1-1 0 0 0,-1 0 0 0 0,1 0 0 0 0,-1 0 0 0 0,0 0-1 0 0,0 0 1 0 0,1-3 0 0 0,11-32-157 0 0,-4 10-36 0 0,4-13-121 0 0,-4 6 4 0 0,-9 34 307 0 0,6-17-109 0 0,0 0-1 0 0,2 1 1 0 0,-1 0 0 0 0,21-29-1 0 0,-26 42 130 0 0,1 0 0 0 0,0 0 0 0 0,0 0 0 0 0,0 0-1 0 0,0 0 1 0 0,0 0 0 0 0,1 1 0 0 0,-1 0 0 0 0,1 0-1 0 0,0 0 1 0 0,5-2 0 0 0,-5 3 25 0 0,-1 0 1 0 0,1 0-1 0 0,-1 1 0 0 0,0 0 0 0 0,1 0 1 0 0,-1 0-1 0 0,1 0 0 0 0,-1 0 1 0 0,1 1-1 0 0,-1-1 0 0 0,0 1 1 0 0,1 0-1 0 0,-1 0 0 0 0,0 0 1 0 0,0 1-1 0 0,4 1 0 0 0,3 3 304 0 0,1 0 0 0 0,-1 1 0 0 0,-1 0 0 0 0,1 1 0 0 0,11 13 0 0 0,37 47 1037 0 0,-30-27-885 0 0,45 88 1 0 0,-70-124-530 0 0,9 19-1033 0 0,-1-1-405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1.4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15 2759 0 0,'-2'-1'2358'0'0,"-2"0"-1160"0"0,-2-2 436 0 0,0 1 0 0 0,0 0 1 0 0,0 0-1 0 0,-9-1 1 0 0,13 3-1484 0 0,0 0 0 0 0,0 0 0 0 0,0 0 0 0 0,0 0 0 0 0,-1 0 0 0 0,1 1 1 0 0,0-1-1 0 0,0 1 0 0 0,0-1 0 0 0,0 1 0 0 0,0 0 0 0 0,0-1 0 0 0,0 1 1 0 0,0 0-1 0 0,0 1 0 0 0,1-1 0 0 0,-4 3 0 0 0,-1 1-126 0 0,1 0 1 0 0,0 1-1 0 0,0 0 0 0 0,1 0 0 0 0,0 0 1 0 0,-6 12-1 0 0,-15 43 51 0 0,19-45-73 0 0,4-11 28 0 0,1 1-1 0 0,0-1 1 0 0,0 0-1 0 0,0 1 1 0 0,1-1-1 0 0,0 1 0 0 0,0-1 1 0 0,0 1-1 0 0,0 0 1 0 0,1-1-1 0 0,0 0 1 0 0,2 8-1 0 0,-2-11-18 0 0,0 0 0 0 0,0 0 0 0 0,0 0 0 0 0,0 0 0 0 0,0 0 0 0 0,1 0 0 0 0,-1 0 0 0 0,0 0 0 0 0,1 0 0 0 0,0-1 0 0 0,-1 1 0 0 0,1 0 0 0 0,0-1 0 0 0,0 0 0 0 0,0 1 0 0 0,0-1 0 0 0,0 0 0 0 0,0 0 0 0 0,0 0 0 0 0,0 0-1 0 0,0-1 1 0 0,1 1 0 0 0,-1 0 0 0 0,0-1 0 0 0,1 0 0 0 0,-1 1 0 0 0,4-1 0 0 0,-1 0-5 0 0,0 0 0 0 0,0-1 0 0 0,0 0 1 0 0,0 1-1 0 0,0-2 0 0 0,0 1 0 0 0,0 0 0 0 0,0-1 0 0 0,-1 0 0 0 0,1 0 0 0 0,4-4 0 0 0,7-4-7 0 0,-2 0 0 0 0,1-1 0 0 0,18-20 0 0 0,-26 23 0 0 0,0 0 0 0 0,0-1 0 0 0,-1 0 0 0 0,0 0 0 0 0,-1 0 0 0 0,0-1 0 0 0,5-11 0 0 0,19-46 35 0 0,-29 66 1054 0 0,-1 3-999 0 0,0 0 0 0 0,0-1 1 0 0,0 1-1 0 0,0 0 0 0 0,0 0 0 0 0,0 0 0 0 0,0 0 0 0 0,0 3 0 0 0,1-3-3 0 0,-3 7-134 0 0,1 0 1 0 0,0 0 0 0 0,1 0-1 0 0,0 0 1 0 0,1 0 0 0 0,0 0 0 0 0,0 1-1 0 0,1-1 1 0 0,0 0 0 0 0,1 0-1 0 0,0 0 1 0 0,0 0 0 0 0,4 10 0 0 0,1-9-632 0 0,-6-9 448 0 0,-1-1 0 0 0,1 0 1 0 0,-1 1-1 0 0,1-1 0 0 0,-1 0 0 0 0,1 1 0 0 0,0-1 0 0 0,-1 0 1 0 0,1 0-1 0 0,-1 0 0 0 0,1 0 0 0 0,0 1 0 0 0,-1-1 1 0 0,1 0-1 0 0,0 0 0 0 0,-1 0 0 0 0,1 0 0 0 0,0-1 0 0 0,-1 1 1 0 0,1 0-1 0 0,-1 0 0 0 0,1 0 0 0 0,1-1 0 0 0,9-4-4894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1.8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0 5527 0 0,'0'0'423'0'0,"0"2"-43"0"0,-2 8 882 0 0,1 1 0 0 0,0-1 0 0 0,1 1 0 0 0,2 18 1 0 0,10 45 274 0 0,-4-26-1000 0 0,38 202 43 0 0,-16-108-271 0 0,-1-7-5006 0 0,-22-98 5 0 0</inkml:trace>
  <inkml:trace contextRef="#ctx0" brushRef="#br0" timeOffset="1">38 677 11775 0 0,'-3'-14'447'0'0,"0"-1"-1"0"0,0 1 1 0 0,2 0-1 0 0,0-1 0 0 0,0 1 1 0 0,3-17-1 0 0,-2 27-243 0 0,1 0 1 0 0,-1 0-1 0 0,1 0 0 0 0,0 0 0 0 0,0 0 0 0 0,1 0 0 0 0,-1 0 1 0 0,1 1-1 0 0,0-1 0 0 0,0 1 0 0 0,0-1 0 0 0,0 1 0 0 0,1 0 1 0 0,-1 0-1 0 0,1 0 0 0 0,0 0 0 0 0,0 0 0 0 0,0 0 0 0 0,0 1 1 0 0,0-1-1 0 0,1 1 0 0 0,-1 0 0 0 0,1 0 0 0 0,-1 1 1 0 0,1-1-1 0 0,7-1 0 0 0,5 0-182 0 0,0 1-1 0 0,1 1 1 0 0,-1 0 0 0 0,0 1 0 0 0,33 5 0 0 0,-34-3-111 0 0,86 7-1725 0 0,-65-7 184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2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0 13159 0 0,'0'16'288'0'0,"-2"0"56"0"0,-2 0 8 0 0,2 6 32 0 0,0 2-312 0 0,2-2-72 0 0,0-4 0 0 0,0-2 0 0 0,2-2 0 0 0,0-2 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2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0 184 10591 0 0,'6'6'1104'0'0,"10"8"-669"0"0,0-1 0 0 0,23 15-1 0 0,15 11 6 0 0,-40-27-381 0 0,-1 2-1 0 0,0-1 0 0 0,0 2 1 0 0,-1 0-1 0 0,-1 0 1 0 0,-1 1-1 0 0,0 0 0 0 0,-1 1 1 0 0,8 21-1 0 0,-9-19 66 0 0,13 32 663 0 0,-18-47-691 0 0,-1 0 0 0 0,0 1 0 0 0,1-1 0 0 0,0 0 0 0 0,0 0 0 0 0,1 0 0 0 0,-1-1 0 0 0,4 4 0 0 0,-5-6 49 0 0,-1-1-13 0 0,7 2-49 0 0,-7-2-79 0 0,0 0 1 0 0,0 1-1 0 0,0-1 1 0 0,0 0-1 0 0,-1 0 1 0 0,1 0-1 0 0,0 0 1 0 0,0 0-1 0 0,0 0 1 0 0,0 0-1 0 0,0-1 1 0 0,-1 1-1 0 0,1 0 1 0 0,0 0-1 0 0,0-1 0 0 0,0 1 1 0 0,-1 0-1 0 0,1-1 1 0 0,0 1-1 0 0,0-1 1 0 0,-1 1-1 0 0,1-1 1 0 0,0 1-1 0 0,-1-1 1 0 0,1 0-1 0 0,-1 1 1 0 0,1-1-1 0 0,-1 0 1 0 0,1 1-1 0 0,-1-1 1 0 0,1 0-1 0 0,-1 0 0 0 0,1 1 1 0 0,-1-2-1 0 0,2-1 1 0 0,13-18-2 0 0,-9 12-55 0 0,0 0-1 0 0,0 0 0 0 0,9-19 0 0 0,14-49-83 0 0,-27 66 190 0 0,-2 9 916 0 0,1 3-911 0 0,0 0 0 0 0,-1 0 0 0 0,1 0 0 0 0,-1 0 0 0 0,1 0 0 0 0,-1 0 0 0 0,0 0 0 0 0,1 0 0 0 0,-1 0 0 0 0,0 0 0 0 0,1 2 0 0 0,-1-1 79 0 0,4 14 323 0 0,-1 0 0 0 0,0 0 0 0 0,-2 0 0 0 0,1 20 0 0 0,-2-19-278 0 0,1 0 0 0 0,1 0 0 0 0,6 28 0 0 0,-4-30-225 0 0,-3-10-160 0 0,-1-1-1 0 0,2 1 1 0 0,-1 0-1 0 0,0-1 1 0 0,1 1-1 0 0,0-1 1 0 0,0 1-1 0 0,5 7 1 0 0</inkml:trace>
  <inkml:trace contextRef="#ctx0" brushRef="#br0" timeOffset="1">847 0 13535 0 0,'0'0'620'0'0,"0"2"-16"0"0,2 22-281 0 0,1-1 0 0 0,0 1 0 0 0,15 42 0 0 0,-4-13 539 0 0,5 16-565 0 0,39 89 0 0 0,-28-80-5009 0 0,-16-40-796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2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0 138 13991 0 0,'0'0'1268'0'0,"2"0"-1041"0"0,16-4 296 0 0,1 1 0 0 0,-1 0 0 0 0,1 2-1 0 0,-1 0 1 0 0,21 1 0 0 0,-23 3-512 0 0,0-2 0 0 0,32-1-1 0 0,-42 0-7 0 0,0-1 0 0 0,1 0 0 0 0,-1 0 0 0 0,0-1 0 0 0,0 0 0 0 0,0 0 0 0 0,0 0-1 0 0,0-1 1 0 0,-1 0 0 0 0,10-6 0 0 0,-13 8-3 0 0,0 0 0 0 0,1-1 0 0 0,-1 0 0 0 0,0 1 0 0 0,0-1 0 0 0,0 0 0 0 0,0 0 0 0 0,0 0 0 0 0,3-5 1 0 0,-1 1 9 0 0,2-3 33 0 0,-1-6-31 0 0,-6 10-10 0 0,1 3 5 0 0,-1-3 78 0 0,0 1-1 0 0,0 0 1 0 0,0-1 0 0 0,0 1 0 0 0,-1 0-1 0 0,1 0 1 0 0,-1 0 0 0 0,-3-5 0 0 0,4 8 861 0 0,-1 1-893 0 0,0-1 0 0 0,0 1 0 0 0,0 1 0 0 0,0-1-1 0 0,1 0 1 0 0,-1 0 0 0 0,0 1 0 0 0,0-1 0 0 0,0 1 0 0 0,0 0-1 0 0,1-1 1 0 0,-1 1 0 0 0,0 0 0 0 0,1 0 0 0 0,-1 0 0 0 0,0 0-1 0 0,1 0 1 0 0,0 1 0 0 0,-1-1 0 0 0,1 0 0 0 0,0 1 0 0 0,-1-1-1 0 0,1 1 1 0 0,0-1 0 0 0,0 1 0 0 0,0 0 0 0 0,0-1 0 0 0,1 1-1 0 0,-1 0 1 0 0,0 0 0 0 0,1 0 0 0 0,-1-1 0 0 0,1 1 0 0 0,-1 3-1 0 0,-1 9 115 0 0,0 1 0 0 0,1-1-1 0 0,1 1 1 0 0,0-1-1 0 0,1 1 1 0 0,1-1-1 0 0,0 0 1 0 0,1 1-1 0 0,0-1 1 0 0,1 0 0 0 0,10 23-1 0 0,-12-32-199 0 0,1 0-1 0 0,-1 0 1 0 0,1 0-1 0 0,0 0 1 0 0,1 0-1 0 0,-1-1 0 0 0,1 1 1 0 0,0-1-1 0 0,0 0 1 0 0,0 0-1 0 0,0-1 1 0 0,1 1-1 0 0,-1-1 1 0 0,1 0-1 0 0,0 0 1 0 0,0 0-1 0 0,0-1 1 0 0,1 0-1 0 0,-1 0 1 0 0,9 2-1 0 0,-7-3-608 0 0,0 0 0 0 0,0-1 0 0 0,0 0 1 0 0,1 0-1 0 0,-1 0 0 0 0,0-1 0 0 0,0 0 0 0 0,0 0 0 0 0,0-1 0 0 0,0 0 0 0 0,0-1 0 0 0,0 1 1 0 0,9-6-1 0 0,-4 2-3186 0 0,0-2-854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3.7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0 171 5527 0 0,'2'1'3776'0'0,"4"6"-3069"0"0,-1-1-1 0 0,1 1 1 0 0,-1 0-1 0 0,-1 0 1 0 0,1 1-1 0 0,-1 0 0 0 0,-1-1 1 0 0,1 1-1 0 0,2 11 1 0 0,1 9 883 0 0,6 42 1 0 0,-12-64-1322 0 0,4 20 428 0 0,-3-18-276 0 0,-1 0 0 0 0,2 16 0 0 0,-2-15 610 0 0,1-11 393 0 0,1-13-826 0 0,-1-52-689 0 0,1-15-563 0 0,-3 74 576 0 0,2-14-464 0 0,1 0 0 0 0,1 0 0 0 0,8-24 0 0 0,-11 40 270 0 0,1 0 1 0 0,1 1-1 0 0,-1-1 1 0 0,1 1-1 0 0,0 0 0 0 0,0-1 1 0 0,1 1-1 0 0,-1 1 1 0 0,1-1-1 0 0,0 0 1 0 0,0 1-1 0 0,1 0 0 0 0,0 0 1 0 0,-1 0-1 0 0,1 1 1 0 0,10-6-1 0 0,5-1-555 0 0,27-17 0 0 0,-42 24 778 0 0,1 0 0 0 0,-1 0 0 0 0,1 1 0 0 0,0 0 0 0 0,11-3 0 0 0,5-2 108 0 0,-22 7-61 0 0,1 0 0 0 0,-1 0 0 0 0,1 0-1 0 0,-1 0 1 0 0,0 0 0 0 0,1-1 0 0 0,-1 1 0 0 0,1 0 0 0 0,-1 0 0 0 0,1 0 0 0 0,-1 0-1 0 0,0 0 1 0 0,1 0 0 0 0,-1 0 0 0 0,1 0 0 0 0,-1 0 0 0 0,1 0 0 0 0,-1 1 0 0 0,0-1 0 0 0,1 0-1 0 0,6 0 2601 0 0,-10 14-1919 0 0,0-3-489 0 0,2-8-142 0 0,0 0 1 0 0,0 1 0 0 0,1-1-1 0 0,-1 1 1 0 0,1-1-1 0 0,0 1 1 0 0,0-1 0 0 0,0 1-1 0 0,0-1 1 0 0,0 0 0 0 0,2 5-1 0 0,-2-1-36 0 0,0-4-12 0 0,0 0 0 0 0,1 0 0 0 0,-1 0 0 0 0,1 0 0 0 0,0 0 0 0 0,-1 0 0 0 0,2 0 0 0 0,-1 0 0 0 0,0 0 0 0 0,2 4 0 0 0,3 3 8 0 0,0 0 1 0 0,0-1-1 0 0,1 1 0 0 0,14 15 1 0 0,9 12 48 0 0,-20-22-13 0 0,6 7 681 0 0,-2 1 1 0 0,23 45 0 0 0,-35-62-574 0 0,-1 0-1 0 0,0 1 1 0 0,-1-1 0 0 0,1 0-1 0 0,-1 0 1 0 0,0 1 0 0 0,-1-1-1 0 0,0 0 1 0 0,0 0 0 0 0,0 0-1 0 0,-3 8 1 0 0,3-12-117 0 0,1-1 1 0 0,-1 0-1 0 0,0 0 1 0 0,0 1-1 0 0,0-1 0 0 0,0 0 1 0 0,0 0-1 0 0,0 0 0 0 0,-2 1 1 0 0,-5 5 66 0 0,5-2-63 0 0,-2 0-1 0 0,1-1 0 0 0,0 0 1 0 0,-1 0-1 0 0,0 0 1 0 0,-7 4-1 0 0,-7 6-11 0 0,10-9 21 0 0,0-4-52 0 0,8-1-18 0 0,0 0 0 0 0,0 0 0 0 0,0 0-1 0 0,0-1 1 0 0,0 1 0 0 0,0 0 0 0 0,0-1 0 0 0,0 1 0 0 0,0 0-1 0 0,0-1 1 0 0,0 1 0 0 0,0-1 0 0 0,1 1 0 0 0,-1-1 0 0 0,0 0-1 0 0,0 1 1 0 0,1-1 0 0 0,-1 0 0 0 0,0 1 0 0 0,1-1 0 0 0,-1 0-1 0 0,0 0 1 0 0,0-1 0 0 0,0 0-38 0 0,0 0-1 0 0,1 0 1 0 0,-1 0-1 0 0,0 0 1 0 0,1 0-1 0 0,-1 0 1 0 0,1 0 0 0 0,0-4-1 0 0,0 5 23 0 0,0 1 1 0 0,1-1-1 0 0,-1 0 0 0 0,1 0 0 0 0,-1 0 0 0 0,1 0 1 0 0,-1 1-1 0 0,1-1 0 0 0,0 0 0 0 0,-1 1 1 0 0,1-1-1 0 0,0 0 0 0 0,-1 1 0 0 0,1-1 0 0 0,0 1 1 0 0,0-1-1 0 0,0 1 0 0 0,0-1 0 0 0,-1 1 1 0 0,1 0-1 0 0,0-1 0 0 0,1 1 0 0 0,2-2-113 0 0,3-2-34 0 0,-1 0 0 0 0,1-1 0 0 0,6-5 0 0 0,13-10-211 0 0,4 2 196 0 0,-15 7 40 0 0,32-14 0 0 0,-29 16 141 0 0,0-1 0 0 0,23-18 0 0 0,-10 8 4 0 0,-23 14 19 0 0,-1 0 1 0 0,1 0-1 0 0,-1-1 0 0 0,-1 1 0 0 0,1-2 0 0 0,5-8 1 0 0,1-2 17 0 0,15-29 1 0 0,-26 41 28 0 0,0 0 1 0 0,0 0-1 0 0,0 0 0 0 0,-1 0 1 0 0,2-8-1 0 0,-3 12 70 0 0,0 2-115 0 0,0-1 1 0 0,-1 1-1 0 0,1 0 0 0 0,0 0 1 0 0,0 0-1 0 0,0 0 0 0 0,0 0 1 0 0,0 0-1 0 0,-1 0 0 0 0,1 0 1 0 0,0-1-1 0 0,0 1 0 0 0,0 0 1 0 0,0 0-1 0 0,0 0 0 0 0,0 0 0 0 0,0-1 1 0 0,-1 1-1 0 0,1 0 0 0 0,0 0 1 0 0,0 0-1 0 0,0 0 0 0 0,0-1 1 0 0,0 1-1 0 0,0 0 0 0 0,0 0 1 0 0,0 0-1 0 0,0-1 0 0 0,0 1 1 0 0,0 0-1 0 0,0 0 0 0 0,0-1 1 0 0,0 1 15 0 0,0 0 0 0 0,0-1 0 0 0,0 1 0 0 0,0-1 0 0 0,0 1 0 0 0,0 0 0 0 0,0-1 0 0 0,0 1 1 0 0,0 0-1 0 0,0-1 0 0 0,0 1 0 0 0,0 0 0 0 0,-1-1 0 0 0,1 1 0 0 0,0 0 0 0 0,0-1 1 0 0,0 1-1 0 0,-1 0 0 0 0,1-1 0 0 0,0 1 0 0 0,0 0 0 0 0,-1 0 0 0 0,1-1 0 0 0,0 1 1 0 0,-1 0-1 0 0,1 0 0 0 0,0-1 0 0 0,-1 1 0 0 0,1 0 0 0 0,-2 0 19 0 0,0-1 0 0 0,1 1 0 0 0,-1 0 0 0 0,0-1 0 0 0,1 1 0 0 0,-1 0 0 0 0,0 0 1 0 0,0 1-1 0 0,1-1 0 0 0,-1 0 0 0 0,0 0 0 0 0,1 1 0 0 0,-1-1 0 0 0,1 1 0 0 0,-1 0 0 0 0,0-1 0 0 0,1 1 0 0 0,-3 1 0 0 0,1 1 47 0 0,0-1-1 0 0,0 1 1 0 0,1-1-1 0 0,-1 1 1 0 0,0 0 0 0 0,1 0-1 0 0,-4 7 1 0 0,-1 2 118 0 0,1 0-1 0 0,1 1 1 0 0,-7 22 0 0 0,10-24-189 0 0,0-1 0 0 0,0 1 0 0 0,2 0 0 0 0,-1-1 0 0 0,1 1-1 0 0,1 0 1 0 0,0 0 0 0 0,3 16 0 0 0,-2-19-30 0 0,0 0-1 0 0,1-1 0 0 0,-1 1 1 0 0,1-1-1 0 0,1 0 1 0 0,-1 0-1 0 0,1 0 0 0 0,0-1 1 0 0,7 9-1 0 0,-8-12-68 0 0,0 0 0 0 0,1 0 1 0 0,-1-1-1 0 0,0 1 0 0 0,1-1 0 0 0,-1 0 0 0 0,1 0 0 0 0,0 0 0 0 0,0-1 1 0 0,0 1-1 0 0,0-1 0 0 0,0 0 0 0 0,0 0 0 0 0,0-1 0 0 0,0 1 0 0 0,0-1 0 0 0,0 0 1 0 0,0 0-1 0 0,0 0 0 0 0,8-1 0 0 0,5-3-1191 0 0,0 0 1 0 0,0-1-1 0 0,26-11 1 0 0,-32 12 360 0 0,4-2-672 0 0,0-1 1 0 0,25-14-1 0 0,-16 5-16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4 919 0 0,'3'-4'7212'0'0,"-1"12"-6253"0"0,0 0 0 0 0,0 0 0 0 0,-1 0-1 0 0,-1 1 1 0 0,1 8 0 0 0,-5 48 322 0 0,1-9-664 0 0,1 4-345 0 0,0-39-529 0 0,1 0 0 0 0,2 1 0 0 0,0-1 0 0 0,5 28 0 0 0,-3-36-2222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4.1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68 6911 0 0,'0'0'528'0'0,"-1"-3"-341"0"0,0-3 257 0 0,-1 0 0 0 0,-1 0 0 0 0,1 0-1 0 0,-1 0 1 0 0,0 1 0 0 0,-1-1 0 0 0,-5-6 1961 0 0,7 11-2052 0 0,1 1 0 0 0,-1 0 0 0 0,0-1 0 0 0,1 1 0 0 0,-1-1 0 0 0,0 1 0 0 0,1-1 0 0 0,-3-1 0 0 0,-13-3 525 0 0,14 5-713 0 0,-1 0 0 0 0,1 0 0 0 0,0 1 1 0 0,-1 0-1 0 0,1 0 0 0 0,0 0 1 0 0,0 0-1 0 0,0 0 0 0 0,0 0 0 0 0,0 1 1 0 0,0 0-1 0 0,0-1 0 0 0,0 1 0 0 0,0 0 1 0 0,1 0-1 0 0,-1 1 0 0 0,1-1 1 0 0,-1 1-1 0 0,1-1 0 0 0,0 1 0 0 0,0 0 1 0 0,-3 5-1 0 0,0 1 74 0 0,0 1 1 0 0,0-1-1 0 0,1 1 0 0 0,0 0 1 0 0,-4 20-1 0 0,8-30-234 0 0,-2 6 40 0 0,0 0 0 0 0,1 0 0 0 0,0 0 0 0 0,1 0 0 0 0,-1 0 0 0 0,1 0 0 0 0,0 0 0 0 0,0 0 0 0 0,1 0 0 0 0,0 0 0 0 0,1 6 0 0 0,1-2-5 0 0,-3-7-44 0 0,1 0 0 0 0,0 0 0 0 0,-1-1 0 0 0,1 1 0 0 0,1 0-1 0 0,-1-1 1 0 0,0 1 0 0 0,0-1 0 0 0,1 1 0 0 0,2 2 0 0 0,1-1-130 0 0,3-1-9 0 0,0 0 0 0 0,0 0-1 0 0,0-1 1 0 0,1 0-1 0 0,-1 0 1 0 0,1-1 0 0 0,-1 0-1 0 0,0-1 1 0 0,16-1-1 0 0,-12 0-746 0 0,0 0 0 0 0,17-5-1 0 0,-18 3-1230 0 0,-1-1 0 0 0,18-7 1 0 0,-4-3-3242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4.4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0 1839 0 0,'-1'3'490'0'0,"-6"21"2058"0"0,1-1 1 0 0,1 1 0 0 0,-2 30-1 0 0,5-20-986 0 0,4 65 0 0 0,3-50-1256 0 0,3 0 0 0 0,1 0 0 0 0,22 62 0 0 0,8-4-117 0 0,-6-15-5396 0 0,-32-89 3425 0 0</inkml:trace>
  <inkml:trace contextRef="#ctx0" brushRef="#br0" timeOffset="1">35 425 6447 0 0,'-8'-8'286'0'0,"5"5"-157"0"0,0 0 1 0 0,0 0-1 0 0,0 0 0 0 0,1-1 0 0 0,-10-17 11555 0 0,14 20-11572 0 0,29-10-333 0 0,34-7 0 0 0,-46 14-1056 0 0,1 0 0 0 0,39 0 0 0 0,-50 4 630 0 0,0 0 0 0 0,0 0 0 0 0,0 1 0 0 0,0 1 0 0 0,0 0 0 0 0,-1 0 0 0 0,15 6 0 0 0,-18-6 516 0 0,-1 1 0 0 0,0 0 0 0 0,0 0-1 0 0,4 3 1 0 0,-2 0 14 0 0,-4-5 167 0 0,0 1 0 0 0,-1 0-1 0 0,1 0 1 0 0,-1-1 0 0 0,0 1 0 0 0,0 0 0 0 0,1 0 0 0 0,-1 1 0 0 0,0-1 0 0 0,-1 0 0 0 0,2 3 0 0 0,0 0 203 0 0,10 19 1714 0 0,10 32 0 0 0,-21-54-1383 0 0,2 6-134 0 0,0-2-2001 0 0,-1-7 1393 0 0,0 0 0 0 0,0 0 0 0 0,0 0 0 0 0,0 0 0 0 0,0-1 0 0 0,0 1 0 0 0,0-1 0 0 0,0 0 0 0 0,-1 1 0 0 0,1-1 0 0 0,0 0 0 0 0,1-3 0 0 0,-3 5 123 0 0,12-15-925 0 0,0 0-22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14.8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1 6447 0 0,'-1'2'499'0'0,"-65"92"3706"0"0,57-79-3563 0 0,1-1 1 0 0,1 2-1 0 0,0-1 0 0 0,-7 27 0 0 0,11-31-416 0 0,0 0-1 0 0,1 0 1 0 0,1 0 0 0 0,0 1-1 0 0,0-1 1 0 0,1 0 0 0 0,2 21-1 0 0,-1-27-139 0 0,0-1 0 0 0,0 1 0 0 0,0-1 0 0 0,1 0 0 0 0,0 1 0 0 0,0-1 0 0 0,0 0 0 0 0,0 0 0 0 0,0 0 0 0 0,1-1-1 0 0,0 1 1 0 0,-1 0 0 0 0,1-1 0 0 0,1 0 0 0 0,-1 0 0 0 0,0 0 0 0 0,1 0 0 0 0,0 0 0 0 0,0-1 0 0 0,4 3 0 0 0,-4-3-32 0 0,1 0 0 0 0,0-1 0 0 0,-1 1 0 0 0,1-1 0 0 0,0 0 0 0 0,0-1 0 0 0,0 1 0 0 0,0-1 0 0 0,0 0 0 0 0,0 0 1 0 0,0 0-1 0 0,0-1 0 0 0,0 1 0 0 0,0-1 0 0 0,-1 0 0 0 0,1-1 0 0 0,0 1 0 0 0,4-3 0 0 0,-2 0-20 0 0,-1 0 1 0 0,1 0-1 0 0,-1 0 0 0 0,-1 0 0 0 0,1-1 1 0 0,-1 0-1 0 0,1 0 0 0 0,-1-1 0 0 0,-1 1 1 0 0,1-1-1 0 0,-1 0 0 0 0,0 0 0 0 0,0-1 1 0 0,-1 1-1 0 0,0-1 0 0 0,0 0 0 0 0,0 0 1 0 0,2-13-1 0 0,-3 13-125 0 0,-1 0-1 0 0,0 0 1 0 0,0 0 0 0 0,-1 0 0 0 0,1 1 0 0 0,-2-1-1 0 0,1 0 1 0 0,-1 0 0 0 0,0 0 0 0 0,0 0-1 0 0,-1 0 1 0 0,0 0 0 0 0,0 1 0 0 0,-1-1-1 0 0,0 1 1 0 0,0 0 0 0 0,0 0 0 0 0,-1 0-1 0 0,0 0 1 0 0,-5-7 0 0 0,6 11 2 0 0,-31-39-2142 0 0,23 25 640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23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62 4143 0 0,'0'0'9546'0'0,"8"-7"-7462"0"0,-7 6-2009 0 0,0 1 0 0 0,1-1 0 0 0,-1 1 0 0 0,0 0 0 0 0,0 0 0 0 0,0 0 0 0 0,0 0 0 0 0,0 0 1 0 0,0 0-1 0 0,1 0 0 0 0,-1 0 0 0 0,0 0 0 0 0,0 0 0 0 0,0 0 0 0 0,0 1 0 0 0,0-1 0 0 0,0 0 1 0 0,2 2-1 0 0,-1-1 56 0 0,1 0 0 0 0,-1 1 0 0 0,0 0 0 0 0,1 0 0 0 0,-1-1 0 0 0,0 1 0 0 0,2 4 0 0 0,1 0 133 0 0,0 1 0 0 0,-1 0-1 0 0,1 0 1 0 0,5 14 0 0 0,-6-8-35 0 0,-1 0 0 0 0,0 0 1 0 0,-1 1-1 0 0,0-1 0 0 0,-1 0 0 0 0,-1 1 0 0 0,-2 25 0 0 0,1 1 98 0 0,1-38-231 0 0,-1 1-16 0 0,0 22 19 0 0,1-23-45 0 0,1-5 5 0 0,6-23-54 0 0,-2 9-82 0 0,7-19 0 0 0,25-64-354 0 0,-26 73 288 0 0,-3 7-13 0 0,14-23 1 0 0,-20 39 137 0 0,0 0 1 0 0,1 0-1 0 0,0 0 1 0 0,0 0-1 0 0,0 1 1 0 0,0-1-1 0 0,1 1 1 0 0,0 0 0 0 0,-1 0-1 0 0,1 0 1 0 0,5-2-1 0 0,-6 3 21 0 0,1 1 0 0 0,0-1 0 0 0,0 1 0 0 0,0 0-1 0 0,1 1 1 0 0,-1-1 0 0 0,0 1 0 0 0,0 0 0 0 0,0 0 0 0 0,1 0-1 0 0,-1 0 1 0 0,6 2 0 0 0,-6-2 8 0 0,0 2 62 0 0,1 0-1 0 0,-1 0 0 0 0,1 1 1 0 0,-1-1-1 0 0,0 1 0 0 0,0 0 1 0 0,0 0-1 0 0,0 0 1 0 0,0 1-1 0 0,4 4 0 0 0,-6-6-53 0 0,6 8 95 0 0,-1-1 0 0 0,0 2 0 0 0,0-1 0 0 0,-1 1 1 0 0,0 0-1 0 0,-1 0 0 0 0,7 22 0 0 0,-7-12-3 0 0,-1 1-1 0 0,-1-1 1 0 0,0 43-1 0 0,-2-33-209 0 0,6 33 0 0 0,-6-58 18 0 0,1 0 0 0 0,0 1-1 0 0,0-1 1 0 0,1 0 0 0 0,0 0-1 0 0,0 0 1 0 0,5 8 0 0 0,-5-11-297 0 0,-1 0-1 0 0,1 0 1 0 0,0 0 0 0 0,-1 0 0 0 0,7 4-1 0 0,-8-6-113 0 0,1 0-1 0 0,-1 0 1 0 0,1 0 0 0 0,0 0-1 0 0,-1 0 1 0 0,1-1-1 0 0,0 1 1 0 0,0-1 0 0 0,0 1-1 0 0,-1-1 1 0 0,1 0-1 0 0,3 1 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28.8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1 4607 0 0,'-7'13'125'0'0,"-6"12"2656"0"0,36-11 65 0 0,-18-11-2460 0 0,-1 1 0 0 0,1 0-1 0 0,-1 0 1 0 0,0 0 0 0 0,0 0-1 0 0,0 1 1 0 0,6 9 0 0 0,-9-12-9 0 0,-1 0-8 0 0,1 2-280 0 0,-1-1 1 0 0,1 1-1 0 0,-1-1 0 0 0,0 1 0 0 0,0 0 0 0 0,-1-1 1 0 0,1 1-1 0 0,0-1 0 0 0,-1 1 0 0 0,0-1 0 0 0,0 1 1 0 0,0-1-1 0 0,-1 1 0 0 0,1-1 0 0 0,-1 0 0 0 0,1 0 1 0 0,-1 1-1 0 0,-3 3 0 0 0,0-1-1 0 0,4-5-72 0 0,-1 0 0 0 0,1 1-1 0 0,0-1 1 0 0,0 0 0 0 0,-1 1 0 0 0,1-1 0 0 0,0 0 0 0 0,-1 0 0 0 0,1 0 0 0 0,-1 0 0 0 0,0 0 0 0 0,1-1 0 0 0,-1 1 0 0 0,0 0 0 0 0,1-1 0 0 0,-1 1 0 0 0,-3-1 0 0 0,-3 2 50 0 0,7-2-62 0 0,0-1 0 0 0,-1 1 0 0 0,1-1-1 0 0,-1 0 1 0 0,1 1 0 0 0,0-1 0 0 0,0 0-1 0 0,-1 0 1 0 0,1 0 0 0 0,0 0 0 0 0,0 0-1 0 0,0 0 1 0 0,0 0 0 0 0,0 0 0 0 0,0 0-1 0 0,-1-2 1 0 0,1 1-11 0 0,0 0 1 0 0,0-1-1 0 0,0 1 0 0 0,0-1 0 0 0,0 1 0 0 0,1-1 1 0 0,-1 1-1 0 0,1-1 0 0 0,-1 0 0 0 0,1 1 0 0 0,0-1 1 0 0,0 1-1 0 0,1-5 0 0 0,7-34-130 0 0,-5 28 121 0 0,-2 9 12 0 0,0 1 1 0 0,0 0-1 0 0,0-1 0 0 0,0 1 0 0 0,1 0 0 0 0,0-1 1 0 0,-1 1-1 0 0,1 0 0 0 0,0 0 0 0 0,1 0 0 0 0,-1 1 0 0 0,0-1 1 0 0,1 0-1 0 0,0 1 0 0 0,-1 0 0 0 0,1-1 0 0 0,0 1 1 0 0,0 0-1 0 0,0 0 0 0 0,1 1 0 0 0,5-3 0 0 0,9-1-25 0 0,-12 6 5 0 0,-2 1 17 0 0,-1-2 43 0 0,0 1 0 0 0,0-1 0 0 0,0 1 0 0 0,0 0 0 0 0,0 0 0 0 0,0 1 0 0 0,0-1 0 0 0,0 0 0 0 0,0 1 0 0 0,0 0 0 0 0,-1-1 0 0 0,4 4 0 0 0,-1 0 83 0 0,-1 0 1 0 0,0 0 0 0 0,0 0-1 0 0,6 11 1 0 0,-9-14 158 0 0,-4 10 306 0 0,0-5-451 0 0,1 0 0 0 0,-1-1-1 0 0,-1 1 1 0 0,1 0 0 0 0,-1-1 0 0 0,-1 0-1 0 0,1 0 1 0 0,-9 9 0 0 0,2-1-104 0 0,0-5 44 0 0,8-7-80 0 0,0 1-1 0 0,1-1 0 0 0,-1 0 0 0 0,0 1 0 0 0,1-1 1 0 0,-4 6-1 0 0,5-7-301 0 0,-6-1-280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29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42 1375 0 0,'0'-1'66'0'0,"2"-40"7160"0"0,5 46-4030 0 0,7 15-2254 0 0,-9-10-643 0 0,0 0 0 0 0,-1 0 1 0 0,-1 0-1 0 0,0 1 0 0 0,3 20 0 0 0,3 56 761 0 0,-8-68-825 0 0,-1 399 2919 0 0,-1-370-3012 0 0,1 78 270 0 0,8-131-352 0 0,1-7-93 0 0,-1-1 0 0 0,0 0 0 0 0,-1 0 1 0 0,0 0-1 0 0,-1-1 0 0 0,6-20 0 0 0,12-25-45 0 0,-10 29 75 0 0,-8 15-14 0 0,1 0 1 0 0,1 0-1 0 0,0 1 0 0 0,20-25 1 0 0,-28 39 14 0 0,1 0-1 0 0,-1 0 1 0 0,1 0 0 0 0,-1 0 0 0 0,1 0 0 0 0,-1 0 0 0 0,1 0 0 0 0,-1 0 0 0 0,1 0 0 0 0,-1 0 0 0 0,1 0 0 0 0,-1 0 0 0 0,1 0 0 0 0,-1 0 0 0 0,1 0 0 0 0,-1 1 0 0 0,1-1 0 0 0,-1 0 0 0 0,1 0 0 0 0,-1 1 0 0 0,1-1 0 0 0,-1 0 0 0 0,0 0 0 0 0,1 1 0 0 0,0 0-1 0 0,1 1 3 0 0,0 0 0 0 0,1 0 0 0 0,-1 1 0 0 0,0 0 0 0 0,0-1 0 0 0,0 1 0 0 0,-1 0 1 0 0,1 0-1 0 0,-1 0 0 0 0,2 4 0 0 0,9 33 73 0 0,-2 20-25 0 0,9 38-7 0 0,-16-88-33 0 0,0 0-1 0 0,1 0 1 0 0,0 0 0 0 0,1 0-1 0 0,0-1 1 0 0,0 0 0 0 0,7 9-1 0 0,-9-15-45 0 0,-1 0 0 0 0,0 0-1 0 0,1-1 1 0 0,-1 1 0 0 0,1-1-1 0 0,0 0 1 0 0,0 0 0 0 0,0 0 0 0 0,0 0-1 0 0,0 0 1 0 0,0-1 0 0 0,1 0-1 0 0,-1 1 1 0 0,0-1 0 0 0,7 1-1 0 0,-6-2-79 0 0,1 1 0 0 0,0-1 0 0 0,-1 0 0 0 0,1-1 0 0 0,-1 1 0 0 0,1-1 0 0 0,-1 0 0 0 0,1 0 0 0 0,-1 0 0 0 0,9-5 0 0 0,-3 1-115 0 0,0 0 0 0 0,-1-1 0 0 0,1-1 0 0 0,-1 1 1 0 0,-1-2-1 0 0,1 1 0 0 0,-1-1 0 0 0,-1 0 0 0 0,10-13 0 0 0,-3 1 11 0 0,0-1 0 0 0,-1 0 1 0 0,-1-1-1 0 0,9-24 0 0 0,-18 38 223 0 0,0 0 1 0 0,0 0-1 0 0,-1 0 1 0 0,0 0-1 0 0,-1-1 1 0 0,0 1-1 0 0,0-1 1 0 0,0 1-1 0 0,-1-1 1 0 0,-1 1-1 0 0,1-1 1 0 0,-1 1-1 0 0,-1 0 1 0 0,0-1-1 0 0,-4-12 1 0 0,4 17 63 0 0,0 0-1 0 0,0 0 1 0 0,0 1 0 0 0,-1-1 0 0 0,0 1-1 0 0,1-1 1 0 0,-1 1 0 0 0,0 0-1 0 0,0 0 1 0 0,-1 0 0 0 0,-4-3 0 0 0,7 6-31 0 0,-1-1 0 0 0,1 0 0 0 0,0 0 0 0 0,-1 1 0 0 0,1-1 1 0 0,-1 0-1 0 0,1 1 0 0 0,-1 0 0 0 0,1-1 0 0 0,-1 1 1 0 0,1 0-1 0 0,-1 0 0 0 0,1 0 0 0 0,-1 0 0 0 0,1 0 1 0 0,-1 0-1 0 0,0 0 0 0 0,1 0 0 0 0,-1 1 0 0 0,1-1 1 0 0,-1 1-1 0 0,1-1 0 0 0,0 1 0 0 0,-1-1 0 0 0,1 1 1 0 0,-1 0-1 0 0,1 0 0 0 0,0 0 0 0 0,0 0 0 0 0,-1 0 0 0 0,1 0 1 0 0,0 0-1 0 0,0 0 0 0 0,-1 2 0 0 0,-2 2 26 0 0,1 0 1 0 0,0 1-1 0 0,0 0 0 0 0,0-1 0 0 0,1 1 1 0 0,0 0-1 0 0,0 0 0 0 0,0 0 0 0 0,1 1 0 0 0,-1 8 1 0 0,1-3-23 0 0,0 0 0 0 0,1 1 0 0 0,0-1 0 0 0,3 18 1 0 0,-1-21-37 0 0,0-1 1 0 0,0 1 0 0 0,1-1-1 0 0,0 0 1 0 0,1 0 0 0 0,-1 0 0 0 0,1 0-1 0 0,1-1 1 0 0,0 0 0 0 0,0 0 0 0 0,0 0-1 0 0,1 0 1 0 0,0-1 0 0 0,9 8-1 0 0,-6-7 50 0 0,0 0-1 0 0,1-1 0 0 0,0 0 0 0 0,0-1 0 0 0,0 0 0 0 0,0 0 0 0 0,1-1 0 0 0,0-1 0 0 0,-1 0 0 0 0,19 3 0 0 0,-25-6-11 0 0,0 1 0 0 0,0-1 0 0 0,0 0 0 0 0,0-1 0 0 0,0 1 0 0 0,1-1 0 0 0,-1 1 0 0 0,0-1 0 0 0,0 0 0 0 0,0-1 0 0 0,-1 1 0 0 0,1-1 0 0 0,0 1 0 0 0,0-1 0 0 0,-1 0 0 0 0,1-1 0 0 0,-1 1 0 0 0,0-1 0 0 0,1 1 0 0 0,-1-1 0 0 0,-1 0-1 0 0,1 0 1 0 0,0 0 0 0 0,-1-1 0 0 0,1 1 0 0 0,-1-1 0 0 0,0 1 0 0 0,0-1 0 0 0,0 0 0 0 0,-1 0 0 0 0,1 1 0 0 0,-1-1 0 0 0,0 0 0 0 0,0 0 0 0 0,-1-1 0 0 0,1 1 0 0 0,-1 0 0 0 0,0-6 0 0 0,0 5-7 0 0,-1-1 1 0 0,0 2-1 0 0,-1-1 1 0 0,1 0-1 0 0,-1 0 0 0 0,0 0 1 0 0,0 1-1 0 0,0-1 1 0 0,-1 1-1 0 0,0-1 1 0 0,0 1-1 0 0,0 0 0 0 0,-6-7 1 0 0,-13-19-42 0 0,-11-15-893 0 0,32 43 709 0 0,0-1 0 0 0,0 1 1 0 0,0 0-1 0 0,0-1 1 0 0,0 1-1 0 0,0 0 1 0 0,0-5-1 0 0,-1-1-561 0 0,-4-22-3059 0 0,5 18-992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0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2303 0 0,'22'42'180'0'0,"6"12"190"0"0,-14-17 4626 0 0,10 40 0 0 0,-8 0-1179 0 0,-16-74-3596 0 0,0 0 0 0 0,0 0 0 0 0,0 0-1 0 0,0 0 1 0 0,0 0 0 0 0,-1 4 0 0 0,0-2 3030 0 0,-1-6-2991 0 0,0-1-187 0 0,-1 1-1 0 0,1-1 1 0 0,0 0 0 0 0,-1 0-1 0 0,1 0 1 0 0,0 0 0 0 0,0-1-1 0 0,1 1 1 0 0,-1 0 0 0 0,0-1-1 0 0,-2-5 1 0 0,1 0 32 0 0,0-1 0 0 0,-4-15 0 0 0,7 22-102 0 0,-1 1 1 0 0,1 0-1 0 0,-1 0 1 0 0,1-1-1 0 0,0 1 1 0 0,-1 0-1 0 0,1-1 1 0 0,0 1-1 0 0,0 0 1 0 0,0-1-1 0 0,0 1 1 0 0,0 0-1 0 0,0-1 1 0 0,1-2-1 0 0,0-1-2 0 0,0-5-164 0 0,-1 1 1 0 0,1-1-1 0 0,1 0 0 0 0,0 0 0 0 0,0 1 0 0 0,1-1 1 0 0,0 1-1 0 0,1 0 0 0 0,0 0 0 0 0,1 0 1 0 0,8-12-1 0 0,-11 17-173 0 0,1 1-1 0 0,-1 1 1 0 0,1-1 0 0 0,0 0-1 0 0,0 1 1 0 0,0-1 0 0 0,0 1-1 0 0,1 0 1 0 0,6-3 0 0 0,18-7-5827 0 0,-28 12 6074 0 0,13-4-4863 0 0</inkml:trace>
  <inkml:trace contextRef="#ctx0" brushRef="#br0" timeOffset="1">365 220 9383 0 0,'6'32'416'0'0,"-4"-20"184"0"0,-2 6-600 0 0,0 0 0 0 0,0-2 0 0 0,0 2 560 0 0,2-2 760 0 0,-2-2-648 0 0,4 0-456 0 0,0-2 120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0.3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61 5983 0 0,'-6'-15'274'0'0,"4"12"-6"0"0,1-17 1157 0 0,1 20-1199 0 0,0-1 0 0 0,0 0 0 0 0,0 1 0 0 0,0-1 0 0 0,0 0 0 0 0,0 1 0 0 0,0-1-1 0 0,0 0 1 0 0,0 1 0 0 0,0-1 0 0 0,1 0 0 0 0,-1 1 0 0 0,0-1 0 0 0,1 0 0 0 0,-1 1 0 0 0,0-1 0 0 0,1 1 0 0 0,-1-1 0 0 0,1 1 0 0 0,0-1 0 0 0,0 0-123 0 0,0 0 0 0 0,0 0 1 0 0,0 0-1 0 0,0 1 1 0 0,0-1-1 0 0,1 1 1 0 0,-1-1-1 0 0,0 1 0 0 0,3-1 1 0 0,2 0-504 0 0,1 0 0 0 0,-1 1 0 0 0,11 0 0 0 0,-11 0 597 0 0,8 0-1131 0 0,0 2 0 0 0,16 3 0 0 0,0 0-900 0 0,-14-3 815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0.7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59 455 0 0,'41'-10'6605'0'0,"-4"2"-2812"0"0,-33 7-3633 0 0,1-1 1 0 0,-1 0 0 0 0,0 0-1 0 0,0 0 1 0 0,0 0 0 0 0,0-1-1 0 0,5-4 1 0 0,-5 4 20 0 0,-2 1 34 0 0,0 0-1 0 0,0 1 0 0 0,1-1 1 0 0,-1 1-1 0 0,1-1 0 0 0,-1 1 1 0 0,1 0-1 0 0,0 0 1 0 0,-1 0-1 0 0,5 0 0 0 0,-2 0 599 0 0,-4 2-677 0 0,0-1 0 0 0,0 1 0 0 0,0 0 0 0 0,0 0 0 0 0,0 0 0 0 0,0 0 0 0 0,0 0 0 0 0,0 0 0 0 0,0 0 0 0 0,0 0 0 0 0,-1 0 0 0 0,2 2 0 0 0,0 1 68 0 0,-1 1-1 0 0,0-1 1 0 0,1 0-1 0 0,-2 0 1 0 0,1 0 0 0 0,0 1-1 0 0,-1-1 1 0 0,0 6-1 0 0,-4 39 997 0 0,3-30-803 0 0,-4 36 759 0 0,4 89 0 0 0,2-125-1117 0 0,2 0 1 0 0,0 0-1 0 0,0 0 0 0 0,2-1 0 0 0,1 0 1 0 0,0 0-1 0 0,1 0 0 0 0,13 24 0 0 0,-16-35-152 0 0,1 0-1 0 0,1 0 0 0 0,-1 0 0 0 0,1 0 0 0 0,0-1 0 0 0,1 0 0 0 0,-1 0 0 0 0,1-1 0 0 0,0 0 0 0 0,1 0 0 0 0,-1-1 0 0 0,10 5 0 0 0,-15-8-258 0 0,0-1 0 0 0,0 1 1 0 0,0-1-1 0 0,0 1 0 0 0,0-1 0 0 0,0 0 0 0 0,0 0 0 0 0,1 0 1 0 0,-1 0-1 0 0,0 0 0 0 0,0-1 0 0 0,0 1 0 0 0,0-1 0 0 0,0 1 0 0 0,0-1 1 0 0,0 0-1 0 0,0 1 0 0 0,-1-1 0 0 0,1 0 0 0 0,0 0 0 0 0,0 0 1 0 0,-1-1-1 0 0,1 1 0 0 0,0 0 0 0 0,-1-1 0 0 0,2-2 0 0 0,0 2-1548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1.0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39 110 10591 0 0,'0'0'488'0'0,"-1"-1"-12"0"0,-34-38-145 0 0,34 37 406 0 0,0-4 1634 0 0,1 6-2297 0 0,0-1 1 0 0,0 1-1 0 0,0-1 0 0 0,0 1 1 0 0,0 0-1 0 0,0-1 0 0 0,0 1 0 0 0,0 0 1 0 0,0-1-1 0 0,0 1 0 0 0,0 0 0 0 0,0-1 1 0 0,0 1-1 0 0,0 0 0 0 0,0-1 0 0 0,1 1 1 0 0,-1 0-1 0 0,0-1 0 0 0,0 1 1 0 0,0 0-1 0 0,1 0 0 0 0,-1-1 0 0 0,0 1 1 0 0,0 0-1 0 0,1 0 0 0 0,-1-1 0 0 0,0 1 1 0 0,1 0-1 0 0,-1 0 0 0 0,1-1 1 0 0,2-1-61 0 0,1-1 1 0 0,0 1-1 0 0,0 0 1 0 0,0 0 0 0 0,0 0-1 0 0,0 1 1 0 0,0 0-1 0 0,1-1 1 0 0,-1 2 0 0 0,0-1-1 0 0,1 0 1 0 0,-1 1-1 0 0,9 0 1 0 0,18-3-5 0 0,-21 1-10 0 0,0 2 0 0 0,-1-1 0 0 0,1 1 0 0 0,0 1 0 0 0,19 2 0 0 0,5 2 0 0 0,-16-5-128 0 0,0-1-1 0 0,-1-1 1 0 0,1 0-1 0 0,24-7 1 0 0,-12-2-245 0 0,-7 3 43 0 0,-15 6 321 0 0,-6 1 310 0 0,-11 11 128 0 0,-10 5 169 0 0,15-13-491 0 0,0 1 1 0 0,0 0 0 0 0,1 0-1 0 0,-1 0 1 0 0,1 0 0 0 0,0 0-1 0 0,0 1 1 0 0,-3 4 0 0 0,3-3 18 0 0,0 0 0 0 0,0 1 0 0 0,1-1 1 0 0,-1 1-1 0 0,1 0 0 0 0,0 0 0 0 0,-1 8 0 0 0,3-10-92 0 0,0-1 0 0 0,0 1-1 0 0,0 0 1 0 0,0 0 0 0 0,0 0 0 0 0,1 0-1 0 0,0 0 1 0 0,0-1 0 0 0,0 1-1 0 0,0 0 1 0 0,0-1 0 0 0,1 1-1 0 0,2 3 1 0 0,-3-5-16 0 0,0 1 0 0 0,1-1 0 0 0,-1 0 1 0 0,1 0-1 0 0,-1 0 0 0 0,1 0 0 0 0,0 0 0 0 0,0 0 0 0 0,0 0 0 0 0,0 0 0 0 0,0-1 0 0 0,1 1 0 0 0,-1-1 0 0 0,0 0 1 0 0,1 1-1 0 0,-1-1 0 0 0,1 0 0 0 0,-1 0 0 0 0,1-1 0 0 0,-1 1 0 0 0,1-1 0 0 0,0 1 0 0 0,-1-1 0 0 0,1 0 0 0 0,0 0 1 0 0,0 0-1 0 0,-1 0 0 0 0,5-1 0 0 0,-2 0 20 0 0,-1 0 0 0 0,1-1 0 0 0,-1 1 1 0 0,1-1-1 0 0,-1 0 0 0 0,1-1 0 0 0,-1 1 1 0 0,0-1-1 0 0,0 0 0 0 0,0 0 0 0 0,0 0 0 0 0,-1 0 1 0 0,1-1-1 0 0,-1 1 0 0 0,3-5 0 0 0,-5 5-27 0 0,1 1 0 0 0,-1-1 1 0 0,0 1-1 0 0,0-1 0 0 0,-1 0 0 0 0,1 1 0 0 0,0-1 0 0 0,-1 0 0 0 0,0 0 0 0 0,1 1 1 0 0,-1-1-1 0 0,0 0 0 0 0,0 0 0 0 0,-1-3 0 0 0,1-19-63 0 0,0 21-224 0 0,0 0 0 0 0,0 0 0 0 0,-1 1 1 0 0,1-1-1 0 0,-1 0 0 0 0,-2-6 0 0 0,-1-6-2178 0 0,2 0 734 0 0,0 0-58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22 2759 0 0,'1'-5'48'0'0,"3"-12"7130"0"0,-3 20-6558 0 0,1 0 1 0 0,-1 0-1 0 0,1 0 1 0 0,-1 0-1 0 0,1 6 1 0 0,4 33 184 0 0,-3-13-456 0 0,6 60-139 0 0,-2-13-203 0 0,2 51-756 0 0,-7-78-1379 0 0,-1-32 933 0 0</inkml:trace>
  <inkml:trace contextRef="#ctx0" brushRef="#br0" timeOffset="1">16 358 3223 0 0,'0'0'143'0'0,"-4"-6"26"0"0,2 4-56 0 0,-8-11 9460 0 0,21 7-8208 0 0,3 1-1615 0 0,1 1 1 0 0,0 0-1 0 0,1 0 1 0 0,22-1-1 0 0,-23 5-737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1.3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0 328 2303 0 0,'0'0'102'0'0,"2"2"-1"0"0,4 5 160 0 0,0 1-1 0 0,-1 0 1 0 0,-1 1-1 0 0,1-1 1 0 0,-1 1-1 0 0,4 12 1 0 0,-1 3 4376 0 0,6 33-1 0 0,-11-41-3034 0 0,0 24 0 0 0,-2-25-665 0 0,4 25 1 0 0,-3-35-783 0 0,1 0 0 0 0,-1 0 0 0 0,1 0 0 0 0,0 0 0 0 0,0 0 1 0 0,0 0-1 0 0,1-1 0 0 0,4 8 0 0 0,-6-12-149 0 0,-1 1 0 0 0,0-1 0 0 0,1 1 0 0 0,-1-1 0 0 0,1 1 0 0 0,-1-1 0 0 0,1 0 0 0 0,-1 1 0 0 0,1-1 0 0 0,0 0 0 0 0,-1 1 0 0 0,1-1 0 0 0,-1 0 0 0 0,1 0 0 0 0,-1 0 0 0 0,1 0 0 0 0,0 1 0 0 0,-1-1 0 0 0,1 0 0 0 0,0 0 0 0 0,-1 0 0 0 0,1 0 0 0 0,-1 0 0 0 0,1 0 0 0 0,0-1 0 0 0,-1 1 0 0 0,1 0 0 0 0,-1 0 0 0 0,1 0 0 0 0,0-1 0 0 0,-1 1 0 0 0,1 0 0 0 0,-1 0 0 0 0,1-1 0 0 0,-1 1 0 0 0,1-1 0 0 0,-1 1 0 0 0,1 0 0 0 0,-1-1 0 0 0,1 1 0 0 0,0-2 0 0 0,3-3 62 0 0,1 0-1 0 0,-1 0 0 0 0,5-7 1 0 0,-2 2-29 0 0,5-2-69 0 0,-9 9 16 0 0,-1 1 0 0 0,1-1 0 0 0,-1 1 0 0 0,0-1 1 0 0,3-4-1 0 0,10-21-250 0 0,-2-1 1 0 0,15-47-1 0 0,-25 69 239 0 0,0 0 0 0 0,0 0 0 0 0,1 1 0 0 0,-1-1-1 0 0,2 1 1 0 0,8-11 0 0 0,-13 17 30 0 0,0-1 0 0 0,1 1 1 0 0,-1-1-1 0 0,0 1 0 0 0,1-1 0 0 0,-1 1 0 0 0,1-1 0 0 0,-1 1 0 0 0,1 0 1 0 0,-1-1-1 0 0,1 1 0 0 0,-1 0 0 0 0,1-1 0 0 0,0 1 0 0 0,-1 0 0 0 0,1 0 0 0 0,-1-1 1 0 0,1 1-1 0 0,0 0 0 0 0,-1 0 0 0 0,1 0 0 0 0,-1 0 0 0 0,1 0 0 0 0,0 0 1 0 0,-1 0-1 0 0,1 0 0 0 0,0 0 0 0 0,-1 0 0 0 0,1 0 0 0 0,0 0 0 0 0,-1 1 1 0 0,1-1-1 0 0,-1 0 0 0 0,1 0 0 0 0,-1 1 0 0 0,1-1 0 0 0,0 0 0 0 0,-1 1 0 0 0,1-1 1 0 0,-1 0-1 0 0,1 2 0 0 0,0-2 14 0 0,3 4 35 0 0,1 1 0 0 0,-1 0 1 0 0,0 0-1 0 0,-1 0 0 0 0,1 0 0 0 0,-1 0 1 0 0,0 1-1 0 0,3 7 0 0 0,18 51 139 0 0,-13-29-455 0 0,19 56-30 0 0,-24-77-2060 0 0,0 0 1 0 0,9 12-1 0 0</inkml:trace>
  <inkml:trace contextRef="#ctx0" brushRef="#br0" timeOffset="1">525 42 5063 0 0,'6'-42'6819'0'0,"-4"45"-4787"0"0,79 192 1353 0 0,-26-55-3173 0 0,16 44-562 0 0,-46-103-2258 0 0,-17-49 1142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1.7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0 186 5527 0 0,'2'-11'336'0'0,"-2"6"-117"0"0,1 0 1 0 0,-1 0-1 0 0,1-1 0 0 0,0 1 0 0 0,1 0 1 0 0,0 0-1 0 0,-1 0 0 0 0,2 0 0 0 0,-1 0 1 0 0,0 0-1 0 0,6-6 0 0 0,-6 9 35 0 0,0 0 0 0 0,0-1 0 0 0,1 1 0 0 0,-1 0 0 0 0,1 0 0 0 0,0 1 0 0 0,-1-1 0 0 0,1 1 0 0 0,0-1 0 0 0,0 1 0 0 0,6-2 0 0 0,3 0 45 0 0,24-2 1 0 0,5-1-68 0 0,9-5-204 0 0,-27 6-7 0 0,1 0 1 0 0,39-16 0 0 0,-45 14 40 0 0,1 1 0 0 0,-1 1 0 0 0,29-5 0 0 0,-45 10 145 0 0,-1 0-144 0 0,-1 0 1 0 0,0 0 0 0 0,1 0-1 0 0,-1 0 1 0 0,0 0 0 0 0,1 0-1 0 0,-1 0 1 0 0,0 0 0 0 0,1 0-1 0 0,-1 0 1 0 0,0 0 0 0 0,1 0-1 0 0,-1 0 1 0 0,0 0 0 0 0,0 1-1 0 0,1-1 1 0 0,-1 0 0 0 0,0 0-1 0 0,0 0 1 0 0,1 1 0 0 0,-1-1 0 0 0,0 0-1 0 0,0 0 1 0 0,1 0 0 0 0,-1 1-1 0 0,0-1 1 0 0,0 0 0 0 0,0 1-1 0 0,0 7 232 0 0,0-1 0 0 0,-1 0 0 0 0,-1 1-1 0 0,1-1 1 0 0,-1 0 0 0 0,-4 10-1 0 0,-22 41 897 0 0,3-5 114 0 0,25-52-1008 0 0,-1 6-106 0 0,0-5-176 0 0,1-1 0 0 0,0 1 0 0 0,0-1 0 0 0,0 0 0 0 0,0 1 0 0 0,0-1 0 0 0,0 1 0 0 0,0-1 0 0 0,0 1 0 0 0,1-1 0 0 0,-1 1 1 0 0,1-1-1 0 0,-1 0 0 0 0,1 1 0 0 0,-1-1 0 0 0,2 2 0 0 0,0-1 50 0 0,0-1-61 0 0,0 0 0 0 0,0-1 0 0 0,0 1 0 0 0,0-1 1 0 0,0 1-1 0 0,0-1 0 0 0,0 0 0 0 0,0 0 0 0 0,0 1 0 0 0,0-1 0 0 0,0-1 0 0 0,0 1 0 0 0,0 0 0 0 0,0 0 0 0 0,4-2 0 0 0,8 0-18 0 0,-5 2-6 0 0,0 1 0 0 0,-1-2 0 0 0,1 1 1 0 0,-1-1-1 0 0,1 0 0 0 0,11-4 0 0 0,-13 4 21 0 0,6-3-2 0 0,16-8 12 0 0,-28 11 106 0 0,3 25-150 0 0,-4-22-134 0 0,1 1-469 0 0,1 2 336 0 0,-1-2-189 0 0,1 0-1 0 0,-1 0 0 0 0,0 0 0 0 0,0 0 0 0 0,0 6 1 0 0,10-10-4577 0 0,0-6 294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2.1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15751 0 0,'6'21'696'0'0,"-4"-5"144"0"0,-4 8-672 0 0,0 8-168 0 0,0 6 0 0 0,0 4 0 0 0,2 2 704 0 0,0 0 112 0 0,2-2 16 0 0,0 0 8 0 0,2 2-328 0 0,0 4-72 0 0,0-2-16 0 0,4-2 0 0 0,-2-11-336 0 0,0-1-88 0 0,2 2 0 0 0,0-4-9008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2.7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5527 0 0,'0'0'2646'0'0,"1"2"-1506"0"0,17 38 830 0 0,-1 1 0 0 0,12 51 0 0 0,33 147 1842 0 0,-48-142-3020 0 0,-13-95-765 0 0,11-22-443 0 0,-4 1 187 0 0,2 1 0 0 0,0 0 0 0 0,2 1-1 0 0,-1 0 1 0 0,16-15 0 0 0,-22 27 209 0 0,0 2 0 0 0,0-1-1 0 0,1 1 1 0 0,-1-1 0 0 0,1 1-1 0 0,0 1 1 0 0,0-1 0 0 0,0 1-1 0 0,0 0 1 0 0,0 1 0 0 0,1-1-1 0 0,-1 1 1 0 0,0 0 0 0 0,1 1 0 0 0,-1 0-1 0 0,13 1 1 0 0,-16 0 63 0 0,0 0 1 0 0,0 0-1 0 0,0 1 1 0 0,0 0 0 0 0,0-1-1 0 0,0 1 1 0 0,0 0-1 0 0,-1 0 1 0 0,1 1-1 0 0,-1-1 1 0 0,1 0-1 0 0,-1 1 1 0 0,4 5-1 0 0,-3-4 57 0 0,0 0-1 0 0,-1 0 1 0 0,1 0 0 0 0,-1 0-1 0 0,0 1 1 0 0,0-1-1 0 0,-1 1 1 0 0,1-1 0 0 0,-1 1-1 0 0,0 0 1 0 0,0-1-1 0 0,0 1 1 0 0,-1 0-1 0 0,0 0 1 0 0,0 0 0 0 0,0 0-1 0 0,0-1 1 0 0,-2 7-1 0 0,1-4 24 0 0,-1-1 0 0 0,0 0 0 0 0,-1 0-1 0 0,1 0 1 0 0,-1 0 0 0 0,0 0 0 0 0,-1 0-1 0 0,0-1 1 0 0,1 1 0 0 0,-2-1 0 0 0,1 0-1 0 0,-10 8 1 0 0,6-6-29 0 0,1 0 16 0 0,-1 0 0 0 0,-1-1 0 0 0,-14 9 0 0 0,20-13-130 0 0,0-1 0 0 0,1 0 0 0 0,-1 0 0 0 0,0 0 0 0 0,0 0 0 0 0,0-1 0 0 0,0 1 0 0 0,0-1 0 0 0,0 0 0 0 0,0 1 0 0 0,0-1 0 0 0,0-1 0 0 0,0 1 0 0 0,0 0 0 0 0,0-1 0 0 0,-6-1-1 0 0,8 1-400 0 0,-4-10-664 0 0,5 8 859 0 0,0 0 0 0 0,0 1 0 0 0,0-1 1 0 0,0 1-1 0 0,0-1 0 0 0,0 1 0 0 0,0-1 0 0 0,1 1 0 0 0,0-1 1 0 0,-1 1-1 0 0,1-1 0 0 0,0 1 0 0 0,1-3 0 0 0,18-29-5286 0 0,-18 32 4711 0 0,11-16-3987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3.1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50 4607 0 0,'0'0'8355'0'0,"-2"2"-7347"0"0,-3 7-161 0 0,1 0 1 0 0,-5 11-1 0 0,-5 12 327 0 0,8-21-895 0 0,1 1 1 0 0,1-1-1 0 0,0 1 1 0 0,0 0-1 0 0,-3 19 1 0 0,6-24-225 0 0,0 0 0 0 0,1 0 0 0 0,-1 0 0 0 0,2 1 0 0 0,-1-1 0 0 0,1 0 0 0 0,0 0 0 0 0,0 0 0 0 0,1 0 0 0 0,0 0 0 0 0,3 7 0 0 0,-4-12-35 0 0,-1-1 0 0 0,1 1-1 0 0,0-1 1 0 0,0 0 0 0 0,0 1-1 0 0,0-1 1 0 0,0 0 0 0 0,0 1 0 0 0,0-1-1 0 0,0 0 1 0 0,0 0 0 0 0,0 0-1 0 0,1 0 1 0 0,-1 0 0 0 0,1 0-1 0 0,-1 0 1 0 0,0-1 0 0 0,1 1 0 0 0,-1 0-1 0 0,1-1 1 0 0,0 0 0 0 0,-1 1-1 0 0,1-1 1 0 0,-1 0 0 0 0,1 1-1 0 0,0-1 1 0 0,-1 0 0 0 0,1 0 0 0 0,-1 0-1 0 0,1-1 1 0 0,0 1 0 0 0,-1 0-1 0 0,1-1 1 0 0,-1 1 0 0 0,1 0-1 0 0,-1-1 1 0 0,1 0 0 0 0,-1 1 0 0 0,2-2-1 0 0,4-2 59 0 0,-1 1-1 0 0,0-1 1 0 0,0 0-1 0 0,0-1 1 0 0,0 1-1 0 0,-1-1 1 0 0,8-9-1 0 0,-4 3-9 0 0,0-1 0 0 0,-1-1 0 0 0,11-20 0 0 0,-16 26-46 0 0,0 0-1 0 0,0-1 0 0 0,0 1 1 0 0,-1-1-1 0 0,0 0 0 0 0,0 0 1 0 0,-1 0-1 0 0,0-9 0 0 0,0 6-45 0 0,-1 9-4 0 0,0-1-1 0 0,0 0 1 0 0,0 0-1 0 0,0 1 1 0 0,0-1-1 0 0,0 0 1 0 0,-1 0-1 0 0,1 1 1 0 0,-1-1-1 0 0,0 0 1 0 0,0 1-1 0 0,0-1 1 0 0,0 1-1 0 0,0-1 1 0 0,0 1-1 0 0,-1 0 1 0 0,1-1-1 0 0,-3-1 1 0 0,2 2-45 0 0,-1-1-361 0 0,-1-1 0 0 0,1 0 0 0 0,0 0-1 0 0,0 0 1 0 0,0 0 0 0 0,0 0 0 0 0,1-1-1 0 0,0 1 1 0 0,0-1 0 0 0,-3-8 0 0 0,5-1-1184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3.5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0 278 9791 0 0,'1'3'447'0'0,"14"46"159"0"0,-10-33-243 0 0,0 0 1 0 0,5 33-1 0 0,-6-22 1727 0 0,-2-1 1 0 0,-1 0-1 0 0,-4 43 0 0 0,3-66-130 0 0,2-4-1821 0 0,2-1-115 0 0,-1 0 1 0 0,0 1-1 0 0,0-1 1 0 0,0-1-1 0 0,0 1 1 0 0,0 0-1 0 0,0-1 1 0 0,-1 1-1 0 0,1-1 1 0 0,2-3-1 0 0,1-4 16 0 0,11-21 0 0 0,2-3-32 0 0,40-79-192 0 0,-37 76-16 0 0,-20 35 124 0 0,-2 5 12 0 0,2 21 14 0 0,-2 32 0 0 0,-1-41-32 0 0,1 0 0 0 0,0 0 0 0 0,1 0 0 0 0,1 0 0 0 0,0 0 0 0 0,1-1 0 0 0,8 26 0 0 0,-8-33-194 0 0,0 0-1 0 0,1-1 0 0 0,-1 1 1 0 0,1-1-1 0 0,1 0 1 0 0,-1 0-1 0 0,1-1 0 0 0,0 1 1 0 0,1-1-1 0 0,9 7 0 0 0,-13-10 65 0 0,1 0-1 0 0,0-1 0 0 0,0 1 1 0 0,0-1-1 0 0,0 1 0 0 0,0-1 1 0 0,0 0-1 0 0,0 0 0 0 0,0 0 1 0 0,0-1-1 0 0,1 1 0 0 0,-1-1 1 0 0,0 0-1 0 0,0 0 0 0 0,1 0 0 0 0,-1 0 1 0 0,0 0-1 0 0,0-1 0 0 0,1 0 1 0 0,-1 1-1 0 0,0-1 0 0 0,0 0 1 0 0,0-1-1 0 0,0 1 0 0 0,0 0 1 0 0,4-3-1 0 0,1-2-203 0 0,0 0 0 0 0,-1-1 0 0 0,1 0 1 0 0,-1 0-1 0 0,0 0 0 0 0,-1-1 0 0 0,0 0 0 0 0,0 0 0 0 0,5-11 1 0 0,-5 7 362 0 0,0 0 0 0 0,0-1 1 0 0,-1 0-1 0 0,-1 1 1 0 0,0-2-1 0 0,2-16 0 0 0,-5 20 472 0 0,0-1-1 0 0,-1 1 0 0 0,0-1 0 0 0,-1 1 0 0 0,0 0 0 0 0,0-1 1 0 0,-1 1-1 0 0,-1 0 0 0 0,0 0 0 0 0,-7-17 0 0 0,9 25 926 0 0,-2 2-717 0 0,1-1-565 0 0,0 1 0 0 0,0 0 1 0 0,0 0-1 0 0,0 0 0 0 0,0 0 1 0 0,0 0-1 0 0,0 0 0 0 0,0 1 0 0 0,0-1 1 0 0,0 1-1 0 0,0-1 0 0 0,0 1 0 0 0,0 0 1 0 0,0-1-1 0 0,0 1 0 0 0,1 0 1 0 0,-1 0-1 0 0,0 1 0 0 0,1-1 0 0 0,-1 0 1 0 0,0 1-1 0 0,1-1 0 0 0,0 1 0 0 0,-1-1 1 0 0,1 1-1 0 0,-2 3 0 0 0,0-1 2 0 0,0 1-1 0 0,0 0 1 0 0,1 0-1 0 0,0 0 1 0 0,0 0 0 0 0,0 0-1 0 0,0 1 1 0 0,1-1-1 0 0,0 1 1 0 0,0-1-1 0 0,0 1 1 0 0,1-1-1 0 0,0 1 1 0 0,0-1 0 0 0,0 1-1 0 0,1-1 1 0 0,0 1-1 0 0,0-1 1 0 0,0 1-1 0 0,1-1 1 0 0,0 0-1 0 0,0 0 1 0 0,3 7 0 0 0,-1-5 14 0 0,0 1 9 0 0,0 0 0 0 0,1-1 0 0 0,-1 1 0 0 0,2-1 0 0 0,-1 0 0 0 0,1 0 0 0 0,9 8 0 0 0,-13-14-42 0 0,0 0-1 0 0,0 0 1 0 0,0 0-1 0 0,0-1 0 0 0,0 1 1 0 0,0-1-1 0 0,0 1 1 0 0,0-1-1 0 0,0 0 1 0 0,0 0-1 0 0,0 0 1 0 0,0 0-1 0 0,0 0 1 0 0,0-1-1 0 0,0 1 0 0 0,3-1 1 0 0,-2 0 11 0 0,1 0 1 0 0,-1 0-1 0 0,0 0 1 0 0,0-1-1 0 0,0 1 1 0 0,0-1-1 0 0,0 0 1 0 0,5-4-1 0 0,-2 0 39 0 0,0 0 0 0 0,-1-1 0 0 0,1 0 0 0 0,-2 0 0 0 0,1-1 0 0 0,-1 1 0 0 0,0-1 0 0 0,-1 0 0 0 0,1 0 0 0 0,-2 0-1 0 0,1-1 1 0 0,-1 1 0 0 0,0-1 0 0 0,0-14 0 0 0,1 2 19 0 0,0 1-56 0 0,-1-1 0 0 0,-1 0 1 0 0,-2-32-1 0 0,-2 22-11 0 0,2 9-31 0 0,-9-37 1 0 0,-10-15-818 0 0,7 27-3664 0 0,11 41 3390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3.9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170 0 10223 0 0,'1'3'464'0'0,"-1"-1"-403"0"0,0-1 0 0 0,0 1 0 0 0,-1 0 0 0 0,1 0 0 0 0,0 0-1 0 0,-1 0 1 0 0,1 0 0 0 0,-1-1 0 0 0,1 1 0 0 0,-1 0 0 0 0,0-1-1 0 0,0 1 1 0 0,-1 2 0 0 0,-18 23 1013 0 0,9-14-89 0 0,0 1 248 0 0,-1-1 1 0 0,-20 18-1 0 0,22-23-833 0 0,1 0-1 0 0,1 1 1 0 0,-1 0 0 0 0,1 1-1 0 0,1-1 1 0 0,-9 15-1 0 0,15-21-351 0 0,1-1 0 0 0,-1 0 0 0 0,1 1 0 0 0,-1-1 0 0 0,1 0 0 0 0,0 1 0 0 0,0-1 0 0 0,0 0 0 0 0,1 1 0 0 0,-1-1 0 0 0,0 0 0 0 0,2 4 0 0 0,-2-2 47 0 0,1-1-57 0 0,0 0 0 0 0,0 1 0 0 0,0-1 0 0 0,0 0 0 0 0,0 0 0 0 0,1 0 0 0 0,-1 0 0 0 0,1 0 0 0 0,3 4-1 0 0,0 1 15 0 0,1 0-7 0 0,0 0 0 0 0,0 0 1 0 0,1-1-1 0 0,0 0 1 0 0,0 0-1 0 0,16 11 0 0 0,54 30 138 0 0,-29-21-1 0 0,-31-15 263 0 0,-1 1 1 0 0,27 28-1 0 0,-41-40 7 0 0,-1 3-226 0 0,0-1 0 0 0,0 1 0 0 0,-1 0 0 0 0,1-1 0 0 0,-1 1 1 0 0,0-1-1 0 0,0 6 0 0 0,-1-8-176 0 0,1 1 0 0 0,-1 0 0 0 0,1-1 0 0 0,-1 1 0 0 0,0-1 0 0 0,1 1 0 0 0,-1-1 0 0 0,0 0 0 0 0,0 1 1 0 0,0-1-1 0 0,0 0 0 0 0,0 1 0 0 0,0-1 0 0 0,-1 0 0 0 0,1 0 0 0 0,-2 1 0 0 0,-21 16 507 0 0,-31 20-115 0 0,46-32-397 0 0,-4 2-3 0 0,1-1 0 0 0,-1 0 0 0 0,0-1 0 0 0,-1-1 0 0 0,-19 6 0 0 0,17-7-33 0 0,10-2-241 0 0,0 0 0 0 0,0-1-1 0 0,0 0 1 0 0,0 0 0 0 0,0 0 0 0 0,0-1-1 0 0,0 0 1 0 0,0 0 0 0 0,-10-2 0 0 0,6 0-2476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5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0 5983 0 0,'0'0'464'0'0,"-3"3"-305"0"0,-16 10 401 0 0,13-12-163 0 0,1 0 57 0 0,1 0-96 0 0,1 1 1 0 0,0 0 0 0 0,-1 1-1 0 0,1-1 1 0 0,0 0 0 0 0,0 1-1 0 0,1 0 1 0 0,-1 0 0 0 0,1 0-1 0 0,-4 4 1 0 0,-20 37 1679 0 0,22-37-1909 0 0,-1 2-38 0 0,0 0 1 0 0,1 0-1 0 0,0 0 1 0 0,1 1-1 0 0,0 0 1 0 0,0-1-1 0 0,1 1 1 0 0,0 0-1 0 0,1 0 1 0 0,0 0-1 0 0,1 0 1 0 0,0 0-1 0 0,0 0 1 0 0,1 1-1 0 0,1-1 1 0 0,-1 0-1 0 0,2-1 1 0 0,-1 1-1 0 0,1 0 1 0 0,1-1-1 0 0,0 1 1 0 0,0-1-1 0 0,1 0 1 0 0,0-1-1 0 0,0 1 1 0 0,9 9-1 0 0,-10-14-91 0 0,0 0 0 0 0,1 0 0 0 0,0 0 0 0 0,0-1 0 0 0,0 1 0 0 0,0-1 0 0 0,0-1 0 0 0,1 1 0 0 0,-1-1 0 0 0,1 0 0 0 0,10 3 0 0 0,-2-2 0 0 0,0 0 0 0 0,0-1 0 0 0,26 0 0 0 0,-17-3 0 0 0,0-1 0 0 0,27-7 0 0 0,-38 7 0 0 0,-4 0-11 0 0,1 0-1 0 0,-1-1 0 0 0,0 0 1 0 0,0 0-1 0 0,0-1 1 0 0,-1 0-1 0 0,1-1 0 0 0,-1 0 1 0 0,12-10-1 0 0,-6 4-11 0 0,-1-1 0 0 0,0-1 0 0 0,-1 0-1 0 0,10-15 1 0 0,-4 0 35 0 0,-16 26-5 0 0,0 0 0 0 0,-1 0 0 0 0,1 0-1 0 0,-1 0 1 0 0,1 0 0 0 0,-1 0 0 0 0,0 0 0 0 0,0 0 0 0 0,0 0-1 0 0,0 0 1 0 0,0 0 0 0 0,0 0 0 0 0,-1 0 0 0 0,0-4-1 0 0,0 5 6 0 0,-3-11-2 0 0,-5 6-10 0 0,8 5 0 0 0,0 1 0 0 0,0 0 0 0 0,0 0 0 0 0,0-1 0 0 0,0 1 0 0 0,0 0 0 0 0,0 0 0 0 0,0 0 0 0 0,0 0 0 0 0,0 0 0 0 0,-1 1 0 0 0,0 0-1 0 0,1 0 1 0 0,-1 0-1 0 0,1 0 0 0 0,-1 0 0 0 0,1 0 0 0 0,0 0 0 0 0,-1 1 0 0 0,1-1 1 0 0,0 1-1 0 0,0-1 0 0 0,0 1 0 0 0,0-1 0 0 0,-1 3 0 0 0,-3 9-57 0 0,4-7 39 0 0,1 0 0 0 0,-1 1 0 0 0,2 11 0 0 0,4 2-24 0 0,-1-13 42 0 0,0-1 0 0 0,0 1-1 0 0,0-1 1 0 0,1 0 0 0 0,0 0 0 0 0,0 0 0 0 0,0-1-1 0 0,1 0 1 0 0,12 9 0 0 0,-5-5 67 0 0,0-1-1 0 0,1 0 1 0 0,26 10 0 0 0,-37-17-23 0 0,-1 0 1 0 0,1 0-1 0 0,0-1 1 0 0,0 1-1 0 0,-1-1 1 0 0,1 1-1 0 0,0-1 1 0 0,0 0-1 0 0,0 0 1 0 0,0-1-1 0 0,0 1 0 0 0,-1 0 1 0 0,1-1-1 0 0,0 0 1 0 0,0 0-1 0 0,-1 0 1 0 0,1 0-1 0 0,0 0 1 0 0,-1 0-1 0 0,1-1 1 0 0,-1 1-1 0 0,0-1 1 0 0,1 1-1 0 0,-1-1 1 0 0,0 0-1 0 0,0 0 1 0 0,0 0-1 0 0,3-4 1 0 0,-3 3 33 0 0,0-1-1 0 0,0 1 1 0 0,0-1 0 0 0,0 1-1 0 0,0-1 1 0 0,0 0 0 0 0,-1 0-1 0 0,0 1 1 0 0,0-1 0 0 0,0 0-1 0 0,0 0 1 0 0,-1 0 0 0 0,1 0-1 0 0,-1 0 1 0 0,0 0 0 0 0,0 0-1 0 0,-1 0 1 0 0,1 0 0 0 0,-3-8-1 0 0,0 5 60 0 0,0 0 0 0 0,0 0 0 0 0,-1 0-1 0 0,1 0 1 0 0,-2 0 0 0 0,1 1 0 0 0,-8-8-1 0 0,-3-2 93 0 0,-22-18 0 0 0,35 33-218 0 0,-6-4-163 0 0,0 0 1 0 0,0 0-1 0 0,0 1 0 0 0,0 0 0 0 0,-1 1 1 0 0,1 0-1 0 0,-1 1 0 0 0,-9-3 0 0 0,0 1-1950 0 0,16 3 287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6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90 4143 0 0,'2'2'319'0'0,"7"9"523"0"0,-1-1 1 0 0,0 2-1 0 0,-1-1 0 0 0,-1 1 1 0 0,1 0-1 0 0,6 22 0 0 0,-6-10 1474 0 0,-1 1 0 0 0,3 27 1 0 0,-7-41-1775 0 0,-1-2-173 0 0,0-3-141 0 0,-1-1-1 0 0,1 0 1 0 0,0 0 0 0 0,0 0 0 0 0,1-1 0 0 0,0 1 0 0 0,0 0 0 0 0,4 8 0 0 0,-5-11-140 0 0,1-4-22 0 0,0 0-56 0 0,6-5-25 0 0,-1-1 0 0 0,0 0 0 0 0,0 0 0 0 0,0-1 0 0 0,-1 0 1 0 0,6-12-1 0 0,54-109-1995 0 0,-63 123 1824 0 0,0 0-1 0 0,0 1 1 0 0,1-1 0 0 0,0 1-1 0 0,1 0 1 0 0,-1 0-1 0 0,1 0 1 0 0,1 0 0 0 0,9-8-1 0 0,-6 5-226 0 0,-8 7 370 0 0,1 0-35 0 0,0 3 12 0 0,1 1 120 0 0,-1-1 0 0 0,1 1-1 0 0,-1 0 1 0 0,0 0 0 0 0,0 0-1 0 0,0 0 1 0 0,0 0-1 0 0,0 0 1 0 0,0 0 0 0 0,-1 1-1 0 0,1-1 1 0 0,-1 1 0 0 0,1-1-1 0 0,-1 1 1 0 0,0 0 0 0 0,0-1-1 0 0,0 1 1 0 0,0 0 0 0 0,-1 0-1 0 0,1 5 1 0 0,1 8 455 0 0,0 0 0 0 0,-2 25 0 0 0,0-26-235 0 0,0-5 169 0 0,-1-1 0 0 0,-2 14-1 0 0,3-20 333 0 0,13-10-694 0 0,-8 4-104 0 0,-1 0-1 0 0,0-1 1 0 0,0 0-1 0 0,0 0 1 0 0,0 0 0 0 0,-1 0-1 0 0,0 0 1 0 0,0-1-1 0 0,4-6 1 0 0,7-10-119 0 0,13-23-268 0 0,-23 36 286 0 0,0 0-1 0 0,1 0 1 0 0,0 1 0 0 0,0-1 0 0 0,1 1-1 0 0,10-9 1 0 0,6-8-274 0 0,-20 22 324 0 0,9 11-47 0 0,-5-3 170 0 0,-1 1 0 0 0,0 0-1 0 0,0 0 1 0 0,0 0 0 0 0,-1 0 0 0 0,0 1 0 0 0,4 10 0 0 0,9 18 265 0 0,-7-19-50 0 0,0-1 0 0 0,1 0 0 0 0,25 28 0 0 0,-31-38-183 0 0,1 0 0 0 0,0-1-1 0 0,0 0 1 0 0,0 0 0 0 0,1 0-1 0 0,0-1 1 0 0,12 6 0 0 0,-8-5-4 0 0,-9-4-54 0 0,0 1-1 0 0,1-1 0 0 0,-1 0 1 0 0,1 0-1 0 0,-1 0 0 0 0,1 0 0 0 0,-1-1 1 0 0,1 1-1 0 0,0-1 0 0 0,-1 1 1 0 0,1-1-1 0 0,-1 0 0 0 0,1 0 1 0 0,0 0-1 0 0,3-1 0 0 0,2-1 29 0 0,0-1 0 0 0,0 1-1 0 0,-1-1 1 0 0,1-1 0 0 0,-1 0-1 0 0,0 0 1 0 0,0 0 0 0 0,0 0-1 0 0,0-1 1 0 0,-1-1 0 0 0,11-10-1 0 0,-7 4-35 0 0,-1 0 0 0 0,0-1-1 0 0,0-1 1 0 0,-2 1 0 0 0,7-16-1 0 0,-11 22-15 0 0,0-1-1 0 0,-1 0 0 0 0,0 0 0 0 0,0 0 0 0 0,-1 0 0 0 0,0 0 0 0 0,-1-1 0 0 0,1 1 0 0 0,-2 0 0 0 0,1 0 0 0 0,-3-11 0 0 0,2 13-33 0 0,0 0 0 0 0,0 0 0 0 0,-1 0 0 0 0,0 0 0 0 0,-4-8 0 0 0,4 12 18 0 0,1 0-1 0 0,-1 0 0 0 0,1 0 1 0 0,-1-1-1 0 0,0 1 0 0 0,0 1 1 0 0,0-1-1 0 0,0 0 0 0 0,0 0 1 0 0,-1 1-1 0 0,1 0 0 0 0,0-1 1 0 0,-5-1-1 0 0,5 3 11 0 0,0-1 0 0 0,0 1-1 0 0,0 0 1 0 0,0 0 0 0 0,0 0 0 0 0,-1 0-1 0 0,1 0 1 0 0,0 1 0 0 0,0-1 0 0 0,0 1-1 0 0,0-1 1 0 0,0 1 0 0 0,0 0 0 0 0,0-1-1 0 0,0 1 1 0 0,0 0 0 0 0,1 0 0 0 0,-1 1-1 0 0,0-1 1 0 0,0 0 0 0 0,1 1 0 0 0,-1-1-1 0 0,1 1 1 0 0,-2 2 0 0 0,-2 2 63 0 0,1 1 0 0 0,0 0-1 0 0,1 0 1 0 0,0 1 0 0 0,0-1 0 0 0,0 1 0 0 0,1 0-1 0 0,0 0 1 0 0,1 0 0 0 0,0-1 0 0 0,0 1 0 0 0,0 1 0 0 0,1-1-1 0 0,1 0 1 0 0,-1 0 0 0 0,1 0 0 0 0,0 0 0 0 0,1-1 0 0 0,0 1-1 0 0,0 0 1 0 0,1-1 0 0 0,0 1 0 0 0,0-1 0 0 0,1 0 0 0 0,0 0-1 0 0,0 0 1 0 0,1 0 0 0 0,-1-1 0 0 0,1 1 0 0 0,1-1 0 0 0,8 7-1 0 0,-1-3 45 0 0,0-1 0 0 0,0-1 0 0 0,1 0 0 0 0,0-1 0 0 0,0 0 0 0 0,1-1 0 0 0,0-1 0 0 0,0 0-1 0 0,0-1 1 0 0,18 2 0 0 0,31 8 14 0 0,11 1-829 0 0,-25-11-5545 0 0,-14-5-1311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7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 54 4143 0 0,'0'0'319'0'0,"1"-8"-198"0"0,1-6 105 0 0,-2 12 300 0 0,0 0 1 0 0,0 0-1 0 0,0 0 1 0 0,0 0-1 0 0,0 0 1 0 0,0 0 0 0 0,0 0-1 0 0,-1 0 1 0 0,1 0-1 0 0,-1 1 1 0 0,0-1 0 0 0,1 0-1 0 0,-1 0 1 0 0,-2-3 1747 0 0,1 6-2105 0 0,-1 0-1 0 0,1 1 1 0 0,0-1 0 0 0,0 0-1 0 0,0 1 1 0 0,0-1-1 0 0,0 1 1 0 0,0 0-1 0 0,-2 3 1 0 0,1-2 33 0 0,-2 2-106 0 0,1 1 0 0 0,-1-1 0 0 0,1 1 0 0 0,0 0 0 0 0,1 1 0 0 0,0-1 0 0 0,0 1 0 0 0,0 0 0 0 0,0-1 0 0 0,1 1 0 0 0,-2 13 0 0 0,2-8-56 0 0,1 1 1 0 0,0 0-1 0 0,0 0 1 0 0,2 0-1 0 0,2 22 1 0 0,-1-26 3 0 0,0 0-1 0 0,0 0 1 0 0,0-1-1 0 0,1 1 1 0 0,1-1 0 0 0,-1 0-1 0 0,1 0 1 0 0,1 0 0 0 0,0 0-1 0 0,0-1 1 0 0,0 0 0 0 0,1 0-1 0 0,0 0 1 0 0,0 0 0 0 0,0-1-1 0 0,1 0 1 0 0,0-1 0 0 0,9 6-1 0 0,-15-10-24 0 0,0-1 1 0 0,0 1-1 0 0,1 0 0 0 0,-1-1 0 0 0,0 0 0 0 0,1 1 0 0 0,-1-1 1 0 0,0 1-1 0 0,1-1 0 0 0,-1 0 0 0 0,0 0 0 0 0,1 0 1 0 0,-1 0-1 0 0,0 0 0 0 0,1 0 0 0 0,-1 0 0 0 0,0-1 0 0 0,1 1 1 0 0,-1 0-1 0 0,2-1 0 0 0,-1 0 17 0 0,1-1 1 0 0,-1 1-1 0 0,0-1 0 0 0,0 1 1 0 0,0-1-1 0 0,0 1 0 0 0,0-1 1 0 0,0 0-1 0 0,3-4 0 0 0,-1 0 11 0 0,-1 1-1 0 0,1-1 1 0 0,-1 0 0 0 0,0 0-1 0 0,-1 0 1 0 0,1-1-1 0 0,1-9 1 0 0,-2 5-163 0 0,-1 1 1 0 0,0-1-1 0 0,-1 1 1 0 0,-1-1 0 0 0,1 1-1 0 0,-2-1 1 0 0,1 1-1 0 0,-1-1 1 0 0,-1 1-1 0 0,0 0 1 0 0,0 0-1 0 0,-1 0 1 0 0,-1 1-1 0 0,-6-13 1 0 0,8 18-320 0 0,1-1 0 0 0,0 1-1 0 0,0-1 1 0 0,-1-6 0 0 0,3 10-469 0 0,2-11-1580 0 0,-1 4 821 0 0,0 6-132 0 0,-1 1 1701 0 0,0 1-1 0 0,1 0 1 0 0,-1-1 0 0 0,0 1 0 0 0,0 0-1 0 0,1-1 1 0 0,-1 1 0 0 0,0 0 0 0 0,1-1-1 0 0,-1 1 1 0 0,0 0 0 0 0,1 0 0 0 0,-1-1-1 0 0,0 1 1 0 0,1 0 0 0 0,-1 0 0 0 0,1 0-1 0 0,-1 0 1 0 0,1-1 0 0 0,-1 1 0 0 0,0 0-1 0 0,1 0 1 0 0,-1 0 0 0 0,1 0 0 0 0,-1 0-1 0 0,1 0 1 0 0,-1 0 0 0 0,0 0 0 0 0,1 0-1 0 0,-1 0 1 0 0,1 0 0 0 0,-1 1 0 0 0,0-1-1 0 0,1 0 1 0 0,-1 0 0 0 0,1 1 0 0 0,17 3 75 0 0,-13-1 290 0 0,0 0 0 0 0,-1 0-1 0 0,1 1 1 0 0,0-1 0 0 0,-1 1 0 0 0,0 0-1 0 0,0 0 1 0 0,0 0 0 0 0,-1 1 0 0 0,7 8-1 0 0,1 6 1422 0 0,13 28-1 0 0,-15-30-965 0 0,1-2-1 0 0,1 1 0 0 0,0-1 1 0 0,1-1-1 0 0,19 18 0 0 0,-27-27-536 0 0,1-1 0 0 0,0 0 0 0 0,0 0-1 0 0,0 0 1 0 0,1-1 0 0 0,0 0-1 0 0,-1 0 1 0 0,1 0 0 0 0,12 3 0 0 0,-15-5-138 0 0,0 0 0 0 0,0-1 0 0 0,1 1 0 0 0,-1-1 0 0 0,0 0 0 0 0,1 0 0 0 0,-1 0 0 0 0,0 0 0 0 0,1-1 0 0 0,-1 1 1 0 0,0-1-1 0 0,0 0 0 0 0,1 0 0 0 0,-1 0 0 0 0,0 0 0 0 0,0 0 0 0 0,0-1 0 0 0,0 0 0 0 0,-1 1 0 0 0,6-5 0 0 0,12-10 81 0 0,-12 10-122 0 0,0-1 0 0 0,0 1 0 0 0,0-2 1 0 0,-1 1-1 0 0,0-1 0 0 0,0 0 0 0 0,5-9 1 0 0,8-17-70 0 0,-13 24-11 0 0,-1 0-1 0 0,0-1 1 0 0,-1 1-1 0 0,0-1 1 0 0,-1 0-1 0 0,5-18 1 0 0,-2 3-72 0 0,-6 24 378 0 0,-2 3-197 0 0,0 0 0 0 0,0-1 0 0 0,0 1 1 0 0,0 0-1 0 0,0 0 0 0 0,1 0 0 0 0,-1 0 0 0 0,0 0 0 0 0,1 0 0 0 0,-1 0 0 0 0,0 1 0 0 0,1-1 0 0 0,0 0 0 0 0,-1 0 0 0 0,0 2 0 0 0,1-1 26 0 0,-3 5-38 0 0,1-1 0 0 0,0 1 0 0 0,1-1 0 0 0,-1 1 0 0 0,1-1 1 0 0,1 1-1 0 0,-1 0 0 0 0,1 0 0 0 0,1-1 0 0 0,-1 1 0 0 0,1 0 1 0 0,0 0-1 0 0,0-1 0 0 0,1 1 0 0 0,4 11 0 0 0,-5-15-27 0 0,1 0 0 0 0,-1 0 0 0 0,1 0 0 0 0,-1 0 0 0 0,1 0 0 0 0,0 0 0 0 0,0 0 0 0 0,0 0 0 0 0,1-1 0 0 0,3 4 0 0 0,2 1 0 0 0,-3-2-672 0 0,0 0 0 0 0,0-1 0 0 0,1 0 0 0 0,0 0 0 0 0,0 0 0 0 0,0 0-1 0 0,0-1 1 0 0,0 0 0 0 0,1 0 0 0 0,7 2 0 0 0,0-1-4775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2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0,'0'0'7402'0'0,"2"0"-5128"0"0,76 15 426 0 0,-76-14-2492 0 0,11 4 16 0 0,-12-4-183 0 0,0-1 1 0 0,-1 0-1 0 0,1 1 0 0 0,0-1 0 0 0,-1 1 0 0 0,1-1 0 0 0,-1 1 0 0 0,1-1 0 0 0,0 1 1 0 0,-1-1-1 0 0,0 1 0 0 0,1 0 0 0 0,-1-1 0 0 0,1 1 0 0 0,-1 0 0 0 0,0-1 0 0 0,1 1 1 0 0,-1 0-1 0 0,0-1 0 0 0,0 1 0 0 0,1 0 0 0 0,-1 0 0 0 0,0-1 0 0 0,0 1 0 0 0,0 1 1 0 0,0 0 27 0 0,-1 0 0 0 0,1 1 1 0 0,0-1-1 0 0,-1 0 0 0 0,0 0 1 0 0,1 0-1 0 0,-1 0 0 0 0,0 0 0 0 0,-1 2 1 0 0,-4 4 249 0 0,0 1 0 0 0,-12 13 0 0 0,13-16-108 0 0,0-1 0 0 0,1 1-1 0 0,-1 0 1 0 0,1 1 0 0 0,-3 6 0 0 0,6-11-126 0 0,0 1 0 0 0,0-1 0 0 0,0 1 0 0 0,1-1 0 0 0,-1 1 1 0 0,1-1-1 0 0,-1 1 0 0 0,1 0 0 0 0,0-1 0 0 0,0 1 0 0 0,0 0 0 0 0,0-1 1 0 0,0 1-1 0 0,1-1 0 0 0,-1 1 0 0 0,2 4 0 0 0,-1-5 70 0 0,1 2-125 0 0,1 0 0 0 0,-1 0-1 0 0,1-1 1 0 0,0 1 0 0 0,0 0 0 0 0,1-1 0 0 0,-1 0 0 0 0,1 0 0 0 0,7 5 0 0 0,-7-5-24 0 0,-1-1-45 0 0,0-1 0 0 0,0 1 1 0 0,1-1-1 0 0,-1 0 0 0 0,0 0 0 0 0,1-1 0 0 0,-1 1 0 0 0,1-1 0 0 0,-1 0 1 0 0,1 0-1 0 0,-1 0 0 0 0,1 0 0 0 0,4-1 0 0 0,-3 0-490 0 0,10-1-4422 0 0,1-1-1685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7.8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1 6447 0 0,'0'0'586'0'0,"1"3"-486"0"0,8 48 2324 0 0,1 56 0 0 0,-9-104-2267 0 0,3 32 830 0 0,3 0-1 0 0,14 47 1 0 0,-4-19-554 0 0,32 107-100 0 0,-12-50-1912 0 0,-27-87-3571 0 0</inkml:trace>
  <inkml:trace contextRef="#ctx0" brushRef="#br0" timeOffset="1">18 510 1375 0 0,'-2'-2'33'0'0,"1"0"-1"0"0,-1 0 0 0 0,1-1 1 0 0,-1 1-1 0 0,1 0 0 0 0,-1 0 0 0 0,1-1 1 0 0,0 1-1 0 0,0-1 0 0 0,0 1 0 0 0,1-1 1 0 0,-1 0-1 0 0,1 1 0 0 0,-1-1 1 0 0,1-4-1 0 0,0 6 296 0 0,0-1 0 0 0,1 0 0 0 0,-1 0 0 0 0,1 0 0 0 0,-1 0 0 0 0,1 0 0 0 0,0 1 0 0 0,-1-1-1 0 0,2-2 1 0 0,0 2 978 0 0,0-1-1 0 0,1 0 0 0 0,-1 0 1 0 0,0 1-1 0 0,5-4 0 0 0,-2 2 29 0 0,1 0 0 0 0,-1 0 0 0 0,9-3 0 0 0,37-13-348 0 0,-28 11-392 0 0,11-2-813 0 0,1 1 0 0 0,0 2 0 0 0,1 2 0 0 0,55-4 1 0 0,-57 9-4390 0 0,0 1-1506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8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167 54 9127 0 0,'0'0'823'0'0,"-6"-7"-662"0"0,3 3 186 0 0,0 0 0 0 0,0 1-1 0 0,-1-1 1 0 0,0 1-1 0 0,1-1 1 0 0,-1 1 0 0 0,0 0-1 0 0,-1 0 1 0 0,1 1-1 0 0,0-1 1 0 0,-1 1 0 0 0,0 0-1 0 0,-7-2 1 0 0,9 3-157 0 0,0 0-1 0 0,0 1 1 0 0,1-1-1 0 0,-1 1 1 0 0,0 0-1 0 0,0 0 1 0 0,0 0-1 0 0,0 1 1 0 0,0-1 0 0 0,0 1-1 0 0,1-1 1 0 0,-1 1-1 0 0,0 0 1 0 0,0 0-1 0 0,1 0 1 0 0,-1 0-1 0 0,1 1 1 0 0,-1-1 0 0 0,1 1-1 0 0,-1-1 1 0 0,1 1-1 0 0,0 0 1 0 0,0 0-1 0 0,0 0 1 0 0,-3 3 0 0 0,2 0-142 0 0,0-1 0 0 0,0 1 1 0 0,1-1-1 0 0,-1 1 0 0 0,1 0 1 0 0,0 0-1 0 0,0 0 1 0 0,1 0-1 0 0,-1 1 0 0 0,0 8 1 0 0,1-11-44 0 0,1 0 0 0 0,0 0-1 0 0,0-1 1 0 0,0 1 0 0 0,0 0 0 0 0,0 0 0 0 0,1 0 0 0 0,-1 0 0 0 0,1-1 0 0 0,0 1 0 0 0,0 0 0 0 0,0-1-1 0 0,0 1 1 0 0,0 0 0 0 0,0-1 0 0 0,1 1 0 0 0,0-1 0 0 0,-1 0 0 0 0,1 0 0 0 0,0 1 0 0 0,3 2 0 0 0,18 6 83 0 0,-10-4-30 0 0,-10-6-52 0 0,0 0-1 0 0,0 0 0 0 0,0 0 1 0 0,0 0-1 0 0,0 0 1 0 0,0 0-1 0 0,0-1 1 0 0,0 1-1 0 0,0-1 0 0 0,0 0 1 0 0,4 0-1 0 0,2-1 2 0 0,0-1 0 0 0,13-3 1 0 0,5-2 39 0 0,-23 7-47 0 0,-1-1 1 0 0,1 0-1 0 0,-1 0 1 0 0,0 0-1 0 0,1-1 1 0 0,-1 1-1 0 0,0-1 1 0 0,0 0-1 0 0,0 0 1 0 0,0 0-1 0 0,-1 0 1 0 0,1 0-1 0 0,0-1 1 0 0,-1 1 0 0 0,0-1-1 0 0,1 1 1 0 0,-1-1-1 0 0,0 0 1 0 0,1-3-1 0 0,3-9-1 0 0,-7 11-4 0 0,1 1-5 0 0,0 0-25 0 0,0 1 0 0 0,0-1 1 0 0,-1 0-1 0 0,1 1 0 0 0,0-1 0 0 0,-1 1 0 0 0,0-1 0 0 0,0 1 1 0 0,1-1-1 0 0,-3-3 0 0 0,2 4-22 0 0,-1 1 1 0 0,1-1-1 0 0,0 1 0 0 0,0 0 1 0 0,0 0-1 0 0,-1-1 1 0 0,1 1-1 0 0,-1 0 1 0 0,1 0-1 0 0,-1 1 0 0 0,1-1 1 0 0,-1 0-1 0 0,0 0 1 0 0,1 1-1 0 0,-1-1 0 0 0,-2 0 1 0 0,-1 0-339 0 0,1-1 0 0 0,0 0 0 0 0,-1 0-1 0 0,1 0 1 0 0,-4-3 0 0 0,5 4 10 0 0,2 0-890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8.5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89 11663 0 0,'0'0'531'0'0,"0"-3"-8"0"0,0-4-230 0 0,-1 0 0 0 0,0 0 0 0 0,0 0 0 0 0,-1 0-1 0 0,0 0 1 0 0,0 0 0 0 0,-1 0 0 0 0,0 0 0 0 0,0 1 0 0 0,-6-9 0 0 0,8 14 287 0 0,-5 15 1066 0 0,4-4-1570 0 0,0 1 0 0 0,0-1 1 0 0,2 0-1 0 0,-1 1 0 0 0,3 19 1 0 0,10 56 111 0 0,-1-38-91 0 0,28 73-1 0 0,28 43-13 0 0,-2-9-644 0 0,-59-142-320 0 0,-2 0-1 0 0,0 0 1 0 0,3 17 0 0 0,-7-29-251 0 0,-8-1-3664 0 0,4-1 4261 0 0,0 0 1 0 0,1 0-1 0 0,-1 0 1 0 0,-4-1-1 0 0,-37-21-857 0 0,43 22 1373 0 0,-11-7 617 0 0,0-1 1 0 0,0 0-1 0 0,1 0 1 0 0,0-1-1 0 0,1-1 1 0 0,-11-13-1 0 0,17 18-84 0 0,0-1 0 0 0,1 1 0 0 0,-1-1 0 0 0,1 0 0 0 0,-6-15 0 0 0,10 20-359 0 0,-1 1-1 0 0,0-1 0 0 0,1 0 0 0 0,-1 0 1 0 0,1 1-1 0 0,0-1 0 0 0,-1 0 0 0 0,1 0 0 0 0,0 1 1 0 0,0-1-1 0 0,0 0 0 0 0,0 0 0 0 0,1 1 1 0 0,-1-1-1 0 0,0 0 0 0 0,1 0 0 0 0,-1 1 0 0 0,1-1 1 0 0,0 0-1 0 0,-1 1 0 0 0,1-1 0 0 0,0 1 0 0 0,0-1 1 0 0,0 1-1 0 0,0-1 0 0 0,0 1 0 0 0,0 0 1 0 0,1-1-1 0 0,-1 1 0 0 0,0 0 0 0 0,1 0 0 0 0,-1 0 1 0 0,3-1-1 0 0,7-4 429 0 0,1 1 0 0 0,-1 0 1 0 0,1 1-1 0 0,1 1 0 0 0,13-3 0 0 0,65-5 585 0 0,-24 3-910 0 0,2-2-1126 0 0,-34 4-240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9.3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0 129 9007 0 0,'0'3'414'0'0,"14"77"1888"0"0,44 147 1 0 0,-46-186-1524 0 0,48 194 2896 0 0,-51-194-3228 0 0,3 21 329 0 0,-11-60-408 0 0,-10-41-598 0 0,3-1-1 0 0,-4-66 0 0 0,11-81-1511 0 0,-1 171 1588 0 0,5-56-1168 0 0,26-130 0 0 0,-31 200 1298 0 0,5-21-183 0 0,11-35-1 0 0,-15 52 223 0 0,2 0 1 0 0,-1 1-1 0 0,1-1 0 0 0,0 1 0 0 0,0 0 0 0 0,0 0 0 0 0,1 0 0 0 0,0 0 1 0 0,0 0-1 0 0,0 1 0 0 0,7-6 0 0 0,-10 9 8 0 0,0 0-1 0 0,0 1 1 0 0,0-1 0 0 0,0 0-1 0 0,0 1 1 0 0,0-1 0 0 0,0 0-1 0 0,0 1 1 0 0,1 0 0 0 0,-1-1-1 0 0,0 1 1 0 0,0 0-1 0 0,1 0 1 0 0,-1-1 0 0 0,0 1-1 0 0,0 0 1 0 0,1 0 0 0 0,-1 0-1 0 0,0 0 1 0 0,0 1 0 0 0,0-1-1 0 0,1 0 1 0 0,0 1 0 0 0,0 0 16 0 0,0 0 0 0 0,-1 0 0 0 0,1 0 0 0 0,-1 1 0 0 0,1-1 0 0 0,-1 0 0 0 0,1 1 0 0 0,-1-1 0 0 0,0 1 0 0 0,0 0 1 0 0,0-1-1 0 0,0 1 0 0 0,1 2 0 0 0,2 4 79 0 0,-1 1 0 0 0,0-1 0 0 0,0 1 1 0 0,-1 0-1 0 0,1 11 0 0 0,-2-5-3 0 0,-1 0-1 0 0,0 0 1 0 0,-4 22 0 0 0,1-17-55 0 0,0 2-81 0 0,-1 0 0 0 0,-1 0 1 0 0,0 0-1 0 0,-2-1 1 0 0,-14 31-1 0 0,12-34-1524 0 0,-16 26-1 0 0,17-34 451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39.6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0 10047 0 0,'0'0'1183'0'0,"-6"0"972"0"0,0 2-1791 0 0,0 1-1 0 0,0-1 1 0 0,0 1 0 0 0,1 0 0 0 0,-1 0 0 0 0,-8 7 0 0 0,-33 29 371 0 0,30-23-589 0 0,6-5-108 0 0,-1 2 0 0 0,2-1 0 0 0,-18 28 0 0 0,6-8-44 0 0,17-22 6 0 0,8-6 0 0 0,9-6 0 0 0,-11 1 0 0 0,44-34 0 0 0,-31 24-70 0 0,22-28 0 0 0,0 2 34 0 0,-17 17 44 0 0,-14 14 50 0 0,0 1 0 0 0,0-1 0 0 0,13-8 0 0 0,-16 13 958 0 0,-8 89-93 0 0,5-57-936 0 0,0-22-91 0 0,0 0 1 0 0,1 0-1 0 0,0 0 0 0 0,1-1 0 0 0,0 1 0 0 0,0 0 1 0 0,1 0-1 0 0,0-1 0 0 0,1 1 0 0 0,6 14 0 0 0,-5-14-120 0 0,-3-7-54 0 0,0 1 1 0 0,0-1-1 0 0,0 0 1 0 0,0 0-1 0 0,1 1 1 0 0,-1-1 0 0 0,1 0-1 0 0,-1 0 1 0 0,1-1-1 0 0,0 1 1 0 0,-1 0-1 0 0,1 0 1 0 0,0-1-1 0 0,0 1 1 0 0,0-1 0 0 0,0 0-1 0 0,1 1 1 0 0,4 1-1 0 0,7 1-4434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0.1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144 0 10535 0 0,'-9'0'368'0'0,"1"1"0"0"0,-1-1 0 0 0,1 2-1 0 0,-1-1 1 0 0,1 1 0 0 0,0 0 0 0 0,-16 7-1 0 0,20-7-163 0 0,-1 0 0 0 0,1 1-1 0 0,0-1 1 0 0,0 1-1 0 0,1 0 1 0 0,-1 0-1 0 0,1 0 1 0 0,-1 0-1 0 0,1 1 1 0 0,0-1 0 0 0,0 1-1 0 0,0 0 1 0 0,1 0-1 0 0,-1 0 1 0 0,1 0-1 0 0,-2 6 1 0 0,3-5-157 0 0,0 0 0 0 0,1 0 0 0 0,-1 0 0 0 0,1 0 0 0 0,0 0 1 0 0,1 0-1 0 0,-1 0 0 0 0,1 0 0 0 0,0 0 0 0 0,0 0 0 0 0,1 0 0 0 0,-1 0 0 0 0,1-1 0 0 0,4 8 1 0 0,4 0-38 0 0,6 1-10 0 0,-11-11 0 0 0,-1-1 0 0 0,-1 0-3 0 0,0 0 1 0 0,0 0-1 0 0,0-1 0 0 0,1 1 0 0 0,-1-1 1 0 0,0 1-1 0 0,0-1 0 0 0,0 0 0 0 0,0-1 1 0 0,1 1-1 0 0,-1 0 0 0 0,0-1 0 0 0,0 0 0 0 0,4-1 1 0 0,-2 0-8 0 0,0 0 1 0 0,0 0 0 0 0,-1 0-1 0 0,1-1 1 0 0,-1 1 0 0 0,0-1 0 0 0,0 0-1 0 0,5-5 1 0 0,-1 0 45 0 0,1 0-48 0 0,-2 0 0 0 0,13-16 0 0 0,-11 12 0 0 0,-6 10 10 0 0,3 1-48 0 0,8-2 37 0 0,-10 6 14 0 0,-1-2 0 0 0,1 2 81 0 0,0-1 1 0 0,1 1-1 0 0,-1 0 0 0 0,0 0 0 0 0,0 0 0 0 0,-1 0 1 0 0,1 1-1 0 0,-1-1 0 0 0,1 1 0 0 0,-1 0 0 0 0,0 0 0 0 0,-1 0 1 0 0,1 1-1 0 0,-1-1 0 0 0,1 1 0 0 0,-2-1 0 0 0,1 1 1 0 0,0 0-1 0 0,1 8 0 0 0,-1 0 190 0 0,0-1-1 0 0,0 0 1 0 0,-1 0 0 0 0,-1 1-1 0 0,0-1 1 0 0,-4 25 0 0 0,2-27-69 0 0,0 0 0 0 0,-1 0 0 0 0,0 0 0 0 0,0 0-1 0 0,-1 0 1 0 0,-1-1 0 0 0,1 1 0 0 0,-2-1 0 0 0,1 0 0 0 0,-1-1 0 0 0,-10 12 0 0 0,3-5-39 0 0,8-8-85 0 0,-1-1 0 0 0,0 1 0 0 0,-1-1 0 0 0,1 0 0 0 0,-15 10 0 0 0,-42 29 70 0 0,62-44-202 0 0,-1-1 0 0 0,0 1-1 0 0,1 0 1 0 0,-1-1 0 0 0,0 1-1 0 0,1-1 1 0 0,-1 1 0 0 0,0-1-1 0 0,0 0 1 0 0,1 0 0 0 0,-1 0 0 0 0,0 0-1 0 0,0 0 1 0 0,1 0 0 0 0,-1 0-1 0 0,0-1 1 0 0,-3 0 0 0 0,4 0-157 0 0,-1 1 0 0 0,1-1 0 0 0,-1 0 0 0 0,1 0 0 0 0,0 1 0 0 0,0-1 0 0 0,-1 0 0 0 0,1-1 0 0 0,0 1 0 0 0,0 0 0 0 0,0 0 0 0 0,0 0 0 0 0,0-1 0 0 0,0 1 0 0 0,1 0 0 0 0,-1-1 0 0 0,0 1 0 0 0,1-1 0 0 0,-1 1 0 0 0,1 0 0 0 0,-1-1 0 0 0,1 0 0 0 0,0 1 0 0 0,-1-1 0 0 0,1 1 0 0 0,0-1 1 0 0,0 1-1 0 0,0-1 0 0 0,1-2 0 0 0,0-5-983 0 0,1 0 1 0 0,0 0 0 0 0,5-10-1 0 0,0 3-715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0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1 349 1375 0 0,'19'-3'326'0'0,"-1"-1"-1"0"0,1 0 1 0 0,0-1-1 0 0,27-12 1 0 0,-9 0 2005 0 0,37-24 0 0 0,-63 35-1979 0 0,-1-2 0 0 0,0 1 0 0 0,0-2-1 0 0,-1 1 1 0 0,0-1 0 0 0,0 0 0 0 0,8-13 0 0 0,-3 2 225 0 0,-2 0 0 0 0,19-40 0 0 0,-27 52-420 0 0,-1 1-1 0 0,3-15 0 0 0,-5 20-62 0 0,-1 0 1 0 0,1 0-1 0 0,-1 0 0 0 0,0 1 0 0 0,0-1 1 0 0,0 0-1 0 0,0 0 0 0 0,0 0 1 0 0,0 0-1 0 0,0 0 0 0 0,-1 1 0 0 0,1-1 1 0 0,-1 0-1 0 0,1 0 0 0 0,-1 1 0 0 0,1-1 1 0 0,-1 0-1 0 0,-2-2 0 0 0,2 3-16 0 0,0 1 1 0 0,0-1-1 0 0,0 1 0 0 0,0-1 0 0 0,-1 0 0 0 0,1 1 0 0 0,0 0 0 0 0,0-1 1 0 0,-1 1-1 0 0,1 0 0 0 0,0 0 0 0 0,0-1 0 0 0,-1 1 0 0 0,1 0 1 0 0,0 0-1 0 0,-1 1 0 0 0,1-1 0 0 0,0 0 0 0 0,-1 0 0 0 0,1 1 0 0 0,-2 0 1 0 0,-2 0 141 0 0,1 0 1 0 0,0 1 0 0 0,0 0 0 0 0,0 0-1 0 0,-5 3 1 0 0,-2 3 119 0 0,1 0-1 0 0,0 0 1 0 0,1 1-1 0 0,0 1 1 0 0,0 0-1 0 0,1 0 1 0 0,-7 12 0 0 0,10-15-145 0 0,1 1 0 0 0,0 0-1 0 0,1 0 1 0 0,-1 0 0 0 0,2 0 0 0 0,-1 0 0 0 0,1 1 0 0 0,0-1 0 0 0,1 1 0 0 0,0-1 0 0 0,0 15 0 0 0,1-13-75 0 0,1 1-1 0 0,0 0 0 0 0,1-1 1 0 0,0 1-1 0 0,1 0 1 0 0,0-1-1 0 0,0 0 1 0 0,1 0-1 0 0,1 0 0 0 0,-1 0 1 0 0,2-1-1 0 0,-1 0 1 0 0,2 0-1 0 0,-1 0 1 0 0,1-1-1 0 0,0 0 0 0 0,1 0 1 0 0,-1-1-1 0 0,2 1 1 0 0,10 6-1 0 0,-10-8-88 0 0,0-1 0 0 0,1 1 0 0 0,-1-2 0 0 0,1 0 0 0 0,0 0 0 0 0,0-1 0 0 0,0 0 0 0 0,1 0 0 0 0,-1-1 0 0 0,22 1 0 0 0,15 2-304 0 0,-29-3-238 0 0,-1 0 1 0 0,1-1-1 0 0,30-2 0 0 0,-16-5-982 0 0,-1 0-319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1.9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36 4143 0 0,'0'0'191'0'0,"3"0"-11"0"0,8-2-56 0 0,-5 1 47 0 0,0 0 0 0 0,0 0-1 0 0,0 1 1 0 0,0 0-1 0 0,0 0 1 0 0,7 1 0 0 0,-12-1 1251 0 0,0 0-1279 0 0,0 0-1 0 0,0 0 0 0 0,0 0 1 0 0,0 0-1 0 0,0 0 0 0 0,0 1 1 0 0,0-1-1 0 0,-1 0 0 0 0,1 0 1 0 0,0 0-1 0 0,0 1 0 0 0,0-1 1 0 0,0 1-1 0 0,-1-1 0 0 0,1 1 0 0 0,0-1 1 0 0,0 1-1 0 0,-1-1 0 0 0,1 1 1 0 0,0-1-1 0 0,-1 1 0 0 0,1 0 1 0 0,0-1-1 0 0,-1 1 0 0 0,1 0 1 0 0,-1 0-1 0 0,0 0 0 0 0,1-1 1 0 0,-1 1-1 0 0,1 0 0 0 0,-1 0 1 0 0,0 0-1 0 0,0 0 0 0 0,0 0 0 0 0,1 0 1 0 0,-1-1-1 0 0,0 1 0 0 0,0 0 1 0 0,0 0-1 0 0,0 0 0 0 0,0 0 1 0 0,-1 0-1 0 0,1 1 0 0 0,-1 4-25 0 0,-1-1-1 0 0,0 1 0 0 0,0 0 0 0 0,0-1 1 0 0,-4 7-1 0 0,4-9 144 0 0,-10 18-66 0 0,-1-1 0 0 0,-1-1-1 0 0,-16 18 1 0 0,28-34-187 0 0,0-1 0 0 0,0 0 0 0 0,-1 0 0 0 0,1-1 0 0 0,-1 1 0 0 0,1 0 0 0 0,-1-1 0 0 0,0 1 0 0 0,1-1 0 0 0,-1 0-1 0 0,-4 1 1 0 0,-2 1-1 0 0,7-3 3 0 0,1 0 1 0 0,-1 0-1 0 0,0 0 0 0 0,1 0 0 0 0,-1-1 1 0 0,0 1-1 0 0,1-1 0 0 0,-1 1 0 0 0,0-1 0 0 0,1 0 1 0 0,-1 1-1 0 0,-1-3 0 0 0,1 3 11 0 0,-11-12 59 0 0,12 10-62 0 0,0 1-16 0 0,0 0 0 0 0,0 0-1 0 0,0 0 1 0 0,0 0 0 0 0,0 0-1 0 0,0-1 1 0 0,1 1 0 0 0,-1 0 0 0 0,1-1-1 0 0,-1 1 1 0 0,1-1 0 0 0,-1 1-1 0 0,1 0 1 0 0,0-1 0 0 0,0 1-1 0 0,-1-1 1 0 0,1 1 0 0 0,0-1 0 0 0,1 1-1 0 0,-1-2 1 0 0,0-2 0 0 0,1 0-8 0 0,-1 0 0 0 0,1 1-1 0 0,0-1 1 0 0,0 0 0 0 0,1 0-1 0 0,-1 0 1 0 0,1 1 0 0 0,0-1 0 0 0,6-8-1 0 0,-3 5 5 0 0,0 1 0 0 0,1-1 0 0 0,0 1 0 0 0,9-8 0 0 0,-6 6 4 0 0,1 1-1 0 0,0 0 1 0 0,1 0 0 0 0,-1 1-1 0 0,18-7 1 0 0,-24 12 78 0 0,0 0 1 0 0,0 0-1 0 0,1 1 1 0 0,-1-1 0 0 0,0 1-1 0 0,1 0 1 0 0,-1 1-1 0 0,1-1 1 0 0,-1 1-1 0 0,1 0 1 0 0,-1 0-1 0 0,1 0 1 0 0,-1 1-1 0 0,1-1 1 0 0,-1 1-1 0 0,1 0 1 0 0,-1 1-1 0 0,7 2 1 0 0,-10-4 295 0 0,1 15 415 0 0,-1-6-630 0 0,0 1 0 0 0,-1 0 0 0 0,0 0 0 0 0,-1 0 0 0 0,0-1-1 0 0,0 1 1 0 0,-1 0 0 0 0,-1-1 0 0 0,1 1 0 0 0,-5 8 0 0 0,-27 60-213 0 0,30-61-151 0 0,1-2-3768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2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74 9183 0 0,'4'12'250'0'0,"0"1"-1"0"0,-1-1 0 0 0,3 23 1 0 0,1-1-146 0 0,0-1 999 0 0,2-2 0 0 0,17 41 0 0 0,-20-56-632 0 0,2-2-1 0 0,0 1 0 0 0,0-1 1 0 0,1 0-1 0 0,1-1 1 0 0,19 20-1 0 0,-26-30-257 0 0,0 0-1 0 0,1 0 0 0 0,0 0 0 0 0,5 3 1 0 0,-7-5 749 0 0,12-8 6 0 0,-12 5-869 0 0,1 0 0 0 0,-1 0 0 0 0,0 0 0 0 0,0 0 0 0 0,0 0 0 0 0,0-1 1 0 0,0 1-1 0 0,-1-1 0 0 0,1 1 0 0 0,-1-1 0 0 0,0 0 0 0 0,2-3 0 0 0,10-39 668 0 0,-8 27-486 0 0,3-20-34 0 0,-2 1-1 0 0,-1-1 1 0 0,-1-41-1 0 0,1 5-2067 0 0,4 1-4029 0 0,-7 62-49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2.6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1 191 4607 0 0,'16'10'376'0'0,"28"10"0"0"0,-38-17 79 0 0,1-1-1 0 0,-1 0 0 0 0,1-1 0 0 0,0 1 0 0 0,0-1 0 0 0,0-1 1 0 0,11 1-1 0 0,-13-1-255 0 0,0 0-1 0 0,-1-1 1 0 0,1 1 0 0 0,0-1 0 0 0,-1 0 0 0 0,1 0 0 0 0,-1 0-1 0 0,1-1 1 0 0,-1 1 0 0 0,0-1 0 0 0,0 0 0 0 0,0-1-1 0 0,0 1 1 0 0,0-1 0 0 0,6-4 0 0 0,10-11 401 0 0,-14 13-426 0 0,0 0 0 0 0,0-1 0 0 0,-1 1 0 0 0,1-1 0 0 0,-1 0 0 0 0,0 0-1 0 0,-1-1 1 0 0,7-12 0 0 0,-8 13-38 0 0,-1-1-1 0 0,0 0 1 0 0,0 0 0 0 0,1-7-1 0 0,-2 12-58 0 0,-1-1 1 0 0,0 1-1 0 0,1-1 0 0 0,-1 0 0 0 0,-1 1 0 0 0,1-1 1 0 0,0 1-1 0 0,-1-1 0 0 0,1 1 0 0 0,-1-1 0 0 0,0 1 1 0 0,1-1-1 0 0,-1 1 0 0 0,-2-3 0 0 0,1 1 138 0 0,-1 0 1 0 0,1 1-1 0 0,-1-1 0 0 0,0 1 0 0 0,0 0 1 0 0,0 0-1 0 0,0 0 0 0 0,-6-3 0 0 0,7 4-102 0 0,-1 1 0 0 0,1 0 0 0 0,-1 0 0 0 0,1 0 0 0 0,-1 1 0 0 0,1-1 0 0 0,-1 0 0 0 0,0 1 0 0 0,1 0 0 0 0,-1-1-1 0 0,0 1 1 0 0,1 0 0 0 0,-1 1 0 0 0,0-1 0 0 0,-2 1 0 0 0,1 0-38 0 0,1 0-1 0 0,-1 0 1 0 0,1 0-1 0 0,0 0 1 0 0,-1 1-1 0 0,1 0 1 0 0,0-1-1 0 0,0 1 1 0 0,0 0-1 0 0,0 0 1 0 0,1 1-1 0 0,-1-1 1 0 0,1 1-1 0 0,-1-1 1 0 0,1 1-1 0 0,0 0 1 0 0,0 0-1 0 0,0 0 1 0 0,0 0 0 0 0,0 0-1 0 0,1 0 1 0 0,-2 4-1 0 0,1 0-39 0 0,0-1 0 0 0,0 0-1 0 0,1 1 1 0 0,0 0 0 0 0,0-1-1 0 0,1 1 1 0 0,-1 0 0 0 0,2-1 0 0 0,-1 1-1 0 0,3 12 1 0 0,-2-11-37 0 0,1-1 1 0 0,0 1-1 0 0,0-1 0 0 0,0 0 0 0 0,1 0 1 0 0,0 0-1 0 0,1-1 0 0 0,-1 1 0 0 0,2-1 0 0 0,-1 1 1 0 0,0-1-1 0 0,1-1 0 0 0,0 1 0 0 0,1-1 1 0 0,-1 1-1 0 0,1-2 0 0 0,8 7 0 0 0,-1-3-718 0 0,0 0 1 0 0,1 0-1 0 0,0-1 0 0 0,29 9 1 0 0,-39-15-333 0 0,0 0 1 0 0,0-1 0 0 0,0 1-1 0 0,1-1 1 0 0,4-1 0 0 0,3 0-4187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3223 0 0,'0'0'8752'0'0,"2"2"-8344"0"0,-1-2-383 0 0,-1 0 0 0 0,1 1 1 0 0,-1-1-1 0 0,1 0 0 0 0,-1 0 0 0 0,1 1 0 0 0,-1-1 0 0 0,1 0 0 0 0,-1 0 0 0 0,1 0 0 0 0,0 0 0 0 0,-1 0 0 0 0,1 0 1 0 0,-1 1-1 0 0,1-1 0 0 0,0-1 0 0 0,-1 1 0 0 0,1 0 0 0 0,-1 0 0 0 0,1 0 0 0 0,-1 0 0 0 0,1 0 0 0 0,0-1 0 0 0,10-10 714 0 0,-2-1-288 0 0,9-5 184 0 0,0 0 0 0 0,28-18 0 0 0,1-2 12 0 0,397-293-689 0 0,-442 329-21 0 0,14-9-1220 0 0,-4 3-2365 0 0,0 1-1396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3.1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1 374 5983 0 0,'0'0'464'0'0,"2"2"-305"0"0,-2-2-159 0 0,8 8 860 0 0,-1-1-1 0 0,0 1 1 0 0,-1 0-1 0 0,10 15 0 0 0,1 12 940 0 0,0 0 0 0 0,-3 1 0 0 0,-1 0 0 0 0,11 51 0 0 0,-23-65-936 0 0,-1-11 1684 0 0,-16-29-1847 0 0,13 12-669 0 0,1 0 0 0 0,0 1 0 0 0,0-1 0 0 0,0 0 0 0 0,0 0-1 0 0,1 0 1 0 0,0 0 0 0 0,0 0 0 0 0,1 0 0 0 0,0-8 0 0 0,-2-11-128 0 0,1 11-225 0 0,1 1-1 0 0,0-1 1 0 0,0 0-1 0 0,1 0 1 0 0,1 0-1 0 0,1 1 1 0 0,4-17-1 0 0,-2 17-775 0 0,1 1-1 0 0,0 0 1 0 0,1 0-1 0 0,0 1 1 0 0,1 0-1 0 0,13-16 1 0 0,-7 11-4221 0 0</inkml:trace>
  <inkml:trace contextRef="#ctx0" brushRef="#br0" timeOffset="1">498 1 4143 0 0,'1'1'4582'0'0,"1"0"-4011"0"0,0 1 0 0 0,0 0 0 0 0,0 0 0 0 0,-1-1 0 0 0,1 1 0 0 0,-1 0 0 0 0,0 0 0 0 0,1 0 0 0 0,0 3 0 0 0,8 23 871 0 0,88 249 783 0 0,-56-171-1800 0 0,-18-33-1504 0 0,16 81 0 0 0,-32-121-723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3.4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63 205 11975 0 0,'-4'-7'266'0'0,"-32"-67"544"0"0,31 64-457 0 0,1-1 1 0 0,1 1-1 0 0,0-1 0 0 0,0 0 1 0 0,-1-14-1 0 0,4 23-212 0 0,0 1-1 0 0,-1-1 1 0 0,1 0-1 0 0,0 1 1 0 0,0-1-1 0 0,0 1 1 0 0,0-1-1 0 0,1 0 1 0 0,-1 1 0 0 0,0-1-1 0 0,1 1 1 0 0,-1-1-1 0 0,1 1 1 0 0,0-1-1 0 0,-1 1 1 0 0,1-1-1 0 0,0 1 1 0 0,0-1-1 0 0,0 1 1 0 0,0 0-1 0 0,0 0 1 0 0,0-1-1 0 0,0 1 1 0 0,0 0-1 0 0,3-2 1 0 0,-1 2-109 0 0,0 0 1 0 0,1 0 0 0 0,-1 0-1 0 0,0 1 1 0 0,0-1-1 0 0,1 1 1 0 0,-1 0-1 0 0,0 0 1 0 0,1 0-1 0 0,-1 0 1 0 0,5 1-1 0 0,11 3-135 0 0,-1 1 0 0 0,1 0 0 0 0,-1 2-1 0 0,0 0 1 0 0,29 16 0 0 0,-18-9-527 0 0,160 85-6513 0 0,-185-97 7130 0 0,0 1 0 0 0,-1 0-1 0 0,1-1 1 0 0,-1 2 0 0 0,0-1-1 0 0,5 6 1 0 0,-7-8 234 0 0,3 11 425 0 0,-1-3-257 0 0,-2-7-180 0 0,0 0 1 0 0,0 0-1 0 0,0 0 0 0 0,-1 0 1 0 0,1 0-1 0 0,-1 1 0 0 0,0-1 1 0 0,1 0-1 0 0,-1 0 0 0 0,0 0 1 0 0,-1 4-1 0 0,1-4-45 0 0,-1-1-11 0 0,-3 6-159 0 0,3-5-657 0 0,-1-7-1880 0 0,-2 0-1797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3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 9671 0 0,'0'0'2144'0'0,"-6"10"-848"0"0,0-4 1704 0 0,6 4-2720 0 0,14 12-3912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4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 0 7367 0 0,'0'0'568'0'0,"-2"0"-373"0"0,-2 0-421 0 0,-11 0 2757 0 0,-25 3 0 0 0,35-2-1931 0 0,0 0-1 0 0,0 0 0 0 0,0 1 0 0 0,0 0 0 0 0,1 0 0 0 0,-1 0 0 0 0,0 0 1 0 0,1 0-1 0 0,-6 5 0 0 0,-1 1 359 0 0,-18 18 0 0 0,25-22-888 0 0,1-1 0 0 0,0 1 1 0 0,0 0-1 0 0,1 0 0 0 0,-1 1 0 0 0,1-1 0 0 0,0 0 1 0 0,-3 9-1 0 0,2-3-14 0 0,1 0 1 0 0,0 0 0 0 0,0 1-1 0 0,1-1 1 0 0,1 0-1 0 0,0 0 1 0 0,0 0-1 0 0,1 1 1 0 0,0-1 0 0 0,1 0-1 0 0,0 0 1 0 0,4 13-1 0 0,-3-16-93 0 0,0 0 0 0 0,0 0-1 0 0,1 0 1 0 0,-1 0 0 0 0,2 0 0 0 0,-1-1-1 0 0,1 0 1 0 0,0 0 0 0 0,0 0-1 0 0,0 0 1 0 0,1-1 0 0 0,0 0-1 0 0,0 0 1 0 0,1 0 0 0 0,-1-1-1 0 0,14 6 1 0 0,-3-2-543 0 0,0-1 0 0 0,20 4-1 0 0,-29-9 5 0 0,-1 0 0 0 0,1-1 0 0 0,-1 0 0 0 0,1-1 0 0 0,-1 1 0 0 0,1-2 0 0 0,0 1 0 0 0,7-2 0 0 0,5-3-1403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4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152 439 11543 0 0,'-16'-11'1047'0'0,"15"11"-1029"0"0,-1-1-1 0 0,1 1 1 0 0,0 0-1 0 0,-1-1 1 0 0,1 1-1 0 0,-1 0 1 0 0,1 0 0 0 0,0 0-1 0 0,-1 1 1 0 0,1-1-1 0 0,-2 0 1 0 0,1 1-20 0 0,-3-1 187 0 0,0 1 0 0 0,0 0 0 0 0,1 0 0 0 0,-1 1-1 0 0,0-1 1 0 0,1 1 0 0 0,-1 0 0 0 0,1 0 0 0 0,0 1-1 0 0,0-1 1 0 0,-1 1 0 0 0,2 0 0 0 0,-1 0 0 0 0,0 0-1 0 0,1 1 1 0 0,-1-1 0 0 0,1 1 0 0 0,0 0 0 0 0,0 0-1 0 0,-4 7 1 0 0,3-2 205 0 0,0 0 0 0 0,0 0 0 0 0,1 0 0 0 0,0 0 0 0 0,1 0 0 0 0,0 0 0 0 0,0 1-1 0 0,1-1 1 0 0,-1 17 0 0 0,3-24-381 0 0,-1 1 0 0 0,0 0-1 0 0,1 0 1 0 0,-1 0 0 0 0,1 0 0 0 0,0-1-1 0 0,0 1 1 0 0,2 3 0 0 0,3 5 4 0 0,4-2-13 0 0,-7-8 2 0 0,0 0 0 0 0,0 1-1 0 0,0-1 1 0 0,0 0 0 0 0,0-1-1 0 0,0 1 1 0 0,0 0 0 0 0,0-1-1 0 0,0 0 1 0 0,0 1 0 0 0,0-1-1 0 0,0-1 1 0 0,1 1 0 0 0,-1 0-1 0 0,0-1 1 0 0,0 1 0 0 0,0-1-1 0 0,5-2 1 0 0,-2 1 1 0 0,-1-1 1 0 0,0 1-1 0 0,0-1 0 0 0,0 0 0 0 0,0 0 0 0 0,-1 0 1 0 0,1-1-1 0 0,-1 1 0 0 0,7-8 0 0 0,11-14-9 0 0,-14 17-22 0 0,0 0 0 0 0,-1-1 1 0 0,10-15-1 0 0,-17 24 27 0 0,1 0 1 0 0,-1 0 0 0 0,0-1-1 0 0,0 1 1 0 0,0 0 0 0 0,0 0-1 0 0,0 0 1 0 0,0-1 0 0 0,1 1-1 0 0,-1 0 1 0 0,0 0-1 0 0,0 0 1 0 0,0 0 0 0 0,1-1-1 0 0,-1 1 1 0 0,0 0 0 0 0,0 0-1 0 0,0 0 1 0 0,1 0 0 0 0,-1 0-1 0 0,0 0 1 0 0,0 0-1 0 0,1 0 1 0 0,-1-1 0 0 0,0 1-1 0 0,0 0 1 0 0,1 0 0 0 0,-1 0-1 0 0,2 2 1 0 0,0 0 0 0 0,0 0 0 0 0,0 0 0 0 0,-1 0 0 0 0,1 0 0 0 0,-1 1 0 0 0,1-1 0 0 0,-1 0 0 0 0,2 5 0 0 0,12 27 0 0 0,-8-17-646 0 0,1 0-1 0 0,20 31 0 0 0,-19-39-3727 0 0,-5-7 2776 0 0,6 7-3890 0 0</inkml:trace>
  <inkml:trace contextRef="#ctx0" brushRef="#br0" timeOffset="1">553 0 15775 0 0,'0'0'1432'0'0,"0"2"-1180"0"0,7 113 1289 0 0,-4-74-588 0 0,5 25 206 0 0,2-1 0 0 0,26 85 0 0 0,-27-121-1706 0 0,22 47 0 0 0,-17-51-982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5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7831 0 0,'0'3'603'0'0,"2"3"-653"0"0,11 44 2823 0 0,11 98 0 0 0,-11 114 873 0 0,-11-208-3340 0 0,0 106-26 0 0,-2-158-264 0 0,0-4-839 0 0,0 0 722 0 0,1 0 0 0 0,-1 1-1 0 0,1-1 1 0 0,-1 0 0 0 0,1 0-1 0 0,0 0 1 0 0,1-1 0 0 0,2-6-107 0 0,0-3-55 0 0,1 1 0 0 0,1-1 0 0 0,0 1 1 0 0,0 0-1 0 0,1 1 0 0 0,1-1 0 0 0,0 1 1 0 0,9-9-1 0 0,-11 13 216 0 0,0 1-1 0 0,1-1 1 0 0,-1 1 0 0 0,1 1 0 0 0,0-1 0 0 0,1 1 0 0 0,-1 1-1 0 0,1-1 1 0 0,-1 1 0 0 0,1 0 0 0 0,0 1 0 0 0,0 0-1 0 0,11-1 1 0 0,-8 1 154 0 0,1 2-1 0 0,-1-1 1 0 0,1 1-1 0 0,-1 1 1 0 0,0 0-1 0 0,1 0 1 0 0,-1 2-1 0 0,0-1 0 0 0,0 1 1 0 0,0 1-1 0 0,0 0 1 0 0,15 8-1 0 0,-24-11-53 0 0,0 0 0 0 0,0 1 0 0 0,0-1 0 0 0,0 0 0 0 0,-1 1 0 0 0,1-1-1 0 0,-1 1 1 0 0,1 0 0 0 0,-1 0 0 0 0,0-1 0 0 0,1 1 0 0 0,-1 0 0 0 0,0 0 0 0 0,0 0-1 0 0,0 0 1 0 0,-1 0 0 0 0,1 0 0 0 0,0 0 0 0 0,-1 1 0 0 0,0-1 0 0 0,1 0 0 0 0,-1 0-1 0 0,0 0 1 0 0,0 1 0 0 0,0-1 0 0 0,0 0 0 0 0,0 0 0 0 0,-1 1 0 0 0,1-1 0 0 0,-1 0-1 0 0,1 0 1 0 0,-1 0 0 0 0,0 0 0 0 0,-1 3 0 0 0,-3 2 151 0 0,3-3-98 0 0,-1 0 0 0 0,0 1 0 0 0,0-1 0 0 0,0 0 0 0 0,0 0 0 0 0,-1 0 0 0 0,0-1-1 0 0,1 1 1 0 0,-1-1 0 0 0,-7 5 0 0 0,-9 3 94 0 0,3 0-84 0 0,-1-1 0 0 0,0-1-1 0 0,-32 11 1 0 0,35-15-156 0 0,10-3-91 0 0,-1 0 0 0 0,1-1-1 0 0,-1 1 1 0 0,1-1 0 0 0,-1 0-1 0 0,0 0 1 0 0,0-1 0 0 0,1 0 0 0 0,-1 0-1 0 0,-6-1 1 0 0,11 1-180 0 0,0-1 0 0 0,1 0-1 0 0,-1 0 1 0 0,0 0 0 0 0,1 0 0 0 0,-1 0 0 0 0,0 0 0 0 0,1 0 0 0 0,-1 0 0 0 0,1 0-1 0 0,-1 0 1 0 0,1 0 0 0 0,0 0 0 0 0,-1 0 0 0 0,1 0 0 0 0,0 0 0 0 0,0 0-1 0 0,0-1 1 0 0,0-1 0 0 0,0 3 138 0 0,0-14-4462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5.5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106 1 8431 0 0,'0'0'766'0'0,"-1"1"-628"0"0,-20 33 1008 0 0,8-16-325 0 0,2 1-1 0 0,1 0 0 0 0,0 0 1 0 0,-7 22-1 0 0,10-20-368 0 0,4-13-284 0 0,0 1-1 0 0,0 0 0 0 0,1 0 1 0 0,0 0-1 0 0,-1 16 0 0 0,3-16 4 0 0,1-1-1 0 0,-1 1 1 0 0,1-1 0 0 0,1 1-1 0 0,0-1 1 0 0,3 10 0 0 0,-4-15-111 0 0,0 0 1 0 0,0-1 0 0 0,0 1 0 0 0,0 0-1 0 0,1-1 1 0 0,0 0 0 0 0,-1 1 0 0 0,1-1-1 0 0,0 0 1 0 0,0 0 0 0 0,0 0 0 0 0,0 0 0 0 0,1 0-1 0 0,-1 0 1 0 0,0-1 0 0 0,1 1 0 0 0,-1-1-1 0 0,1 0 1 0 0,0 0 0 0 0,-1 0 0 0 0,1 0-1 0 0,3 1 1 0 0,-2-1 29 0 0,0 0-1 0 0,0-1 1 0 0,0 1-1 0 0,1-1 1 0 0,-1 0-1 0 0,0 0 1 0 0,1 0-1 0 0,-1-1 1 0 0,0 1-1 0 0,5-2 1 0 0,-6 0-42 0 0,1 1 0 0 0,-1 0 0 0 0,0-1 0 0 0,0 0 0 0 0,-1 0 0 0 0,1 0 0 0 0,0 0 0 0 0,-1 0-1 0 0,1-1 1 0 0,-1 1 0 0 0,0-1 0 0 0,1 1 0 0 0,1-5 0 0 0,2-2 35 0 0,0-1 0 0 0,-1 1-1 0 0,-1-1 1 0 0,1 0-1 0 0,-1 0 1 0 0,-1-1 0 0 0,3-13-1 0 0,-5 17-171 0 0,0 0 0 0 0,0 1 0 0 0,0-1 0 0 0,-1 0 0 0 0,0 0 0 0 0,-1 0 0 0 0,0 1-1 0 0,0-1 1 0 0,0 0 0 0 0,-1 0 0 0 0,1 1 0 0 0,-7-13 0 0 0,6 15-374 0 0,0 1-1 0 0,-1-1 1 0 0,1 0 0 0 0,-5-4 0 0 0,-8-13-2904 0 0,9 8-1941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6.0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0 200 4607 0 0,'18'30'2856'0'0,"25"59"-1"0"0,-37-74-1910 0 0,-1-1 1 0 0,-1 1-1 0 0,0 0 0 0 0,-1 1 1 0 0,-1-1-1 0 0,1 25 0 0 0,2 70 2807 0 0,-6-110-3744 0 0,1 1 0 0 0,0-1 0 0 0,0 0-1 0 0,0 0 1 0 0,0 1 0 0 0,0-1 0 0 0,0 0 0 0 0,0 0-1 0 0,0 0 1 0 0,0 1 0 0 0,0-1 0 0 0,0 0 0 0 0,0 0-1 0 0,0 1 1 0 0,0-1 0 0 0,0 0 0 0 0,0 0 0 0 0,1 1-1 0 0,-1-1 1 0 0,0 0 0 0 0,0 0 0 0 0,0 0 0 0 0,0 1-1 0 0,0-1 1 0 0,0 0 0 0 0,1 0 0 0 0,-1 0-1 0 0,0 0 1 0 0,0 1 0 0 0,0-1 0 0 0,1 0 0 0 0,-1 0-1 0 0,0 0 1 0 0,0 0 0 0 0,0 0 0 0 0,1 0 0 0 0,-1 0-1 0 0,0 0 1 0 0,0 1 0 0 0,0-1 0 0 0,1 0 0 0 0,-1 0-1 0 0,0 0 1 0 0,0 0 0 0 0,1 0 0 0 0,-1 0 0 0 0,0 0-1 0 0,0 0 1 0 0,1 0 0 0 0,-1-1 0 0 0,0 1 0 0 0,1 0-1 0 0,13-13 580 0 0,12-25 165 0 0,41-97-1196 0 0,-28 49 214 0 0,-34 79 176 0 0,-3 7-12 0 0,0 5 46 0 0,0-1 1 0 0,0 1 0 0 0,0 0 0 0 0,-1 0-1 0 0,0 0 1 0 0,0 0 0 0 0,1 7 0 0 0,0 3 15 0 0,4 18-39 0 0,-4-16 25 0 0,1 0-1 0 0,1 0 0 0 0,1-1 1 0 0,8 23-1 0 0,-11-35-26 0 0,0-1-1 0 0,0 1 1 0 0,0 0-1 0 0,0-1 0 0 0,0 0 1 0 0,1 1-1 0 0,-1-1 1 0 0,1 0-1 0 0,4 3 1 0 0,-5-5-53 0 0,0 1 1 0 0,0-1-1 0 0,0 0 1 0 0,0-1 0 0 0,0 1-1 0 0,0 0 1 0 0,0 0-1 0 0,1-1 1 0 0,-1 1-1 0 0,0-1 1 0 0,0 0 0 0 0,1 0-1 0 0,-1 0 1 0 0,0 0-1 0 0,1 0 1 0 0,-1 0-1 0 0,0-1 1 0 0,3 0 0 0 0,2-1-276 0 0,1-1 0 0 0,-2 1 0 0 0,1-1-1 0 0,0 0 1 0 0,-1-1 0 0 0,1 0 0 0 0,-1 0 0 0 0,0 0 0 0 0,0-1 0 0 0,-1 0 0 0 0,1 0 0 0 0,7-10 0 0 0,-3 3-475 0 0,-1-1-1 0 0,0 0 0 0 0,-1 0 1 0 0,0-1-1 0 0,5-15 0 0 0,-7 15 276 0 0,-2 0-1 0 0,0 0 1 0 0,4-28-1 0 0,-5 15 1181 0 0,0-31 0 0 0,-3 57-552 0 0,0 1 0 0 0,0 0 0 0 0,0-1-1 0 0,0 1 1 0 0,0 0 0 0 0,0-1-1 0 0,0 1 1 0 0,0 0 0 0 0,0-1-1 0 0,0 1 1 0 0,0 0 0 0 0,0-1 0 0 0,0 1-1 0 0,0 0 1 0 0,0 0 0 0 0,-1-1-1 0 0,1 1 1 0 0,0 0 0 0 0,0-1 0 0 0,0 1-1 0 0,0 0 1 0 0,-1 0 0 0 0,1-1-1 0 0,0 1 1 0 0,0 0 0 0 0,0 0 0 0 0,-1 0-1 0 0,1-1 1 0 0,0 1 0 0 0,-8 5 431 0 0,6-3-372 0 0,0 1 1 0 0,0 0-1 0 0,1 0 0 0 0,-1 0 0 0 0,-2 5 1 0 0,3-3 62 0 0,0 1 0 0 0,0-1 0 0 0,1 1 0 0 0,0 0 0 0 0,0-1 0 0 0,0 1 0 0 0,0-1 0 0 0,1 1 0 0 0,3 10 0 0 0,2 6 462 0 0,10 23 0 0 0,-10-27-250 0 0,-2-10-153 0 0,0 0 0 0 0,1 1 0 0 0,0-2 1 0 0,0 1-1 0 0,1 0 0 0 0,0-1 0 0 0,0 0 0 0 0,12 10 0 0 0,-17-15-140 0 0,1 0 0 0 0,0 0 0 0 0,1-1-1 0 0,-1 1 1 0 0,0-1 0 0 0,0 1 0 0 0,1-1 0 0 0,-1 0 0 0 0,0 0-1 0 0,1 0 1 0 0,-1 0 0 0 0,1 0 0 0 0,0-1 0 0 0,-1 1-1 0 0,1-1 1 0 0,4 1 0 0 0,-5-1 16 0 0,0-1 0 0 0,0 1 0 0 0,-1 0 0 0 0,1-1 1 0 0,0 1-1 0 0,-1-1 0 0 0,1 0 0 0 0,0 1 0 0 0,-1-1 0 0 0,1 0 0 0 0,-1 0 0 0 0,1 0 1 0 0,-1 0-1 0 0,1 0 0 0 0,-1-1 0 0 0,0 1 0 0 0,0 0 0 0 0,0-1 0 0 0,1 1 0 0 0,-1-1 1 0 0,0 1-1 0 0,-1-1 0 0 0,1 1 0 0 0,0-1 0 0 0,1-3 0 0 0,1-3 54 0 0,-1 0 0 0 0,0 0 0 0 0,0-1 0 0 0,-1 1 0 0 0,0-1 0 0 0,-1 1 0 0 0,0-12 0 0 0,-10-60 40 0 0,3 35-188 0 0,2 14-139 0 0,-10-33-1 0 0,1 4-532 0 0,-3 1-1571 0 0,8 29 131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6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0 7367 0 0,'-2'5'203'0'0,"1"0"0"0"0,-1 0 0 0 0,1 0 0 0 0,-2 0 0 0 0,1 0 0 0 0,0-1 0 0 0,-1 1-1 0 0,-6 8 1 0 0,-32 32 5452 0 0,21-24-3256 0 0,13-14-1698 0 0,1 0 0 0 0,-10 15 0 0 0,15-20-516 0 0,2-1-216 0 0,0 1 0 0 0,0-1-1 0 0,0 1 1 0 0,1-1 0 0 0,-1 0-1 0 0,0 0 1 0 0,1 0 0 0 0,-1 0-1 0 0,1 0 1 0 0,-1 0 0 0 0,3 1-1 0 0,43 15-554 0 0,-29-11 486 0 0,-1 1 1 0 0,0 0 0 0 0,22 13-1 0 0,-14-5 71 0 0,-3-1 184 0 0,-1 0 1 0 0,28 24 0 0 0,-44-34 39 0 0,0 0 1 0 0,0 1 0 0 0,-1 0 0 0 0,0 0 0 0 0,0 1 0 0 0,0-1 0 0 0,0 1 0 0 0,-1-1 0 0 0,0 1 0 0 0,-1 0 0 0 0,1 0-1 0 0,-1 1 1 0 0,0-1 0 0 0,2 10 0 0 0,-4-11-47 0 0,0 0 1 0 0,0 0-1 0 0,0 0 0 0 0,-1 0 0 0 0,1 0 0 0 0,-1 0 1 0 0,0 0-1 0 0,-1 0 0 0 0,1-1 0 0 0,-1 1 0 0 0,0 0 1 0 0,0-1-1 0 0,0 0 0 0 0,-4 6 0 0 0,1-3-48 0 0,0 0 0 0 0,-1-1-1 0 0,0 0 1 0 0,0 1 0 0 0,0-2 0 0 0,-1 1-1 0 0,-10 6 1 0 0,-64 49-110 0 0,62-41-99 0 0,-1 1-2913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6.8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264 1 6447 0 0,'0'0'298'0'0,"-4"0"-10"0"0,-8 0-208 0 0,1 1 1 0 0,-1 0 0 0 0,1 1 0 0 0,-17 4-1 0 0,14-2 1451 0 0,-23 12-1 0 0,26-11-797 0 0,1 1 0 0 0,0 0 0 0 0,0 0 0 0 0,0 1 1 0 0,1 0-1 0 0,-11 12 0 0 0,14-13-506 0 0,0 1 1 0 0,1 0-1 0 0,0 0 0 0 0,0 0 0 0 0,1 1 1 0 0,0-1-1 0 0,0 1 0 0 0,1 0 1 0 0,-4 13-1 0 0,6-14 13 0 0,-1 1 0 0 0,1 0 1 0 0,0 0-1 0 0,0 11 0 0 0,3-16-149 0 0,0 1-79 0 0,-1-1-1 0 0,1 1 1 0 0,0-1 0 0 0,1 0-1 0 0,-1 0 1 0 0,1 0 0 0 0,-1 0-1 0 0,1 0 1 0 0,0 0 0 0 0,0-1 0 0 0,0 1-1 0 0,0-1 1 0 0,0 0 0 0 0,1 0-1 0 0,-1 0 1 0 0,1-1 0 0 0,4 3 0 0 0,-5-4-16 0 0,1 1 0 0 0,-1-1 0 0 0,0 1 0 0 0,1-1 0 0 0,-1 0 0 0 0,1 0 0 0 0,-1-1 0 0 0,0 1 1 0 0,1-1-1 0 0,-1 0 0 0 0,0 0 0 0 0,1 0 0 0 0,-1 0 0 0 0,0 0 0 0 0,0-1 0 0 0,0 1 0 0 0,4-4 1 0 0,3-2-135 0 0,-1-1 0 0 0,0 1 0 0 0,13-17 0 0 0,-17 17 18 0 0,0 0 0 0 0,-1 0-1 0 0,0 0 1 0 0,0 0 0 0 0,-1-1-1 0 0,0 0 1 0 0,2-7 0 0 0,-2 5-278 0 0,1 0 0 0 0,8-15 0 0 0,-11 24 304 0 0,0-1-1 0 0,1 0 0 0 0,-1 1 0 0 0,1-1 1 0 0,-1 1-1 0 0,1-1 0 0 0,0 1 0 0 0,-1 0 1 0 0,4-2-1 0 0,-2 1-36 0 0,-3 2 116 0 0,1-1 1 0 0,0 1 0 0 0,0 0 0 0 0,0-1-1 0 0,0 1 1 0 0,0 0 0 0 0,0 0 0 0 0,0-1 0 0 0,0 1-1 0 0,0 0 1 0 0,0 0 0 0 0,0 0 0 0 0,-1 0-1 0 0,1 0 1 0 0,0 1 0 0 0,0-1 0 0 0,2 0 0 0 0,1 1-22 0 0,2 0 37 0 0,0 0 0 0 0,1 1 0 0 0,-1-1 0 0 0,0 1 1 0 0,0 1-1 0 0,0-1 0 0 0,0 1 0 0 0,-1 0 1 0 0,1 0-1 0 0,-1 0 0 0 0,1 1 0 0 0,-1 0 1 0 0,0 0-1 0 0,-1 1 0 0 0,1-1 0 0 0,5 8 0 0 0,0 1 244 0 0,0 0-1 0 0,-1 1 0 0 0,0 0 1 0 0,-2 0-1 0 0,9 20 0 0 0,-11-22 51 0 0,-1 1-1 0 0,0 0 0 0 0,-1-1 1 0 0,0 1-1 0 0,-1 0 0 0 0,-1 0 1 0 0,0 18-1 0 0,-1-23-120 0 0,-1 0 0 0 0,1 0 1 0 0,-2 0-1 0 0,1 0 0 0 0,-1 0 0 0 0,0 0 0 0 0,-1-1 0 0 0,0 1 1 0 0,0-1-1 0 0,-1 1 0 0 0,0-1 0 0 0,0 0 0 0 0,-6 7 0 0 0,1-4 22 0 0,-1 1-1 0 0,0-2 1 0 0,-1 1-1 0 0,0-1 0 0 0,0-1 1 0 0,-1 0-1 0 0,0-1 0 0 0,-14 7 1 0 0,-11 2 244 0 0,-62 18 0 0 0,89-32-560 0 0,1 0 0 0 0,-1 0-1 0 0,0-1 1 0 0,-13 0 0 0 0,20-1-272 0 0,0-1-223 0 0,1 1 209 0 0,1 0 238 0 0,0-1-1 0 0,0 1 1 0 0,0 0-1 0 0,0 0 1 0 0,1 0-1 0 0,-1 0 0 0 0,0-1 1 0 0,0 1-1 0 0,0 0 1 0 0,1-1-1 0 0,-1 1 1 0 0,0 0-1 0 0,1-1 0 0 0,-1 1 1 0 0,0-1-1 0 0,1 0 1 0 0,-2 0-1 0 0,-8-9-1823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10591 0 0,'-1'2'44'0'0,"0"0"-1"0"0,0 0 0 0 0,0-1 1 0 0,0 1-1 0 0,1 0 1 0 0,-1 0-1 0 0,1 0 0 0 0,0 0 1 0 0,-1 0-1 0 0,1 0 0 0 0,0 0 1 0 0,0 0-1 0 0,0 0 0 0 0,0 0 1 0 0,1-1-1 0 0,-1 1 1 0 0,0 0-1 0 0,1 0 0 0 0,-1 0 1 0 0,1 0-1 0 0,0 0 0 0 0,0-1 1 0 0,0 1-1 0 0,1 2 0 0 0,4 13 7 0 0,-6-13-49 0 0,0 0 1 0 0,0 0 0 0 0,-1 0 0 0 0,0 0 0 0 0,1 0 0 0 0,-1 0-1 0 0,-1 0 1 0 0,1-1 0 0 0,0 1 0 0 0,-1 0 0 0 0,-3 5-1 0 0,-4 12-4 0 0,-4 26 567 0 0,3 1 0 0 0,-9 89 0 0 0,18-123-521 0 0,-3 44-59 0 0,2 0 1 0 0,3 0-1 0 0,10 65 0 0 0,1-10-1212 0 0,-9-81 96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17 520 6911 0 0,'0'0'528'0'0,"-1"1"-341"0"0,-3 2-900 0 0,-7 4 9166 0 0,18-8-8338 0 0,23-6 558 0 0,0-2 1 0 0,53-23-1 0 0,-6 2-71 0 0,156-75-127 0 0,-197 85-458 0 0,-1-2 1 0 0,32-26-1 0 0,-49 34-16 0 0,12-7-1 0 0,0-3 0 0 0,-2 0 0 0 0,43-48 0 0 0,-66 63 0 0 0,2-10 0 0 0,-5 16-20 0 0,-1 0 1 0 0,0 0-1 0 0,0 0 0 0 0,0-1 0 0 0,0 1 0 0 0,-1 0 0 0 0,1 0 0 0 0,-1-4 1 0 0,0 6-68 0 0,0 1 83 0 0,0 0 1 0 0,1 0-1 0 0,-1-1 0 0 0,0 1 1 0 0,0 0-1 0 0,0 0 0 0 0,0 0 1 0 0,0 0-1 0 0,0 0 0 0 0,0 0 1 0 0,0 0-1 0 0,0 0 0 0 0,0 0 1 0 0,1 0-1 0 0,-1 0 0 0 0,0 0 1 0 0,0 0-1 0 0,0 0 0 0 0,0 0 1 0 0,0 0-1 0 0,0 0 1 0 0,0-1-1 0 0,0 1 0 0 0,0 0 1 0 0,0 0-1 0 0,0 0 0 0 0,0 0 1 0 0,0 0-1 0 0,0 0 0 0 0,0 0 1 0 0,0 0-1 0 0,0 0 0 0 0,0-1 1 0 0,0 1-1 0 0,0 0 0 0 0,0 0 1 0 0,0 0-1 0 0,0 0 0 0 0,0 0 1 0 0,0 0-1 0 0,0 0 0 0 0,0 0 1 0 0,0 0-1 0 0,0-1 1 0 0,0 1-1 0 0,-5-3-199 0 0,-5 0 74 0 0,3 3 76 0 0,1 0 0 0 0,-1 0 1 0 0,1 1-1 0 0,-1 0 0 0 0,1 0 0 0 0,-1 0 1 0 0,1 1-1 0 0,-8 3 0 0 0,-6 4-121 0 0,-21 12-1 0 0,4-1 84 0 0,-194 80 19 0 0,83-47 174 0 0,32-12 156 0 0,94-31-137 0 0,15-7-23 0 0,16-6-69 0 0,88-34-181 0 0,-3-4 0 0 0,-1-5 0 0 0,118-77 0 0 0,-204 118 152 0 0,0 1 0 0 0,1 0 0 0 0,13-5 0 0 0,-21 9 0 0 0,1-1 0 0 0,-1 1 0 0 0,0 0 0 0 0,0 0 0 0 0,0 0 0 0 0,1 0 0 0 0,-1-1 0 0 0,0 1 0 0 0,0 0 0 0 0,1 0 0 0 0,-1 0 0 0 0,0 0 0 0 0,0 0 0 0 0,1 0 0 0 0,-1 0 0 0 0,0 0 0 0 0,0 0 0 0 0,1 0 0 0 0,-1 0 0 0 0,0 0 0 0 0,1 0 0 0 0,-1 0 0 0 0,0 0 0 0 0,0 0 0 0 0,1 0 0 0 0,-1 0 0 0 0,0 0 0 0 0,0 0 0 0 0,1 0 0 0 0,-1 1 0 0 0,0-1 0 0 0,0 0 0 0 0,0 0 0 0 0,1 0 0 0 0,-1 0 0 0 0,0 1 0 0 0,0-1 0 0 0,0 0 0 0 0,1 0 0 0 0,-1 0 0 0 0,0 1 0 0 0,0-1 0 0 0,-2 7 0 0 0,2-7 0 0 0,-5 10 0 0 0,0 0 0 0 0,0 0 0 0 0,-1-1 0 0 0,-1 0 0 0 0,1 0 0 0 0,-13 12 0 0 0,13-14 0 0 0,-23 24-9 0 0,-2 0 0 0 0,-39 29 0 0 0,-75 46-26 0 0,116-85 33 0 0,-93 65 2 0 0,75-60 0 0 0,47-26 0 0 0,0 0 0 0 0,0 0 0 0 0,0 0-1 0 0,0 0 1 0 0,1 0 0 0 0,-1 0 0 0 0,0 0-1 0 0,0 0 1 0 0,0 0 0 0 0,0 1 0 0 0,0-1-1 0 0,0 0 1 0 0,0 0 0 0 0,0 0 0 0 0,0 0-1 0 0,0 0 1 0 0,0 0 0 0 0,0 0 0 0 0,0 0-1 0 0,0 0 1 0 0,0 0 0 0 0,0 0 0 0 0,0 0 0 0 0,0 0-1 0 0,0 0 1 0 0,0 0 0 0 0,0 0 0 0 0,0 0-1 0 0,0 0 1 0 0,0 0 0 0 0,0 0 0 0 0,0 0-1 0 0,0 1 1 0 0,0-1 0 0 0,-1 0 0 0 0,1 0-1 0 0,0 0 1 0 0,0 0 0 0 0,0 0 0 0 0,0 0-1 0 0,0 0 1 0 0,9-1-22 0 0,13-5-10 0 0,82-50-32 0 0,-43 22 64 0 0,-1-3 0 0 0,85-69 0 0 0,-124 87 0 0 0,31-35 0 0 0,-49 51 0 0 0,-18 18 0 0 0,-26 20 0 0 0,-1 1 0 0 0,8-7-15 0 0,-1-2 0 0 0,-2-2 1 0 0,-44 25-1 0 0,44-28 10 0 0,-95 48 5 0 0,94-51 0 0 0,31-16-1 0 0,0 0 0 0 0,-15 4 1 0 0,-20 7 13 0 0,52-35 30 0 0,2 7-88 0 0,-1 1 0 0 0,1 1 0 0 0,1 0 0 0 0,1 0 0 0 0,-1 1 0 0 0,23-12 0 0 0,97-48-15 0 0,-54 33 51 0 0,59-34-45 0 0,-57 26 54 0 0,-95 54 0 0 0,1 1 0 0 0,0 0 0 0 0,-15 14 0 0 0,9-6 0 0 0,-27 16 0 0 0,-48 17 0 0 0,57-31 0 0 0,10-6 70 0 0,-38 11 0 0 0,-5 2 101 0 0,49-18-104 0 0,0 0 1 0 0,-1-2-1 0 0,-22 4 0 0 0,43-10-65 0 0,1-1-1 0 0,0 1 1 0 0,0 0-1 0 0,0 0 1 0 0,-1 0-1 0 0,1 0 1 0 0,0 0 0 0 0,0 0-1 0 0,0 0 1 0 0,-1 0-1 0 0,1 0 1 0 0,0 0-1 0 0,0 0 1 0 0,0-1-1 0 0,0 1 1 0 0,-1 0-1 0 0,1 0 1 0 0,0 0-1 0 0,0 0 1 0 0,0 0 0 0 0,0-1-1 0 0,0 1 1 0 0,0 0-1 0 0,-1 0 1 0 0,1 0-1 0 0,0-1 1 0 0,0 1-1 0 0,0 0 1 0 0,0 0-1 0 0,0 0 1 0 0,0-1-1 0 0,0 1 1 0 0,0 0 0 0 0,0 0-1 0 0,0 0 1 0 0,0-1-1 0 0,0 1 1 0 0,0 0-1 0 0,0 0 1 0 0,0 0-1 0 0,0-1 1 0 0,2-8-7 0 0,1 4-2 0 0,1 0-1 0 0,1 0 0 0 0,-1 0 1 0 0,1 1-1 0 0,0-1 1 0 0,0 1-1 0 0,0 0 0 0 0,0 1 1 0 0,8-5-1 0 0,-2 1-9 0 0,7-4-23 0 0,1 2 0 0 0,0 0 1 0 0,23-7-1 0 0,8-4-44 0 0,80-31 15 0 0,-75 32 92 0 0,96-51-1 0 0,-140 64-30 0 0,-1-1-1 0 0,0 0 0 0 0,0-1 1 0 0,-1 0-1 0 0,0-1 0 0 0,0 1 1 0 0,7-12-1 0 0,-16 19 12 0 0,0 1 0 0 0,0-1-1 0 0,0 1 1 0 0,-1-1 0 0 0,1 1 0 0 0,0-1 0 0 0,0 1-1 0 0,-1 0 1 0 0,1-1 0 0 0,0 1 0 0 0,-1-1 0 0 0,1 1-1 0 0,-1-1 1 0 0,1 1 0 0 0,0 0 0 0 0,-1-1 0 0 0,1 1-1 0 0,-2 0 1 0 0,-6-4-3 0 0,2 3 4 0 0,1 1 0 0 0,-1-1 0 0 0,1 2 0 0 0,-1-1 0 0 0,1 0 0 0 0,-1 1 0 0 0,-6 2 0 0 0,-40 14 40 0 0,26-9-56 0 0,3-1 11 0 0,15-5-1 0 0,-1 1-1 0 0,0 0 1 0 0,0 0-1 0 0,1 1 1 0 0,-15 9-1 0 0,21-12-78 0 0,14 2-75 0 0,-2-2 143 0 0,1-2-1 0 0,-1 1 1 0 0,0-1-1 0 0,0 0 1 0 0,0-1 0 0 0,14-5-1 0 0,-12 5 25 0 0,-2-1-12 0 0,21-4-57 0 0,39-15 1 0 0,-62 19 47 0 0,0 0 0 0 0,0-1 0 0 0,0 0 0 0 0,-1 0 0 0 0,0-1 0 0 0,1 0 0 0 0,-2 0 0 0 0,1-1 0 0 0,11-12 0 0 0,-12 9 10 0 0,-3 0 11 0 0,-3 8-8 0 0,-1 0 1 0 0,1 0-1 0 0,-1 0 0 0 0,0 0 1 0 0,0 0-1 0 0,1 0 0 0 0,-1 0 1 0 0,0 0-1 0 0,0 0 0 0 0,0 1 0 0 0,0-1 1 0 0,0 0-1 0 0,0 0 0 0 0,0 1 1 0 0,-1-1-1 0 0,1 0-3 0 0,-2 0 0 0 0,0-1 0 0 0,-1 1 0 0 0,1-1 0 0 0,0 1 0 0 0,-1 0 0 0 0,0 0 0 0 0,1 1 0 0 0,-1-1 0 0 0,1 1 0 0 0,-1 0 0 0 0,0 0 0 0 0,-4 0 0 0 0,-7 2 0 0 0,-25 6 0 0 0,12-2 0 0 0,16-3 0 0 0,4 4 0 0 0,3-1-13 0 0,4-2-40 0 0,-1 3 25 0 0,2-6 25 0 0,0 0 0 0 0,0 0 1 0 0,0-1-1 0 0,1 1 1 0 0,-1 0-1 0 0,0-1 0 0 0,0 1 1 0 0,0 0-1 0 0,1-1 1 0 0,-1 1-1 0 0,0 0 0 0 0,0-1 1 0 0,1 1-1 0 0,-1 0 0 0 0,1-1 1 0 0,-1 1-1 0 0,1-1 1 0 0,-1 1-1 0 0,1-1 0 0 0,-1 1 1 0 0,2 0-1 0 0,-2-1-62 0 0,1 1-1 0 0,-1-1 1 0 0,1 0-1 0 0,-1 1 1 0 0,1-1-1 0 0,-1 1 1 0 0,0-1-1 0 0,1 1 1 0 0,-1-1-1 0 0,0 1 1 0 0,1-1-1 0 0,-1 1 1 0 0,0 0-1 0 0,0-1 1 0 0,0 1-1 0 0,1 0 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7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69 8287 0 0,'0'0'1052'0'0,"-2"2"-46"0"0,-1 1-613 0 0,1 1 1 0 0,-1 0 0 0 0,1 0-1 0 0,0 0 1 0 0,0 0 0 0 0,0 0-1 0 0,0 0 1 0 0,1 0 0 0 0,-1 1-1 0 0,1-1 1 0 0,0 0 0 0 0,1 1-1 0 0,-1-1 1 0 0,1 1-1 0 0,0 0 1 0 0,0 4 0 0 0,1-3-276 0 0,0 0-1 0 0,0 0 1 0 0,1 1 0 0 0,0-1 0 0 0,0 0-1 0 0,0 0 1 0 0,1-1 0 0 0,0 1 0 0 0,0 0-1 0 0,0-1 1 0 0,6 8 0 0 0,-4-7-61 0 0,1 1 1 0 0,0-1-1 0 0,0 0 1 0 0,0 0-1 0 0,1-1 1 0 0,0 1-1 0 0,0-2 1 0 0,0 1-1 0 0,0-1 0 0 0,1 0 1 0 0,12 4-1 0 0,-14-6-6 0 0,0 0-1 0 0,0-1 0 0 0,0 0 0 0 0,0 0 0 0 0,1-1 0 0 0,-1 0 0 0 0,0 0 0 0 0,1 0 0 0 0,-1-1 0 0 0,0 0 1 0 0,0 0-1 0 0,0 0 0 0 0,0-1 0 0 0,0 0 0 0 0,0 0 0 0 0,8-5 0 0 0,-8 4 6 0 0,0-1 0 0 0,0 0 0 0 0,0-1 0 0 0,0 1 0 0 0,-1-1 0 0 0,0 0 0 0 0,0-1 0 0 0,0 1 0 0 0,-1-1 0 0 0,0 0 0 0 0,0 0 0 0 0,4-8 0 0 0,-7 11-42 0 0,0 1-1 0 0,0-1 1 0 0,0 0-1 0 0,0 0 0 0 0,0 1 1 0 0,-1-1-1 0 0,1 0 1 0 0,-1 0-1 0 0,0 0 1 0 0,0 0-1 0 0,0-3 0 0 0,-6-30 15 0 0,4 31-15 0 0,1-1 36 0 0,-1 1 1 0 0,-1-1 0 0 0,1 1 0 0 0,-1 0 0 0 0,0 0 0 0 0,0 0-1 0 0,0 0 1 0 0,-1 1 0 0 0,1-1 0 0 0,-1 1 0 0 0,0 0 0 0 0,-1 0-1 0 0,1 0 1 0 0,-1 0 0 0 0,0 1 0 0 0,0 0 0 0 0,-6-3 0 0 0,-2-1 49 0 0,0 1 1 0 0,0 0-1 0 0,-1 2 1 0 0,0-1 0 0 0,-26-4-1 0 0,-18-1-163 0 0,56 10-28 0 0,1 2-117 0 0,-9 23-644 0 0,10-19 318 0 0,17 25-1119 0 0,-3-9-3372 0 0,-2-4-1005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7.7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38 218 8751 0 0,'0'0'952'0'0,"2"24"-952"0"0,-2-2 0 0 0,-2-2 752 0 0,2 4 136 0 0,-2 4 24 0 0,2-4 8 0 0,0 0-736 0 0,0-2-184 0 0,4 4 0 0 0,-2-8-136 0 0,0-1-64 0 0,0-3-16 0 0</inkml:trace>
  <inkml:trace contextRef="#ctx0" brushRef="#br0" timeOffset="1">0 0 3679 0 0,'0'0'160'0'0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8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6159 0 0,'55'42'451'0'0,"-29"-24"115"0"0,31 30 0 0 0,-50-40-52 0 0,1 0-1 0 0,-1 0 0 0 0,-1 0 1 0 0,1 1-1 0 0,-2 0 0 0 0,1 0 0 0 0,7 20 1 0 0,-9-17 221 0 0,-1-1 1 0 0,-1 1-1 0 0,0 1 1 0 0,0-1-1 0 0,-1 18 1 0 0,2 10 4224 0 0,1-41-4924 0 0,0 1-1 0 0,1-1 1 0 0,-1 1 0 0 0,0-1 0 0 0,0 0 0 0 0,0-1 0 0 0,0 1-1 0 0,0-1 1 0 0,0 0 0 0 0,0 0 0 0 0,0 0 0 0 0,4-3-1 0 0,3-5-157 0 0,1 1 0 0 0,11-14-1 0 0,-13 13-31 0 0,3-4-291 0 0,1 2 0 0 0,23-18 0 0 0,-24 20 76 0 0,-1-1 0 0 0,11-12 0 0 0,-14 15 268 0 0,-5 4-5 0 0,7-2 126 0 0,-9 4 186 0 0,1 4 42 0 0,-1 0-159 0 0,1 0-1 0 0,0 1 1 0 0,-1-1-1 0 0,0 1 0 0 0,1-1 1 0 0,-1 1-1 0 0,0 0 1 0 0,-1 0-1 0 0,1 0 1 0 0,0 0-1 0 0,-1 1 1 0 0,0-1-1 0 0,1 0 0 0 0,-1 0 1 0 0,0 1-1 0 0,-1-1 1 0 0,1 5-1 0 0,4 25 379 0 0,-3-21-370 0 0,0 0 0 0 0,0 0 1 0 0,7 20-1 0 0,1-9-43 0 0,3-2-93 0 0,-7-16 3 0 0,0-2 5 0 0,26 17-231 0 0,-29-18-214 0 0,0-3-136 0 0,3 0 84 0 0,1 0 0 0 0,-1-1 1 0 0,0 0-1 0 0,0 0 1 0 0,0 0-1 0 0,0-1 1 0 0,0 0-1 0 0,-1 0 0 0 0,1 0 1 0 0,-1-1-1 0 0,0 0 1 0 0,0 0-1 0 0,0 0 1 0 0,-1-1-1 0 0,1 1 0 0 0,-1-1 1 0 0,0 0-1 0 0,4-7 1 0 0,4-6-1127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8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123 1 12319 0 0,'0'0'1119'0'0,"1"3"-923"0"0,8 24 264 0 0,0 0 0 0 0,-2 1 0 0 0,7 52-1 0 0,-2-9 498 0 0,14 84 28 0 0,11 48-673 0 0,-24-161-430 0 0,-9-31-245 0 0,-1 0 0 0 0,0 0 0 0 0,0 0-1 0 0,-1 0 1 0 0,0 14 0 0 0,-2-23 244 0 0,0-1-1 0 0,0 1 1 0 0,-1-1-1 0 0,1 0 1 0 0,0 1 0 0 0,-1-1-1 0 0,0 0 1 0 0,1 0-1 0 0,-1 1 1 0 0,0-1 0 0 0,1 0-1 0 0,-1 0 1 0 0,0 0-1 0 0,0 0 1 0 0,0 0 0 0 0,0 0-1 0 0,0 0 1 0 0,0 0-1 0 0,0 0 1 0 0,0 0 0 0 0,0-1-1 0 0,-1 1 1 0 0,1 0-1 0 0,0-1 1 0 0,0 1 0 0 0,-1-1-1 0 0,1 1 1 0 0,0-1-1 0 0,-1 0 1 0 0,-2 1 0 0 0,-1-1 20 0 0,-1 0 0 0 0,1 0 0 0 0,-1-1 0 0 0,0 1 0 0 0,1-1 0 0 0,-1-1 0 0 0,1 1 0 0 0,0-1 0 0 0,-1 0 0 0 0,1 0-1 0 0,0 0 1 0 0,0-1 0 0 0,-9-5 0 0 0,-3-4 279 0 0,1-1 0 0 0,-20-20 0 0 0,27 24 24 0 0,0-1 0 0 0,1-1 0 0 0,0 0 0 0 0,1 0-1 0 0,1 0 1 0 0,-1-1 0 0 0,2 1 0 0 0,0-1 0 0 0,0-1 0 0 0,1 1 0 0 0,1-1 0 0 0,-5-26 0 0 0,8 35-147 0 0,0-1 1 0 0,-1 0-1 0 0,1 0 1 0 0,1 0-1 0 0,-1 0 1 0 0,1 0-1 0 0,0 1 1 0 0,0-1-1 0 0,0 0 1 0 0,1 0-1 0 0,2-5 1 0 0,-2 7-4 0 0,0 0 1 0 0,-1 1 0 0 0,1-1 0 0 0,0 1 0 0 0,0 0-1 0 0,1-1 1 0 0,-1 1 0 0 0,0 0 0 0 0,1 0-1 0 0,-1 0 1 0 0,1 1 0 0 0,0-1 0 0 0,-1 0-1 0 0,1 1 1 0 0,0 0 0 0 0,0 0 0 0 0,0 0 0 0 0,4-1-1 0 0,2 0 64 0 0,3-2 58 0 0,1 2 1 0 0,-1-1-1 0 0,1 1 0 0 0,0 1 0 0 0,0 1 0 0 0,15 0 0 0 0,-5 3 239 0 0,-1 1 0 0 0,0 1 0 0 0,0 1 1 0 0,-1 1-1 0 0,1 1 0 0 0,-1 0 0 0 0,34 21 0 0 0,-48-24-317 0 0,0 1 0 0 0,0 0 0 0 0,0 0-1 0 0,-1 0 1 0 0,0 1 0 0 0,0 0 0 0 0,-1 0 0 0 0,7 10 0 0 0,-9-12-103 0 0,6 11 64 0 0,-4-3 145 0 0,5 24 1 0 0,-8-27 101 0 0,1-1 0 0 0,0 1 0 0 0,8 16 0 0 0,-10-23 39 0 0,1-2-27 0 0,0 0-242 0 0,0 1 0 0 0,-1-1-1 0 0,1 0 1 0 0,0 0 0 0 0,0 0 0 0 0,0 0 0 0 0,0-1 0 0 0,0 1 0 0 0,0-1 0 0 0,0 1-1 0 0,0-1 1 0 0,0 1 0 0 0,0-1 0 0 0,0 0 0 0 0,0 0 0 0 0,0 0 0 0 0,3-1 0 0 0,-1 0-16 0 0,-1 0 0 0 0,0 0 0 0 0,1-1 0 0 0,-1 1 0 0 0,0-1 0 0 0,0 0 0 0 0,0 1 0 0 0,-1-2 0 0 0,1 1 0 0 0,4-4 0 0 0,0 0 47 0 0,-3 2-35 0 0,1 0 0 0 0,-1 0 0 0 0,0 0 0 0 0,0-1 1 0 0,0 1-1 0 0,-1-1 0 0 0,0 0 0 0 0,0 0 0 0 0,4-8 0 0 0,1-8 75 0 0,1 1-78 0 0,-2 0 0 0 0,0-1-1 0 0,3-21 1 0 0,-10 38-27 0 0,-7-8-31 0 0,3 8 6 0 0,0 1 1 0 0,0-1-1 0 0,0 1 0 0 0,0 0 0 0 0,0 0 1 0 0,0 0-1 0 0,-1 1 0 0 0,0 0 0 0 0,1-1 1 0 0,-1 2-1 0 0,0-1 0 0 0,-9-2 0 0 0,-4 1 108 0 0,-1 0-1 0 0,-23 1 1 0 0,-5-2-15 0 0,30 3-168 0 0,0-1 1 0 0,-32 3-1 0 0,35 1-1489 0 0,-26 5-1 0 0,21-1-7132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9.4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22 6911 0 0,'0'-1'43'0'0,"0"1"-1"0"0,-1 0 0 0 0,1-1 0 0 0,0 1 0 0 0,0 0 0 0 0,0-1 1 0 0,-1 1-1 0 0,1 0 0 0 0,0-1 0 0 0,0 1 0 0 0,0 0 0 0 0,0-1 1 0 0,0 1-1 0 0,0 0 0 0 0,0-1 0 0 0,-1 1 0 0 0,1-1 0 0 0,0 1 1 0 0,0 0-1 0 0,1-1 0 0 0,-1 1 0 0 0,0 0 0 0 0,0-1 0 0 0,0 1 1 0 0,0-1-1 0 0,0 1 0 0 0,0 0 0 0 0,0-1 0 0 0,1 1 0 0 0,-1 0 0 0 0,0-1 1 0 0,0 1-1 0 0,0 0 0 0 0,1-1 0 0 0,-1 1 0 0 0,0 0 0 0 0,0 0 1 0 0,1-1-1 0 0,-1 1 0 0 0,0 0 0 0 0,1 0 0 0 0,-1-1 0 0 0,13-5 1015 0 0,-11 6-944 0 0,0 0 0 0 0,-1 1 1 0 0,1-1-1 0 0,-1 1 1 0 0,1 0-1 0 0,0 0 0 0 0,-1-1 1 0 0,1 1-1 0 0,-1 0 1 0 0,0 0-1 0 0,1 1 0 0 0,-1-1 1 0 0,0 0-1 0 0,0 0 1 0 0,1 0-1 0 0,1 4 0 0 0,2 1 253 0 0,15 15 355 0 0,-1 2 0 0 0,-1 0 0 0 0,-1 1 0 0 0,25 49 0 0 0,40 113 1337 0 0,22 124-246 0 0,-100-293-1732 0 0,-1 0 0 0 0,2 21 1 0 0,-5-38-72 0 0,0 1 1 0 0,0-1-1 0 0,0 0 0 0 0,0 0 1 0 0,0 1-1 0 0,0-1 1 0 0,0 0-1 0 0,0 0 0 0 0,0 0 1 0 0,0 1-1 0 0,0-1 0 0 0,0 0 1 0 0,0 0-1 0 0,0 1 1 0 0,0-1-1 0 0,0 0 0 0 0,-1 0 1 0 0,1 0-1 0 0,0 1 0 0 0,0-1 1 0 0,0 0-1 0 0,0 0 1 0 0,0 0-1 0 0,0 1 0 0 0,0-1 1 0 0,-1 0-1 0 0,1 0 1 0 0,0 0-1 0 0,0 0 0 0 0,0 0 1 0 0,-1 1-1 0 0,1-1 0 0 0,0 0 1 0 0,0 0-1 0 0,0 0 1 0 0,-1 0-1 0 0,1 0 0 0 0,0 0 1 0 0,0 0-1 0 0,-1 0 0 0 0,-11-4 113 0 0,-10-12-91 0 0,17 8-102 0 0,-1 0 0 0 0,1-1 0 0 0,1 1 0 0 0,-1-1 0 0 0,1 0 0 0 0,1 0 0 0 0,0 0 0 0 0,0 0 1 0 0,-2-16-1 0 0,0-11-622 0 0,0-44 1 0 0,4 57 434 0 0,-2-29-1248 0 0,2 0 0 0 0,11-100 0 0 0,-8 143 1388 0 0,1-1 1 0 0,0 1 0 0 0,1 0 0 0 0,0-1 0 0 0,0 2-1 0 0,1-1 1 0 0,0 0 0 0 0,1 1 0 0 0,0 0 0 0 0,12-13-1 0 0,-15 18 206 0 0,0 0 0 0 0,0 0 0 0 0,1 1 0 0 0,-1-1 0 0 0,0 1 0 0 0,1-1 0 0 0,0 1 0 0 0,-1 1 0 0 0,1-1 0 0 0,0 0 0 0 0,0 1 0 0 0,0 0 0 0 0,8-2 0 0 0,-10 3-34 0 0,0 0 0 0 0,0-1 0 0 0,1 1 0 0 0,-1 0 0 0 0,0 0 0 0 0,0 1 0 0 0,1-1 0 0 0,-1 0 0 0 0,0 1 0 0 0,0-1 0 0 0,0 1 0 0 0,0 0 0 0 0,0 0 0 0 0,0 0 0 0 0,0 0 0 0 0,0 0 0 0 0,0 0 0 0 0,0 0 0 0 0,0 1 0 0 0,-1-1 0 0 0,1 1 0 0 0,0-1 0 0 0,-1 1 0 0 0,0 0 0 0 0,1-1 0 0 0,-1 1 0 0 0,2 3 0 0 0,-1-1 149 0 0,0 1-1 0 0,-1 0 0 0 0,1 0 1 0 0,-1 0-1 0 0,0 0 0 0 0,0 0 1 0 0,-1 0-1 0 0,1 0 0 0 0,-1 0 1 0 0,-1 10-1 0 0,-1 3 500 0 0,-8 29-1 0 0,8-36-571 0 0,-1 3 34 0 0,-1 1 0 0 0,0-1 0 0 0,-1 0 0 0 0,0 0 0 0 0,-2 0 0 0 0,1-1 0 0 0,-18 25 0 0 0,-6-8-145 0 0,16-17-63 0 0,13-11-180 0 0,-3 1 175 0 0,0-2-1346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49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1 7831 0 0,'-6'10'616'0'0,"-1"1"-1"0"0,-14 17 0 0 0,14-20 62 0 0,1-1 0 0 0,0 2 0 0 0,1-1-1 0 0,0 1 1 0 0,-6 13 0 0 0,10-20-640 0 0,-29 88 1779 0 0,26-75-1565 0 0,0 1 0 0 0,1-1 0 0 0,1 0 0 0 0,0 19 0 0 0,2-31-218 0 0,1-1 0 0 0,-1 1 0 0 0,1 0 0 0 0,-1-1 1 0 0,1 1-1 0 0,0 0 0 0 0,0-1 0 0 0,1 4 0 0 0,5 11 326 0 0,7-17-192 0 0,-10-1-144 0 0,1 0 1 0 0,0-1-1 0 0,-1 1 1 0 0,1-1 0 0 0,0 0-1 0 0,-1 0 1 0 0,0 0-1 0 0,0 0 1 0 0,1-1-1 0 0,-1 0 1 0 0,-1 0-1 0 0,6-4 1 0 0,4-6 55 0 0,20-24 1 0 0,-20 20-20 0 0,-1-1 1 0 0,18-34-1 0 0,-7 10 143 0 0,-22 40-131 0 0,2-4 1767 0 0,-9 25-1766 0 0,2 0 1 0 0,0 1-1 0 0,1-1 0 0 0,0 1 1 0 0,2-1-1 0 0,0 1 0 0 0,4 26 1 0 0,-2-33-343 0 0,0-1 0 0 0,1 0 0 0 0,1 1 0 0 0,0-1 0 0 0,1 0 0 0 0,0-1 0 0 0,1 1-1 0 0,0-1 1 0 0,1 0 0 0 0,0 0 0 0 0,1 0 0 0 0,14 17 0 0 0,-18-25-7 0 0,0 0-1 0 0,0 0 0 0 0,0-1 1 0 0,0 1-1 0 0,1-1 1 0 0,-1 0-1 0 0,1 0 1 0 0,3 2-1 0 0,11 1-1610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0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106 8 7367 0 0,'0'0'568'0'0,"-2"0"-373"0"0,-4 0 279 0 0,0 0 0 0 0,1 1 0 0 0,-1 0 0 0 0,0-1 0 0 0,1 2 0 0 0,-1-1 0 0 0,1 1 0 0 0,0 0 0 0 0,-1 0 0 0 0,-7 4 0 0 0,11-4-295 0 0,-1 0 0 0 0,1 0 0 0 0,-1 0 0 0 0,1 0 0 0 0,0 0 0 0 0,-1 1 0 0 0,1-1 0 0 0,0 1 0 0 0,1-1 0 0 0,-1 1 0 0 0,0 0 0 0 0,1 0 0 0 0,0 0 0 0 0,-1 0 0 0 0,1 0 0 0 0,0 0 0 0 0,0 0 0 0 0,1 0 0 0 0,-1 0 0 0 0,1 6 0 0 0,-1-5-151 0 0,1 0 0 0 0,0 0 0 0 0,0 0 0 0 0,1 0 0 0 0,-1 0 0 0 0,1 0-1 0 0,0-1 1 0 0,0 1 0 0 0,0 0 0 0 0,1 0 0 0 0,-1-1 0 0 0,1 1 0 0 0,0-1 0 0 0,0 1-1 0 0,0-1 1 0 0,4 5 0 0 0,0-2-21 0 0,0 0-1 0 0,0-1 1 0 0,1 0 0 0 0,0 0-1 0 0,0-1 1 0 0,14 7-1 0 0,-7-3 13 0 0,-11-6-17 0 0,-1-1 0 0 0,1 1 1 0 0,-1-1-1 0 0,1 1 0 0 0,0-1 0 0 0,-1 0 0 0 0,1 0 0 0 0,0 0 0 0 0,0 0 1 0 0,0-1-1 0 0,0 1 0 0 0,-1-1 0 0 0,1 0 0 0 0,0 1 0 0 0,0-2 1 0 0,0 1-1 0 0,0 0 0 0 0,0 0 0 0 0,0-1 0 0 0,3 0 0 0 0,-1-1-2 0 0,1-1 0 0 0,-1 1 0 0 0,0-1 0 0 0,0 0 0 0 0,0 0 0 0 0,0 0 0 0 0,0-1 0 0 0,-1 0 0 0 0,8-7 0 0 0,-7 4 0 0 0,0 0 0 0 0,0 0 0 0 0,0 0 0 0 0,-1-1 0 0 0,0 0 0 0 0,3-8 0 0 0,0 4 0 0 0,-2 10 0 0 0,-3 2 0 0 0,13-2 0 0 0,-10 5 0 0 0,-4-1 0 0 0,3 0 50 0 0,-1 1 0 0 0,1-1-1 0 0,-1 1 1 0 0,0 0 0 0 0,0 0-1 0 0,0 1 1 0 0,-1-1-1 0 0,1 0 1 0 0,-1 1 0 0 0,0 0-1 0 0,0-1 1 0 0,0 1 0 0 0,0 0-1 0 0,-1 0 1 0 0,2 5 0 0 0,-1-2 134 0 0,0 0 0 0 0,-1-1 0 0 0,0 1 0 0 0,0 0 1 0 0,0 0-1 0 0,-1 0 0 0 0,0 1 0 0 0,-2 9 0 0 0,-1-4 52 0 0,0 0-1 0 0,-1 0 1 0 0,0 0 0 0 0,-1-1-1 0 0,-1 0 1 0 0,0 1-1 0 0,-1-2 1 0 0,0 1 0 0 0,-13 15-1 0 0,13-17-137 0 0,1-2-43 0 0,0 0 0 0 0,0 0 1 0 0,-1-1-1 0 0,0 0 0 0 0,0 0 1 0 0,-1-1-1 0 0,-12 9 0 0 0,15-11-56 0 0,-1-1 1 0 0,1 0-1 0 0,-1 0 0 0 0,0 0 0 0 0,0-1 0 0 0,0 0 1 0 0,0 0-1 0 0,0 0 0 0 0,-10 0 0 0 0,14-2-67 0 0,13-8-1677 0 0,-2 0 1491 0 0,2 0-1 0 0,-1 1 1 0 0,1 0 0 0 0,0 1 0 0 0,0 0-1 0 0,1 1 1 0 0,0 0 0 0 0,0 1-1 0 0,20-4 1 0 0,-12 3 188 0 0,29-12-1 0 0,-22 7 56 0 0,60-28 11 0 0,-75 32 0 0 0,1-1-111 0 0,0-1 0 0 0,0 0 0 0 0,0-1 0 0 0,-2 0 0 0 0,1-1 0 0 0,-1 0 0 0 0,10-12 0 0 0,-7 5-97 0 0,-1 0 0 0 0,-1-1 0 0 0,0 0 0 0 0,12-26 0 0 0,-21 37 105 0 0,0 0 0 0 0,0-1-1 0 0,0 0 1 0 0,-1 0 0 0 0,0 0 0 0 0,-1 0-1 0 0,0 0 1 0 0,0 0 0 0 0,0 0 0 0 0,-2-9-1 0 0,1 15 117 0 0,-1 0 0 0 0,1 0 0 0 0,-1 0 0 0 0,0 0 0 0 0,0 0 0 0 0,0 0 0 0 0,0 1 0 0 0,0-1 0 0 0,-1 0 0 0 0,1 1 0 0 0,0-1 0 0 0,-1 1 0 0 0,1-1 0 0 0,-1 1 0 0 0,0 0 0 0 0,1-1 0 0 0,-1 1 0 0 0,0 0 0 0 0,0 0 0 0 0,0 0 0 0 0,1 0 0 0 0,-1 1 0 0 0,0-1 0 0 0,0 1 0 0 0,0-1 0 0 0,0 1 0 0 0,-1-1 0 0 0,-2 1 0 0 0,-1-1 126 0 0,1 1-1 0 0,0 0 0 0 0,0 0 0 0 0,-1 0 0 0 0,1 1 1 0 0,0-1-1 0 0,0 1 0 0 0,0 1 0 0 0,0-1 0 0 0,-8 4 1 0 0,9-3-24 0 0,0 0-1 0 0,0 1 1 0 0,0 0 0 0 0,1 0 0 0 0,-1 0 0 0 0,1 0 0 0 0,0 1 0 0 0,-1-1 0 0 0,2 1 0 0 0,-1 0 0 0 0,0 0 0 0 0,1 0 0 0 0,0 0 0 0 0,-1 0 0 0 0,2 0 0 0 0,-1 1 0 0 0,0-1-1 0 0,1 1 1 0 0,0-1 0 0 0,-1 9 0 0 0,1-6 34 0 0,1 1 0 0 0,0-1 0 0 0,0 1 0 0 0,0-1 0 0 0,1 1 0 0 0,0-1 0 0 0,1 0-1 0 0,-1 1 1 0 0,2-1 0 0 0,-1 0 0 0 0,1 0 0 0 0,4 9 0 0 0,-1-7-71 0 0,-1 1-1 0 0,2-1 1 0 0,-1-1 0 0 0,1 1-1 0 0,0-1 1 0 0,1 0 0 0 0,0-1 0 0 0,0 0-1 0 0,1 0 1 0 0,0-1 0 0 0,0 0 0 0 0,0 0-1 0 0,1-1 1 0 0,0 0 0 0 0,0-1-1 0 0,13 4 1 0 0,7 2-460 0 0,1-1-1 0 0,0-2 1 0 0,54 7 0 0 0,-31-10-1313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1.9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1141 11543 0 0,'0'0'1047'0'0,"2"0"-859"0"0,2 0-156 0 0,1-1-1 0 0,-1 0 1 0 0,0 0 0 0 0,0 0-1 0 0,0 0 1 0 0,0 0 0 0 0,0-1-1 0 0,-1 0 1 0 0,1 0-1 0 0,0 0 1 0 0,-1 0 0 0 0,1 0-1 0 0,-1-1 1 0 0,0 0 0 0 0,0 1-1 0 0,0-1 1 0 0,0-1 0 0 0,0 1-1 0 0,-1 0 1 0 0,4-6 0 0 0,4-7 179 0 0,-1 0 1 0 0,-1-1 0 0 0,8-20 0 0 0,-14 32-211 0 0,81-245 652 0 0,-61 178-610 0 0,147-560 209 0 0,-158 585-266 0 0,-11 50 2 0 0,0 1 0 0 0,1-1 1 0 0,-1 0-1 0 0,1 1 0 0 0,1 6 0 0 0,1 2 21 0 0,12 60 457 0 0,43 128 0 0 0,2-24 146 0 0,33 91-12 0 0,137 347-653 0 0,-218-578-1075 0 0,-3-5-367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2.3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41 15319 0 0,'-5'-11'307'0'0,"4"8"-131"0"0,0-1 1 0 0,-1 1-1 0 0,1 0 1 0 0,-1 0-1 0 0,0 0 1 0 0,0 0-1 0 0,-3-3 1 0 0,4 5 906 0 0,2 1-467 0 0,10 3-200 0 0,0 1 0 0 0,-1-1 0 0 0,0 2 1 0 0,14 7-1 0 0,23 11-156 0 0,51 7-1437 0 0,-31-17-5422 0 0,-35-10 848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2.6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0 13703 0 0,'-12'71'1154'0'0,"4"0"0"0"0,0 83 0 0 0,6-116-321 0 0,2 27 102 0 0,2 0 0 0 0,3-1 0 0 0,24 115 0 0 0,-23-155-773 0 0,0-1 0 0 0,1 0 0 0 0,2-1 0 0 0,0 0 0 0 0,1 0 1 0 0,2-1-1 0 0,0 0 0 0 0,1-1 0 0 0,21 25 0 0 0,-31-41-157 0 0,1-1 0 0 0,-1 1-1 0 0,1-1 1 0 0,-1 0 0 0 0,1 0 0 0 0,0 0 0 0 0,0-1-1 0 0,1 1 1 0 0,-1-1 0 0 0,1 0 0 0 0,-1 0-1 0 0,9 2 1 0 0,-9-4-3 0 0,0 1 0 0 0,0-1-1 0 0,0 0 1 0 0,1 0 0 0 0,-1 0 0 0 0,0-1-1 0 0,0 1 1 0 0,0-1 0 0 0,0 0-1 0 0,0 0 1 0 0,0-1 0 0 0,0 1 0 0 0,0-1-1 0 0,7-4 1 0 0,2-2 13 0 0,-1-1 0 0 0,13-12-1 0 0,5-3 6 0 0,17-15 31 0 0,-27 21-52 0 0,25-16 0 0 0,60-37-971 0 0,-84 56-1191 0 0,38-35 0 0 0,-43 34 252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4607 0 0,'0'0'208'0'0,"-3"0"-9"0"0,-30 5 441 0 0,10 1 5780 0 0,8 3-3103 0 0,10-5-3083 0 0,1 1 1 0 0,0-1 0 0 0,1 1 0 0 0,-7 10 0 0 0,3-1-9 0 0,1-1 0 0 0,1 1 0 0 0,0 1 0 0 0,-4 15 0 0 0,7-16-221 0 0,0-1 0 0 0,1 0 0 0 0,1 0-1 0 0,2 23 1 0 0,0-19-5 0 0,1-5 0 0 0,1 0 0 0 0,9 21 0 0 0,-11-29 0 0 0,0 1 0 0 0,1-1 0 0 0,-1 0 0 0 0,1 0 0 0 0,1-1 0 0 0,-1 1 0 0 0,0-1 0 0 0,1 1 0 0 0,0-1 0 0 0,6 5 0 0 0,-3-4-4 0 0,0 0-1 0 0,1 0 1 0 0,-1-1-1 0 0,1 0 0 0 0,0 0 1 0 0,11 2-1 0 0,-1-2-265 0 0,35 1-1 0 0,-53-4 257 0 0,14 1-1115 0 0,23-3 0 0 0,-16-3-210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3.0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82 8751 0 0,'0'0'794'0'0,"-1"3"-396"0"0,-2 14 1129 0 0,1 1 0 0 0,1-1-1 0 0,0 1 1 0 0,4 33 0 0 0,15 73-971 0 0,-15-106-358 0 0,3 13-108 0 0,1 0 0 0 0,1-1-1 0 0,19 45 1 0 0,-26-71-27 0 0,1 0 0 0 0,1 0 0 0 0,-1-1 0 0 0,1 1 0 0 0,-1-1-1 0 0,1 1 1 0 0,0-1 0 0 0,0 0 0 0 0,1 0 0 0 0,-1 0 0 0 0,5 3 0 0 0,-7-5-40 0 0,0-1 1 0 0,1 1-1 0 0,-1 0 0 0 0,1 0 1 0 0,-1-1-1 0 0,1 1 0 0 0,0-1 1 0 0,-1 1-1 0 0,1-1 0 0 0,0 0 0 0 0,-1 1 1 0 0,1-1-1 0 0,0 0 0 0 0,-1 0 1 0 0,1 0-1 0 0,0 0 0 0 0,-1-1 1 0 0,1 1-1 0 0,0 0 0 0 0,-1-1 1 0 0,1 1-1 0 0,-1-1 0 0 0,1 0 1 0 0,0 1-1 0 0,-1-1 0 0 0,0 0 1 0 0,1 0-1 0 0,-1 0 0 0 0,1 0 1 0 0,-1 0-1 0 0,2-2 0 0 0,6-7-48 0 0,-1 0 0 0 0,0 0 0 0 0,0-1 0 0 0,-1 0 0 0 0,-1-1 0 0 0,0 0 1 0 0,0 0-1 0 0,4-15 0 0 0,2-13-839 0 0,10-52 0 0 0,-17 76 464 0 0,-4 13 245 0 0,0 0 1 0 0,0 0-1 0 0,0 0 0 0 0,0 0 1 0 0,0-6-1 0 0,11 14-319 0 0,-7-2 441 0 0,-1 2 0 0 0,1-1 0 0 0,-1 0 0 0 0,1 1 0 0 0,-2 0 0 0 0,1 0 0 0 0,0 0 0 0 0,-1 1 0 0 0,3 6 0 0 0,1 0 93 0 0,22 36 138 0 0,42 65 650 0 0,-61-100-645 0 0,0-1-1 0 0,1 0 1 0 0,1 0 0 0 0,-1-1-1 0 0,2-1 1 0 0,17 13-1 0 0,-29-23-195 0 0,6 5 199 0 0,0-1 1 0 0,0 0-1 0 0,0 0 1 0 0,1 0-1 0 0,12 3 1 0 0,-18-7-134 0 0,0 1 1 0 0,0-1-1 0 0,0 0 0 0 0,0 0 1 0 0,0 1-1 0 0,1-2 0 0 0,-1 1 1 0 0,0 0-1 0 0,0 0 0 0 0,0-1 0 0 0,0 1 1 0 0,0-1-1 0 0,0 0 0 0 0,0 1 1 0 0,0-1-1 0 0,0 0 0 0 0,0 0 1 0 0,0 0-1 0 0,0-1 0 0 0,-1 1 1 0 0,1 0-1 0 0,0-1 0 0 0,-1 1 1 0 0,1-1-1 0 0,-1 1 0 0 0,2-3 0 0 0,3-5 142 0 0,-1 1-1 0 0,0-1 0 0 0,0 0 0 0 0,-1 0 0 0 0,0 0 0 0 0,-1-1 0 0 0,0 0 0 0 0,-1 1 0 0 0,3-17 1 0 0,-2-7 162 0 0,0-51 0 0 0,-3 30-496 0 0,-3 1-1 0 0,-14-78 0 0 0,-9 31-7948 0 0,15 64 1022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3.3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6 785 7367 0 0,'-1'8'389'0'0,"-3"50"313"0"0,7-20 6227 0 0,6-35-5224 0 0,-8-3-1665 0 0,-1 1 0 0 0,1-1 0 0 0,-1 0 0 0 0,1 0 0 0 0,-1 1 0 0 0,1-1 0 0 0,0 0 0 0 0,-1 0 0 0 0,1 0 0 0 0,-1 0 0 0 0,1 1 0 0 0,-1-1 0 0 0,1 0 0 0 0,0 0 0 0 0,-1 0 0 0 0,1 0 0 0 0,-1-1 0 0 0,1 1 0 0 0,0 0 0 0 0,-1 0 0 0 0,1 0 1 0 0,-1 0-1 0 0,2-1 0 0 0,2-1 113 0 0,-1-1 0 0 0,1 0 0 0 0,0 1 1 0 0,-1-1-1 0 0,0-1 0 0 0,0 1 1 0 0,0 0-1 0 0,3-5 0 0 0,20-32 590 0 0,-25 38-727 0 0,11-21 123 0 0,0-2-1 0 0,7-25 0 0 0,-2 7-91 0 0,44-125 11 0 0,-29 78-42 0 0,-8 11-59 0 0,-8 25-46 0 0,-6 17-218 0 0,7-48-1 0 0,-4 14-395 0 0,9-21-797 0 0,-22 90 1234 0 0,1 3 240 0 0,-1 0-1 0 0,0 0 1 0 0,1 0-1 0 0,-1 0 0 0 0,1 0 1 0 0,0-1-1 0 0,-1 1 1 0 0,1 0-1 0 0,0 0 1 0 0,-1 0-1 0 0,3 1 1 0 0,0 2 0 0 0,6 12 11 0 0,-2-1 0 0 0,0 1 0 0 0,0 0 0 0 0,-2 1-1 0 0,6 25 1 0 0,0-3 82 0 0,15 51 65 0 0,53 169 57 0 0,17-8-174 0 0,-3-20-279 0 0,-63-133-5202 0 0,-29-94 3612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3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168 915 3223 0 0,'-4'-8'48'0'0,"-1"0"0"0"0,0 1 0 0 0,0-1 0 0 0,-1 1 0 0 0,-12-12 0 0 0,7 8 1101 0 0,1-1 0 0 0,0 0 0 0 0,0-1-1 0 0,2 0 1 0 0,-13-22 0 0 0,8 7 1656 0 0,-20-56 0 0 0,31 77-2476 0 0,0 0-1 0 0,1 1 1 0 0,0-1-1 0 0,0 0 1 0 0,0 0 0 0 0,1 0-1 0 0,0 0 1 0 0,0 0-1 0 0,1 0 1 0 0,0 0 0 0 0,0 0-1 0 0,3-7 1 0 0,-3 9-205 0 0,1 0 0 0 0,0 1 1 0 0,0-1-1 0 0,1 1 0 0 0,-1-1 1 0 0,1 1-1 0 0,0 0 0 0 0,0 0 0 0 0,1 0 1 0 0,-1 1-1 0 0,1-1 0 0 0,0 1 1 0 0,-1 0-1 0 0,2 0 0 0 0,-1 0 1 0 0,0 0-1 0 0,8-3 0 0 0,7-2-287 0 0,0 1 0 0 0,1 0 0 0 0,0 2 0 0 0,0 0 0 0 0,40-4 0 0 0,-44 7-1335 0 0,-1-1 0 0 0,27-8 0 0 0,-15 3-4850 0 0</inkml:trace>
  <inkml:trace contextRef="#ctx0" brushRef="#br0" timeOffset="1">791 1 14655 0 0,'-36'170'1807'0'0,"32"-138"-1371"0"0,1 0 1 0 0,2 1-1 0 0,3 42 0 0 0,2-50-244 0 0,1 0 0 0 0,11 35 0 0 0,-13-50-181 0 0,-2-7-55 0 0,0 0 1 0 0,0-1-1 0 0,0 1 1 0 0,1-1-1 0 0,-1 1 0 0 0,1-1 1 0 0,-1 0-1 0 0,1 1 1 0 0,0-1-1 0 0,0 0 0 0 0,0 0 1 0 0,0 0-1 0 0,0 0 1 0 0,0-1-1 0 0,3 3 0 0 0,-3-4-213 0 0,0 1-1 0 0,-1 0 1 0 0,1 0-1 0 0,0-1 1 0 0,-1 1-1 0 0,1-1 0 0 0,0 1 1 0 0,0-1-1 0 0,0 0 1 0 0,0 0-1 0 0,0 0 1 0 0,-1 0-1 0 0,1 0 0 0 0,0 0 1 0 0,2-1-1 0 0,10-2-4998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4.2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 1 9671 0 0,'0'0'875'0'0,"0"2"-719"0"0,-21 44 2572 0 0,-62 154 3586 0 0,31-85-5129 0 0,31-69-1084 0 0,-35 55 1 0 0,44-80-405 0 0,2-1-615 0 0,10-18 312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4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0 919 0 0,'0'3'67'0'0,"1"6"118"0"0,-1 0 0 0 0,-1 17 0 0 0,-5 22 4691 0 0,1-13 208 0 0,-4 32 152 0 0,-8 33-2231 0 0,-5 26-1625 0 0,22-124-1367 0 0,-7 51 241 0 0,-17 59-1 0 0,18-86-353 0 0,1 0 0 0 0,-4 45 0 0 0,9-29-3628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4.9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336 25 13303 0 0,'-7'-4'148'0'0,"0"0"0"0"0,-1 1 1 0 0,1 0-1 0 0,-1 1 0 0 0,0-1 0 0 0,0 2 0 0 0,0-1 0 0 0,0 1 0 0 0,0 0 0 0 0,0 1 0 0 0,0-1 0 0 0,0 2 0 0 0,0-1 0 0 0,-15 4 0 0 0,-6 2 371 0 0,0 2 0 0 0,-44 18 0 0 0,69-24-467 0 0,-2 0-17 0 0,0 1 1 0 0,0-1 0 0 0,0 1 0 0 0,0 1 0 0 0,1-1 0 0 0,-1 1 0 0 0,1 0-1 0 0,-6 6 1 0 0,3 4-36 0 0,7-11-3 0 0,0 0-1 0 0,0 0 0 0 0,1 0 1 0 0,0 0-1 0 0,-1 1 1 0 0,1-1-1 0 0,0 0 0 0 0,1 0 1 0 0,-1 1-1 0 0,1-1 0 0 0,-1 0 1 0 0,1 0-1 0 0,0 0 1 0 0,0 0-1 0 0,0 0 0 0 0,0 0 1 0 0,1 0-1 0 0,-1 0 0 0 0,1 0 1 0 0,3 3-1 0 0,0 0-5 0 0,0 0-1 0 0,1 0 1 0 0,0 0-1 0 0,0-1 1 0 0,0 1-1 0 0,1-2 1 0 0,7 6-1 0 0,150 74 354 0 0,-137-69-83 0 0,1 0 0 0 0,-2 3 0 0 0,29 23 0 0 0,-42-31-110 0 0,-3-2 145 0 0,1 0 0 0 0,-2 1 0 0 0,1 0 0 0 0,-1 1 0 0 0,9 12 0 0 0,-15-17-82 0 0,1 1 0 0 0,-1-1-1 0 0,0 1 1 0 0,0 0 0 0 0,-1 0 0 0 0,0 0 0 0 0,0 0 0 0 0,0 0-1 0 0,-1 1 1 0 0,0-1 0 0 0,0 0 0 0 0,0 9 0 0 0,-2-9-60 0 0,1 0 1 0 0,-1 0 0 0 0,-1 0-1 0 0,1-1 1 0 0,-1 1 0 0 0,0 0-1 0 0,0-1 1 0 0,0 1-1 0 0,-1-1 1 0 0,0 1 0 0 0,0-1-1 0 0,-1 0 1 0 0,-4 6 0 0 0,-1-1-22 0 0,-1 0 0 0 0,0 0 0 0 0,0-1 0 0 0,-22 15 0 0 0,18-15-280 0 0,0 0 0 0 0,0-2 0 0 0,-1 0 0 0 0,0 0 0 0 0,0-1 0 0 0,0-1 0 0 0,-1-1 0 0 0,0 0 0 0 0,1-1 0 0 0,-1-1 0 0 0,-1 0 0 0 0,-23-1-1 0 0,36-1-313 0 0,1 0-1 0 0,-1-1 1 0 0,0 1-1 0 0,1-1 0 0 0,-1 0 1 0 0,0 0-1 0 0,1 0 0 0 0,-5-2 1 0 0,-4-7-7046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5.3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0 10591 0 0,'0'0'1435'0'0,"-1"4"312"0"0,-28 119 6331 0 0,-20 177-6242 0 0,25-40-2069 0 0,25-225-957 0 0,2-1 1 0 0,10 51-1 0 0,-13-82 991 0 0,7 36-1728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5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211 89 6911 0 0,'-5'10'103'0'0,"0"-1"0"0"0,0 1 0 0 0,-1-1 0 0 0,-1 0 0 0 0,0-1 0 0 0,0 1 0 0 0,-13 11 0 0 0,-6 7 1988 0 0,20-20-247 0 0,0-1 1 0 0,-1 0-1 0 0,-12 8 0 0 0,17-12-1509 0 0,0-1-1 0 0,-1 0 0 0 0,1 0 1 0 0,-1 0-1 0 0,1 0 1 0 0,-6 1-1 0 0,1 0 183 0 0,6-2-445 0 0,0 0 0 0 0,0 0 1 0 0,0 0-1 0 0,0 1 1 0 0,0-1-1 0 0,0 0 0 0 0,0 0 1 0 0,0 0-1 0 0,0-1 0 0 0,0 1 1 0 0,0 0-1 0 0,0 0 1 0 0,0 0-1 0 0,0-1 0 0 0,0 1 1 0 0,0-1-1 0 0,1 1 1 0 0,-1 0-1 0 0,0-1 0 0 0,0 0 1 0 0,0 1-1 0 0,-1-2 1 0 0,-13-14 497 0 0,13 13-497 0 0,-1 0 0 0 0,2-1 0 0 0,-1 1 0 0 0,0-1 0 0 0,1 0 0 0 0,-1 1 0 0 0,1-1 0 0 0,0 0 0 0 0,0 0 0 0 0,1 0 0 0 0,-1 0 0 0 0,1 0 0 0 0,0 0-1 0 0,0 0 1 0 0,0 0 0 0 0,1 0 0 0 0,-1 0 0 0 0,3-6 0 0 0,1-6-24 0 0,1 1 1 0 0,0 0-1 0 0,10-18 0 0 0,-13 28-143 0 0,1 0 0 0 0,0 0 0 0 0,0 0 0 0 0,1 0-1 0 0,-1 1 1 0 0,1-1 0 0 0,0 1 0 0 0,0 0 0 0 0,1 0 0 0 0,-1 0-1 0 0,1 1 1 0 0,10-7 0 0 0,-15 10 82 0 0,1 0-1 0 0,0 0 1 0 0,0-1 0 0 0,-1 1-1 0 0,1 0 1 0 0,0 0 0 0 0,0 0-1 0 0,-1 0 1 0 0,1 0-1 0 0,0 0 1 0 0,0 0 0 0 0,-1 0-1 0 0,1 0 1 0 0,0 0 0 0 0,0 1-1 0 0,-1-1 1 0 0,1 0-1 0 0,0 0 1 0 0,-1 1 0 0 0,1-1-1 0 0,1 1 1 0 0,-2-1-17 0 0,2 1 18 0 0,-1-1 0 0 0,0 0 0 0 0,0 1 0 0 0,1-1 0 0 0,-1 0 0 0 0,0 1 1 0 0,0 0-1 0 0,0-1 0 0 0,0 1 0 0 0,0 0 0 0 0,2 1 0 0 0,2 1-13 0 0,9 8-36 0 0,-10-7 51 0 0,0 1 0 0 0,0 0-1 0 0,0 0 1 0 0,-1 0 0 0 0,0 0-1 0 0,0 0 1 0 0,-1 1 0 0 0,1-1 0 0 0,-1 1-1 0 0,0-1 1 0 0,0 1 0 0 0,-1 0-1 0 0,2 11 1 0 0,-2-3-529 0 0,-1 1 0 0 0,1-1 0 0 0,-2 0 0 0 0,-4 27 0 0 0,-1-13-846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4:56.3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145 264 13823 0 0,'-39'-9'1237'0'0,"-53"-16"446"0"0,92 25-1556 0 0,-1 0 0 0 0,0 0 0 0 0,1 0-1 0 0,-1 0 1 0 0,1 0 0 0 0,-1 0 0 0 0,0-1 0 0 0,1 1-1 0 0,-1 0 1 0 0,1 0 0 0 0,-1-1 0 0 0,1 1 0 0 0,-1-1 0 0 0,1 1-1 0 0,-1 0 1 0 0,1-1 0 0 0,-1 1 0 0 0,1-1 0 0 0,-1 1-1 0 0,1-1 1 0 0,0 1 0 0 0,-1-1 0 0 0,1 1 0 0 0,0-1-1 0 0,-1 1 1 0 0,1-2 0 0 0,0 1-34 0 0,0 0 0 0 0,1 1 1 0 0,-1-1-1 0 0,1 0 0 0 0,-1 1 0 0 0,1-1 1 0 0,-1 0-1 0 0,1 1 0 0 0,-1-1 0 0 0,1 1 1 0 0,-1-1-1 0 0,1 1 0 0 0,0-1 0 0 0,-1 1 1 0 0,1-1-1 0 0,0 1 0 0 0,1-1 0 0 0,8-3 149 0 0,0 0-1 0 0,12-3 0 0 0,-21 7-227 0 0,438-90 1418 0 0,8 39-359 0 0,30 18-373 0 0,-344 25-541 0 0,418-3 250 0 0,1 33-291 0 0,-140 16-59 0 0,5 17-100 0 0,-277-35-4 0 0,235 33-188 0 0,195 27-871 0 0,-346-57-921 0 0,1-10 1 0 0,315-22 0 0 0,-533 8 1935 0 0,2 1-96 0 0,0-1 0 0 0,-1 1-1 0 0,13 2 1 0 0,-20-2 65 0 0,-4 1 43 0 0,-366 126 960 0 0,269-90-825 0 0,7-8 15 0 0,-99 18-1 0 0,79-22 2 0 0,-577 118 1557 0 0,689-143-1629 0 0,-370 55 1131 0 0,-2-30-630 0 0,350-25-483 0 0,-24 1 80 0 0,1-3 0 0 0,-62-9 0 0 0,108 11-99 0 0,-2 0 16 0 0,-1-1 0 0 0,1 1-1 0 0,0-1 1 0 0,-1 0 0 0 0,1 1 0 0 0,0-1 0 0 0,-4-2 0 0 0,19-2 127 0 0,158-23-134 0 0,-104 20-27 0 0,82-22 0 0 0,118-32 84 0 0,-235 56-98 0 0,51-9-212 0 0,166-8-1 0 0,-232 23-57 0 0,-17 1 290 0 0,0-1 0 0 0,0 0 1 0 0,0 0-1 0 0,1 0 0 0 0,-1 0 0 0 0,0 0 0 0 0,0 1 0 0 0,0-1 0 0 0,0 0 0 0 0,0 0 0 0 0,0 0 1 0 0,0 1-1 0 0,0-1 0 0 0,0 0 0 0 0,0 0 0 0 0,0 0 0 0 0,0 0 0 0 0,0 1 0 0 0,0-1 0 0 0,0 0 1 0 0,0 0-1 0 0,0 0 0 0 0,0 1 0 0 0,0-1 0 0 0,0 0 0 0 0,0 0 0 0 0,0 0 0 0 0,0 1 1 0 0,0-1-1 0 0,0 0 0 0 0,0 0 0 0 0,-1 0 0 0 0,1 0 0 0 0,0 1 0 0 0,0-1 0 0 0,0 0 0 0 0,0 0 1 0 0,-5 8-53 0 0,0-1 5 0 0,-1-1 0 0 0,0 1 0 0 0,0-1 0 0 0,0 0 0 0 0,-14 9 0 0 0,-40 22-33 0 0,54-34 98 0 0,-85 46 573 0 0,-3-4-1 0 0,-1-4 0 0 0,-3-4 0 0 0,0-5 1 0 0,-194 37-1 0 0,227-55-361 0 0,-17 2 336 0 0,457-85-523 0 0,-331 60-128 0 0,0 1 0 0 0,0 3 0 0 0,73-1 0 0 0,-109 6 12 0 0,0 1-1 0 0,0 0 1 0 0,0 0 0 0 0,-1 1 0 0 0,1 0 0 0 0,0 0 0 0 0,12 6-1 0 0,-20-8 81 0 0,0 1 0 0 0,1-1 0 0 0,-1 1-1 0 0,0-1 1 0 0,1 1 0 0 0,-1-1 0 0 0,0 1-1 0 0,1 0 1 0 0,-1-1 0 0 0,0 1-1 0 0,0-1 1 0 0,0 1 0 0 0,1 0 0 0 0,-1-1-1 0 0,0 1 1 0 0,0 0 0 0 0,0-1-1 0 0,0 1 1 0 0,0 0 0 0 0,0-1 0 0 0,-1 2-1 0 0,1-1-11 0 0,-1 6 30 0 0,0 0 0 0 0,0-1 0 0 0,-1 0 0 0 0,0 1-1 0 0,0-1 1 0 0,0 0 0 0 0,-1 0 0 0 0,0 0 0 0 0,-6 8 0 0 0,-2 8 102 0 0,7-15-51 0 0,-1 4 187 0 0,0-1 0 0 0,1 1 0 0 0,0 0 0 0 0,-5 21 0 0 0,9-29-210 0 0,-1-1-1 0 0,1 1 1 0 0,0-1 0 0 0,0 1 0 0 0,0-1-1 0 0,0 0 1 0 0,0 1 0 0 0,0-1 0 0 0,1 1-1 0 0,0-1 1 0 0,-1 0 0 0 0,1 1 0 0 0,0-1-1 0 0,0 0 1 0 0,0 1 0 0 0,0-1 0 0 0,0 0-1 0 0,1 0 1 0 0,-1 0 0 0 0,1 0 0 0 0,-1 0-1 0 0,1-1 1 0 0,0 1 0 0 0,0 0 0 0 0,0-1-1 0 0,0 1 1 0 0,0-1 0 0 0,0 0 0 0 0,3 2-1 0 0,6 2-1 0 0,-1-1 0 0 0,1-1 0 0 0,0 0 0 0 0,1 0-1 0 0,-1-1 1 0 0,0 0 0 0 0,18 0 0 0 0,5-2 33 0 0,41-4 0 0 0,2-6-8 0 0,128-32-1 0 0,-66 2-1916 0 0,-1-3-5102 0 0,-39 11-1220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1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56 11087 0 0,'-1'-1'506'0'0,"-2"-3"-276"0"0,1 0 0 0 0,-1 0 0 0 0,0 0 1 0 0,0 1-1 0 0,-1-1 0 0 0,1 1 0 0 0,-1 0 1 0 0,1 0-1 0 0,-1 0 0 0 0,0 1 0 0 0,0-1 1 0 0,0 1-1 0 0,0 0 0 0 0,-1 0 0 0 0,1 0 0 0 0,0 1 1 0 0,-1-1-1 0 0,0 1 0 0 0,1 0 0 0 0,-1 1 1 0 0,-8-1-1 0 0,6 0-13 0 0,0 1 0 0 0,1 0 1 0 0,-1 1-1 0 0,1 0 0 0 0,-1 0 0 0 0,1 0 0 0 0,-1 1 1 0 0,1-1-1 0 0,-1 2 0 0 0,1-1 0 0 0,0 1 0 0 0,0 0 1 0 0,0 0-1 0 0,1 0 0 0 0,-1 1 0 0 0,1 0 1 0 0,0 0-1 0 0,0 1 0 0 0,0-1 0 0 0,1 1 0 0 0,-1 0 1 0 0,-3 7-1 0 0,-4 4-16 0 0,1 1 1 0 0,0 0 0 0 0,2 1-1 0 0,0 0 1 0 0,1 1 0 0 0,1 0-1 0 0,0 0 1 0 0,-6 38 0 0 0,7-25-29 0 0,3 0 0 0 0,0 1 0 0 0,2-1 0 0 0,6 58 0 0 0,-3-78-111 0 0,0 1 1 0 0,1-1-1 0 0,1 1 0 0 0,0-1 1 0 0,0 0-1 0 0,2-1 1 0 0,-1 1-1 0 0,1-1 0 0 0,1 0 1 0 0,0 0-1 0 0,1-1 1 0 0,0 0-1 0 0,12 12 0 0 0,-3-6 43 0 0,1 0 0 0 0,1-1 0 0 0,0-1-1 0 0,1-1 1 0 0,1 0 0 0 0,24 10-1 0 0,-26-15-129 0 0,1-1-1 0 0,-1 0 1 0 0,2-2-1 0 0,-1 0 0 0 0,1-2 1 0 0,-1 0-1 0 0,1-1 0 0 0,0-1 1 0 0,0-1-1 0 0,0-1 0 0 0,0 0 1 0 0,-1-2-1 0 0,1 0 1 0 0,-1-2-1 0 0,1 0 0 0 0,-2-1 1 0 0,1-1-1 0 0,-1-1 0 0 0,0-1 1 0 0,0-1-1 0 0,25-16 0 0 0,-34 18-875 0 0,-1 0 0 0 0,1 0-1 0 0,-2 0 1 0 0,1-1 0 0 0,-1-1 0 0 0,9-13-1 0 0,-6 7-854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0,'0'0'5307'0'0,"1"3"-4722"0"0,6 73 409 0 0,-5-59-978 0 0,0 1 1 0 0,-2 1-1 0 0,-2 31 0 0 0,0 0-15 0 0,2-47-29 0 0,-1 9-141 0 0,1 0 0 0 0,1 0 0 0 0,0 0 0 0 0,0 0 0 0 0,2 0-1 0 0,4 16 1 0 0,-1-14-883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1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3223 0 0,'2'0'11256'0'0,"162"21"-6368"0"0,-159-20-4864 0 0,-1-1 0 0 0,1 0 0 0 0,0-1 0 0 0,-1 1-1 0 0,1-1 1 0 0,0 0 0 0 0,5-2 0 0 0,34-13-420 0 0,-27 10-259 0 0,-2 0-1058 0 0,0 0-4410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1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 11975 0 0,'-2'0'294'0'0,"-1"0"2"0"0,-6-10 2254 0 0,14 3-583 0 0,-3 4-1743 0 0,1 1-1 0 0,1-1 1 0 0,-1 0 0 0 0,0 1 0 0 0,1-1-1 0 0,-1 1 1 0 0,1 0 0 0 0,7-3 0 0 0,6-3 107 0 0,3-2-282 0 0,0 1-1 0 0,32-9 1 0 0,-13 5-151 0 0,7 1-1074 0 0,-21 6-789 0 0,-2 0-4030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1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178 470 7367 0 0,'0'0'6147'0'0,"3"-1"-4428"0"0,7-1-1155 0 0,0-1 1 0 0,16-6 0 0 0,-15 5-435 0 0,0 1 0 0 0,20-5 0 0 0,-11 5-180 0 0,0-1 1 0 0,27-10-1 0 0,-13 0-4809 0 0,-17 3-435 0 0</inkml:trace>
  <inkml:trace contextRef="#ctx0" brushRef="#br0" timeOffset="1">1 68 13879 0 0,'0'0'1254'0'0,"1"1"-930"0"0,6 0 53 0 0,-1 0 1 0 0,0 0-1 0 0,1 0 1 0 0,-1-1 0 0 0,1 0-1 0 0,-1-1 1 0 0,12-1 0 0 0,6 0 374 0 0,9-2-205 0 0,0-1 0 0 0,62-17 1 0 0,-77 17-517 0 0,44-16-1625 0 0,-30 10-5332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1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83 10591 0 0,'0'0'819'0'0,"-1"-2"-534"0"0,-3-7-241 0 0,3 7 43 0 0,0 1 1 0 0,1-1-1 0 0,-1 0 0 0 0,0 1 0 0 0,0 0 0 0 0,0-1 1 0 0,0 1-1 0 0,0 0 0 0 0,0-1 0 0 0,-1 1 0 0 0,1 0 0 0 0,-2-2 1 0 0,-10-7 749 0 0,8 5-373 0 0,0 1 0 0 0,-1-1 0 0 0,1 1 0 0 0,-1 0 0 0 0,0 1 1 0 0,0-1-1 0 0,0 1 0 0 0,-1 1 0 0 0,-12-5 0 0 0,17 7-370 0 0,0 0-1 0 0,0 0 1 0 0,0 0-1 0 0,0 0 1 0 0,0 0-1 0 0,0 0 1 0 0,0 1-1 0 0,0-1 1 0 0,0 1-1 0 0,0-1 1 0 0,0 1-1 0 0,0 0 0 0 0,0 0 1 0 0,0 0-1 0 0,0 0 1 0 0,-1 1-1 0 0,0 1 44 0 0,-1 0 0 0 0,1-1-1 0 0,1 1 1 0 0,-1 1 0 0 0,0-1-1 0 0,1 0 1 0 0,-4 6 0 0 0,1 1 121 0 0,0 0 0 0 0,1 0 0 0 0,1 1 1 0 0,-1-1-1 0 0,-1 14 0 0 0,3-11-95 0 0,1 0-1 0 0,0 0 0 0 0,1-1 1 0 0,1 1-1 0 0,0 0 0 0 0,1 0 1 0 0,0 0-1 0 0,1-1 0 0 0,0 1 1 0 0,1-1-1 0 0,9 20 0 0 0,-6-18-97 0 0,0 0-1 0 0,0-1 1 0 0,2 0-1 0 0,-1-1 0 0 0,1 1 1 0 0,1-2-1 0 0,0 1 0 0 0,1-2 1 0 0,19 16-1 0 0,-23-21-63 0 0,0 0 0 0 0,0-1 0 0 0,0 0-1 0 0,1 0 1 0 0,0-1 0 0 0,-1 0 0 0 0,1 0 0 0 0,0-1-1 0 0,0 0 1 0 0,0 0 0 0 0,0-1 0 0 0,1 0 0 0 0,-1-1-1 0 0,0 1 1 0 0,1-2 0 0 0,-1 1 0 0 0,0-1 0 0 0,0 0-1 0 0,9-3 1 0 0,0 0-115 0 0,-1-1 1 0 0,0-1-1 0 0,0 0 0 0 0,0-1 1 0 0,21-13-1 0 0,-8 1-2557 0 0,45-38 0 0 0,-49 35-4473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1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10591 0 0,'-2'3'60'0'0,"1"0"1"0"0,0 0-1 0 0,-1 0 0 0 0,1 1 0 0 0,0-1 0 0 0,1 1 0 0 0,-1-1 0 0 0,0 1 0 0 0,1-1 0 0 0,0 1 1 0 0,0-1-1 0 0,0 1 0 0 0,0-1 0 0 0,1 1 0 0 0,-1-1 0 0 0,1 1 0 0 0,0-1 0 0 0,0 1 1 0 0,0-1-1 0 0,1 0 0 0 0,-1 0 0 0 0,3 4 0 0 0,2 2 847 0 0,1-2 1 0 0,0 1-1 0 0,0-1 1 0 0,0 0-1 0 0,1 0 0 0 0,0-1 1 0 0,12 7-1 0 0,0 1-766 0 0,0-1-235 0 0,-1-1 0 0 0,2-1 0 0 0,0-1 0 0 0,0-1 0 0 0,25 7 0 0 0,-41-14-321 0 0,0-1-1 0 0,0 1 1 0 0,1-1 0 0 0,-1-1 0 0 0,0 1-1 0 0,9-1 1 0 0,7-2-5457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1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11863 0 0,'1'9'174'0'0,"0"-1"0"0"0,1 1 1 0 0,0 0-1 0 0,0-1 0 0 0,1 0 0 0 0,1 1 0 0 0,-1-1 0 0 0,1 0 0 0 0,1-1 0 0 0,-1 1 0 0 0,1-1 0 0 0,0 0 0 0 0,10 10 0 0 0,-5-7 127 0 0,1 0-1 0 0,0 0 0 0 0,1-1 1 0 0,0 0-1 0 0,0-1 1 0 0,1 0-1 0 0,17 7 0 0 0,-23-13-306 0 0,0 1 0 0 0,0-1-1 0 0,0 0 1 0 0,0-1 0 0 0,0 0 0 0 0,0 0-1 0 0,14 0 1 0 0,8-4-4561 0 0,-14 1-632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1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96 7831 0 0,'-4'4'118'0'0,"1"-1"-1"0"0,1 1 0 0 0,-1 0 0 0 0,1 0 1 0 0,-1 0-1 0 0,1 0 0 0 0,0 1 1 0 0,0-1-1 0 0,1 0 0 0 0,0 1 0 0 0,-1 0 1 0 0,1-1-1 0 0,1 1 0 0 0,-1 0 0 0 0,1-1 1 0 0,0 1-1 0 0,0 0 0 0 0,0-1 1 0 0,0 1-1 0 0,1 0 0 0 0,0-1 0 0 0,0 1 1 0 0,2 5-1 0 0,1 2 43 0 0,1 0 0 0 0,0 1 0 0 0,1-2 0 0 0,0 1 0 0 0,1-1 0 0 0,0 0 0 0 0,11 13 0 0 0,89 96 422 0 0,-91-106-497 0 0,0 0-1 0 0,0-1 1 0 0,2-1-1 0 0,-1 0 1 0 0,33 15-1 0 0,-35-20 66 0 0,0-1-1 0 0,0 0 1 0 0,1-1-1 0 0,0-1 1 0 0,0 0-1 0 0,0-2 1 0 0,22 2 0 0 0,-33-3-30 0 0,1-1 1 0 0,-1-1 0 0 0,1 1 0 0 0,-1-1-1 0 0,0 0 1 0 0,1 0 0 0 0,-1 0 0 0 0,0-1-1 0 0,0 1 1 0 0,0-1 0 0 0,0-1 0 0 0,0 1-1 0 0,0-1 1 0 0,-1 0 0 0 0,1 0 0 0 0,-1 0-1 0 0,0 0 1 0 0,0-1 0 0 0,0 0 0 0 0,0 0-1 0 0,-1 0 1 0 0,1 0 0 0 0,-1-1 0 0 0,0 1-1 0 0,4-10 1 0 0,-4 6 32 0 0,0 0-1 0 0,-1 0 1 0 0,0 0-1 0 0,0 0 1 0 0,-1-1-1 0 0,0 1 1 0 0,0-1-1 0 0,-1 1 1 0 0,0 0-1 0 0,-1-1 1 0 0,0 1-1 0 0,0-1 1 0 0,-3-8-1 0 0,-2-5 82 0 0,0 1 1 0 0,-2 0-1 0 0,-18-35 0 0 0,19 41-127 0 0,-1 0 0 0 0,-1 1 0 0 0,-1 0 0 0 0,0 0 0 0 0,0 1 0 0 0,-1 0 0 0 0,-21-17 0 0 0,-2 1-11 0 0,22 18-230 0 0,-2 0 0 0 0,1 0 0 0 0,-1 1-1 0 0,-1 1 1 0 0,-19-10 0 0 0,22 13-601 0 0,-9-3-1144 0 0,7 7-2747 0 0,1 3-1129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1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6911 0 0,'2'0'7083'0'0,"6"-2"-6342"0"0,-1 0-1 0 0,1 0 1 0 0,-1 0 0 0 0,0-1 0 0 0,0 0 0 0 0,9-5-1 0 0,42-30 538 0 0,-8 5-633 0 0,126-50-177 0 0,-111 55-937 0 0,-2 4-2250 0 0,-34 11 1096 0 0</inkml:trace>
  <inkml:trace contextRef="#ctx0" brushRef="#br0" timeOffset="1">778 1 13647 0 0,'0'0'1239'0'0,"0"2"-1022"0"0,6 43 563 0 0,-3-10 727 0 0,17 64 0 0 0,-17-89-1655 0 0,0-1 0 0 0,0-1 0 0 0,1 1-1 0 0,0 0 1 0 0,0-1 0 0 0,1 0 0 0 0,0 0 0 0 0,1 0 0 0 0,-1-1 0 0 0,1 0 0 0 0,1 0-1 0 0,7 6 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5527 0 0,'2'1'423'0'0,"5"9"65"0"0,0 0 0 0 0,0 1 1 0 0,-1-1-1 0 0,0 1 0 0 0,-1 1 0 0 0,6 20 0 0 0,2 1 1416 0 0,122 235 2414 0 0,-25-90-4452 0 0,-74-116-1256 0 0,-20-34-52 0 0</inkml:trace>
  <inkml:trace contextRef="#ctx0" brushRef="#br0" timeOffset="1">0 569 14279 0 0,'0'0'3564'0'0,"3"0"-2454"0"0,32-8 884 0 0,61-6 0 0 0,-55 9-1861 0 0,44-10 0 0 0,6-8-1747 0 0,-40 15 612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10911 0 0,'0'0'987'0'0,"5"0"-683"0"0,-5 0-397 0 0,7 1 786 0 0,-1-1 1 0 0,0 0 0 0 0,0-1 0 0 0,0 1-1 0 0,6-3 1 0 0,24-9 521 0 0,0-1-1 0 0,37-20 0 0 0,65-44 311 0 0,-71 39-1027 0 0,170-83-122 0 0,-62 32-812 0 0,-77 39-1052 0 0,-33 19-2815 0 0,-38 19-1752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31 919 0 0,'1'-1'67'0'0,"5"-13"977"0"0,1-2 7637 0 0,-5 18-8010 0 0,2 3-508 0 0,-1 0 1 0 0,0-1-1 0 0,0 1 0 0 0,-1 1 1 0 0,0-1-1 0 0,1 0 0 0 0,-2 1 1 0 0,3 5-1 0 0,7 52 310 0 0,-4-21-308 0 0,21 110-657 0 0,-24-117 165 0 0</inkml:trace>
  <inkml:trace contextRef="#ctx0" brushRef="#br0" timeOffset="1">94 397 8751 0 0,'-85'-47'2780'0'0,"84"46"-2261"0"0,-6-1-817 0 0,17 6 5077 0 0,-7-3-4773 0 0,1 0 0 0 0,-1 0 0 0 0,1-1 0 0 0,0 1 0 0 0,-1-1-1 0 0,6 0 1 0 0,-4 0-33 0 0,-1 0 0 0 0,0 1 0 0 0,1-1 0 0 0,7 3 0 0 0,2 1-451 0 0,-8-1 86 0 0,0-1 0 0 0,1 0-1 0 0,-1-1 1 0 0,7 2 0 0 0,7-1-543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4607 0 0,'0'0'10911'0'0,"0"11"-8854"0"0,1-9-1960 0 0,0 0 0 0 0,0 0 0 0 0,0 0 0 0 0,0 0-1 0 0,0 0 1 0 0,0 0 0 0 0,1-1 0 0 0,-1 1 0 0 0,1 0-1 0 0,-1-1 1 0 0,1 1 0 0 0,0-1 0 0 0,-1 0 0 0 0,1 0 0 0 0,0 0-1 0 0,0 1 1 0 0,0-2 0 0 0,0 1 0 0 0,0 0 0 0 0,0 0-1 0 0,2 0 1 0 0,9 3 171 0 0,0-1-1 0 0,15 2 1 0 0,-26-5-225 0 0,11 2 137 0 0,0-2 0 0 0,0 0-1 0 0,20-2 1 0 0,19-1 152 0 0,-13 4-122 0 0,242 2 662 0 0,-265-4-842 0 0,44-1 154 0 0,88-15 1 0 0,-62 2-101 0 0,1 3 0 0 0,131 1 0 0 0,-165 9 44 0 0,-50 2-75 0 0,4 1-31 0 0,-6 0 31 0 0,-19-14 11 0 0,-4-3-139 0 0,0-1 0 0 0,1-1 0 0 0,1-1-1 0 0,0 0 1 0 0,2-2 0 0 0,0 0 0 0 0,1-2 0 0 0,1 1-1 0 0,-16-33 1 0 0,-24-64 187 0 0,34 71-521 0 0,19 39 258 0 0,2 6 75 0 0,-1-4 49 0 0,1 6-45 0 0,3 2 66 0 0,-1 0 0 0 0,1 0 0 0 0,-1 0-1 0 0,1 0 1 0 0,-1 0 0 0 0,0 0 0 0 0,1 1-1 0 0,-1-1 1 0 0,0 1 0 0 0,0-1-1 0 0,1 2 1 0 0,-1-1 0 0 0,7 10 34 0 0,0 1-1 0 0,12 24 0 0 0,-6-8-37 0 0,-11-26 10 0 0,-3-2 0 0 0,1 0 0 0 0,0 0 0 0 0,0 0 0 0 0,-1 1 0 0 0,1-1 0 0 0,-1 0 0 0 0,1 0 0 0 0,-1 1 0 0 0,1-1 0 0 0,-1 0 0 0 0,0 0 0 0 0,0 1 0 0 0,0 1 0 0 0,1 0 27 0 0,0 0 1 0 0,-1 0-1 0 0,1 0 0 0 0,-1 0 0 0 0,0-1 0 0 0,0 1 0 0 0,0 0 1 0 0,0 0-1 0 0,-1 0 0 0 0,1 0 0 0 0,-1 0 0 0 0,0-1 1 0 0,0 1-1 0 0,0 0 0 0 0,0-1 0 0 0,-1 4 0 0 0,-1-3 26 0 0,1 1 0 0 0,-1 0-1 0 0,0-1 1 0 0,0 0-1 0 0,0 0 1 0 0,-1 0-1 0 0,1 0 1 0 0,-1 0 0 0 0,-5 3-1 0 0,-4 1-61 0 0,0-1 0 0 0,0 0 0 0 0,-1-1 0 0 0,0-1 0 0 0,-18 4-1 0 0,-150 18 543 0 0,57-10 4 0 0,-78 3 412 0 0,91-10-613 0 0,102-8-334 0 0,7 0-3 0 0,0 0-1 0 0,0-1 0 0 0,0 0 1 0 0,0 1-1 0 0,0-1 0 0 0,1 0 0 0 0,-1 0 1 0 0,0-1-1 0 0,0 1 0 0 0,0-1 1 0 0,0 1-1 0 0,0-1 0 0 0,1 0 1 0 0,-1 0-1 0 0,0 0 0 0 0,-3-2 0 0 0,5 2-134 0 0,3 0-213 0 0,5-2 288 0 0,0 1 0 0 0,0 0 0 0 0,0 0 0 0 0,0 1 0 0 0,0 0 0 0 0,0 0 0 0 0,0 0 0 0 0,14 1 0 0 0,61 9-74 0 0,-73-8 119 0 0,36 6-13 0 0,315 33-82 0 0,-300-40 86 0 0,73-8-1 0 0,-125 7 10 0 0,-1 1 5 0 0,21-6-82 0 0,-98 24 35 0 0,-95 14 115 0 0,88-15-33 0 0,-136 12 1 0 0,183-27-22 0 0,1-2-1 0 0,-1 0 0 0 0,0-2 0 0 0,-44-9 0 0 0,65 8-18 0 0,24 1-77 0 0,19 1 78 0 0,-1 2 1 0 0,1 2 0 0 0,35 6-1 0 0,97 28-85 0 0,2 0 2 0 0,-135-32 88 0 0,0-1-1 0 0,0-2 0 0 0,39-2 0 0 0,-59-1 2 0 0,-1-1 0 0 0,0 0 0 0 0,1-1 0 0 0,-1 0 0 0 0,0-1 0 0 0,-1 0 0 0 0,16-8 0 0 0,-27 12 9 0 0,1-1 0 0 0,-1 1 0 0 0,1 0 0 0 0,-1 0 0 0 0,1 0 0 0 0,-1-1 0 0 0,0 1 0 0 0,1 0 0 0 0,-1 0 0 0 0,0-1 0 0 0,1 1 0 0 0,-1 0 0 0 0,0-1 0 0 0,1 1 0 0 0,-1 0 0 0 0,0-1 0 0 0,0 1 0 0 0,1 0 0 0 0,-1-1 0 0 0,0 1 0 0 0,0-1 0 0 0,0-1 0 0 0,-1 1 0 0 0,1 0 0 0 0,-1-1 0 0 0,0 1 0 0 0,1 0 0 0 0,-1 0 0 0 0,0-1 0 0 0,0 1 0 0 0,0 0 0 0 0,0 0 0 0 0,0 0 0 0 0,0 0 0 0 0,0 0 0 0 0,-1 0 0 0 0,1 0 0 0 0,0 1 1 0 0,0-1-1 0 0,-1 0 0 0 0,0 0 0 0 0,-31-12 59 0 0,4 7-40 0 0,-1 2 0 0 0,0 0 0 0 0,-52 2 0 0 0,62 2-19 0 0,-156-5 0 0 0,147 2 0 0 0,-1-1 0 0 0,1-1 0 0 0,-54-17 0 0 0,56 12 0 0 0,4 3 0 0 0,1-2 0 0 0,-29-14 0 0 0,49 22-2 0 0,0 0 0 0 0,1 0 0 0 0,-1 0 0 0 0,0 0 0 0 0,1-1 0 0 0,-1 1 0 0 0,1 0 0 0 0,0-1 0 0 0,-1 1 0 0 0,1-1 0 0 0,0 0 0 0 0,0 1 0 0 0,0-1 0 0 0,0 0 0 0 0,0 1 0 0 0,0-1 0 0 0,1 0 0 0 0,-1 0 0 0 0,0 0 0 0 0,1 0 0 0 0,0 0 0 0 0,-1 0 0 0 0,1 0 0 0 0,0 0 0 0 0,0 0 0 0 0,0 0 0 0 0,0 0 0 0 0,1 0 0 0 0,-1 0 0 0 0,0 0 0 0 0,1 1 0 0 0,0-1 0 0 0,-1 0 0 0 0,1 0 0 0 0,1-2 0 0 0,0-1-7 0 0,1-1-1 0 0,1 1 0 0 0,-1 0 1 0 0,1-1-1 0 0,0 2 1 0 0,0-1-1 0 0,0 0 0 0 0,0 1 1 0 0,11-8-1 0 0,4 0-9 0 0,1 0-1 0 0,0 2 1 0 0,1 0-1 0 0,0 1 1 0 0,0 1 0 0 0,24-5-1 0 0,135-21-92 0 0,-80 14 112 0 0,-90 17 16 0 0,-8 2 59 0 0,-11 14-6 0 0,0-2-59 0 0,-1 0 0 0 0,0-1 0 0 0,-1 0 0 0 0,-14 10 0 0 0,-53 32 60 0 0,50-35-62 0 0,3-1 5 0 0,-2 0-1 0 0,0-2 0 0 0,-1-2 1 0 0,0 0-1 0 0,-38 9 1 0 0,57-19-8 0 0,0 0 0 0 0,0-1 1 0 0,0 0-1 0 0,-1-1 0 0 0,1 0 1 0 0,0-1-1 0 0,-1 0 0 0 0,1 0 1 0 0,-17-5-1 0 0,16 2-5 0 0,5-3-15 0 0,5 6 8 0 0,0 0 0 0 0,0 0-1 0 0,0-1 1 0 0,1 1-1 0 0,-1 0 1 0 0,0 0-1 0 0,1 0 1 0 0,-1-1-1 0 0,1 1 1 0 0,-1 0-1 0 0,1 0 1 0 0,0 0 0 0 0,-1 0-1 0 0,1 0 1 0 0,0 0-1 0 0,0 0 1 0 0,0 0-1 0 0,0 0 1 0 0,0 1-1 0 0,2-3 1 0 0,0 1-11 0 0,1-1 0 0 0,0 1-1 0 0,0 0 1 0 0,0 0 0 0 0,4-2 0 0 0,14-1-23 0 0,-1 0 0 0 0,1 1 0 0 0,33-1 1 0 0,-20 2-8 0 0,-2 0 37 0 0,32-3-26 0 0,98-23 0 0 0,-142 24 37 0 0,89-28 0 0 0,-105 31-3 0 0,15-3 22 0 0,-18 4 125 0 0,-14 8 17 0 0,-87 69-48 0 0,-15 11 60 0 0,97-76-155 0 0,-1 0 0 0 0,0-2 0 0 0,-1 0-1 0 0,-38 13 1 0 0,29-14 0 0 0,-53 8-1 0 0,69-15-15 0 0,0 0 0 0 0,1-1 1 0 0,-1 0-1 0 0,0-1 0 0 0,1 0 0 0 0,-1-1 0 0 0,-17-5 0 0 0,27 7-12 0 0,0 0-1 0 0,0-1 0 0 0,0 0 1 0 0,0 1-1 0 0,0-1 0 0 0,1 0 1 0 0,-1 0-1 0 0,0 0 1 0 0,0 0-1 0 0,1-1 0 0 0,-1 1 1 0 0,1 0-1 0 0,-1-1 1 0 0,1 1-1 0 0,0-1 0 0 0,0 1 1 0 0,-1-1-1 0 0,1 0 0 0 0,0 1 1 0 0,0-1-1 0 0,1 0 1 0 0,-1 0-1 0 0,0 0 0 0 0,0-2 1 0 0,1 2-2 0 0,0 0 0 0 0,0 0 0 0 0,0 0 0 0 0,0 0 1 0 0,1 0-1 0 0,-1 0 0 0 0,1 0 0 0 0,0 0 0 0 0,-1 0 0 0 0,1 0 1 0 0,0 1-1 0 0,0-1 0 0 0,0 0 0 0 0,0 0 0 0 0,0 1 0 0 0,1-1 1 0 0,-1 1-1 0 0,0-1 0 0 0,1 1 0 0 0,-1-1 0 0 0,1 1 0 0 0,0 0 1 0 0,2-2-1 0 0,3-1-6 0 0,0 0-1 0 0,0 0 1 0 0,0 0 0 0 0,0 1-1 0 0,1 1 1 0 0,8-3 0 0 0,49-8-93 0 0,-32 8 94 0 0,128-19-139 0 0,-97 15 100 0 0,47-14 45 0 0,-31 5 11 0 0,-37 8 0 0 0,23-5 11 0 0,-64 14 42 0 0,-13 11 80 0 0,-14 7 10 0 0,0-2 0 0 0,-1-1-1 0 0,-37 14 1 0 0,42-18-128 0 0,2-1 7 0 0,-29 8 0 0 0,43-15-20 0 0,-1-1 0 0 0,0 1 0 0 0,1-1 0 0 0,-1-1 0 0 0,0 1 1 0 0,0-1-1 0 0,0 0 0 0 0,0-1 0 0 0,-9-1 0 0 0,14 2-31 0 0,1 0-1 0 0,0 0 0 0 0,-1 0 1 0 0,1 0-1 0 0,-1 0 1 0 0,1 0-1 0 0,0 0 1 0 0,-1 0-1 0 0,1 0 1 0 0,0 0-1 0 0,-1-1 1 0 0,1 1-1 0 0,0 0 0 0 0,0 0 1 0 0,-1 0-1 0 0,1-1 1 0 0,0 1-1 0 0,-1 0 1 0 0,1 0-1 0 0,0-1 1 0 0,0 1-1 0 0,0 0 0 0 0,-1 0 1 0 0,1-1-1 0 0,0 1 1 0 0,0 0-1 0 0,0-1 1 0 0,0 1-1 0 0,-1 0 1 0 0,1-1-1 0 0,0 0 0 0 0,0 1-138 0 0,1-1-1 0 0,-1 0 0 0 0,0 0 0 0 0,0 1 0 0 0,1-1 0 0 0,-1 0 1 0 0,1 1-1 0 0,-1-1 0 0 0,1 0 0 0 0,-1 1 0 0 0,1-1 0 0 0,-1 0 1 0 0,2 0-1 0 0,27-20-5975 0 0,-24 18 5021 0 0,12-10-4581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35 9671 0 0,'0'-2'748'0'0,"0"0"-634"0"0,-1 1 1 0 0,1-1-1 0 0,0 1 0 0 0,-1-1 0 0 0,1 1 0 0 0,-1-1 0 0 0,0 1 0 0 0,1-1 0 0 0,-1 1 0 0 0,0 0 1 0 0,0-1-1 0 0,0 1 0 0 0,0 0 0 0 0,0 0 0 0 0,0 0 0 0 0,-1-1 0 0 0,1 1 0 0 0,0 0 0 0 0,0 1 0 0 0,-3-2 1 0 0,2 1 70 0 0,0 0 0 0 0,-1 0 0 0 0,1 1 0 0 0,0-1 0 0 0,-1 1 0 0 0,1 0 1 0 0,0 0-1 0 0,-1 0 0 0 0,1 0 0 0 0,-1 0 0 0 0,1 0 0 0 0,-4 2 0 0 0,-1 0 205 0 0,0 0 1 0 0,0 0-1 0 0,1 1 0 0 0,-1 0 0 0 0,1 0 0 0 0,0 1 1 0 0,-1 0-1 0 0,-7 7 0 0 0,6-3-229 0 0,1-1-1 0 0,0 1 1 0 0,1 1-1 0 0,0-1 1 0 0,0 1 0 0 0,1 0-1 0 0,0 1 1 0 0,0-1 0 0 0,1 1-1 0 0,1 0 1 0 0,-1 0-1 0 0,2 0 1 0 0,-1 0 0 0 0,-1 17-1 0 0,3-10-72 0 0,0 0 0 0 0,1-1 0 0 0,0 1 0 0 0,2 0 0 0 0,0 0 0 0 0,0-1 0 0 0,2 1 0 0 0,7 21 0 0 0,-9-32-66 0 0,0-1 0 0 0,1 1 0 0 0,-1-1 0 0 0,1 0 0 0 0,0 0 0 0 0,1 0-1 0 0,-1 0 1 0 0,1-1 0 0 0,0 1 0 0 0,8 6 0 0 0,-3-4 7 0 0,0-1 0 0 0,1 0 0 0 0,-1-1 1 0 0,19 7-1 0 0,-23-10-22 0 0,-1 0-1 0 0,1-1 1 0 0,0 0 0 0 0,0 0 0 0 0,-1 0 0 0 0,1-1 0 0 0,0 0-1 0 0,0 0 1 0 0,0 0 0 0 0,0 0 0 0 0,0-1 0 0 0,0 1-1 0 0,-1-1 1 0 0,1-1 0 0 0,0 1 0 0 0,-1-1 0 0 0,1 1-1 0 0,-1-2 1 0 0,7-3 0 0 0,-3 2 6 0 0,-1-1 0 0 0,0 0-1 0 0,0-1 1 0 0,-1 0 0 0 0,0 0 0 0 0,0 0 0 0 0,0-1-1 0 0,-1 0 1 0 0,10-15 0 0 0,-9 13-1 0 0,-1 0 1 0 0,0 0-1 0 0,0-1 1 0 0,-1 0-1 0 0,-1 0 1 0 0,1 0 0 0 0,-2-1-1 0 0,1 1 1 0 0,0-13-1 0 0,-1-1-9 0 0,-1 20-5 0 0,0-1 1 0 0,0 1-1 0 0,-1 0 1 0 0,0 0-1 0 0,0-1 1 0 0,0 1-1 0 0,0 0 1 0 0,-1-1-1 0 0,0 1 1 0 0,0 0-1 0 0,0 0 1 0 0,0 0-1 0 0,0 0 1 0 0,-1 0-1 0 0,0 0 1 0 0,-3-5-1 0 0,-5-4-499 0 0,-16-17-1 0 0,-2 4-7121 0 0,18 17 1552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0,'1'2'819'0'0,"6"6"-234"0"0,0 0 0 0 0,-1 1 0 0 0,0 0 1 0 0,-1 0-1 0 0,0 1 0 0 0,0-1 0 0 0,5 19 0 0 0,19 76 4213 0 0,14 123-2063 0 0,-6-30-2613 0 0,-11-98-924 0 0,-11-61-2231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9215 0 0,'6'26'958'0'0,"0"0"-1"0"0,2-1 0 0 0,18 41 0 0 0,-21-55-416 0 0,156 323 1800 0 0,-135-283-2333 0 0,-10-18-640 0 0,-2 1 0 0 0,11 36 0 0 0,-16-42-959 0 0</inkml:trace>
  <inkml:trace contextRef="#ctx0" brushRef="#br0" timeOffset="1">16 693 10135 0 0,'-6'-8'851'0'0,"-2"-4"-454"0"0,6 6 2739 0 0,4 5-2596 0 0,-1-1 1 0 0,1 1-1 0 0,0 0 0 0 0,0-1 0 0 0,-1 1 0 0 0,1 0 0 0 0,4-1 0 0 0,-5 1-290 0 0,8-2 78 0 0,0 0-1 0 0,0 1 1 0 0,0 0 0 0 0,1 0 0 0 0,-1 1 0 0 0,1 0-1 0 0,13 1 1 0 0,17-2-25 0 0,0-4-216 0 0,1-1 0 0 0,55-18 1 0 0,17-17-2895 0 0,-77 27-4264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1046 2 11143 0 0,'-2'-1'248'0'0,"-6"1"-91"0"0,1 0-1 0 0,-1 0 0 0 0,0 0 0 0 0,0 1 0 0 0,-10 3 1 0 0,6-2-107 0 0,1 0 0 0 0,-13 0 0 0 0,-17-4 1432 0 0,20 1-324 0 0,-24 2 0 0 0,4 0 223 0 0,-59-5 0 0 0,87 3-1213 0 0,-83 2 931 0 0,66 0-806 0 0,-146 7 593 0 0,-55-16-561 0 0,129 0-81 0 0,59 10 120 0 0,42-2-268 0 0,2 1-128 0 0,23 49 20 0 0,-16-37 12 0 0,-1 0 1 0 0,-1 0-1 0 0,8 26 0 0 0,-7-10-9 0 0,33 160 354 0 0,-38-167-273 0 0,-3 33 0 0 0,1-23-40 0 0,-3-6 11 0 0,2-16-16 0 0,-1-1 1 0 0,1 20-1 0 0,0-20-5 0 0,1-6 20 0 0,0-3-41 0 0,0 1-1 0 0,0-1 0 0 0,0 0 0 0 0,0 0 1 0 0,0 0-1 0 0,0 0 0 0 0,0 0 0 0 0,0 0 0 0 0,0 0 1 0 0,0 0-1 0 0,0 0 0 0 0,0 1 0 0 0,0-1 0 0 0,0 0 1 0 0,0 0-1 0 0,0 0 0 0 0,0 0 0 0 0,0 0 0 0 0,0 0 1 0 0,0 0-1 0 0,0 0 0 0 0,0 0 0 0 0,0 0 1 0 0,0 0-1 0 0,1 0 0 0 0,-1 1 0 0 0,0-1 0 0 0,0 0 1 0 0,0 0-1 0 0,0 0 0 0 0,0 0 0 0 0,0 0 0 0 0,0 0 1 0 0,0 0-1 0 0,0 0 0 0 0,0 0 0 0 0,0 0 1 0 0,1 0-1 0 0,-1 0 0 0 0,0 0 0 0 0,0 0 0 0 0,0 0 1 0 0,0 0-1 0 0,0 0 0 0 0,0 0 0 0 0,0 0 0 0 0,1 0 1 0 0,5-3 2 0 0,6-8-6 0 0,-11 10 3 0 0,11-9-6 0 0,1 0 0 0 0,1 1-1 0 0,-1 0 1 0 0,2 1 0 0 0,-1 1 0 0 0,1 0-1 0 0,16-5 1 0 0,114-27-69 0 0,-127 35 69 0 0,98-26-260 0 0,181-72-1 0 0,-42-1-914 0 0,-253 102 1318 0 0,-22 1 59 0 0,-109-6 189 0 0,35 3-146 0 0,44 2-65 0 0,-76 9-1 0 0,12 0-40 0 0,6-9-61 0 0,-151-22 0 0 0,253 23-73 0 0,4 0 0 0 0,0-1 0 0 0,-1 1 0 0 0,1-1 0 0 0,0 1 0 0 0,0-1 0 0 0,-1 0-1 0 0,1 0 1 0 0,0 0 0 0 0,-3-2 0 0 0,20 1-72 0 0,134-1-113 0 0,16 0-144 0 0,-159 2 310 0 0,252-19 35 0 0,-2-17 50 0 0,-229 29-95 0 0,-14 4 5 0 0,25-4 0 0 0,-36 8 78 0 0,-14 2 75 0 0,-248 79 774 0 0,49-13-809 0 0,-5-24 148 0 0,-1-16-32 0 0,214-28-211 0 0,-58 10 39 0 0,90-6-202 0 0,53 2 68 0 0,0-3 1 0 0,113-11-1 0 0,-137 2 46 0 0,1-3 0 0 0,-2-3-1 0 0,1-2 1 0 0,60-24-1 0 0,-105 34 51 0 0,-9 3 2 0 0,-1 0 0 0 0,1 0 0 0 0,-1-1 0 0 0,1 1 0 0 0,-1-1 0 0 0,0 0 0 0 0,0 0 0 0 0,0 0 0 0 0,0 0 0 0 0,0-1 0 0 0,5-4 0 0 0,-7 5 55 0 0,-3 3 8 0 0,-51 14 34 0 0,-60 27 1 0 0,66-23-27 0 0,-1-2 0 0 0,-98 22-1 0 0,66-25 15 0 0,-88 5 0 0 0,143-17-65 0 0,0-1 0 0 0,0-1 1 0 0,1-1-1 0 0,-45-7 0 0 0,69 8-21 0 0,0 0-1 0 0,0-1 1 0 0,1 1-1 0 0,-1 0 0 0 0,0 0 1 0 0,0 0-1 0 0,0 0 0 0 0,1 0 1 0 0,-1 0-1 0 0,0-1 0 0 0,0 1 1 0 0,0 0-1 0 0,1 0 1 0 0,-1 0-1 0 0,0-1 0 0 0,0 1 1 0 0,0 0-1 0 0,0 0 0 0 0,0 0 1 0 0,1-1-1 0 0,-1 1 0 0 0,0 0 1 0 0,0 0-1 0 0,0-1 1 0 0,0 1-1 0 0,0 0 0 0 0,0 0 1 0 0,0-1-1 0 0,0 1 0 0 0,0 0 1 0 0,0 0-1 0 0,0-1 0 0 0,0 1 1 0 0,0 0-1 0 0,0 0 1 0 0,0-1-1 0 0,0 1 0 0 0,0 0 1 0 0,0 0-1 0 0,-1-1 0 0 0,1 1 1 0 0,0 0-1 0 0,0 0 0 0 0,0-1 1 0 0,0 1-1 0 0,0 0 1 0 0,-1 0-1 0 0,1 0 0 0 0,0-1 1 0 0,0 1-1 0 0,0 0 0 0 0,-1 0 1 0 0,1 0-1 0 0,0 0 0 0 0,0 0 1 0 0,0 0-1 0 0,-1-1 1 0 0,1 1-1 0 0,0 0 0 0 0,0 0 1 0 0,-1 0-1 0 0,1 0 0 0 0,0 0 1 0 0,0 0-1 0 0,-1 0 0 0 0,1 0 1 0 0,5-4-15 0 0,0 1-1 0 0,1 0 1 0 0,-1 0 0 0 0,1 1 0 0 0,0-1-1 0 0,0 1 1 0 0,0 0 0 0 0,9-1 0 0 0,50-6-67 0 0,26 6-5 0 0,22-2-2 0 0,-112 5 89 0 0,137-20 0 0 0,-110 15 0 0 0,0-2 0 0 0,52-19 0 0 0,-63 17 0 0 0,-1 0 0 0 0,28-20 0 0 0,-10 6 0 0 0,-29 20 0 0 0,0 0 1 0 0,0 0 0 0 0,1-1 1 0 0,-1 0-1 0 0,-1 0 0 0 0,1-1 0 0 0,-1 1 0 0 0,1-1 1 0 0,5-8-1 0 0,-10 12 1 0 0,0 1 1 0 0,0-1 0 0 0,0 1-1 0 0,0-1 1 0 0,0 1-1 0 0,0 0 1 0 0,0-1 0 0 0,0 1-1 0 0,0-1 1 0 0,0 1 0 0 0,0-1-1 0 0,0 1 1 0 0,0-1-1 0 0,-1 1 1 0 0,1-1 0 0 0,0 1-1 0 0,0 0 1 0 0,0-1-1 0 0,-1 1 1 0 0,1-1 0 0 0,0 1-1 0 0,-1 0 1 0 0,1-1-1 0 0,0 1 1 0 0,0 0 0 0 0,-1-1-1 0 0,0 1 1 0 0,-8-9 30 0 0,6 8-29 0 0,-1-1 0 0 0,1 1 0 0 0,0 0 0 0 0,-1 0 0 0 0,1 0-1 0 0,0 1 1 0 0,-1-1 0 0 0,1 1 0 0 0,-1 0 0 0 0,1 0-1 0 0,-1 0 1 0 0,0 0 0 0 0,-5 2 0 0 0,-3 0 8 0 0,0 0 1 0 0,-20 8-1 0 0,-60 30-12 0 0,13-6 0 0 0,11-9 24 0 0,-1-2 0 0 0,-111 22 0 0 0,164-43-24 0 0,1 0 0 0 0,-1-1 0 0 0,-1-1 0 0 0,-17-1 0 0 0,34 1-3 0 0,0 0 0 0 0,-1 0-1 0 0,1 0 1 0 0,-1 0 0 0 0,1 0-1 0 0,-1 0 1 0 0,1 0 0 0 0,-1 0 0 0 0,1 0-1 0 0,-1-1 1 0 0,1 1 0 0 0,0 0-1 0 0,-1 0 1 0 0,1 0 0 0 0,-1-1 0 0 0,1 1-1 0 0,0 0 1 0 0,-1 0 0 0 0,1-1-1 0 0,0 1 1 0 0,-1 0 0 0 0,1-1-1 0 0,0 1 1 0 0,-1 0 0 0 0,1-1 0 0 0,0 1-1 0 0,0 0 1 0 0,-1-1 0 0 0,1 1-1 0 0,0-1 1 0 0,0 1 0 0 0,0-1 0 0 0,0 1-1 0 0,-1 0 1 0 0,1-1 0 0 0,0 1-1 0 0,0-1 1 0 0,0 1 0 0 0,0-1 0 0 0,0 1-1 0 0,0-1 1 0 0,0 1 0 0 0,0-1-1 0 0,1 1 1 0 0,-1-2-8 0 0,0 1-1 0 0,1 0 1 0 0,-1 0-1 0 0,1 0 0 0 0,0 0 1 0 0,-1 0-1 0 0,1 0 1 0 0,0 0-1 0 0,0 0 1 0 0,-1 0-1 0 0,1 1 1 0 0,0-1-1 0 0,0 0 1 0 0,0 0-1 0 0,0 1 1 0 0,2-2-1 0 0,13-3-45 0 0,0 0 1 0 0,0 0-1 0 0,1 2 0 0 0,0 0 1 0 0,27-1-1 0 0,1 0 16 0 0,59-5 6 0 0,-59 6 19 0 0,71-13 0 0 0,-106 13-19 0 0,-1 2-1 0 0,1-1 0 0 0,0 2 1 0 0,0-1-1 0 0,0 1 0 0 0,16 2 1 0 0,-25-2-220 0 0,-3 12-1273 0 0,1-10 1248 0 0,1 0 0 0 0,-1 0 0 0 0,0 0 0 0 0,0-1 0 0 0,0 1 0 0 0,1 0 0 0 0,-1 0 0 0 0,-1-1 0 0 0,1 1 0 0 0,0-1 0 0 0,-2 2 0 0 0,-8 7-6288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4143 0 0,'0'2'2768'0'0,"-1"5"-731"0"0,0 1 0 0 0,0 0 0 0 0,2 10 0 0 0,0-6-1286 0 0,1-1 0 0 0,0 1-1 0 0,5 16 1 0 0,20 63 329 0 0,-6-18-1447 0 0,47 111-1 0 0,-67-180-243 0 0,2 3 316 0 0,11 5-10847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6447 0 0,'1'2'499'0'0,"11"34"-98"0"0,-12-35-112 0 0,1 1 0 0 0,0-1-1 0 0,0 0 1 0 0,0 0-1 0 0,1 0 1 0 0,-1 0-1 0 0,0 0 1 0 0,0-1-1 0 0,3 2 1 0 0,6 6 936 0 0,9 12 461 0 0,-3-4-1083 0 0,-1 1 1 0 0,-1 0-1 0 0,23 38 0 0 0,122 236-123 0 0,-122-222-1656 0 0,-24-43-2223 0 0,0-1-1528 0 0</inkml:trace>
  <inkml:trace contextRef="#ctx0" brushRef="#br0" timeOffset="1">1 518 12895 0 0,'0'0'998'0'0,"2"1"-522"0"0,8 6 257 0 0,12 8 921 0 0,24 12 0 0 0,-37-23-1439 0 0,0 0 1 0 0,1 0-1 0 0,-1-1 0 0 0,1-1 1 0 0,0 1-1 0 0,13 1 1 0 0,-6-3-113 0 0,1-1-1 0 0,-1-1 1 0 0,1 0 0 0 0,29-6 0 0 0,67-23-193 0 0,-72 16-21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4143 0 0,'0'0'11526'0'0,"5"-3"-10848"0"0,15-11-186 0 0,-20 14-465 0 0,0 0-1 0 0,1-1 0 0 0,-1 1 0 0 0,1-1 1 0 0,0 1-1 0 0,-1 0 0 0 0,1 0 1 0 0,-1-1-1 0 0,1 1 0 0 0,-1 0 0 0 0,1 0 1 0 0,0 0-1 0 0,-1-1 0 0 0,1 1 1 0 0,-1 0-1 0 0,1 0 0 0 0,0 0 0 0 0,-1 0 1 0 0,1 0-1 0 0,0 0 0 0 0,-1 1 1 0 0,1-1-1 0 0,-1 0 0 0 0,1 0 1 0 0,0 1-1 0 0,2-1 98 0 0,5 0 14 0 0,0-2 0 0 0,0 1 0 0 0,0-1 0 0 0,0 0 0 0 0,-1-1 0 0 0,1 0 0 0 0,-1 0 0 0 0,0-1 0 0 0,7-4 0 0 0,-4 3-77 0 0,1 0 0 0 0,-1 0 0 0 0,12-3 0 0 0,50-11-930 0 0,-70 18-515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1839 0 0,'3'0'9864'0'0,"23"-5"-9144"0"0,0-2-1 0 0,0-1 0 0 0,42-18 0 0 0,-19 6-630 0 0,-3 3-4175 0 0,-26 10-458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8751 0 0,'0'0'674'0'0,"2"-1"-438"0"0,1 0-71 0 0,1-1 0 0 0,-1 0 0 0 0,1 0 0 0 0,-1 0 0 0 0,6-5 0 0 0,8-5 601 0 0,4-1 56 0 0,-11 6-451 0 0,1 0 0 0 0,1 1 1 0 0,-1 0-1 0 0,1 1 0 0 0,0 0 1 0 0,22-5-1 0 0,-21 7-566 0 0,0 1 0 0 0,1 0 0 0 0,-1 1 0 0 0,1 1-1 0 0,25 2 1 0 0,-19 2-4721 0 0</inkml:trace>
  <inkml:trace contextRef="#ctx0" brushRef="#br0" timeOffset="1">132 554 5983 0 0,'-1'1'464'0'0,"1"2"-378"0"0,-1 0-64 0 0,-13 9 321 0 0,4-4 2488 0 0,0 0-1 0 0,-11 13 1 0 0,16-16-2359 0 0,1 1 0 0 0,-1 1 0 0 0,1-1 0 0 0,1 0 0 0 0,-5 10 0 0 0,5-8-228 0 0,0 0 0 0 0,0 1-1 0 0,0 0 1 0 0,1 0 0 0 0,1 0 0 0 0,0-1 0 0 0,0 1-1 0 0,0 0 1 0 0,1 1 0 0 0,1-1 0 0 0,0 0 0 0 0,0 0 0 0 0,0-1-1 0 0,5 16 1 0 0,-2-13-91 0 0,1 0 0 0 0,0 0-1 0 0,0 0 1 0 0,1-1 0 0 0,0 1 0 0 0,1-2-1 0 0,0 1 1 0 0,0-1 0 0 0,1 0-1 0 0,16 14 1 0 0,-6-9-148 0 0,-1 0 0 0 0,2-1 0 0 0,0-1 1 0 0,0 0-1 0 0,35 14 0 0 0,-41-21-400 0 0,1-1 1 0 0,1 0 0 0 0,-1 0-1 0 0,0-2 1 0 0,1 1-1 0 0,-1-2 1 0 0,1 0 0 0 0,0-1-1 0 0,25-3 1 0 0,-20 0-1148 0 0,22-7 0 0 0,-10 0-421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0,'0'0'191'0'0,"2"2"-11"0"0,1 1 175 0 0,1-1-1 0 0,-1 1 1 0 0,1-1 0 0 0,0 0 0 0 0,0 0-1 0 0,0 0 1 0 0,6 2 0 0 0,3 1 1016 0 0,16 8 1630 0 0,93 41-139 0 0,-118-52-2819 0 0,14 12-29 0 0,-16-11-7 0 0,0-2 48 0 0,-7 14 82 0 0,4-11-129 0 0,0-1 1 0 0,-1-1-1 0 0,0 1 0 0 0,0 0 1 0 0,0 0-1 0 0,0-1 0 0 0,0 1 1 0 0,-1-1-1 0 0,-3 4 0 0 0,-26 18 77 0 0,24-19-80 0 0,3-1 1 0 0,2-2-1 0 0,1-1-1 0 0,0 1 1 0 0,-1-1 0 0 0,1 0 0 0 0,-1 0 0 0 0,1 0 0 0 0,-1 0 0 0 0,0 0 0 0 0,1 0 0 0 0,-1-1 0 0 0,0 1 0 0 0,1-1 0 0 0,-4 0 0 0 0,1 1 38 0 0,-7-2-33 0 0,1 0 1 0 0,25 2 47 0 0,-10-1-59 0 0,-1 0 0 0 0,1 0 0 0 0,0 0 1 0 0,-1 1-1 0 0,7 1 0 0 0,19 6 23 0 0,-23-7 15 0 0,0 0-1 0 0,0 1 1 0 0,0 0 0 0 0,0 0-1 0 0,-1 0 1 0 0,1 1-1 0 0,-1 0 1 0 0,0 0 0 0 0,7 5-1 0 0,-5-2 152 0 0,0 0-1 0 0,0 1 0 0 0,-1 0 0 0 0,0 0 0 0 0,0 1 1 0 0,-1 0-1 0 0,0 0 0 0 0,0 0 0 0 0,-1 0 1 0 0,0 1-1 0 0,0 0 0 0 0,-1-1 0 0 0,0 1 1 0 0,-1 1-1 0 0,2 8 0 0 0,-5 11 541 0 0,1-27-400 0 0,-2 1-9 0 0,-8 15-115 0 0,-1 0 1 0 0,0-1-1 0 0,-19 20 0 0 0,27-34-381 0 0,0 0 0 0 0,0 0 0 0 0,0-1 0 0 0,0 1 0 0 0,-1-1-1 0 0,1 0 1 0 0,-1 1 0 0 0,-5 1 0 0 0,5-2-229 0 0,-15 6-1458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2759 0 0,'0'0'126'0'0,"0"2"406"0"0,11 107 11527 0 0,-7-50-10740 0 0,4-1 0 0 0,20 87 0 0 0,5-41-1387 0 0,-8-37-3220 0 0,-17-48-2638 0 0</inkml:trace>
  <inkml:trace contextRef="#ctx0" brushRef="#br0" timeOffset="1">260 0 14799 0 0,'0'0'1343'0'0,"1"2"-1104"0"0,8 11 53 0 0,0 0 0 0 0,8 20 1 0 0,1 0 368 0 0,31 59 220 0 0,16 24-642 0 0,-4-3-536 0 0,-18-31-1667 0 0,-21-46 785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97 8751 0 0,'-3'-6'133'0'0,"2"5"-53"0"0,0 0 1 0 0,0-1-1 0 0,0 1 0 0 0,1 0 1 0 0,-1-1-1 0 0,1 1 0 0 0,-1-1 1 0 0,1 1-1 0 0,-1-2 0 0 0,1 1 193 0 0,-1 0 0 0 0,1 0 0 0 0,0 0 1 0 0,0 0-1 0 0,0 0 0 0 0,0 0 0 0 0,0 1 0 0 0,0-1 0 0 0,1 0 0 0 0,-1 0 0 0 0,0 0 0 0 0,1 0 0 0 0,0 1 0 0 0,-1-1 0 0 0,1 0 0 0 0,0 0 0 0 0,0 1 0 0 0,0-1 0 0 0,0 1 0 0 0,0-1 0 0 0,1 1 0 0 0,-1-1 0 0 0,0 1 0 0 0,1 0 0 0 0,-1-1 0 0 0,0 1 1 0 0,4-1-1 0 0,2-2-89 0 0,0 0 1 0 0,0 1-1 0 0,0 0 1 0 0,1 0-1 0 0,-1 1 1 0 0,1 0-1 0 0,0 0 1 0 0,11 0-1 0 0,9 0-455 0 0,29 2-1 0 0,-27 0-384 0 0,4 0-467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0 482 3679 0 0,'0'-2'2860'0'0,"0"-3"-1419"0"0,1 1-1 0 0,-1-1 0 0 0,1 0 0 0 0,0 0 0 0 0,3-7 0 0 0,14-25 723 0 0,-10 24-2174 0 0,0 1 1 0 0,1 0 0 0 0,16-16 0 0 0,-11 17 24 0 0,0-1 1 0 0,1 2-1 0 0,1 0 1 0 0,22-11-1 0 0,-16 9 3 0 0,-4 3 246 0 0,0 1 0 0 0,22-6-1 0 0,-38 13 232 0 0,10 2 558 0 0,-11-1-890 0 0,0 0 1 0 0,0 0 0 0 0,-1 0 0 0 0,1 0 0 0 0,0 1 0 0 0,0-1 0 0 0,0 0 0 0 0,-1 1 0 0 0,1-1 0 0 0,0 1 0 0 0,0-1 0 0 0,-1 1 0 0 0,1-1-1 0 0,0 1 1 0 0,-1-1 0 0 0,1 1 0 0 0,-1 0 0 0 0,1-1 0 0 0,-1 1 0 0 0,2 1 0 0 0,-1 0 15 0 0,0 1-1 0 0,0-1 1 0 0,0 1-1 0 0,0-1 1 0 0,-1 1-1 0 0,2 4 1 0 0,-1 5 28 0 0,-1 0 1 0 0,0 15-1 0 0,-1-23 16 0 0,-1 33 261 0 0,0-12-293 0 0,0 0 1 0 0,5 47-1 0 0,-2-66-208 0 0,0 0 1 0 0,0 1-1 0 0,0-1 0 0 0,1 0 0 0 0,0 0 1 0 0,0-1-1 0 0,1 1 0 0 0,-1 0 1 0 0,1-1-1 0 0,1 0 0 0 0,-1 1 1 0 0,1-1-1 0 0,0 0 0 0 0,0-1 0 0 0,0 1 1 0 0,9 6-1 0 0,-8-8-104 0 0,0 0 0 0 0,0 0 0 0 0,0-1 0 0 0,1 1 0 0 0,-1-1 0 0 0,1-1 0 0 0,0 1 0 0 0,-1-1 0 0 0,1 0 0 0 0,0 0-1 0 0,0-1 1 0 0,-1 0 0 0 0,1 0 0 0 0,0 0 0 0 0,0 0 0 0 0,0-1 0 0 0,7-2 0 0 0,-3 1-197 0 0,0-1 0 0 0,0-1 0 0 0,0 0 0 0 0,0 0 0 0 0,0 0 0 0 0,-1-1 0 0 0,0-1 0 0 0,14-10 0 0 0,1-4-561 0 0,0-1-1 0 0,-1-1 1 0 0,-1-2-1 0 0,-2 0 1 0 0,0-1 0 0 0,-2 0-1 0 0,0-2 1 0 0,-2 0-1 0 0,-1-1 1 0 0,-1-1-1 0 0,19-59 1 0 0,-30 78 871 0 0,-1-1 0 0 0,0 1 0 0 0,1-20 0 0 0,-3 25 207 0 0,0 1-1 0 0,0-1 1 0 0,-1 0-1 0 0,1 1 1 0 0,-1-1-1 0 0,0 1 1 0 0,0-1-1 0 0,-1 1 1 0 0,1-1 0 0 0,-1 1-1 0 0,-3-4 1 0 0,4 6-7 0 0,0 0 1 0 0,-1 0 0 0 0,0 1-1 0 0,1-1 1 0 0,-1 1 0 0 0,0-1-1 0 0,0 1 1 0 0,0 0 0 0 0,0 0-1 0 0,0 0 1 0 0,0 0 0 0 0,0 0-1 0 0,0 0 1 0 0,-1 0 0 0 0,1 1-1 0 0,0-1 1 0 0,0 1 0 0 0,-1 0-1 0 0,1-1 1 0 0,0 1 0 0 0,0 0-1 0 0,-1 0 1 0 0,1 1 0 0 0,0-1-1 0 0,-4 1 1 0 0,0 0 54 0 0,0 1 0 0 0,0 0 1 0 0,0 0-1 0 0,0 0 0 0 0,1 0 1 0 0,-1 1-1 0 0,1 0 0 0 0,-8 5 1 0 0,8-4-106 0 0,0 0 1 0 0,0 1 0 0 0,1-1 0 0 0,-1 1 0 0 0,1 0 0 0 0,0 1 0 0 0,1-1 0 0 0,-1 1 0 0 0,1-1 0 0 0,0 1 0 0 0,0 0 0 0 0,-2 9 0 0 0,3-7-28 0 0,0 0 1 0 0,0 0-1 0 0,1 1 1 0 0,1-1 0 0 0,-1 0-1 0 0,1 1 1 0 0,1-1-1 0 0,2 17 1 0 0,-1-13-73 0 0,2 0-1 0 0,-1 0 1 0 0,1-1 0 0 0,1 1 0 0 0,0-1-1 0 0,1 0 1 0 0,0 0 0 0 0,1 0 0 0 0,0-1 0 0 0,1 0-1 0 0,-1 0 1 0 0,2-1 0 0 0,9 9 0 0 0,-7-9-27 0 0,0-1 0 0 0,0 0 0 0 0,0 0 0 0 0,1-1 1 0 0,0-1-1 0 0,21 8 0 0 0,-25-11 16 0 0,-1-1 0 0 0,1 0 0 0 0,-1-1 0 0 0,1 0 0 0 0,0 0 0 0 0,0 0 0 0 0,-1-1 1 0 0,1-1-1 0 0,0 1 0 0 0,-1-1 0 0 0,1 0 0 0 0,0-1 0 0 0,8-2 0 0 0,-9 2-31 0 0,-1-1-1 0 0,0 1 1 0 0,0-1-1 0 0,0 0 1 0 0,0-1-1 0 0,0 1 1 0 0,-1-1 0 0 0,0 0-1 0 0,1 0 1 0 0,-1-1-1 0 0,-1 0 1 0 0,1 0-1 0 0,-1 0 1 0 0,0 0-1 0 0,0 0 1 0 0,0-1 0 0 0,3-8-1 0 0,-1 3 55 0 0,-1-1 0 0 0,0 1 0 0 0,-1-1 1 0 0,-1 0-1 0 0,0 0 0 0 0,0 0 0 0 0,1-22 0 0 0,-4 26-31 0 0,0 1-1 0 0,-1 0 1 0 0,1 0 0 0 0,-1-1-1 0 0,-1 1 1 0 0,1 0 0 0 0,-1 0 0 0 0,-1 0-1 0 0,1 0 1 0 0,-1 1 0 0 0,0-1-1 0 0,-1 1 1 0 0,0 0 0 0 0,-7-10-1 0 0,-6-4-91 0 0,-2 1 0 0 0,-26-21 0 0 0,13 12-2352 0 0,2-1-3845 0 0,14 11-541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0,'126'392'9793'0'0,"-97"-297"-8499"0"0,3 18-701 0 0,12 35-137 0 0,-39-132-668 0 0,12 32-1607 0 0,-16-45 1649 0 0,1 0 1 0 0,0 1 0 0 0,0-1 0 0 0,0 0 0 0 0,0 0 0 0 0,0 0 0 0 0,0 0 0 0 0,1 0-1 0 0,0-1 1 0 0,3 4 0 0 0,-5-6 31 0 0,-1 0 0 0 0,0 0 0 0 0,1 1 0 0 0,-1-1 1 0 0,0 0-1 0 0,1 0 0 0 0,-1 0 0 0 0,0 0 0 0 0,1 0 0 0 0,-1 0 0 0 0,0 0 0 0 0,1 0 0 0 0,-1 0 0 0 0,0 0 0 0 0,1 0 0 0 0,-1 0 0 0 0,0 0 0 0 0,1 0 0 0 0,-1 0 0 0 0,0 0 0 0 0,1-1 1 0 0,0 1-294 0 0,5-3-1460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2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10591 0 0,'1'4'488'0'0,"24"82"34"0"0,45 138 6046 0 0,11 11-4208 0 0,-12-24-3606 0 0,-54-162-439 0 0,-5-16-2748 0 0,-1-2-1253 0 0</inkml:trace>
  <inkml:trace contextRef="#ctx0" brushRef="#br0" timeOffset="1">0 685 4607 0 0,'2'0'14687'0'0,"43"-12"-10591"0"0,-35 8-3740 0 0,1 0 0 0 0,0 2 0 0 0,16-3 0 0 0,90-11 603 0 0,-32 3-501 0 0,48-5-1929 0 0,-102 14-154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5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0 654 11455 0 0,'0'0'1040'0'0,"4"2"-853"0"0,9 5-166 0 0,-13-6-18 0 0,0-1-1 0 0,1 1 1 0 0,-1 0 0 0 0,0-1-1 0 0,0 1 1 0 0,0 0-1 0 0,1-1 1 0 0,-1 1 0 0 0,0 0-1 0 0,0-1 1 0 0,0 1-1 0 0,0 0 1 0 0,0-1-1 0 0,0 1 1 0 0,0 0 0 0 0,0 0-1 0 0,0 0 12 0 0,0 2 97 0 0,0 0 0 0 0,0 0 0 0 0,1-1 0 0 0,-1 1 0 0 0,1 0 1 0 0,0-1-1 0 0,0 1 0 0 0,0 0 0 0 0,0-1 0 0 0,0 1 0 0 0,1-1 1 0 0,-1 0-1 0 0,1 1 0 0 0,-1-1 0 0 0,1 0 0 0 0,0 0 0 0 0,0 0 1 0 0,0 0-1 0 0,0 0 0 0 0,0-1 0 0 0,1 1 0 0 0,-1 0 0 0 0,0-1 1 0 0,4 2-1 0 0,5 2 288 0 0,0 0 1 0 0,0 0-1 0 0,0-1 0 0 0,16 3 1 0 0,119 21 2014 0 0,-126-25-2139 0 0,1-2 0 0 0,-1 1 0 0 0,27-3 1 0 0,-9 0-61 0 0,-7-1-98 0 0,0-1 0 0 0,0-2 0 0 0,48-14 0 0 0,-31 4-71 0 0,1-3-1 0 0,77-41 0 0 0,62-47 49 0 0,-154 83-67 0 0,0-2 0 0 0,-2-1 1 0 0,35-36-1 0 0,-52 44 3 0 0,0 1 0 0 0,0-2 0 0 0,-2 0 0 0 0,-1-1 0 0 0,0 0 0 0 0,-1 0 1 0 0,-2-2-1 0 0,0 1 0 0 0,-1-1 0 0 0,-1 0 0 0 0,-1-1 0 0 0,-1 1 0 0 0,4-42 0 0 0,-9 60-24 0 0,0 1-1 0 0,0-1 0 0 0,0 1 1 0 0,-1-1-1 0 0,1 1 1 0 0,-1-1-1 0 0,0 1 1 0 0,0-1-1 0 0,0 1 0 0 0,0 0 1 0 0,0 0-1 0 0,-1-1 1 0 0,1 1-1 0 0,-1 0 0 0 0,0 0 1 0 0,-4-4-1 0 0,2 3 8 0 0,-1-1 1 0 0,0 1-1 0 0,0 1 0 0 0,0-1 0 0 0,0 1 0 0 0,-1-1 0 0 0,1 2 1 0 0,-9-4-1 0 0,10 5-2 0 0,1 0 1 0 0,-1 0 0 0 0,0 1-1 0 0,1-1 1 0 0,-1 1 0 0 0,0 0-1 0 0,1 0 1 0 0,-1 0 0 0 0,0 1-1 0 0,0-1 1 0 0,1 1 0 0 0,-6 2-1 0 0,1-1 28 0 0,0 1 0 0 0,0 0 0 0 0,1 1 0 0 0,-13 7 0 0 0,2 1 28 0 0,1 1 0 0 0,0 1-1 0 0,1 0 1 0 0,1 1 0 0 0,0 0-1 0 0,-14 22 1 0 0,-14 40 85 0 0,40-71-136 0 0,-1 5 7 0 0,0 0-1 0 0,0 1 1 0 0,1-1-1 0 0,0 1 1 0 0,1-1-1 0 0,1 1 1 0 0,0 0 0 0 0,0 0-1 0 0,1 0 1 0 0,3 19-1 0 0,-2-22-8 0 0,1 0 0 0 0,1-1 0 0 0,-1 1 0 0 0,1-1 0 0 0,1 0 0 0 0,0 0 0 0 0,0 0 1 0 0,0 0-1 0 0,1-1 0 0 0,8 11 0 0 0,-4-8 35 0 0,0-1 1 0 0,1 0 0 0 0,0 0 0 0 0,1-1-1 0 0,-1 0 1 0 0,17 8 0 0 0,4-1 66 0 0,1-1 1 0 0,1-1-1 0 0,0-2 1 0 0,48 9-1 0 0,153 24 1067 0 0,-178-38-963 0 0,1-2 0 0 0,67-4 0 0 0,78-17 58 0 0,-161 11-261 0 0,0-2 0 0 0,74-25-1 0 0,-87 23-656 0 0,0-2 0 0 0,44-26-1 0 0,-57 28-706 0 0,-1 0 0 0 0,1-1 0 0 0,14-15 0 0 0,-26 23 762 0 0,-1 0 0 0 0,1 0 0 0 0,-1 0 0 0 0,0-1 0 0 0,3-4 1 0 0,-1 0-1270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5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10855 0 0,'0'0'496'0'0,"-2"0"-12"0"0,-9 2-319 0 0,2-1 393 0 0,0 1 1 0 0,1-1-1 0 0,-1 2 1 0 0,-17 6 3941 0 0,27-7-4021 0 0,1 1-385 0 0,-1 0 1 0 0,1-1 0 0 0,0 1 0 0 0,0 0-1 0 0,1 0 1 0 0,-1-1 0 0 0,0 1 0 0 0,1-1 0 0 0,0 0-1 0 0,-1 0 1 0 0,1 0 0 0 0,0 0 0 0 0,0 0 0 0 0,0-1-1 0 0,0 1 1 0 0,1-1 0 0 0,-1 0 0 0 0,0 0-1 0 0,6 1 1 0 0,8 2 132 0 0,1-1 1 0 0,28 0-1 0 0,-26-1-134 0 0,181 16 271 0 0,-179-16-333 0 0,-1 1 1 0 0,1 1-1 0 0,-1 1 0 0 0,0 1 0 0 0,-1 1 1 0 0,27 12-1 0 0,-44-18 21 0 0,-1 1 0 0 0,0-1 1 0 0,1 1-1 0 0,-1-1 0 0 0,0 1 0 0 0,0 0 1 0 0,0 0-1 0 0,0 0 0 0 0,0 0 0 0 0,0 0 0 0 0,-1 0 1 0 0,1 1-1 0 0,-1-1 0 0 0,0 0 0 0 0,1 1 1 0 0,-1-1-1 0 0,0 1 0 0 0,0 0 0 0 0,-1-1 1 0 0,1 1-1 0 0,0 0 0 0 0,-1-1 0 0 0,0 1 1 0 0,0 0-1 0 0,1 0 0 0 0,-2-1 0 0 0,1 1 1 0 0,-1 4-1 0 0,-2 6 175 0 0,0-1 0 0 0,-1 0-1 0 0,0 0 1 0 0,-1-1 0 0 0,-6 12 0 0 0,2-5-38 0 0,-4 7 94 0 0,-20 29-1 0 0,-4 7 45 0 0,29-47-398 0 0,-49 100 686 0 0,49-94-1330 0 0,0 1-1 0 0,1 0 1 0 0,-7 38 0 0 0,12-40-5245 0 0,4 1-1851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5:5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54 2303 0 0,'0'0'15678'0'0,"-2"-16"-14469"0"0,2 13-1064 0 0,-1 1 1 0 0,0-1 0 0 0,0 1-1 0 0,0-1 1 0 0,0 1 0 0 0,0 0-1 0 0,-1 0 1 0 0,1-1-1 0 0,-4-3 1 0 0,4 5-69 0 0,0 1 0 0 0,0-1 0 0 0,0 0 0 0 0,0 0 0 0 0,0 0 1 0 0,0 1-1 0 0,0-1 0 0 0,0 1 0 0 0,-1-1 0 0 0,1 1 0 0 0,0-1 0 0 0,0 1 0 0 0,-1 0 0 0 0,1-1 0 0 0,0 1 0 0 0,0 0 0 0 0,-1 0 1 0 0,1 0-1 0 0,0 0 0 0 0,-1 0 0 0 0,-1 1 0 0 0,-9 1 302 0 0,8-2-284 0 0,0 1 1 0 0,0-1-1 0 0,1 1 0 0 0,-1 0 0 0 0,0 0 1 0 0,0 1-1 0 0,1-1 0 0 0,-1 1 1 0 0,1 0-1 0 0,-1 0 0 0 0,1 0 1 0 0,0 0-1 0 0,0 0 0 0 0,0 1 0 0 0,-3 3 1 0 0,-6 7 133 0 0,1 1 0 0 0,0 1 1 0 0,1 0-1 0 0,1 0 0 0 0,0 1 1 0 0,2 0-1 0 0,-1 0 0 0 0,2 1 0 0 0,0 0 1 0 0,-6 35-1 0 0,8-30-163 0 0,2 0 0 0 0,0 1 0 0 0,1 0 0 0 0,2-1 0 0 0,0 1 0 0 0,1-1 0 0 0,1 1 0 0 0,8 26 0 0 0,-8-38-20 0 0,1-1 1 0 0,0 1-1 0 0,1-1 0 0 0,-1 0 1 0 0,2 0-1 0 0,0-1 1 0 0,0 0-1 0 0,1 0 1 0 0,9 11-1 0 0,-6-10-7 0 0,1 0 0 0 0,0 0-1 0 0,1-2 1 0 0,0 1 0 0 0,0-1 0 0 0,21 9-1 0 0,-13-8-3 0 0,1-1 0 0 0,-1-1-1 0 0,1-1 1 0 0,0-1 0 0 0,1-1 0 0 0,-1-1-1 0 0,1-1 1 0 0,-1-1 0 0 0,37-2-1 0 0,-34-1-121 0 0,-1-2-1 0 0,1 0 1 0 0,-1-2-1 0 0,-1 0 1 0 0,1-2-1 0 0,-1 0 1 0 0,0-2-1 0 0,-1 0 0 0 0,0-1 1 0 0,-1-2-1 0 0,21-15 1 0 0,4-11-4467 0 0,-35 33 2601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6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4607 0 0,'0'0'10618'0'0,"2"3"-9629"0"0,-2-2-904 0 0,1 0 1 0 0,-1 0-1 0 0,1 1 0 0 0,-1-1 0 0 0,0 0 1 0 0,0 0-1 0 0,1 0 0 0 0,-1 1 1 0 0,0-1-1 0 0,0 0 0 0 0,0 0 1 0 0,0 1-1 0 0,0-1 0 0 0,-1 0 0 0 0,1 0 1 0 0,0 1-1 0 0,0-1 0 0 0,-1 0 1 0 0,1 0-1 0 0,-1 0 0 0 0,1 1 0 0 0,-1-1 1 0 0,0 0-1 0 0,1 0 0 0 0,-1 0 1 0 0,0 0-1 0 0,0 0 0 0 0,0 0 1 0 0,1 0-1 0 0,-1-1 0 0 0,0 1 0 0 0,0 0 1 0 0,0 0-1 0 0,0-1 0 0 0,-1 1 1 0 0,1-1-1 0 0,0 1 0 0 0,-1 0 1 0 0,-8 5 222 0 0,1 0 0 0 0,-12 11 0 0 0,14-10-334 0 0,-1-1 0 0 0,0 0 0 0 0,-14 8 0 0 0,11-9-99 0 0,-10 5-1549 0 0,-26 18-1 0 0,35-20 91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6:0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 9671 0 0,'0'0'875'0'0,"-2"-1"-719"0"0,0 0 70 0 0,0 0 1 0 0,0 0-1 0 0,0 0 0 0 0,0 1 1 0 0,-1-1-1 0 0,1 1 0 0 0,0-1 1 0 0,-1 1-1 0 0,1 0 0 0 0,0 0 1 0 0,-1 0-1 0 0,1 0 0 0 0,0 1 1 0 0,-1-1-1 0 0,1 1 0 0 0,0-1 1 0 0,-1 1-1 0 0,1 0 0 0 0,0-1 1 0 0,0 1-1 0 0,0 0 0 0 0,0 1 1 0 0,0-1-1 0 0,0 0 0 0 0,-3 4 1 0 0,-4 2 456 0 0,1 2 0 0 0,0-1 1 0 0,1 1-1 0 0,-8 11 0 0 0,0 0-1684 0 0,1-2-1806 0 0,-21 36 1 0 0,29-44-752 0 0,-5-2-714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9127 0 0,'0'0'823'0'0,"-1"1"-678"0"0,-1 2 23 0 0,0-1 0 0 0,0 0 0 0 0,0 1 0 0 0,0-1 0 0 0,-1 0 0 0 0,-3 3 0 0 0,5-5 38 0 0,-1 1 0 0 0,1 0 0 0 0,0 0 0 0 0,0 0 0 0 0,0 1 0 0 0,0-1 0 0 0,0 0 0 0 0,0 0 0 0 0,-2 3 0 0 0,-17 24 652 0 0,16-21-1152 0 0,0 0 0 0 0,1 1 0 0 0,0-1 0 0 0,0 1 0 0 0,0 0 0 0 0,1 0 0 0 0,-2 11 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6:0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7831 0 0,'0'0'603'0'0,"-1"0"-396"0"0,-1-1-76 0 0,0 1 0 0 0,1 0 0 0 0,-1 0 0 0 0,0 0 0 0 0,1 0 0 0 0,-1 1 0 0 0,0-1 0 0 0,1 0 0 0 0,-1 1 0 0 0,1-1 0 0 0,-1 1 0 0 0,1-1 0 0 0,-1 1 0 0 0,1 0 0 0 0,-1 0 0 0 0,-1 1 0 0 0,-22 19 2693 0 0,12-9-1871 0 0,-12 11-154 0 0,-27 33 1 0 0,25-25-2538 0 0,16-19 719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6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1 919 0 0,'-1'0'3899'0'0,"-7"4"-2089"0"0,0 0-1 0 0,1 0 1 0 0,-12 8-1 0 0,-39 38 387 0 0,43-36-1490 0 0,-13 14-17 0 0,0 1-1 0 0,-29 42 1 0 0,-40 70 307 0 0,52-73-737 0 0,29-45-189 0 0,-2 3-25 0 0,-24 44 0 0 0,15-16-2 0 0,-3-1 0 0 0,-54 72-1 0 0,79-119-42 0 0,-3 5 70 0 0,1 0-1 0 0,0 0 0 0 0,1 0 1 0 0,1 1-1 0 0,-6 12 0 0 0,8-16-3 0 0,3-6-59 0 0,0-1 1 0 0,0 0-1 0 0,0 0 0 0 0,0 0 1 0 0,0 0-1 0 0,0 1 1 0 0,0-1-1 0 0,1 0 1 0 0,-1 0-1 0 0,0 0 1 0 0,1 0-1 0 0,-1 0 1 0 0,1 0-1 0 0,-1 0 1 0 0,1 0-1 0 0,-1 0 1 0 0,2 1-1 0 0,6 5-7 0 0,-5-6 4 0 0,1 1 1 0 0,-1-1-1 0 0,0 0 0 0 0,1 0 1 0 0,-1 0-1 0 0,1-1 0 0 0,-1 1 0 0 0,1-1 1 0 0,-1 0-1 0 0,7 0 0 0 0,26 1 13 0 0,-17 2-17 0 0,0 1 0 0 0,0 0 0 0 0,32 13 0 0 0,-26-8 0 0 0,81 27 0 0 0,-95-32 0 0 0,-2-1-16 0 0,-7-2-64 0 0,0-17-458 0 0,0 10 532 0 0,1-21-14 0 0,-1-31 0 0 0,-2 31 0 0 0,5-28 0 0 0,-2 30 2 0 0,11-57-118 0 0,0 13 74 0 0,3-13-14 0 0,81-201 0 0 0,-89 261 89 0 0,14-22-1 0 0,-13 27 19 0 0,-2 0 0 0 0,11-29 0 0 0,-10 28-22 0 0,-7 13 4 0 0,0 1 0 0 0,1 0-1 0 0,-2-1 1 0 0,1 0-1 0 0,1-5 1 0 0,-3 9 43 0 0,0 2-47 0 0,-1 0 0 0 0,1 1 1 0 0,-1-1-1 0 0,0 0 0 0 0,0 1 1 0 0,0-1-1 0 0,1 0 0 0 0,-1 0 0 0 0,0 0 1 0 0,0 0-1 0 0,-1 0 0 0 0,0 1 1 0 0,-2 2 20 0 0,-17 22 60 0 0,-36 57 1 0 0,32-44-78 0 0,-107 176 43 0 0,60-94 15 0 0,32-55 35 0 0,3 2-1 0 0,-31 82 1 0 0,64-140-119 0 0,3-8-58 0 0,41-60-421 0 0,18-41 166 0 0,6-11 119 0 0,12-24 196 0 0,-47 86 11 0 0,64-81 0 0 0,-92 127 0 0 0,43-48 0 0 0,-36 40 0 0 0,-4 3-12 0 0,-16 26-11 0 0,-26 36 0 0 0,5-8 9 0 0,-88 152 280 0 0,92-150-236 0 0,-15 20-30 0 0,-9 18 0 0 0,29-46 3 0 0,3-5 65 0 0,-26 63 1 0 0,110-253-945 0 0,-50 124 694 0 0,42-89-538 0 0,-31 67 478 0 0,-16 34 206 0 0,0 1 0 0 0,2 0 0 0 0,12-18 0 0 0,-15 23 37 0 0,-5 10 0 0 0,0-1 0 0 0,-1 0 0 0 0,1 1 1 0 0,0-1-1 0 0,1 1 0 0 0,-1-1 1 0 0,3-1-1 0 0,-5 3 0 0 0,0 1 0 0 0,1 0 0 0 0,-1 0 1 0 0,0 0-1 0 0,0 0 0 0 0,0-1 0 0 0,1 1 0 0 0,-1 0 1 0 0,0 0-1 0 0,0 0 0 0 0,0 0 0 0 0,1 0 0 0 0,-1 0 1 0 0,0 0-1 0 0,0 0 0 0 0,1 0 0 0 0,-1 0 0 0 0,0 0 0 0 0,0 0 1 0 0,1 0-1 0 0,-1 0 0 0 0,0 0 0 0 0,0 0 0 0 0,0 0 1 0 0,1 0-1 0 0,-1 0 0 0 0,0 0 0 0 0,0 0 0 0 0,1 0 0 0 0,-1 0 1 0 0,0 0-1 0 0,0 0 0 0 0,0 0 0 0 0,1 1 0 0 0,-1-1 1 0 0,1 2 1 0 0,-1 0 1 0 0,1 0 0 0 0,-1 1 0 0 0,1-1 0 0 0,-1 0 0 0 0,0 0-1 0 0,0 0 1 0 0,0 1 0 0 0,0-1 0 0 0,0 0 0 0 0,-1 3 0 0 0,-7 31 27 0 0,7-33-34 0 0,-10 39 94 0 0,-2-1 0 0 0,-20 42 0 0 0,-45 75 381 0 0,45-92-215 0 0,30-60 129 0 0,9-15-310 0 0,8-18-222 0 0,56-117-1032 0 0,-6 12-110 0 0,-27 22 780 0 0,-34 105 508 0 0,-4 9 0 0 0,-4 10 0 0 0,-1 3 26 0 0,-8 32 0 0 0,4-10 50 0 0,-28 103 460 0 0,-11 33 368 0 0,48-173-236 0 0,0-4-610 0 0,-5-15-137 0 0,0 0 1 0 0,1-1-1 0 0,1 1 1 0 0,1-1-1 0 0,1 0 1 0 0,-1-21-1 0 0,3-11-246 0 0,0 48 261 0 0,-4 17 123 0 0,-14 31 214 0 0,14-29-143 0 0,-2-1 0 0 0,0 1 0 0 0,-1-1-1 0 0,-14 23 1 0 0,4-1 334 0 0,15-35-330 0 0,-5 3-108 0 0,-2-4-14 0 0,6-2 4 0 0,2 0-14 0 0,-1-1 1 0 0,1 1 0 0 0,-1 0-1 0 0,1-1 1 0 0,0 1 0 0 0,-1-1-1 0 0,1 0 1 0 0,0 1-1 0 0,0-1 1 0 0,0 0 0 0 0,-1 0-1 0 0,1 0 1 0 0,0 0-1 0 0,0 0 1 0 0,0 0 0 0 0,-1-2-1 0 0,-3-1-2 0 0,-16-21 0 0 0,16 19 3 0 0,3 3 4 0 0,0 1 0 0 0,0-1 0 0 0,0 0 0 0 0,1 0 0 0 0,-1 1 0 0 0,1-1 0 0 0,-1 0 0 0 0,0-5 0 0 0,0 4-1 0 0,1 1 0 0 0,-1-1 1 0 0,1 0-1 0 0,0 0 1 0 0,0 0-1 0 0,1 0 1 0 0,-1 0-1 0 0,1 0 0 0 0,0 0 1 0 0,0-6-1 0 0,4-2-20 0 0,1 7-8 0 0,-1 0 1 0 0,1 0-1 0 0,1 1 1 0 0,-1 0-1 0 0,1 0 1 0 0,-1 0-1 0 0,8-2 1 0 0,14-12-62 0 0,15-11 71 0 0,31-27 13 0 0,-63 48-1 0 0,-5 2 0 0 0,-9 3 0 0 0,-8 3 0 0 0,12 0 0 0 0,-2 0 0 0 0,0 0 0 0 0,-1 1 0 0 0,1 0 0 0 0,0 0 0 0 0,0-1 0 0 0,0 1 0 0 0,0 0 0 0 0,0 1 0 0 0,0-1 0 0 0,0 0 0 0 0,-3 3 0 0 0,-20 20 0 0 0,8-7 0 0 0,6-7 7 0 0,-4 3 40 0 0,0-1 0 0 0,0 0 0 0 0,-27 14 0 0 0,40-25 290 0 0,3-5-318 0 0,-1 0 0 0 0,1 0 0 0 0,0 0 0 0 0,0 1 0 0 0,0-1 0 0 0,2-4 0 0 0,3-9-20 0 0,1-6-23 0 0,1-1 0 0 0,2 2 0 0 0,0-1 0 0 0,1 1 0 0 0,1 1 0 0 0,19-26 0 0 0,100-110-214 0 0,-101 124 236 0 0,-23 26-14 0 0,0 0 0 0 0,1 0 0 0 0,0 1 0 0 0,14-9 0 0 0,-20 14-58 0 0,1 1 23 0 0,2 1-228 0 0,-7 4 66 0 0,-1 2 230 0 0,-56 119-216 0 0,21-50 273 0 0,-42 82 307 0 0,29-39-397 0 0,50-118-70 0 0,23-55-980 0 0,-1 10 750 0 0,20-38-120 0 0,-10 23 135 0 0,18-29-131 0 0,15-16 305 0 0,-62 102 33 0 0,-7 17-177 0 0,2-5 254 0 0,-125 466 425 0 0,120-435-285 0 0,-14 99 348 0 0,23-132-425 0 0,3-8-51 0 0,1-6-41 0 0,2-3-37 0 0,0-1-1 0 0,-1 1 1 0 0,-1-1-1 0 0,1-1 1 0 0,5-17 0 0 0,15-59-372 0 0,-20 68 367 0 0,18-104-114 0 0,-11 47 132 0 0,-4 30 127 0 0,-3 9 115 0 0,15-48-1 0 0,1 25 405 0 0,-21 58-464 0 0,-6 15 0 0 0,-64 182-17 0 0,-1-29 381 0 0,69-163-419 0 0,-1 1 1 0 0,0-1-1 0 0,0 0 0 0 0,0 0 1 0 0,0-1-1 0 0,0 1 0 0 0,0 0 1 0 0,-1-1-1 0 0,-4 4 0 0 0,6-5 535 0 0,1-2-583 0 0,0 0 0 0 0,0 0 0 0 0,0 0 0 0 0,0 0 0 0 0,0 0 0 0 0,1 0 0 0 0,-1 0 0 0 0,0 0 0 0 0,0 0 0 0 0,1 0 0 0 0,0-1 0 0 0,0-1-10 0 0,14-35-136 0 0,-10 27-6 0 0,7-22 0 0 0,8-45-834 0 0,46-111 0 0 0,7 32 986 0 0,-67 140 290 0 0,-8 15-31 0 0,-3 9-166 0 0,-32 62-86 0 0,3-4 100 0 0,-102 174 286 0 0,119-210-353 0 0,-14 34 285 0 0,19-38-114 0 0,0 0 0 0 0,-21 28-1 0 0,27-45-140 0 0,1-20-6 0 0,3 3-79 0 0,2 1 1 0 0,-1-1-1 0 0,1 0 0 0 0,0 1 0 0 0,1-1 1 0 0,2-12-1 0 0,15-51-70 0 0,-17 72 75 0 0,7-24-36 0 0,1 1 1 0 0,19-32-1 0 0,2-7-8 0 0,-29 57 48 0 0,0 4-5 0 0,-1-1 1 0 0,1 1-1 0 0,0-1 0 0 0,-1 1 1 0 0,1-1-1 0 0,0 1 0 0 0,0 0 1 0 0,0-1-1 0 0,0 1 0 0 0,0 0 1 0 0,2-2-1 0 0,1 18-171 0 0,-4-7 156 0 0,0 1 0 0 0,0-1 0 0 0,-2 1 1 0 0,1-1-1 0 0,-4 12 0 0 0,2-4-24 0 0,-3 7 35 0 0,-11 27-1 0 0,-2 8 8 0 0,12-32 1 0 0,-9 40 78 0 0,15-64 152 0 0,14-22-279 0 0,9-46-812 0 0,-21 64 693 0 0,3 14-253 0 0,-4-8 452 0 0,1-1 0 0 0,-1 1 1 0 0,0 0-1 0 0,0-1 0 0 0,0 1 0 0 0,-1 0 1 0 0,1-1-1 0 0,-1 1 0 0 0,0-1 0 0 0,0 1 0 0 0,0-1 1 0 0,0 1-1 0 0,-1-1 0 0 0,1 0 0 0 0,-4 6 1 0 0,-4 4 236 0 0,1-1 0 0 0,-16 15 1 0 0,20-23-231 0 0,1-1 1 0 0,-1 0 0 0 0,-1 0-1 0 0,1 0 1 0 0,-9 4-1 0 0,-6 5 90 0 0,18-12-120 0 0,0 1-1 0 0,0-1 1 0 0,1 1 0 0 0,-1-1 0 0 0,0 0 0 0 0,0 0-1 0 0,0 1 1 0 0,0-1 0 0 0,0 0 0 0 0,1 0-1 0 0,-1 0 1 0 0,0 0 0 0 0,0 0 0 0 0,0 0 0 0 0,0 0-1 0 0,0 0 1 0 0,0 0 0 0 0,1-1 0 0 0,-1 1-1 0 0,0 0 1 0 0,0 0 0 0 0,-1-1 0 0 0,-14-10 218 0 0,15 9-164 0 0,0 1-59 0 0,1 0 0 0 0,-1 0 0 0 0,1 0 0 0 0,0 1 0 0 0,-1-1 1 0 0,1 0-1 0 0,0 0 0 0 0,0 0 0 0 0,0 0 0 0 0,0 0 0 0 0,0 0 0 0 0,0 1 0 0 0,0-1 0 0 0,0 0 0 0 0,0 0 0 0 0,0 0 0 0 0,0 0 0 0 0,0 0 0 0 0,0 0 0 0 0,1 0 0 0 0,-1 1 0 0 0,0-1 0 0 0,1 0 0 0 0,-1 0 0 0 0,2-1 0 0 0,-1-1 0 0 0,7-9-5 0 0,-3 11 0 0 0,-4 1 0 0 0,0 0-3 0 0,1-1 0 0 0,-1 1 0 0 0,0 0 0 0 0,0 0 0 0 0,0 0 0 0 0,0 0 0 0 0,0 0 0 0 0,0 0 0 0 0,1 0 1 0 0,-1 0-1 0 0,0 0 0 0 0,0 0 0 0 0,0 1 0 0 0,0-1 0 0 0,0 1 0 0 0,1-1 0 0 0,2 2-13 0 0,1-1 8 0 0,0 0 1 0 0,-1 1 0 0 0,1-1 0 0 0,-1 1 0 0 0,0 0 0 0 0,1 0 0 0 0,-1 0 0 0 0,4 4 0 0 0,32 25-69 0 0,-18-13 58 0 0,32 25 29 0 0,-52-42 106 0 0,-3 1-93 0 0,-1 0 0 0 0,1-1 0 0 0,-1 1 0 0 0,1 0 0 0 0,-1-1 0 0 0,0 1 0 0 0,-2 1 0 0 0,3-2-5 0 0,-1 0-1 0 0,1-1 0 0 0,-1 1 0 0 0,0 0 1 0 0,1-1-1 0 0,-1 0 0 0 0,0 1 1 0 0,0-1-1 0 0,-1 0 0 0 0,-4 2 57 0 0,4-2-45 0 0,0 1 1 0 0,0-1-1 0 0,0 1 1 0 0,0-1-1 0 0,0 0 0 0 0,0 0 1 0 0,0-1-1 0 0,0 1 1 0 0,0 0-1 0 0,0-1 1 0 0,0 0-1 0 0,-3-1 1 0 0,1 0 10 0 0,0-1 0 0 0,0 1 1 0 0,0-1-1 0 0,0-1 0 0 0,1 1 1 0 0,-1 0-1 0 0,-6-8 0 0 0,-5-7-55 0 0,15 17-4 0 0,0 0 0 0 0,0-1 0 0 0,1 1 0 0 0,-1 0 0 0 0,1 0 0 0 0,-1 0 0 0 0,1 0 1 0 0,0-1-1 0 0,-1 1 0 0 0,1 0 0 0 0,0 0 0 0 0,0-1 0 0 0,0 1 0 0 0,0 0 1 0 0,0-1-1 0 0,0 1 0 0 0,0 0 0 0 0,0 0 0 0 0,1-3 0 0 0,-1 3-58 0 0,2 0-68 0 0,-1 0 135 0 0,0 0-1 0 0,0 0 1 0 0,0 0 0 0 0,0 0-1 0 0,0 1 1 0 0,0-1 0 0 0,1 0-1 0 0,-1 1 1 0 0,0-1-1 0 0,1 0 1 0 0,-1 1 0 0 0,0 0-1 0 0,1-1 1 0 0,-1 1 0 0 0,3 0-1 0 0,0-1-5 0 0,-1 1 7 0 0,-1 0 0 0 0,1 0 0 0 0,-1 0 0 0 0,1 1 0 0 0,-1-1 0 0 0,0 0-1 0 0,1 1 1 0 0,-1 0 0 0 0,1-1 0 0 0,-1 1 0 0 0,0 0 0 0 0,0 0 0 0 0,1 1 0 0 0,-1-1 0 0 0,0 0 0 0 0,0 1 0 0 0,3 2 0 0 0,0 0 14 0 0,9 8-6 0 0,-13-7 0 0 0,-1-2 0 0 0,2 0 1 0 0,-1-3-1 0 0,-1 1 1 0 0,1 0 0 0 0,-1 0-1 0 0,0 0 1 0 0,1 0-1 0 0,-1 0 1 0 0,0 0-1 0 0,0 0 1 0 0,0 0 0 0 0,0 0-1 0 0,1 0 1 0 0,-1 0-1 0 0,0 0 1 0 0,-1-1-1 0 0,1 1 1 0 0,0 0 0 0 0,0 0-1 0 0,0 0 1 0 0,-1 1-1 0 0,1 1 37 0 0,0 0-13 0 0,-1-1-1 0 0,1 0 0 0 0,-1 0 1 0 0,1 0-1 0 0,-1 0 0 0 0,0-1 1 0 0,0 1-1 0 0,0 0 0 0 0,-2 3 1 0 0,1-1 75 0 0,-4-27 51 0 0,6 3-133 0 0,0 0 0 0 0,1-1 0 0 0,1 1 0 0 0,5-24 0 0 0,25-77-43 0 0,-26 99 22 0 0,31-83-350 0 0,-14 42 113 0 0,-14 40 83 0 0,2-1 1 0 0,19-32-1 0 0,-25 48 47 0 0,-4 7-1 0 0,2-5-74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6:2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0 645 9615 0 0,'0'0'1151'0'0,"4"1"-472"0"0,-4-1-623 0 0,1 1 1 0 0,0-1 0 0 0,0 0 0 0 0,0 0-1 0 0,0 0 1 0 0,0 0 0 0 0,0 0 0 0 0,-1 0-1 0 0,1 0 1 0 0,0 0 0 0 0,0 0-1 0 0,0 0 1 0 0,0-1 0 0 0,0 1 0 0 0,-1 0-1 0 0,1 0 1 0 0,0-1 0 0 0,0 1 0 0 0,0-1-1 0 0,-1 1 1 0 0,2-1 0 0 0,14-17 1491 0 0,-6 6-867 0 0,49-52 2619 0 0,1 4-1009 0 0,8-7-989 0 0,44-36-1486 0 0,-90 86-257 0 0,-1-2-1 0 0,-1 0 0 0 0,-1-1 1 0 0,24-34-1 0 0,26-38-1122 0 0,-10 15-4972 0 0,-45 56 1644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8751 0 0,'1'-12'663'0'0,"7"-29"-390"0"0,14-37-117 0 0,-17 60 5847 0 0,-4 20-5098 0 0,2 5-507 0 0,0 1-1 0 0,0 0 0 0 0,-1 1 0 0 0,0-1 1 0 0,-1 0-1 0 0,1 13 0 0 0,0 54 673 0 0,-2-55-834 0 0,14 239 1035 0 0,-1-84-1318 0 0,-7-32-3808 0 0,-2-123-786 0 0,2-5-1230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10591 0 0,'0'0'819'0'0,"0"2"-362"0"0,-1 9 604 0 0,0 0-1 0 0,0 1 0 0 0,2 13 0 0 0,12 68 742 0 0,-2-19-1266 0 0,35 194-191 0 0,-26-168-619 0 0,-9-29-4977 0 0,-6-40-448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2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 10591 0 0,'-2'0'488'0'0,"-2"-1"-373"0"0,-1 0 0 0 0,1 0-1 0 0,0 0 1 0 0,-1 1 0 0 0,1 0-1 0 0,-1 0 1 0 0,1 0 0 0 0,-7 2 4486 0 0,16 6 265 0 0,8 4-3844 0 0,-10-10-610 0 0,5 4-252 0 0,0 0 0 0 0,0-1 0 0 0,1 0 0 0 0,0-1-1 0 0,0 0 1 0 0,0 0 0 0 0,1-1 0 0 0,-1 0 0 0 0,1 0 0 0 0,-1-1 0 0 0,18 1 0 0 0,6-1-634 0 0,1-1 0 0 0,37-4 0 0 0,-28-1-306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2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38 12783 0 0,'0'0'619'0'0,"-1"2"-268"0"0,0 0-273 0 0,-3 4 33 0 0,-1-1 1 0 0,1 1-1 0 0,-11 8 1 0 0,11-9 105 0 0,0 0 0 0 0,0 0 0 0 0,1 1-1 0 0,-1 0 1 0 0,1 0 0 0 0,0 0 0 0 0,1 0 0 0 0,-1 0 0 0 0,1 0 0 0 0,0 1 0 0 0,1-1 0 0 0,0 1 0 0 0,0-1 0 0 0,0 1 0 0 0,1 0 0 0 0,0-1 0 0 0,1 12 0 0 0,0-5-166 0 0,1-1 1 0 0,0 0-1 0 0,1 0 1 0 0,0 0-1 0 0,1 0 0 0 0,1 0 1 0 0,0-1-1 0 0,10 18 1 0 0,-11-22-8 0 0,1 0-1 0 0,0 0 1 0 0,0 0 0 0 0,1-1 0 0 0,0 0 0 0 0,0 0 0 0 0,0 0 0 0 0,1-1 0 0 0,-1 0 0 0 0,1-1 0 0 0,0 1 0 0 0,1-1 0 0 0,-1 0 0 0 0,1-1 0 0 0,0 0 0 0 0,0 0 0 0 0,0-1 0 0 0,0 0 0 0 0,0 0 0 0 0,1-1 0 0 0,-1 0 0 0 0,1-1-1 0 0,-1 1 1 0 0,0-2 0 0 0,1 1 0 0 0,-1-1 0 0 0,0 0 0 0 0,15-5 0 0 0,-12 3 81 0 0,-1 0-1 0 0,0-1 0 0 0,0-1 1 0 0,-1 0-1 0 0,0 0 1 0 0,1 0-1 0 0,-2-2 0 0 0,1 1 1 0 0,13-13-1 0 0,-16 13-27 0 0,0-1 0 0 0,-1 1 0 0 0,0-1 0 0 0,-1 0-1 0 0,1 0 1 0 0,-1 0 0 0 0,0 0 0 0 0,-1-1 0 0 0,0 0 0 0 0,0 0 0 0 0,-1 0-1 0 0,0 0 1 0 0,1-9 0 0 0,-1 8-13 0 0,-2 0 1 0 0,1 0-1 0 0,-1 1 0 0 0,-1-1 0 0 0,0 0 1 0 0,0 0-1 0 0,0 1 0 0 0,-1-1 0 0 0,-3-8 1 0 0,2 10-50 0 0,0 1 1 0 0,0 0 0 0 0,0 0-1 0 0,-1 0 1 0 0,0 0 0 0 0,0 0-1 0 0,-1 1 1 0 0,1 0 0 0 0,-1 0-1 0 0,-1 0 1 0 0,-9-8 0 0 0,3 5-192 0 0,0 1 0 0 0,0 0 1 0 0,0 0-1 0 0,-1 1 0 0 0,0 1 1 0 0,0 0-1 0 0,-1 1 0 0 0,1 0 1 0 0,-1 1-1 0 0,0 1 0 0 0,-17-1 1 0 0,13 5-1568 0 0,1 1-77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2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9215 0 0,'-5'-6'8386'0'0,"2"19"-7619"0"0,0 0 0 0 0,0 0 1 0 0,-1 26-1 0 0,3 45-196 0 0,2-46-222 0 0,17 258 260 0 0,-10-211-608 0 0,-4-47-402 0 0,14 64-1 0 0,0-45-2986 0 0,-12-44 1594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4607 0 0,'-8'-19'7754'0'0,"25"104"-3422"0"0,22 45-3930 0 0,-35-118-226 0 0,9 27-126 0 0,18 61 4 0 0,20 65-5120 0 0,-45-136-228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2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14279 0 0,'0'0'1103'0'0,"4"8"330"0"0,-1-3-1028 0 0,0-1 0 0 0,1 0 0 0 0,-1-1 0 0 0,1 1 0 0 0,0-1 0 0 0,0 0 0 0 0,0 0 0 0 0,1 0 0 0 0,-1 0 0 0 0,1-1 0 0 0,7 4 0 0 0,6 1 228 0 0,31 7-1 0 0,-29-9-536 0 0,0 0 0 0 0,1-2 0 0 0,-1 0 0 0 0,33-1 0 0 0,-41-3-2291 0 0,0 0-1 0 0,21-5 1 0 0,-5-2-5040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7367 0 0,'-1'1'568'0'0,"-12"11"-452"0"0,8-8 507 0 0,1 1 0 0 0,-1-1 0 0 0,1 1 0 0 0,0 0 0 0 0,0 0 1 0 0,-6 10-1 0 0,8-10-438 0 0,-8 16 327 0 0,-13 37 0 0 0,6-19-2627 0 0,11-29-2097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2759 0 0,'1'9'58'0'0,"1"9"85"0"0,-6-19-107 0 0,-4-10-25 0 0,8 11 90 0 0,0-1-1 0 0,-1 1 0 0 0,1-1 0 0 0,-1 1 0 0 0,1 0 0 0 0,0-1 1 0 0,-1 1-1 0 0,1 0 0 0 0,-1-1 0 0 0,1 1 0 0 0,-1 0 1 0 0,1-1-1 0 0,-1 1 0 0 0,1 0 0 0 0,-1 0 0 0 0,0 0 0 0 0,1 0 1 0 0,-1-1-1 0 0,1 1 0 0 0,-1 0 0 0 0,1 0 0 0 0,-1 0 0 0 0,0 0 1 0 0,1 0-1 0 0,-1 0 0 0 0,1 0 0 0 0,-1 1 0 0 0,0-1 0 0 0,-19 9 5805 0 0,18-8-5320 0 0,-1 1 0 0 0,1-1 0 0 0,-1 0 0 0 0,0 1 0 0 0,1-1 0 0 0,-1-1 0 0 0,0 1 0 0 0,-4 1 0 0 0,4-2-478 0 0,1 0 0 0 0,0 1 1 0 0,0-1-1 0 0,0 1 0 0 0,0 0 0 0 0,0 0 1 0 0,0 0-1 0 0,0 0 0 0 0,0 0 0 0 0,0 0 1 0 0,1 0-1 0 0,-1 1 0 0 0,0-1 0 0 0,1 1 1 0 0,-1-1-1 0 0,1 1 0 0 0,-1 0 0 0 0,1-1 1 0 0,0 1-1 0 0,0 0 0 0 0,0 0 0 0 0,0 0 1 0 0,0 0-1 0 0,-1 3 0 0 0,-2 4 110 0 0,1 0 0 0 0,0 0 0 0 0,1 0 0 0 0,-2 14 1 0 0,0 4 304 0 0,2 0 0 0 0,1 41 0 0 0,2-58-421 0 0,0-1 0 0 0,0 1 0 0 0,1-1 0 0 0,0 0 1 0 0,0 0-1 0 0,1 0 0 0 0,1 0 0 0 0,0 0 0 0 0,0-1 0 0 0,10 16 0 0 0,-10-19-83 0 0,0-1 0 0 0,0 0 0 0 0,1 0 0 0 0,-1 0 0 0 0,1 0 0 0 0,0-1 0 0 0,11 6-1 0 0,40 16 219 0 0,-44-21-210 0 0,0 0 1 0 0,1-1-1 0 0,-1 0 0 0 0,1-2 1 0 0,0 1-1 0 0,-1-1 1 0 0,1-1-1 0 0,0 0 0 0 0,17-3 1 0 0,-13 0-136 0 0,0 0 0 0 0,-1-1 0 0 0,1-1 0 0 0,-1 0 0 0 0,0-1 0 0 0,22-12 0 0 0,-24 9-1218 0 0,0 0 1 0 0,-1 0-1 0 0,18-17 1 0 0,-20 13-5416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6911 0 0,'-1'0'528'0'0,"-4"-2"1314"0"0,4 3-1605 0 0,1-1 0 0 0,-1 0 1 0 0,0 1-1 0 0,1-1 0 0 0,-1 0 1 0 0,0 1-1 0 0,1-1 1 0 0,-1 1-1 0 0,1-1 0 0 0,-1 1 1 0 0,0-1-1 0 0,1 1 0 0 0,-1 0 1 0 0,1-1-1 0 0,0 1 0 0 0,-1 0 1 0 0,1-1-1 0 0,0 1 0 0 0,-1 0 1 0 0,1-1-1 0 0,0 1 0 0 0,0 0 1 0 0,-1 0-1 0 0,1-1 0 0 0,0 1 1 0 0,0 1-1 0 0,0 22 1059 0 0,0-18-1107 0 0,1 11 218 0 0,8 87 1119 0 0,-6-83-1442 0 0,30 137-98 0 0,-29-147-863 0 0,0 0 1 0 0,0 0 0 0 0,1-1 0 0 0,10 15-1 0 0,-9-16-4655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12383 0 0,'0'0'1119'0'0,"1"3"-923"0"0,9 29 449 0 0,-1 0 1 0 0,6 36-1 0 0,0 1-57 0 0,4 29-227 0 0,1 6-1786 0 0,-16-85 178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72 3223 0 0,'-5'-8'30'0'0,"1"0"0"0"0,-1 0 0 0 0,-1 0 0 0 0,-9-11 0 0 0,13 17 180 0 0,0 0 0 0 0,-1 0 0 0 0,1 0 0 0 0,-1 0 0 0 0,0 0 0 0 0,0 0 0 0 0,-4-1 0 0 0,4 2 275 0 0,1 0-1 0 0,0 1 1 0 0,0-1-1 0 0,-1 1 1 0 0,1-1-1 0 0,0 1 1 0 0,-1 0-1 0 0,1 0 1 0 0,0 0-1 0 0,-1 0 1 0 0,-3 2-1 0 0,3-1-266 0 0,1 0 0 0 0,-1 0 0 0 0,1 0 0 0 0,0 1 0 0 0,0 0 0 0 0,-1-1 0 0 0,1 1-1 0 0,0 0 1 0 0,1 0 0 0 0,-1 0 0 0 0,0 0 0 0 0,0 0 0 0 0,1 0 0 0 0,-1 1 0 0 0,1-1 0 0 0,0 0-1 0 0,0 1 1 0 0,0-1 0 0 0,-2 6 0 0 0,-1 6 48 0 0,0-1-1 0 0,-2 20 1 0 0,2-3-153 0 0,2 1 1 0 0,0-1-1 0 0,2 0 0 0 0,2 0 1 0 0,0 1-1 0 0,2-1 0 0 0,2-1 1 0 0,11 38-1 0 0,-10-48-79 0 0,1 0-1 0 0,0-1 1 0 0,2 0-1 0 0,0 0 1 0 0,1-1 0 0 0,1-1-1 0 0,0 0 1 0 0,29 29 0 0 0,-35-40 39 0 0,0 1 1 0 0,1-1-1 0 0,-1 0 1 0 0,1-1-1 0 0,0 0 1 0 0,0 0-1 0 0,1 0 1 0 0,-1-1-1 0 0,1 0 1 0 0,0-1-1 0 0,0 0 1 0 0,14 3-1 0 0,-18-5 21 0 0,1 0-1 0 0,0 1 1 0 0,-1-2-1 0 0,1 1 1 0 0,-1 0-1 0 0,1-1 1 0 0,-1 0-1 0 0,1 0 0 0 0,-1-1 1 0 0,1 1-1 0 0,-1-1 1 0 0,0 0-1 0 0,0 0 1 0 0,0 0-1 0 0,0 0 1 0 0,0-1-1 0 0,0 0 0 0 0,0 0 1 0 0,-1 0-1 0 0,0 0 1 0 0,0 0-1 0 0,1-1 1 0 0,3-6-1 0 0,-1 0 72 0 0,0 0 1 0 0,0 0-1 0 0,-1 0 0 0 0,-1-1 0 0 0,0 0 0 0 0,0 0 1 0 0,-1 0-1 0 0,2-17 0 0 0,-3 12-9 0 0,-1 0-1 0 0,-1 1 1 0 0,0-1-1 0 0,-1 0 1 0 0,-5-27 0 0 0,1 21-93 0 0,-2-1 1 0 0,0 1 0 0 0,-1 1 0 0 0,-1-1 0 0 0,-1 1-1 0 0,-1 1 1 0 0,-1 0 0 0 0,-22-29 0 0 0,15 27-767 0 0,-2 1 0 0 0,-35-29 1 0 0,41 37-391 0 0,3 4-653 0 0,2 8-70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5527 0 0,'0'0'423'0'0,"-2"0"-278"0"0,1 0-4 0 0,0 0 0 0 0,1 0 0 0 0,-1 0 0 0 0,0 0-1 0 0,0 0 1 0 0,1 0 0 0 0,-1 1 0 0 0,0-1 0 0 0,0 0 0 0 0,1 0-1 0 0,-1 0 1 0 0,0 1 0 0 0,1-1 0 0 0,-1 1 0 0 0,0-1-1 0 0,1 0 1 0 0,-1 1 0 0 0,0 0 0 0 0,13 3 8045 0 0,15-2-1080 0 0,-14-1-9691 0 0,92 2 3212 0 0,-54 0-1660 0 0,1-3 1 0 0,57-6-1 0 0,-81 2-455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4143 0 0,'0'1'191'0'0,"-1"14"299"0"0,-3 25 1 0 0,1-3 4713 0 0,5 22 2369 0 0,7 26-6036 0 0,-6-67-1520 0 0,20 133-315 0 0,0-53-2736 0 0,-17-79 1047 0 0</inkml:trace>
  <inkml:trace contextRef="#ctx0" brushRef="#br0" timeOffset="1">258 1 919 0 0,'10'2'5874'0'0,"7"35"880"0"0,2 26-4467 0 0,0-3-1670 0 0,62 159-459 0 0,-51-129-940 0 0,-12-35-1127 0 0,-6-20-3186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 17647 0 0,'-16'-3'966'0'0,"-16"0"3816"0"0,35 3-4187 0 0,112 2 791 0 0,31-1-2610 0 0,-49-4-6091 0 0,-53-1 53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0,'0'0'10558'0'0,"2"2"-9940"0"0,16 9 344 0 0,20 10-1 0 0,11 5 20 0 0,599 403 4298 0 0,-464-312-4292 0 0,-117-76-757 0 0,25 7-97 0 0,-65-35-223 0 0,-11-5-1639 0 0,7 4-1119 0 0,-9-4-3576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41 5983 0 0,'0'0'274'0'0,"-2"-2"-6"0"0,0-2 205 0 0,-1 1 0 0 0,0 0 1 0 0,0 0-1 0 0,0 0 0 0 0,-1 1 1 0 0,1-1-1 0 0,-1 1 0 0 0,1 0 0 0 0,-1-1 1 0 0,0 2-1 0 0,0-1 0 0 0,0 0 1 0 0,0 1-1 0 0,0 0 0 0 0,0 0 0 0 0,0 0 1 0 0,-1 0-1 0 0,1 1 0 0 0,0-1 1 0 0,0 1-1 0 0,-1 0 0 0 0,1 1 1 0 0,0-1-1 0 0,-8 2 0 0 0,5 0 196 0 0,1 0 1 0 0,0 0-1 0 0,0 1 0 0 0,0 0 0 0 0,0 0 0 0 0,0 0 1 0 0,0 0-1 0 0,-8 8 0 0 0,9-6-700 0 0,-1 0-1 0 0,1 0 1 0 0,0 1 0 0 0,-7 8-1 0 0,7-5 128 0 0,0 0 0 0 0,0 1 0 0 0,1-1 0 0 0,0 1 0 0 0,1-1 0 0 0,0 1 0 0 0,1 0 0 0 0,0 0 0 0 0,0 1 0 0 0,1-1 0 0 0,0 0 0 0 0,1 1 0 0 0,0-1 0 0 0,1 0 0 0 0,2 16 0 0 0,0-12 23 0 0,0 0 1 0 0,1 0-1 0 0,0 0 0 0 0,1-1 0 0 0,1 1 1 0 0,0-1-1 0 0,1-1 0 0 0,0 1 1 0 0,1-1-1 0 0,14 17 0 0 0,-16-22-246 0 0,1 0 0 0 0,0 0-1 0 0,0 0 1 0 0,0-1 0 0 0,1 0 0 0 0,0 0-1 0 0,0-1 1 0 0,0 0 0 0 0,1-1 0 0 0,0 0-1 0 0,-1 0 1 0 0,2-1 0 0 0,-1 0 0 0 0,0 0-1 0 0,18 2 1 0 0,-10-4-1441 0 0,-1 0 0 0 0,1-1-1 0 0,-1-1 1 0 0,22-3 0 0 0,-17-1-4915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11519 0 0,'0'0'4754'0'0,"1"2"-3564"0"0,6 17-274 0 0,0 1 0 0 0,-1-1-1 0 0,5 35 1 0 0,1 66-436 0 0,-8-73-1561 0 0,14 72 1 0 0,-14-102-1375 0 0,10 24 0 0 0,-8-26-3033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5983 0 0,'-8'6'536'0'0,"0"2"-432"0"0,0-1-104 0 0,0 1 0 0 0,0 2 840 0 0,1 0 152 0 0,-1-2 24 0 0,2 4 8 0 0,0-1-736 0 0,0 1-152 0 0,0 0-24 0 0,0 0-8 0 0,0 0-336 0 0,2-1-72 0 0,-2 1-16 0 0</inkml:trace>
  <inkml:trace contextRef="#ctx0" brushRef="#br0" timeOffset="1">280 105 9071 0 0,'0'0'1758'0'0,"0"2"-888"0"0,1 2-740 0 0,-1 1 0 0 0,0-1 1 0 0,0 1-1 0 0,0-1 0 0 0,-1 1 0 0 0,0-1 0 0 0,1 0 0 0 0,-4 9 0 0 0,-17 36 1612 0 0,16-39-1464 0 0,0 1-1 0 0,0 0 0 0 0,1 0 1 0 0,-2 13-1 0 0,2-6-1639 0 0,-9 25 1 0 0,3-10-1414 0 0,7-18-1751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15087 0 0,'0'0'1512'0'0,"1"2"-1382"0"0,43 218 2402 0 0,-4-44-2115 0 0,-18-85-689 0 0,-9-28-742 0 0,-5-20-3871 0 0,-2-9-935 0 0</inkml:trace>
  <inkml:trace contextRef="#ctx0" brushRef="#br0" timeOffset="1">17 546 11519 0 0,'-3'-1'361'0'0,"2"1"-246"0"0,0 0 0 0 0,1 0 0 0 0,-1 0-1 0 0,0-1 1 0 0,1 1 0 0 0,-1 0 0 0 0,0 0 0 0 0,-6-8 6552 0 0,15 0-5444 0 0,-3 5-1144 0 0,0 1 1 0 0,0-1 0 0 0,1 1-1 0 0,-1 0 1 0 0,0 0 0 0 0,1 0-1 0 0,0 1 1 0 0,7-1 0 0 0,50-2-1002 0 0,-44 3 145 0 0,6 1-657 0 0,1 0-64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 3223 0 0,'-16'2'15151'0'0,"34"-4"-14835"0"0,1 0 1 0 0,-1-1-1 0 0,18-5 1 0 0,-5 1-286 0 0,78-17 2801 0 0,-103 38-1827 0 0,-5-8-849 0 0,0 1 0 0 0,0-1 0 0 0,-1 0 0 0 0,1 1 0 0 0,-2-1-1 0 0,1 1 1 0 0,-1-1 0 0 0,0 0 0 0 0,0 0 0 0 0,-3 10 0 0 0,-3 17 124 0 0,-4 20 24 0 0,6-33-179 0 0,1 1-1 0 0,-2 33 1 0 0,6-48-184 0 0,0-1 0 0 0,0 1 0 0 0,0 0 0 0 0,1-1-1 0 0,0 1 1 0 0,0-1 0 0 0,0 0 0 0 0,1 1 0 0 0,0-1 0 0 0,0 0-1 0 0,0 0 1 0 0,1 0 0 0 0,0 0 0 0 0,5 7 0 0 0,-7-10-189 0 0,1 0 1 0 0,0 0-1 0 0,0 0 1 0 0,0 0-1 0 0,0-1 1 0 0,0 1-1 0 0,1 0 1 0 0,-1-1-1 0 0,0 0 1 0 0,1 1-1 0 0,-1-1 1 0 0,1 0-1 0 0,-1 0 1 0 0,1-1-1 0 0,-1 1 1 0 0,1 0-1 0 0,0-1 1 0 0,-1 0-1 0 0,1 0 1 0 0,0 1-1 0 0,0-1 1 0 0,-1-1-1 0 0,1 1 0 0 0,0 0 1 0 0,-1-1-1 0 0,1 1 1 0 0,-1-1-1 0 0,1 0 1 0 0,0 0-1 0 0,-1 0 1 0 0,0 0-1 0 0,5-3 1 0 0,10-6-1856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112 334 6911 0 0,'-1'-2'528'0'0,"1"0"-450"0"0,0 0 0 0 0,-1 0 0 0 0,1 0 0 0 0,-1 1 0 0 0,0-1-1 0 0,1 0 1 0 0,-1 0 0 0 0,0 0 0 0 0,0 0 0 0 0,0 1 0 0 0,0-1-1 0 0,-1 1 1 0 0,1-1 0 0 0,-2-1 0 0 0,-2-3 728 0 0,3 4-295 0 0,0-1 1 0 0,0 1-1 0 0,0-1 1 0 0,-1 1-1 0 0,1 0 0 0 0,-1 0 1 0 0,1 0-1 0 0,-1 0 1 0 0,0 0-1 0 0,0 1 1 0 0,0-1-1 0 0,-5-2 1 0 0,6 4-388 0 0,1 0 1 0 0,0 0 0 0 0,0 0 0 0 0,0 0 0 0 0,0 0 0 0 0,0 0 0 0 0,0 0 0 0 0,0 0 0 0 0,0 0-1 0 0,0 0 1 0 0,0 1 0 0 0,0-1 0 0 0,0 0 0 0 0,0 1 0 0 0,0-1 0 0 0,-2 2 0 0 0,1-1-67 0 0,1 0 1 0 0,-1 1 0 0 0,1-1 0 0 0,0 1 0 0 0,-1-1-1 0 0,1 1 1 0 0,0-1 0 0 0,0 1 0 0 0,0 0-1 0 0,0 0 1 0 0,-1 3 0 0 0,-2 7 4 0 0,1-1 0 0 0,0 1 0 0 0,0 0 0 0 0,1 0 0 0 0,1 0-1 0 0,0 1 1 0 0,1-1 0 0 0,0 0 0 0 0,1 0 0 0 0,0 0 0 0 0,1 1 0 0 0,4 13 0 0 0,-4-18-71 0 0,0 1 0 0 0,1-1 0 0 0,0 0 0 0 0,0-1 0 0 0,1 1 1 0 0,0-1-1 0 0,1 1 0 0 0,-1-1 0 0 0,1 0 0 0 0,1-1 0 0 0,-1 1 0 0 0,1-1 0 0 0,0 0 0 0 0,1-1 0 0 0,-1 1 1 0 0,1-1-1 0 0,0 0 0 0 0,11 5 0 0 0,-12-8-12 0 0,0 0 1 0 0,1 0 0 0 0,-1-1-1 0 0,0 0 1 0 0,0 0-1 0 0,1-1 1 0 0,-1 1-1 0 0,1-1 1 0 0,-1-1-1 0 0,0 1 1 0 0,1-1-1 0 0,-1 0 1 0 0,0-1 0 0 0,0 1-1 0 0,0-1 1 0 0,0 0-1 0 0,0-1 1 0 0,10-5-1 0 0,-11 5 58 0 0,1 0-1 0 0,0-1 1 0 0,-1 0 0 0 0,0 0-1 0 0,0 0 1 0 0,0-1-1 0 0,0 1 1 0 0,-1-1-1 0 0,1 0 1 0 0,-2-1 0 0 0,1 1-1 0 0,0-1 1 0 0,-1 0-1 0 0,0 1 1 0 0,0-1-1 0 0,-1-1 1 0 0,4-11 0 0 0,-4 10 71 0 0,-1 1 1 0 0,0 0 0 0 0,0-12 0 0 0,-2 16-90 0 0,1 0 0 0 0,-1 0 0 0 0,1 0 1 0 0,-1 0-1 0 0,0 0 0 0 0,0 0 1 0 0,0 1-1 0 0,-1-1 0 0 0,1 0 1 0 0,0 1-1 0 0,-3-4 0 0 0,-4-3-37 0 0,1 0-1 0 0,-1 1 0 0 0,0 0 1 0 0,-13-9-1 0 0,-7-7-1874 0 0,4-3-4233 0 0,18 17 746 0 0</inkml:trace>
  <inkml:trace contextRef="#ctx0" brushRef="#br0" timeOffset="1">601 1 5983 0 0,'0'3'274'0'0,"5"70"-833"0"0,-6 40 8928 0 0,0-11-506 0 0,4-34-7037 0 0,-2-61-767 0 0,13 124 556 0 0,-10-112-1383 0 0,0 1 1 0 0,1-2-1 0 0,1 1 1 0 0,14 30 0 0 0,-6-26-2455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7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10135 0 0,'0'12'896'0'0,"-2"4"-712"0"0,0 8-184 0 0,2 4 0 0 0,0 0 1096 0 0,2 4 184 0 0,0 0 40 0 0,4 2 8 0 0,0 2-856 0 0,-1 0-176 0 0,3 2-32 0 0,0-2-8 0 0,2-2-384 0 0,2 0-88 0 0,-2-2-8 0 0,0 0-4328 0 0,0-2-864 0 0</inkml:trace>
  <inkml:trace contextRef="#ctx0" brushRef="#br0" timeOffset="1">23 410 19063 0 0,'-22'-8'3627'0'0,"32"1"-1998"0"0,0 3-1419 0 0,0 1 0 0 0,-1-1 0 0 0,1 1-1 0 0,0 1 1 0 0,1 0 0 0 0,10-1 0 0 0,-4 1-146 0 0,104-15-1489 0 0,-97 14 613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1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1028 5983 0 0,'-1'-2'110'0'0,"5"-7"322"0"0,11-18 9736 0 0,-3 22-9014 0 0,146-66 2686 0 0,-56 22-2643 0 0,-54 26-794 0 0,-13 4-151 0 0,34-25 0 0 0,-2 1-92 0 0,3 2-110 0 0,84-47 52 0 0,46-32-102 0 0,-131 76 0 0 0,96-70 11 0 0,-102 61 46 0 0,-43 35-58 0 0,1 0 0 0 0,41-25-1 0 0,-56 39 2 0 0,0 0 0 0 0,0-1 0 0 0,0 0 0 0 0,-1 0 0 0 0,1-1 0 0 0,-1 1 0 0 0,-1-1 0 0 0,1 0 0 0 0,3-7 0 0 0,7-9 0 0 0,-13 19 13 0 0,0 1 0 0 0,0 0 0 0 0,0-1-1 0 0,0 1 1 0 0,0 0 0 0 0,1 0 0 0 0,-1 0-1 0 0,1 0 1 0 0,-1 1 0 0 0,1-1 0 0 0,0 1 0 0 0,5-3-1 0 0,42-23 78 0 0,-27 16 95 0 0,-18 8-93 0 0,1 0 0 0 0,-1 1 0 0 0,1-2 0 0 0,-1 1 0 0 0,9-8 0 0 0,-12 8-25 0 0,1 1-1 0 0,-1 0 1 0 0,1 0-1 0 0,0 0 0 0 0,-1 1 1 0 0,1-1-1 0 0,0 0 0 0 0,0 1 1 0 0,0 0-1 0 0,1 0 0 0 0,-1 0 1 0 0,5-1-1 0 0,-6 2 78 0 0,-1-1-136 0 0,-1 1 0 0 0,1 0 0 0 0,-1 0 0 0 0,1 0 0 0 0,-1-1 0 0 0,1 1 0 0 0,0 0 0 0 0,-1 0 0 0 0,1 0 0 0 0,0 0 0 0 0,-1 0 0 0 0,1 0 0 0 0,-1 1 0 0 0,1-1 0 0 0,0 0 0 0 0,-1 0 0 0 0,2 1 0 0 0,-2-1 0 0 0,1 0 0 0 0,-1 0 0 0 0,1 0 0 0 0,0 1 0 0 0,-1-1 1 0 0,1 0-1 0 0,0 0 0 0 0,-1 0 0 0 0,1 0 0 0 0,-1 0 1 0 0,1 0-1 0 0,0 0 0 0 0,-1 0 0 0 0,1 0 0 0 0,0-1 0 0 0,-1 1 1 0 0,2 0-1 0 0,1 1 11 0 0,0 0 0 0 0,0 0 0 0 0,0 0 0 0 0,1 0 0 0 0,-1-1 0 0 0,0 1 0 0 0,4 0 0 0 0,34 0 143 0 0,-29-1-127 0 0,-10 0 40 0 0,0 1-5 0 0,70 34 230 0 0,98 45 50 0 0,-104-40-267 0 0,11 5 4 0 0,106 60 106 0 0,-75-41-151 0 0,-33-18 5 0 0,-39-23-42 0 0,1-2 1 0 0,41 17 0 0 0,325 88 186 0 0,-373-116-205 0 0,-21-7-11 0 0,1 0-1 0 0,-1 0 1 0 0,13 1-1 0 0,-13-2-79 0 0,0 0-1 0 0,0 0 0 0 0,0 1 0 0 0,0 1 0 0 0,0-1 0 0 0,9 7 0 0 0,20 7-762 0 0,-28-12 218 0 0,0 0 0 0 0,-1 0 0 0 0,17 12 0 0 0,11 7-2553 0 0,-25-18 1448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2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7 533 3223 0 0,'-6'2'13707'0'0,"10"-5"-10404"0"0,17-9-2265 0 0,4-2-94 0 0,53-25 1108 0 0,82-41-241 0 0,-105 54-1505 0 0,187-99-67 0 0,-190 94-373 0 0,251-142-2619 0 0,-247 147-3154 0 0,-42 20-819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2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9215 0 0,'0'0'422'0'0,"1"-2"-13"0"0,0-5-302 0 0,1 0 0 0 0,0 0 0 0 0,4-10 3232 0 0,-5 17-3002 0 0,-1-1 0 0 0,1 1-1 0 0,-1 0 1 0 0,1 0 0 0 0,0 0 0 0 0,-1 0 0 0 0,1 0 0 0 0,-1 0-1 0 0,1-1 1 0 0,-1 1 0 0 0,1 0 0 0 0,0 1 0 0 0,-1-1 0 0 0,1 0-1 0 0,0 0 1 0 0,2 2-223 0 0,0 0 0 0 0,0 0 0 0 0,-1 1 0 0 0,1-1 0 0 0,-1 1 0 0 0,1 0 0 0 0,-1 0 0 0 0,0-1 0 0 0,0 1 0 0 0,0 1 0 0 0,0-1 0 0 0,-1 0 0 0 0,1 0 0 0 0,-1 1-1 0 0,1 4 1 0 0,2 6-61 0 0,-2 0-1 0 0,3 24 0 0 0,-3-11 22 0 0,4 123-241 0 0,-4-51-4125 0 0,-2-82 3 0 0,-2-4-1073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2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10 6447 0 0,'-1'-1'1124'0'0,"1"1"-843"0"0,0 0 0 0 0,0-1 0 0 0,0 1 0 0 0,2-7 5618 0 0,-2 7-5618 0 0,8 5 2731 0 0,8 18-1848 0 0,7 31-497 0 0,24 94 0 0 0,-25-72-445 0 0,23 96-2070 0 0,-28-101 1062 0 0,-6-20-4798 0 0,-4-25 242 0 0</inkml:trace>
  <inkml:trace contextRef="#ctx0" brushRef="#br0" timeOffset="1">34 561 10591 0 0,'-15'4'488'0'0,"12"-4"-12"0"0,-5 0-288 0 0,0 0 1454 0 0,11 0-1071 0 0,-1-1-1 0 0,0 1 1 0 0,1-1 0 0 0,-1 0 0 0 0,0 0 0 0 0,1 0 0 0 0,-1 0 0 0 0,0 0 0 0 0,2-2 0 0 0,10-4 150 0 0,-2 3-351 0 0,0 0 1 0 0,17-2-1 0 0,-14 3-125 0 0,23-7 1 0 0,-19 4-193 0 0,18-8 136 0 0,54-11-1 0 0,-29 9-1316 0 0,67-25 0 0 0,-113 35 695 0 0,7-3-4348 0 0,-2-1-1421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2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2759 0 0,'0'0'8532'0'0,"0"3"-7353"0"0,-6 120 2525 0 0,-4 159-879 0 0,-3-78-2245 0 0,15-35-1429 0 0,-1-148 74 0 0,3 24-4906 0 0,0-23 382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2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8287 0 0,'2'-7'756'0'0,"16"-32"6032"0"0,-17 40-6628 0 0,0 0 0 0 0,0 1 0 0 0,1-1 0 0 0,-1 0 0 0 0,0 1 0 0 0,0-1 0 0 0,0 0 0 0 0,-1 1 0 0 0,1-1 0 0 0,0 1 0 0 0,0-1 0 0 0,-1 1 0 0 0,2 3 0 0 0,-2-5-121 0 0,5 17 316 0 0,0 0 0 0 0,-1 0-1 0 0,-1 0 1 0 0,1 21 0 0 0,-3 71 383 0 0,-18 366-590 0 0,13-350-4167 0 0,3-87-2189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3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9727 0 0,'0'0'1158'0'0,"2"-1"-528"0"0,21-11 541 0 0,0-1 0 0 0,-1-1-1 0 0,-1-1 1 0 0,27-24 0 0 0,-23 18-525 0 0,0 2 1 0 0,45-26 0 0 0,-35 27-737 0 0,1 1 0 0 0,56-18 0 0 0,-5 6-4696 0 0,-63 21-572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2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57 7367 0 0,'0'0'667'0'0,"-1"1"-547"0"0,-64 91 8137 0 0,50-68-7026 0 0,2 0-1 0 0,-12 28 1 0 0,22-42-1029 0 0,0-1 0 0 0,0 1 0 0 0,1 0 0 0 0,1 0 0 0 0,0 0-1 0 0,0 0 1 0 0,1 0 0 0 0,0 0 0 0 0,1 0 0 0 0,0-1 0 0 0,0 1 0 0 0,6 17-1 0 0,-5-19-135 0 0,0-1-1 0 0,0 1 1 0 0,1-1-1 0 0,1 0 0 0 0,-1 0 1 0 0,1 0-1 0 0,0-1 1 0 0,1 1-1 0 0,-1-1 0 0 0,1 0 1 0 0,1 0-1 0 0,-1-1 1 0 0,1 0-1 0 0,0 1 0 0 0,0-2 1 0 0,12 8-1 0 0,-11-9-37 0 0,0-1-1 0 0,0 1 1 0 0,0-2 0 0 0,0 1-1 0 0,0-1 1 0 0,0 0 0 0 0,0 0-1 0 0,0-1 1 0 0,1 0-1 0 0,9-1 1 0 0,3-2 39 0 0,0 0-1 0 0,30-9 1 0 0,-43 9-18 0 0,1 0 0 0 0,0-1-1 0 0,-1 1 1 0 0,1-1 0 0 0,-1-1 0 0 0,0 0-1 0 0,-1 0 1 0 0,1 0 0 0 0,-1 0 0 0 0,0-1 0 0 0,0 0-1 0 0,-1-1 1 0 0,1 1 0 0 0,6-13 0 0 0,-3 4 112 0 0,-2 1 0 0 0,0-1 0 0 0,-1 0 0 0 0,0-1 0 0 0,-1 1 0 0 0,5-26 0 0 0,-8 26-32 0 0,0 1-1 0 0,0-1 1 0 0,-2 1 0 0 0,1-1 0 0 0,-2 1 0 0 0,0-1-1 0 0,-6-28 1 0 0,5 35-95 0 0,-1 0 0 0 0,0 0 0 0 0,0 0 0 0 0,-1 0 0 0 0,0 1 0 0 0,0-1-1 0 0,0 1 1 0 0,-1 0 0 0 0,-1 0 0 0 0,1 1 0 0 0,-1-1 0 0 0,0 1 0 0 0,0 1 0 0 0,-13-10-1 0 0,14 11-26 0 0,-1 1-1 0 0,0 0 0 0 0,1 0 1 0 0,-1 0-1 0 0,0 0 0 0 0,-10-2 0 0 0,12 4-14 0 0,1 1 0 0 0,-1-1 0 0 0,1 1 0 0 0,-1 0 0 0 0,1 0 0 0 0,0 0 0 0 0,-1 0 0 0 0,1 1 0 0 0,-1-1 0 0 0,1 1-1 0 0,0 0 1 0 0,-1 0 0 0 0,1 0 0 0 0,-4 2 0 0 0,1 0-310 0 0,1 0-1 0 0,0 0 1 0 0,-1 0 0 0 0,1 1-1 0 0,0 0 1 0 0,1 0 0 0 0,-1 0-1 0 0,1 0 1 0 0,0 1 0 0 0,0 0-1 0 0,0 0 1 0 0,1 0 0 0 0,-1 0-1 0 0,1 0 1 0 0,0 1 0 0 0,-2 7-1 0 0,1-2-1189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3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761 547 455 0 0,'2'40'17522'0'0,"-4"-41"-17315"0"0,-1 1 1 0 0,1 0-1 0 0,0-1 1 0 0,0 0-1 0 0,-1 1 1 0 0,1-1 0 0 0,0 0-1 0 0,0 0 1 0 0,0 0-1 0 0,0-1 1 0 0,0 1-1 0 0,0 0 1 0 0,0-1-1 0 0,-2-1 1 0 0,-23-27 1606 0 0,22 24-1559 0 0,-8-6 126 0 0,1 0 0 0 0,-1 1-1 0 0,-1 0 1 0 0,0 2 0 0 0,-1-1 0 0 0,-19-8 0 0 0,-3-3 209 0 0,-71-38 530 0 0,-13-8-457 0 0,93 50-546 0 0,-6-3-62 0 0,0-2 0 0 0,1-1 0 0 0,-55-52 0 0 0,68 54-106 0 0,-20-26 0 0 0,34 39-583 0 0,1-1 0 0 0,0 1 1 0 0,0-1-1 0 0,1 0 0 0 0,0 0 0 0 0,-5-18 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3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0,'1'1'2460'0'0,"1"3"-1637"0"0,1 2 32 0 0,1 0 0 0 0,-1 0-1 0 0,2-1 1 0 0,-1 1-1 0 0,0-1 1 0 0,1 0 0 0 0,9 7-1 0 0,64 48 1438 0 0,45 32-64 0 0,41 39-539 0 0,-57-41-1154 0 0,-79-68-415 0 0,60 33 0 0 0,-72-46-133 0 0,1 0 0 0 0,0-1 1 0 0,1-1-1 0 0,0-1 0 0 0,0 0 0 0 0,1-1 0 0 0,27 3 0 0 0,-32-6 59 0 0,-7 0-1908 0 0,0-1-4488 0 0,5 1-445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88 100 8751 0 0,'-2'-9'808'0'0,"-1"0"0"0"0,0 1 0 0 0,-1-1 0 0 0,1 1 0 0 0,-2-1 0 0 0,1 1 0 0 0,-1 0 0 0 0,0 0 0 0 0,-1 1 0 0 0,-7-8 0 0 0,12 14-269 0 0,-15 11 1189 0 0,14-7-1683 0 0,0 0 0 0 0,0 1 0 0 0,0-1 0 0 0,1 0 0 0 0,-1 1 0 0 0,1-1 0 0 0,0 1 1 0 0,0-1-1 0 0,0 1 0 0 0,0 0 0 0 0,0 0 0 0 0,1-1 0 0 0,0 1 0 0 0,0 0 0 0 0,0 0 0 0 0,0-1 0 0 0,1 1 0 0 0,-1 0 0 0 0,2 4 0 0 0,2 8-62 0 0,1 0-1 0 0,12 28 0 0 0,-16-43 23 0 0,5 13-16 0 0,0-1-1 0 0,1 0 1 0 0,1-1 0 0 0,1 1-1 0 0,-1-1 1 0 0,2-1-1 0 0,0 0 1 0 0,0 0 0 0 0,1-1-1 0 0,0-1 1 0 0,0 1-1 0 0,1-2 1 0 0,1 0-1 0 0,-1 0 1 0 0,1-1 0 0 0,1-1-1 0 0,19 8 1 0 0,-18-10 13 0 0,-1 0 1 0 0,1 0-1 0 0,0-2 1 0 0,17 2-1 0 0,-26-4 27 0 0,0 0-1 0 0,0 0 1 0 0,1-1 0 0 0,-1 0-1 0 0,0 0 1 0 0,0 0-1 0 0,0-1 1 0 0,-1 0 0 0 0,1 0-1 0 0,0 0 1 0 0,-1-1-1 0 0,11-6 1 0 0,-10 4 70 0 0,0 0 1 0 0,0 0-1 0 0,-1 0 0 0 0,0-1 1 0 0,0 0-1 0 0,0 0 1 0 0,-1 0-1 0 0,0 0 0 0 0,0-1 1 0 0,0 0-1 0 0,-1 0 1 0 0,0 0-1 0 0,0 0 0 0 0,-1 0 1 0 0,0 0-1 0 0,1-9 1 0 0,-2 10-57 0 0,0 0 0 0 0,0 0 0 0 0,-1 0 1 0 0,0 0-1 0 0,0 0 0 0 0,-1 0 0 0 0,1 0 1 0 0,-2 1-1 0 0,1-1 0 0 0,0 0 0 0 0,-1 0 1 0 0,0 1-1 0 0,0-1 0 0 0,-1 1 0 0 0,0 0 1 0 0,0-1-1 0 0,0 1 0 0 0,0 1 0 0 0,-1-1 1 0 0,0 0-1 0 0,-5-4 0 0 0,5 6-46 0 0,1 0 0 0 0,-1 0 0 0 0,0 0 0 0 0,0 1 0 0 0,-1 0 0 0 0,1 0 0 0 0,-1 0 0 0 0,-8-3 0 0 0,-1 2-635 0 0,-24-2-1 0 0,26 4-221 0 0,0 0 1 0 0,-24-7 0 0 0,27 4 311 0 0,5 3 184 0 0,0-1-1 0 0,0 1 0 0 0,0 0 1 0 0,0 0-1 0 0,0 0 0 0 0,-7 0 1 0 0,-4 5-1306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3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35 7367 0 0,'0'0'568'0'0,"-2"-2"-373"0"0,-19-30 1120 0 0,16 47 1657 0 0,-1 12-788 0 0,1 1 0 0 0,-1 47 0 0 0,6 58-1658 0 0,1-106-186 0 0,25 260-2188 0 0,-19-221-525 0 0,-4-42 710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3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11663 0 0,'0'0'2563'0'0,"2"3"-1852"0"0,17 33 23 0 0,-3 1 0 0 0,16 47 0 0 0,17 85-806 0 0,-35-117-13 0 0,4 20-1846 0 0,-12-36 791 0 0</inkml:trace>
  <inkml:trace contextRef="#ctx0" brushRef="#br0" timeOffset="1">1 328 13215 0 0,'0'0'3220'0'0,"2"0"-2238"0"0,12-1-324 0 0,1 0 1 0 0,-1 1 0 0 0,1 1 0 0 0,25 4 0 0 0,11 1-187 0 0,75-4-1773 0 0,-92-4-5822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3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3679 0 0,'0'0'167'0'0,"0"4"-7"0"0,0 18 5212 0 0,-22-11-760 0 0,18-10-4227 0 0,0 0-1 0 0,0 0 1 0 0,0-1 0 0 0,0 0-1 0 0,1 0 1 0 0,-1 0 0 0 0,-4-1-1 0 0,-22 2 1532 0 0,-55 23 1747 0 0,60-18-2852 0 0,0 1 0 0 0,-34 16 0 0 0,46-17-880 0 0,1 0 0 0 0,0 1 0 0 0,0 0 0 0 0,1 1-1 0 0,0 1 1 0 0,-12 10 0 0 0,22-18-682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99 9183 0 0,'-3'-4'598'0'0,"2"26"-204"0"0,2-11-6 0 0,0 1 0 0 0,1-1 0 0 0,0 0-1 0 0,1 0 1 0 0,6 14 0 0 0,3 12 520 0 0,62 214 1415 0 0,5-3-1802 0 0,-43-143-256 0 0,-31-91-225 0 0,-4-11-136 0 0,-1-5-1177 0 0,-1-17 1141 0 0,0 0 0 0 0,-2 0-1 0 0,-8-34 1 0 0,-24-57-434 0 0,20 68 494 0 0,-10-39 72 0 0,-29-77 0 0 0,37 116 101 0 0,-52-118 954 0 0,49 123 269 0 0,-2-6-245 0 0,22 42-1060 0 0,0 0 0 0 0,0 0-1 0 0,0 0 1 0 0,-1 1 0 0 0,1-1 0 0 0,0 0 0 0 0,0 0-1 0 0,0 0 1 0 0,0 0 0 0 0,0 0 0 0 0,1 1 0 0 0,-1-1-1 0 0,0 0 1 0 0,1-1 0 0 0,0-5 27 0 0,6-40 201 0 0,-7 47-246 0 0,0 0 1 0 0,0-1 0 0 0,0 1 0 0 0,0 0-1 0 0,1 0 1 0 0,-1 0 0 0 0,0 0 0 0 0,0 0-1 0 0,0 0 1 0 0,0-1 0 0 0,0 1 0 0 0,0 0-1 0 0,1 0 1 0 0,-1 0 0 0 0,0 0 0 0 0,0 0-1 0 0,0 0 1 0 0,0 0 0 0 0,0 0 0 0 0,1 0 0 0 0,-1 0-1 0 0,0 0 1 0 0,0 0 0 0 0,0 0 0 0 0,0 0-1 0 0,0 0 1 0 0,1 0 0 0 0,-1 0 0 0 0,0 0-1 0 0,0 0 1 0 0,0 0 0 0 0,0 0 0 0 0,1 0-1 0 0,-1 0 1 0 0,0 0 0 0 0,0 0 0 0 0,0 0-1 0 0,0 0 1 0 0,0 0 0 0 0,1 0 0 0 0,-1 0-1 0 0,0 0 1 0 0,0 1 0 0 0,0-1 0 0 0,0 0-1 0 0,7 5 5 0 0,-7-5-2 0 0,5 4 2 0 0,0 0 0 0 0,0-1-1 0 0,1 1 1 0 0,-1-1 0 0 0,1 0 0 0 0,0 0-1 0 0,-1-1 1 0 0,1 0 0 0 0,0 0-1 0 0,1 0 1 0 0,-1-1 0 0 0,0 0 0 0 0,8 1-1 0 0,-3-2-6 0 0,1-1 1 0 0,20-3-1 0 0,16-1 77 0 0,-37 5-61 0 0,0 0 1 0 0,-1-1 0 0 0,1 0 0 0 0,0-1-1 0 0,17-5 1 0 0,-25 6-17 0 0,0 0-1 0 0,0 0 1 0 0,0 1-1 0 0,1 0 1 0 0,-1-1-1 0 0,0 1 1 0 0,0 0-1 0 0,6 1 1 0 0,10 1-67 0 0,-15-4 72 0 0,-1 0-7 0 0,-3 1 5 0 0,1 1-1 0 0,-1 0 1 0 0,0 0 0 0 0,1-1-1 0 0,-1 1 1 0 0,1 0-1 0 0,-1 0 1 0 0,1-1-1 0 0,-1 1 1 0 0,1 0 0 0 0,-1 0-1 0 0,1 0 1 0 0,-1 0-1 0 0,1 0 1 0 0,-1 0 0 0 0,1 0-1 0 0,-1 0 1 0 0,1 0-1 0 0,-1 0 1 0 0,1 0-1 0 0,-1 0 1 0 0,1 0 0 0 0,-1 0-1 0 0,1 0 1 0 0,-1 0-1 0 0,1 1 1 0 0,-1-1 0 0 0,1 0-1 0 0,-1 0 1 0 0,1 1-1 0 0,-1-1 1 0 0,1 0-1 0 0,-1 1 1 0 0,0-1 0 0 0,1 0-1 0 0,-1 1 1 0 0,0-1-1 0 0,1 0 1 0 0,-1 1 0 0 0,0-1-1 0 0,1 1 1 0 0,-1-1-1 0 0,0 1 1 0 0,0-1-1 0 0,0 1 1 0 0,1-1 0 0 0,-1 1-1 0 0,0-1 1 0 0,0 1-1 0 0,0-1 1 0 0,0 1-1 0 0,0-1 1 0 0,0 1 0 0 0,0-1-1 0 0,0 1 1 0 0,0-1-1 0 0,0 2 1 0 0,0-1-6 0 0,1 16 119 0 0,0 0-1 0 0,-1-1 1 0 0,0 1 0 0 0,-6 31-1 0 0,2-13-4 0 0,-3 316 544 0 0,6-97-391 0 0,2-158-402 0 0,0-36-3270 0 0,-2-72 3018 0 0,0-1-1 0 0,-4-19 1 0 0,-2-3 97 0 0,-25-175-149 0 0,2 25 142 0 0,4-46 288 0 0,21 200 182 0 0,3 23 287 0 0,0-1 0 0 0,1 1 0 0 0,-1-8 0 0 0,-2 124 444 0 0,13 201-396 0 0,-5-263-506 0 0,3 58 98 0 0,-7-56 220 0 0,-5-78-154 0 0,0 12-166 0 0,-13-65 4 0 0,6 36 0 0 0,-41-274-60 0 0,39 219 56 0 0,11 84 4 0 0,-7-27 0 0 0,10 45 0 0 0,0 0 0 0 0,0 0 0 0 0,0 1 0 0 0,0-1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0,0-1 0 0 0,0 1 0 0 0,0 0 0 0 0,0 0 0 0 0,0 0 0 0 0,-1 0 0 0 0,1 0 0 0 0,0 8 0 0 0,25 332 304 0 0,-21-287-274 0 0,-4-38-12 0 0,1 0 1 0 0,0-1 0 0 0,1 1-1 0 0,1 0 1 0 0,6 18 0 0 0,-9-31 47 0 0,2-9 26 0 0,-1-4-81 0 0,0 1 0 0 0,-1 0 0 0 0,0 0 0 0 0,-3-16 0 0 0,0 6-22 0 0,1-10-72 0 0,-26-185-159 0 0,20 180 231 0 0,4 16 8 0 0,0 0 1 0 0,0 0-1 0 0,1-23 1 0 0,21 70-105 0 0,26 48 228 0 0,5 8 110 0 0,-49-82 38 0 0,-1-2-255 0 0,0 1 0 0 0,-1 0 1 0 0,1 0-1 0 0,0-1 0 0 0,-1 1 0 0 0,1 0 0 0 0,-1-1 0 0 0,1 0 0 0 0,-1 1 0 0 0,1-1 1 0 0,-1 0-1 0 0,1 0 0 0 0,-1 0 0 0 0,1 0 0 0 0,-1 0 0 0 0,1 0 0 0 0,-1 0 0 0 0,1 0 0 0 0,-1-1 1 0 0,1 1-1 0 0,-1-1 0 0 0,1 1 0 0 0,-1-1 0 0 0,1 1 0 0 0,-3-2 0 0 0,1 0 2 0 0,0 1 0 0 0,0-1 1 0 0,0 0-1 0 0,1 0 0 0 0,-1 0 0 0 0,0 0 0 0 0,1 0 0 0 0,-1-1 0 0 0,1 1 0 0 0,0-1 0 0 0,-2-2 0 0 0,1-2 8 0 0,0-1 0 0 0,1 1 0 0 0,0 0 0 0 0,1 0 0 0 0,-2-11 0 0 0,-1-8 8 0 0,3 24-32 0 0,0-1 0 0 0,1 0 0 0 0,-1 1 0 0 0,1-1 0 0 0,-1 0 0 0 0,1 0 0 0 0,0 1 0 0 0,0-1 0 0 0,0 0 0 0 0,1-3 0 0 0,0-3 0 0 0,1-24-12 0 0,-2 33 10 0 0,0 0 0 0 0,0-1 0 0 0,1 1 0 0 0,-1 0-1 0 0,0-1 1 0 0,0 1 0 0 0,1 0 0 0 0,-1 0 0 0 0,0-1 0 0 0,1 1 0 0 0,-1 0-1 0 0,0 0 1 0 0,1 0 0 0 0,-1-1 0 0 0,1 1 0 0 0,-1 0 0 0 0,0 0 0 0 0,1 0-1 0 0,-1 0 1 0 0,1 0 0 0 0,-1 0 0 0 0,0 0 0 0 0,1 0 0 0 0,-1 0 0 0 0,1 0-1 0 0,0 0-1 0 0,6-2-31 0 0,1 0 0 0 0,-1 0 0 0 0,1-1-1 0 0,11-6 1 0 0,-14 7 31 0 0,1 0 0 0 0,-1 1 0 0 0,9-2 0 0 0,6-2 4 0 0,-17 3 0 0 0,-2 2 0 0 0,0-1 0 0 0,0 1 0 0 0,0 0 0 0 0,0-1 0 0 0,0 1 0 0 0,1 0 0 0 0,-1 0 0 0 0,0 0 0 0 0,0 0 0 0 0,0 0 0 0 0,0 0 0 0 0,0 0 0 0 0,0 0 0 0 0,0 0 0 0 0,0 1 0 0 0,1-1 0 0 0,2 0 0 0 0,12 4 0 0 0,-9-1 19 0 0,-6-2 2 0 0,-1 1 0 0 0,1-1 0 0 0,-1 0 0 0 0,1 0 0 0 0,-1 1 1 0 0,0-1-1 0 0,1 0 0 0 0,-1 1 0 0 0,0-1 0 0 0,0 0 0 0 0,0 1 0 0 0,0-1 0 0 0,0 1 0 0 0,0-1 1 0 0,-1 3-1 0 0,1-3 14 0 0,-2 8 62 0 0,1-1 0 0 0,-2 0 0 0 0,1 0 0 0 0,-1 0 0 0 0,-1 0 0 0 0,1 0 0 0 0,-9 13 0 0 0,10-18-59 0 0,-2 3-5 0 0,0-1 1 0 0,-1-1-1 0 0,1 1 1 0 0,-1-1 0 0 0,0 1-1 0 0,-1-1 1 0 0,1-1 0 0 0,-9 5-1 0 0,-19 2-10 0 0,31-10 20 0 0,1-1-106 0 0,-1 0 0 0 0,0 0 0 0 0,1 0 0 0 0,-1-1 0 0 0,0 1 1 0 0,1 0-1 0 0,0-1 0 0 0,-1 1 0 0 0,1-1 0 0 0,0 0 0 0 0,0 1 1 0 0,0-1-1 0 0,0 0 0 0 0,0 0 0 0 0,0 1 0 0 0,0-1 0 0 0,0 0 1 0 0,1 0-1 0 0,-1 0 0 0 0,1 0 0 0 0,0 0 0 0 0,-1 0 0 0 0,1 0 1 0 0,0 0-1 0 0,0 0 0 0 0,0 0 0 0 0,1 0 0 0 0,0-4 0 0 0,-1-7-708 0 0,3 2-1318 0 0,-4 3 910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3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0,'1'1'7459'0'0,"5"8"-5864"0"0,0-1-1 0 0,7 18 1 0 0,13 46-582 0 0,-21-60-1149 0 0,-1 0 0 0 0,2 0 0 0 0,0 0 0 0 0,0-1-1 0 0,1 0 1 0 0,0 0 0 0 0,1 0 0 0 0,9 9 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16 482 5527 0 0,'-1'-3'423'0'0,"-2"-8"-287"0"0,-4-10 247 0 0,2 42 6599 0 0,5-13-6550 0 0,0 0-1 0 0,0 0 1 0 0,1 0-1 0 0,0 0 1 0 0,1 0-1 0 0,-1 0 1 0 0,2 0-1 0 0,2 8 1 0 0,4 18 248 0 0,-5-19-1801 0 0,1 0 0 0 0,0 0-1 0 0,0 0 1 0 0,14 23 0 0 0,-13-25-4225 0 0</inkml:trace>
  <inkml:trace contextRef="#ctx0" brushRef="#br0" timeOffset="1">176 254 7831 0 0,'-1'11'140'0'0,"0"20"3271"0"0,0-19-2868 0 0,0 1 0 0 0,1-1 1 0 0,0 1-1 0 0,2 0 0 0 0,-1-1 0 0 0,1 1 1 0 0,1-1-1 0 0,7 22 0 0 0,2-2-458 0 0,-10-24-473 0 0,0 0 0 0 0,1-1 0 0 0,0 1-1 0 0,7 10 1 0 0,-2-7-724 0 0</inkml:trace>
  <inkml:trace contextRef="#ctx0" brushRef="#br0" timeOffset="2">412 1 10911 0 0,'0'0'1184'0'0,"2"16"-1184"0"0,-2-4 0 0 0,-2 0 0 0 0,6 0 448 0 0,-2 2 72 0 0,2 0 16 0 0,-2 2 0 0 0,4 0-360 0 0,0 1-72 0 0,2 3-8 0 0,-2-2-8 0 0,0-4-1096 0 0,0-2-216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0,'0'0'832'0'0,"0"2"271"0"0,3 48 4062 0 0,-2-31-4264 0 0,3 22 0 0 0,13 103-1371 0 0,-16-142-508 0 0,1 9-6716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3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7 360 7831 0 0,'-6'-4'13546'0'0,"24"3"-12826"0"0,0 0 1 0 0,31-7 0 0 0,37-16-2070 0 0,-69 17-4038 0 0,0-4-1833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64 9383 0 0,'-3'-16'835'0'0,"3"15"-762"0"0,0-1 0 0 0,0 0 1 0 0,0 0-1 0 0,0 1 0 0 0,0-1 0 0 0,-1 0 1 0 0,1 0-1 0 0,-1 1 0 0 0,1-1 1 0 0,-1 1-1 0 0,0-1 0 0 0,1 0 0 0 0,-1 1 1 0 0,0-1-1 0 0,0 1 0 0 0,0 0 1 0 0,0-1-1 0 0,0 1 0 0 0,-1 0 1 0 0,1-1-1 0 0,0 1 0 0 0,-1 0 0 0 0,1 0 1 0 0,-1 0-1 0 0,-2-1 0 0 0,2 1 280 0 0,-1-1 0 0 0,0 1 0 0 0,0 0 0 0 0,0 0 0 0 0,0 1 0 0 0,0-1 0 0 0,-4 0 0 0 0,6 1-285 0 0,0 0-1 0 0,0 0 1 0 0,0 0 0 0 0,0 0-1 0 0,-1 0 1 0 0,1 0-1 0 0,0 1 1 0 0,0-1 0 0 0,0 0-1 0 0,0 1 1 0 0,0-1-1 0 0,0 1 1 0 0,0-1 0 0 0,0 1-1 0 0,0 0 1 0 0,0-1-1 0 0,0 1 1 0 0,1 0-1 0 0,-1-1 1 0 0,0 1 0 0 0,0 0-1 0 0,1 0 1 0 0,-1 0-1 0 0,0 0 1 0 0,0 1 0 0 0,-9 19 146 0 0,1 0 1 0 0,2 1 0 0 0,0-1 0 0 0,1 1 0 0 0,1 1 0 0 0,1-1-1 0 0,-1 29 1 0 0,4-36-159 0 0,1 1-1 0 0,1 0 1 0 0,0-1-1 0 0,1 0 1 0 0,1 1-1 0 0,1-1 1 0 0,0 0-1 0 0,1 0 1 0 0,8 19-1 0 0,-9-26-5 0 0,0 0 0 0 0,0-1 0 0 0,1 0 0 0 0,0 1 0 0 0,0-2 0 0 0,0 1 0 0 0,1-1 0 0 0,0 1 0 0 0,0-2 0 0 0,1 1 0 0 0,0-1 0 0 0,0 0 0 0 0,0 0-1 0 0,0-1 1 0 0,1 0 0 0 0,0 0 0 0 0,0 0 0 0 0,12 2 0 0 0,-14-4 13 0 0,0-1 0 0 0,0 0-1 0 0,0-1 1 0 0,0 1 0 0 0,1-1 0 0 0,-1 0-1 0 0,0-1 1 0 0,0 0 0 0 0,0 0 0 0 0,0 0-1 0 0,0 0 1 0 0,0-1 0 0 0,0 0 0 0 0,0-1-1 0 0,0 1 1 0 0,-1-1 0 0 0,1 0 0 0 0,-1 0-1 0 0,0-1 1 0 0,0 0 0 0 0,0 0-1 0 0,0 0 1 0 0,6-7 0 0 0,-4 2 16 0 0,1-1 0 0 0,-2 1 1 0 0,1-1-1 0 0,-1 0 0 0 0,-1-1 0 0 0,0 0 0 0 0,0 1 0 0 0,-1-2 1 0 0,0 1-1 0 0,-1 0 0 0 0,2-18 0 0 0,-3 15-14 0 0,-1 1 0 0 0,0-1 1 0 0,-3-25-1 0 0,1 31-53 0 0,0 0 0 0 0,-1 1 0 0 0,0-1 0 0 0,0 1-1 0 0,-1 0 1 0 0,0 0 0 0 0,0 0 0 0 0,-6-8 0 0 0,3 5-32 0 0,0 1-1 0 0,-1 0 1 0 0,-1 0 0 0 0,1 1-1 0 0,-1 0 1 0 0,-12-9 0 0 0,14 12-231 0 0,-1 1 0 0 0,0-1 0 0 0,-1 1 0 0 0,1 1 0 0 0,-1 0 0 0 0,1 0 0 0 0,-1 0 0 0 0,0 1 0 0 0,-12-2 0 0 0,-7 0-1318 0 0,1 0-58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4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0,'0'0'9214'0'0,"1"7"-7356"0"0,9 43-171 0 0,0-8-854 0 0,3 48-1 0 0,14 148-522 0 0,-20-179-574 0 0,-4-37-223 0 0,9 31 0 0 0,-10-45-392 0 0,1 1-1 0 0,0-1 1 0 0,0 0 0 0 0,1 0 0 0 0,0 0 0 0 0,6 8 0 0 0,-8-13-1191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4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11287 0 0,'0'0'1023'0'0,"0"3"-752"0"0,9 47 1381 0 0,27 89 1 0 0,20 68-1574 0 0,-36-129-573 0 0,-7-23-3608 0 0,-4-18-788 0 0</inkml:trace>
  <inkml:trace contextRef="#ctx0" brushRef="#br0" timeOffset="1">1 417 6911 0 0,'0'0'736'0'0,"4"-8"1056"0"0,4 2 328 0 0,2 0 72 0 0,4 4 16 0 0,0 2-1472 0 0,4-2-288 0 0,0-2-56 0 0,8-2-8 0 0,2 4-264 0 0,4-2-56 0 0,4 0 0 0 0,2 0-64 0 0,-1-4-1024 0 0,5-2-264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4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5063 0 0,'0'0'390'0'0,"0"3"-252"0"0,-5 26 2855 0 0,-3 15 3337 0 0,7-13-4851 0 0,4 10-1086 0 0,2 0 0 0 0,1 0 0 0 0,3 0 0 0 0,1-1 0 0 0,17 42 0 0 0,-17-52-559 0 0,-4-11-736 0 0,0 0 0 0 0,2 0 1 0 0,17 30-1 0 0,-14-33-4653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4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0,'0'0'852'0'0,"1"2"-560"0"0,2 27 142 0 0,-2-13 1453 0 0,6 27 0 0 0,83 351-121 0 0,-83-357-2210 0 0,2 11-4748 0 0,-5-20-210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48:4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 6447 0 0,'-8'-4'9592'0'0,"9"3"-8290"0"0,9-3-815 0 0,0 0 0 0 0,0 0 0 0 0,0 1 0 0 0,0 1 0 0 0,0 0 0 0 0,0 0 0 0 0,1 1 1 0 0,17 0-1 0 0,-10 0-234 0 0,34-7 0 0 0,47-19-1698 0 0,-77 21-6006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0 556 1839 0 0,'0'0'2130'0'0,"2"-4"80"0"0,3-13 108 0 0,-5 16-2068 0 0,1-1 0 0 0,-1 1 0 0 0,0 0 1 0 0,0 0-1 0 0,0-1 0 0 0,1 1 1 0 0,-1 0-1 0 0,-1-1 0 0 0,1 1 0 0 0,0 0 1 0 0,0 0-1 0 0,0-1 0 0 0,-1-1 0 0 0,0-5 68 0 0,1-13 222 0 0,2-1 1 0 0,8-35-1 0 0,15-44-291 0 0,-15 65-155 0 0,63-212 23 0 0,-64 230-117 0 0,-9 18 0 0 0,0-1 0 0 0,0 1 0 0 0,1 0 0 0 0,-1 0 0 0 0,0-1 0 0 0,1 1 0 0 0,-1 0 0 0 0,0 0 0 0 0,0 0 0 0 0,1 0 0 0 0,-1-1 0 0 0,0 1 0 0 0,1 0 0 0 0,-1 0 0 0 0,0 0 0 0 0,1 0 0 0 0,-1 0 0 0 0,0 0 0 0 0,1 0 0 0 0,-1 0 0 0 0,0 0 0 0 0,1 0 0 0 0,-1 0 0 0 0,1 0 0 0 0,-1 0 0 0 0,0 0 0 0 0,1 0 0 0 0,-1 0 0 0 0,0 1 0 0 0,1-1 0 0 0,-1 0 0 0 0,0 0 0 0 0,0 0 0 0 0,1 0 0 0 0,-1 1 0 0 0,0-1 0 0 0,1 0 0 0 0,-1 0 0 0 0,0 1 0 0 0,0-1 0 0 0,0 0 0 0 0,1 0 0 0 0,-1 1 0 0 0,0-1 0 0 0,0 0 0 0 0,0 1 0 0 0,1-1 0 0 0,-1 0 0 0 0,0 1 0 0 0,6 7 0 0 0,0 0 1 0 0,0 1-1 0 0,-1 0 0 0 0,0 0 0 0 0,6 16 0 0 0,12 52-3 0 0,-17-53 36 0 0,17 44 0 0 0,-16-52-345 0 0,-2-4 508 0 0,12 20 0 0 0,-14-28-917 0 0,-1-1-1 0 0,1 0 1 0 0,0 1-1 0 0,0-1 1 0 0,4 4-1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8287 0 0,'0'0'639'0'0,"-1"2"-415"0"0,-3 9 223 0 0,1 0-1 0 0,0 0 1 0 0,0 0-1 0 0,1 0 1 0 0,1 1-1 0 0,0-1 1 0 0,0 1-1 0 0,1-1 1 0 0,3 21-1 0 0,2-2 55 0 0,1-1 0 0 0,2 0 1 0 0,1 0-1 0 0,1 0 0 0 0,18 35 0 0 0,45 77-2729 0 0,-59-114 1041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0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2303 0 0,'-1'1'167'0'0,"-3"1"532"0"0,-1 1 0 0 0,1 0-1 0 0,1 0 1 0 0,-1 1 0 0 0,0-1 0 0 0,1 1-1 0 0,0 0 1 0 0,0 0 0 0 0,0 0 0 0 0,0 0-1 0 0,0 0 1 0 0,1 1 0 0 0,0-1 0 0 0,0 1-1 0 0,-1 4 1 0 0,1-2 250 0 0,0 1-1 0 0,0-1 1 0 0,0 14 0 0 0,2-11-965 0 0,0 1 0 0 0,3 13 0 0 0,-2-11 103 0 0,2 1 0 0 0,0-1 0 0 0,0 0 1 0 0,1 0-1 0 0,1 0 0 0 0,0-1 0 0 0,11 19 1 0 0,-12-25-185 0 0,0 0 1 0 0,0-1-1 0 0,0 1 0 0 0,1-1 1 0 0,0 0-1 0 0,0 0 1 0 0,0-1-1 0 0,1 0 0 0 0,0 0 1 0 0,-1 0-1 0 0,2 0 1 0 0,-1-1-1 0 0,0 0 0 0 0,0 0 1 0 0,1-1-1 0 0,11 3 1 0 0,-4-2-634 0 0,0-1 1 0 0,1 0 0 0 0,25-1-1 0 0,-12-2-1030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33 214 9183 0 0,'-1'-3'422'0'0,"0"2"-398"0"0,-7-22 364 0 0,-10-39 0 0 0,16 55-76 0 0,1 1-1 0 0,0-1 1 0 0,1 0-1 0 0,-1 0 1 0 0,1 1-1 0 0,0-1 1 0 0,1 0-1 0 0,0 0 1 0 0,0 1-1 0 0,0-1 1 0 0,4-7-1 0 0,-4 11-190 0 0,1 1 0 0 0,0 0 0 0 0,0 0 0 0 0,0 0 0 0 0,0 0 0 0 0,1 0 0 0 0,-1 0 0 0 0,1 1-1 0 0,-1-1 1 0 0,1 1 0 0 0,-1 0 0 0 0,1-1 0 0 0,0 1 0 0 0,3 0 0 0 0,-3-1-33 0 0,3 0-34 0 0,0 0 0 0 0,0 1 0 0 0,0 0 0 0 0,0 0 0 0 0,0 0 0 0 0,1 0 0 0 0,7 1 0 0 0,46 7 12 0 0,-30-3-74 0 0,81 19-518 0 0,-69-13-734 0 0,-1 0-4066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3679 0 0,'0'0'1854'0'0,"2"0"-204"0"0,1 1-1348 0 0,0 0 0 0 0,0 0 0 0 0,0 0 0 0 0,0 1 0 0 0,0-1 0 0 0,-1 0 0 0 0,1 1 0 0 0,0 0 0 0 0,-1 0 0 0 0,1 0 0 0 0,-1 0 0 0 0,0 0 0 0 0,0 0 0 0 0,0 1 0 0 0,0-1 0 0 0,0 1 0 0 0,2 2-1 0 0,3 8-302 0 0,0 0-1 0 0,8 21 1 0 0,-2-3 412 0 0,7 9-404 0 0,-1 2 1 0 0,16 56-1 0 0,1 13-4111 0 0,-30-93 256 0 0</inkml:trace>
  <inkml:trace contextRef="#ctx0" brushRef="#br0" timeOffset="1">1 354 5527 0 0,'2'0'8127'0'0,"16"-5"-7960"0"0,1 2 0 0 0,1 0 0 0 0,-1 2 1 0 0,0 0-1 0 0,27 2 0 0 0,-10-1-1161 0 0,-21 0-3918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3223 0 0,'-1'0'518'0'0,"-3"2"145"0"0,1-1-1 0 0,0 0 1 0 0,-1 1 0 0 0,1 0 0 0 0,0 0 0 0 0,0 0 0 0 0,0 0-1 0 0,1 0 1 0 0,-1 1 0 0 0,-4 4 0 0 0,4-3-339 0 0,0 0 1 0 0,0 1-1 0 0,0 0 0 0 0,1-1 1 0 0,-1 1-1 0 0,-2 8 0 0 0,2-1-166 0 0,0 1-1 0 0,1 0 1 0 0,0 0-1 0 0,0 0 1 0 0,2 17-1 0 0,0-21-78 0 0,0-1-1 0 0,1 1 0 0 0,0 0 1 0 0,1-1-1 0 0,0 1 0 0 0,5 14 1 0 0,-6-20-74 0 0,1 0 0 0 0,-1 1 1 0 0,1-1-1 0 0,0 0 1 0 0,0 0-1 0 0,0 0 0 0 0,0 0 1 0 0,0-1-1 0 0,1 1 0 0 0,-1 0 1 0 0,1-1-1 0 0,0 0 1 0 0,0 0-1 0 0,0 1 0 0 0,0-2 1 0 0,0 1-1 0 0,0 0 1 0 0,0-1-1 0 0,4 2 0 0 0,-3-2-25 0 0,-1-1 1 0 0,0 1-1 0 0,0-1 0 0 0,1 0 0 0 0,-1 0 1 0 0,0 0-1 0 0,1 0 0 0 0,-1-1 0 0 0,0 0 0 0 0,1 1 1 0 0,-1-1-1 0 0,0 0 0 0 0,0 0 0 0 0,0-1 1 0 0,0 1-1 0 0,0-1 0 0 0,0 1 0 0 0,0-1 0 0 0,4-4 1 0 0,-1 1-46 0 0,-1 0 1 0 0,1 0 0 0 0,-1 0 0 0 0,-1-1 0 0 0,1 0-1 0 0,-1 0 1 0 0,7-12 0 0 0,-6 8 133 0 0,-1 0 1 0 0,0 0-1 0 0,0-1 0 0 0,-1 1 1 0 0,-1-1-1 0 0,0 0 0 0 0,0 1 1 0 0,-1-1-1 0 0,0 0 0 0 0,-1 0 1 0 0,0 0-1 0 0,-2-14 2808 0 0,1 27-2755 0 0,0 1 0 0 0,0-1 1 0 0,0 1-1 0 0,1 0 0 0 0,0-1 0 0 0,-1 4 0 0 0,1 1-176 0 0,0-1 1 0 0,0 1 0 0 0,1 0-1 0 0,0-1 1 0 0,0 1 0 0 0,1-1-1 0 0,0 1 1 0 0,0-1-1 0 0,5 11 1 0 0,-5-11-392 0 0,1-1-1 0 0,1 0 1 0 0,-1 0-1 0 0,1 0 1 0 0,0 0-1 0 0,6 6 1 0 0,0-3-1374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3 268 11143 0 0,'0'0'1008'0'0,"0"2"-828"0"0,-1 39 83 0 0,0-16 130 0 0,3 38 1 0 0,0-42-290 0 0,9 54 149 0 0,-9-65-235 0 0,0-2 0 0 0,1 1 0 0 0,0 0 0 0 0,1 0 0 0 0,0-1-1 0 0,5 9 1 0 0,-7-15-18 0 0,-1 0 0 0 0,1 0 0 0 0,-1 0 0 0 0,1 0 0 0 0,0 0 0 0 0,0-1 0 0 0,2 2 0 0 0,-4-2 0 0 0,0-1 0 0 0,1 0 0 0 0,-1 1-1 0 0,0-1 1 0 0,1 0 0 0 0,-1 0 0 0 0,0 1 0 0 0,0-1-1 0 0,1 0 1 0 0,-1 0 0 0 0,1 1 0 0 0,-1-1-1 0 0,0 0 1 0 0,1 0 0 0 0,-1 0 0 0 0,0 0 0 0 0,1 0-1 0 0,-1 0 1 0 0,1 0 0 0 0,-1 0 0 0 0,0 0 0 0 0,1 0-1 0 0,-1 0 1 0 0,1 0 0 0 0,-1 0 0 0 0,0 0-1 0 0,1 0 1 0 0,-1 0 0 0 0,1 0 0 0 0,-1 0 0 0 0,0 0-1 0 0,1 0 1 0 0,-1-1 0 0 0,0 1 0 0 0,1 0 0 0 0,-1 0-1 0 0,0-1 1 0 0,1 1 0 0 0,-1 0 0 0 0,0 0-1 0 0,1-1 1 0 0,-1 1 0 0 0,0 0 0 0 0,0-1 0 0 0,1 1-1 0 0,-1-1 1 0 0,0 1-4 0 0,4-4-4 0 0,0 0 1 0 0,0 0 0 0 0,0 0-1 0 0,-1-1 1 0 0,0 1 0 0 0,0-1-1 0 0,0 0 1 0 0,3-8 0 0 0,15-45-58 0 0,-15 39 58 0 0,7-37 363 0 0,3-8 463 0 0,-13 58-748 0 0,-1-1 0 0 0,1 1 1 0 0,0 0-1 0 0,0 0 1 0 0,1 0-1 0 0,0 0 0 0 0,5-7 1 0 0,-8 13-36 0 0,-1-1 0 0 0,1 0 0 0 0,-1 1 0 0 0,1-1 1 0 0,0 1-1 0 0,-1-1 0 0 0,1 1 0 0 0,-1-1 0 0 0,1 1 1 0 0,0-1-1 0 0,0 1 0 0 0,-1 0 0 0 0,1-1 1 0 0,0 1-1 0 0,0 0 0 0 0,-1-1 0 0 0,1 1 0 0 0,0 0 1 0 0,0 0-1 0 0,0 0 0 0 0,-1 0 0 0 0,1 0 0 0 0,1 0 1 0 0,0 1-19 0 0,0-1 0 0 0,-1 1 1 0 0,1 0-1 0 0,0 0 0 0 0,-1 0 0 0 0,1 0 1 0 0,-1 0-1 0 0,0 0 0 0 0,3 3 1 0 0,5 6-17 0 0,-1 1-1 0 0,1 0 1 0 0,-2 0 0 0 0,1 1 0 0 0,-2 0 0 0 0,9 21 0 0 0,8 13-494 0 0,-7-19-852 0 0,0-2-3975 0 0</inkml:trace>
  <inkml:trace contextRef="#ctx0" brushRef="#br0" timeOffset="1">714 297 5527 0 0,'0'0'423'0'0,"-14"-9"1472"0"0,14 9-1807 0 0,-1-1 1 0 0,0 1-1 0 0,1 0 1 0 0,-1-1-1 0 0,0 1 1 0 0,1 0-1 0 0,-1 0 1 0 0,0 0-1 0 0,1 0 1 0 0,-1-1-1 0 0,0 1 1 0 0,0 0-1 0 0,1 0 1 0 0,-1 0-1 0 0,0 1 1 0 0,1-1-1 0 0,-1 0 1 0 0,0 0-1 0 0,1 0 1 0 0,-1 0-1 0 0,0 1 1 0 0,1-1-1 0 0,-1 0 1 0 0,-1 1-1 0 0,1 0-10 0 0,0 0 0 0 0,0 0 0 0 0,0 0 0 0 0,0 1 0 0 0,0-1 0 0 0,1 0 0 0 0,-1 0 0 0 0,0 1 0 0 0,1-1 0 0 0,-1 0 0 0 0,0 3 0 0 0,-1 2 22 0 0,1 0 1 0 0,0 0-1 0 0,0 1 1 0 0,0 9-1 0 0,1-4 51 0 0,0 0 0 0 0,1 0 0 0 0,1-1-1 0 0,0 1 1 0 0,1-1 0 0 0,6 21 0 0 0,-8-29-114 0 0,1 1-1 0 0,-1-1 1 0 0,1 0 0 0 0,0 1 0 0 0,0-1 0 0 0,0 0 0 0 0,1 0-1 0 0,-1 0 1 0 0,0 0 0 0 0,1-1 0 0 0,0 1 0 0 0,0-1-1 0 0,0 1 1 0 0,0-1 0 0 0,0 0 0 0 0,0 0 0 0 0,1-1 0 0 0,-1 1-1 0 0,0-1 1 0 0,1 1 0 0 0,0-1 0 0 0,-1 0 0 0 0,1 0-1 0 0,7 0 1 0 0,-9-1-20 0 0,-1 0 0 0 0,1 0 0 0 0,0 0 0 0 0,0 0 0 0 0,0 0 0 0 0,0-1 0 0 0,0 1 0 0 0,0-1 0 0 0,-1 1 0 0 0,1-1 0 0 0,0 0 0 0 0,0 1 0 0 0,-1-1 0 0 0,1 0 0 0 0,0 0 0 0 0,-1 0 0 0 0,1-1 0 0 0,1 0 0 0 0,-1-1 16 0 0,0 1 1 0 0,0-1-1 0 0,0 0 1 0 0,0 0-1 0 0,0 0 1 0 0,-1 0-1 0 0,1 0 1 0 0,-1 0-1 0 0,1-5 1 0 0,1-4 130 0 0,0 0 1 0 0,-2 0-1 0 0,1 0 1 0 0,-2-19-1 0 0,0 20-34 0 0,-1-1 0 0 0,-1 1 0 0 0,0-1-1 0 0,0 1 1 0 0,-1 0 0 0 0,-1 0 0 0 0,-6-15 0 0 0,-43-72 411 0 0,14 28-542 0 0,0-12-2272 0 0,25 56 1047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8839 0 0,'12'26'668'0'0,"13"37"-1"0"0,-6-13 2308 0 0,-20-63 1843 0 0,-10-62-4848 0 0,9 63-213 0 0,0 0 0 0 0,0 0 0 0 0,1-1 0 0 0,1 1 1 0 0,2-22-1 0 0,-2 30 74 0 0,1-1 0 0 0,0 1 0 0 0,0-1 0 0 0,0 1 1 0 0,1 0-1 0 0,0 0 0 0 0,0 0 0 0 0,0 0 0 0 0,0 0 1 0 0,0 0-1 0 0,1 0 0 0 0,0 1 0 0 0,-1-1 0 0 0,1 1 0 0 0,1 0 1 0 0,-1 0-1 0 0,0 0 0 0 0,1 0 0 0 0,4-2 0 0 0,0 0 93 0 0,0 1 0 0 0,1 0 0 0 0,0 1-1 0 0,-1 0 1 0 0,1 0 0 0 0,0 1 0 0 0,1 0-1 0 0,-1 1 1 0 0,0 0 0 0 0,1 0 0 0 0,-1 1-1 0 0,0 0 1 0 0,1 0 0 0 0,-1 1 0 0 0,0 1 0 0 0,17 4-1 0 0,-24-5 133 0 0,0 0-1 0 0,1 0 0 0 0,-1 0 1 0 0,0 0-1 0 0,0 1 1 0 0,0-1-1 0 0,0 1 0 0 0,0-1 1 0 0,0 1-1 0 0,0 0 0 0 0,-1 0 1 0 0,1 0-1 0 0,-1 0 1 0 0,1 0-1 0 0,-1 0 0 0 0,0 0 1 0 0,0 1-1 0 0,0-1 1 0 0,1 3-1 0 0,1 4 142 0 0,0 0 1 0 0,-1 1-1 0 0,1 14 0 0 0,-1-10-38 0 0,6 45 232 0 0,-2-9-282 0 0,13 50-1 0 0,-16-91-97 0 0,-3-9-9 0 0,0 1 0 0 0,1-1 1 0 0,-1 0-1 0 0,0 1 0 0 0,0-1 0 0 0,1 1 1 0 0,-1-1-1 0 0,0 0 0 0 0,1 1 0 0 0,-1-1 1 0 0,0 0-1 0 0,1 1 0 0 0,-1-1 0 0 0,0 0 1 0 0,1 0-1 0 0,-1 1 0 0 0,1-1 0 0 0,-1 0 1 0 0,0 0-1 0 0,1 0 0 0 0,-1 1 0 0 0,1-1 1 0 0,-1 0-1 0 0,1 0 0 0 0,-1 0 0 0 0,1 0 0 0 0,-1 0 1 0 0,1 0-1 0 0,-1 0 0 0 0,0 0 0 0 0,1 0 1 0 0,0-1-1 0 0,12-4 41 0 0,-9 1-43 0 0,-1-1 0 0 0,1 1 0 0 0,-1-1 0 0 0,0 0 0 0 0,-1 0 0 0 0,1 0 0 0 0,-1-1 0 0 0,0 1 0 0 0,2-8 0 0 0,0-3 0 0 0,-1 1 0 0 0,1-19 0 0 0,-3-43-10 0 0,-1 44 380 0 0,0 31 622 0 0,3 14-389 0 0,34 91-342 0 0,-32-92-344 0 0,1 0 0 0 0,0 0-1 0 0,0-1 1 0 0,1 0-1 0 0,0 0 1 0 0,17 17-1 0 0,-19-23-293 0 0,1 1 0 0 0,0-1 0 0 0,7 4 0 0 0,2 0-1059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5063 0 0,'0'0'390'0'0,"0"2"-252"0"0,4 44 2107 0 0,3 23 2235 0 0,-5-60-4258 0 0,0 0 0 0 0,0 0 0 0 0,1 0 0 0 0,0-1 0 0 0,8 14 1 0 0,-10-19-204 0 0,0-1 1 0 0,1 1-1 0 0,-1-1 1 0 0,1 0 0 0 0,0 0-1 0 0,0 0 1 0 0,0 0-1 0 0,0 0 1 0 0,0 0-1 0 0,0-1 1 0 0,1 1 0 0 0,-1 0-1 0 0,0-1 1 0 0,1 0-1 0 0,4 2 1 0 0,-6-2-12 0 0,0-1 0 0 0,0 1 0 0 0,1-1 0 0 0,-1 1 0 0 0,0-1 0 0 0,0 0 0 0 0,1 1 0 0 0,-1-1 0 0 0,0 0 0 0 0,0 0 0 0 0,1 0 0 0 0,-1 0 0 0 0,0 0 0 0 0,0 0 0 0 0,1 0 0 0 0,-1 0 0 0 0,0-1 0 0 0,0 1 0 0 0,0 0 0 0 0,1-1 0 0 0,1 0 0 0 0,-1-1-13 0 0,0 1 1 0 0,-1 0-1 0 0,1-1 1 0 0,0 0-1 0 0,-1 1 1 0 0,1-1-1 0 0,-1 0 1 0 0,1 0-1 0 0,-1 0 1 0 0,2-4-1 0 0,1-2-118 0 0,-1-1-1 0 0,0 0 1 0 0,0 0 0 0 0,2-15-1 0 0,-4 10-76 0 0,0-1 0 0 0,0 1 0 0 0,-3-16 0 0 0,1-19-136 0 0,1 48 304 0 0,1 3 123 0 0,6 11 23 0 0,-1-1-15 0 0,1 0-1 0 0,0-1 1 0 0,1 0 0 0 0,0 0 0 0 0,0 0-1 0 0,1-1 1 0 0,18 15 0 0 0,-23-22-86 0 0,1 0 0 0 0,-1 0 1 0 0,1-1-1 0 0,-1 1 0 0 0,1-1 0 0 0,0 0 1 0 0,0-1-1 0 0,0 1 0 0 0,0-1 0 0 0,0 0 1 0 0,0 0-1 0 0,1-1 0 0 0,-1 1 0 0 0,0-1 1 0 0,0-1-1 0 0,1 1 0 0 0,6-2 0 0 0,-8 1 83 0 0,0 0 0 0 0,0 0 0 0 0,0 0-1 0 0,-1-1 1 0 0,1 1 0 0 0,0-1 0 0 0,-1 0-1 0 0,1 0 1 0 0,-1-1 0 0 0,0 1-1 0 0,0-1 1 0 0,1 0 0 0 0,-2 1 0 0 0,1-1-1 0 0,0 0 1 0 0,-1-1 0 0 0,1 1 0 0 0,-1 0-1 0 0,0-1 1 0 0,0 1 0 0 0,0-1-1 0 0,-1 0 1 0 0,2-4 0 0 0,-2 2 97 0 0,1 0 0 0 0,-1-1-1 0 0,0 1 1 0 0,-1-1 0 0 0,0 1 0 0 0,0-1 0 0 0,0 1 0 0 0,-1-1 0 0 0,0 1-1 0 0,-3-12 1 0 0,-3-4 188 0 0,-16-37 0 0 0,11 30-348 0 0,-12-24-938 0 0,9 26-213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8663 0 0,'0'0'787'0'0,"-2"1"-646"0"0,-32 37 2081 0 0,-35 51-1 0 0,52-67-2300 0 0,0 3 154 0 0,6-10 172 0 0,-22 26 1 0 0,34-40-217 0 0,0 0-1 0 0,0 0 1 0 0,0 0 0 0 0,0 0 0 0 0,1 0 0 0 0,-1-1 0 0 0,0 1 0 0 0,0 0 0 0 0,1 0 0 0 0,-1-1-1 0 0,2 2 1 0 0,22 6 134 0 0,37 9 0 0 0,-36-11 238 0 0,30 11 0 0 0,-53-16-358 0 0,-1-1-1 0 0,0 1 0 0 0,-1 0 1 0 0,1 0-1 0 0,0 0 1 0 0,0 0-1 0 0,0 1 0 0 0,0-1 1 0 0,-1 0-1 0 0,1 1 0 0 0,-1-1 1 0 0,1 1-1 0 0,-1 0 1 0 0,0-1-1 0 0,1 1 0 0 0,-1 0 1 0 0,0 0-1 0 0,0 0 0 0 0,1 2 1 0 0,-2-1 30 0 0,1 0 1 0 0,-1-1-1 0 0,1 1 1 0 0,-1 0-1 0 0,0 0 1 0 0,0 0-1 0 0,-1 0 1 0 0,1-1 0 0 0,0 1-1 0 0,-1 0 1 0 0,0 0-1 0 0,-1 4 1 0 0,-4 6-149 0 0,-1 0 0 0 0,0-1 0 0 0,0 0 0 0 0,-15 18 0 0 0,17-24-346 0 0,4-5-115 0 0,14-3-4744 0 0,-4-1 5098 0 0,-1-1 1 0 0,1 0 0 0 0,-1 0-1 0 0,0-1 1 0 0,0 0-1 0 0,-1-1 1 0 0,0 1 0 0 0,0-2-1 0 0,12-11 1 0 0,-2-2 196 0 0,-1-1 0 0 0,16-27 0 0 0,-21 32 353 0 0,-2-1 1 0 0,0-1-1 0 0,-1 1 0 0 0,-1-1 1 0 0,0 0-1 0 0,-1-1 1 0 0,-2 0-1 0 0,6-34 0 0 0,-10 51-267 0 0,0-1 0 0 0,0 0 1 0 0,0 1-1 0 0,-1-1 0 0 0,1 1 0 0 0,0-1 0 0 0,-1 1 0 0 0,0 0 0 0 0,0-1 0 0 0,-1-2 0 0 0,1 4-17 0 0,1 0 0 0 0,-1 0 0 0 0,1 0 1 0 0,-1 0-1 0 0,0 0 0 0 0,1 0 0 0 0,-1 0 0 0 0,0 1 0 0 0,0-1 0 0 0,0 0 0 0 0,1 1 0 0 0,-1-1 0 0 0,0 0 0 0 0,0 1 0 0 0,0-1 1 0 0,0 1-1 0 0,0-1 0 0 0,0 1 0 0 0,-1 0 0 0 0,1 0 0 0 0,0-1 0 0 0,0 1 0 0 0,-2 0 0 0 0,2 0-23 0 0,0 0 0 0 0,0 1-1 0 0,0-1 1 0 0,0 0-1 0 0,0 1 1 0 0,0-1 0 0 0,0 1-1 0 0,0-1 1 0 0,0 1 0 0 0,0-1-1 0 0,0 1 1 0 0,0 0 0 0 0,0 0-1 0 0,0-1 1 0 0,1 1-1 0 0,-1 0 1 0 0,-1 1 0 0 0,-8 16 416 0 0,8-12-417 0 0,0 0 1 0 0,1 0-1 0 0,0 0 1 0 0,0 0-1 0 0,1 1 1 0 0,0-1-1 0 0,0 0 0 0 0,0 0 1 0 0,1 0-1 0 0,0 1 1 0 0,0-1-1 0 0,0 0 1 0 0,1 0-1 0 0,0 0 1 0 0,0-1-1 0 0,6 11 0 0 0,-1-2-38 0 0,1-1-1 0 0,0 0 0 0 0,1 0 1 0 0,1-1-1 0 0,16 17 0 0 0,-18-22-143 0 0,-1-1 1 0 0,1 0-1 0 0,0-1 0 0 0,0 0 0 0 0,0 0 1 0 0,1-1-1 0 0,0 0 0 0 0,0 0 0 0 0,0-1 1 0 0,0 0-1 0 0,0-1 0 0 0,1 0 0 0 0,-1 0 1 0 0,1-1-1 0 0,-1 0 0 0 0,1-1 0 0 0,-1 0 1 0 0,1-1-1 0 0,0 0 0 0 0,-1 0 0 0 0,15-4 1 0 0,-20 3-240 0 0,-1 1 1 0 0,0-1 0 0 0,0 1 0 0 0,0-1 0 0 0,0 0 0 0 0,3-2 0 0 0,5-6-1061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0,'0'2'67'0'0,"1"14"1609"0"0,0-1 1 0 0,1 0-1 0 0,1 1 0 0 0,7 22 1 0 0,26 59 166 0 0,-29-83-1604 0 0,0 1 0 0 0,1-1 0 0 0,18 25-1 0 0,-22-34-114 0 0,0 0-1 0 0,1-1 0 0 0,-1 1 0 0 0,1-1 1 0 0,0 0-1 0 0,0 0 0 0 0,1 0 0 0 0,-1-1 1 0 0,1 1-1 0 0,0-2 0 0 0,0 1 0 0 0,7 2 1 0 0,-13-5-69 0 0,1 0 0 0 0,0 0 1 0 0,0 0-1 0 0,0 0 0 0 0,0 0 1 0 0,0 0-1 0 0,0-1 0 0 0,0 1 1 0 0,0 0-1 0 0,0 0 0 0 0,0-1 1 0 0,-1 1-1 0 0,1-1 1 0 0,0 1-1 0 0,0-1 0 0 0,0 1 1 0 0,-1-1-1 0 0,1 1 0 0 0,1-2 1 0 0,10-12 757 0 0,-9 8-562 0 0,1-2 0 0 0,-1 1-1 0 0,-1 0 1 0 0,1-1 0 0 0,-1 1 0 0 0,-1-1 0 0 0,2-13 0 0 0,0-57 3 0 0,-3 73-253 0 0,-6-86-1734 0 0,2 61-2470 0 0,1 6-973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4143 0 0,'11'8'452'0'0,"1"-1"-1"0"0,0 0 0 0 0,0 0 0 0 0,1-1 0 0 0,-1-1 1 0 0,17 5-1 0 0,-24-9-280 0 0,-1 0 0 0 0,1 0 0 0 0,0 0 0 0 0,0-1 0 0 0,-1 0 0 0 0,1 0 0 0 0,0 0 0 0 0,0 0 0 0 0,-1-1 0 0 0,1 1 0 0 0,0-1 0 0 0,-1-1-1 0 0,1 1 1 0 0,-1-1 0 0 0,1 1 0 0 0,-1-1 0 0 0,0-1 0 0 0,0 1 0 0 0,1-1 0 0 0,-2 1 0 0 0,8-7 0 0 0,-7 5-80 0 0,0 0 0 0 0,0-1-1 0 0,0 1 1 0 0,0-1 0 0 0,-1 0-1 0 0,0 0 1 0 0,0-1 0 0 0,0 1-1 0 0,-1 0 1 0 0,0-1-1 0 0,0 0 1 0 0,0 1 0 0 0,1-12-1 0 0,-2 13 9 0 0,-1 0-1 0 0,0-1 1 0 0,0 1 0 0 0,0 0-1 0 0,0-1 1 0 0,-1 1-1 0 0,0 0 1 0 0,0-1-1 0 0,0 1 1 0 0,0 0-1 0 0,-1 0 1 0 0,0 0-1 0 0,0 0 1 0 0,0 0 0 0 0,0 0-1 0 0,0 0 1 0 0,-1 1-1 0 0,0-1 1 0 0,-4-4-1 0 0,0 1 121 0 0,-1 0-1 0 0,0 1 0 0 0,-9-7 0 0 0,15 11-198 0 0,0 1 0 0 0,0 0 1 0 0,0 0-1 0 0,0 0 0 0 0,0 0 0 0 0,-1 0 0 0 0,1 0 0 0 0,0 0 1 0 0,0 1-1 0 0,-1-1 0 0 0,1 1 0 0 0,0 0 0 0 0,-1-1 0 0 0,1 1 0 0 0,0 0 1 0 0,-1 1-1 0 0,1-1 0 0 0,0 0 0 0 0,0 0 0 0 0,-3 2 0 0 0,3-2-17 0 0,1 1 0 0 0,0 0 0 0 0,0 0 0 0 0,-1 0 0 0 0,1 0-1 0 0,0 0 1 0 0,0 0 0 0 0,0 0 0 0 0,0 0 0 0 0,0 0 0 0 0,1 1 0 0 0,-1-1-1 0 0,0 0 1 0 0,1 1 0 0 0,-1-1 0 0 0,0 0 0 0 0,1 1 0 0 0,0-1 0 0 0,-1 1-1 0 0,1-1 1 0 0,0 1 0 0 0,-1-1 0 0 0,1 1 0 0 0,0-1 0 0 0,0 0 0 0 0,1 1 0 0 0,-1-1-1 0 0,1 4 1 0 0,-1-1-20 0 0,1 0 0 0 0,0-1 0 0 0,0 1 0 0 0,0 0 0 0 0,1 0 0 0 0,-1 0 0 0 0,1-1-1 0 0,0 1 1 0 0,3 4 0 0 0,1-1-249 0 0,-1 0 1 0 0,1 0-1 0 0,0 0 0 0 0,1-1 0 0 0,0 0 1 0 0,0 0-1 0 0,0-1 0 0 0,10 6 0 0 0,-1-4-1078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5983 0 0,'1'2'464'0'0,"3"5"-293"0"0,1 0-1 0 0,0 0 0 0 0,8 9 0 0 0,13 17 7692 0 0,-26-33-7829 0 0,1 0 1 0 0,-1 0-1 0 0,1 0 1 0 0,-1-1-1 0 0,1 1 1 0 0,-1 0-1 0 0,0 0 1 0 0,1 0-1 0 0,-1-1 1 0 0,1 1-1 0 0,-1 0 1 0 0,0 0-1 0 0,1-1 0 0 0,-1 1 1 0 0,0 0-1 0 0,1-1 1 0 0,-1 1-1 0 0,0-1 1 0 0,0 1-1 0 0,1 0 1 0 0,-1-1-1 0 0,0 1 1 0 0,0-1-1 0 0,0 1 1 0 0,0 0-1 0 0,0-1 1 0 0,1 1-1 0 0,-1-1 0 0 0,0 1 1 0 0,0-1-1 0 0,1-18 451 0 0,-1 14-282 0 0,0-7-135 0 0,-1 0 1 0 0,0-1 0 0 0,-1 1 0 0 0,0 0-1 0 0,-8-23 1 0 0,5 18-616 0 0,-5-35-1 0 0,9 45 357 0 0,-1-9-840 0 0,1-25-1 0 0,1 35 693 0 0,1 0 1 0 0,0 0-1 0 0,0 0 0 0 0,1 0 1 0 0,-1 0-1 0 0,1 0 0 0 0,4-7 0 0 0,-2 3-321 0 0,1 1 0 0 0,0 0-1 0 0,1 0 1 0 0,0 1 0 0 0,13-15-1 0 0,-15 19 620 0 0,0 0-1 0 0,0 1 1 0 0,1-1-1 0 0,0 1 1 0 0,-1 0 0 0 0,1 1-1 0 0,0-1 1 0 0,0 1-1 0 0,0 0 1 0 0,1 0-1 0 0,-1 1 1 0 0,9-2-1 0 0,1 0 126 0 0,-9 2 243 0 0,0-1 1 0 0,0 1-1 0 0,0 1 0 0 0,0-1 1 0 0,0 1-1 0 0,0 0 0 0 0,1 0 1 0 0,-1 1-1 0 0,0 0 0 0 0,0 0 1 0 0,8 3-1 0 0,-13-4 629 0 0,5 11-85 0 0,-5-7-746 0 0,0-1 0 0 0,0 0-1 0 0,-1 0 1 0 0,1 1-1 0 0,-1-1 1 0 0,1 1 0 0 0,-1-1-1 0 0,0 0 1 0 0,0 1-1 0 0,-1-1 1 0 0,0 7 0 0 0,-3 3 295 0 0,-8 22-1 0 0,0 3 180 0 0,9-25-267 0 0,1-1-1 0 0,-1 23 1 0 0,3-34-172 0 0,8 0-97 0 0,-6-1-62 0 0,-1 0 0 0 0,1 0 1 0 0,-1 0-1 0 0,0 0 0 0 0,1 0 1 0 0,-1 0-1 0 0,1-1 0 0 0,-1 1 0 0 0,0 0 1 0 0,1-1-1 0 0,-1 1 0 0 0,0-1 0 0 0,1 1 1 0 0,-1-1-1 0 0,2-1 0 0 0,13-7-4 0 0,22-10 0 0 0,-32 16 17 0 0,0 1 0 0 0,1 0-1 0 0,-1 0 1 0 0,1 1 0 0 0,-1 0-1 0 0,1 0 1 0 0,7 0 0 0 0,-9 1 20 0 0,-3 0-18 0 0,0 0 0 0 0,1 0 0 0 0,-1 0 1 0 0,0 0-1 0 0,1 1 0 0 0,-1-1 0 0 0,0 1 1 0 0,0-1-1 0 0,1 1 0 0 0,-1 0 0 0 0,0 0 1 0 0,0 0-1 0 0,0 0 0 0 0,0 0 0 0 0,0 1 1 0 0,0-1-1 0 0,-1 1 0 0 0,3 1 0 0 0,11 9 25 0 0,-14-10-138 0 0,1-1 0 0 0,-1 0 1 0 0,1 0-1 0 0,0 0 0 0 0,-1 0 0 0 0,1 0 0 0 0,0-1 0 0 0,0 1 0 0 0,-1 0 0 0 0,1-1 0 0 0,0 0 0 0 0,4 1 1 0 0,-5-1-93 0 0,0 0 0 0 0,-1 0 0 0 0,1-1 0 0 0,0 1 0 0 0,0 0 1 0 0,0-1-1 0 0,0 1 0 0 0,0-1 0 0 0,-1 1 0 0 0,1-1 1 0 0,0 1-1 0 0,0-1 0 0 0,-1 0 0 0 0,2 0 0 0 0,0-1-216 0 0,8-7-1140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3679 0 0,'5'-11'7869'0'0,"-2"17"-4351"0"0,3 24-2268 0 0,-5-25-868 0 0,21 122 1054 0 0,5 39-3385 0 0,-20-119-3893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 9215 0 0,'-2'2'103'0'0,"0"-1"0"0"0,-1 0-1 0 0,1 1 1 0 0,0-1 0 0 0,0 1 0 0 0,0 0-1 0 0,0 0 1 0 0,0 0 0 0 0,1 0-1 0 0,-1 0 1 0 0,0 0 0 0 0,1 0 0 0 0,-1 0-1 0 0,1 1 1 0 0,0-1 0 0 0,0 1-1 0 0,0-1 1 0 0,0 1 0 0 0,0-1 0 0 0,1 1-1 0 0,-1-1 1 0 0,1 1 0 0 0,0 0-1 0 0,-1-1 1 0 0,1 1 0 0 0,1 0-1 0 0,-1 2 1 0 0,1 3 272 0 0,0-1-1 0 0,0 1 1 0 0,1-1-1 0 0,0 0 1 0 0,0 0-1 0 0,1 0 1 0 0,-1 0-1 0 0,7 10 1 0 0,-3-5-181 0 0,-4-8-173 0 0,1 0 1 0 0,0 0-1 0 0,-1 1 0 0 0,1-2 0 0 0,0 1 1 0 0,1 0-1 0 0,-1-1 0 0 0,6 5 0 0 0,-3-3 58 0 0,-5-4 24 0 0,16-8 182 0 0,-14 5-273 0 0,-1 0 1 0 0,0-1-1 0 0,0 1 0 0 0,-1-1 1 0 0,1 1-1 0 0,0-1 0 0 0,-1 0 1 0 0,0 0-1 0 0,1 0 1 0 0,-1 1-1 0 0,-1-1 0 0 0,1 0 1 0 0,0 0-1 0 0,0 0 0 0 0,-1-5 1 0 0,1-4-128 0 0,0 0 0 0 0,-2-18 0 0 0,-2 14-54 0 0,-1 0 66 0 0,6 15-356 0 0,2 8-510 0 0,0 3 966 0 0,2-1-1 0 0,-1-1 0 0 0,1 1 1 0 0,0-1-1 0 0,1 0 0 0 0,0 0 1 0 0,0-1-1 0 0,0 0 0 0 0,1 0 1 0 0,0-1-1 0 0,12 8 0 0 0,-18-13 85 0 0,1 1-1 0 0,0-1 0 0 0,-1 0 1 0 0,1 0-1 0 0,0 1 0 0 0,0-2 1 0 0,0 1-1 0 0,0 0 0 0 0,0-1 1 0 0,0 1-1 0 0,0-1 1 0 0,0 0-1 0 0,0 0 0 0 0,0 0 1 0 0,0 0-1 0 0,0-1 0 0 0,0 1 1 0 0,0-1-1 0 0,0 0 0 0 0,0 0 1 0 0,-1 0-1 0 0,1 0 0 0 0,0 0 1 0 0,0-1-1 0 0,-1 1 1 0 0,1-1-1 0 0,-1 0 0 0 0,1 1 1 0 0,-1-1-1 0 0,0 0 0 0 0,0-1 1 0 0,0 1-1 0 0,0 0 0 0 0,0 0 1 0 0,0-1-1 0 0,-1 0 0 0 0,1 1 1 0 0,-1-1-1 0 0,0 0 1 0 0,2-4-1 0 0,3-12-327 0 0,-2 1 1 0 0,0-1 0 0 0,2-22-1 0 0,-4 19-3904 0 0,0 9-1271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 8719 0 0,'0'-1'399'0'0,"0"-2"-253"0"0,4-22 3268 0 0,-5 27-3298 0 0,1 1-1 0 0,0-1 1 0 0,-1 1 0 0 0,0-1-1 0 0,1 1 1 0 0,-3 4 0 0 0,0 0 51 0 0,-36 116 1604 0 0,-27 106-2754 0 0,63-215 323 0 0,0-2-4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3679 0 0,'-3'8'382'0'0,"-16"29"1462"0"0,10-18-82 0 0,0 0 0 0 0,-7 22 0 0 0,14-33-1665 0 0,0-1-1 0 0,0 1 1 0 0,1 0-1 0 0,0-1 1 0 0,0 1-1 0 0,1 0 0 0 0,0 0 1 0 0,1 9-1 0 0,-1-15-73 0 0,1 0 0 0 0,-1 0-1 0 0,1 1 1 0 0,-1-1-1 0 0,1 0 1 0 0,0 0 0 0 0,0 0-1 0 0,0 0 1 0 0,0 0 0 0 0,1 0-1 0 0,-1 0 1 0 0,1 0-1 0 0,-1 0 1 0 0,1-1 0 0 0,-1 1-1 0 0,1-1 1 0 0,0 1 0 0 0,0-1-1 0 0,0 1 1 0 0,0-1-1 0 0,0 0 1 0 0,0 0 0 0 0,0 0-1 0 0,0 0 1 0 0,0 0 0 0 0,0-1-1 0 0,1 1 1 0 0,-1-1-1 0 0,0 1 1 0 0,1-1 0 0 0,2 0-1 0 0,0 1-23 0 0,-3 0 2 0 0,0-1 0 0 0,-1 0-1 0 0,1 0 1 0 0,0 0 0 0 0,-1 0 0 0 0,1 0 0 0 0,0 0 0 0 0,-1 0 0 0 0,1-1 0 0 0,-1 1-1 0 0,1 0 1 0 0,0-1 0 0 0,2-1 0 0 0,1 1 4 0 0,0-1-1 0 0,-1 0 1 0 0,1 0 0 0 0,0-1 0 0 0,-1 0-1 0 0,0 1 1 0 0,1-1 0 0 0,-1-1 0 0 0,0 1-1 0 0,-1 0 1 0 0,1-1 0 0 0,0 0 0 0 0,-1 0-1 0 0,0 0 1 0 0,3-5 0 0 0,-2 2 63 0 0,-1-1 0 0 0,1 1 1 0 0,-1-1-1 0 0,-1 0 0 0 0,1 0 1 0 0,-1 0-1 0 0,-1 0 0 0 0,2-14 1 0 0,-3 16-393 0 0,1-10 2329 0 0,0 14-897 0 0,0 9-749 0 0,1 6-549 0 0,1 0 0 0 0,0 0 0 0 0,1 0 0 0 0,1 0 0 0 0,0-1 0 0 0,1 1 0 0 0,0-1 0 0 0,14 20 0 0 0,-12-21-934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12119 0 0,'0'0'1098'0'0,"0"2"-905"0"0,-1 7-53 0 0,0 0 0 0 0,1 0 1 0 0,0 0-1 0 0,0 0 0 0 0,1 0 0 0 0,0 0 0 0 0,5 18 1 0 0,2-2 372 0 0,16 36 1 0 0,-15-38-748 0 0,-5-13 310 0 0,0 0 0 0 0,8 13 0 0 0,-11-20-487 0 0,1-1 1 0 0,0 0-1 0 0,0 1 1 0 0,-1-1-1 0 0,2 0 1 0 0,-1 0-1 0 0,0 0 1 0 0,0 0-1 0 0,1 0 1 0 0,-1 0-1 0 0,1-1 1 0 0,-1 1-1 0 0,4 1 1 0 0</inkml:trace>
  <inkml:trace contextRef="#ctx0" brushRef="#br0" timeOffset="1">232 0 10655 0 0,'0'0'488'0'0,"0"2"-12"0"0,-5 15-216 0 0,-3 26 0 0 0,2-8 835 0 0,-64 323 2241 0 0,49-250-4947 0 0,18-88 307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5527 0 0,'-1'2'423'0'0,"-51"45"1933"0"0,26-24 441 0 0,-29 33 0 0 0,48-48-2624 0 0,0 1 0 0 0,1 0 0 0 0,0 0-1 0 0,0 0 1 0 0,1 1 0 0 0,0 0 0 0 0,1 0 0 0 0,-4 14-1 0 0,7-23-171 0 0,1 1-1 0 0,0-1 1 0 0,0 1 0 0 0,0-1-1 0 0,0 1 1 0 0,0-1-1 0 0,0 1 1 0 0,0-1-1 0 0,0 1 1 0 0,1-1 0 0 0,-1 1-1 0 0,0-1 1 0 0,1 1-1 0 0,-1-1 1 0 0,1 0-1 0 0,0 1 1 0 0,-1-1 0 0 0,1 0-1 0 0,0 1 1 0 0,0-1-1 0 0,0 0 1 0 0,0 0 0 0 0,0 0-1 0 0,0 0 1 0 0,0 0-1 0 0,0 0 1 0 0,1 0-1 0 0,-1 0 1 0 0,0 0 0 0 0,1-1-1 0 0,-1 1 1 0 0,2 0-1 0 0,6 3-3 0 0,-1-1-1 0 0,1 0 0 0 0,0-1 0 0 0,10 2 1 0 0,-14-3 2 0 0,41 5 244 0 0,-29-5 31 0 0,0 2 0 0 0,18 4 0 0 0,-30-6-219 0 0,-1 0-1 0 0,0 1 1 0 0,0-1 0 0 0,0 1-1 0 0,0 0 1 0 0,0 0 0 0 0,0 1 0 0 0,0-1-1 0 0,-1 1 1 0 0,1 0 0 0 0,-1 0 0 0 0,6 6-1 0 0,-8-6 68 0 0,1-1-1 0 0,-1 0 1 0 0,0 1 0 0 0,0-1-1 0 0,0 1 1 0 0,-1-1-1 0 0,1 1 1 0 0,0-1-1 0 0,-1 1 1 0 0,0-1-1 0 0,1 1 1 0 0,-1 0 0 0 0,0-1-1 0 0,-1 1 1 0 0,1 0-1 0 0,0-1 1 0 0,-1 1-1 0 0,1-1 1 0 0,-2 4 0 0 0,-2 6 499 0 0,0 0 1 0 0,-10 19-1 0 0,9-23-375 0 0,-7 17-207 0 0,-1 0 1 0 0,-1-1 0 0 0,-2-1 0 0 0,0 0 0 0 0,-1-1 0 0 0,-2-1-1 0 0,0 0 1 0 0,-34 27 0 0 0,26-27-1186 0 0,0 0-64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95 264 5063 0 0,'-1'-5'88'0'0,"1"0"0"0"0,-1 0-1 0 0,1 0 1 0 0,0 0 0 0 0,0 0-1 0 0,2-11 1 0 0,-2 10 161 0 0,0-1 0 0 0,0 1 1 0 0,0-1-1 0 0,-3-11 0 0 0,0-2 338 0 0,-9-62 1590 0 0,11 76-1916 0 0,-1 0-1 0 0,0 1 0 0 0,0-1 1 0 0,0 0-1 0 0,-1 1 0 0 0,0 0 1 0 0,0-1-1 0 0,0 1 0 0 0,-1 0 1 0 0,0 1-1 0 0,-6-7 0 0 0,10 11-246 0 0,0 0 0 0 0,-1 0 0 0 0,1-1-1 0 0,0 1 1 0 0,-1 0 0 0 0,1 0 0 0 0,0 0-1 0 0,-1 0 1 0 0,1 0 0 0 0,-1 0 0 0 0,1-1-1 0 0,0 1 1 0 0,-1 0 0 0 0,1 0 0 0 0,0 0-1 0 0,-1 0 1 0 0,1 1 0 0 0,-1-1 0 0 0,1 0-1 0 0,0 0 1 0 0,-1 0 0 0 0,1 0 0 0 0,0 0-1 0 0,-1 0 1 0 0,1 0 0 0 0,0 1 0 0 0,-1-1-1 0 0,1 0 1 0 0,0 0 0 0 0,-1 1 0 0 0,1-1 0 0 0,0 0-1 0 0,-1 0 1 0 0,1 1 0 0 0,0-1 0 0 0,-1 1-1 0 0,-7 10 346 0 0,5-3-369 0 0,0 1 0 0 0,0-1 0 0 0,1 0 0 0 0,0 1 0 0 0,1-1-1 0 0,-1 1 1 0 0,2-1 0 0 0,-1 1 0 0 0,1 0 0 0 0,1-1 0 0 0,-1 1-1 0 0,5 15 1 0 0,-3-12-2 0 0,1 0 0 0 0,1-1 0 0 0,0 0 0 0 0,0 0 0 0 0,1 0 0 0 0,1 0 0 0 0,-1-1 0 0 0,14 18 0 0 0,-14-23 31 0 0,-1 0 0 0 0,1-1 0 0 0,0 0 0 0 0,0 1 0 0 0,0-2-1 0 0,1 1 1 0 0,-1 0 0 0 0,1-1 0 0 0,0 0 0 0 0,0-1 0 0 0,8 3-1 0 0,-11-4 1 0 0,-1 0 0 0 0,0-1 0 0 0,0 1 0 0 0,1-1 0 0 0,-1 1 0 0 0,0-1 0 0 0,0 0 0 0 0,1 0 0 0 0,-1 0 0 0 0,0-1 0 0 0,1 1 0 0 0,-1 0 0 0 0,0-1 0 0 0,0 0 0 0 0,1 1 0 0 0,-1-1 0 0 0,0 0 0 0 0,0 0-1 0 0,0 0 1 0 0,0 0 0 0 0,0-1 0 0 0,0 1 0 0 0,0 0 0 0 0,-1-1 0 0 0,1 1 0 0 0,0-1 0 0 0,-1 0 0 0 0,1 0 0 0 0,-1 0 0 0 0,0 1 0 0 0,1-1 0 0 0,-1 0 0 0 0,0-1 0 0 0,1-2 0 0 0,0-1-8 0 0,-1 1 1 0 0,1-1 0 0 0,-1 0-1 0 0,-1 1 1 0 0,1-1 0 0 0,-1 0 0 0 0,0 1-1 0 0,0-1 1 0 0,-1 0 0 0 0,1 0-1 0 0,-1 1 1 0 0,-1-1 0 0 0,-3-10 0 0 0,-1-10-3990 0 0,5 18-546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0,'0'0'284'0'0,"2"1"-186"0"0,6 4 479 0 0,-1 1 1 0 0,0 0 0 0 0,0 0-1 0 0,0 0 1 0 0,0 1 0 0 0,-1 0-1 0 0,0 0 1 0 0,-1 0 0 0 0,1 1-1 0 0,6 13 1 0 0,3 11 1143 0 0,17 49-1 0 0,-20-49-1674 0 0,1 7 321 0 0,12 29 49 0 0,-15-88-822 0 0,-6 8 236 0 0,-2 0-1 0 0,1 0 1 0 0,-2 0 0 0 0,1-19-1 0 0,1-4-70 0 0,-2 10 124 0 0,-1 0 1 0 0,-4-38-1 0 0,0-10 3627 0 0,7 74-3444 0 0,-1-1 0 0 0,1 0 0 0 0,-1 1-1 0 0,1 0 1 0 0,-1 0 0 0 0,1-1 0 0 0,-1 1 0 0 0,0 1 0 0 0,0-1 0 0 0,1 0 0 0 0,-1 0 0 0 0,0 1-1 0 0,0-1 1 0 0,2 3 0 0 0,24 28-60 0 0,-25-29 16 0 0,61 67-905 0 0,-35-42-3591 0 0,-9-9-700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14623 0 0,'0'0'1328'0'0,"1"1"-1090"0"0,8 27 398 0 0,2 0 1 0 0,1-1 0 0 0,16 27-1 0 0,-19-40-534 0 0,40 63-12 0 0,-42-69-426 0 0,0 1 1 0 0,0-1-1 0 0,0-1 1 0 0,1 1-1 0 0,0-1 0 0 0,13 8 1 0 0,-19-14-35 0 0,0 0 1 0 0,0 1 0 0 0,0-1-1 0 0,0 0 1 0 0,1 0-1 0 0,-1-1 1 0 0,0 1 0 0 0,1 0-1 0 0,-1-1 1 0 0,0 0-1 0 0,1 1 1 0 0,-1-1-1 0 0,5 0 1 0 0,4-2-1518 0 0</inkml:trace>
  <inkml:trace contextRef="#ctx0" brushRef="#br0" timeOffset="1">288 126 5527 0 0,'0'0'4816'0'0,"0"11"-3288"0"0,2 0-952 0 0,0 4-192 0 0,1 1-40 0 0,2 3-8 0 0,1 2-272 0 0,2 0-64 0 0,0-1 0 0 0,2 1 0 0 0,-1-2-904 0 0,3-3-200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0,'0'0'298'0'0,"0"2"-10"0"0,25 118 3094 0 0,3 18 2177 0 0,-22-116-5673 0 0,1 1-1 0 0,1-2 0 0 0,21 42 0 0 0,-20-48-1065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8751 0 0,'0'2'399'0'0,"8"38"172"0"0,8 33 270 0 0,-16-72-819 0 0,5 18 721 0 0,1-1-1 0 0,1 0 1 0 0,1 0-1 0 0,0 0 1 0 0,15 23-1 0 0,-16-33-607 0 0,1-2-60 0 0,2-6-61 0 0,-8-1-46 0 0,0 1 0 0 0,0-1 0 0 0,0 0 0 0 0,-1 0 0 0 0,1 0 0 0 0,0 0 0 0 0,0 0 0 0 0,0 0 0 0 0,-1 0 0 0 0,1-1 0 0 0,-1 1 0 0 0,1-1 0 0 0,-1 1 0 0 0,1-1-1 0 0,-1 0 1 0 0,0 1 0 0 0,0-1 0 0 0,0 0 0 0 0,0 0 0 0 0,0 0 0 0 0,0 0 0 0 0,-1 1 0 0 0,1-1 0 0 0,0 0 0 0 0,0-4 0 0 0,0-1-194 0 0,-1 0-1 0 0,1 1 1 0 0,-1-1 0 0 0,0 0 0 0 0,-1 0-1 0 0,-1-10 1 0 0,-3-18-2259 0 0,5 33 2037 0 0,5 3-689 0 0,1 0 1089 0 0,-1 1 0 0 0,0-1 0 0 0,0 1 0 0 0,0 0 0 0 0,0 0 0 0 0,0 0 1 0 0,0 1-1 0 0,5 3 0 0 0,11 6 360 0 0,-13-8-127 0 0,2 1 235 0 0,0 0 0 0 0,0-1 0 0 0,0-1 0 0 0,0 1 0 0 0,16 2-1 0 0,-24-6-317 0 0,0 0-1 0 0,0 0 0 0 0,0 0 0 0 0,0 0 0 0 0,0 0 1 0 0,0 0-1 0 0,1 0 0 0 0,-1-1 0 0 0,0 1 0 0 0,0-1 1 0 0,0 1-1 0 0,0-1 0 0 0,0 0 0 0 0,-1 0 0 0 0,1 0 1 0 0,0 0-1 0 0,0 0 0 0 0,0 0 0 0 0,-1-1 0 0 0,1 1 1 0 0,-1 0-1 0 0,1-1 0 0 0,-1 1 0 0 0,0-1 0 0 0,1 0 1 0 0,-1 1-1 0 0,0-1 0 0 0,0 0 0 0 0,0 0 0 0 0,0 0 0 0 0,0 0 1 0 0,-1 0-1 0 0,1 0 0 0 0,0-4 0 0 0,1-3 179 0 0,0 0 0 0 0,-1-1 0 0 0,0 1 0 0 0,-1-1 0 0 0,0 1 0 0 0,-1-1 0 0 0,-1-10 0 0 0,-3-6-1320 0 0,-10-33 0 0 0,10 46-792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9071 0 0,'-4'17'241'0'0,"1"-1"-1"0"0,1 1 0 0 0,0 0 0 0 0,1 0 0 0 0,1 0 0 0 0,2 20 1 0 0,0-28 68 0 0,-1 0 0 0 0,2 0 1 0 0,-1 0-1 0 0,1 0 0 0 0,0 0 1 0 0,1 0-1 0 0,6 9 0 0 0,-9-16-275 0 0,0-1 0 0 0,0 0 0 0 0,0 0 0 0 0,0 0 0 0 0,0 0 0 0 0,0-1 1 0 0,0 1-1 0 0,0 0 0 0 0,0 0 0 0 0,1-1 0 0 0,-1 1 0 0 0,0-1 0 0 0,0 1 0 0 0,1-1 0 0 0,-1 1 0 0 0,1-1 0 0 0,-1 0 0 0 0,0 1 0 0 0,1-1 0 0 0,-1 0 0 0 0,1 0 0 0 0,-1 0 0 0 0,0 0 0 0 0,1-1 0 0 0,-1 1 0 0 0,0 0 0 0 0,3-1 0 0 0,-2 0-8 0 0,1 0-1 0 0,-1 1 1 0 0,1-1-1 0 0,-1-1 0 0 0,0 1 1 0 0,1 0-1 0 0,-1-1 1 0 0,0 1-1 0 0,0-1 1 0 0,0 1-1 0 0,0-1 1 0 0,0 0-1 0 0,3-4 1 0 0,2-5-23 0 0,0 0 0 0 0,5-12 0 0 0,-10 19 5 0 0,0-1 0 0 0,-1 1 0 0 0,0 0 0 0 0,1-1-1 0 0,-2 1 1 0 0,1-1 0 0 0,0 1 0 0 0,-1-1 0 0 0,0-7 0 0 0,0-14 2150 0 0,12 45-1810 0 0,-5-8-371 0 0,0 0 0 0 0,0-1-1 0 0,15 16 1 0 0,1-7-4936 0 0,-10-11-241 0 0</inkml:trace>
  <inkml:trace contextRef="#ctx0" brushRef="#br0" timeOffset="1">345 67 9671 0 0,'0'0'1032'0'0,"0"12"-1032"0"0,0 1 0 0 0,2 0 568 0 0,2 0 72 0 0,0 0 24 0 0,0-2 0 0 0,1-3-536 0 0,2 0-128 0 0,-1-2 0 0 0,2-1 0 0 0,3-5-232 0 0,0-3 80 0 0,1-2 0 0 0,-1-1-1512 0 0,-2-2-312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0,'1'2'67'0'0,"14"33"5356"0"0,-2 1 1 0 0,14 57-1 0 0,-13-42-4580 0 0,14 66 964 0 0,-19-71-1396 0 0,-3-24-466 0 0,-3-11-145 0 0,0 0 1 0 0,-1 0-1 0 0,0 1 0 0 0,-1-1 0 0 0,-1 21 0 0 0,-2-19-1264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 6447 0 0,'0'0'499'0'0,"2"-1"-328"0"0,1-1 237 0 0,13-9 6673 0 0,-15 14-6393 0 0,2 11-448 0 0,-1 1 0 0 0,0-1 0 0 0,-1 1 0 0 0,-1 0 0 0 0,-2 25 0 0 0,-18 78-44 0 0,10-65-167 0 0,8-40-89 0 0,-35 178-3205 0 0,31-166 2046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13:30:1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385 551 10767 0 0,'-1'-1'496'0'0,"-6"-6"-416"0"0,0-2-1 0 0,1 1 0 0 0,0 0 1 0 0,0-1-1 0 0,1 0 0 0 0,0-1 1 0 0,-4-10-1 0 0,-20-75-434 0 0,17 55 433 0 0,-11-53-535 0 0,16 62 54 0 0,-1-1 1 0 0,-1 1-1 0 0,-2 0 1 0 0,-17-36-1 0 0,25 62 372 0 0,-1 0 1 0 0,1-1-1 0 0,-1 1 0 0 0,0 0 0 0 0,0 0 0 0 0,-8-6 0 0 0,12 10 46 0 0,-1 1 0 0 0,0-1 0 0 0,0 0 0 0 0,0 1 0 0 0,1-1 0 0 0,-1 1 0 0 0,0-1 0 0 0,0 1 0 0 0,0-1 0 0 0,0 1 0 0 0,0 0 0 0 0,0-1 0 0 0,0 1 0 0 0,0 0 0 0 0,0 0 0 0 0,0 0 0 0 0,0 0 0 0 0,-1-1 0 0 0,1 2 0 0 0,0-1 0 0 0,0 0 0 0 0,0 0 0 0 0,0 0 0 0 0,0 0 0 0 0,0 1 0 0 0,0-1 0 0 0,0 0 0 0 0,0 1 0 0 0,0-1 0 0 0,0 1 0 0 0,0-1 0 0 0,1 1 0 0 0,-1 0 0 0 0,0-1 0 0 0,0 1 0 0 0,0 0 0 0 0,1 0 0 0 0,-1-1 0 0 0,0 1 0 0 0,1 0 0 0 0,-1 0 0 0 0,1 0 0 0 0,-1 0 0 0 0,1 0 0 0 0,-1 1 0 0 0,-9 17 267 0 0,2 1 0 0 0,1 0 0 0 0,-10 40 0 0 0,6-20-44 0 0,5-18 89 0 0,-1-1-1 0 0,-1-1 1 0 0,0 0-1 0 0,-2 0 1 0 0,-21 33-1 0 0,30-52-197 0 0,1-1-130 0 0,-1-1 0 0 0,0 0-1 0 0,1 0 1 0 0,-1 0 0 0 0,1 1 0 0 0,-1-1-1 0 0,1 0 1 0 0,0 0 0 0 0,-1 0 0 0 0,1 0-1 0 0,0 0 1 0 0,-1 0 0 0 0,1 0-1 0 0,0 0 1 0 0,0 0 0 0 0,0-1 0 0 0,-1-17-279 0 0,2-4-5 0 0,1 0 0 0 0,0 1 0 0 0,2-1 0 0 0,1 1 0 0 0,1 0 0 0 0,15-40 0 0 0,-18 56 270 0 0,0 0 0 0 0,0 0 0 0 0,1 0 0 0 0,-1 1 0 0 0,1-1 0 0 0,0 1 0 0 0,1 0 0 0 0,-1 0 0 0 0,1 0 0 0 0,0 0 0 0 0,9-5 0 0 0,-9 7 127 0 0,0 0 0 0 0,0 1 0 0 0,0 0 1 0 0,0 0-1 0 0,0 0 0 0 0,1 1 1 0 0,-1-1-1 0 0,1 1 0 0 0,-1 1 1 0 0,1-1-1 0 0,0 1 0 0 0,-1 0 1 0 0,1 0-1 0 0,6 1 0 0 0,2 2 332 0 0,0 0 0 0 0,0 0-1 0 0,0 1 1 0 0,-1 1 0 0 0,25 12 0 0 0,60 42 960 0 0,-40-22-1260 0 0,-50-33-242 0 0,1 0 0 0 0,-1 0 0 0 0,13 3 0 0 0,2 0-393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306 116 4143 0 0,'13'-10'371'0'0,"13"-12"-334"0"0,-25 22 20 0 0,-1-1 0 0 0,1 0 0 0 0,0 0 0 0 0,-1 0 0 0 0,1 0-1 0 0,0 0 1 0 0,-1 0 0 0 0,1 0 0 0 0,-1 0 0 0 0,0-1-1 0 0,1 1 1 0 0,-1 0 0 0 0,0 0 0 0 0,0 0 0 0 0,0 0-1 0 0,1 0 1 0 0,-1-1 0 0 0,0 1 0 0 0,-1 0 0 0 0,1 0 0 0 0,0-1-1 0 0,-7-19 4737 0 0,6 19-4314 0 0,-1 0 0 0 0,1 0 1 0 0,-1 0-1 0 0,1 0 0 0 0,-1 0 0 0 0,0 1 0 0 0,1-1 1 0 0,-1 0-1 0 0,0 1 0 0 0,0-1 0 0 0,-3 0 0 0 0,1-1-75 0 0,0 1-1 0 0,-1 0 0 0 0,0 0 1 0 0,1 1-1 0 0,-7-2 0 0 0,5 2-250 0 0,0 0 0 0 0,1 0 0 0 0,-1 1 0 0 0,1-1 0 0 0,-1 2 0 0 0,0-1 0 0 0,1 0 0 0 0,-1 1 0 0 0,1 0 0 0 0,-8 2 0 0 0,2 3-38 0 0,0-1 1 0 0,0 1-1 0 0,1 0 0 0 0,0 1 0 0 0,0 1 0 0 0,1-1 1 0 0,0 2-1 0 0,0-1 0 0 0,1 1 0 0 0,0 0 1 0 0,0 1-1 0 0,-6 11 0 0 0,1 0-25 0 0,1 1 1 0 0,1 1-1 0 0,1 0 0 0 0,-14 45 0 0 0,18-46-45 0 0,1 1-1 0 0,1-1 1 0 0,1 1-1 0 0,1 0 0 0 0,1-1 1 0 0,3 43-1 0 0,0-52 8 0 0,0 0 0 0 0,1 0 0 0 0,0-1 0 0 0,1 0 0 0 0,9 21 0 0 0,-8-24 7 0 0,-1-2 0 0 0,1 1 0 0 0,0 0 0 0 0,1-1 0 0 0,-1 0 0 0 0,1 0 0 0 0,1-1 0 0 0,13 12 0 0 0,-12-13-19 0 0,1 0 1 0 0,-1-1-1 0 0,1 0 1 0 0,-1 0-1 0 0,1-1 1 0 0,0 0 0 0 0,0 0-1 0 0,1-1 1 0 0,-1 0-1 0 0,1-1 1 0 0,-1 0-1 0 0,15 0 1 0 0,10-3 295 0 0,0-1 0 0 0,37-8-1 0 0,-56 9-365 0 0,6-3-7 0 0,1-1 1 0 0,21-9 0 0 0,27-7-507 0 0,-10 5-582 0 0,-21 4-2492 0 0,-30 10 2038 0 0,3-1-5175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12439 0 0,'-17'9'7551'0'0,"34"-5"-5755"0"0,9-4-1422 0 0,78-2 1266 0 0,-84 0-4609 0 0,27-6 0 0 0,-42 7 1370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0,'2'2'13866'0'0,"6"7"-10256"0"0,-2-6-3378 0 0,0-1 1 0 0,0 0-1 0 0,0-1 0 0 0,0 1 0 0 0,0-1 0 0 0,12 1 0 0 0,42-2 1744 0 0,-31-1-1589 0 0,32-1-4043 0 0,-55 2 1968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0,'1'4'13223'0'0,"4"5"-10922"0"0,-1-6-1979 0 0,-1-1 0 0 0,1 0 0 0 0,1 0 0 0 0,-1 0 0 0 0,0-1 0 0 0,0 1 0 0 0,7 0 0 0 0,34 6 901 0 0,-38-7-1025 0 0,26 3 206 0 0,1-2-1 0 0,39-2 0 0 0,-13-5-5610 0 0,-55 4 3107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33 9215 0 0,'-2'-2'725'0'0,"0"0"0"0"0,-1 1-1 0 0,1-1 1 0 0,0 0 0 0 0,-1 1-1 0 0,0 0 1 0 0,1 0 0 0 0,-1 0-1 0 0,0 0 1 0 0,-5-1 0 0 0,7 2-464 0 0,-1 0 0 0 0,0 0 0 0 0,1 1 0 0 0,-1-1 0 0 0,0 0 0 0 0,1 1 0 0 0,-1 0 0 0 0,1-1 0 0 0,-1 1 0 0 0,1 0 0 0 0,-1 0 0 0 0,1-1 1 0 0,0 1-1 0 0,-1 0 0 0 0,1 1 0 0 0,0-1 0 0 0,-2 2 0 0 0,-2 2-121 0 0,1-1 1 0 0,-1 1 0 0 0,1 0-1 0 0,1 0 1 0 0,-1 1-1 0 0,1-1 1 0 0,0 1 0 0 0,0 0-1 0 0,0 0 1 0 0,1 0-1 0 0,0 0 1 0 0,0 0 0 0 0,0 0-1 0 0,1 0 1 0 0,0 1-1 0 0,1-1 1 0 0,-1 1 0 0 0,1-1-1 0 0,1 12 1 0 0,0-8-135 0 0,1 0 1 0 0,0 0 0 0 0,1 0-1 0 0,0-1 1 0 0,0 1 0 0 0,1 0-1 0 0,0-1 1 0 0,1 0-1 0 0,0 0 1 0 0,0 0 0 0 0,12 13-1 0 0,-14-18-6 0 0,1 0 0 0 0,0 0-1 0 0,0 0 1 0 0,1-1 0 0 0,-1 1-1 0 0,1-1 1 0 0,-1 0 0 0 0,1-1-1 0 0,0 1 1 0 0,7 2 0 0 0,-8-4 3 0 0,0 0 1 0 0,0 0 0 0 0,0-1-1 0 0,1 1 1 0 0,-1-1 0 0 0,0 0-1 0 0,0 0 1 0 0,1 0 0 0 0,-1 0-1 0 0,0-1 1 0 0,0 0-1 0 0,1 0 1 0 0,-1 0 0 0 0,6-3-1 0 0,-5 2 51 0 0,-1 0-1 0 0,0-1 0 0 0,0 0 0 0 0,0 1 0 0 0,0-1 0 0 0,0-1 0 0 0,0 1 0 0 0,-1-1 0 0 0,1 1 0 0 0,-1-1 1 0 0,0 0-1 0 0,-1 0 0 0 0,1 0 0 0 0,0-1 0 0 0,-1 1 0 0 0,0 0 0 0 0,0-1 0 0 0,-1 0 0 0 0,1 1 0 0 0,-1-1 1 0 0,0 0-1 0 0,1-7 0 0 0,-1 4 39 0 0,-1-1 1 0 0,1 1 0 0 0,-1 0 0 0 0,-1-1-1 0 0,0 1 1 0 0,0 0 0 0 0,0 0-1 0 0,-1-1 1 0 0,-1 1 0 0 0,1 1 0 0 0,-1-1-1 0 0,-6-12 1 0 0,0 7-309 0 0,0 0-1 0 0,0 1 1 0 0,-1 0 0 0 0,-1 1-1 0 0,0 0 1 0 0,-15-12-1 0 0,23 21-230 0 0,1 0 0 0 0,0 1 0 0 0,0 0 0 0 0,-1-1 0 0 0,1 1-1 0 0,-1 0 1 0 0,-4-1 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3223 0 0,'0'-1'240'0'0,"1"0"342"0"0,-1 0 0 0 0,1-1-1 0 0,0 1 1 0 0,-1 0-1 0 0,1 0 1 0 0,0 0-1 0 0,-1 0 1 0 0,1 0-1 0 0,0 0 1 0 0,0 0-1 0 0,0 0 1 0 0,0 0-1 0 0,0 0 1 0 0,0 0 0 0 0,0 1-1 0 0,0-1 1 0 0,2 0-1 0 0,-2 0-329 0 0,0 1-1 0 0,-1 0 1 0 0,1 1 0 0 0,0-1-1 0 0,-1 0 1 0 0,1 0 0 0 0,-1 0-1 0 0,1 0 1 0 0,0 0 0 0 0,-1 1-1 0 0,1-1 1 0 0,-1 0 0 0 0,1 1-1 0 0,-1-1 1 0 0,1 0-1 0 0,-1 1 1 0 0,1-1 0 0 0,-1 0-1 0 0,1 1 1 0 0,-1-1 0 0 0,1 1-1 0 0,-1-1 1 0 0,1 1 0 0 0,-1 0-1 0 0,2 3 113 0 0,0-1 0 0 0,0 1-1 0 0,0 0 1 0 0,-1 0 0 0 0,1-1-1 0 0,-1 1 1 0 0,0 0-1 0 0,0 7 1 0 0,-2 122 2435 0 0,-2-90-2952 0 0,5 61-1 0 0,0-93-750 0 0,-1-7-1336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15839 0 0,'2'-9'1684'0'0,"-1"5"-372"0"0,-1 7-973 0 0,1 0 1 0 0,0 0-1 0 0,0 0 0 0 0,0 0 0 0 0,0-1 1 0 0,2 6-1 0 0,4 5 266 0 0,17 84 1316 0 0,-13-48-1474 0 0,8 43-39 0 0,7 28-477 0 0,-9-65-743 0 0,0 4-5365 0 0,-14-49-413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14279 0 0,'-10'0'10288'0'0,"22"2"-8825"0"0,1-2-1093 0 0,-1 1-1 0 0,1-2 1 0 0,20-3 0 0 0,-19 2-1257 0 0,1 1-1 0 0,18 0 1 0 0,-20 2-465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1 788 8207 0 0,'0'0'742'0'0,"2"-3"-610"0"0,7-11 3868 0 0,-7 13-3331 0 0,100-47 3811 0 0,-62 30-3473 0 0,-1-1 0 0 0,43-31 0 0 0,-40 25-29 0 0,63-31 0 0 0,-51 31-647 0 0,-29 12-327 0 0,39-13 1 0 0,179-59 879 0 0,-175 57-352 0 0,98-56 0 0 0,-58 18 144 0 0,41-23 167 0 0,-90 54-673 0 0,-32 18-145 0 0,1 1 1 0 0,41-17-1 0 0,-59 29-37 0 0,16-6-444 0 0,44-11-1 0 0,-67 20-1 0 0,1 1-1 0 0,0 0 0 0 0,-1 0 1 0 0,1 0-1 0 0,0 0 0 0 0,4 2 1 0 0,-5-2 77 0 0,7 2-1412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7:4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9671 0 0,'0'0'875'0'0,"-2"1"-719"0"0,-4 2 143 0 0,0 0 1 0 0,0 0-1 0 0,0 1 1 0 0,0 0-1 0 0,1 0 1 0 0,0 0-1 0 0,0 1 1 0 0,0 0-1 0 0,0 0 1 0 0,1 0-1 0 0,-1 1 1 0 0,-5 9-1 0 0,3-2-170 0 0,0 1 1 0 0,1 0-1 0 0,0 0 1 0 0,-6 27-1 0 0,10-30 0 0 0,0 0-1 0 0,1 1 1 0 0,0-1 0 0 0,1 0-1 0 0,1 0 1 0 0,-1 0 0 0 0,5 17-1 0 0,-5-25-83 0 0,1 0 0 0 0,0-1 0 0 0,0 1-1 0 0,0 0 1 0 0,0-1 0 0 0,0 0 0 0 0,0 1 0 0 0,1-1-1 0 0,-1 0 1 0 0,1 1 0 0 0,0-1 0 0 0,-1 0-1 0 0,1 0 1 0 0,0 0 0 0 0,0 0 0 0 0,0-1 0 0 0,1 1-1 0 0,-1-1 1 0 0,0 1 0 0 0,1-1 0 0 0,-1 0-1 0 0,1 0 1 0 0,-1 0 0 0 0,1 0 0 0 0,2 1 0 0 0,-1-2-1 0 0,0 1 0 0 0,1-1 0 0 0,-1 1 1 0 0,0-1-1 0 0,0 0 0 0 0,0-1 0 0 0,0 1 0 0 0,0-1 1 0 0,1 0-1 0 0,-1 0 0 0 0,0 0 0 0 0,0 0 1 0 0,-1-1-1 0 0,1 0 0 0 0,6-3 0 0 0,0-1 62 0 0,-2-1 0 0 0,1 0 0 0 0,-1 0 0 0 0,0-1-1 0 0,-1 0 1 0 0,0 0 0 0 0,0-1 0 0 0,9-15 0 0 0,-11 17-18 0 0,-1-1 0 0 0,0 0 0 0 0,-1 1 0 0 0,0-1 0 0 0,0 0 0 0 0,-1 0-1 0 0,0-1 1 0 0,0 1 0 0 0,-1 0 0 0 0,0-1 0 0 0,-1-13 0 0 0,0 17-15 0 0,-1 0-1 0 0,0 0 1 0 0,0 0-1 0 0,0 0 0 0 0,0 0 1 0 0,-1 1-1 0 0,0-1 1 0 0,0 1-1 0 0,0-1 1 0 0,-5-6-1 0 0,5 8-58 0 0,0 1 0 0 0,-1-1 0 0 0,1 0-1 0 0,0 1 1 0 0,-1 0 0 0 0,0 0 0 0 0,1 0-1 0 0,-1 0 1 0 0,0 0 0 0 0,0 0 0 0 0,0 1-1 0 0,0-1 1 0 0,-1 1 0 0 0,1 0 0 0 0,-5-1 0 0 0,7 2-161 0 0,-21 6-3101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7511 0 0,'0'0'5456'0'0,"4"0"-4856"0"0,20 7 872 0 0,-1 1-1 0 0,1 0 0 0 0,25 15 0 0 0,-10-6-629 0 0,31 19 281 0 0,3 1-325 0 0,355 162 1498 0 0,-354-159-1934 0 0,37 20 119 0 0,-12-10-143 0 0,20 11 89 0 0,115 42 589 0 0,-119-42-441 0 0,-81-42-422 0 0,66 45 128 0 0,-2-2-58 0 0,-88-56-221 0 0,2 1-12 0 0,1 0 1 0 0,17 6-1 0 0,-28-12-59 0 0,16 12-1302 0 0,-3-4-3247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7 898 6159 0 0,'-6'5'11144'0'0,"11"-5"-10859"0"0,1 0-1 0 0,-1-1 0 0 0,1 0 0 0 0,-1 0 1 0 0,1 0-1 0 0,-1 0 0 0 0,0-1 1 0 0,1 0-1 0 0,4-3 0 0 0,17-5 361 0 0,20-4 662 0 0,78-35-1 0 0,-102 38-1097 0 0,150-74 761 0 0,254-122 238 0 0,-201 102-505 0 0,-167 76-552 0 0,20-10 51 0 0,46-19 117 0 0,-13 6-19 0 0,-89 41-223 0 0,97-36 362 0 0,-89 34-328 0 0,0 0 0 0 0,52-33 0 0 0,-67 36-80 0 0,-6 4-25 0 0,92-59 1 0 0,-97 62-65 0 0,-1 0 0 0 0,1 0 0 0 0,0 1-1 0 0,8-3 1 0 0,-8 3-35 0 0,-3 1-143 0 0,4 1-710 0 0,0 0-961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0,'0'0'12215'0'0,"8"1"-11158"0"0,2 0-550 0 0,0 0 0 0 0,-1 2 0 0 0,1-1-1 0 0,-1 1 1 0 0,12 5 0 0 0,44 26 1237 0 0,-5-3-849 0 0,24 7-179 0 0,221 110 936 0 0,-208-96-1144 0 0,16 9 112 0 0,-51-27-111 0 0,91 36 0 0 0,-147-67-479 0 0,128 60 525 0 0,4 2-102 0 0,-107-53-364 0 0,154 69 689 0 0,-169-73-754 0 0,46 19 93 0 0,-49-21-95 0 0,0 0 0 0 0,13 8 0 0 0,-13-7 9 0 0,24 10 0 0 0,-27-12-301 0 0,0-1 0 0 0,10 8 0 0 0,10 3-1400 0 0,-28-14 546 0 0,1 0-743 0 0,0-1 335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0,'0'0'2655'0'0,"0"3"-1396"0"0,0 8-78 0 0,0-8 279 0 0,2 5-255 0 0,9 27 679 0 0,-3-10-729 0 0,-1 2 0 0 0,6 46 1 0 0,5 60 206 0 0,4 2-450 0 0,-19-107-721 0 0,18 121 381 0 0,-15-117-581 0 0,2 0 0 0 0,17 47 0 0 0,-10-54 124 0 0,-4-7-1560 0 0,-6-5-3853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5871 0 0,'-5'30'3495'0'0,"5"-30"-3443"0"0,0 1-1 0 0,-1-1 1 0 0,1 0 0 0 0,0 0 0 0 0,0 1-1 0 0,0-1 1 0 0,-1 1 0 0 0,1-1 0 0 0,0 0-1 0 0,0 1 1 0 0,0-1 0 0 0,0 0 0 0 0,0 1-1 0 0,0-1 1 0 0,0 1 0 0 0,0-1 0 0 0,0 0-1 0 0,0 1 1 0 0,0-1 0 0 0,0 0-1 0 0,0 1 1 0 0,0-1 0 0 0,0 1 0 0 0,0-1-1 0 0,0 1 1 0 0,2 10 404 0 0,1 5 435 0 0,-1-1 0 0 0,0 19 0 0 0,0 9-100 0 0,53 274 1835 0 0,-54-309-2557 0 0,28 152 1148 0 0,-5-34-281 0 0,-6-55-168 0 0,-18-70-680 0 0,1 13 0 0 0,5 26 116 0 0,-5-38-156 0 0,1 1-25 0 0,-1-2 8 0 0,6-16-6854 0 0,-4 9 1596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7111 0 0,'0'0'324'0'0,"0"1"-4"0"0,1 2-133 0 0,39 150 5977 0 0,-22-86-4661 0 0,-6-22-513 0 0,37 196 432 0 0,-36-173-1264 0 0,14 57 473 0 0,-20-105-618 0 0,0-6-13 0 0,-3-3 36 0 0,-3-7-3104 0 0,-1-14 876 0 0,-2 4 1276 0 0,1-1-1 0 0,-1 0 0 0 0,-5-11 1 0 0,0 1-1882 0 0,3 5 870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0,'0'0'354'0'0,"2"17"3390"0"0,8 61-173 0 0,21 109-1097 0 0,-23-145-1970 0 0,5 28-64 0 0,-13-64-365 0 0,0-4 3 0 0,1 2-75 0 0,-1-3-106 0 0,1-10-1781 0 0,0-1 1468 0 0,0 1 0 0 0,-1 0 0 0 0,-1-1 0 0 0,0 1 0 0 0,0 0-1 0 0,-4-17 1 0 0,-1-8-207 0 0,2 7 318 0 0,3 18 806 0 0,2 18 1581 0 0,11 67-515 0 0,4 43-606 0 0,-15-112-939 0 0,-1-6 10 0 0,-3-21-2506 0 0,-1-11 2034 0 0,3 18-1 0 0,-6-26 0 0 0,24 107 3585 0 0,-16-66-3202 0 0,4 16 358 0 0,-2-17-61 0 0,-1-10-296 0 0,0 0-34 0 0,-1-1 0 0 0,0 1 0 0 0,0-1-1 0 0,-1 1 1 0 0,-1-1 0 0 0,0 1 0 0 0,0 0 0 0 0,0-1-1 0 0,-6-15 1 0 0,5 20 922 0 0,2 8-808 0 0,0-1 1 0 0,0 1-1 0 0,1 0 0 0 0,-1 0 1 0 0,1 0-1 0 0,0 0 0 0 0,1 2 1 0 0,0 1 30 0 0,5 22-48 0 0,-6-23-66 0 0,0-5-71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108 523 455 0 0,'1'5'18'0'0,"2"26"162"0"0,-3-30 840 0 0,-2-14 1756 0 0,-8-117 790 0 0,6 84-2208 0 0,2 23-159 0 0,-1 0 0 0 0,-7-33 0 0 0,8 49-1125 0 0,1 0-1 0 0,0 0 1 0 0,0 0 0 0 0,1-10 0 0 0,1 12 2 0 0,-1 0 0 0 0,0 1 0 0 0,-1-1 0 0 0,1 0 0 0 0,-1 0 0 0 0,0 1 0 0 0,0-1 0 0 0,0 0 0 0 0,-1 1 0 0 0,1-1 0 0 0,-1 1 0 0 0,-3-5 0 0 0,5 9 68 0 0,-5-17 442 0 0,0-4-224 0 0,-1 0 0 0 0,-10-25 0 0 0,16 45-242 0 0,-7-18 448 0 0,5 12-453 0 0,3 7-103 0 0,-1-1 0 0 0,0 1-1 0 0,0 0 1 0 0,0-1 0 0 0,0 1 0 0 0,0 0 0 0 0,0 0 0 0 0,0-1-1 0 0,0 1 1 0 0,-1 0 0 0 0,1 0 0 0 0,0-1 0 0 0,0 1-1 0 0,0 0 1 0 0,0 0 0 0 0,0 0 0 0 0,0-1 0 0 0,0 1 0 0 0,0 0-1 0 0,-1 0 1 0 0,1-1 0 0 0,0 1 0 0 0,0 0 0 0 0,0 0-1 0 0,-1 0 1 0 0,1 0 0 0 0,0-1 0 0 0,0 1 0 0 0,0 0 0 0 0,-1 0-1 0 0,1 0 1 0 0,0 0 0 0 0,0 0 0 0 0,-1 0 0 0 0,1 0-1 0 0,0 0 1 0 0,0 0 0 0 0,-1 0 0 0 0,1-1 0 0 0,0 1 0 0 0,0 0-1 0 0,-1 0 1 0 0,1 1 0 0 0,0-1 0 0 0,0 0 0 0 0,-1 0-1 0 0,1 0 1 0 0,0 0 0 0 0,0 0 0 0 0,-1 0 0 0 0,1 0 0 0 0,-1 0 442 0 0,-4-14-156 0 0,1 9 6 0 0,4 5-285 0 0,0 0 1 0 0,0 0 0 0 0,0 0-1 0 0,0 0 1 0 0,0 0 0 0 0,0 0-1 0 0,0 0 1 0 0,0 0 0 0 0,0 0-1 0 0,0 0 1 0 0,0 0-1 0 0,0 0 1 0 0,0 0 0 0 0,0 1-1 0 0,0-1 1 0 0,0 0 0 0 0,0 0-1 0 0,0 0 1 0 0,0 0-1 0 0,0 0 1 0 0,0 0 0 0 0,0 0-1 0 0,0 0 1 0 0,0 0 0 0 0,0 0-1 0 0,0 0 1 0 0,0 0-1 0 0,0 0 1 0 0,0 0 0 0 0,0 0-1 0 0,0 0 1 0 0,0 0 0 0 0,0 0-1 0 0,0 0 1 0 0,-1 0-1 0 0,1 0 1 0 0,0 0 0 0 0,0 0-1 0 0,0 1 1 0 0,0-1 0 0 0,0 0-1 0 0,0 0 1 0 0,0 0 0 0 0,0 0-1 0 0,0 0 1 0 0,0 0-1 0 0,0 0 1 0 0,0 0 0 0 0,0 0-1 0 0,0 0 1 0 0,0 0 0 0 0,0 0-1 0 0,0 0 1 0 0,0 0-1 0 0,0 0 1 0 0,0 0 0 0 0,-1 0-1 0 0,1 0 1 0 0,0 0 0 0 0,0 0-1 0 0,0 0 1 0 0,0-1-1 0 0,0 1 1 0 0,0 0 0 0 0,0 0-1 0 0,0 0 1 0 0,0 0 0 0 0,0 0-1 0 0,0 1 321 0 0,0-1-328 0 0,1 0 1 0 0,-1 1-1 0 0,1-1 0 0 0,-1 0 1 0 0,1 1-1 0 0,-1-1 0 0 0,0 0 1 0 0,1 1-1 0 0,-1-1 0 0 0,0 0 1 0 0,1 1-1 0 0,-1-1 0 0 0,0 1 1 0 0,1-1-1 0 0,-1 0 0 0 0,0 1 0 0 0,0-1 1 0 0,1 2-1 0 0,-1-2 5 0 0,0 1 1 0 0,1 0-1 0 0,-1-1 0 0 0,0 1 1 0 0,1 0-1 0 0,-1-1 0 0 0,1 1 0 0 0,-1-1 1 0 0,1 1-1 0 0,-1 0 0 0 0,1-1 1 0 0,-1 1-1 0 0,1-1 0 0 0,0 0 1 0 0,-1 1-1 0 0,2 0 0 0 0,2 0 104 0 0,0 0 0 0 0,0 1 0 0 0,1 0 0 0 0,-1 0 0 0 0,7 4 1 0 0,8 5 175 0 0,-18-10-233 0 0,22 10 112 0 0,-21-10-160 0 0,0 0 0 0 0,0 0 0 0 0,1-1 0 0 0,-1 1 0 0 0,0-1 0 0 0,1 1 0 0 0,-1-1 0 0 0,0 0 0 0 0,1 0 0 0 0,-1 0 0 0 0,1 0 0 0 0,-1 0 0 0 0,0 0 0 0 0,1-1 0 0 0,-1 1 0 0 0,0-1 0 0 0,1 0 0 0 0,-1 1 0 0 0,0-1 0 0 0,0 0 0 0 0,0 0 0 0 0,0-1 0 0 0,3-1 0 0 0,-4 3 59 0 0,17 1 39 0 0,-13-1-88 0 0,0 1 1 0 0,0-1-1 0 0,-1 0 0 0 0,1-1 1 0 0,0 1-1 0 0,0-1 1 0 0,7-2-1 0 0,-6 2 38 0 0,-2 1-52 0 0,1-1 0 0 0,-1 1 0 0 0,0 1 1 0 0,0-1-1 0 0,8 2 0 0 0,-9-2-7 0 0,0 1 0 0 0,0-1 0 0 0,0 1 0 0 0,0-1 0 0 0,0 0 0 0 0,0 0 0 0 0,0-1 0 0 0,0 1 0 0 0,1 0 0 0 0,2-2 0 0 0,36-2-5 0 0,-10 11 64 0 0,-31-8-61 0 0,0 1-1 0 0,-1 0 1 0 0,1 0-1 0 0,0-1 1 0 0,-1 1-1 0 0,1-1 1 0 0,0 1-1 0 0,-1 0 1 0 0,1-1-1 0 0,0 1 1 0 0,-1-1-1 0 0,1 0 1 0 0,-1 1-1 0 0,1-1 1 0 0,-1 1 0 0 0,1-1-1 0 0,-1 0 1 0 0,1 1-1 0 0,-1-1 1 0 0,1-1-1 0 0,1-2 9 0 0,-1 7-11 0 0,-2 6 0 0 0,-2 8 0 0 0,-14 42 27 0 0,-15 102-1 0 0,0 11-12 0 0,3-19-17 0 0,9-27 203 0 0,14-95-186 0 0,3-17-2 0 0,0 1 1 0 0,1 0 0 0 0,0 22-1 0 0,1-22-12 0 0,2-9-11 0 0,-1-5-47 0 0,-9-36-1381 0 0,6-37 706 0 0,-1-66-359 0 0,3 91 878 0 0,0 4 76 0 0,2 1 1 0 0,11-75-1 0 0,-16 150 172 0 0,-1 55 0 0 0,0 6-38 0 0,1-48 5 0 0,1-11 63 0 0,-13 63-1 0 0,16-97-149 0 0,-3-9-188 0 0,1 0 223 0 0,0 0-1 0 0,1 0 0 0 0,0 0 0 0 0,0 0 1 0 0,2-15-1 0 0,6-44 47 0 0,-1 23 0 0 0,16-121-48 0 0,-3 61 6 0 0,-6 33 442 0 0,-31 237-170 0 0,12-109-61 0 0,-28 107 0 0 0,29-151-260 0 0,3-21-125 0 0,4-25-191 0 0,1 2 221 0 0,14-54-1 0 0,1-15 192 0 0,32-112 64 0 0,-66 320 416 0 0,-7 17-960 0 0,1-51 494 0 0,4-14-206 0 0,17-59 108 0 0,5-74-374 0 0,3 0 267 0 0,19-79 0 0 0,-25 147 159 0 0,2-11 46 0 0,1 1 0 0 0,0 0 0 0 0,1 0 0 0 0,0 0 1 0 0,11-17-1 0 0,-16 31-75 0 0,0 3-21 0 0,1 18 12 0 0,-2 1-1 0 0,0-1 1 0 0,-6 32-1 0 0,4-31 28 0 0,3-21 43 0 0,-20 124-228 0 0,13-97 162 0 0,0 1-1 0 0,-15 36 1 0 0,18-55 62 0 0,0 0-1 0 0,-9 14 1 0 0,13-22-63 0 0,-9-17-365 0 0,5 7 356 0 0,1-1-1 0 0,1 0 1 0 0,0 0-1 0 0,0 0 1 0 0,0-12-1 0 0,0-54 160 0 0,3 48 29 0 0,5-97-317 0 0,-2 102 304 0 0,-1 19 24 0 0,0 15-108 0 0,-1 22-15 0 0,-1 1 0 0 0,-5 44 0 0 0,4-75 0 0 0,-7 60-11 0 0,5-49 165 0 0,-1 24-1 0 0,-3-52 63 0 0,6-35-209 0 0,6-165 58 0 0,-3 187-65 0 0,1 0 0 0 0,8-29 0 0 0,-11 55-8 0 0,1 5 6 0 0,1 12 6 0 0,2 22 13 0 0,-3 26 71 0 0,-2-57-56 0 0,0 0 0 0 0,-1-1-1 0 0,0 1 1 0 0,0 0-1 0 0,-1 0 1 0 0,0-1 0 0 0,-3 8-1 0 0,4-13 57 0 0,0 0-13 0 0,-1 0 0 0 0,0 0 0 0 0,0-1 0 0 0,1 1 0 0 0,-1-1 0 0 0,0 1 0 0 0,0-1 0 0 0,0 0-1 0 0,1 0 1 0 0,-4 0 0 0 0,3 0-52 0 0,0 0 0 0 0,0 0 0 0 0,0-1 0 0 0,1 1 0 0 0,-1-1 0 0 0,0 1 0 0 0,0-1 0 0 0,1 0 0 0 0,-1 1 0 0 0,0-1 0 0 0,1 0 0 0 0,-1 0 0 0 0,1 0 0 0 0,-1 0 0 0 0,1-1 0 0 0,-2 0 0 0 0,0-3-9 0 0,1 1-1 0 0,0 0 1 0 0,0-1 0 0 0,0 1 0 0 0,1-1 0 0 0,-1 0-1 0 0,1 1 1 0 0,0-1 0 0 0,0 0 0 0 0,1 0-1 0 0,0 0 1 0 0,0-6 0 0 0,0 8-18 0 0,0 0 0 0 0,0 0 0 0 0,1 1 0 0 0,0-1 0 0 0,-1 0 0 0 0,1 1 1 0 0,0-1-1 0 0,0 0 0 0 0,0 1 0 0 0,3-4 0 0 0,-3 5-3 0 0,0-1 1 0 0,0 1-1 0 0,0 0 1 0 0,0 0 0 0 0,0 0-1 0 0,1 0 1 0 0,-1 0-1 0 0,0 0 1 0 0,1 0-1 0 0,-1 0 1 0 0,0 1-1 0 0,1-1 1 0 0,-1 0-1 0 0,1 1 1 0 0,0-1 0 0 0,-1 1-1 0 0,1 0 1 0 0,2-1-1 0 0,0 1 0 0 0,-1 0 0 0 0,1 1 0 0 0,-1 0 0 0 0,1-1-1 0 0,-1 1 1 0 0,1 0 0 0 0,-1 0 0 0 0,4 3 0 0 0,15 3-13 0 0,24 3 20 0 0,-45-10 3 0 0,-1 0 0 0 0,1 1 0 0 0,-1-1 0 0 0,1 0 0 0 0,0 0-1 0 0,-1 0 1 0 0,1 0 0 0 0,-1 0 0 0 0,1 0 0 0 0,-1 0 0 0 0,1 0 0 0 0,0 0 0 0 0,-1 0-1 0 0,1 0 1 0 0,-1-1 0 0 0,1 1 0 0 0,-1 0 0 0 0,1 0 0 0 0,-1-1 0 0 0,1 1 0 0 0,0-1-1 0 0,-1-4 393 0 0,0 4-355 0 0,0 0 134 0 0,-13-6 452 0 0,-16-15-43 0 0,24 17-563 0 0,-1 1 1 0 0,0 0 0 0 0,1 0-1 0 0,-13-6 1 0 0,12 8-21 0 0,1-1 0 0 0,1 0 0 0 0,-1 0 0 0 0,0 0 0 0 0,1 0 0 0 0,-1-1 0 0 0,-5-5 0 0 0,8 5-13 0 0,2 3-55 0 0,0 0 54 0 0,1 0 1 0 0,-1 0 0 0 0,1 1-1 0 0,-1-1 1 0 0,1 1-1 0 0,-1-1 1 0 0,1 0-1 0 0,0 1 1 0 0,-1-1 0 0 0,1 1-1 0 0,0-1 1 0 0,-1 1-1 0 0,1 0 1 0 0,0-1-1 0 0,0 1 1 0 0,-1 0 0 0 0,1-1-1 0 0,0 1 1 0 0,0 0-1 0 0,0 0 1 0 0,0-1-1 0 0,12 0-38 0 0,-1-1 29 0 0,0 1 0 0 0,0 0 0 0 0,0 1-1 0 0,-1 0 1 0 0,22 4 0 0 0,-10-4 23 0 0,-19 0 0 0 0,0 0 0 0 0,0 0 0 0 0,0 0 0 0 0,-1 1 0 0 0,1-1 0 0 0,0 1 0 0 0,6 2 0 0 0,-10-3 1 0 0,3 1 0 0 0,0 0 0 0 0,-1 0 1 0 0,1 0-1 0 0,0-1 1 0 0,0 1-1 0 0,0-1 0 0 0,-1 0 1 0 0,1 0-1 0 0,0 0 1 0 0,3 0-1 0 0,-5 0 79 0 0,-13 7 128 0 0,-2 0-178 0 0,0-1 0 0 0,-1-1-1 0 0,0 0 1 0 0,0-1 0 0 0,0-1-1 0 0,-30 3 1 0 0,39-5-14 0 0,1-1 1 0 0,-1-1-1 0 0,1 1 0 0 0,-8-2 0 0 0,11 1-13 0 0,0 1 0 0 0,0-1 1 0 0,0 1-1 0 0,0-1 0 0 0,1 0 0 0 0,-1 0 0 0 0,0 0 0 0 0,0 0 0 0 0,0 0 1 0 0,1 0-1 0 0,-1 0 0 0 0,1 0 0 0 0,-1-1 0 0 0,-1-1 0 0 0,3 2-9 0 0,-1 1 0 0 0,1-1 0 0 0,0 0 1 0 0,-1 0-1 0 0,1 1 0 0 0,0-1 0 0 0,0 0 0 0 0,-1 0 0 0 0,1 1 0 0 0,0-1 0 0 0,0 0 0 0 0,0 0 0 0 0,0 0 0 0 0,0 1 1 0 0,0-1-1 0 0,0 0 0 0 0,0 0 0 0 0,0 0 0 0 0,0 1 0 0 0,1-1 0 0 0,-1 0 0 0 0,0 0 0 0 0,1 0 0 0 0,-1 1 0 0 0,0-1 0 0 0,1 0 1 0 0,-1 1-1 0 0,1-1 0 0 0,-1 0 0 0 0,1 1 0 0 0,-1-1 0 0 0,1 1 0 0 0,0-2 0 0 0,0 1-5 0 0,1 0 0 0 0,-1 0 0 0 0,1 0 0 0 0,-1 0 0 0 0,1 0 0 0 0,-1 0 0 0 0,1 0 0 0 0,0 0 0 0 0,-1 0 0 0 0,1 1 0 0 0,2-1 0 0 0,6 0-14 0 0,1 2 0 0 0,16 1 0 0 0,-18-1 11 0 0,-1 0-1 0 0,1 0 1 0 0,0-1 0 0 0,10-1-1 0 0,11 1 15 0 0,-25 0 12 0 0,-5 0 8 0 0,-30 3 140 0 0,-42 35-96 0 0,66-36-64 0 0,0 1-1 0 0,1 0 1 0 0,-1 0 0 0 0,1 1-1 0 0,0-1 1 0 0,0 1 0 0 0,-5 6-1 0 0,7-8-7 0 0,1 1-1 0 0,0 0 0 0 0,1 0 1 0 0,-1 0-1 0 0,0 0 0 0 0,1 0 1 0 0,0 0-1 0 0,0 0 0 0 0,0 0 1 0 0,0 0-1 0 0,0 1 0 0 0,0-1 1 0 0,1 0-1 0 0,0 1 1 0 0,0 4-1 0 0,-1 12-21 0 0,2 0 1 0 0,0 0-1 0 0,2 1 0 0 0,0-1 1 0 0,1 0-1 0 0,1-1 0 0 0,1 1 1 0 0,10 24-1 0 0,-13-38 14 0 0,-2-5-61 0 0,11-8-158 0 0,-7 0 198 0 0,-1 1 0 0 0,0-1 0 0 0,0 0 0 0 0,0 0-1 0 0,4-13 1 0 0,10-43-280 0 0,-6 19 209 0 0,34-96 108 0 0,-53 161 0 0 0,-15 57 0 0 0,-8 36 39 0 0,7-28-14 0 0,16-57 5 0 0,6-21-34 0 0,5-21-174 0 0,60-179-258 0 0,-30 103 424 0 0,-20 60 28 0 0,-14 28 163 0 0,-1 8 50 0 0,-18 62 11 0 0,-16 77-176 0 0,13-36 83 0 0,22-109-123 0 0,5-16-285 0 0,22-88 189 0 0,-19 67 33 0 0,19-54 0 0 0,-4 30 29 0 0,-20 73-33 0 0,-3 4 61 0 0,-1 1 0 0 0,-1-1 0 0 0,-1 0-1 0 0,-1 0 1 0 0,0-1 0 0 0,-7 19 0 0 0,-2 8-26 0 0,10-31-1 0 0,-3 9 57 0 0,-8 22 0 0 0,13-42-32 0 0,1 0-7 0 0,-1 0 0 0 0,1 0 0 0 0,-1 0 0 0 0,1-1 0 0 0,-1 1 0 0 0,1 0 0 0 0,-1 0 0 0 0,0 0 0 0 0,1-1 0 0 0,-1 1 0 0 0,0 0 0 0 0,1-1 0 0 0,-1 1 0 0 0,-2 0 0 0 0,3 0 59 0 0,-3-9-128 0 0,2-3-11 0 0,0 0-1 0 0,0 0 1 0 0,1 0 0 0 0,1-14 0 0 0,0-16-37 0 0,0-9 91 0 0,0 35 18 0 0,-1 0 0 0 0,0 0 0 0 0,-3-17-1 0 0,3 30-9 0 0,-1 1 0 0 0,1-1 0 0 0,-1 0 0 0 0,1 1 0 0 0,-1-1 0 0 0,0 1 0 0 0,1-1 0 0 0,-1 1 0 0 0,0-1 0 0 0,0 1 0 0 0,0-1 0 0 0,-2-1 0 0 0,3 3 4 0 0,-1-1-1 0 0,0 1 0 0 0,1-1 1 0 0,-1 1-1 0 0,0-1 0 0 0,1 1 1 0 0,-1 0-1 0 0,0-1 1 0 0,0 1-1 0 0,1 0 0 0 0,-1-1 1 0 0,0 1-1 0 0,0 0 0 0 0,0 0 1 0 0,1 0-1 0 0,-1 0 1 0 0,0 0-1 0 0,0 0 0 0 0,0 0 1 0 0,0 0-1 0 0,1 0 0 0 0,-1 0 1 0 0,-1 1-1 0 0,-3 1-5 0 0,-1 0-1 0 0,1 0 0 0 0,0 1 1 0 0,0 0-1 0 0,-8 6 0 0 0,9-5 31 0 0,-1-1 0 0 0,0 0 1 0 0,0 0-1 0 0,0 0 0 0 0,0-1 0 0 0,0 0 0 0 0,0 0 0 0 0,0 0 0 0 0,-1 0 0 0 0,-6 0 0 0 0,12-2-19 0 0,-1 0 0 0 0,0-1 0 0 0,0 1 0 0 0,1 0 0 0 0,-1-1 0 0 0,0 1 0 0 0,1-1 0 0 0,-1 1 0 0 0,0-1 0 0 0,1 1 0 0 0,-1-1 0 0 0,0 1 0 0 0,1-1 0 0 0,-1 0 0 0 0,1 1 0 0 0,0-1 0 0 0,-1 0 0 0 0,1 1 0 0 0,-1-1 0 0 0,1 0 0 0 0,0 0 0 0 0,-1 1 0 0 0,1-1 0 0 0,0-2 0 0 0,0 3 0 0 0,-2-6-19 0 0,1 0 1 0 0,0 0-1 0 0,0 0 0 0 0,1 0 0 0 0,0 0 0 0 0,0 0 0 0 0,0 0 0 0 0,1 0 1 0 0,0 1-1 0 0,0-1 0 0 0,0 0 0 0 0,1 0 0 0 0,3-7 0 0 0,2-11-195 0 0,-25 57 134 0 0,12-24 66 0 0,0 0-1 0 0,2 1 1 0 0,-5 10-1 0 0,8-16 26 0 0,0-4 32 0 0,-2 0-22 0 0,2-2-22 0 0,1 1 0 0 0,-1-1 1 0 0,0 1-1 0 0,1-1 0 0 0,-1 1 0 0 0,1-1 1 0 0,-1 1-1 0 0,1-1 0 0 0,0 0 1 0 0,0 1-1 0 0,0-1 0 0 0,0 0 0 0 0,0-2 1 0 0,0 1-1 0 0,-1-12-14 0 0,1-1-1 0 0,1 1 1 0 0,5-26-1 0 0,-5 29 14 0 0,0 9 14 0 0,-1 5 8 0 0,0 1 0 0 0,0 0 0 0 0,1 0 0 0 0,-1 0 0 0 0,1 0 0 0 0,1 4 0 0 0,1 5-20 0 0,1 36 0 0 0,-3-31 4 0 0,1 1 0 0 0,5 24 0 0 0,-7-41 163 0 0,2-3-210 0 0,-2 2 37 0 0,0-1 1 0 0,1 1-1 0 0,-1 0 1 0 0,1 0 0 0 0,-1 0-1 0 0,0-1 1 0 0,1 1 0 0 0,-1 0-1 0 0,1 0 1 0 0,-1-1 0 0 0,0 1-1 0 0,0 0 1 0 0,1-1 0 0 0,-1 1-1 0 0,0 0 1 0 0,1-1-1 0 0,-1 1 1 0 0,0-1 0 0 0,0 1-1 0 0,0 0 1 0 0,1-1 0 0 0,-1 1-1 0 0,0-1 1 0 0,0 0 0 0 0,31-79-170 0 0,-31 80 171 0 0,0-1 1 0 0,0 1-1 0 0,0-1 1 0 0,0 1-1 0 0,0 0 1 0 0,1-1-1 0 0,-1 1 0 0 0,0 0 1 0 0,0-1-1 0 0,0 1 1 0 0,0 0-1 0 0,1-1 1 0 0,-1 1-1 0 0,0 0 1 0 0,0-1-1 0 0,1 1 0 0 0,-1 0 1 0 0,0 0-1 0 0,1-1 1 0 0,-1 1-1 0 0,0 0 1 0 0,1 0-1 0 0,-1-1 0 0 0,0 1 1 0 0,1 0-1 0 0,-1 0 1 0 0,1 0-1 0 0,-1 0 1 0 0,0 0-1 0 0,1 0 1 0 0,-1 0-1 0 0,1 0 0 0 0,-1 0 1 0 0,0 0-1 0 0,1 0 1 0 0,-1 0-1 0 0,1 0 1 0 0,-1 0-1 0 0,0 0 1 0 0,1 0-1 0 0,-1 0 0 0 0,1 0 1 0 0,-1 0-1 0 0,0 1 1 0 0,1-1-1 0 0,-1 0 1 0 0,0 0-1 0 0,1 0 1 0 0,-1 1-1 0 0,0-1 0 0 0,1 0 1 0 0,-1 0-1 0 0,0 1 1 0 0,0-1 3 0 0,5 5 0 0 0,-1 1 0 0 0,0-1 0 0 0,-1 1 0 0 0,1 0 0 0 0,-1-1 0 0 0,0 1 0 0 0,-1 1 0 0 0,1-1 0 0 0,-1 0 0 0 0,0 1 0 0 0,-1-1 0 0 0,2 14 0 0 0,-1 4 36 0 0,-1 0-1 0 0,-3 28 1 0 0,1-23-434 0 0,15-42 69 0 0,-9 5 284 0 0,10-22-15 0 0,-14 29 270 0 0,4 35 254 0 0,-9 55-248 0 0,2-78-170 0 0,0 0 0 0 0,0-1 0 0 0,-1 1-1 0 0,0-1 1 0 0,-1 0 0 0 0,-6 13-1 0 0,0 4 243 0 0,10-25-176 0 0,-9 11 74 0 0,9-14-216 0 0,4-8-173 0 0,-1 0 0 0 0,0-1 0 0 0,2-9 0 0 0,-2-2 203 0 0,1 1 0 0 0,1 0 0 0 0,10-26 0 0 0,-14 42 1 0 0,9-11-12 0 0,-10 15 9 0 0,0 0 1 0 0,1 0 0 0 0,-1 0 0 0 0,0 0 0 0 0,0 0 0 0 0,0 0 0 0 0,1 0-1 0 0,-1 0 1 0 0,0 0 0 0 0,0 0 0 0 0,0 0 0 0 0,0 0 0 0 0,1 0 0 0 0,-1 0-1 0 0,0 0 1 0 0,0 0 0 0 0,0 0 0 0 0,1 0 0 0 0,-1 0 0 0 0,0 0 0 0 0,0 1-1 0 0,0-1 1 0 0,0 0 0 0 0,0 0 0 0 0,1 0 0 0 0,-1 0 0 0 0,0 0 0 0 0,0 1-1 0 0,0-1 1 0 0,0 0 0 0 0,0 0 0 0 0,0 0 0 0 0,0 0 0 0 0,0 1 0 0 0,1-1 0 0 0,-1 0-1 0 0,0 0 1 0 0,0 0 0 0 0,0 1 0 0 0,3 7 47 0 0,-1 1-4 0 0,-2 1 0 0 0,1 0 0 0 0,-2-1 0 0 0,1 1 0 0 0,-1 0 0 0 0,0-1 0 0 0,-6 19 0 0 0,4-15 30 0 0,0 1 1 0 0,-1 27 0 0 0,4 6-86 0 0,0-46-62 0 0,1-22-706 0 0,-2-7 831 0 0,-8-38-1 0 0,2 11-23 0 0,6 48-25 0 0,0 0 0 0 0,-1 0 0 0 0,0 0 0 0 0,0 0 0 0 0,0 0 0 0 0,-6-10 0 0 0,7 14 15 0 0,-1 1-1 0 0,1-1 1 0 0,-1 0 0 0 0,0 1-1 0 0,0-1 1 0 0,0 1 0 0 0,0 0-1 0 0,0-1 1 0 0,0 1-1 0 0,-1 0 1 0 0,1 0 0 0 0,0 1-1 0 0,-1-1 1 0 0,0 0 0 0 0,0 1-1 0 0,1 0 1 0 0,-1 0 0 0 0,-3-2-1 0 0,4 3-4 0 0,1 0 0 0 0,0 0 0 0 0,-1 0 0 0 0,1 0 0 0 0,0 0 0 0 0,-1 0 0 0 0,1 0 0 0 0,0 1 0 0 0,0-1 0 0 0,-1 0 0 0 0,1 1 0 0 0,0-1 0 0 0,0 1 0 0 0,0-1 0 0 0,0 1 0 0 0,-1 0 0 0 0,1 0 0 0 0,-1 1-1 0 0,-18 19 166 0 0,20-20-176 0 0,0-1 2 0 0,0 0 0 0 0,0 0 0 0 0,0 1 0 0 0,0-1-1 0 0,-1 0 1 0 0,1 0 0 0 0,0 1 0 0 0,0-1 0 0 0,0 0 0 0 0,0 0-1 0 0,0 1 1 0 0,-1-1 0 0 0,1 0 0 0 0,0 0 0 0 0,0 0 0 0 0,0 1 0 0 0,-1-1-1 0 0,1 0 1 0 0,0 0 0 0 0,0 0 0 0 0,-1 0 0 0 0,1 0 0 0 0,0 0-1 0 0,0 1 1 0 0,-1-1 0 0 0,1 0 0 0 0,0 0 0 0 0,0 0 0 0 0,-1 0-1 0 0,1 0 1 0 0,0 0 0 0 0,0 0 0 0 0,-1 0 0 0 0,1 0 0 0 0,0 0-1 0 0,-1 0 1 0 0,1 0 0 0 0,0 0 0 0 0,0-1 0 0 0,-1 1 0 0 0,1 0-1 0 0,0 0 1 0 0,0 0 0 0 0,-1 0 0 0 0,1 0 0 0 0,0 0 0 0 0,0-1 0 0 0,0 1-1 0 0,-1 0 1 0 0,1 0 0 0 0,0 0 0 0 0,0-1 0 0 0,0 1 0 0 0,0 0-1 0 0,-1 0 1 0 0,1-1 0 0 0,0 1 0 0 0,0 0 0 0 0,0 0 0 0 0,0-1-1 0 0,0 1 1 0 0,0 0 0 0 0,0 0 0 0 0,0-1 0 0 0,0 1 0 0 0,-3-17 117 0 0,3 16-122 0 0,-2-3-91 0 0,2 3 84 0 0,-1 0-1 0 0,1 0 1 0 0,0 1-1 0 0,-1-1 0 0 0,1 0 1 0 0,0 0-1 0 0,0 1 1 0 0,0-1-1 0 0,0 0 0 0 0,0 0 1 0 0,0 0-1 0 0,0 1 1 0 0,0-1-1 0 0,0 0 0 0 0,0 0 1 0 0,0-1-1 0 0,2-3-49 0 0,-2 5 53 0 0,1 0 0 0 0,-1-1-1 0 0,0 1 1 0 0,1 0 0 0 0,-1 0-1 0 0,0-1 1 0 0,1 1 0 0 0,-1 0-1 0 0,0 0 1 0 0,1-1 0 0 0,-1 1-1 0 0,0 0 1 0 0,1 0 0 0 0,-1 0-1 0 0,1 0 1 0 0,-1 0 0 0 0,1 0-1 0 0,-1 0 1 0 0,0 0 0 0 0,1 0-1 0 0,-1 0 1 0 0,1 0 0 0 0,-1 0-1 0 0,0 0 1 0 0,1 0 0 0 0,-1 0-1 0 0,1 0 1 0 0,-1 0 0 0 0,0 0-1 0 0,1 1 1 0 0,0-1 0 0 0,11 5-159 0 0,-7-1 139 0 0,-1-1-1 0 0,1 1 0 0 0,-1 0 0 0 0,0 0 1 0 0,0 0-1 0 0,-1 0 0 0 0,1 1 1 0 0,-1-1-1 0 0,0 1 0 0 0,4 9 1 0 0,-2-2 21 0 0,1 0 0 0 0,-2 0 0 0 0,5 20 0 0 0,-5-17-30 0 0,-4-14-104 0 0,0-1-1 0 0,1 1 0 0 0,-1 0 1 0 0,0-1-1 0 0,0 1 0 0 0,0 0 0 0 0,1-1 1 0 0,-1 1-1 0 0,0 0 0 0 0,0-1 1 0 0,0 1-1 0 0,0 0 0 0 0,0-1 0 0 0,0 1 1 0 0,0 0-1 0 0,-1 1 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 7367 0 0,'0'0'568'0'0,"0"0"-561"0"0,0 0-1 0 0,0 0 0 0 0,-1 0 0 0 0,1 0 0 0 0,0 0 0 0 0,0 0 1 0 0,0 0-1 0 0,-1 0 0 0 0,1 0 0 0 0,0 0 0 0 0,0 0 0 0 0,0 0 1 0 0,-1 0-1 0 0,1 0 0 0 0,0 0 0 0 0,0 0 0 0 0,0 0 0 0 0,-1 0 1 0 0,1 0-1 0 0,0 0 0 0 0,0 0 0 0 0,0-1 0 0 0,0 1 0 0 0,-1 0 1 0 0,1 0-1 0 0,0 0 0 0 0,0 0 0 0 0,0 0 0 0 0,0 0 1 0 0,0-1-1 0 0,-1 1 0 0 0,1 0 0 0 0,0 0 0 0 0,0-1 0 0 0,-1-1 28 0 0,0 2 15 0 0,1-1-1 0 0,0 1 0 0 0,0 0 0 0 0,0-1 0 0 0,0 1 0 0 0,-1 0 0 0 0,1-1 1 0 0,0 1-1 0 0,0 0 0 0 0,-1 0 0 0 0,1-1 0 0 0,0 1 0 0 0,-1 0 0 0 0,1 0 1 0 0,0-1-1 0 0,-1 1 0 0 0,1 0 0 0 0,0 0 0 0 0,-1 0 0 0 0,1 0 0 0 0,0-1 0 0 0,-1 1 1 0 0,1 0-1 0 0,0 0 0 0 0,-1 0 0 0 0,1 0 0 0 0,-1 0 0 0 0,1 0 0 0 0,0 0 1 0 0,-1 0-1 0 0,1 0 0 0 0,-1 0 0 0 0,1 0 0 0 0,0 0 0 0 0,-1 0 0 0 0,1 1 1 0 0,0-1-1 0 0,-1 0 0 0 0,1 0 0 0 0,0 0 0 0 0,-1 0 0 0 0,1 1 0 0 0,-5 0 239 0 0,-9 1 1356 0 0,11-2-1218 0 0,-1 1 0 0 0,0-1 0 0 0,1 1 0 0 0,-1 0 1 0 0,1 0-1 0 0,-1 1 0 0 0,1-1 0 0 0,-1 0 1 0 0,1 1-1 0 0,0 0 0 0 0,-6 4 0 0 0,4-2-359 0 0,0 0 0 0 0,0 0-1 0 0,0 1 1 0 0,1 0-1 0 0,-1 0 1 0 0,1 0 0 0 0,1 0-1 0 0,-1 1 1 0 0,1-1 0 0 0,0 1-1 0 0,0 0 1 0 0,0 0-1 0 0,1 0 1 0 0,0 1 0 0 0,0-1-1 0 0,1 0 1 0 0,-2 13 0 0 0,0 12 43 0 0,2 0 0 0 0,5 60 1 0 0,-2-82-104 0 0,-1 0 1 0 0,1 0-1 0 0,0 0 0 0 0,1 0 0 0 0,0-1 1 0 0,0 1-1 0 0,1-1 0 0 0,0 0 0 0 0,1 0 1 0 0,0 0-1 0 0,0 0 0 0 0,1-1 1 0 0,-1 0-1 0 0,12 10 0 0 0,-10-11 37 0 0,-1-1-1 0 0,1-1 0 0 0,0 0 1 0 0,0 0-1 0 0,1 0 0 0 0,-1-1 1 0 0,1 0-1 0 0,0 0 0 0 0,0-1 1 0 0,-1 0-1 0 0,2 0 1 0 0,-1-1-1 0 0,0 0 0 0 0,0 0 1 0 0,0-1-1 0 0,1 0 0 0 0,-1-1 1 0 0,0 0-1 0 0,0 0 0 0 0,0 0 1 0 0,13-5-1 0 0,-13 3 80 0 0,0 0-1 0 0,-1-1 0 0 0,1 0 1 0 0,-1 0-1 0 0,0 0 0 0 0,0-1 1 0 0,-1 0-1 0 0,1 0 0 0 0,6-9 0 0 0,-9 10-6 0 0,-1 0 0 0 0,0 0-1 0 0,0 0 1 0 0,0-1 0 0 0,0 1-1 0 0,-1-1 1 0 0,0 1 0 0 0,0-1-1 0 0,0 0 1 0 0,-1 0 0 0 0,0 0-1 0 0,1 0 1 0 0,-2-1 0 0 0,1 1-1 0 0,-1-10 1 0 0,0 4 7 0 0,-1 1 0 0 0,0-1-1 0 0,0 0 1 0 0,-2 1 0 0 0,1-1-1 0 0,-1 1 1 0 0,-1 0 0 0 0,0 0-1 0 0,0 0 1 0 0,-1 1 0 0 0,0-1-1 0 0,0 1 1 0 0,-1 0 0 0 0,-1 1-1 0 0,0-1 1 0 0,0 1 0 0 0,0 1-1 0 0,-14-12 1 0 0,12 11-325 0 0,0 1 0 0 0,0 0 0 0 0,-1 1-1 0 0,0-1 1 0 0,0 2 0 0 0,-1-1 0 0 0,0 2 0 0 0,0-1-1 0 0,-20-4 1 0 0,30 9 74 0 0,0 0 0 0 0,0 0 0 0 0,1 0 0 0 0,-1 0-1 0 0,0 0 1 0 0,0 0 0 0 0,0 0 0 0 0,1 0 0 0 0,-1 1 0 0 0,0-1 0 0 0,0 0-1 0 0,1 0 1 0 0,-2 1 0 0 0,2-1-22 0 0,-1 1 1 0 0,1-1-1 0 0,0 0 0 0 0,0 0 0 0 0,-1 0 1 0 0,1 1-1 0 0,0-1 0 0 0,0 0 0 0 0,-1 0 1 0 0,1 1-1 0 0,0-1 0 0 0,0 0 1 0 0,0 1-1 0 0,0-1 0 0 0,-1 0 0 0 0,1 1 1 0 0,0-1-1 0 0,0 0 0 0 0,0 0 0 0 0,0 1 1 0 0,0-1-1 0 0,0 0 0 0 0,0 1 0 0 0,0-1 1 0 0,0 0-1 0 0,0 1 0 0 0,0-1 1 0 0,0 0-1 0 0,0 1 0 0 0,0-1 0 0 0,0 0 1 0 0,0 1-1 0 0,0-1 0 0 0,1 0 0 0 0,-1 1 1 0 0,0-1-1 0 0,3 6-1544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8951 0 0,'1'-1'50'0'0,"-1"0"-1"0"0,1 0 0 0 0,-1-1 1 0 0,1 1-1 0 0,-1 0 1 0 0,1 0-1 0 0,0 0 0 0 0,0 0 1 0 0,0 0-1 0 0,-1 1 0 0 0,1-1 1 0 0,9-7 7351 0 0,-1 22-5228 0 0,-4-1-1443 0 0,-1 0-1 0 0,0 0 1 0 0,-1 0 0 0 0,2 25-1 0 0,0 56 240 0 0,-3-38-772 0 0,4 81-1589 0 0,-5-134-1240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2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1024 4143 0 0,'0'0'446'0'0,"-2"-1"-26"0"0,-28-4 3472 0 0,28 5-3250 0 0,4-1-588 0 0,7-6-47 0 0,-1 2-1 0 0,25-10-9 0 0,-23 10 3 0 0,1 1 0 0 0,1 2 0 0 0,-4 0 16 0 0,-6 2 872 0 0,-22 5-534 0 0,-20 9 198 0 0,-10 4 44 0 0,33-11-315 0 0,-1-1 0 0 0,1 0 1 0 0,-37 6-1 0 0,42-12-89 0 0,-8-2 28 0 0,22 2-225 0 0,0 0 0 0 0,0-1 0 0 0,0 0 0 0 0,0 1 0 0 0,0-1 1 0 0,0 0-1 0 0,0 0 0 0 0,2-1 0 0 0,7-4-14 0 0,18-3 11 0 0,41-16-37 0 0,-8-4-65 0 0,-35 16-15 0 0,-25 10 72 0 0,1-3 53 0 0,-4 5 4 0 0,1 1 0 0 0,0 0 0 0 0,0 0-1 0 0,0-1 1 0 0,0 1 0 0 0,0 0 0 0 0,-1-1 0 0 0,1 1 0 0 0,0 0 0 0 0,0 0-1 0 0,0 0 1 0 0,-1-1 0 0 0,1 1 0 0 0,0 0 0 0 0,0 0 0 0 0,-1 0 0 0 0,1-1 0 0 0,0 1-1 0 0,-1 0 1 0 0,1 0 0 0 0,0 0 0 0 0,-1 0 0 0 0,1 0 0 0 0,0 0 0 0 0,0 0-1 0 0,-1 0 1 0 0,1 0 0 0 0,-1 0 0 0 0,-8-2 1 0 0,-4 1 8 0 0,1 1-1 0 0,0 1 0 0 0,0 0 1 0 0,-14 4-1 0 0,11-2 19 0 0,-29 1 0 0 0,11-2 6 0 0,14-1-15 0 0,15-1-15 0 0,6-1-5 0 0,89-20-66 0 0,-82 19 52 0 0,22-6-40 0 0,-24 5 52 0 0,19-8 0 0 0,-83 23 128 0 0,4 4-73 0 0,-32 9 72 0 0,60-24-53 0 0,25-1-74 0 0,0 0-1 0 0,0 0 1 0 0,0 0 0 0 0,0 0-1 0 0,0 0 1 0 0,0 0-1 0 0,1 0 1 0 0,-1 0 0 0 0,0 0-1 0 0,0 0 1 0 0,0 0-1 0 0,0 0 1 0 0,0-1-1 0 0,0 1 1 0 0,0 0 0 0 0,0 0-1 0 0,0 0 1 0 0,-1 0-1 0 0,1 0 1 0 0,0 0-1 0 0,0 0 1 0 0,0 0 0 0 0,0 0-1 0 0,0 0 1 0 0,0 0-1 0 0,0-1 1 0 0,0 1 0 0 0,0 0-1 0 0,0 0 1 0 0,0 0-1 0 0,0 0 1 0 0,0 0-1 0 0,0 0 1 0 0,0 0 0 0 0,0 0-1 0 0,0 0 1 0 0,0 0-1 0 0,0 0 1 0 0,-1 0 0 0 0,1 0-1 0 0,0 0 1 0 0,0 0-1 0 0,0 0 1 0 0,0 0-1 0 0,0 0 1 0 0,0 0 0 0 0,0 0-1 0 0,0 0 1 0 0,0 0-1 0 0,0 0 1 0 0,0 0 0 0 0,-1 0-1 0 0,1 0 1 0 0,0 0-1 0 0,0 0 1 0 0,0 0-1 0 0,0 0 1 0 0,0 0 0 0 0,0 0-1 0 0,0 0 1 0 0,0 0-1 0 0,0 0 1 0 0,0 0-1 0 0,0 0 1 0 0,0 0 0 0 0,-1 0-1 0 0,1 0 1 0 0,0 0-1 0 0,0 0 1 0 0,12-13-45 0 0,6-2-9 0 0,-8 9 54 0 0,2 3 0 0 0,-1-1-10 0 0,-1 2-33 0 0,-1 1 22 0 0,-8 1-11 0 0,-3-1 64 0 0,-2 1-28 0 0,2 0 5 0 0,0-1 0 0 0,-1 1-1 0 0,1 0 1 0 0,0-1 0 0 0,0 1-1 0 0,-1-1 1 0 0,1 0-1 0 0,0 0 1 0 0,0 0 0 0 0,0 0-1 0 0,0 0 1 0 0,0 0-1 0 0,0 0 1 0 0,0-1 0 0 0,0 1-1 0 0,1-1 1 0 0,-3-2 0 0 0,1 2 21 0 0,2 2-28 0 0,1-1 0 0 0,-1 0 0 0 0,0 1 0 0 0,1-1 0 0 0,-1 1 0 0 0,0-1 0 0 0,1 0 0 0 0,-1 1 0 0 0,1-1 0 0 0,-1 0 0 0 0,1 0 0 0 0,-1 0 0 0 0,1 1 0 0 0,-1-1 0 0 0,1 0 0 0 0,0 0 0 0 0,-1-1 0 0 0,0-3 5 0 0,-1 1 0 0 0,1 0 0 0 0,0 0 0 0 0,0 0 0 0 0,0-5 0 0 0,-3-12 15 0 0,1 4-22 0 0,0-1 0 0 0,1 0 0 0 0,0-19 0 0 0,2 23 0 0 0,-2-33 22 0 0,-2 0-1 0 0,-17-76 0 0 0,9 74-21 0 0,5 22 0 0 0,5 17-12 0 0,20 71-112 0 0,-9 7 124 0 0,-6-40 0 0 0,1 1 0 0 0,11 36 0 0 0,6-15 12 0 0,-21-48 50 0 0,1-7-49 0 0,0 0 1 0 0,0 1 0 0 0,0-1 0 0 0,-1 0 0 0 0,0 0-1 0 0,0 0 1 0 0,0 0 0 0 0,0 0 0 0 0,-1 1-1 0 0,-2-10 1 0 0,1 3 4 0 0,-23-105 58 0 0,5 26-35 0 0,13 61-41 0 0,-2-17 0 0 0,-6-27 0 0 0,11 58 0 0 0,3 10 0 0 0,0 0 0 0 0,0-1 0 0 0,0 1 0 0 0,1 0 0 0 0,-1-1 0 0 0,2-4 0 0 0,-1 5 2 0 0,-2-17-16 0 0,4 28-10 0 0,0 0 0 0 0,0 0 0 0 0,0 0 0 0 0,6 9 0 0 0,5 15 20 0 0,36 110 4 0 0,-43-123 0 0 0,-4-3 12 0 0,-2-11 47 0 0,-1-5-4 0 0,-7-17-30 0 0,0-1-1 0 0,2 0 1 0 0,0-1 0 0 0,1 1 0 0 0,-4-41 0 0 0,-3-11 28 0 0,5 35-53 0 0,-2-3 0 0 0,7 32-2 0 0,1 5-6 0 0,0 0-1 0 0,0 0 1 0 0,1 0-1 0 0,-1 0 1 0 0,1 0-1 0 0,0 0 1 0 0,0 0-1 0 0,1-5 1 0 0,-1 9-2 0 0,0 1 1 0 0,0-1 0 0 0,1 0-1 0 0,-1 0 1 0 0,1 0 0 0 0,-1 0-1 0 0,1 0 1 0 0,-1 0-1 0 0,1 0 1 0 0,0 0 0 0 0,1 2-1 0 0,2 2-4 0 0,6 16-5 0 0,-1 1 1 0 0,-1 0-1 0 0,7 29 0 0 0,0-12 19 0 0,-11-30 0 0 0,-1 0 0 0 0,1 0 0 0 0,1 11 0 0 0,-4-13 0 0 0,6 22 0 0 0,-2-16 11 0 0,-4-10 113 0 0,-3-5-69 0 0,-4-6-43 0 0,0 1 1 0 0,1-1 0 0 0,0-1-1 0 0,1 1 1 0 0,0 0 0 0 0,0-1 0 0 0,1 0-1 0 0,0 0 1 0 0,-3-13 0 0 0,-8-22 14 0 0,-10-47-27 0 0,20 74 0 0 0,1 5 0 0 0,2 2-14 0 0,0 7-56 0 0,3 6 13 0 0,6 14 37 0 0,0 0 1 0 0,6 22-1 0 0,-3-7 4 0 0,13 45 16 0 0,-21-72 0 0 0,4 22 0 0 0,-3-10 0 0 0,-2-4 11 0 0,-2-10 106 0 0,-8-15-52 0 0,6 10-55 0 0,-4-5-6 0 0,1-2 0 0 0,0 1 0 0 0,1 0-1 0 0,-1-1 1 0 0,-4-14 0 0 0,-10-49 17 0 0,-1 0-12 0 0,15 60-9 0 0,3-2 0 0 0,0 3-10 0 0,2 8-44 0 0,2 6-156 0 0,4 7 193 0 0,0 0 0 0 0,0 0 1 0 0,0 1-1 0 0,-2 0 1 0 0,8 21-1 0 0,18 47-25 0 0,-16-44 42 0 0,-9-23 11 0 0,-4-10 180 0 0,-17-30-113 0 0,-27-72 50 0 0,30 60-128 0 0,12 39 0 0 0,0-1 0 0 0,0 1 0 0 0,0-1 0 0 0,1 1 0 0 0,-1-1 0 0 0,1 1 0 0 0,-1-1 0 0 0,1 0 0 0 0,0 1 0 0 0,-1-1 0 0 0,1 0 0 0 0,0-1 0 0 0,0-2 0 0 0,-1-9 0 0 0,-1 2 0 0 0,-1 4-14 0 0,2 7-56 0 0,5 11 3 0 0,-1-6 66 0 0,4 12-12 0 0,-1 0 0 0 0,6 24-1 0 0,5 14-10 0 0,32 57 24 0 0,-43-97 0 0 0,0-4 11 0 0,-4-8 42 0 0,-14-8 23 0 0,2-3-28 0 0,3 0-29 0 0,-1 0 0 0 0,2-1 0 0 0,0 0 0 0 0,0 0 0 0 0,-7-16 0 0 0,8 12-15 0 0,1 0 1 0 0,0-1-1 0 0,2 1 0 0 0,-1-1 1 0 0,0-18-1 0 0,3 19-4 0 0,-2 4-10 0 0,2 8-45 0 0,11 13-26 0 0,-7-6 73 0 0,-1 1 1 0 0,0 1-1 0 0,-1-1 1 0 0,0 0-1 0 0,0 1 1 0 0,3 12-1 0 0,0 4-3 0 0,14 41-43 0 0,31 92 54 0 0,-47-150 0 0 0,7 22 0 0 0,-6-11 11 0 0,-3-3 44 0 0,-1-12 14 0 0,-1-2-64 0 0,0 0-1 0 0,0 0 1 0 0,0 0 0 0 0,0-1 0 0 0,0 1-1 0 0,0-1 1 0 0,0 1 0 0 0,0-1 0 0 0,0 1-1 0 0,0-1 1 0 0,0 1 0 0 0,0-1-1 0 0,0 0 1 0 0,1 0 0 0 0,-1 1 0 0 0,0-1-1 0 0,1 0 1 0 0,-1 0 0 0 0,0 0 0 0 0,1 0-1 0 0,-1 0 1 0 0,0-1 0 0 0,-9-24 20 0 0,9 22-30 0 0,-13-53 5 0 0,8 34 0 0 0,-8-25 0 0 0,11 37 0 0 0,0-1 0 0 0,-2-12 0 0 0,-1-9 0 0 0,1 16 0 0 0,1 1 0 0 0,0 0 0 0 0,-1-23 0 0 0,3 27-10 0 0,-1-6-82 0 0,3 21-74 0 0,3 25 64 0 0,12 45 38 0 0,-10-58 31 0 0,10 18 12 0 0,-7-8 19 0 0,-5-6 15 0 0,-2-17 40 0 0,-3-3-36 0 0,0-1-1 0 0,0 1 0 0 0,1-1 0 0 0,-1 1 1 0 0,1-1-1 0 0,-1 0 0 0 0,1 0 0 0 0,-2-3 1 0 0,2 4-8 0 0,-3-6 11 0 0,0 0 0 0 0,1 0-1 0 0,0 0 1 0 0,0 0 0 0 0,-2-9-1 0 0,-9-22 41 0 0,11 34-48 0 0,-4-20-14 0 0,-2-10 66 0 0,3 15-64 0 0,3 7 0 0 0,0 1 0 0 0,-2-20 0 0 0,2 9 0 0 0,1 8 0 0 0,2-7-21 0 0,0 21 19 0 0,0 0 1 0 0,0 0-1 0 0,0 0 1 0 0,0-1 0 0 0,0 1-1 0 0,0 0 1 0 0,0 0-1 0 0,0 0 1 0 0,0 0-1 0 0,0 0 1 0 0,1 0 0 0 0,-1 0-1 0 0,0-1 1 0 0,0 1-1 0 0,0 0 1 0 0,0 0-1 0 0,0 0 1 0 0,0 0 0 0 0,0 0-1 0 0,0 0 1 0 0,0 0-1 0 0,0 0 1 0 0,0 0-1 0 0,0 0 1 0 0,0 0 0 0 0,1-1-1 0 0,-1 1 1 0 0,0 0-1 0 0,0 0 1 0 0,0 0-1 0 0,0 0 1 0 0,0 0 0 0 0,0 0-1 0 0,0 0 1 0 0,1 0-1 0 0,-1 0 1 0 0,0 0-1 0 0,0 0 1 0 0,0 0 0 0 0,0 0-1 0 0,0 0 1 0 0,0 0-1 0 0,0 0 1 0 0,0 0-1 0 0,1 0 1 0 0,-1 0 0 0 0,0 0-1 0 0,0 0 1 0 0,0 0-1 0 0,0 0 1 0 0,0 1-1 0 0,0-1 1 0 0,0 0 0 0 0,0 0-1 0 0,1 0 1 0 0,-1 0-1 0 0,0 0 1 0 0,9 16-104 0 0,-8-15 118 0 0,7 15-38 0 0,10 32-1 0 0,4 40-7 0 0,-18-74 44 0 0,-3-11 106 0 0,-2-11-98 0 0,0-1 0 0 0,-1 0 0 0 0,-1 1 0 0 0,1 0 0 0 0,-2-1-1 0 0,-4-9 1 0 0,-4-13-23 0 0,3 12 10 0 0,5 10 13 0 0,0 0 1 0 0,-5-17-1 0 0,7 22-19 0 0,-5-18 0 0 0,5 7 0 0 0,1-1-106 0 0,1 16 105 0 0,0 0 0 0 0,0 0-1 0 0,0 0 1 0 0,0 0 0 0 0,0 0 0 0 0,0 0-1 0 0,1 0 1 0 0,-1 0 0 0 0,0 0 0 0 0,0 0-1 0 0,0 0 1 0 0,0 0 0 0 0,0 0 0 0 0,0 0-1 0 0,0 0 1 0 0,0 0 0 0 0,0 0 0 0 0,0 0-1 0 0,0 0 1 0 0,0 0 0 0 0,0 0 0 0 0,0 0-1 0 0,0 0 1 0 0,0 0 0 0 0,0 0 0 0 0,0 0-1 0 0,0 0 1 0 0,0-1 0 0 0,4 22 16 0 0,-2-15-24 0 0,-1 5 7 0 0,0-5-12 0 0,0 0 0 0 0,1-1 0 0 0,-1 1 0 0 0,5 9 0 0 0,17 34 14 0 0,-9-14 0 0 0,-6-21 0 0 0,-2-2 11 0 0,-5-10 370 0 0,-1-5-314 0 0,0 1-56 0 0,0 0 0 0 0,0-1 0 0 0,-1 1 0 0 0,1 0 1 0 0,-1-1-1 0 0,1 1 0 0 0,-1 0 0 0 0,0 0 0 0 0,0 0 0 0 0,0 0 0 0 0,0 0 0 0 0,-2-4 1 0 0,-24-42 64 0 0,21 36-76 0 0,3-1-13 0 0,2 11-58 0 0,2 4-478 0 0,9 21-752 0 0,-9-21 323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7831 0 0,'0'0'603'0'0,"16"-4"8049"0"0,-13 7-8361 0 0,1 1 1 0 0,-1-1 0 0 0,0 1-1 0 0,1-1 1 0 0,-2 1-1 0 0,1 0 1 0 0,0 0-1 0 0,-1 1 1 0 0,0-1 0 0 0,0 0-1 0 0,0 1 1 0 0,0-1-1 0 0,1 6 1 0 0,2 8 403 0 0,-1 0 0 0 0,1 20-1 0 0,6 77 632 0 0,7 49-1154 0 0,-15-153-353 0 0,-1-1 1 0 0,6 12 0 0 0,3 17-5183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6911 0 0,'0'0'315'0'0,"-1"0"-7"0"0,-19 5 15768 0 0,24-3-15894 0 0,1 0 1 0 0,0-1 0 0 0,0 1-1 0 0,0-1 1 0 0,0 0-1 0 0,0-1 1 0 0,9 1-1 0 0,39-4-1256 0 0,-45 2 318 0 0,2 1-253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10391 0 0,'-4'1'8876'0'0,"19"0"-6716"0"0,15-2-565 0 0,43-8-1 0 0,12-1-7467 0 0,-77 10 3825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0,'0'0'354'0'0,"2"11"655"0"0,0-4 3423 0 0,30 88 3116 0 0,-15-32-5620 0 0,13 105 1 0 0,-22-108-1371 0 0,26 197 655 0 0,-24-211-1233 0 0,15 45 0 0 0,-14-52-1672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 3223 0 0,'-19'-5'3160'0'0,"18"5"-2770"0"0,-1-1-1 0 0,1 0 0 0 0,0 1 0 0 0,-1-1 0 0 0,1 0 0 0 0,0 0 0 0 0,0 0 0 0 0,0 0 0 0 0,0 0 0 0 0,0 0 1 0 0,0 0-1 0 0,0 0 0 0 0,0-1 0 0 0,0 1 0 0 0,-1-2 0 0 0,-1-2 2963 0 0,3 4-3034 0 0,0 1 0 0 0,0-1 1 0 0,0 0-1 0 0,0 0 1 0 0,0 1-1 0 0,0-1 0 0 0,0 0 1 0 0,0 0-1 0 0,0 0 1 0 0,0 1-1 0 0,0-1 0 0 0,1 0 1 0 0,-1 0-1 0 0,0 0 1 0 0,54-1 1447 0 0,-28 1-1627 0 0,1 1-1 0 0,35 4 1 0 0,-50-3-138 0 0,1 1 2 0 0,0 0 1 0 0,16-1-1 0 0,-18 2 55 0 0,1 3 20 0 0,-11-5-72 0 0,0 0 1 0 0,0 0-1 0 0,0 0 1 0 0,0 0-1 0 0,1 0 1 0 0,-1 0-1 0 0,-1 0 0 0 0,1 0 1 0 0,0 0-1 0 0,0 1 1 0 0,0-1-1 0 0,-1 0 1 0 0,1 1-1 0 0,0-1 1 0 0,-1 0-1 0 0,0 1 1 0 0,1-1-1 0 0,-1 1 0 0 0,0-1 1 0 0,1 1-1 0 0,-1-1 1 0 0,0 3-1 0 0,-1 32 85 0 0,1-34-88 0 0,-18 205 750 0 0,-9 171 76 0 0,24-320-609 0 0,1-33-408 0 0,2-20-390 0 0,2-84-1029 0 0,-9-78 1057 0 0,0 31 162 0 0,2 28 368 0 0,1 45-6 0 0,4-80 0 0 0,1 130 16 0 0,-2 10-1 0 0,0 0 0 0 0,1 0 0 0 0,0 0 0 0 0,1 13 1 0 0,1 7 10 0 0,-22 366 280 0 0,17-332-426 0 0,14-104-516 0 0,-6-23 477 0 0,-4-75 0 0 0,-2 75 203 0 0,4-136 33 0 0,-3 202-118 0 0,-1 15-79 0 0,-6 141-35 0 0,0 1 124 0 0,4-123 58 0 0,-3 76 9 0 0,6-109 45 0 0,-3-21-183 0 0,-3-180-125 0 0,3 43 590 0 0,2 54-204 0 0,8 264-310 0 0,1 1 254 0 0,-9-168-32 0 0,0 1 0 0 0,0 0 0 0 0,-3-11-1 0 0,0-1 10 0 0,-42-277 74 0 0,45 283-138 0 0,2 11-49 0 0,4 12-216 0 0,-1 3 243 0 0,0 0 0 0 0,4 25-1 0 0,-5-21 44 0 0,10 37 1 0 0,-12-55 145 0 0,-8-13-77 0 0,2-1-1 0 0,0 0 1 0 0,0 0 0 0 0,1 0-1 0 0,1-1 1 0 0,0 1 0 0 0,1-1-1 0 0,-1-15 1 0 0,3 27-89 0 0,0 0 0 0 0,0 0 0 0 0,1-1-1 0 0,-1 1 1 0 0,0 0 0 0 0,1 0 0 0 0,1-4-1 0 0,-2 5 3 0 0,0 1-1 0 0,1-1 0 0 0,-1 0 1 0 0,1 0-1 0 0,0 1 0 0 0,-1-1 0 0 0,1 0 1 0 0,-1 1-1 0 0,1-1 0 0 0,0 1 0 0 0,-1-1 1 0 0,1 0-1 0 0,0 1 0 0 0,0 0 0 0 0,0-1 1 0 0,-1 1-1 0 0,1-1 0 0 0,0 1 0 0 0,0 0 1 0 0,0 0-1 0 0,0 0 0 0 0,-1-1 0 0 0,1 1 1 0 0,0 0-1 0 0,0 0 0 0 0,1 0 1 0 0,24 3-10 0 0,-22-1 11 0 0,1-2 0 0 0,0 1 0 0 0,0-1 0 0 0,-1 1 0 0 0,1-1 0 0 0,0 0 1 0 0,6-2 601 0 0,-30-1-115 0 0,8 0-373 0 0,-8 1-26 0 0,-33-8-1 0 0,52 10-81 0 0,-7-2 0 0 0,7 2 0 0 0,0 0 0 0 0,0 0 0 0 0,1 0 0 0 0,-1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0,-1 0 0 0 0,1 0 0 0 0,0 0 0 0 0,0 0 0 0 0,0 0 0 0 0,0 0 0 0 0,0 0 0 0 0,0 0 0 0 0,0 0 0 0 0,0 0 0 0 0,0 0 0 0 0,0 0 0 0 0,0 0 0 0 0,0 0 0 0 0,-1 0 0 0 0,2 0 0 0 0,0 0 0 0 0,0 0 0 0 0,-1 0 0 0 0,1 0 0 0 0,0 0 0 0 0,0 0 0 0 0,-1 0 0 0 0,1 0 0 0 0,0 1 0 0 0,0-1 0 0 0,-1 0 0 0 0,1 0 0 0 0,0 1 0 0 0,-1-1 0 0 0,1 0 0 0 0,1 2 0 0 0,0-1 0 0 0,9 3-38 0 0,8 3 27 0 0,0-1 0 0 0,32 6-1 0 0,-46-12 12 0 0,-2-1 11 0 0,-2 1 115 0 0,-3-1-84 0 0,-1 0 0 0 0,1 0 0 0 0,-1 0-1 0 0,0 1 1 0 0,1-1 0 0 0,-4 0-1 0 0,-3 1-20 0 0,-1-1-1 0 0,0 1 0 0 0,-12 2 0 0 0,11-1-1 0 0,0 0 1 0 0,-16-2-1 0 0,21 1-19 0 0,5 0 0 0 0,-1 0 0 0 0,0-1 0 0 0,1 1 0 0 0,-1 0 0 0 0,0 0 0 0 0,1-1 0 0 0,-1 1 0 0 0,1-1 0 0 0,-1 1 0 0 0,0-1 0 0 0,1 0 0 0 0,0 0 0 0 0,-1 0 0 0 0,1 0 0 0 0,-1 0 0 0 0,1 0 0 0 0,-2-1 0 0 0,3 1-2 0 0,0 1 0 0 0,-1 0 0 0 0,1 0 0 0 0,0 0 0 0 0,0 0-1 0 0,0-1 1 0 0,-1 1 0 0 0,1 0 0 0 0,0 0 0 0 0,0-1 0 0 0,0 1 0 0 0,-1 0 0 0 0,1 0-1 0 0,0 0 1 0 0,0-1 0 0 0,0 1 0 0 0,0 0 0 0 0,0-1 0 0 0,0 1 0 0 0,0 0 0 0 0,0 0-1 0 0,0-1 1 0 0,0 1 0 0 0,0 0 0 0 0,0-1 0 0 0,0 1 0 0 0,0 0 0 0 0,0 0 0 0 0,0-1-1 0 0,0 1 1 0 0,0 0 0 0 0,0 0 0 0 0,0-1 0 0 0,0 1 0 0 0,0 0 0 0 0,0-1 0 0 0,1 1-1 0 0,-1 0 1 0 0,0 0 0 0 0,0 0 0 0 0,0-1 0 0 0,0 1 0 0 0,1 0 0 0 0,-1 0 0 0 0,0 0-1 0 0,0-1 1 0 0,1 1 0 0 0,-1 0 0 0 0,0 0 0 0 0,11-4-141 0 0,-10 4 137 0 0,6-1-29 0 0,1 1-1 0 0,0-1 0 0 0,0 1 1 0 0,0 1-1 0 0,0 0 0 0 0,15 3 1 0 0,-14-2-8 0 0,1-1 1 0 0,0 0-1 0 0,18 0 0 0 0,-24-1-10 0 0,-3 0 0 0 0,0 0 52 0 0,-1 0 0 0 0,0 0 1 0 0,0 0-1 0 0,0-1 0 0 0,0 1 1 0 0,0 0-1 0 0,0 0 0 0 0,1 0 1 0 0,-1 0-1 0 0,0 0 0 0 0,0 0 1 0 0,0 0-1 0 0,0 0 0 0 0,0-1 1 0 0,0 1-1 0 0,0 0 0 0 0,0 0 0 0 0,0 0 1 0 0,0 0-1 0 0,0 0 0 0 0,1-1 1 0 0,-1 1-1 0 0,0 0 0 0 0,0 0 1 0 0,0 0-1 0 0,0 0 0 0 0,0 0 1 0 0,0-1-1 0 0,0 1 0 0 0,0 0 1 0 0,0 0-1 0 0,0 0 0 0 0,0 0 1 0 0,-1-1-1 0 0,1 1 0 0 0,0 0 0 0 0,0 0 1 0 0,0 0-1 0 0,0 0 0 0 0,0 0 1 0 0,0 0-1 0 0,0-1 0 0 0,0 1 1 0 0,0 0-1 0 0,0 0 0 0 0,0 0 1 0 0,-1 0-1 0 0,1 0 0 0 0,0 0 1 0 0,0 0-1 0 0,0 0 0 0 0,0-1 0 0 0,0 1 1 0 0,0 0-1 0 0,-1 0 0 0 0,1 0 1 0 0,0 0-1 0 0,0 0 0 0 0,0 0 1 0 0,-1 0-1 0 0,-6-4-73 0 0,4 3 38 0 0,0 1 0 0 0,0 0 0 0 0,0 0 0 0 0,0 0 0 0 0,0 0 0 0 0,-1 1 0 0 0,1-1 0 0 0,0 1 0 0 0,0 0 0 0 0,0 0 0 0 0,0 0 0 0 0,1 0 0 0 0,-6 3 0 0 0,7-4 27 0 0,0 0-1 0 0,0 1 0 0 0,1-1 0 0 0,-1 1 1 0 0,0-1-1 0 0,0 1 0 0 0,1-1 0 0 0,-1 1 1 0 0,0-1-1 0 0,1 1 0 0 0,-1 0 0 0 0,1-1 0 0 0,-1 1 1 0 0,0 0-1 0 0,1-1 0 0 0,0 1 0 0 0,-1 0 1 0 0,1 0-1 0 0,-1 0 0 0 0,1-1 0 0 0,0 1 1 0 0,0 0-1 0 0,-1 0 0 0 0,1 0 0 0 0,0 0 1 0 0,0 0-1 0 0,0 0 0 0 0,0-1 0 0 0,0 1 1 0 0,0 0-1 0 0,0 0 0 0 0,1 0 0 0 0,-1 0 0 0 0,0 0 1 0 0,0 0-1 0 0,1-1 0 0 0,-1 1 0 0 0,0 0 1 0 0,1 0-1 0 0,-1 0 0 0 0,1-1 0 0 0,-1 1 1 0 0,1 0-1 0 0,-1-1 0 0 0,1 1 0 0 0,-1 0 1 0 0,1-1-1 0 0,0 1 0 0 0,-1-1 0 0 0,2 2 1 0 0,41 24-213 0 0,-36-19 213 0 0,0 0-1 0 0,0 0 0 0 0,-1 1 1 0 0,0 0-1 0 0,0 0 0 0 0,-1 0 1 0 0,5 10-1 0 0,-10-17-54 0 0,3-19-428 0 0,-3 7 400 0 0,0 1 1 0 0,0-1 0 0 0,-1 1-1 0 0,0-1 1 0 0,-1 1-1 0 0,0-1 1 0 0,-1 1 0 0 0,-6-15-1 0 0,8 22 103 0 0,0 3 46 0 0,1 0-41 0 0,-1 0 0 0 0,1 0-1 0 0,-1 1 1 0 0,1-1 0 0 0,-1 0 0 0 0,1 1-1 0 0,-1-1 1 0 0,1 1 0 0 0,0-1-1 0 0,-1 1 1 0 0,1-1 0 0 0,0 1 0 0 0,-1-1-1 0 0,1 1 1 0 0,0-1 0 0 0,0 1 0 0 0,-1-1-1 0 0,1 1 1 0 0,0-1 0 0 0,0 1-1 0 0,0 0 1 0 0,-3 13 126 0 0,3-14-138 0 0,-3 17 170 0 0,1-1-1 0 0,1 32 0 0 0,9-94-207 0 0,-6-39-8 0 0,-14 134-522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119 105 2759 0 0,'6'-17'1110'0'0,"-4"12"-92"0"0,-1 0 0 0 0,0 0 0 0 0,0-1 0 0 0,0 1 0 0 0,-1 0 0 0 0,1-1 0 0 0,-1 1 0 0 0,-1 0 0 0 0,1-1 0 0 0,-1 1 0 0 0,0 0 0 0 0,-2-8 0 0 0,3 13-876 0 0,-1-1-1 0 0,1 0 1 0 0,0 0 0 0 0,-1 1-1 0 0,1-1 1 0 0,-1 0 0 0 0,1 1-1 0 0,-1-1 1 0 0,1 1-1 0 0,-1-1 1 0 0,1 1 0 0 0,-1-1-1 0 0,0 1 1 0 0,1-1 0 0 0,-1 1-1 0 0,0 0 1 0 0,1-1-1 0 0,-1 1 1 0 0,0 0 0 0 0,1-1-1 0 0,-1 1 1 0 0,0 0 0 0 0,0 0-1 0 0,0 0 1 0 0,-1 0-7 0 0,0 0-1 0 0,0 0 1 0 0,0 0 0 0 0,0 1 0 0 0,1-1-1 0 0,-1 1 1 0 0,0-1 0 0 0,0 1 0 0 0,1 0 0 0 0,-3 0-1 0 0,-1 2 37 0 0,1 0-1 0 0,-1 0 0 0 0,1 0 0 0 0,0 1 0 0 0,-1-1 1 0 0,-3 7-1 0 0,1-1-128 0 0,1 0 0 0 0,0 0 0 0 0,1 1 1 0 0,0 0-1 0 0,1 0 0 0 0,0 0 0 0 0,0 1 0 0 0,-3 19 0 0 0,5-21-20 0 0,1 0 0 0 0,0 0 0 0 0,0 0 0 0 0,1 0-1 0 0,0 0 1 0 0,1 0 0 0 0,0 0 0 0 0,0 0 0 0 0,1 0 0 0 0,0 0-1 0 0,4 9 1 0 0,-3-11-1 0 0,0-1-1 0 0,0 1 0 0 0,1-1 1 0 0,0 0-1 0 0,0 0 1 0 0,0 0-1 0 0,1-1 1 0 0,0 0-1 0 0,0 0 0 0 0,0 0 1 0 0,1 0-1 0 0,-1-1 1 0 0,13 8-1 0 0,-12-10-1 0 0,0 1 0 0 0,0-1 0 0 0,0 0 0 0 0,0 0 0 0 0,0-1 0 0 0,0 1 0 0 0,1-1 0 0 0,-1-1 0 0 0,0 1 0 0 0,1-1-1 0 0,-1 0 1 0 0,0-1 0 0 0,1 0 0 0 0,-1 0 0 0 0,0 0 0 0 0,7-2 0 0 0,-9 1 55 0 0,-1 1 1 0 0,1-1-1 0 0,0 0 0 0 0,-1-1 1 0 0,1 1-1 0 0,-1 0 0 0 0,1-1 0 0 0,-1 0 1 0 0,0 0-1 0 0,0 0 0 0 0,-1 0 1 0 0,1 0-1 0 0,-1-1 0 0 0,1 1 0 0 0,-1-1 1 0 0,0 1-1 0 0,0-1 0 0 0,-1 0 1 0 0,1 0-1 0 0,-1 0 0 0 0,0 0 0 0 0,1-4 1 0 0,0 0 58 0 0,-1 1 0 0 0,0-1 1 0 0,0 0-1 0 0,0 0 0 0 0,-1 1 0 0 0,-1-1 1 0 0,1 0-1 0 0,-1 0 0 0 0,-1 1 1 0 0,1-1-1 0 0,-4-8 0 0 0,-1 1-159 0 0,-1 0-1 0 0,-1 0 1 0 0,-1 0-1 0 0,0 2 1 0 0,0-1 0 0 0,-2 1-1 0 0,1 0 1 0 0,-2 1-1 0 0,0 0 1 0 0,-18-14-1 0 0,15 17-1837 0 0,14 9 1672 0 0,1 0 1 0 0,-1 0-1 0 0,1 0 0 0 0,0 0 1 0 0,-1-1-1 0 0,1 1 0 0 0,-1 0 1 0 0,1 0-1 0 0,0 0 0 0 0,-1 0 1 0 0,1 0-1 0 0,-1 0 0 0 0,1 0 1 0 0,-1 0-1 0 0,1 0 1 0 0,0 0-1 0 0,-1 1 0 0 0,1-1 1 0 0,-1 0-1 0 0,1 0 0 0 0,0 0 1 0 0,-1 0-1 0 0,1 1 0 0 0,0-1 1 0 0,-1 0-1 0 0,1 0 0 0 0,-1 1 1 0 0,1-1-1 0 0,0 0 0 0 0,0 0 1 0 0,-1 1-1 0 0,1-1 0 0 0,0 0 1 0 0,0 1-1 0 0,-1-1 0 0 0,1 1 1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6447 0 0,'0'-3'9646'0'0,"6"15"-5888"0"0,-3 1-3172 0 0,-1 0 0 0 0,0 0 0 0 0,-1 0 0 0 0,0 20 0 0 0,-1-10-211 0 0,1-7-248 0 0,2 53-327 0 0,17 107-1 0 0,-13-155-3707 0 0,0-26-421 0 0,-2 0 2107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15175 0 0,'0'0'1372'0'0,"7"18"82"0"0,45 175 2546 0 0,-27-62-6221 0 0,-10-51-3313 0 0,-12-66-609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13823 0 0,'-8'2'6956'0'0,"20"2"-3432"0"0,18-1-2210 0 0,55-2 1 0 0,-7-7-4696 0 0,-65 5-5147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2759 0 0,'0'0'8843'0'0,"2"16"-5868"0"0,-2 3-1630 0 0,0 0 0 0 0,-2 0 0 0 0,-5 29 0 0 0,-3 15-239 0 0,-11 299 151 0 0,18-297-917 0 0,1-13 97 0 0,-3 0 0 0 0,-21 91 0 0 0,24-137-350 0 0,1-4 6 0 0,1 1 0 0 0,-1-1-1 0 0,1 1 1 0 0,-1-1-1 0 0,1 1 1 0 0,0-1 0 0 0,0 4-1 0 0,1-6-71 0 0,1 0-1 0 0,0 0 0 0 0,0 0 1 0 0,0 0-1 0 0,-1 0 1 0 0,1 0-1 0 0,0 0 1 0 0,3-1-1 0 0,37-8 107 0 0,-27 7-57 0 0,-1-1-1 0 0,23-7 1 0 0,103-33-6 0 0,-128 38-78 0 0,-7 3 19 0 0,0 0 1 0 0,0 0 0 0 0,0 0 0 0 0,1 1 0 0 0,-1 0 0 0 0,0 0 0 0 0,1 0 0 0 0,-1 1 0 0 0,1-1 0 0 0,5 2 0 0 0,-7-1-72 0 0,-4 0-6 0 0,1-11-98 0 0,-1 8 143 0 0,0 0-1 0 0,0 0 1 0 0,0 0-1 0 0,0 0 1 0 0,-1 0 0 0 0,1 0-1 0 0,-1 0 1 0 0,-1-5-1 0 0,-9-26-43 0 0,-10-49-1 0 0,12 41 7 0 0,-70-239-183 0 0,36 135 85 0 0,11 7-189 0 0,32 139 298 0 0,-5 42-153 0 0,25 209 209 0 0,-3-90-15 0 0,-12-103-41 0 0,2 38-141 0 0,-7-95 94 0 0,1-25-733 0 0,-1 1 127 0 0,0-1 1 0 0,-2 1-1 0 0,-1 0 0 0 0,-7-30 0 0 0,-5-36-1068 0 0,-2-147 785 0 0,17 235 1667 0 0,-3 14 188 0 0,2-2-697 0 0,1-1 0 0 0,-1 1 0 0 0,2-1 0 0 0,1 11 0 0 0,0 14 46 0 0,0 251-204 0 0,-21-537-2404 0 0,-1 0 1372 0 0,22 226 1529 0 0,-2 24-252 0 0,0 17 485 0 0,4 186 848 0 0,0 55-1246 0 0,-4-179-696 0 0,1-200-1327 0 0,-2-123 362 0 0,2 122 1329 0 0,-3 319 1001 0 0,3-104-990 0 0,2 99 93 0 0,-3-190-226 0 0,3-22-1763 0 0,1-171-1413 0 0,-7 128 3980 0 0,-12-63 1 0 0,15 126-418 0 0,0 4-141 0 0,0 0 1 0 0,0-1-1 0 0,0 1 0 0 0,0 0 1 0 0,-1-1-1 0 0,1 1 0 0 0,-2 3 0 0 0,0 7 137 0 0,-6 237 1580 0 0,8-143-1740 0 0,-2 45-417 0 0,4-270-4080 0 0,14-57 4407 0 0,-16 174 355 0 0,-9 110 2696 0 0,3 10-2568 0 0,2-58-417 0 0,1-34 5 0 0,3-26-375 0 0,1-16-2173 0 0,4-44 45 0 0,9-73 3847 0 0,-15 136-1043 0 0,1 1 0 0 0,-1-1 0 0 0,0 0 0 0 0,-2 7 0 0 0,-3 11 246 0 0,-2 60 511 0 0,-6 42-821 0 0,14-115-262 0 0,0-8-141 0 0,1-21-1242 0 0,8-43 238 0 0,-7 41 1312 0 0,7-28 1093 0 0,-10 63-402 0 0,-1 7-280 0 0,0-2-441 0 0,0-1 1 0 0,-1 1-1 0 0,0-1 1 0 0,-2 1 0 0 0,-9 26-1 0 0,13-44-129 0 0,2-11-384 0 0,1 0-1 0 0,0 0 1 0 0,5-17-1 0 0,0 0-95 0 0,16-68-24 0 0,-15 53 430 0 0,-8 42 155 0 0,-7 18 564 0 0,-29 160 437 0 0,18-77-966 0 0,18-100-37 0 0,9-33-64 0 0,-3-1-77 0 0,9-47 169 0 0,29-93-1 0 0,-39 163-37 0 0,-3 29 71 0 0,-5 44 138 0 0,-13 84-1 0 0,15-132-434 0 0,11-42-708 0 0,-1-21 337 0 0,5-81-1 0 0,-10 75 329 0 0,-2 26 125 0 0,-2 18 0 0 0,0 0 0 0 0,2 0 0 0 0,-1 0 0 0 0,1 0 0 0 0,5-15 0 0 0,-6 23 12 0 0,5 26 166 0 0,2 99 111 0 0,-4-34-136 0 0,-3-68-147 0 0,0-11 6 0 0,-1 1 0 0 0,1-1 0 0 0,4 16 0 0 0,-3-21-2 0 0,1-1-23 0 0,-3-3-59 0 0,10-11-571 0 0,-6-3 491 0 0,0 1-1 0 0,-2-1 0 0 0,1 0 0 0 0,-2 0 1 0 0,1-25-1 0 0,-10-70 173 0 0,7 104-24 0 0,-3-24 31 0 0,3 26 8 0 0,1 4 18 0 0,0 16 115 0 0,3 29 9 0 0,11 47 1 0 0,-6-45-116 0 0,-7-39-68 0 0,0-3 17 0 0,-1 0 0 0 0,2 0 0 0 0,-1 0 0 0 0,0 0-1 0 0,1-1 1 0 0,0 1 0 0 0,1-1 0 0 0,2 6 0 0 0,-4-12-87 0 0,0 0 0 0 0,0 0-1 0 0,0 0 1 0 0,-1 0 0 0 0,1 0-1 0 0,0 0 1 0 0,-1-1 0 0 0,1 1-1 0 0,-1 0 1 0 0,1 0 0 0 0,0-3-1 0 0,1-10-103 0 0,-1 0-1 0 0,0 0 0 0 0,-1 0 0 0 0,0-1 1 0 0,-1 1-1 0 0,-3-16 0 0 0,0-2 93 0 0,1 9-23 0 0,1 14 94 0 0,1 0 1 0 0,0 0 0 0 0,1 0-1 0 0,1-14 1 0 0,-1 22 217 0 0,5 15 202 0 0,25 191 590 0 0,-25-165-801 0 0,-4-24-27 0 0,-1-15 11 0 0,-1-1-109 0 0,0 3-43 0 0,-2-2 36 0 0,0-1 1 0 0,0 1-1 0 0,0-1 0 0 0,0 0 1 0 0,0 0-1 0 0,0 0 1 0 0,0-1-1 0 0,0 1 0 0 0,-4-1 1 0 0,4 0 83 0 0,-1 1-82 0 0,0 1 0 0 0,1 0 0 0 0,-1-1 0 0 0,0 1 0 0 0,1 0 0 0 0,-1 1 0 0 0,1-1 0 0 0,0 1 0 0 0,-1 0 0 0 0,1-1 0 0 0,0 1 0 0 0,-4 4 0 0 0,-5 3 146 0 0,-17 19-1 0 0,23-22-139 0 0,-6 5 22 0 0,10-10-13 0 0,9-6-36 0 0,-6 5-41 0 0,5-4-38 0 0,0 1-1 0 0,0 0 0 0 0,9-3 1 0 0,3-2-56 0 0,2 0-171 0 0,-14 6 198 0 0,0-1 0 0 0,0 1 0 0 0,0-1-1 0 0,-1 0 1 0 0,1-1 0 0 0,-1 1 0 0 0,0-1 0 0 0,8-7 0 0 0,-12 9 44 0 0,0 2-14 0 0,-16 1 190 0 0,0 2 0 0 0,0-1 0 0 0,0 2 0 0 0,1 0 0 0 0,0 1 0 0 0,-15 6 1 0 0,0 0-17 0 0,15-5-130 0 0,7-3 2 0 0,0-1-1 0 0,0 1 0 0 0,0-1 0 0 0,-1-1 0 0 0,1 1 0 0 0,-9 0 0 0 0,16-2-10 0 0,0 0-1 0 0,0-1 1 0 0,0 1-1 0 0,-1 0 1 0 0,1 0 0 0 0,0 0-1 0 0,0 0 1 0 0,0-1-1 0 0,0 1 1 0 0,0 0-1 0 0,0 0 1 0 0,0 0 0 0 0,0 0-1 0 0,0-1 1 0 0,0 1-1 0 0,0 0 1 0 0,0 0-1 0 0,0 0 1 0 0,0-1 0 0 0,0 1-1 0 0,0 0 1 0 0,0 0-1 0 0,0 0 1 0 0,0 0-1 0 0,0-1 1 0 0,0 1 0 0 0,0 0-1 0 0,0 0 1 0 0,0 0-1 0 0,0-1 1 0 0,0 1-1 0 0,1 0 1 0 0,-1 0 0 0 0,0 0-1 0 0,0 0 1 0 0,0 0-1 0 0,0-1 1 0 0,1 1-1 0 0,3-7-56 0 0,2 1 18 0 0,0 1 0 0 0,0 0 1 0 0,0 0-1 0 0,1 0 1 0 0,0 1-1 0 0,0 0 1 0 0,0 0-1 0 0,8-2 0 0 0,-5 1-15 0 0,0 1 0 0 0,-1-2 0 0 0,15-9 0 0 0,-56 47 32 0 0,21-21 11 0 0,0 1 0 0 0,-20 15-1 0 0,30-27 14 0 0,1 1 0 0 0,-1-1 0 0 0,1 0 0 0 0,-1 1 0 0 0,1-1 0 0 0,0 0 0 0 0,-1 0 0 0 0,1 1 0 0 0,-1-1 0 0 0,1 0 0 0 0,-1 0 0 0 0,1 0 0 0 0,-1 1 0 0 0,0-1 0 0 0,1 0 0 0 0,-1 0 0 0 0,1 0 0 0 0,-1 0 0 0 0,1 0 0 0 0,-1 0 0 0 0,0 0 0 0 0,1-1 0 0 0,-1 1 0 0 0,1 0 0 0 0,0 0 0 0 0,0-1 0 0 0,0 1 0 0 0,-1 0 0 0 0,1-1 0 0 0,0 1 0 0 0,0 0 0 0 0,0-1 0 0 0,0 1 0 0 0,0 0 0 0 0,-1-1 0 0 0,1 1 0 0 0,0 0 0 0 0,0-1 0 0 0,0 1 0 0 0,0 0 0 0 0,0-1 0 0 0,0 1 0 0 0,0-1 0 0 0,0 1 0 0 0,6-21 0 0 0,36-56 0 0 0,9-17 0 0 0,-46 79 0 0 0,-5 15 0 0 0,0 0 0 0 0,0 0 0 0 0,0 0 0 0 0,0 0 0 0 0,0 1 0 0 0,0-1 0 0 0,0 0 0 0 0,0 0 0 0 0,0 0 0 0 0,0 0 0 0 0,-1 0 0 0 0,1 0 0 0 0,0 0 0 0 0,0 0 0 0 0,0 0 0 0 0,0 0 0 0 0,0 1 0 0 0,0-1 0 0 0,-1 0 0 0 0,1 0 0 0 0,0 0 0 0 0,0 0 0 0 0,0 0 0 0 0,0 0 0 0 0,0 0 0 0 0,0 0 0 0 0,-1 0 0 0 0,1 0 0 0 0,0 0 0 0 0,0 0 0 0 0,0 0 0 0 0,0 0 0 0 0,0 0 0 0 0,-1 0 0 0 0,1 0 0 0 0,0-1 0 0 0,0 1 0 0 0,0 0 0 0 0,0 0 0 0 0,0 0 0 0 0,0 0 0 0 0,0 0 0 0 0,-1 0 0 0 0,1 0 0 0 0,0 0 0 0 0,0 0 0 0 0,0 0 0 0 0,0-1 0 0 0,0 1 0 0 0,0 0 0 0 0,0 0 0 0 0,0 0 0 0 0,0 0 0 0 0,0 0 0 0 0,0 0 0 0 0,-1-1 0 0 0,1 1 0 0 0,0 0 0 0 0,0 0 0 0 0,0 0-1 0 0,0 0 1 0 0,0 0 0 0 0,0 0 0 0 0,0-1 0 0 0,0 1 0 0 0,0 0 0 0 0,0 0 0 0 0,0 0 0 0 0,1-1 0 0 0,-8 7 13 0 0,-5 11 3 0 0,1 1 0 0 0,0 0 0 0 0,-9 23 0 0 0,-19 33-20 0 0,20-41-74 0 0,19-33 4 0 0,2-30-559 0 0,1-1 158 0 0,8-34-1 0 0,-8 50 476 0 0,-2 10 0 0 0,0 1 0 0 0,0 0 0 0 0,0-1 0 0 0,0 1 0 0 0,-1-1 0 0 0,0 1 0 0 0,0-1 0 0 0,0 1 0 0 0,0-1 0 0 0,-1 1 0 0 0,1-1 0 0 0,-1 1 0 0 0,0-1 0 0 0,-4-6 0 0 0,2 4 6 0 0,0 1 0 0 0,0 0 0 0 0,1-1 0 0 0,0 0 0 0 0,0 0 0 0 0,0 1 0 0 0,1-1 0 0 0,0-9 0 0 0,1 16-61 0 0,-1 16-16 0 0,-12 141 130 0 0,13-140 1236 0 0,0-17-911 0 0,7-14-2162 0 0,-3 0 1750 0 0,0 1-1 0 0,-1-1 0 0 0,-1 0 0 0 0,0-1 1 0 0,-1-14-1 0 0,3-15 25 0 0,-3 30 4 0 0,0 7 0 0 0,-1 1 0 0 0,1-1 0 0 0,0 1 0 0 0,1-1 0 0 0,0 1 0 0 0,0 0 0 0 0,3-8 0 0 0,-5 14 1 0 0,0 0-1 0 0,1 0 0 0 0,-1-1 1 0 0,0 1-1 0 0,0 0 0 0 0,0 0 1 0 0,0 0-1 0 0,0 0 1 0 0,0 0-1 0 0,1-1 0 0 0,-1 1 1 0 0,0 0-1 0 0,0 0 0 0 0,0 0 1 0 0,0 0-1 0 0,1 0 1 0 0,-1 0-1 0 0,0 0 0 0 0,0-1 1 0 0,0 1-1 0 0,0 0 0 0 0,1 0 1 0 0,-1 0-1 0 0,0 0 1 0 0,0 0-1 0 0,0 0 0 0 0,1 0 1 0 0,-1 0-1 0 0,0 0 0 0 0,0 0 1 0 0,1 0-1 0 0,-1 0 1 0 0,0 0-1 0 0,0 0 0 0 0,0 1 1 0 0,0-1-1 0 0,1 0 0 0 0,-1 0 1 0 0,0 0-1 0 0,0 0 1 0 0,0 0-1 0 0,1 0 0 0 0,-1 0 1 0 0,0 0-1 0 0,0 1 0 0 0,0-1 1 0 0,0 0-1 0 0,5 7 60 0 0,-4-7-54 0 0,2 7 24 0 0,1 1 0 0 0,-1 0-1 0 0,-1-1 1 0 0,0 1 0 0 0,2 9-1 0 0,4 13-3 0 0,-4-17-20 0 0,6 18-19 0 0,-9-29 19 0 0,0 0-1 0 0,0-1 1 0 0,0 1 0 0 0,0-1-1 0 0,0 1 1 0 0,0-1 0 0 0,0 1-1 0 0,0-1 1 0 0,1 1-1 0 0,-1-1 1 0 0,0 0 0 0 0,1 0-1 0 0,-1 0 1 0 0,3 1 0 0 0,-3-1-3 0 0,-1-1 1 0 0,1 0 0 0 0,-1 0 0 0 0,1 0-1 0 0,0 0 1 0 0,-1 0 0 0 0,1 0-1 0 0,-1 0 1 0 0,1 0 0 0 0,-1 0 0 0 0,1 0-1 0 0,0 0 1 0 0,-1 0 0 0 0,1-1 0 0 0,-1 1-1 0 0,1 0 1 0 0,-1 0 0 0 0,1-1 0 0 0,-1 1-1 0 0,1 0 1 0 0,-1-1 0 0 0,1 1 0 0 0,-1 0-1 0 0,1-1 1 0 0,-1 1 0 0 0,1 0 0 0 0,-1-1-1 0 0,0 1 1 0 0,1-1 0 0 0,-1 1 0 0 0,0-1-1 0 0,1 1 1 0 0,-1-2 0 0 0,10-22 159 0 0,-7 17-139 0 0,4-13-24 0 0,0 0 0 0 0,-1 0 0 0 0,-1 0 0 0 0,-1 0 0 0 0,-1-1 0 0 0,0-33 0 0 0,-3 53 0 0 0,0-5 0 0 0,1 1 0 0 0,-1 0 0 0 0,1 0 0 0 0,1-6 0 0 0,8 38 240 0 0,-8-23-236 0 0,-1 0 0 0 0,0 1 0 0 0,0-1 0 0 0,0 0 0 0 0,-1 0 0 0 0,0 0 0 0 0,0 1 0 0 0,0 5-1 0 0,0-4 26 0 0,4-40 291 0 0,-2 24-367 0 0,0-1 0 0 0,0 1-1 0 0,-1-1 1 0 0,0 0 0 0 0,-1 1-1 0 0,0-1 1 0 0,-4-20 0 0 0,-5 45-67 0 0,6 4 122 0 0,0 1 0 0 0,0 0 0 0 0,2 0 1 0 0,1 1-1 0 0,2 20 0 0 0,-1-11-7 0 0,-3 34 1 0 0,1-51 69 0 0,0-10 90 0 0,2-9-62 0 0,-3-69-34 0 0,0 41-53 0 0,2-9-281 0 0,0 26 60 0 0,0 0 1 0 0,-1-1-1 0 0,-4-19 0 0 0,4 34 197 0 0,-6 12-48 0 0,6 0 60 0 0,0 1 0 0 0,0-1 0 0 0,1 1 0 0 0,0-1 0 0 0,3 15 0 0 0,-1-5 0 0 0,1 20 218 0 0,-14-49 8 0 0,6 0-173 0 0,0 1 0 0 0,0-1 0 0 0,1 0 0 0 0,1 0 0 0 0,0-1 0 0 0,0 1-1 0 0,1-1 1 0 0,-1-15 0 0 0,-2-21-193 0 0,-20-83 0 0 0,13 82 204 0 0,15 59-64 0 0,1 0 0 0 0,8 16 0 0 0,-7-17 0 0 0,-2-1 0 0 0,1 0 0 0 0,-1 1 0 0 0,3 11 0 0 0,-1 8 0 0 0,0-3 0 0 0,-5-21 0 0 0,-2-10 0 0 0,-35-100-245 0 0,33 97 234 0 0,-6-15 26 0 0,10 23 122 0 0,0 4-122 0 0,0 0 0 0 0,0 0-1 0 0,0-1 1 0 0,0 1 0 0 0,1 0 0 0 0,-1-1-1 0 0,2 5 1 0 0,0-1-5 0 0,25 86-10 0 0,-26-88 12 0 0,-1-3 218 0 0,-4-22-52 0 0,1 11-134 0 0,-1 1 1 0 0,-5-14-1 0 0,5 15-136 0 0,0-1-1 0 0,1 0 1 0 0,-3-13 0 0 0,-11-36-1768 0 0,20 69 1788 0 0,1 0 0 0 0,10 20 0 0 0,-6-16-771 0 0,-1 0-1 0 0,6 21 1 0 0,-11-27-447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2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 1375 0 0,'0'0'66'0'0,"-2"0"-8"0"0,-6 0-46 0 0,6 0 172 0 0,0 0 0 0 0,0 0-1 0 0,1 0 1 0 0,-1-1-1 0 0,0 1 1 0 0,0 0-1 0 0,1-1 1 0 0,-1 1-1 0 0,0-1 1 0 0,-8-3 6532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 10103 0 0,'0'0'6127'0'0,"-11"5"-4542"0"0,3 0-1412 0 0,1 1 1 0 0,-1 0-1 0 0,1 1 0 0 0,1-1 0 0 0,-1 1 1 0 0,1 1-1 0 0,1-1 0 0 0,-1 1 0 0 0,1 0 1 0 0,0 0-1 0 0,1 0 0 0 0,0 1 0 0 0,0 0 1 0 0,1 0-1 0 0,-3 11 0 0 0,4-12-33 0 0,0 0 0 0 0,1 0 0 0 0,0 1-1 0 0,0-1 1 0 0,1 0 0 0 0,0 1 0 0 0,1-1-1 0 0,-1 0 1 0 0,2 1 0 0 0,-1-1 0 0 0,1 0-1 0 0,0 0 1 0 0,1 0 0 0 0,0 0 0 0 0,0-1 0 0 0,0 1-1 0 0,8 10 1 0 0,-9-15-139 0 0,0 0-1 0 0,0 0 0 0 0,1 0 1 0 0,-1 0-1 0 0,1-1 0 0 0,-1 1 1 0 0,1-1-1 0 0,0 1 0 0 0,0-1 1 0 0,0 0-1 0 0,1 0 0 0 0,-1-1 1 0 0,0 1-1 0 0,1 0 0 0 0,-1-1 1 0 0,1 0-1 0 0,-1 0 1 0 0,1 0-1 0 0,0-1 0 0 0,-1 1 1 0 0,1-1-1 0 0,0 0 0 0 0,-1 0 1 0 0,1 0-1 0 0,0 0 0 0 0,0 0 1 0 0,-1-1-1 0 0,1 0 0 0 0,6-2 1 0 0,-4 0 56 0 0,0 0-1 0 0,0 0 1 0 0,0-1 0 0 0,-1 0-1 0 0,0 0 1 0 0,0 0 0 0 0,0 0-1 0 0,0-1 1 0 0,0 0 0 0 0,-1 0 0 0 0,0 0-1 0 0,0-1 1 0 0,-1 0 0 0 0,1 1-1 0 0,-1-1 1 0 0,0 0 0 0 0,-1 0 0 0 0,0-1-1 0 0,3-11 1 0 0,-3 11 9 0 0,-1 0 0 0 0,0 0 0 0 0,0-1 0 0 0,0 1 0 0 0,-1 0 0 0 0,0 0 0 0 0,-1-1 0 0 0,0 1 0 0 0,0 0 1 0 0,0 0-1 0 0,-1 0 0 0 0,0 0 0 0 0,-1 0 0 0 0,1 0 0 0 0,-1 0 0 0 0,-1 1 0 0 0,1-1 0 0 0,-6-6 0 0 0,-51-70-1469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10823 0 0,'0'0'520'0'0,"4"-8"142"0"0,-4 7-544 0 0,1 0 1 0 0,-1 1-1 0 0,0-1 1 0 0,0 0-1 0 0,1 1 1 0 0,-1-1-1 0 0,0 0 0 0 0,1 1 1 0 0,-1-1-1 0 0,0 1 1 0 0,1-1-1 0 0,-1 1 1 0 0,1-1-1 0 0,-1 1 1 0 0,1-1-1 0 0,-1 1 1 0 0,1-1-1 0 0,0 1 1 0 0,-1 0-1 0 0,1-1 1 0 0,1 0-1 0 0,-2 2-6 0 0,1-1 1 0 0,-1 0-1 0 0,1 0 0 0 0,-1 0 1 0 0,1 0-1 0 0,-1 0 1 0 0,1 0-1 0 0,-1 1 0 0 0,1-1 1 0 0,-1 0-1 0 0,1 0 0 0 0,-1 1 1 0 0,1-1-1 0 0,-1 0 0 0 0,1 1 1 0 0,-1-1-1 0 0,0 1 0 0 0,1-1 1 0 0,-1 0-1 0 0,1 2 0 0 0,1 1 244 0 0,0 0-1 0 0,0 0 0 0 0,-1 0 0 0 0,1 0 1 0 0,1 7-1 0 0,3 21 235 0 0,-2 0 1 0 0,-1 1-1 0 0,-1-1 1 0 0,-3 35-1 0 0,0 6 11 0 0,1-41-1491 0 0,-1-21 105 0 0,1 0 0 0 0,0 0-1 0 0,1 0 1 0 0,0-1 0 0 0,4 19 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15231 0 0,'0'-1'1379'0'0,"1"-3"-1136"0"0,-1-1 929 0 0,1 6-1062 0 0,0-1 0 0 0,0 0 1 0 0,0 0-1 0 0,0 1 0 0 0,0-1 1 0 0,0 1-1 0 0,0-1 1 0 0,0 1-1 0 0,0-1 0 0 0,0 1 1 0 0,0 0-1 0 0,0-1 1 0 0,0 1-1 0 0,0 0 0 0 0,-1 0 1 0 0,1 0-1 0 0,0 0 0 0 0,-1 0 1 0 0,1 0-1 0 0,0-1 1 0 0,-1 1-1 0 0,1 1 0 0 0,-1-1 1 0 0,1 2-1 0 0,9 31 305 0 0,-8-24-303 0 0,24 133 681 0 0,-12-52-541 0 0,-8-60-707 0 0,7 37 893 0 0,0-24-8131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12439 0 0,'0'0'6138'0'0,"1"-9"-592"0"0,1 8-5399 0 0,1 0 0 0 0,0 0 1 0 0,-1 0-1 0 0,1 0 0 0 0,0 0 0 0 0,-1 1 0 0 0,1-1 0 0 0,0 1 0 0 0,0 0 0 0 0,0 0 1 0 0,0 0-1 0 0,-1 0 0 0 0,1 0 0 0 0,0 1 0 0 0,0-1 0 0 0,2 2 0 0 0,-1-1-146 0 0,0-1 0 0 0,0 1 0 0 0,0-1 0 0 0,0 0 0 0 0,0 0 0 0 0,1 0 0 0 0,3-1 0 0 0,5-2-1706 0 0,-6 1-103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5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1 838 1375 0 0,'0'0'15535'0'0,"4"2"-15302"0"0,-1-2-365 0 0,-1 1 289 0 0,1 0-1 0 0,0 0 1 0 0,0 0 0 0 0,0-1-1 0 0,-1 1 1 0 0,1-1-1 0 0,0 0 1 0 0,0 0 0 0 0,0 0-1 0 0,0 0 1 0 0,0-1 0 0 0,3 0-1 0 0,46-9 1295 0 0,-22-1-996 0 0,0-2 1 0 0,0-1-1 0 0,-1-2 1 0 0,43-30-1 0 0,-48 32-199 0 0,0 0 1 0 0,39-16-1 0 0,-27 13-98 0 0,31-13 47 0 0,63-32 103 0 0,18-12-3 0 0,-116 59-243 0 0,31-12 17 0 0,-32 14 1 0 0,55-32-1 0 0,94-53 268 0 0,-49 28 101 0 0,-12 11-118 0 0,-11 6-231 0 0,14-11-88 0 0,-53 29-1620 0 0,-34 24-4063 0 0,-33 10 3881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5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6767 0 0,'0'0'608'0'0,"2"-1"-500"0"0,2-2 250 0 0,2-1 1061 0 0,1 0 0 0 0,0 0 0 0 0,12-5 0 0 0,-17 8-1230 0 0,1 0 0 0 0,-1 0 1 0 0,0 1-1 0 0,1-1 0 0 0,0 1 0 0 0,-1 0 0 0 0,1 0 0 0 0,-1 0 0 0 0,1 0 1 0 0,-1 0-1 0 0,1 1 0 0 0,-1-1 0 0 0,1 1 0 0 0,-1-1 0 0 0,4 3 0 0 0,17 6 637 0 0,-1 1 0 0 0,-1 1 0 0 0,29 20 0 0 0,-22-11-272 0 0,1-2-1 0 0,1-1 0 0 0,41 18 0 0 0,103 45 826 0 0,-118-49-1013 0 0,-2 3 0 0 0,-2 1 1 0 0,-1 3-1 0 0,59 58 0 0 0,-48-48 35 0 0,-25-20-129 0 0,-8-7-36 0 0,1-1 0 0 0,44 22 0 0 0,69 23 392 0 0,-129-58-617 0 0,-1 0 0 0 0,-1 0 0 0 0,0 2 1 0 0,19 15-1 0 0,-8-6-3 0 0,32 23-569 0 0,-26-19-3922 0 0,-20-14-345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8287 0 0,'0'0'12506'0'0,"2"0"-12133"0"0,3 1-177 0 0,-1-1-1 0 0,1 1 1 0 0,0-1 0 0 0,0-1 0 0 0,0 1 0 0 0,-1-1 0 0 0,1 0-1 0 0,0 0 1 0 0,5-2 0 0 0,23-3-313 0 0,-24 5-92 0 0,6 0-1531 0 0,-5-1-2160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10135 0 0,'-1'-1'11393'0'0,"3"0"-12174"0"0,37-3 2272 0 0,-35 4-1519 0 0,1 0-1 0 0,0 0 1 0 0,-1 0 0 0 0,1-1-1 0 0,-1 1 1 0 0,1-1-1 0 0,-1 0 1 0 0,1-1 0 0 0,-1 1-1 0 0,0-1 1 0 0,1 0 0 0 0,-1 0-1 0 0,0 0 1 0 0,4-3-1 0 0,-3 1-655 0 0,-4 3 312 0 0,0 0 0 0 0,1 0 0 0 0,-1 0 0 0 0,0 0 0 0 0,0 0 0 0 0,0 0 0 0 0,0-1 0 0 0,0 1 0 0 0,0 0-1 0 0,0-1 1 0 0,0 1 0 0 0,0-1 0 0 0,0-1 0 0 0,0-3-1340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11543 0 0,'0'0'530'0'0,"-4"-5"175"0"0,1 1 1296 0 0,2 4-1916 0 0,1 0 1 0 0,0 0 0 0 0,0-1-1 0 0,0 1 1 0 0,0 0 0 0 0,0 0-1 0 0,0 0 1 0 0,0 0 0 0 0,0 0 0 0 0,0 0-1 0 0,0 0 1 0 0,0-1 0 0 0,0 1-1 0 0,0 0 1 0 0,1-2 1713 0 0,-1 2-1713 0 0,0 0 0 0 0,1 0 0 0 0,5-6 1846 0 0,35 6 765 0 0,-18-3-2376 0 0,-15 3-171 0 0,0-1-1 0 0,0 0 0 0 0,-1-1 1 0 0,1 0-1 0 0,12-5 0 0 0,-1 1-995 0 0,-16 6 627 0 0,-1-1-1 0 0,1 1 0 0 0,-1-1 1 0 0,1 0-1 0 0,-1 0 0 0 0,1 0 1 0 0,-1 0-1 0 0,0-1 1 0 0,0 1-1 0 0,1-1 0 0 0,1-1 1 0 0,6-3-2502 0 0,-6 4 1011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8751 0 0,'-4'-1'-1134'0'0,"-6"0"5051"0"0,2 0 3058 0 0,14 1-4321 0 0,51-2 19 0 0,-28 1-1903 0 0,0-1-1156 0 0,-1-1-1 0 0,36-9 1 0 0,-56 10-1159 0 0,-1-1-78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2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3679 0 0,'0'0'392'0'0,"-9"-2"4112"0"0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69 5983 0 0,'-3'-7'1212'0'0,"-1"0"0"0"0,0 0 0 0 0,0 1 0 0 0,0-1 0 0 0,-1 1 0 0 0,-10-10 0 0 0,14 14-1046 0 0,-1 1-1 0 0,0 0 1 0 0,1 0-1 0 0,-1 0 1 0 0,0 0-1 0 0,0 0 1 0 0,1 0-1 0 0,-1 1 1 0 0,0-1-1 0 0,0 0 1 0 0,0 1-1 0 0,0 0 1 0 0,0-1-1 0 0,0 1 1 0 0,0 0-1 0 0,0 0 1 0 0,0 0-1 0 0,0 0 1 0 0,0 0-1 0 0,0 1 1 0 0,0-1-1 0 0,0 1 1 0 0,0-1-1 0 0,1 1 1 0 0,-1 0-1 0 0,0-1 1 0 0,0 1-1 0 0,0 0 1 0 0,1 0-1 0 0,-1 1 1 0 0,0-1-1 0 0,-1 2 1 0 0,-5 3-75 0 0,0 1 1 0 0,1 1-1 0 0,0-1 1 0 0,0 1-1 0 0,1 1 1 0 0,0-1 0 0 0,0 1-1 0 0,1 0 1 0 0,0 0-1 0 0,1 1 1 0 0,0-1 0 0 0,0 1-1 0 0,1 0 1 0 0,0 0-1 0 0,1 0 1 0 0,-2 19-1 0 0,3-20-89 0 0,1 1-1 0 0,0-1 1 0 0,0 1-1 0 0,1-1 0 0 0,0 1 1 0 0,1-1-1 0 0,0 0 1 0 0,5 12-1 0 0,-5-14 10 0 0,1-1-1 0 0,0 0 1 0 0,0 0 0 0 0,1 0 0 0 0,0 0 0 0 0,0 0-1 0 0,0-1 1 0 0,1 0 0 0 0,-1 0 0 0 0,1 0-1 0 0,12 8 1 0 0,-13-10 12 0 0,0-1 0 0 0,0 1-1 0 0,0-1 1 0 0,1 0 0 0 0,-1 0 0 0 0,1 0 0 0 0,0-1-1 0 0,-1 0 1 0 0,1 1 0 0 0,0-2 0 0 0,0 1-1 0 0,0-1 1 0 0,0 1 0 0 0,0-1 0 0 0,0-1 0 0 0,0 1-1 0 0,-1-1 1 0 0,1 1 0 0 0,0-2 0 0 0,0 1 0 0 0,-1 0-1 0 0,7-3 1 0 0,-3 0 68 0 0,-1 0 1 0 0,1-1-1 0 0,-1 0 0 0 0,1 0 1 0 0,-1-1-1 0 0,-1 0 0 0 0,1 0 1 0 0,-1 0-1 0 0,0-1 0 0 0,-1 0 1 0 0,8-11-1 0 0,-8 10 51 0 0,1-1-1 0 0,-2-1 0 0 0,1 1 1 0 0,-1-1-1 0 0,5-17 1 0 0,-8 23-117 0 0,0 0-1 0 0,-1 0 1 0 0,1 0 0 0 0,-1-1-1 0 0,0 1 1 0 0,0 0-1 0 0,0 0 1 0 0,-1-1 0 0 0,1 1-1 0 0,-1 0 1 0 0,0 0 0 0 0,0 0-1 0 0,-1 0 1 0 0,1 0 0 0 0,-1 0-1 0 0,-4-7 1 0 0,1 3-247 0 0,-1 1-1 0 0,0 0 0 0 0,0-1 1 0 0,0 2-1 0 0,-12-10 1 0 0,11 11-1094 0 0,0 0 0 0 0,-1 0 0 0 0,-9-4 1 0 0,8 5-779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9671 0 0,'0'0'748'0'0,"5"-11"6280"0"0,-2 17-6660 0 0,1 0 0 0 0,-1 0 0 0 0,0 0 0 0 0,-1 1 0 0 0,1-1-1 0 0,-1 1 1 0 0,-1 0 0 0 0,1-1 0 0 0,0 12 0 0 0,0 9 51 0 0,-2 31 0 0 0,-1-25-205 0 0,1 1-669 0 0,0 38 617 0 0,1-64-2416 0 0,0 1 0 0 0,1-1 0 0 0,3 12 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9215 0 0,'-1'-2'148'0'0,"1"2"-109"0"0,0 0 0 0 0,0 0 0 0 0,0-1 0 0 0,0 1 0 0 0,0 0 0 0 0,0 0 0 0 0,0-1 0 0 0,0 1 0 0 0,0 0 0 0 0,0-1 0 0 0,0 1 0 0 0,0 0 0 0 0,0 0 0 0 0,1-1 0 0 0,-1 1 0 0 0,0 0 0 0 0,0 0 0 0 0,0-1 0 0 0,0 1 0 0 0,0 0 0 0 0,0 0 0 0 0,1-1-1 0 0,-1 1 1 0 0,0 0 0 0 0,0 0 0 0 0,1-1 0 0 0,7 14 3988 0 0,-2-2-2813 0 0,-1 0-1 0 0,5 15 1 0 0,10 52-332 0 0,-9-33-448 0 0,17 53 40 0 0,-2-5-4961 0 0,-22-79-1236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12439 0 0,'-1'0'958'0'0,"-2"1"1978"0"0,3-1-2716 0 0,0 1 1 0 0,1-1 0 0 0,-1 1 0 0 0,0-1 0 0 0,1 1 0 0 0,-1-1 0 0 0,1 1 0 0 0,-1-1-1 0 0,1 0 1 0 0,-1 1 0 0 0,1-1 0 0 0,-1 0 0 0 0,1 1 0 0 0,0-1 0 0 0,-1 0-1 0 0,1 0 1 0 0,-1 0 0 0 0,1 1 0 0 0,0-1 0 0 0,-1 0 0 0 0,1 0 0 0 0,0 0 0 0 0,15 2 1044 0 0,4-1-707 0 0,0-2 1 0 0,36-5-1 0 0,-11 1-2456 0 0,-31 4 826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26 546 1839 0 0,'-2'0'308'0'0,"-22"7"17303"0"0,35-14-17055 0 0,1 1-1 0 0,-1 0 1 0 0,1 0 0 0 0,15-5 0 0 0,-12 6-220 0 0,-1-1 1 0 0,19-12 0 0 0,182-106 539 0 0,-204 117-872 0 0,234-157 760 0 0,-229 151-662 0 0,9-8 108 0 0,0 2 1 0 0,1 1 0 0 0,47-25-1 0 0,-7 8-77 0 0,11-5-795 0 0,-68 37-674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122 102 6215 0 0,'0'0'563'0'0,"12"-19"1262"0"0,-12 19-1557 0 0,1-1-1 0 0,-1 0 0 0 0,0 0 0 0 0,1 0 0 0 0,-1 1 0 0 0,0-1 1 0 0,1 0-1 0 0,-1 0 0 0 0,0 0 0 0 0,0 0 0 0 0,0 0 0 0 0,0 0 1 0 0,0 0-1 0 0,0 1 0 0 0,0-1 0 0 0,0 0 0 0 0,-1 0 0 0 0,1 0 1 0 0,0 0-1 0 0,0 0 0 0 0,-1 0 0 0 0,1 1 0 0 0,-1-1 1 0 0,1 0-1 0 0,-1 0 0 0 0,1 1 0 0 0,-1-1 0 0 0,0-1 0 0 0,0 2-157 0 0,0-1 0 0 0,0 1-1 0 0,0-1 1 0 0,0 1 0 0 0,0 0-1 0 0,0 0 1 0 0,0-1 0 0 0,0 1-1 0 0,0 0 1 0 0,0 0 0 0 0,0 0-1 0 0,0 0 1 0 0,0 0 0 0 0,0 0-1 0 0,-1 0 1 0 0,1 0 0 0 0,0 1-1 0 0,0-1 1 0 0,0 0 0 0 0,0 1-1 0 0,0-1 1 0 0,0 1 0 0 0,-1 0-1 0 0,-5 3-2 0 0,-1 0 0 0 0,1 1 0 0 0,0 0 0 0 0,1 0 0 0 0,0 1-1 0 0,-1-1 1 0 0,2 1 0 0 0,-1 1 0 0 0,1-1 0 0 0,0 1 0 0 0,0 0 0 0 0,0 0-1 0 0,1 0 1 0 0,1 1 0 0 0,-1 0 0 0 0,-3 12 0 0 0,5-14-72 0 0,0 1-1 0 0,1 0 1 0 0,0-1-1 0 0,0 1 1 0 0,1 0 0 0 0,-1 0-1 0 0,1 0 1 0 0,1 0 0 0 0,0 0-1 0 0,0 0 1 0 0,0-1 0 0 0,0 1-1 0 0,1 0 1 0 0,1-1-1 0 0,-1 1 1 0 0,1-1 0 0 0,0 0-1 0 0,0 0 1 0 0,1 0 0 0 0,5 8-1 0 0,-4-9 27 0 0,0 1 1 0 0,0-1-1 0 0,1 0 0 0 0,-1-1 0 0 0,1 1 0 0 0,0-1 1 0 0,1-1-1 0 0,-1 1 0 0 0,0-1 0 0 0,1 0 1 0 0,0 0-1 0 0,11 3 0 0 0,-8-4 38 0 0,-1 0 1 0 0,1-1-1 0 0,0 0 0 0 0,-1 0 1 0 0,1-1-1 0 0,0-1 0 0 0,-1 1 1 0 0,1-2-1 0 0,11-2 0 0 0,-13 2 6 0 0,0 0 0 0 0,-1 0-1 0 0,0-1 1 0 0,0 0-1 0 0,0-1 1 0 0,0 1-1 0 0,0-1 1 0 0,-1-1 0 0 0,1 1-1 0 0,-1-1 1 0 0,8-9-1 0 0,-10 10-11 0 0,-1-1 0 0 0,1 0 0 0 0,-1 0 0 0 0,0 0 0 0 0,0 0 0 0 0,0 0 0 0 0,-1-1 0 0 0,0 1 0 0 0,0-1 0 0 0,0 0-1 0 0,-1 0 1 0 0,1 1 0 0 0,-1-1 0 0 0,-1 0 0 0 0,1 0 0 0 0,-1-7 0 0 0,-1 6-20 0 0,0 1 0 0 0,0-1 0 0 0,-1 0 0 0 0,0 1 0 0 0,0 0 1 0 0,0-1-1 0 0,-1 1 0 0 0,0 0 0 0 0,0 0 0 0 0,0 0 0 0 0,-1 1 0 0 0,-8-11 0 0 0,-6-4-31 0 0,-39-34-1 0 0,28 29-362 0 0,22 18 114 0 0,4 4-196 0 0,0-1-1 0 0,-1 1 1 0 0,0 0-1 0 0,0 0 0 0 0,0 0 1 0 0,0 0-1 0 0,0 1 1 0 0,0-1-1 0 0,-6-1 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10135 0 0,'0'0'464'0'0,"0"-8"151"0"0,5 0 6158 0 0,-5 8-6677 0 0,5 4 1124 0 0,-2 0-982 0 0,-1-1-1 0 0,0 1 1 0 0,0 0-1 0 0,0 0 1 0 0,0 0-1 0 0,-1 0 1 0 0,1 0-1 0 0,-1 0 0 0 0,0 0 1 0 0,0 0-1 0 0,0 7 1 0 0,0 8 75 0 0,-1 24 1 0 0,-1-30-135 0 0,0 39 140 0 0,-1-7-238 0 0,2 0-1 0 0,10 82 0 0 0,-4-105-1093 0 0,1-9-3102 0 0,0-14 963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14999 0 0,'0'0'687'0'0,"-3"14"250"0"0,2 11-20 0 0,2 0-1 0 0,0 0 1 0 0,9 44-1 0 0,-3-20-119 0 0,25 131 370 0 0,-7-92-2224 0 0,9-3-4708 0 0,-31-77-43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 13359 0 0,'-2'-2'604'0'0,"-8"-8"-499"0"0,-1 7 6436 0 0,48-5-3088 0 0,3 5-2962 0 0,61-11 0 0 0,-84 11-952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0,'0'0'3939'0'0,"4"2"-2190"0"0,82 56 4530 0 0,-55-37-5014 0 0,0 0 0 0 0,29 29 0 0 0,50 56 741 0 0,16-1-1204 0 0,-82-71-735 0 0,-32-25-493 0 0,0 1-1 0 0,1-2 0 0 0,1 0 1 0 0,17 8-1 0 0,-20-11-1397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2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0,'0'0'6695'0'0,"2"4"-6134"0"0,3 5-161 0 0,-1 1 0 0 0,-1-1 0 0 0,1 1 0 0 0,-2 0-1 0 0,1 0 1 0 0,1 19 0 0 0,24 169 2465 0 0,8 55-604 0 0,-9-77-1355 0 0,5-24-333 0 0,-9-52-137 0 0,-12-60-283 0 0,3 5-58 0 0,-10-10-309 0 0,1-13-444 0 0,-4-20 420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2759 0 0,'0'0'11911'0'0,"8"-6"-8656"0"0,-8 6-3195 0 0,0 0 1 0 0,0 0-1 0 0,1 0 0 0 0,-1 0 1 0 0,0-1-1 0 0,0 1 1 0 0,0 0-1 0 0,1 0 1 0 0,-1 0-1 0 0,0 0 1 0 0,0 0-1 0 0,0 0 1 0 0,1 0-1 0 0,-1 0 1 0 0,0 0-1 0 0,0 0 1 0 0,0 0-1 0 0,1 0 1 0 0,-1 0-1 0 0,0 0 1 0 0,0 0-1 0 0,0 0 0 0 0,1 0 1 0 0,-1 0-1 0 0,0 0 1 0 0,0 0-1 0 0,0 0 1 0 0,1 0-1 0 0,-1 0 1 0 0,0 1-1 0 0,0-1 1 0 0,0 0-1 0 0,0 0 1 0 0,1 0-1 0 0,-1 0 1 0 0,0 0-1 0 0,0 0 1 0 0,0 1-1 0 0,0-1 1 0 0,0 0-1 0 0,1 0 0 0 0,-1 0 1 0 0,0 1-1 0 0,0-1 1 0 0,0 0-1 0 0,0 0 1 0 0,0 0-1 0 0,0 1 1 0 0,0-1-1 0 0,6 19 920 0 0,0 22-185 0 0,-6 12-186 0 0,-8 65 0 0 0,0 1-479 0 0,1-8-18 0 0,0-7-968 0 0,8-35-3200 0 0,0-64 3578 0 0,-1 1-2805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5527 0 0,'0'0'498'0'0,"0"2"-29"0"0,-3 33 6956 0 0,3 3-3465 0 0,7 76-1542 0 0,-5-99-2029 0 0,47 409-61 0 0,-32-344-3696 0 0,-12-57 1617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15607 0 0,'0'0'6577'0'0,"1"0"-5998"0"0,157 4 2369 0 0,-81-9-3323 0 0,-25-3-7035 0 0,-20 2-309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5815 0 0,'0'0'266'0'0,"4"-1"-5"0"0,17-8 7840 0 0,-18 10-7845 0 0,0 1-1 0 0,-1 0 1 0 0,1 0 0 0 0,-1 0-1 0 0,1 0 1 0 0,-1 0-1 0 0,0 0 1 0 0,0 1 0 0 0,0-1-1 0 0,0 1 1 0 0,0 0-1 0 0,-1-1 1 0 0,1 1 0 0 0,1 5-1 0 0,1 3 218 0 0,0 1 1 0 0,2 18-1 0 0,0-6 245 0 0,0 7 296 0 0,4 57 0 0 0,-7-44-478 0 0,10 120 557 0 0,-8-80-822 0 0,7 147-65 0 0,-9-154-180 0 0,-2-55-132 0 0,0-4-486 0 0,4 34-1 0 0,-5-51-584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4:0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13327 0 0,'0'0'1340'0'0,"1"1"-1228"0"0,1 4 15 0 0,-2-4 466 0 0,5 12 612 0 0,-1 0 0 0 0,0 0 0 0 0,-1 0 0 0 0,0 0 0 0 0,0 19 0 0 0,-1-20-608 0 0,14 171 2293 0 0,-2-17-2123 0 0,-9-118-682 0 0,-1-6 9 0 0,11 49-1 0 0,12 49-486 0 0,-22-116-3220 0 0,5 42 1 0 0,-10-55 1382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4:0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16 6447 0 0,'0'0'499'0'0,"-6"-3"1456"0"0,4 1-1409 0 0,0 1-1 0 0,-1-1 1 0 0,1 1 0 0 0,-1 0 0 0 0,1 0 0 0 0,-1 0 0 0 0,1 0-1 0 0,-1 0 1 0 0,0 1 0 0 0,1-1 0 0 0,-1 1 0 0 0,0 0 0 0 0,1 0-1 0 0,-1 0 1 0 0,0 0 0 0 0,1 0 0 0 0,-4 1 0 0 0,2 0-272 0 0,1 0 1 0 0,0 0-1 0 0,-1 1 1 0 0,1-1 0 0 0,0 1-1 0 0,0 0 1 0 0,0 0-1 0 0,0 0 1 0 0,0 0-1 0 0,0 1 1 0 0,-3 3 0 0 0,0 0-150 0 0,1 0 1 0 0,1 1-1 0 0,-1 0 1 0 0,1-1-1 0 0,1 1 1 0 0,-1 0-1 0 0,1 1 1 0 0,0-1 0 0 0,1 1-1 0 0,0-1 1 0 0,-2 11-1 0 0,2-2-25 0 0,1 0-1 0 0,1 0 1 0 0,0 0 0 0 0,2 0 0 0 0,-1 0-1 0 0,2 0 1 0 0,0-1 0 0 0,1 1-1 0 0,8 21 1 0 0,-7-25-90 0 0,0-1 1 0 0,1 0-1 0 0,0 0 0 0 0,1 0 1 0 0,0 0-1 0 0,1-1 1 0 0,0-1-1 0 0,0 1 1 0 0,1-1-1 0 0,0 0 0 0 0,1-1 1 0 0,14 10-1 0 0,-17-14 38 0 0,-1-1 0 0 0,0 1 0 0 0,1-2 0 0 0,0 1 0 0 0,0-1 0 0 0,0 0 0 0 0,0 0 0 0 0,0 0-1 0 0,0-1 1 0 0,0-1 0 0 0,0 1 0 0 0,0-1 0 0 0,1 0 0 0 0,-1-1 0 0 0,0 1 0 0 0,0-2 0 0 0,0 1 0 0 0,0-1 0 0 0,0 0 0 0 0,0 0 0 0 0,0-1-1 0 0,-1 0 1 0 0,1 0 0 0 0,-1 0 0 0 0,0-1 0 0 0,0 0 0 0 0,0 0 0 0 0,0-1 0 0 0,-1 0 0 0 0,0 0 0 0 0,0 0 0 0 0,0 0 0 0 0,0-1 0 0 0,-1 0-1 0 0,4-6 1 0 0,-3 2 46 0 0,-1 0-1 0 0,1 0 1 0 0,-2 0-1 0 0,1 0 0 0 0,-1 0 1 0 0,-1-1-1 0 0,0 1 0 0 0,-1-1 1 0 0,0 0-1 0 0,0 1 1 0 0,-1-1-1 0 0,0 0 0 0 0,-1 0 1 0 0,0 1-1 0 0,-1-1 0 0 0,0 1 1 0 0,-1-1-1 0 0,0 1 1 0 0,-1 0-1 0 0,0 0 0 0 0,0 0 1 0 0,-1 0-1 0 0,-1 1 0 0 0,1 0 1 0 0,-1 0-1 0 0,-1 1 1 0 0,0-1-1 0 0,0 1 0 0 0,0 1 1 0 0,-13-10-1 0 0,10 8-13 0 0,-1 1 1 0 0,0 1-1 0 0,0 0 0 0 0,-1 0 1 0 0,0 1-1 0 0,-23-8 0 0 0,31 13-175 0 0,-1-1 0 0 0,1 1 0 0 0,-1 0 1 0 0,0 0-1 0 0,1 1 0 0 0,-1-1 0 0 0,0 1 0 0 0,1 0 0 0 0,-1 0 0 0 0,0 1 1 0 0,1-1-1 0 0,-1 1 0 0 0,1 0 0 0 0,-1 1 0 0 0,1-1 0 0 0,-1 1 0 0 0,1-1 0 0 0,0 1 1 0 0,0 1-1 0 0,-1-1 0 0 0,2 1 0 0 0,-7 4 0 0 0,2 2-2573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4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24 160 3679 0 0,'0'-1'51'0'0,"3"-6"225"0"0,0 4-207 0 0,-2 2-52 0 0,0-1 1 0 0,0 1 0 0 0,0 0-1 0 0,0 0 1 0 0,0 0 0 0 0,-1-1-1 0 0,1 1 1 0 0,0 0 0 0 0,0-2-1 0 0,-1 2 79 0 0,0 1-1 0 0,0-1 0 0 0,0 1 1 0 0,0-1-1 0 0,-1 0 1 0 0,1 1-1 0 0,0-1 0 0 0,0 1 1 0 0,0-1-1 0 0,0 0 1 0 0,-1 1-1 0 0,1-1 0 0 0,0 1 1 0 0,0-1-1 0 0,-1 1 1 0 0,1-1-1 0 0,-1 1 0 0 0,1-1 1 0 0,0 1-1 0 0,-1 0 1 0 0,1-1-1 0 0,-1 1 1 0 0,1-1-1 0 0,-1 1 0 0 0,1 0 1 0 0,-1-1-1 0 0,1 1 1 0 0,-1 0-1 0 0,1 0 0 0 0,-2-1 1 0 0,1 1 473 0 0,-1-1-1 0 0,1 0 1 0 0,-1 0 0 0 0,1 0 0 0 0,-1 0 0 0 0,1 0-1 0 0,0 0 1 0 0,0 0 0 0 0,-1 0 0 0 0,0-3 0 0 0,-9-9-956 0 0,10 11 457 0 0,10-18 339 0 0,-9 19-362 0 0,1 0-1 0 0,0 0 1 0 0,0 0-1 0 0,0 0 1 0 0,0 0-1 0 0,1 1 1 0 0,-1-1-1 0 0,0 0 1 0 0,0 0-1 0 0,0 1 1 0 0,1-1 0 0 0,-1 1-1 0 0,0-1 1 0 0,1 1-1 0 0,-1-1 1 0 0,0 1-1 0 0,1 0 1 0 0,-1 0-1 0 0,1 0 1 0 0,-1 0-1 0 0,0 0 1 0 0,1 0 0 0 0,-1 0-1 0 0,2 0 1 0 0,0 0-47 0 0,-1 0 197 0 0,0 1-5 0 0,1 0-40 0 0,0 0 0 0 0,0 0 0 0 0,0 0 0 0 0,-1 0 0 0 0,1 0 0 0 0,0 1 0 0 0,-1-1 0 0 0,1 1 0 0 0,-1 0 0 0 0,0-1 0 0 0,4 5 0 0 0,-5-5 82 0 0,1 13 76 0 0,-4 10-47 0 0,2-22-46 0 0,-3 1-152 0 0,3-3-63 0 0,0 0 0 0 0,0 0 0 0 0,0 0 0 0 0,0 1 0 0 0,0-1 0 0 0,0 0 0 0 0,0 0 0 0 0,0 0 0 0 0,0 0 0 0 0,0 1 0 0 0,-1-1 0 0 0,1 0 0 0 0,0 0-1 0 0,0 0 1 0 0,0 0 0 0 0,0 0 0 0 0,0 1 0 0 0,-1-1 0 0 0,1 0 0 0 0,0 0 0 0 0,0 0 0 0 0,0 0 0 0 0,0 0 0 0 0,-1 0 0 0 0,1 0 0 0 0,0 0-1 0 0,0 0 1 0 0,0 0 0 0 0,-1 0 0 0 0,1 0 0 0 0,0 0 0 0 0,0 0 0 0 0,-1 0 0 0 0,-14 0 89 0 0,14 0-25 0 0,1-1-61 0 0,-1 0 0 0 0,1 0 0 0 0,-1 0 0 0 0,0 0 0 0 0,1 1 0 0 0,-1-1 0 0 0,0 0 0 0 0,1 0 0 0 0,-1 0 0 0 0,0 1 0 0 0,-1-2 0 0 0,-1 0-1 0 0,1-1 1 0 0,-1 0-1 0 0,0-1 1 0 0,1 1 0 0 0,0-1-1 0 0,0 1 1 0 0,0-1-1 0 0,0 0 1 0 0,0 1-1 0 0,1-1 1 0 0,0 0 0 0 0,0 0-1 0 0,0 0 1 0 0,-1-7-1 0 0,2-6-1 0 0,4 13-6 0 0,-3 2-10 0 0,0 1 6 0 0,0 0 0 0 0,-1 0 0 0 0,1-1 0 0 0,-1 1 0 0 0,1 0 0 0 0,0 0 0 0 0,0 0 0 0 0,0 0-1 0 0,0 0 1 0 0,0 0 0 0 0,0 0 0 0 0,0 0 0 0 0,0 0 0 0 0,0 0 0 0 0,0 0 0 0 0,0 1 0 0 0,1-1 0 0 0,1 0 0 0 0,2-1 2 0 0,-4 1 2 0 0,0 0-1 0 0,1 0 1 0 0,-1 1-1 0 0,0-1 0 0 0,1 0 1 0 0,-1 1-1 0 0,0-1 1 0 0,1 1-1 0 0,-1-1 1 0 0,1 1-1 0 0,-1 0 1 0 0,1 0-1 0 0,-1-1 0 0 0,1 1 1 0 0,-1 0-1 0 0,1 0 1 0 0,1 1-1 0 0,2 0 4 0 0,5 0 0 0 0,-8 0 0 0 0,0-1 1 0 0,0 0-1 0 0,-1 0 0 0 0,1 0 0 0 0,0 1 0 0 0,-1-1 0 0 0,1 1 1 0 0,0 0-1 0 0,-1-1 0 0 0,1 1 0 0 0,0 0 0 0 0,-1 0 0 0 0,0 0 0 0 0,1 0 1 0 0,-1 0-1 0 0,1 0 0 0 0,-1 0 0 0 0,2 3 0 0 0,0-1 15 0 0,-2-2 255 0 0,-2 5-183 0 0,-1 0 0 0 0,1 0 1 0 0,-1-1-1 0 0,0 1 0 0 0,-1-1 0 0 0,1 0 0 0 0,-1 1 0 0 0,-6 7 0 0 0,5-6 9 0 0,3-6-67 0 0,-1 0-1 0 0,0 0 1 0 0,1 0-1 0 0,-1-1 1 0 0,1 1 0 0 0,-1 0-1 0 0,0-1 1 0 0,0 1-1 0 0,1-1 1 0 0,-1 1-1 0 0,0-1 1 0 0,0 0 0 0 0,0 0-1 0 0,1 0 1 0 0,-1 0-1 0 0,0 0 1 0 0,0 0-1 0 0,0 0 1 0 0,0-1 0 0 0,-2 0-1 0 0,-33-15 180 0 0,37 16-204 0 0,-1-1-1 0 0,1 1 0 0 0,0-1 1 0 0,-1 1-1 0 0,1 0 0 0 0,-1-1 1 0 0,1 1-1 0 0,0-1 0 0 0,-1 1 1 0 0,1-1-1 0 0,0 0 0 0 0,-1 1 1 0 0,1-1-1 0 0,0 1 0 0 0,0-1 1 0 0,-1 1-1 0 0,1-2 0 0 0,0 0 1 0 0,-1 0-4 0 0,0 1 0 0 0,0 0 0 0 0,0-1 0 0 0,1 1 0 0 0,-1-1 0 0 0,1 1 0 0 0,-1 0 0 0 0,1-1 0 0 0,0 0 0 0 0,0 1 0 0 0,-1-1 0 0 0,1 1 0 0 0,0-1 0 0 0,0 1 0 0 0,0-1 0 0 0,1 1 0 0 0,-1-3 0 0 0,2-2 0 0 0,-2 2-4 0 0,0 1-1 0 0,1-1 1 0 0,0 0-1 0 0,0 0 1 0 0,3-7 0 0 0,-4 10-70 0 0,1 1 1 0 0,-1-1-1 0 0,1 1 1 0 0,-1 0 0 0 0,1-1-1 0 0,0 1 1 0 0,-1-1-1 0 0,1 1 1 0 0,0 0-1 0 0,-1 0 1 0 0,1-1 0 0 0,0 1-1 0 0,-1 0 1 0 0,1 0-1 0 0,0 0 1 0 0,0 0 0 0 0,-1 0-1 0 0,1 0 1 0 0,0 0-1 0 0,0 0 1 0 0,-1 0 0 0 0,1 0-1 0 0,0 0 1 0 0,-1 1-1 0 0,1-1 1 0 0,0 0 0 0 0,-1 0-1 0 0,2 1 1 0 0,-2-1 30 0 0,12 5-1519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4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41 5983 0 0,'0'0'53'0'0,"0"0"-1"0"0,0-1 1 0 0,0 1-1 0 0,0 0 1 0 0,0 0-1 0 0,0 0 1 0 0,0 0 0 0 0,0 0-1 0 0,0 0 1 0 0,0 0-1 0 0,0 0 1 0 0,0-1-1 0 0,0 1 1 0 0,0 0-1 0 0,0 0 1 0 0,-1 0-1 0 0,1 0 1 0 0,0 0-1 0 0,0 0 1 0 0,0 0-1 0 0,0 0 1 0 0,0 0-1 0 0,0 0 1 0 0,0 0-1 0 0,0 0 1 0 0,0 0-1 0 0,-1 0 1 0 0,1-1-1 0 0,0 1 1 0 0,0 0-1 0 0,0 0 1 0 0,0 0-1 0 0,0 0 1 0 0,0 0-1 0 0,0 0 1 0 0,-1 0-1 0 0,1 0 1 0 0,0 0-1 0 0,0 0 1 0 0,0 0 0 0 0,0 1-1 0 0,0-1 1 0 0,0 0-1 0 0,0 0 1 0 0,0 0-1 0 0,-1 0 1 0 0,1 0-1 0 0,0 0 1 0 0,0 0-1 0 0,0 0 1 0 0,0 0-1 0 0,2 9 2170 0 0,10 24 719 0 0,-2-7-1995 0 0,17 48 390 0 0,22 81 144 0 0,-39-122-1244 0 0,2 15-21 0 0,-11-43-123 0 0,0 0-1 0 0,-1 0 1 0 0,0 0-1 0 0,1-1 0 0 0,-2 1 1 0 0,1 0-1 0 0,-2 8 1 0 0,-15-31 123 0 0,15 12-205 0 0,0 0 0 0 0,0 0 0 0 0,1-1 0 0 0,0 1 1 0 0,0 0-1 0 0,1 0 0 0 0,0-1 0 0 0,0-8 0 0 0,0-4-19 0 0,1-9 9 0 0,1 1 0 0 0,2-1 0 0 0,0 0 0 0 0,10-32 0 0 0,-13 56 0 0 0,3-7 0 0 0,0 0 0 0 0,1 0 0 0 0,0 0 0 0 0,1 1 0 0 0,0 0 0 0 0,0 0 0 0 0,16-18 0 0 0,-10 12 0 0 0,-5 8-57 0 0,1 1 0 0 0,0 0 0 0 0,0 0 0 0 0,1 0 0 0 0,0 1 0 0 0,0 0 0 0 0,18-8 0 0 0,-24 13-58 0 0,0 0 0 0 0,-1 0 0 0 0,1 0-1 0 0,0 1 1 0 0,0-1 0 0 0,-1 1 0 0 0,1-1 0 0 0,0 1-1 0 0,0 0 1 0 0,0 0 0 0 0,0 0 0 0 0,-1 0 0 0 0,1 1-1 0 0,0-1 1 0 0,0 1 0 0 0,0 0 0 0 0,3 1 0 0 0,-2 0-516 0 0,0 0 0 0 0,0 0 0 0 0,0 1 1 0 0,0-1-1 0 0,-1 1 0 0 0,0 0 0 0 0,1 0 1 0 0,-1 0-1 0 0,0 0 0 0 0,3 6 0 0 0,2 3-3541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5.0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0 225 1375 0 0,'0'0'66'0'0,"2"1"-8"0"0,3 1 886 0 0,-1-1 0 0 0,1 0 0 0 0,0 0 0 0 0,0 0-1 0 0,-1-1 1 0 0,1 1 0 0 0,9-1 0 0 0,-11-1-540 0 0,0 1 0 0 0,0-1 0 0 0,0 0 0 0 0,0 0 0 0 0,0 0 0 0 0,0 0 0 0 0,0 0 1 0 0,-1-1-1 0 0,1 1 0 0 0,0-1 0 0 0,-1 0 0 0 0,1 0 0 0 0,3-4 0 0 0,2-2-50 0 0,-1 0-1 0 0,0-1 0 0 0,0 1 1 0 0,-1-1-1 0 0,-1-1 0 0 0,1 1 1 0 0,4-14-1 0 0,-8 18-277 0 0,0 0-1 0 0,0-1 1 0 0,-1 1-1 0 0,0 0 1 0 0,0-1-1 0 0,0 1 1 0 0,0-1-1 0 0,-1 1 1 0 0,0-1-1 0 0,0 1 1 0 0,-1-1-1 0 0,0 1 1 0 0,1-1-1 0 0,-2 1 1 0 0,1-1-1 0 0,-3-6 1 0 0,3 11-40 0 0,0-1 0 0 0,1 0 0 0 0,-1 1 0 0 0,0-1-1 0 0,0 1 1 0 0,0-1 0 0 0,0 1 0 0 0,0 0 0 0 0,0-1 0 0 0,0 1 0 0 0,0 0 0 0 0,0 0 0 0 0,-1 0 0 0 0,1 0 0 0 0,-1 0 0 0 0,1 0-1 0 0,0 0 1 0 0,-1 0 0 0 0,0 1 0 0 0,1-1 0 0 0,-1 0 0 0 0,1 1 0 0 0,-1 0 0 0 0,0-1 0 0 0,1 1 0 0 0,-1 0 0 0 0,0 0-1 0 0,1 0 1 0 0,-1 0 0 0 0,0 0 0 0 0,0 0 0 0 0,1 0 0 0 0,-1 0 0 0 0,-2 2 0 0 0,0-1 55 0 0,0 1-1 0 0,0 0 1 0 0,0 0 0 0 0,0 0 0 0 0,0 0 0 0 0,1 1-1 0 0,-1 0 1 0 0,1 0 0 0 0,0 0 0 0 0,0 0 0 0 0,0 0-1 0 0,-4 5 1 0 0,1 2 27 0 0,0 0 0 0 0,1 0 0 0 0,0 0 0 0 0,0 0 0 0 0,1 1-1 0 0,1 0 1 0 0,-1 0 0 0 0,2 0 0 0 0,0 0 0 0 0,0 0 0 0 0,1 0 0 0 0,0 1-1 0 0,1-1 1 0 0,2 18 0 0 0,-1-15-78 0 0,0-1-18 0 0,1 0 1 0 0,0 0-1 0 0,5 14 0 0 0,-6-22-32 0 0,1 0 0 0 0,0-1 1 0 0,1 1-1 0 0,-1-1 0 0 0,1 0 0 0 0,-1 0 0 0 0,1 0 0 0 0,1 0 0 0 0,-1 0 1 0 0,0 0-1 0 0,8 5 0 0 0,-5-5-156 0 0,0 0 1 0 0,1 0-1 0 0,-1 0 1 0 0,1-1-1 0 0,-1 0 1 0 0,1 0-1 0 0,0-1 1 0 0,9 2-1 0 0,-4-1-2305 0 0,0-1-1 0 0,14 0 1 0 0,-4-2-3636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5.8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25 11863 0 0,'0'2'540'0'0,"-6"15"-208"0"0,1 0 0 0 0,0 1 0 0 0,2-1-1 0 0,0 1 1 0 0,-1 26 0 0 0,4-18 178 0 0,1 0 0 0 0,1 1 1 0 0,2-1-1 0 0,0 0 0 0 0,12 36 0 0 0,-16-61-507 0 0,0 1 15 0 0,1 0 1 0 0,-1-1 0 0 0,1 1 0 0 0,0 0 0 0 0,0-1 0 0 0,0 1 0 0 0,0-1-1 0 0,0 1 1 0 0,0-1 0 0 0,0 1 0 0 0,0-1 0 0 0,0 1 0 0 0,1-1-1 0 0,-1 0 1 0 0,1 0 0 0 0,-1 0 0 0 0,1 0 0 0 0,-1 0 0 0 0,1 0 0 0 0,0 0-1 0 0,-1 0 1 0 0,1-1 0 0 0,3 2 0 0 0,-5-3-15 0 0,1 1 0 0 0,-1 0 0 0 0,1 0 0 0 0,-1 0 0 0 0,1 0 0 0 0,-1-1 0 0 0,1 1 0 0 0,-1 0 0 0 0,1 0 0 0 0,-1-1 0 0 0,0 1 0 0 0,1 0 0 0 0,-1-1 0 0 0,1 1 0 0 0,-1-1 0 0 0,0 1 0 0 0,1 0 0 0 0,-1-1 0 0 0,1 0 0 0 0,-1 0-3 0 0,3-2-1 0 0,0 0 0 0 0,0-1 0 0 0,0 1 0 0 0,-1-1 0 0 0,1 1 0 0 0,-1-1 0 0 0,0 0 0 0 0,0 0 0 0 0,-1 0 0 0 0,1 0 0 0 0,-1 0 0 0 0,0-1 0 0 0,1-4 0 0 0,46-168 0 0 0,-47 173 0 0 0,2-8 8 0 0,1 0 0 0 0,5-13 0 0 0,-8 24 231 0 0,0 2-112 0 0,2 4-34 0 0,0-1 1 0 0,-1 1-1 0 0,0 0 1 0 0,0-1 0 0 0,0 1-1 0 0,0 0 1 0 0,-1 0-1 0 0,2 9 1 0 0,2 47 508 0 0,-3-32-316 0 0,1 10 62 0 0,10 42 0 0 0,-10-71-281 0 0,3 3 77 0 0,-2-17-143 0 0,0 0 0 0 0,-1 0 0 0 0,0-1 0 0 0,1 1 0 0 0,-2-1 0 0 0,1 0 0 0 0,0 0 1 0 0,-1 0-1 0 0,0 0 0 0 0,0 0 0 0 0,1-6 0 0 0,5-14-17 0 0,1 2-86 0 0,8-36-1 0 0,-4 12 23 0 0,-2 15 55 0 0,32-90-89 0 0,-43 121 114 0 0,0 1 0 0 0,0 0 0 0 0,0 0 1 0 0,0 0-1 0 0,0 0 0 0 0,0 0 0 0 0,0 0 0 0 0,0 0 0 0 0,0 0 0 0 0,0 0 0 0 0,0 0 0 0 0,0-1 0 0 0,0 1 0 0 0,1 0 1 0 0,-1 0-1 0 0,0 0 0 0 0,0 0 0 0 0,0 0 0 0 0,0 0 0 0 0,0 0 0 0 0,0 0 0 0 0,0 0 0 0 0,0 0 0 0 0,0 0 0 0 0,0 0 1 0 0,0 0-1 0 0,0 0 0 0 0,0 0 0 0 0,0-1 0 0 0,0 1 0 0 0,1 0 0 0 0,-1 0 0 0 0,0 0 0 0 0,0 0 0 0 0,0 0 0 0 0,0 0 0 0 0,0 0 1 0 0,0 0-1 0 0,0 0 0 0 0,0 0 0 0 0,0 0 0 0 0,0 0 0 0 0,1 0 0 0 0,-1 0 0 0 0,0 0 0 0 0,0 0 0 0 0,0 0 0 0 0,0 0 1 0 0,0 0-1 0 0,0 0 0 0 0,0 1 0 0 0,0-1 0 0 0,0 0 0 0 0,0 0 0 0 0,0 0 0 0 0,1 0 0 0 0,-1 0 0 0 0,0 0 0 0 0,0 0 1 0 0,0 0-1 0 0,3 8 15 0 0,0 13 41 0 0,-3-20-49 0 0,5 64 173 0 0,-4-38-64 0 0,6 31 0 0 0,-3-33-54 0 0,-2-10-11 0 0,1-1 0 0 0,0 0 0 0 0,1 0 0 0 0,0-1 0 0 0,10 21 0 0 0,-8-22 8 0 0,0-1 0 0 0,1 0-1 0 0,15 18 1 0 0,-19-26-47 0 0,0 0 0 0 0,0 0 1 0 0,0 0-1 0 0,1 0 0 0 0,-1 0 1 0 0,1-1-1 0 0,0 1 0 0 0,0-1 0 0 0,0 0 1 0 0,0-1-1 0 0,0 1 0 0 0,0 0 0 0 0,0-1 1 0 0,8 1-1 0 0,-6-1-1 0 0,0 0 0 0 0,1-1 1 0 0,-1 1-1 0 0,0-1 0 0 0,0-1 1 0 0,0 1-1 0 0,1-1 0 0 0,-1 0 0 0 0,0-1 1 0 0,0 1-1 0 0,0-1 0 0 0,0 0 1 0 0,-1-1-1 0 0,1 1 0 0 0,0-1 1 0 0,4-4-1 0 0,6-4 0 0 0,0 0 1 0 0,-1-2 0 0 0,-1 0-1 0 0,14-15 1 0 0,-20 18-13 0 0,0 0 1 0 0,-1 0-1 0 0,0 0 1 0 0,-1-1-1 0 0,0 0 0 0 0,0-1 1 0 0,5-15-1 0 0,-9 19 5 0 0,0 1 0 0 0,0 0 0 0 0,-1 0-1 0 0,0-1 1 0 0,0 1 0 0 0,-1-1 0 0 0,0 1 0 0 0,0 0-1 0 0,-1-1 1 0 0,1 1 0 0 0,-2-1 0 0 0,1 1 0 0 0,-1 0-1 0 0,0 0 1 0 0,-1 0 0 0 0,1 0 0 0 0,-2 0 0 0 0,1 0-1 0 0,-9-12 1 0 0,11 18 15 0 0,0 0-1 0 0,0 0 1 0 0,0 1 0 0 0,-1-1-1 0 0,1 0 1 0 0,0 0 0 0 0,-1 1-1 0 0,1-1 1 0 0,0 0-1 0 0,-1 1 1 0 0,1-1 0 0 0,-1 1-1 0 0,1 0 1 0 0,-1 0-1 0 0,1-1 1 0 0,-1 1 0 0 0,1 0-1 0 0,-1 0 1 0 0,1 0 0 0 0,-1 1-1 0 0,1-1 1 0 0,-1 0-1 0 0,1 0 1 0 0,-1 1 0 0 0,1-1-1 0 0,-1 1 1 0 0,1 0 0 0 0,-3 0-1 0 0,0 4 65 0 0,0-1 0 0 0,0 1 0 0 0,1 0 0 0 0,-1 0 0 0 0,1 0 0 0 0,0 1 0 0 0,1-1 0 0 0,-1 1 0 0 0,1-1 0 0 0,0 1 0 0 0,0 0 0 0 0,1 0-1 0 0,0 0 1 0 0,0 0 0 0 0,0 0 0 0 0,1 9 0 0 0,0-4 3 0 0,0 0 0 0 0,1 0 0 0 0,1 0 0 0 0,-1 0-1 0 0,2 0 1 0 0,0 0 0 0 0,0-1 0 0 0,6 14 0 0 0,-4-16-65 0 0,0 0 0 0 0,0-1 0 0 0,0 1 0 0 0,1-1 1 0 0,0-1-1 0 0,0 1 0 0 0,1-1 0 0 0,10 8 0 0 0,-5-5-65 0 0,0-1 0 0 0,0 0 0 0 0,1-1 0 0 0,20 8 0 0 0,-21-10-231 0 0,4 1-145 0 0,20 6-1 0 0,-32-11 38 0 0,0 0 0 0 0,0-1 0 0 0,0 1 0 0 0,1-1 0 0 0,-1 1 0 0 0,0-1 0 0 0,1-1 0 0 0,-1 1 0 0 0,0-1 0 0 0,5-1 0 0 0,4-3-1465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33.6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2744 174 2759 0 0,'0'0'355'0'0,"4"0"448"0"0,10 3 1011 0 0,0-1 0 0 0,26 10 0 0 0,-39-12-1796 0 0,-1 0 0 0 0,1 0 0 0 0,0 1 0 0 0,-1-1 0 0 0,1 0 0 0 0,0 0 0 0 0,-1 1 0 0 0,1-1 0 0 0,0 1 0 0 0,-1-1-1 0 0,1 1 1 0 0,-1-1 0 0 0,1 1 0 0 0,-1-1 0 0 0,1 1 0 0 0,-1-1 0 0 0,1 2 0 0 0,7 7 259 0 0,-3-3-203 0 0,1 0 0 0 0,-1 0 0 0 0,-1 0-1 0 0,1 1 1 0 0,-1 0 0 0 0,0 0 0 0 0,-1 0 0 0 0,1 0-1 0 0,-1 0 1 0 0,-1 1 0 0 0,1-1 0 0 0,-2 1-1 0 0,1 0 1 0 0,-1 0 0 0 0,0-1 0 0 0,0 1 0 0 0,-1 10-1 0 0,-1 134 349 0 0,2-73-252 0 0,-5 130 190 0 0,4 28-107 0 0,2-101-172 0 0,-7 339 292 0 0,10-243-152 0 0,0-123-70 0 0,2 55 62 0 0,-2 28-103 0 0,-2-95-69 0 0,5 68 143 0 0,5 69 274 0 0,-1-44-97 0 0,-19 326-207 0 0,1-338-162 0 0,5 53 81 0 0,-1 25 108 0 0,-4-182-144 0 0,-27 126 0 0 0,27-177 29 0 0,-1 0-1 0 0,0-1 0 0 0,-2 1 1 0 0,-1-2-1 0 0,-22 38 0 0 0,23-44 23 0 0,-1 1-1 0 0,-1-1 0 0 0,0-1 0 0 0,-1 0 1 0 0,-1-1-1 0 0,0 0 0 0 0,-1-1 1 0 0,0 0-1 0 0,-1-1 0 0 0,0-1 0 0 0,0 0 1 0 0,-34 14-1 0 0,8-9-9 0 0,-1-2 1 0 0,0-1-1 0 0,-1-3 1 0 0,0-1-1 0 0,-47 1 1 0 0,7-5 173 0 0,-144-14 0 0 0,145 1-124 0 0,1-4 1 0 0,-123-35 0 0 0,129 23 61 0 0,-100-47-1 0 0,131 50-146 0 0,1-2 0 0 0,-73-54 1 0 0,-63-78-33 0 0,-186-217-11 0 0,236 223 0 0 0,60 71-13 0 0,3-2 1 0 0,4-3-1 0 0,4-3 0 0 0,-62-124 0 0 0,98 166 22 0 0,3-1 1 0 0,1-2-1 0 0,2 1 0 0 0,3-2 0 0 0,1 0 0 0 0,-4-52 0 0 0,6 9-9 0 0,4 1 0 0 0,5-1 0 0 0,3 1 0 0 0,4-1 0 0 0,4 1 0 0 0,30-119 0 0 0,-19 129-21 0 0,5 1 0 0 0,58-129-1 0 0,-49 137 22 0 0,4 1 0 0 0,2 2 0 0 0,3 3 0 0 0,89-105 0 0 0,-70 100 0 0 0,84-85 0 0 0,-14 35-36 0 0,241-168 0 0 0,-308 245 36 0 0,150-95 0 0 0,17-5 0 0 0,-166 101 0 0 0,-24 14 23 0 0,-14 9 35 0 0,42-21 0 0 0,37-13 179 0 0,-80 42-198 0 0,1 2 0 0 0,0 1-1 0 0,0 1 1 0 0,41-5 0 0 0,10-3-25 0 0,284-92 50 0 0,-128 35-238 0 0,-225 71-309 0 0,-1 0 0 0 0,1 1 0 0 0,0 0 0 0 0,21 1 0 0 0,-14 0-1072 0 0,5 0-3989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6.3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 5063 0 0,'0'0'390'0'0,"1"3"54"0"0,11 76 8007 0 0,-1-2-4874 0 0,-9-64-3210 0 0,0 0 119 0 0,1 0 0 0 0,1 0 0 0 0,8 23 1 0 0,-11-34-309 0 0,1 1-19 0 0,10 20-54 0 0,-12-23-107 0 0,0 1-1 0 0,0-1 1 0 0,0 1-1 0 0,1-1 1 0 0,-1 1-1 0 0,0-1 1 0 0,1 1-1 0 0,-1-1 1 0 0,0 0 0 0 0,1 1-1 0 0,-1-1 1 0 0,0 0-1 0 0,1 1 1 0 0,-1-1-1 0 0,1 0 1 0 0,-1 1-1 0 0,1-1 1 0 0,-1 0-1 0 0,0 0 1 0 0,1 0-1 0 0,-1 1 1 0 0,1-1-1 0 0,-1 0 1 0 0,1 0 0 0 0,-1 0-1 0 0,1 0 1 0 0,0 0-1 0 0,-1 0 1 0 0,1 0-1 0 0,-1 0 1 0 0,1 0-1 0 0,-1 0 1 0 0,1 0-1 0 0,-1 0 1 0 0,1 0-1 0 0,-1-1 1 0 0,1 1-1 0 0,-1 0 1 0 0,1 0 0 0 0,-1-1-1 0 0,0 1 1 0 0,1 0-1 0 0,-1 0 1 0 0,1-1-1 0 0,-1 1 1 0 0,0 0-1 0 0,1-1 1 0 0,-1 1-1 0 0,0-1 1 0 0,1 1-1 0 0,-1-1 1 0 0,1 1-14 0 0,1-4-42 0 0,1 0 0 0 0,-1 0-1 0 0,0 0 1 0 0,0 0 0 0 0,0 0-1 0 0,0 0 1 0 0,-1-1 0 0 0,0 1-1 0 0,2-8 1 0 0,-1 1-111 0 0,42-168-959 0 0,-35 162 1321 0 0,-8 15-154 0 0,0 0 1 0 0,0 0 0 0 0,0 0 0 0 0,0 0 0 0 0,0 0 0 0 0,0-1 0 0 0,0 1 0 0 0,0-4 0 0 0,-1 8-15 0 0,1 0 0 0 0,0 0 0 0 0,-1-1 0 0 0,1 1 0 0 0,0 0 1 0 0,0 0-1 0 0,0 0 0 0 0,2 2 0 0 0,4 7 55 0 0,-4 2 19 0 0,1-1 0 0 0,-2 1 1 0 0,0 0-1 0 0,1 23 0 0 0,-2-18 47 0 0,5 24 0 0 0,-3-27-127 0 0,8 26-9 0 0,-8-37 33 0 0,-3-4-43 0 0,1 1 1 0 0,0 0 0 0 0,0 0 0 0 0,0-1-1 0 0,0 1 1 0 0,0-1 0 0 0,0 1 0 0 0,0-1 0 0 0,0 1-1 0 0,0-1 1 0 0,1 0 0 0 0,-1 1 0 0 0,0-1-1 0 0,2 0 1 0 0,6-4-3 0 0,-7 3 3 0 0,2-2-1 0 0,0 0 1 0 0,0 0-1 0 0,0 0 0 0 0,0 0 0 0 0,0-1 0 0 0,-1 0 0 0 0,1 0 1 0 0,-1 0-1 0 0,3-4 0 0 0,3-7-4 0 0,9-21-1 0 0,-3 6-48 0 0,2-6 7 0 0,-11 22 58 0 0,1 0 0 0 0,8-13 0 0 0,-15 27 5 0 0,0 0 1 0 0,0 0 0 0 0,0-1 0 0 0,0 1 0 0 0,1 0 0 0 0,-1 0 0 0 0,0 0 0 0 0,0 0 0 0 0,0 0 0 0 0,0-1 0 0 0,0 1 0 0 0,0 0-1 0 0,1 0 1 0 0,-1 0 0 0 0,0 0 0 0 0,0 0 0 0 0,0 0 0 0 0,0 0 0 0 0,1 0 0 0 0,-1 0 0 0 0,0 0 0 0 0,0 0 0 0 0,0 0 0 0 0,0 0 0 0 0,1 0-1 0 0,-1 0 1 0 0,0 0 0 0 0,0 0 0 0 0,0 0 0 0 0,0 0 0 0 0,1 0 0 0 0,-1 0 0 0 0,0 0 0 0 0,0 0 0 0 0,0 0 0 0 0,0 0 0 0 0,1 0-1 0 0,-1 0 1 0 0,0 0 0 0 0,0 0 0 0 0,0 0 0 0 0,0 0 0 0 0,1 1 0 0 0,-1-1 0 0 0,7 11 237 0 0,7 25-361 0 0,-11-26 203 0 0,12 38-120 0 0,-12-36-160 0 0,1 0-1 0 0,-1 0 1 0 0,2 0-1 0 0,0-1 0 0 0,0 0 1 0 0,1 0-1 0 0,8 11 1 0 0,-12-19-229 0 0,1 0 0 0 0,0 0 0 0 0,0-1 0 0 0,0 1 0 0 0,0-1 0 0 0,6 4 0 0 0,-6-4-77 0 0,9 4-1277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7.0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5527 0 0,'0'11'590'0'0,"11"214"9349"0"0,0-127-8677 0 0,-8-75-944 0 0,12 129 1157 0 0,-13-120-1299 0 0,1 0-1 0 0,8 39 1 0 0,-11-70-243 0 0,0-2-69 0 0,14-84-636 0 0,-9 66 551 0 0,9-23-1 0 0,-12 36 193 0 0,1 0 0 0 0,0 0 0 0 0,0 1 0 0 0,0-1 0 0 0,1 1 0 0 0,0 0 0 0 0,0 0 0 0 0,5-5 0 0 0,2 3-35 0 0,-8 7 81 0 0,0-1 0 0 0,0 1-1 0 0,0 0 1 0 0,0 0 0 0 0,0 0 0 0 0,0 0-1 0 0,0 0 1 0 0,0 1 0 0 0,0-1-1 0 0,0 1 1 0 0,0 0 0 0 0,0 0 0 0 0,0 0-1 0 0,0 0 1 0 0,0 1 0 0 0,-1-1-1 0 0,1 1 1 0 0,-1-1 0 0 0,1 1 0 0 0,-1 0-1 0 0,1 0 1 0 0,-1 0 0 0 0,0 1-1 0 0,0-1 1 0 0,0 0 0 0 0,3 6 0 0 0,2 4 278 0 0,0 0 0 0 0,0 1 1 0 0,-1 0-1 0 0,5 19 0 0 0,-7-21-41 0 0,-1 0 1 0 0,-1 0-1 0 0,0 0 0 0 0,0 0 0 0 0,-1 0 0 0 0,0 1 1 0 0,-1-1-1 0 0,-2 18 0 0 0,1-21-145 0 0,0-1 1 0 0,-1 0-1 0 0,0 0 0 0 0,0-1 1 0 0,0 1-1 0 0,-1 0 0 0 0,0-1 1 0 0,0 1-1 0 0,-1-1 0 0 0,0 0 1 0 0,0 0-1 0 0,0 0 0 0 0,-1-1 1 0 0,-7 8-1 0 0,7-8-88 0 0,-1-1-1 0 0,1 1 0 0 0,-1-1 1 0 0,0 0-1 0 0,0-1 1 0 0,0 0-1 0 0,0 0 1 0 0,0 0-1 0 0,-1 0 1 0 0,0-1-1 0 0,1 0 0 0 0,-1-1 1 0 0,0 1-1 0 0,0-1 1 0 0,0-1-1 0 0,0 1 1 0 0,-12-2-1 0 0,17 1-37 0 0,0 0 1 0 0,-1-1-1 0 0,1 0 0 0 0,0 1 1 0 0,0-1-1 0 0,-1 0 0 0 0,1 0 1 0 0,0 0-1 0 0,0 0 0 0 0,0-1 1 0 0,0 1-1 0 0,0 0 0 0 0,0-1 1 0 0,1 1-1 0 0,-1-1 0 0 0,0 0 1 0 0,1 0-1 0 0,-2-2 0 0 0,1 1-30 0 0,1 0 0 0 0,-1 0 0 0 0,1-1 0 0 0,0 1-1 0 0,0 0 1 0 0,0-1 0 0 0,0 1 0 0 0,1 0 0 0 0,-1-1 0 0 0,1 1-1 0 0,0-5 1 0 0,0 1-60 0 0,1 1-1 0 0,0 0 0 0 0,0-1 1 0 0,0 1-1 0 0,1 0 1 0 0,0 0-1 0 0,0 0 0 0 0,0 0 1 0 0,1 1-1 0 0,0-1 1 0 0,0 0-1 0 0,0 1 0 0 0,5-5 1 0 0,-3 5 3 0 0,-1 1 0 0 0,1 0-1 0 0,0 0 1 0 0,1 0 0 0 0,-1 1 0 0 0,1 0 0 0 0,0 0 0 0 0,7-3 0 0 0,52-13-292 0 0,-37 11 345 0 0,53-21 6 0 0,-21 6 15 0 0,-45 19 37 0 0,0-2 0 0 0,0 0 1 0 0,-1-1-1 0 0,0 0 0 0 0,0-1 0 0 0,-1-1 0 0 0,0 0 0 0 0,20-18 0 0 0,-25 17-4 0 0,-1 0 1 0 0,9-16-1 0 0,-14 23 2 0 0,-1 3 11 0 0,-1-1 1 0 0,0 1 0 0 0,1-1-1 0 0,-1 1 1 0 0,1-1-1 0 0,-1 1 1 0 0,0-1 0 0 0,0 1-1 0 0,1-1 1 0 0,-1 0-1 0 0,0 1 1 0 0,0-1-1 0 0,0 0 1 0 0,1 1 0 0 0,-1-1-1 0 0,0 1 1 0 0,0-1-1 0 0,0 0 1 0 0,0 1 0 0 0,0-1-1 0 0,0 0 1 0 0,-1 1-1 0 0,1-1 1 0 0,0 0 0 0 0,0 1-1 0 0,0-1 1 0 0,0 1-1 0 0,-1-1 1 0 0,1 0-1 0 0,0 1 1 0 0,-1-1 0 0 0,1 1-1 0 0,0-1 1 0 0,-1 1-1 0 0,1-1 1 0 0,-1 1 0 0 0,1-1-1 0 0,-1 1 1 0 0,1 0-1 0 0,-1-1 1 0 0,1 1 0 0 0,-1-1-1 0 0,1 1 1 0 0,-1 0-1 0 0,0 0 1 0 0,1-1-1 0 0,-1 1 1 0 0,1 0 0 0 0,-1 0-1 0 0,0 0 1 0 0,0 0-1 0 0,-1-1 34 0 0,0 1 0 0 0,0 0 0 0 0,0 0 0 0 0,0 0 0 0 0,0 0 0 0 0,0 0 0 0 0,1 0 0 0 0,-1 0 0 0 0,0 1 0 0 0,0-1 0 0 0,0 1 0 0 0,0-1 0 0 0,1 1 0 0 0,-1 0 0 0 0,0 0 0 0 0,-2 1 0 0 0,1 0 0 0 0,1 1 1 0 0,-1 0 0 0 0,1 0-1 0 0,0 0 1 0 0,-1 0-1 0 0,1 0 1 0 0,1 0-1 0 0,-1 0 1 0 0,0 1 0 0 0,1-1-1 0 0,0 0 1 0 0,-1 1-1 0 0,0 5 1 0 0,1-3-2 0 0,1-1 0 0 0,0 1 0 0 0,-1-1-1 0 0,2 1 1 0 0,-1 0 0 0 0,1-1 0 0 0,0 1 0 0 0,2 7 0 0 0,-1-5-28 0 0,1 1 0 0 0,1-1 0 0 0,-1 0 0 0 0,1 0 0 0 0,1-1 1 0 0,-1 1-1 0 0,1-1 0 0 0,0 0 0 0 0,1 0 0 0 0,0-1 0 0 0,9 9 0 0 0,-5-7-166 0 0,0 0 0 0 0,0-1 0 0 0,1-1 0 0 0,0 1 0 0 0,0-2 0 0 0,0 1 0 0 0,1-2 0 0 0,0 1 0 0 0,0-2 0 0 0,20 4 1 0 0,-12-3-518 0 0,-15-2 302 0 0,0-1 0 0 0,0 0-1 0 0,0-1 1 0 0,0 1 0 0 0,1-1-1 0 0,-1 0 1 0 0,0 0 0 0 0,0-1-1 0 0,0 1 1 0 0,0-1 0 0 0,9-3-1 0 0,1-2-1983 0 0,0-1-3156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7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7831 0 0,'1'2'603'0'0,"2"2"-480"0"0,-1 1 0 0 0,0-1 0 0 0,0 1 0 0 0,-1 0 0 0 0,1-1 0 0 0,-1 1 0 0 0,1 7 0 0 0,0 2 673 0 0,15 70 4296 0 0,14 57-857 0 0,-29-135-4029 0 0,0 2 98 0 0,1 0 0 0 0,-2 0 1 0 0,1 0-1 0 0,0 12 1 0 0,-2-20-289 0 0,0 1 1 0 0,1-1 0 0 0,-1 0 0 0 0,0 0 0 0 0,0 1 0 0 0,0-1 0 0 0,0 0 0 0 0,0 0 0 0 0,0 1-1 0 0,0-1 1 0 0,0 0 0 0 0,0 0 0 0 0,0 1 0 0 0,0-1 0 0 0,0 0 0 0 0,0 0 0 0 0,0 1-1 0 0,-1-1 1 0 0,1 0 0 0 0,0 0 0 0 0,0 1 0 0 0,0-1 0 0 0,0 0 0 0 0,0 0 0 0 0,0 1 0 0 0,-1-1-1 0 0,1 0 1 0 0,0 0 0 0 0,0 0 0 0 0,0 0 0 0 0,-1 1 0 0 0,1-1 0 0 0,0 0 0 0 0,0 0 0 0 0,0 0-1 0 0,-1 0 1 0 0,1 0 0 0 0,-1 1 0 0 0,-7-9 176 0 0,-6-15-127 0 0,12 18-37 0 0,1-1-1 0 0,-1 1 1 0 0,1 0 0 0 0,0 0-1 0 0,0 0 1 0 0,1-1 0 0 0,0 1-1 0 0,0 0 1 0 0,0 0 0 0 0,1-1-1 0 0,-1 1 1 0 0,1 0 0 0 0,0 0 0 0 0,1 0-1 0 0,-1 0 1 0 0,1 0 0 0 0,0 0-1 0 0,0 0 1 0 0,1 0 0 0 0,-1 1-1 0 0,1-1 1 0 0,0 1 0 0 0,1 0-1 0 0,4-5 1 0 0,21-25 412 0 0,-24 27-314 0 0,1 0-1 0 0,0 0 0 0 0,0 1 0 0 0,0-1 0 0 0,1 2 0 0 0,0-1 1 0 0,12-7-1 0 0,-18 13-108 0 0,12-8 199 0 0,1 1-1 0 0,0 0 1 0 0,1 2-1 0 0,-1-1 1 0 0,23-4-1 0 0,-13 5-391 0 0,9-2-900 0 0,-11 8-5547 0 0,-9 3-1042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7.9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0 8287 0 0,'0'3'75'0'0,"0"0"-1"0"0,1 0 0 0 0,-1-1 0 0 0,-1 1 0 0 0,1 0 0 0 0,0 0 1 0 0,-1-1-1 0 0,1 1 0 0 0,-1 0 0 0 0,0-1 0 0 0,-2 5 1 0 0,0 2-76 0 0,3-6 1 0 0,0-1 0 0 0,-1 0 1 0 0,1 1-1 0 0,0-1 0 0 0,0 0 1 0 0,1 0-1 0 0,-1 1 0 0 0,1-1 1 0 0,-1 0-1 0 0,1 0 0 0 0,-1 1 1 0 0,1-1-1 0 0,1 2 0 0 0,4 13 214 0 0,-5 1 970 0 0,0 0 0 0 0,-1 1-1 0 0,0-1 1 0 0,-2 1-1 0 0,0-1 1 0 0,-8 31 0 0 0,4-28-1299 0 0,-10 21 0 0 0,7-20-1118 0 0,8-19 302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8.4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62 179 6447 0 0,'0'0'3296'0'0,"2"-1"-1846"0"0,72-37 2543 0 0,-72 37-3812 0 0,12-3 367 0 0,14-19 79 0 0,-26 22-439 0 0,-1-1 17 0 0,3-4-52 0 0,-1 1 0 0 0,0 0 0 0 0,0-1-1 0 0,0 0 1 0 0,-1 0 0 0 0,0 0 0 0 0,0 0-1 0 0,-1 0 1 0 0,1 0 0 0 0,-1 0 0 0 0,-1 0-1 0 0,1-1 1 0 0,-1-8 0 0 0,0 15-138 0 0,0-1 1 0 0,0 1-1 0 0,0-1 1 0 0,0 1-1 0 0,0-1 1 0 0,0 1-1 0 0,0-1 0 0 0,0 1 1 0 0,-1 0-1 0 0,1-1 1 0 0,0 1-1 0 0,0-1 1 0 0,0 1-1 0 0,0-1 1 0 0,-1 1-1 0 0,1 0 1 0 0,0-1-1 0 0,0 1 0 0 0,-1 0 1 0 0,1-1-1 0 0,-1 0 1 0 0,-1-5 873 0 0,-1 6-657 0 0,-3 0-148 0 0,1 1-1 0 0,0 0 0 0 0,-1 0 1 0 0,1 0-1 0 0,0 0 0 0 0,0 1 1 0 0,0 0-1 0 0,0 0 0 0 0,0 0 1 0 0,0 1-1 0 0,-7 5 0 0 0,0 1 82 0 0,1 1 0 0 0,0 1 0 0 0,1-1 1 0 0,0 2-1 0 0,1-1 0 0 0,0 1 0 0 0,1 1 0 0 0,0 0 0 0 0,1 0 0 0 0,-6 15 0 0 0,8-16-58 0 0,0 2 1 0 0,1-1-1 0 0,1 0 0 0 0,0 1 1 0 0,-2 25-1 0 0,5-32-71 0 0,0 0 1 0 0,0 0-1 0 0,1 0 0 0 0,0 0 1 0 0,0 0-1 0 0,1 0 0 0 0,0 0 0 0 0,0-1 1 0 0,0 1-1 0 0,1-1 0 0 0,0 1 1 0 0,0-1-1 0 0,6 8 0 0 0,-4-8-122 0 0,1 0 0 0 0,-1 0 1 0 0,1-1-1 0 0,0 0 0 0 0,1 0 0 0 0,-1 0 0 0 0,1-1 0 0 0,0 0 0 0 0,0 0 0 0 0,0-1 1 0 0,0 0-1 0 0,13 4 0 0 0,-7-4-173 0 0,1 1 1 0 0,0-2-1 0 0,0 0 0 0 0,1 0 1 0 0,-1-2-1 0 0,18 0 1 0 0,29-3-3725 0 0,-31 0-2604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8.9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217 15 5063 0 0,'0'0'390'0'0,"-2"-2"-252"0"0,1 1-20 0 0,0 0-1 0 0,1 0 0 0 0,-1 0 0 0 0,0 0 0 0 0,-1 0 0 0 0,1 0 0 0 0,0 0 0 0 0,0 1 0 0 0,0-1 0 0 0,0 0 1 0 0,-1 1-1 0 0,1-1 0 0 0,0 1 0 0 0,-1-1 0 0 0,1 1 0 0 0,0 0 0 0 0,-1-1 0 0 0,-1 1 0 0 0,-1 0 1007 0 0,-1 0-1 0 0,1 1 1 0 0,-1 0-1 0 0,-6 1 0 0 0,0 0-54 0 0,6-1-743 0 0,0 1 0 0 0,0-1 1 0 0,0 1-1 0 0,1-1 0 0 0,-1 2 1 0 0,0-1-1 0 0,1 0 0 0 0,0 1 0 0 0,-8 5 1 0 0,2 1 156 0 0,1 0 0 0 0,-11 15 0 0 0,4-5 46 0 0,10-11-399 0 0,2-1 0 0 0,-1 1 0 0 0,1 0 0 0 0,0 0 0 0 0,1 1 0 0 0,0-1 0 0 0,0 1 0 0 0,-2 13 0 0 0,4-15-26 0 0,0-3-64 0 0,0 1 1 0 0,0 0-1 0 0,1 0 1 0 0,-1 0 0 0 0,2 5-1 0 0,-1-1 3 0 0,2 7 24 0 0,8-5-54 0 0,3-4-2 0 0,-9-6-1 0 0,9 0 24 0 0,19-8-25 0 0,-22 3-54 0 0,1 0 0 0 0,-1 0 0 0 0,0-1-1 0 0,-1-1 1 0 0,1 0 0 0 0,15-12 0 0 0,-11 7-73 0 0,-12 10 93 0 0,0-1 0 0 0,0 1 1 0 0,0 0-1 0 0,0-1 1 0 0,-1 1-1 0 0,1-1 0 0 0,0 0 1 0 0,-1 0-1 0 0,0 0 1 0 0,3-3-1 0 0,12-19-175 0 0,-14 21 115 0 0,-3 7 23 0 0,-3 9-70 0 0,1 1-1 0 0,0-1 0 0 0,0 21 1 0 0,3-30-29 0 0,1-1 1 0 0,0 0 0 0 0,0 0 0 0 0,0 0 0 0 0,0 1-1 0 0,1-1 1 0 0,1 3 0 0 0,-1-2-212 0 0,-1-3 163 0 0,-1 0-1 0 0,0 0 1 0 0,1-1-1 0 0,-1 1 0 0 0,0 0 1 0 0,1 0-1 0 0,-1-1 1 0 0,1 1-1 0 0,-1 0 1 0 0,1-1-1 0 0,0 1 1 0 0,-1-1-1 0 0,1 1 0 0 0,0-1 1 0 0,-1 1-1 0 0,1-1 1 0 0,0 1-1 0 0,0-1 1 0 0,-1 0-1 0 0,1 1 1 0 0,0-1-1 0 0,0 0 1 0 0,1 1-1 0 0,12 2-1637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9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 39 11455 0 0,'0'0'528'0'0,"-1"-2"-16"0"0,-3-3-461 0 0,0 0 0 0 0,0 1 0 0 0,0-1 0 0 0,0 1 1 0 0,0 0-1 0 0,-7-4 0 0 0,10 7 28 0 0,0 1 1 0 0,0 0 0 0 0,1 0-1 0 0,-1 0 1 0 0,0 0 0 0 0,0 0 0 0 0,0 0-1 0 0,1 0 1 0 0,-1 0 0 0 0,0 0-1 0 0,0 0 1 0 0,1 1 0 0 0,-1-1-1 0 0,0 0 1 0 0,0 0 0 0 0,1 1-1 0 0,-1-1 1 0 0,-1 1 0 0 0,0 0 206 0 0,-2 0-113 0 0,0 0 1 0 0,1 0 0 0 0,-1 1-1 0 0,1 0 1 0 0,-1-1 0 0 0,1 1 0 0 0,0 0-1 0 0,-1 1 1 0 0,1-1 0 0 0,0 0 0 0 0,1 1-1 0 0,-1 0 1 0 0,0 0 0 0 0,1 0-1 0 0,-1 0 1 0 0,1 0 0 0 0,0 0 0 0 0,0 0-1 0 0,0 1 1 0 0,1-1 0 0 0,-1 1-1 0 0,1-1 1 0 0,-2 8 0 0 0,-1 7 244 0 0,-1-1 195 0 0,-2 25 0 0 0,6-36-529 0 0,1 0 0 0 0,0 0 0 0 0,0 0 0 0 0,0 0 0 0 0,1-1 0 0 0,0 1 0 0 0,0 0 0 0 0,3 7 0 0 0,1 0-47 0 0,0 0 0 0 0,1-1 0 0 0,0 0 0 0 0,1 0 0 0 0,1 0 0 0 0,0-1 0 0 0,12 13 0 0 0,-16-19-102 0 0,0-1-1 0 0,0-1 0 0 0,0 1 0 0 0,1 0 0 0 0,-1-1 1 0 0,1 0-1 0 0,0 0 0 0 0,0-1 0 0 0,0 1 0 0 0,0-1 1 0 0,0 0-1 0 0,1 0 0 0 0,-1-1 0 0 0,1 0 0 0 0,-1 0 1 0 0,1 0-1 0 0,-1 0 0 0 0,1-1 0 0 0,-1 0 0 0 0,8-1 1 0 0,-8 0-256 0 0,0 0 0 0 0,-1 0 0 0 0,1 0 0 0 0,-1-1 0 0 0,1 0 0 0 0,-1 0 0 0 0,7-4 0 0 0,13-11-1169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49.6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0 11863 0 0,'-38'196'2294'0'0,"31"-155"-1020"0"0,-9 71 1884 0 0,14-89-2449 0 0,1-1 0 0 0,3 42 1 0 0,-2-61-401 0 0,12 7-162 0 0,-11-9-149 0 0,1-1 1 0 0,-1 1-1 0 0,0 0 1 0 0,0-1-1 0 0,1 1 1 0 0,-1-1 0 0 0,0 1-1 0 0,1-1 1 0 0,-1 0-1 0 0,0 1 1 0 0,1-1-1 0 0,-1 0 1 0 0,0 0-1 0 0,1 0 1 0 0,-1 0 0 0 0,1 0-1 0 0,-1 0 1 0 0,0-1-1 0 0,1 1 1 0 0,-1 0-1 0 0,0-1 1 0 0,1 1 0 0 0,-1-1-1 0 0,0 1 1 0 0,0-1-1 0 0,1 0 1 0 0,-1 0-1 0 0,0 1 1 0 0,1-2 0 0 0,5-4-137 0 0,-1 1 1 0 0,1-1-1 0 0,9-13 0 0 0,-5 7-202 0 0,2-4-253 0 0,0-1 0 0 0,12-19 1 0 0,-16 23 312 0 0,0 1-1 0 0,13-14 1 0 0,-18 21 242 0 0,0 1 0 0 0,1 0-1 0 0,-1 0 1 0 0,1 1 0 0 0,0-1-1 0 0,0 1 1 0 0,0 0 0 0 0,10-4-1 0 0,1 3 41 0 0,-14 4 9 0 0,0-1 0 0 0,0 1 1 0 0,-1 0-1 0 0,1 0 1 0 0,0 0-1 0 0,0 0 0 0 0,-1 0 1 0 0,3 1-1 0 0,0 0 45 0 0,0 1 1 0 0,0 0-1 0 0,-1 0 0 0 0,1 0 0 0 0,-1 0 0 0 0,1 1 0 0 0,-1-1 0 0 0,0 1 1 0 0,0 0-1 0 0,0 0 0 0 0,0 0 0 0 0,3 5 0 0 0,4 6 353 0 0,13 24 0 0 0,-13-21-173 0 0,0 1 0 0 0,-2 0 0 0 0,0 0-1 0 0,-1 1 1 0 0,6 22 0 0 0,-1 8-13 0 0,-7-30-477 0 0,0 0 1 0 0,-1 0 0 0 0,1 27-1 0 0,-4-17-4492 0 0,-1-2-1612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53.8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6447 0 0,'0'0'7456'0'0,"1"2"-6714"0"0,17 34 197 0 0,-3 1 0 0 0,0 1 0 0 0,-3 0 0 0 0,-1 0 0 0 0,7 48 0 0 0,15 194 1087 0 0,-16-130-1508 0 0,-4-44-284 0 0,26 278 140 0 0,-39-382-379 0 0,19 214-1222 0 0,-17-199 747 0 0,2 7-626 0 0,0-9-2745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54.3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85 11663 0 0,'0'0'531'0'0,"-2"0"-8"0"0,-14 0 2049 0 0,18-1-1762 0 0,6-3-357 0 0,0 0 0 0 0,1 1-1 0 0,-1 0 1 0 0,1 0 0 0 0,0 1-1 0 0,14-2 1 0 0,58-4 1259 0 0,-78 8-1647 0 0,272 0 3287 0 0,-200 2-2695 0 0,293-16 1101 0 0,-238 6-1619 0 0,-11-1-73 0 0,55-2 12 0 0,-74 5-382 0 0,48 0-604 0 0,-147 6 813 0 0,43 3-2173 0 0,-15 4-5103 0 0,-15-3 397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37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3091 628 5871 0 0,'0'0'534'0'0,"3"-2"-438"0"0,-2 1-94 0 0,0 0 1 0 0,0 0 0 0 0,-1 0-1 0 0,1 0 1 0 0,0 0 0 0 0,0 0-1 0 0,0-1 1 0 0,-1 1-1 0 0,1 0 1 0 0,-1-1 0 0 0,1 1-1 0 0,-1 0 1 0 0,0-1 0 0 0,1 1-1 0 0,-1-1 1 0 0,0 1 0 0 0,0-1-1 0 0,0 1 1 0 0,0 0-1 0 0,0-1 1 0 0,0 1 0 0 0,0-1-1 0 0,-1 1 1 0 0,1-1 0 0 0,0 1-1 0 0,-1-2 1 0 0,-3-10 340 0 0,-11-26 0 0 0,7 17 194 0 0,3 8-375 0 0,0 1 0 0 0,-1-1 0 0 0,0 1-1 0 0,-1 0 1 0 0,-1 0 0 0 0,0 1 0 0 0,0 0 0 0 0,-1 1-1 0 0,-1-1 1 0 0,0 2 0 0 0,-22-19 0 0 0,-122-85 1028 0 0,98 77-1025 0 0,-16-11-180 0 0,48 31-3 0 0,0 0 1 0 0,-2 2-1 0 0,0 0 0 0 0,-1 2 1 0 0,0 1-1 0 0,-1 1 1 0 0,-49-12-1 0 0,33 14 101 0 0,-1 1 0 0 0,0 2 0 0 0,0 3 0 0 0,-65 2 0 0 0,74 4-26 0 0,0 1 1 0 0,1 2-1 0 0,-1 2 0 0 0,1 1 0 0 0,-44 17 0 0 0,55-15-15 0 0,1 1 0 0 0,-24 15 0 0 0,3 0-15 0 0,-117 78-27 0 0,7-3 0 0 0,40-31 0 0 0,47-27 0 0 0,-63 44-4 0 0,106-69 18 0 0,1 1 1 0 0,0 1-1 0 0,-21 26 1 0 0,32-32-14 0 0,-1 0 1 0 0,-1 0 0 0 0,0-2 0 0 0,-1 0 0 0 0,-18 12-1 0 0,-165 126-1 0 0,143-106 0 0 0,-43 40 168 0 0,50-41-6 0 0,33-33-123 0 0,1 2 0 0 0,1 0 0 0 0,0 0-1 0 0,-18 26 1 0 0,14-13-21 0 0,2 0 0 0 0,1 2-1 0 0,-21 53 1 0 0,-2 29 46 0 0,2-23-11 0 0,18-31-45 0 0,-41 151 48 0 0,41-125-24 0 0,-12 141 0 0 0,2-37-32 0 0,23-162 0 0 0,-24 132 64 0 0,13-75-25 0 0,-3 24 50 0 0,2 52 227 0 0,5-59-184 0 0,0 125-1 0 0,7-91-18 0 0,4-58-13 0 0,-1-39-4 0 0,6 63 0 0 0,6 24-11 0 0,-4-34-34 0 0,0 43-6 0 0,-4-55-26 0 0,0 11 6 0 0,2 33 14 0 0,-1 22-39 0 0,-3-112 0 0 0,-3 40 0 0 0,0-42 0 0 0,3 47 0 0 0,14 166 66 0 0,-2-20 7 0 0,0-140-39 0 0,0 4-15 0 0,-10-63 22 0 0,10 38 0 0 0,-5-24-5 0 0,-2-13-11 0 0,1-1-1 0 0,16 38 1 0 0,-10-34-25 0 0,-9-21 0 0 0,0 0 0 0 0,29 50 64 0 0,-20-38-64 0 0,56 47 0 0 0,-58-56 0 0 0,-1-1 0 0 0,1 0 0 0 0,1-1 0 0 0,-1 0 0 0 0,1-1 0 0 0,0 0 0 0 0,19 4 0 0 0,-18-5 9 0 0,1-2-1 0 0,0 0 1 0 0,0 0-1 0 0,22-1 0 0 0,58-8 61 0 0,-39 3-52 0 0,-36 1-17 0 0,33-7 0 0 0,-36 6 0 0 0,0 1 0 0 0,0 1 0 0 0,21-1 0 0 0,88 4-64 0 0,-122-1 58 0 0,1 0 1 0 0,0 0-1 0 0,0 1 0 0 0,-1-1 0 0 0,1 1 0 0 0,0-1 1 0 0,-1 1-1 0 0,1 1 0 0 0,0-1 0 0 0,3 2 0 0 0,4 2-10 0 0,11 3-3 0 0,-7-2-17 0 0,1-1-1 0 0,0-1 0 0 0,0 0 0 0 0,1-1 0 0 0,19 1 0 0 0,6 0 16 0 0,0 2 0 0 0,82 23-1 0 0,-108-24 22 0 0,0-1 0 0 0,0 0 0 0 0,0-2 0 0 0,0 0 0 0 0,0 0 0 0 0,0-2 0 0 0,1 0 0 0 0,-1-1 0 0 0,17-3 0 0 0,28-6 5 0 0,-18 4-48 0 0,-1-2 0 0 0,53-17 0 0 0,-88 22 22 0 0,1-1 1 0 0,-2 1-1 0 0,11-8 0 0 0,8-4 0 0 0,-15 9 12 0 0,-1 0-1 0 0,0 0 0 0 0,-1-1 1 0 0,12-11-1 0 0,11-9-2 0 0,79-64-52 0 0,-8 2 64 0 0,-63 57 0 0 0,-17 14 0 0 0,43-30 0 0 0,26-13-73 0 0,-59 38 14 0 0,1 1-1 0 0,39-19 0 0 0,-10 13-237 0 0,-51 21 274 0 0,-1 0-1 0 0,0-1 1 0 0,0 0 0 0 0,0-1 0 0 0,-1 1 0 0 0,15-20-1 0 0,17-24 24 0 0,14-16 0 0 0,-49 60 2 0 0,1-1 0 0 0,-1 0 0 0 0,-1 0-1 0 0,6-13 1 0 0,6-8 43 0 0,10-15-23 0 0,5-3 38 0 0,-3-2 0 0 0,36-85 0 0 0,-27 39-62 0 0,9-25 15 0 0,-19 45 41 0 0,24-77-55 0 0,-38 85-135 0 0,9-103-1 0 0,-9-72-1301 0 0,-14 230 1333 0 0,2-26-182 0 0,0-9-271 0 0,-4-57 1 0 0,-3 28 163 0 0,-8-60 100 0 0,-16-103 330 0 0,30 132 195 0 0,0 43-176 0 0,0 39-54 0 0,10-51-1 0 0,-3 28 53 0 0,11-49 159 0 0,-3 18 156 0 0,-13 65-165 0 0,7-21 0 0 0,-6 24-94 0 0,0-1 1 0 0,2-19-1 0 0,-2 10 34 0 0,1 0 0 0 0,1 0 0 0 0,0 1 0 0 0,15-33 0 0 0,-3 24 148 0 0,0-2-17 0 0,22-54 463 0 0,-6 16-267 0 0,-12 18-208 0 0,37-93 136 0 0,-51 119-332 0 0,0-1 0 0 0,-2 1 0 0 0,5-48 0 0 0,-10 43 159 0 0,0-1 1 0 0,-3 0-1 0 0,0 1 1 0 0,-2-1-1 0 0,-1 1 1 0 0,-2 0-1 0 0,-1 1 1 0 0,-17-43-1 0 0,-27-75 744 0 0,-12-28-530 0 0,36 101-431 0 0,14 36-351 0 0,-1 0-1 0 0,-27-45 1 0 0,42 83 304 0 0,-16-26-1331 0 0,-24-32 0 0 0,20 36-3909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54.6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13503 0 0,'0'0'600'0'0,"2"12"120"0"0,-4 4-576 0 0,2 0-144 0 0,0-2 0 0 0,0 2 0 0 0,0 2 400 0 0,0 2 48 0 0,-2-2 16 0 0,2 4 0 0 0,0 2-360 0 0,2 4-104 0 0,0 0 0 0 0,0 0 64 0 0,0 0-1224 0 0,0-2-248 0 0,0-2-40 0 0,2-8-16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55.0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61 4399 0 0,'2'-16'192'0'0,"0"10"48"0"0,0-2-240 0 0,2-2 0 0 0,4 4 0 0 0,2-2 280 0 0,0 4 8 0 0,4 2 0 0 0,0 2 0 0 0,2 0-72 0 0,0 2-16 0 0,0 0 0 0 0,2 2 0 0 0,2 0-200 0 0,2 0 0 0 0</inkml:trace>
  <inkml:trace contextRef="#ctx0" brushRef="#br0" timeOffset="1">320 127 9183 0 0,'-2'1'422'0'0,"-63"56"1615"0"0,64-55-1230 0 0,-1-1-62 0 0,-3 4-289 0 0,4-4 173 0 0,1 1-370 0 0,1 0-251 0 0,1 0 0 0 0,-1 1 0 0 0,0-1-1 0 0,1-1 1 0 0,-1 1 0 0 0,1 0 0 0 0,0 0 0 0 0,-1 0 0 0 0,1-1 0 0 0,0 1 0 0 0,0-1-1 0 0,0 0 1 0 0,0 1 0 0 0,3 0 0 0 0,38 14-23 0 0,-16-6 21 0 0,-6-1 55 0 0,90 42 1423 0 0,-98-43-1226 0 0,0-1-1 0 0,-1 2 1 0 0,0 0 0 0 0,0 0-1 0 0,21 22 1 0 0,-29-25 154 0 0,0 0 0 0 0,0 0 0 0 0,-1 0 0 0 0,0 0 0 0 0,0 1 0 0 0,3 10 0 0 0,-5-15-295 0 0,-1 1 1 0 0,0-1-1 0 0,0 1 1 0 0,0-1 0 0 0,0 0-1 0 0,0 1 1 0 0,-1-1-1 0 0,1 0 1 0 0,-1 1-1 0 0,0-1 1 0 0,1 0-1 0 0,-3 5 1 0 0,1-2 78 0 0,-1 1-43 0 0,0 1 0 0 0,0-1 0 0 0,-1 0 0 0 0,1 0 0 0 0,-1-1 0 0 0,0 1 1 0 0,-9 8-1 0 0,-39 32 506 0 0,45-40-602 0 0,-7 3-228 0 0,0 0 0 0 0,0-1 0 0 0,0 0-1 0 0,-1-1 1 0 0,0-1 0 0 0,0 0 0 0 0,-21 4 0 0 0,17-5-1628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55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7 10591 0 0,'-23'11'819'0'0,"23"-11"-814"0"0,0 0 1 0 0,-1 0-1 0 0,1 0 1 0 0,0 0-1 0 0,0 0 1 0 0,0 0-1 0 0,0 0 1 0 0,0 0-1 0 0,-1 0 1 0 0,1 0-1 0 0,0 0 1 0 0,0 0-1 0 0,0 0 1 0 0,0 0-1 0 0,0 0 1 0 0,0 1-1 0 0,-1-1 1 0 0,1 0-1 0 0,0 0 1 0 0,0 0-1 0 0,0 0 1 0 0,0 0-1 0 0,0 0 1 0 0,0 0-1 0 0,0 0 1 0 0,-1 0-1 0 0,1 1 1 0 0,0-1-1 0 0,0 0 1 0 0,0 0-1 0 0,0 0 1 0 0,0 0-1 0 0,0 0 1 0 0,0 0-1 0 0,0 1 1 0 0,0-1-1 0 0,0 0 1 0 0,0 0-1 0 0,0 0 0 0 0,0 0 1 0 0,0 0-1 0 0,0 1 1 0 0,0-1-1 0 0,0 0 1 0 0,0 0-1 0 0,0 0 1 0 0,0 0-1 0 0,0 0 1 0 0,0 0-1 0 0,0 1 1 0 0,0-1-1 0 0,13 29 308 0 0,37 93 2014 0 0,20 104 1041 0 0,-68-219-3168 0 0,-1-3 14 0 0,1 0-1 0 0,0 0 0 0 0,0 0 1 0 0,0-1-1 0 0,0 1 0 0 0,0-1 1 0 0,1 1-1 0 0,4 4 0 0 0,-6-7-1 0 0,0-3-16 0 0,8-11 25 0 0,-2-1 1 0 0,1-1-1 0 0,-1 0 0 0 0,-1 0 0 0 0,-1 0 0 0 0,4-18 0 0 0,13-33-117 0 0,-18 55-106 0 0,-1-1 0 0 0,4-21-1 0 0,-5 20-157 0 0,0 1-1 0 0,6-15 0 0 0,7-21-857 0 0,2-6-1446 0 0,0 19-3662 0 0,-10 23 1019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55.9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 6911 0 0,'12'21'715'0'0,"-7"-11"9"0"0,0-1 1 0 0,0 1-1 0 0,1-1 0 0 0,0 0 1 0 0,1-1-1 0 0,-1 0 0 0 0,2 0 1 0 0,-1 0-1 0 0,1-1 0 0 0,0 0 1 0 0,11 7-1 0 0,-15-11-553 0 0,1 0-1 0 0,-1-1 1 0 0,0 1-1 0 0,1-1 1 0 0,0 0 0 0 0,-1 0-1 0 0,1-1 1 0 0,0 0-1 0 0,0 1 1 0 0,0-2 0 0 0,0 1-1 0 0,0 0 1 0 0,0-1-1 0 0,0 0 1 0 0,0 0 0 0 0,0-1-1 0 0,0 1 1 0 0,0-1-1 0 0,0 0 1 0 0,0 0 0 0 0,6-3-1 0 0,-8 2-91 0 0,0 1 0 0 0,1-1 0 0 0,-1 0 0 0 0,0-1 0 0 0,-1 1 0 0 0,1 0 0 0 0,0-1 0 0 0,-1 1 0 0 0,1-1 0 0 0,-1 0 0 0 0,0 0 0 0 0,0 0 0 0 0,0 0 0 0 0,0 0 0 0 0,0-1 0 0 0,0-3 0 0 0,1 0 51 0 0,0 1 1 0 0,-1-1 0 0 0,0 0-1 0 0,0-1 1 0 0,-1 1 0 0 0,1-14-1 0 0,-3 16-31 0 0,0 0 0 0 0,0 1-1 0 0,0-1 1 0 0,-1 1-1 0 0,1-1 1 0 0,-1 1-1 0 0,-1 0 1 0 0,-2-6-1 0 0,3 8-52 0 0,0 0 1 0 0,0 0-1 0 0,0 0 0 0 0,-1 0 1 0 0,1 1-1 0 0,0-1 0 0 0,-1 1 0 0 0,1-1 1 0 0,-1 1-1 0 0,0 0 0 0 0,1 0 1 0 0,-1 0-1 0 0,-3 0 0 0 0,2 0-38 0 0,1 0 1 0 0,-1 1-1 0 0,1 0 0 0 0,-1 0 0 0 0,1 0 0 0 0,-1 0 1 0 0,1 0-1 0 0,-1 1 0 0 0,1-1 0 0 0,-1 1 1 0 0,1 0-1 0 0,-1 0 0 0 0,1 1 0 0 0,0-1 0 0 0,0 1 1 0 0,0-1-1 0 0,0 1 0 0 0,0 0 0 0 0,0 0 1 0 0,0 0-1 0 0,0 1 0 0 0,1-1 0 0 0,-1 1 0 0 0,1-1 1 0 0,0 1-1 0 0,0 0 0 0 0,-4 5 0 0 0,2-1-52 0 0,1 0 1 0 0,-1 0-1 0 0,1 1 0 0 0,0-1 0 0 0,1 1 0 0 0,0-1 0 0 0,0 1 1 0 0,0 0-1 0 0,1 0 0 0 0,1 0 0 0 0,-1 12 0 0 0,2-14-41 0 0,0-1 1 0 0,0 1-1 0 0,1-1 1 0 0,-1 0-1 0 0,1 0 0 0 0,0 1 1 0 0,1-1-1 0 0,-1 0 0 0 0,1-1 1 0 0,0 1-1 0 0,0 0 0 0 0,1-1 1 0 0,5 7-1 0 0,-3-5-566 0 0,1 0-1 0 0,-1 0 1 0 0,10 5 0 0 0,-11-7-692 0 0,1 0-1 0 0,0-1 1 0 0,0 0 0 0 0,8 2 0 0 0,4 0-4311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56.3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24 11543 0 0,'-5'-5'1235'0'0,"3"3"-1209"0"0,0 0 0 0 0,0 0 0 0 0,0 0 0 0 0,-1 0 0 0 0,1 0 0 0 0,0 1 0 0 0,-4-2 0 0 0,5 2 942 0 0,-13 0 2984 0 0,12 1-3771 0 0,-1 1 1 0 0,1 0-1 0 0,0 0 0 0 0,0 0 1 0 0,0 0-1 0 0,0 0 0 0 0,0 1 1 0 0,0-1-1 0 0,0 1 1 0 0,0-1-1 0 0,0 1 0 0 0,1 0 1 0 0,-1 0-1 0 0,1-1 0 0 0,-1 1 1 0 0,1 0-1 0 0,0 0 0 0 0,0 1 1 0 0,0-1-1 0 0,-1 3 1 0 0,0-1-118 0 0,0 1 0 0 0,1-1 1 0 0,0 1-1 0 0,0 0 0 0 0,0 0 1 0 0,0-1-1 0 0,1 1 0 0 0,0 0 0 0 0,0 6 1 0 0,2 6 25 0 0,1 0 0 0 0,8 28 0 0 0,-4-31-36 0 0,-4-10-47 0 0,0 0-1 0 0,1-1 1 0 0,0 1 0 0 0,0-1-1 0 0,0 1 1 0 0,0-1 0 0 0,0 0 0 0 0,1-1-1 0 0,-1 1 1 0 0,1-1 0 0 0,0 0 0 0 0,0 0-1 0 0,0 0 1 0 0,0-1 0 0 0,0 0 0 0 0,0 0-1 0 0,0 0 1 0 0,0 0 0 0 0,0-1-1 0 0,10 0 1 0 0,-12-1-7 0 0,0 0 0 0 0,0 1-1 0 0,0-1 1 0 0,0-1 0 0 0,0 1 0 0 0,0 0-1 0 0,0-1 1 0 0,0 1 0 0 0,-1-1 0 0 0,1 0-1 0 0,-1 0 1 0 0,1 0 0 0 0,1-3 0 0 0,2-1-21 0 0,0 0-1 0 0,0 0 1 0 0,9-13 0 0 0,5-12-40 0 0,-9 15 20 0 0,10-19-1 0 0,-21 35 42 0 0,0 0 0 0 0,0 0 0 0 0,0 0 0 0 0,0-1 0 0 0,0 1 0 0 0,0 0 0 0 0,0 0 0 0 0,0 0 0 0 0,0 0 0 0 0,0 0 0 0 0,0-1 0 0 0,0 1 0 0 0,1 0 0 0 0,-1 0 0 0 0,0 0 0 0 0,0 0 0 0 0,0 0 0 0 0,0 0 0 0 0,0 0 0 0 0,0 0 0 0 0,0 0 0 0 0,1-1 0 0 0,-1 1 0 0 0,0 0 0 0 0,0 0 0 0 0,0 0 0 0 0,0 0 0 0 0,0 0 0 0 0,1 0 0 0 0,-1 0 0 0 0,0 0 0 0 0,0 0 0 0 0,0 0 0 0 0,0 0 0 0 0,0 0 0 0 0,1 0 0 0 0,-1 0 0 0 0,3 5 0 0 0,2 12 0 0 0,-5-16 0 0 0,7 42-683 0 0,-5-26-465 0 0,9 30 1 0 0,-10-43 997 0 0,0 0 1 0 0,1 0 0 0 0,0 0-1 0 0,0 0 1 0 0,0-1 0 0 0,0 1-1 0 0,0-1 1 0 0,1 1 0 0 0,0-1-1 0 0,-1 0 1 0 0,1 0 0 0 0,5 4-1 0 0,-5-6-1318 0 0,7 1-32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56.6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 1375 0 0,'1'-1'107'0'0,"-1"1"-26"0"0,1 0 0 0 0,-1-1 1 0 0,1 1-1 0 0,-1 0 0 0 0,1 0 0 0 0,5-16 13540 0 0,-5 18-12018 0 0,1 2-1386 0 0,0 0 1 0 0,-1 1 0 0 0,1-1-1 0 0,-1 0 1 0 0,0 0 0 0 0,0 1 0 0 0,0-1-1 0 0,0 9 1 0 0,-4 39 500 0 0,1-19-381 0 0,-1 52-108 0 0,-3 152 152 0 0,14-80-4740 0 0,-1-124-1444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57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 4607 0 0,'1'-2'208'0'0,"1"2"-122"0"0,0-3-74 0 0,1-12 9262 0 0,2 38-7074 0 0,-1 1 0 0 0,2 39 1 0 0,-6 49-1114 0 0,-2-68-1502 0 0,2 1 0 0 0,8 50 0 0 0,3-23-3254 0 0,-9-59 1843 0 0</inkml:trace>
  <inkml:trace contextRef="#ctx0" brushRef="#br0" timeOffset="1">248 206 12583 0 0,'0'0'1135'0'0,"0"2"-932"0"0,6 17 525 0 0,0 0 1 0 0,-2 0-1 0 0,0 0 1 0 0,1 29-1 0 0,-4-31-669 0 0,1 0 54 0 0,1-1 1 0 0,6 21-1 0 0,-7-31-397 0 0,0 0 0 0 0,0 1 0 0 0,1-1 0 0 0,-1-1-1 0 0,2 1 1 0 0,-1 0 0 0 0,1-1 0 0 0,7 10 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0:57.4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1 5527 0 0,'-1'3'423'0'0,"-8"20"566"0"0,1 0 0 0 0,-6 36 0 0 0,-4 14 4624 0 0,-12 61-406 0 0,12-43-3419 0 0,-14 70-448 0 0,14-66-1310 0 0,11-57-1069 0 0,1 0-4307 0 0,1-6-1749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07.8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79 2303 0 0,'0'0'102'0'0,"2"3"-1"0"0,-2-3-131 0 0,1 1-1 0 0,-1-1 1 0 0,0 1-1 0 0,1-1 1 0 0,-1 0-1 0 0,0 1 1 0 0,1-1-1 0 0,-1 1 1 0 0,1-1-1 0 0,-1 0 1 0 0,1 1-1 0 0,-1-1 1 0 0,1 0-1 0 0,-1 0 1 0 0,1 1-1 0 0,0-1 1 0 0,-1 0-1 0 0,1 0 1 0 0,-1 0-1 0 0,1 0 1 0 0,-1 0-1 0 0,1 1 1 0 0,0-1-1 0 0,-1 0 1 0 0,1-1-1 0 0,-1 1 1 0 0,2 0-1 0 0,0 0 342 0 0,-1-1 0 0 0,1 0 0 0 0,-1 0 1 0 0,0 1-1 0 0,1-1 0 0 0,-1 0 0 0 0,1 0 0 0 0,-1 0 0 0 0,0 0 0 0 0,2-2 0 0 0,1-3 1049 0 0,1 1 0 0 0,-1-1-1 0 0,0-1 1 0 0,4-7 0 0 0,-7 12-618 0 0,0 1-525 0 0,-1-1-1 0 0,1 1 1 0 0,-1-1 0 0 0,1 1-1 0 0,-1-1 1 0 0,0 1-1 0 0,0-1 1 0 0,0 0-1 0 0,1 1 1 0 0,-2-1 0 0 0,1 1-1 0 0,0-1 1 0 0,-1-2-1 0 0,1 2 1172 0 0,-5-2-401 0 0,4 4-936 0 0,1-1 0 0 0,0 1-1 0 0,-1-1 1 0 0,1 1 0 0 0,0 0-1 0 0,-1-1 1 0 0,1 1 0 0 0,0-1-1 0 0,-1 1 1 0 0,1 0 0 0 0,-1-1-1 0 0,1 1 1 0 0,-1 0-1 0 0,1 0 1 0 0,0-1 0 0 0,-1 1-1 0 0,1 0 1 0 0,-1 0 0 0 0,1 0-1 0 0,-1 0 1 0 0,0 0 0 0 0,1 0-1 0 0,-1 0 1 0 0,1 0 0 0 0,-1 0-1 0 0,1 0 1 0 0,-1 0 0 0 0,1 0-1 0 0,-1 0 1 0 0,1 0 0 0 0,-1 0-1 0 0,0 0 1 0 0,-5 5 106 0 0,0-1 1 0 0,0 1-1 0 0,1 1 1 0 0,-1-1-1 0 0,1 1 1 0 0,0-1-1 0 0,1 1 0 0 0,-1 1 1 0 0,1-1-1 0 0,1 1 1 0 0,-7 13-1 0 0,-2 7 308 0 0,8-17-177 0 0,0-1 0 0 0,-5 19 0 0 0,8-25-226 0 0,0 1 0 0 0,1-1 0 0 0,0 1 0 0 0,0-1 0 0 0,0 1 0 0 0,0-1 1 0 0,0 1-1 0 0,1-1 0 0 0,-1 1 0 0 0,1-1 0 0 0,0 1 0 0 0,2 4 0 0 0,0 0 1 0 0,1 0-1 0 0,0-1 1 0 0,1 1 0 0 0,0-1-1 0 0,0 0 1 0 0,1 0-1 0 0,0-1 1 0 0,0 1 0 0 0,0-1-1 0 0,1 0 1 0 0,-1-1 0 0 0,14 8-1 0 0,-7-5 36 0 0,1-2-1 0 0,0 1 0 0 0,1-1 1 0 0,-1-1-1 0 0,1-1 1 0 0,19 4-1 0 0,-26-7-96 0 0,0-1 0 0 0,0 0 0 0 0,0 0 0 0 0,0 0 0 0 0,10-3 0 0 0,22 0-31 0 0,-26 3-145 0 0,0 0-1 0 0,0-1 1 0 0,0-1 0 0 0,0 0-1 0 0,-1-1 1 0 0,26-9 0 0 0,-28 7-994 0 0,0 1 1 0 0,-1-1 0 0 0,0-1 0 0 0,0 0-1 0 0,10-8 1 0 0,-12 6-5227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08.1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0 173 1839 0 0,'0'0'15334'0'0,"3"0"-14620"0"0,97-32 2655 0 0,5-1-1978 0 0,-61 20-1269 0 0,59-27 0 0 0,-60 23-530 0 0,-2-2-266 0 0,1 1-4990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116 280 2759 0 0,'0'0'12662'0'0,"2"-2"-12502"0"0,3-4-127 0 0,-1 0 1 0 0,1 0 0 0 0,-1-1 0 0 0,0 1 0 0 0,0-1 0 0 0,-1 0-1 0 0,0 0 1 0 0,0 0 0 0 0,-1 0 0 0 0,0-1 0 0 0,0 1 0 0 0,-1-1-1 0 0,0 1 1 0 0,1-10 0 0 0,-2 8 27 0 0,0 0 0 0 0,0 0 0 0 0,-1 0 0 0 0,0 0 0 0 0,0 0 0 0 0,-1 0 0 0 0,0 0 0 0 0,-1 0 0 0 0,0 1 0 0 0,0-1 1 0 0,-9-15-1 0 0,9 20 82 0 0,1 1 0 0 0,-1-1 1 0 0,1 1-1 0 0,-1 0 0 0 0,0 0 1 0 0,-1 0-1 0 0,1 0 0 0 0,0 0 1 0 0,-1 0-1 0 0,1 1 0 0 0,-1 0 1 0 0,0 0-1 0 0,-5-2 0 0 0,6 4-52 0 0,0 0 0 0 0,0 1 0 0 0,0-1 1 0 0,1 1-1 0 0,-1 0 0 0 0,0 0 0 0 0,0 0 0 0 0,1 0 0 0 0,-1 1 0 0 0,1-1 0 0 0,-1 1 0 0 0,-3 3 0 0 0,2-1-35 0 0,0-1 0 0 0,1 1 0 0 0,-1 0 0 0 0,1 0 0 0 0,0 1-1 0 0,1-1 1 0 0,-1 1 0 0 0,1-1 0 0 0,-1 1 0 0 0,2 0 0 0 0,-1 0 0 0 0,-2 8-1 0 0,2-1 5 0 0,0 0 0 0 0,0-1-1 0 0,1 1 1 0 0,1 18-1 0 0,1-16-106 0 0,0-1-1 0 0,2 0 1 0 0,0 0-1 0 0,0 1 1 0 0,1-2-1 0 0,1 1 1 0 0,0 0-1 0 0,1-1 1 0 0,0 0-1 0 0,1-1 1 0 0,0 1-1 0 0,1-1 1 0 0,0 0-1 0 0,1-1 1 0 0,0 0-1 0 0,0-1 1 0 0,1 0-1 0 0,20 15 1 0 0,-23-21-444 0 0,-1 1 1 0 0,1-1 0 0 0,0-1 0 0 0,0 1 0 0 0,0-1 0 0 0,0 0-1 0 0,1-1 1 0 0,-1 0 0 0 0,0 0 0 0 0,1 0 0 0 0,-1-1 0 0 0,15-2 0 0 0,-3 0-1288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45.7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87 784 7831 0 0,'-7'1'250'0'0,"-1"0"0"0"0,0 1 0 0 0,1 0-1 0 0,-1 0 1 0 0,1 1 0 0 0,0 0-1 0 0,0 0 1 0 0,0 1 0 0 0,-13 8 4718 0 0,23-12-4448 0 0,24-6 268 0 0,1-1 0 0 0,-1-2 0 0 0,30-12 0 0 0,103-51 724 0 0,-31 13-872 0 0,62-31 9 0 0,72-28-402 0 0,-216 99-223 0 0,-1-2-1 0 0,0-1 1 0 0,-2-3-1 0 0,-1-2 1 0 0,62-51 0 0 0,-62 45 22 0 0,-12 9 4 0 0,30-29 0 0 0,-27 21-50 0 0,27-30 0 0 0,-36 41 64 0 0,-24 20-55 0 0,1 0 1 0 0,-1-1-1 0 0,0 1 0 0 0,1 0 0 0 0,-1 0 1 0 0,1 0-1 0 0,-1 0 0 0 0,1 0 1 0 0,-1 0-1 0 0,1 1 0 0 0,0-1 0 0 0,-1 0 1 0 0,1 1-1 0 0,0-1 0 0 0,0 1 0 0 0,2-1 1 0 0,3 1 80 0 0,8-2-3 0 0,0 2 0 0 0,0-1 0 0 0,0 2 0 0 0,1 0 0 0 0,14 4 0 0 0,79 20 342 0 0,-70-15-284 0 0,3 2 126 0 0,74 32 1 0 0,35 29 199 0 0,6 3-176 0 0,-119-60-277 0 0,212 89 286 0 0,6-18-79 0 0,-65-38-596 0 0,72 20-890 0 0,-206-48-1471 0 0,-22-6-3109 0 0,-10-3-698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09.2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10 242 2759 0 0,'-10'0'16404'0'0,"21"3"-13522"0"0,10 2-5202 0 0,-10-2 3978 0 0,26 4-877 0 0,-16-3-268 0 0,0 0-1 0 0,33 0 1 0 0,52 5 707 0 0,-83-5-1106 0 0,1-1 1 0 0,0-1 0 0 0,0-2-1 0 0,40-3 1 0 0,-32 1-115 0 0,-25 2 0 0 0,0 0 0 0 0,0 0 0 0 0,9-3 0 0 0,19-4 0 0 0,-31 6 3 0 0,3-1-75 0 0,0 1 1 0 0,-1 0 0 0 0,1 1-1 0 0,0-1 1 0 0,13 2 0 0 0,-18-1 0 0 0,-1-2-133 0 0,3-6 181 0 0,-3 6-30 0 0,-2 1-12 0 0,-4-6-7 0 0,1 3-4 0 0,-10-8 11 0 0,12 8 63 0 0,1 2-3 0 0,1 1-1 0 0,0-1 1 0 0,-1 1-1 0 0,1-1 1 0 0,-1 1-1 0 0,1-1 1 0 0,-1 1 0 0 0,0-1-1 0 0,0 1 1 0 0,-1-3-1 0 0,0 2 5 0 0,-8-13-2 0 0,1-1 0 0 0,1 0 1 0 0,-12-31-1 0 0,16 35-3 0 0,-1-3-31 0 0,1 0 0 0 0,-4-31 0 0 0,3 22-342 0 0,4 22 299 0 0,2 4-428 0 0,9 27 496 0 0,-9-27 15 0 0,0 0 1 0 0,-1-1-1 0 0,1 1 0 0 0,0 0 0 0 0,-1 0 1 0 0,1 0-1 0 0,-1 0 0 0 0,0 0 0 0 0,1 0 1 0 0,-1 0-1 0 0,0 0 0 0 0,0 0 0 0 0,-1 0 0 0 0,1 0 1 0 0,0 0-1 0 0,0 0 0 0 0,-1 0 0 0 0,0 0 1 0 0,0 2-1 0 0,-1 1 32 0 0,0-1-10 0 0,1 0 0 0 0,-1 0 0 0 0,0 0-1 0 0,-1 0 1 0 0,1-1 0 0 0,-1 1 0 0 0,1-1 0 0 0,-1 0-1 0 0,0 0 1 0 0,0 1 0 0 0,-1-2 0 0 0,1 1 0 0 0,-1 0-1 0 0,-3 2 1 0 0,-7 2 46 0 0,0 0-1 0 0,0 0 1 0 0,0-1-1 0 0,-1-1 1 0 0,-20 4-1 0 0,-77 10 265 0 0,90-16-261 0 0,1-1-24 0 0,0-1 0 0 0,0-1 0 0 0,-40-5 0 0 0,60 5-47 0 0,-22-3 20 0 0,18 1-30 0 0,14 1-27 0 0,83 0-525 0 0,-38-1 248 0 0,-1 2 1 0 0,1 2 0 0 0,61 12-1 0 0,-86-7 322 0 0,-27-7 45 0 0,-4 0 20 0 0,-36 2 83 0 0,-49 9 1 0 0,-1 0 162 0 0,56-8-74 0 0,-37-2 0 0 0,61-3-209 0 0,9-1-12 0 0,6-2-5 0 0,1 1-64 0 0,0 1-1 0 0,0-1 1 0 0,1 1-1 0 0,0 1 1 0 0,-1 0-1 0 0,14-2 1 0 0,56-2-400 0 0,-56 5 381 0 0,-9 0-128 0 0,0 1-1 0 0,16 2 1 0 0,-32 0 136 0 0,-9 7-9 0 0,-1-1 1 0 0,-1 0-1 0 0,0-1 1 0 0,1-1-1 0 0,-17 5 1 0 0,2 0-294 0 0,-81 27-2858 0 0,83-28 1147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11.0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395 41 6911 0 0,'0'0'5080'0'0,"-2"0"-4296"0"0,-2-1-383 0 0,1 0 0 0 0,-1 0 0 0 0,1 0 0 0 0,0-1 0 0 0,-1 1 0 0 0,1-1 0 0 0,-3-2 0 0 0,2 1-249 0 0,0 1-1 0 0,0 0 0 0 0,0 0 0 0 0,0 0 0 0 0,-8-1 0 0 0,-21-3 571 0 0,1 2-1 0 0,-54 1 1 0 0,76 3-571 0 0,7 0-118 0 0,0 0 0 0 0,0 0 0 0 0,0 0 0 0 0,0 0 0 0 0,0 0 0 0 0,0 1 0 0 0,1 0-1 0 0,-1-1 1 0 0,-6 3 0 0 0,9-2-32 0 0,0-1-1 0 0,-1 0 1 0 0,1 0-1 0 0,0 1 1 0 0,-1-1-1 0 0,1 0 1 0 0,-1 0-1 0 0,1 1 1 0 0,0-1-1 0 0,-1 0 1 0 0,1 0-1 0 0,-1 0 0 0 0,1 0 1 0 0,0 0-1 0 0,-1 0 1 0 0,1 0-1 0 0,-1 1 1 0 0,1-1-1 0 0,-1 0 1 0 0,1-1-1 0 0,-1 1 1 0 0,1 0-1 0 0,0 0 1 0 0,-1 0-1 0 0,0 0 1 0 0,-10-2-44 0 0,-27 7 17 0 0,24-4 26 0 0,1-4 0 0 0,2 2 0 0 0,2 6 11 0 0,5-2 48 0 0,-1 5 31 0 0,4-6 233 0 0,0-2-315 0 0,0 0 1 0 0,1 0-1 0 0,-1 1 1 0 0,0-1-1 0 0,1 0 1 0 0,-1 0-1 0 0,0 0 1 0 0,1 1-1 0 0,-1-1 1 0 0,1 0-1 0 0,-1 1 0 0 0,1-1 1 0 0,-1 1-1 0 0,1-1 1 0 0,-1 0-1 0 0,1 1 1 0 0,-1-1-1 0 0,1 1 1 0 0,-1 0-1 0 0,1-1 1 0 0,0 1-1 0 0,-1 0 1 0 0,-3 23 4 0 0,5-21-5 0 0,-1-1 125 0 0,0 1-53 0 0,0 20 86 0 0,0-21 180 0 0,6 10-147 0 0,-5-11-189 0 0,0 0 1 0 0,0 0-1 0 0,-1 0 1 0 0,1 0-1 0 0,0 0 1 0 0,0 0-1 0 0,0 0 1 0 0,0 0-1 0 0,0 0 1 0 0,1 0-1 0 0,-1-1 1 0 0,0 1-1 0 0,0 0 0 0 0,3 0 1 0 0,10 7 103 0 0,-10-5-102 0 0,-1-1 0 0 0,1 1 1 0 0,0-1-1 0 0,0 0 1 0 0,-1 0-1 0 0,2 0 1 0 0,-1 0-1 0 0,0-1 1 0 0,0 1-1 0 0,0-1 0 0 0,1 0 1 0 0,-1-1-1 0 0,1 1 1 0 0,5-1-1 0 0,-2 0 24 0 0,-1-1 0 0 0,1 2-1 0 0,-1-1 1 0 0,11 2 0 0 0,-15-1-36 0 0,0-1-1 0 0,0 1 1 0 0,0-1-1 0 0,0 0 1 0 0,0 0 0 0 0,3-1-1 0 0,4-2 3 0 0,-8 3 3 0 0,0-1-1 0 0,0 1 1 0 0,0-1-1 0 0,0 1 1 0 0,1-1-1 0 0,-1 1 1 0 0,0 0 0 0 0,0 0-1 0 0,0 0 1 0 0,0 1-1 0 0,1-1 1 0 0,-1 0-1 0 0,0 1 1 0 0,0-1-1 0 0,4 2 1 0 0,-1-2 38 0 0,42-11-33 0 0,-32 5 1 0 0,-1-1 32 0 0,1 4-33 0 0,-2 1-22 0 0,5 0-120 0 0,-18 2 129 0 0,1 0 0 0 0,0 0 0 0 0,-1 0 0 0 0,1 0 0 0 0,-1 0 0 0 0,1-1 0 0 0,-1 1 0 0 0,1 0 0 0 0,-1 0 0 0 0,1-1 0 0 0,-1 1 0 0 0,1 0 0 0 0,-1-1-1 0 0,1 1 1 0 0,-1 0 0 0 0,0-1 0 0 0,1 1 0 0 0,-1-1 0 0 0,0 1 0 0 0,1-1 0 0 0,-1 1 0 0 0,0-1 0 0 0,1 0 0 0 0,-1 1-7 0 0,2-2-48 0 0,0 1-17 0 0,14-16-406 0 0,-14 15 401 0 0,-1 0 20 0 0,6-6 50 0 0,-7 8 10 0 0,1 0 0 0 0,-1-1 0 0 0,0 1 0 0 0,1 0-1 0 0,-1-1 1 0 0,0 1 0 0 0,1 0 0 0 0,-1-1 0 0 0,0 1 0 0 0,0-1 0 0 0,1 1 0 0 0,-1-1 0 0 0,0 1 0 0 0,0 0 0 0 0,0-1 0 0 0,0 1 0 0 0,0-1 0 0 0,0 1 0 0 0,0-1 0 0 0,0 1 0 0 0,0-1-1 0 0,0 1 1 0 0,0-1 0 0 0,0 1 0 0 0,0-1 0 0 0,0-10-13 0 0,0 7-46 0 0,-2-6 55 0 0,1 6 47 0 0,1 4-43 0 0,-1-1 1 0 0,1 0 0 0 0,0 0-1 0 0,-1 0 1 0 0,1 0-1 0 0,-1 0 1 0 0,1 0 0 0 0,-1 1-1 0 0,0-1 1 0 0,1 0 0 0 0,-1 0-1 0 0,0 1 1 0 0,1-1 0 0 0,-1 0-1 0 0,0 1 1 0 0,-1-1 0 0 0,-11-7-39 0 0,12 7 52 0 0,-1 1 0 0 0,0-1 0 0 0,1 1 0 0 0,-1-1 0 0 0,0 1 0 0 0,1 0 0 0 0,-1-1 0 0 0,0 1 0 0 0,0 0 0 0 0,1 0 0 0 0,-1 0 0 0 0,-3 1 0 0 0,-1-1 28 0 0,-85 3 497 0 0,24-1-217 0 0,54-1-242 0 0,8-1-13 0 0,-2 0-68 0 0,15 4-58 0 0,28 8 44 0 0,-2-3-6 0 0,-21-9-18 0 0,1 0 19 0 0,31 9-11 0 0,2 0-2 0 0,0-3 13 0 0,-21-2 10 0 0,0-1 1 0 0,44-1-1 0 0,-116 10 216 0 0,35-11-195 0 0,0 0 0 0 0,-1-1-1 0 0,1 0 1 0 0,-22-4 0 0 0,-18 0 10 0 0,-90-5 283 0 0,128 8-246 0 0,0 0-1 0 0,0-1 1 0 0,1-1-1 0 0,-22-7 1 0 0,3 1 33 0 0,20 5-37 0 0,-5-4-14 0 0,14 7-89 0 0,17 1 5 0 0,-11-1 31 0 0,1 1 1 0 0,-1 0-1 0 0,0 1 1 0 0,0-1-1 0 0,0 1 1 0 0,0-1 0 0 0,7 3-1 0 0,80 21-59 0 0,-49-12 72 0 0,-32-9 0 0 0,1 0 0 0 0,0 0 0 0 0,21 2 0 0 0,-17-4 0 0 0,-1 0 0 0 0,17 4 0 0 0,-13-3 0 0 0,-1-3 0 0 0,-6-1 11 0 0,-9 2 42 0 0,-5-1 0 0 0,-16-2-20 0 0,-1 1 0 0 0,1 0-1 0 0,-1 2 1 0 0,-29 2-1 0 0,-7 0 8 0 0,17-1-14 0 0,22 0 7 0 0,0-1 1 0 0,0 0 0 0 0,-28-5-1 0 0,-7 1 47 0 0,37 0-80 0 0,-2-3 0 0 0,5 2-15 0 0,12 5 14 0 0,0 0 0 0 0,0 0 0 0 0,0 0 0 0 0,0 0-1 0 0,0 0 1 0 0,0 0 0 0 0,0 0 0 0 0,0 0-1 0 0,0 0 1 0 0,0 0 0 0 0,0 0 0 0 0,0 0 0 0 0,0 0-1 0 0,0-1 1 0 0,0 1 0 0 0,0 0 0 0 0,1 0-1 0 0,-1 0 1 0 0,0 0 0 0 0,0 0 0 0 0,0 0 0 0 0,0 0-1 0 0,0 0 1 0 0,0 0 0 0 0,0 0 0 0 0,0 0-1 0 0,0 0 1 0 0,0 0 0 0 0,0 0 0 0 0,0 0 0 0 0,-1 0-1 0 0,1 0 1 0 0,0-1 0 0 0,0 1 0 0 0,0 0-1 0 0,0 0 1 0 0,0 0 0 0 0,0 0 0 0 0,0 0-1 0 0,0 0 1 0 0,0 0 0 0 0,0 0 0 0 0,0 0 0 0 0,0 0-1 0 0,0 0 1 0 0,0 0 0 0 0,0 0 0 0 0,0 0-1 0 0,0 0 1 0 0,0 0 0 0 0,0 0 0 0 0,0 0 0 0 0,0 0-1 0 0,0 0 1 0 0,0 0 0 0 0,0 0 0 0 0,-1 0-1 0 0,1 0 1 0 0,0 0 0 0 0,0 0 0 0 0,10-5-93 0 0,-6 5 81 0 0,0 0 1 0 0,0 0-1 0 0,0 1 0 0 0,0-1 0 0 0,1 1 0 0 0,-1 0 0 0 0,0 1 0 0 0,0-1 0 0 0,0 0 0 0 0,-1 1 0 0 0,6 3 0 0 0,22 7-13 0 0,-1-4-33 0 0,-22-5 58 0 0,1-1 1 0 0,-1 0 0 0 0,1 0 0 0 0,-1-1 0 0 0,16 1 0 0 0,-3-3 0 0 0,-15 3 0 0 0,-1 0-1 0 0,16-1-75 0 0,-16 0 22 0 0,2 1 41 0 0,-13-5 13 0 0,-3 0 13 0 0,-1 1 0 0 0,1 0 0 0 0,-1 1 0 0 0,0 0 0 0 0,-17 0 0 0 0,13 1 4 0 0,1-1 0 0 0,-17-2-1 0 0,-27-8-16 0 0,52 9 0 0 0,-20-3 0 0 0,11 3-15 0 0,11 2-57 0 0,6 0 51 0 0,0 1 0 0 0,0 0-1 0 0,0-1 1 0 0,0 1-1 0 0,-1 0 1 0 0,5 2-1 0 0,6 2 8 0 0,84 19-119 0 0,-92-23 134 0 0,0 0 0 0 0,0 0 0 0 0,0-1 0 0 0,0 1-1 0 0,0-1 1 0 0,0 0 0 0 0,8-1 0 0 0,42-2-81 0 0,-26 0-47 0 0,-26 2-30 0 0,-3 1 154 0 0,0 0 0 0 0,0 0 0 0 0,1 0 0 0 0,-1 0 0 0 0,0-1 0 0 0,0 1 0 0 0,0 0 0 0 0,0 0 0 0 0,1 0 1 0 0,-1 0-1 0 0,0 0 0 0 0,0 0 0 0 0,0 0 0 0 0,0 0 0 0 0,1 0 0 0 0,-1 0 0 0 0,0 0 0 0 0,0 0 0 0 0,0 0 0 0 0,0 0 0 0 0,1 0 0 0 0,-1 0 0 0 0,0 0 1 0 0,0 0-1 0 0,0 0 0 0 0,0 0 0 0 0,1 0 0 0 0,-1 1 0 0 0,0-1 0 0 0,0 0 0 0 0,0 0 0 0 0,0 0 0 0 0,0 0 0 0 0,1 0 0 0 0,-1 1-98 0 0,0-1 0 0 0,1 0 0 0 0,-1 0 0 0 0,0 0 0 0 0,0 1 0 0 0,1-1 0 0 0,-1 0 0 0 0,0 0 0 0 0,1 0 0 0 0,-1 0 0 0 0,1 0 0 0 0,-1 0 0 0 0,0 0 0 0 0,1 0 0 0 0,-1 0 0 0 0,0 0 0 0 0,1 0 0 0 0,-1 0 0 0 0,0 0 0 0 0,1 0 0 0 0,-1 0 0 0 0,0 0 0 0 0,1 0-1 0 0,-1 0 1 0 0,0 0 0 0 0,1-1 0 0 0,-1 1 0 0 0,0 0 0 0 0,1 0 0 0 0,-1-1 0 0 0,1 1-2 0 0,2-2-465 0 0,1-1 0 0 0,-1 0 0 0 0,0 1-1 0 0,4-6 1 0 0,0-4-936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11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 5063 0 0,'0'0'11023'0'0,"2"-1"-10203"0"0,22-5-477 0 0,-1 1-1 0 0,1 1 1 0 0,0 0 0 0 0,43 1-1 0 0,-40 4-3530 0 0,-21-1 902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11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1 190 7367 0 0,'0'0'2004'0'0,"2"1"-633"0"0,11 1 2137 0 0,10-4-2534 0 0,-2 0-351 0 0,16-2-134 0 0,-30 2-504 0 0,0 1 0 0 0,0 0 0 0 0,0 1 0 0 0,8-1 0 0 0,9 1-4624 0 0</inkml:trace>
  <inkml:trace contextRef="#ctx0" brushRef="#br0" timeOffset="1">21 46 10591 0 0,'-6'-8'2080'0'0,"4"0"-712"0"0,18 6-752 0 0,1-2-312 0 0,3-2-304 0 0,-2 2-104 0 0,6 2 0 0 0,-6-2-3848 0 0,-6-4-768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12.0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11719 0 0,'0'0'1896'0'0,"22"0"-1168"0"0,0 0 16 0 0,2 2 8 0 0,0-8-368 0 0,0 4-80 0 0,-2 0-16 0 0,6 4 0 0 0,1 2-288 0 0,-1-2-184 0 0,0-2 24 0 0,0 4-6560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12.4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12119 0 0,'0'0'1312'0'0,"14"4"-784"0"0,2-4 696 0 0,4-2-600 0 0,-2 2-440 0 0,0 0-88 0 0,0 2 48 0 0,0-4-928 0 0,0 2-176 0 0,-2 0-32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12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6447 0 0,'0'0'7576'0'0,"20"6"-7208"0"0,-2-4-8 0 0,-2-2-360 0 0,2 0 0 0 0,2 0-3968 0 0,-2 0-744 0 0</inkml:trace>
  <inkml:trace contextRef="#ctx0" brushRef="#br0" timeOffset="1">1 120 8287 0 0,'0'0'888'0'0,"4"10"864"0"0,6-4-784 0 0,2 0 8 0 0,2-6-656 0 0,2-2 40 0 0,2 0-200 0 0,2 0-384 0 0,-2 0-72 0 0,-2 2-24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13.1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0 5983 0 0,'0'0'274'0'0,"-2"2"-6"0"0,-5 8-172 0 0,4 6 9610 0 0,6-15-8548 0 0,13 2-758 0 0,0-1 1 0 0,-1 0 0 0 0,1-1 0 0 0,20-2 0 0 0,-11 1-300 0 0,18-5-908 0 0,-23 2-249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19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52 6823 0 0,'0'0'615'0'0,"2"5"-506"0"0,5 13 18 0 0,-6-13 466 0 0,1-4 199 0 0,35 8 4972 0 0,-36-9-4881 0 0,2 4-408 0 0,-3-4-451 0 0,0 0-1 0 0,0 0 0 0 0,1 0 0 0 0,-1 0 0 0 0,0 0 0 0 0,0 0 0 0 0,0 1 0 0 0,1-1 1 0 0,-1 0-1 0 0,0 0 0 0 0,0 0 0 0 0,0 0 0 0 0,0 1 0 0 0,0-1 0 0 0,1 0 0 0 0,-1 0 1 0 0,0 0-1 0 0,0 1 0 0 0,0-1 0 0 0,0 0 0 0 0,0 0 0 0 0,0 1 0 0 0,0-1 0 0 0,0 0 1 0 0,0 0-1 0 0,0 1 0 0 0,0-1 0 0 0,0 0 0 0 0,0 1 0 0 0,-1 3 34 0 0,0 1 0 0 0,0-1 0 0 0,0 1 0 0 0,-1-1 0 0 0,1 0 0 0 0,-1 0-1 0 0,0 0 1 0 0,-1 0 0 0 0,1 0 0 0 0,-1 0 0 0 0,-4 5 0 0 0,1 0-8 0 0,4-7-40 0 0,1-1 0 0 0,-1 1 1 0 0,0-1-1 0 0,0 1 0 0 0,0-1 0 0 0,0 0 0 0 0,0 1 0 0 0,0-1 0 0 0,0 0 0 0 0,0-1 0 0 0,-1 1 1 0 0,1 0-1 0 0,0-1 0 0 0,-1 1 0 0 0,1-1 0 0 0,0 1 0 0 0,-3-1 0 0 0,3 0-1 0 0,1 0-1 0 0,-1 0 1 0 0,0 0 0 0 0,1-1-1 0 0,-1 1 1 0 0,1 0 0 0 0,-1-1-1 0 0,1 1 1 0 0,-1-1 0 0 0,1 1-1 0 0,-1-1 1 0 0,1 0-1 0 0,-1 0 1 0 0,1 1 0 0 0,0-1-1 0 0,-1 0 1 0 0,1 0 0 0 0,0 0-1 0 0,0-1 1 0 0,0 1 0 0 0,0 0-1 0 0,0 0 1 0 0,0-1-1 0 0,0 1 1 0 0,0 0 0 0 0,0-1-1 0 0,1 1 1 0 0,-1-1 0 0 0,1 1-1 0 0,-1-1 1 0 0,1 1 0 0 0,-1-3-1 0 0,1 1 0 0 0,-1-1 1 0 0,1 1-1 0 0,0 0 0 0 0,1 0 0 0 0,0-5 1 0 0,0-6 12 0 0,-1 10-22 0 0,1 0-1 0 0,-1 0 1 0 0,1 0-1 0 0,0 0 0 0 0,0 1 1 0 0,0-1-1 0 0,0 0 1 0 0,1 0-1 0 0,0 1 1 0 0,0-1-1 0 0,0 0 0 0 0,0 1 1 0 0,4-5-1 0 0,-2 3-2 0 0,1 0 0 0 0,0 0 0 0 0,0 0 0 0 0,0 1 0 0 0,1 0-1 0 0,11-7 1 0 0,-15 10 5 0 0,1-1 1 0 0,-1 1 0 0 0,1 0 0 0 0,-1-1-1 0 0,1 1 1 0 0,0 0 0 0 0,-1 1 0 0 0,1-1 0 0 0,0 0-1 0 0,0 1 1 0 0,-1-1 0 0 0,1 1 0 0 0,0 0 0 0 0,0 0-1 0 0,0 0 1 0 0,0 0 0 0 0,-1 1 0 0 0,1-1 0 0 0,0 1-1 0 0,3 1 1 0 0,-4-2 75 0 0,9 8 106 0 0,-9-7-138 0 0,0 1 0 0 0,0-1 1 0 0,-1 0-1 0 0,1 1 1 0 0,-1 0-1 0 0,1-1 0 0 0,-1 1 1 0 0,0 0-1 0 0,0-1 1 0 0,0 1-1 0 0,0 0 0 0 0,0 0 1 0 0,0 0-1 0 0,0 0 0 0 0,-1 0 1 0 0,1 0-1 0 0,0 3 1 0 0,0-2-3 0 0,-1-2 58 0 0,-2 1 29 0 0,1 0-118 0 0,1-1-1 0 0,-1 0 0 0 0,1 1 0 0 0,-1-1 0 0 0,1 0 0 0 0,-1 1 0 0 0,0-1 1 0 0,0 0-1 0 0,1 0 0 0 0,-1 0 0 0 0,0 0 0 0 0,-2 2 0 0 0,2-2-3 0 0,0 0-1 0 0,0 0 1 0 0,0 0 0 0 0,0 0-1 0 0,-1 0 1 0 0,1 0-1 0 0,0 0 1 0 0,-1 0 0 0 0,-2 0-1 0 0,-20 14 72 0 0,22-14-73 0 0,1-1 1 0 0,0 1-1 0 0,-1-1 0 0 0,1 1 1 0 0,-1-1-1 0 0,1 1 0 0 0,-1-1 1 0 0,1 0-1 0 0,-1 0 0 0 0,-1 0 0 0 0,-1 1 8 0 0,3-1-11 0 0,1-1 0 0 0,0 1 1 0 0,-1 0-1 0 0,1 0 0 0 0,-1 0 1 0 0,1 0-1 0 0,0-1 0 0 0,-1 1 1 0 0,1 0-1 0 0,0 0 0 0 0,-1-1 1 0 0,1 1-1 0 0,0 0 0 0 0,-1-1 0 0 0,1 1 1 0 0,0 0-1 0 0,0-1 0 0 0,-1 1 1 0 0,1 0-1 0 0,0-1 0 0 0,0 1 1 0 0,0-1-1 0 0,0 1 0 0 0,-1-1 0 0 0,-2-9-6 0 0,2 5 9 0 0,0 1-1 0 0,1-1 1 0 0,-1 1-1 0 0,1-1 1 0 0,1 1 0 0 0,-1-1-1 0 0,1 1 1 0 0,-1 0-1 0 0,1-1 1 0 0,0 1-1 0 0,1 0 1 0 0,-1-1 0 0 0,5-7-1 0 0,0 5-4 0 0,-4 5-6 0 0,-1 1 3 0 0,0 0 0 0 0,0 1 1 0 0,0-1-1 0 0,0 1 0 0 0,0-1 0 0 0,1 1 0 0 0,-1-1 0 0 0,0 1 0 0 0,0 0 0 0 0,0-1 0 0 0,0 1 0 0 0,1 0 0 0 0,-1 0 0 0 0,0 0 0 0 0,1 0 0 0 0,-1 0 7 0 0,0 0 0 0 0,0-1 1 0 0,0 1-1 0 0,0 0 0 0 0,1 0 1 0 0,-1 0-1 0 0,0 1 0 0 0,0-1 1 0 0,-1 0-1 0 0,1 0 0 0 0,0 0 0 0 0,0 1 1 0 0,0-1-1 0 0,0 1 0 0 0,0-1 1 0 0,0 0-1 0 0,0 1 0 0 0,0 0 1 0 0,0-1-1 0 0,-1 1 0 0 0,1-1 0 0 0,0 1 1 0 0,-1 0-1 0 0,1 0 0 0 0,0-1 1 0 0,-1 1-1 0 0,2 2 0 0 0,0 1-27 0 0,0 1 0 0 0,0-1 0 0 0,0 1 0 0 0,2 8 0 0 0,0 2-747 0 0,3 2-3822 0 0,-4-3-1598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27.4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22 248 4607 0 0,'0'0'5471'0'0,"2"-1"-4719"0"0,15-5 1069 0 0,-11 4-1431 0 0,0 0 1 0 0,0 0 0 0 0,0-1 0 0 0,0 1 0 0 0,-1-1 0 0 0,1 0 0 0 0,-1-1-1 0 0,0 1 1 0 0,5-6 0 0 0,-4 2-54 0 0,0 0 0 0 0,0 0 0 0 0,-1-1 1 0 0,-1 0-1 0 0,1 0 0 0 0,-1 0 0 0 0,0 0 0 0 0,3-13 0 0 0,-6 17-293 0 0,0-1 1 0 0,0 0-1 0 0,0 0 0 0 0,0 0 1 0 0,-1 1-1 0 0,0-1 0 0 0,0 0 1 0 0,0 0-1 0 0,-1 0 0 0 0,0 0 1 0 0,0 0-1 0 0,0 1 0 0 0,0-1 1 0 0,-1 0-1 0 0,0 1 1 0 0,0-1-1 0 0,-3-5 0 0 0,2 7 13 0 0,0 0 1 0 0,0 0-1 0 0,0 0 0 0 0,-1 0 0 0 0,1 1 0 0 0,-1 0 1 0 0,1-1-1 0 0,-1 1 0 0 0,0 1 0 0 0,0-1 0 0 0,0 0 1 0 0,0 1-1 0 0,0 0 0 0 0,0 0 0 0 0,0 0 0 0 0,0 0 1 0 0,0 1-1 0 0,-1 0 0 0 0,-4 0 0 0 0,7 1-39 0 0,0 0-1 0 0,0-1 0 0 0,0 1 1 0 0,0 1-1 0 0,1-1 1 0 0,-1 0-1 0 0,0 0 0 0 0,1 1 1 0 0,-1-1-1 0 0,0 1 1 0 0,1-1-1 0 0,0 1 0 0 0,-1 0 1 0 0,1 0-1 0 0,0-1 1 0 0,0 1-1 0 0,0 0 0 0 0,0 0 1 0 0,-1 4-1 0 0,-2 5 32 0 0,0 0 0 0 0,-2 15-1 0 0,5-21-19 0 0,-3 12 102 0 0,-3 30-1 0 0,7-39-106 0 0,0 0 0 0 0,0 0 0 0 0,1 0 0 0 0,0-1 0 0 0,0 1 0 0 0,3 8 0 0 0,1 2 28 0 0,1 0-1 0 0,14 29 1 0 0,-16-40-55 0 0,0 0 0 0 0,0 0 0 0 0,1-1 1 0 0,0 1-1 0 0,0-1 0 0 0,1 0 0 0 0,0 0 0 0 0,12 9 0 0 0,-9-9-225 0 0,0 0-1 0 0,1 0 0 0 0,19 8 0 0 0,-24-13-201 0 0,-1 1-1 0 0,1-1 1 0 0,-1 0-1 0 0,1 0 1 0 0,-1 0-1 0 0,1-1 1 0 0,0 0-1 0 0,0 1 1 0 0,-1-2-1 0 0,1 1 1 0 0,9-2-1 0 0,2-3-5745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46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68 5527 0 0,'0'0'5776'0'0,"-1"1"-5212"0"0,0 3-382 0 0,0 0-1 0 0,0 0 1 0 0,1 0 0 0 0,-1 0-1 0 0,1-1 1 0 0,0 1-1 0 0,0 0 1 0 0,0 0 0 0 0,0 0-1 0 0,1 0 1 0 0,-1 0-1 0 0,1 0 1 0 0,0-1-1 0 0,2 6 1 0 0,3 7 247 0 0,1-1 0 0 0,10 16 0 0 0,-8-15-185 0 0,103 224 2009 0 0,-11-19-994 0 0,27 72-262 0 0,-80-158-463 0 0,66 167 279 0 0,-64-162-616 0 0,-20-54 62 0 0,25 79 338 0 0,-39-113-517 0 0,6 39 480 0 0,-6-21-140 0 0,-5-40-205 0 0,-10-28-162 0 0,0 1-14 0 0,1 1 0 0 0,1-1 0 0 0,-1 0-1 0 0,0 0 1 0 0,1 1 0 0 0,-1-2 0 0 0,1 1 0 0 0,0 0 0 0 0,0 0-1 0 0,0-1 1 0 0,1 0 0 0 0,-1 0 0 0 0,0 0 0 0 0,6 2-1 0 0,2 1-46 0 0,1-2-1 0 0,0 1 0 0 0,16 1 0 0 0,-7 0-101 0 0,64 11 177 0 0,1-3-1 0 0,1-3 0 0 0,-1-5 0 0 0,104-6 0 0 0,390-11 46 0 0,-565 13-111 0 0,294 22 195 0 0,-306-23-201 0 0,3 2 4 0 0,1-1 1 0 0,0-1 0 0 0,0 1 0 0 0,-1-1 0 0 0,1 0 0 0 0,0-1 0 0 0,0 1 0 0 0,0-1 0 0 0,-1-1-1 0 0,1 1 1 0 0,-1-1 0 0 0,1 0 0 0 0,-1-1 0 0 0,0 0 0 0 0,0 0 0 0 0,0 0 0 0 0,9-6-1 0 0,11-11 34 0 0,41-41 0 0 0,-8 6-16 0 0,-26 25-17 0 0,0-3 0 0 0,-2-1-1 0 0,-2-1 1 0 0,-1-1 0 0 0,27-48-1 0 0,99-207 22 0 0,-34-4 503 0 0,-72 172-522 0 0,141-401 48 0 0,-184 511-45 0 0,43-152-29 0 0,-2 8-248 0 0,0 43-568 0 0,-21 54-3921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27.8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23 162 1839 0 0,'-10'-6'11228'0'0,"4"72"-6986"0"0,3-45-3472 0 0,1-1 0 0 0,1 22 0 0 0,2-22-345 0 0,5 23 0 0 0,-5-37-387 0 0,1 1 1 0 0,-1-1-1 0 0,2 0 0 0 0,-1 1 0 0 0,1-1 1 0 0,-1-1-1 0 0,6 9 0 0 0,-6-12-38 0 0,0 1 0 0 0,-1-1 0 0 0,1 1 0 0 0,0-1 0 0 0,0 0 0 0 0,1 0 0 0 0,-1 0 0 0 0,0 0 0 0 0,1-1 0 0 0,3 3 0 0 0,-4-3-56 0 0,0 0 1 0 0,0-1-1 0 0,0 1 0 0 0,1-1 1 0 0,-1 0-1 0 0,0 1 0 0 0,0-1 1 0 0,3 0-1 0 0,-3 0-4 0 0,0-1-20 0 0,0 1 0 0 0,0-1 1 0 0,0 0-1 0 0,0 1 0 0 0,-1-1 0 0 0,1 0 1 0 0,0 0-1 0 0,0 0 0 0 0,0 0 0 0 0,1-2 0 0 0,2-1-127 0 0,3-1-122 0 0,-1-1 0 0 0,0 0 0 0 0,-1-1 0 0 0,1 0 0 0 0,-1 0 0 0 0,0 0 0 0 0,7-13 0 0 0,-1 3-353 0 0,-3 2 220 0 0,0 0-1 0 0,-1-1 0 0 0,9-27 1 0 0,-14 37 360 0 0,24-79-438 0 0,0 1 279 0 0,3-9 3440 0 0,-30 97-2961 0 0,1 0 0 0 0,0-1 0 0 0,-1 1 0 0 0,1-1 0 0 0,2 6 0 0 0,2 8 7 0 0,8 116 963 0 0,1 3-969 0 0,-10-112-427 0 0,7 39 223 0 0,-9-55-532 0 0,0-1 0 0 0,1 0-1 0 0,0 0 1 0 0,0 0 0 0 0,0-1 0 0 0,6 9-1 0 0,-3-6-1130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28.1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6911 0 0,'0'0'4635'0'0,"1"3"-2468"0"0,60 191 3304 0 0,-20-56-5042 0 0,-9-40-352 0 0,28 81-1606 0 0,-52-155 89 0 0,-2-1-66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28.5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2 217 10159 0 0,'-2'-7'5596'0'0,"15"5"-5152"0"0,0 0-1 0 0,0 0 1 0 0,0 2-1 0 0,18 0 1 0 0,22-1 157 0 0,-19-2-330 0 0,57-12-1 0 0,-81 12-255 0 0,1 0 0 0 0,0 0 0 0 0,-1-1-1 0 0,0-1 1 0 0,0 0 0 0 0,0 0 0 0 0,0-1 0 0 0,-1 0-1 0 0,12-11 1 0 0,-18 15-15 0 0,-1 0 0 0 0,-1 1 0 0 0,1 0 0 0 0,-1-1 0 0 0,0 1 0 0 0,1-1 0 0 0,-1 0 0 0 0,0 1 0 0 0,0-1 0 0 0,0 0 0 0 0,0 1 0 0 0,0-1 0 0 0,0 0 0 0 0,-1 0 0 0 0,1 0 0 0 0,-1 0 0 0 0,1 0 0 0 0,-1 0 0 0 0,0 0 0 0 0,1 0 0 0 0,-1 0 0 0 0,-1-4 0 0 0,1 3 4 0 0,0 0 1 0 0,0-1-1 0 0,-1 1 0 0 0,1 0 1 0 0,-1 0-1 0 0,0 0 0 0 0,0-1 1 0 0,0 1-1 0 0,-1 0 0 0 0,1 0 0 0 0,-1 1 1 0 0,1-1-1 0 0,-1 0 0 0 0,0 0 1 0 0,-3-3-1 0 0,1 2 16 0 0,-1 0 0 0 0,1 1 0 0 0,0-1 1 0 0,-1 1-1 0 0,0 0 0 0 0,1 1 0 0 0,-1-1 1 0 0,-6-1-1 0 0,10 4-5 0 0,-1 0 0 0 0,1 0 0 0 0,-1 0 0 0 0,1 0 0 0 0,-1 1 0 0 0,1-1 0 0 0,0 0 1 0 0,-1 1-1 0 0,1 0 0 0 0,0-1 0 0 0,-1 1 0 0 0,1 0 0 0 0,0-1 0 0 0,0 1 0 0 0,0 0 0 0 0,0 0 0 0 0,-2 2 0 0 0,-6 3 153 0 0,8-5-147 0 0,-1 0 0 0 0,1 1 0 0 0,0-1 0 0 0,0 0 0 0 0,0 0 0 0 0,0 1 0 0 0,0-1 0 0 0,0 1 1 0 0,0-1-1 0 0,0 1 0 0 0,1-1 0 0 0,-1 1 0 0 0,0 0 0 0 0,1-1 0 0 0,0 1 0 0 0,-1-1 1 0 0,1 4-1 0 0,-1 33 208 0 0,1-20-128 0 0,0-8-70 0 0,0 0 1 0 0,1 1-1 0 0,1-1 0 0 0,-1 0 1 0 0,2 0-1 0 0,-1 0 0 0 0,1 0 1 0 0,1 0-1 0 0,0-1 0 0 0,0 1 1 0 0,1-1-1 0 0,0 0 0 0 0,1-1 0 0 0,7 10 1 0 0,-6-10-301 0 0,0 1 1 0 0,1-1-1 0 0,0 0 1 0 0,0-1-1 0 0,1 0 1 0 0,0 0-1 0 0,1-1 1 0 0,-1 0-1 0 0,1 0 0 0 0,0-1 1 0 0,1-1-1 0 0,17 6 1 0 0,-9-5-1479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28.8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3 237 8287 0 0,'-2'34'2082'0'0,"2"1"0"0"0,1-1-1 0 0,11 61 1 0 0,-7-78-256 0 0,-2-18-450 0 0,-3-7-817 0 0,1-41 54 0 0,1 1 1 0 0,11-59-1 0 0,-11 91-496 0 0,2 0 1 0 0,0 0-1 0 0,1 0 0 0 0,1 1 1 0 0,0-1-1 0 0,1 1 0 0 0,0 0 1 0 0,2 1-1 0 0,-1 0 0 0 0,14-15 1 0 0,-17 23-72 0 0,-1 2 0 0 0,1-1 1 0 0,0 0-1 0 0,1 1 0 0 0,-1 0 1 0 0,1 0-1 0 0,0 1 0 0 0,0 0 1 0 0,0 0-1 0 0,0 0 0 0 0,1 1 0 0 0,8-3 1 0 0,-4 3-364 0 0,0 0 0 0 0,0 1 0 0 0,0 1 0 0 0,0 0 0 0 0,1 0 0 0 0,17 3 0 0 0,-7 1-861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29.4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0 8287 0 0,'0'0'639'0'0,"2"2"-415"0"0,-2-1-165 0 0,1 0 1 0 0,-1-1-1 0 0,1 1 0 0 0,-1 0 0 0 0,1 0 1 0 0,-1 0-1 0 0,0 1 0 0 0,1-1 0 0 0,-1 0 1 0 0,0 0-1 0 0,0 0 0 0 0,0 0 0 0 0,0 0 1 0 0,0 0-1 0 0,0 0 0 0 0,0 0 0 0 0,0 0 1 0 0,-1 2-1 0 0,-5 25 2104 0 0,1-11-1073 0 0,-2 30 327 0 0,3 1 0 0 0,1-1-1 0 0,5 62 1 0 0,-2-101-1342 0 0,4 51 77 0 0,14 73 0 0 0,2-50-1156 0 0,-2-30-2584 0 0,-15-45 4278 0 0,2 3-5158 0 0,-12-37-2674 0 0,-1 7 6509 0 0,-11-20-1 0 0,-24-36 2904 0 0,13 24 1981 0 0,26 45-3453 0 0,0 0 0 0 0,1 0 1 0 0,0 0-1 0 0,-2-10 1 0 0,4 14-585 0 0,0 1 0 0 0,1-1 0 0 0,0 1 0 0 0,0-1 1 0 0,0 1-1 0 0,0-1 0 0 0,0 1 0 0 0,0-1 0 0 0,0 1 1 0 0,1-1-1 0 0,-1 1 0 0 0,1 0 0 0 0,0-1 0 0 0,0 1 1 0 0,0 0-1 0 0,1-3 0 0 0,-1 4-121 0 0,0 0 1 0 0,1 0 0 0 0,-1 0-1 0 0,1 0 1 0 0,-1 0-1 0 0,0 0 1 0 0,1 1-1 0 0,-1-1 1 0 0,1 0-1 0 0,0 1 1 0 0,-1-1-1 0 0,1 1 1 0 0,-1 0 0 0 0,1 0-1 0 0,0-1 1 0 0,-1 1-1 0 0,3 0 1 0 0,6-1 326 0 0,-3 0-356 0 0,1 0 1 0 0,-1 0 0 0 0,1 1-1 0 0,0 0 1 0 0,-1 1 0 0 0,1-1-1 0 0,0 2 1 0 0,-1-1-1 0 0,1 1 1 0 0,9 3 0 0 0,30 5-269 0 0,-43-9-60 0 0,0-2 1 0 0,0 1 0 0 0,0 0-1 0 0,0-1 1 0 0,0 1 0 0 0,0-1-1 0 0,0 0 1 0 0,-1-1 0 0 0,1 1-1 0 0,0-1 1 0 0,-1 1 0 0 0,1-1-1 0 0,-1 0 1 0 0,1 0 0 0 0,-1-1-1 0 0,0 1 1 0 0,0-1 0 0 0,0 1-1 0 0,0-1 1 0 0,-1 0 0 0 0,5-6-1 0 0,1-9-1584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29.9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 1375 0 0,'0'0'515'0'0,"0"3"1526"0"0,-2 85 6716 0 0,-3 1-4625 0 0,-1-10-2714 0 0,7 119 1 0 0,0-186-1403 0 0,-1-8-4 0 0,0 0-1 0 0,0 0 0 0 0,0 0 1 0 0,1-1-1 0 0,0 1 0 0 0,-1 0 1 0 0,1-1-1 0 0,1 1 0 0 0,-1 0 1 0 0,0-1-1 0 0,1 1 0 0 0,3 5 1 0 0,5-3-31 0 0,-8-5-14 0 0,0-1 1 0 0,0 0-1 0 0,0 0 1 0 0,0 0-1 0 0,0-1 1 0 0,0 1-1 0 0,1 0 1 0 0,-1-1-1 0 0,0 0 1 0 0,-1 1-1 0 0,1-1 1 0 0,0 0-1 0 0,0 0 0 0 0,0 0 1 0 0,0 0-1 0 0,0 0 1 0 0,-1 0-1 0 0,1-1 1 0 0,-1 1-1 0 0,1 0 1 0 0,-1-1-1 0 0,2-2 1 0 0,2-1-138 0 0,-1 0 0 0 0,0-1 0 0 0,0 1 1 0 0,-1-1-1 0 0,5-10 0 0 0,17-52-1064 0 0,-7 14 801 0 0,-2 6 278 0 0,-13 38 112 0 0,-2 2 44 0 0,-1 6 65 0 0,1 4 34 0 0,8 15 189 0 0,9 24 0 0 0,8 16 242 0 0,-12-33-329 0 0,-3-3 44 0 0,1-1-1 0 0,25 32 1 0 0,-31-44-161 0 0,10 11 245 0 0,30 28-1 0 0,-40-42-285 0 0,1 0-1 0 0,-1 0 1 0 0,1-1-1 0 0,0 0 1 0 0,0 0-1 0 0,0-1 1 0 0,0 0-1 0 0,1 0 1 0 0,10 2 0 0 0,-9-2-18 0 0,1-1 1 0 0,0-1 0 0 0,0 0-1 0 0,19 0 1 0 0,-24-2-24 0 0,-1 1-1 0 0,1-1 1 0 0,-1 0 0 0 0,0 0-1 0 0,1-1 1 0 0,-1 1 0 0 0,0-1-1 0 0,0 0 1 0 0,0 0 0 0 0,0 0-1 0 0,0-1 1 0 0,-1 1 0 0 0,6-5-1 0 0,-3 2-2 0 0,-1 0 0 0 0,-1 0 0 0 0,1 0 0 0 0,-1-1 0 0 0,0 1 0 0 0,0-1 0 0 0,0 0 0 0 0,-1 0 0 0 0,0-1 0 0 0,0 1 0 0 0,-1-1 0 0 0,1 1 0 0 0,-2-1 0 0 0,1 0 0 0 0,-1 0 0 0 0,0 0 0 0 0,0 0 0 0 0,-1 0 0 0 0,1 1 0 0 0,-2-1 0 0 0,1 0 0 0 0,-1 0 0 0 0,0 0 0 0 0,0 0 0 0 0,-1 0 0 0 0,0 0 0 0 0,0 1 0 0 0,-1-1 0 0 0,0 1 0 0 0,0 0 0 0 0,0 0 0 0 0,-1 0 0 0 0,-6-8 0 0 0,7 10 41 0 0,-1 0-1 0 0,1 0 0 0 0,0 0 1 0 0,-1 1-1 0 0,0-1 0 0 0,0 1 1 0 0,0 0-1 0 0,0 1 0 0 0,0-1 1 0 0,-1 1-1 0 0,-7-4 0 0 0,11 6-18 0 0,1 0 0 0 0,-1 0-1 0 0,0 0 1 0 0,1 0 0 0 0,-1 0-1 0 0,1 1 1 0 0,-1-1 0 0 0,1 0-1 0 0,-1 0 1 0 0,1 0 0 0 0,-1 1-1 0 0,1-1 1 0 0,-1 0 0 0 0,1 1-1 0 0,-1-1 1 0 0,1 0 0 0 0,0 1-1 0 0,-1-1 1 0 0,1 0 0 0 0,-1 1-1 0 0,1-1 1 0 0,-1 2 0 0 0,0-1 59 0 0,-2 3-28 0 0,-1-1 1 0 0,1 1-1 0 0,0 0 0 0 0,1 0 0 0 0,-1 0 1 0 0,1 0-1 0 0,0 1 0 0 0,0-1 0 0 0,0 1 1 0 0,0-1-1 0 0,1 1 0 0 0,0 0 0 0 0,0-1 1 0 0,0 1-1 0 0,0 0 0 0 0,1 0 0 0 0,0 0 1 0 0,0 0-1 0 0,0 0 0 0 0,1-1 0 0 0,-1 1 1 0 0,1 0-1 0 0,0 0 0 0 0,1-1 0 0 0,-1 1 1 0 0,1 0-1 0 0,0-1 0 0 0,0 0 0 0 0,0 1 1 0 0,1-1-1 0 0,4 6 0 0 0,1-1-60 0 0,0 0 0 0 0,1 0 1 0 0,0-1-1 0 0,1 0 0 0 0,0-1 0 0 0,0 0 0 0 0,19 9 0 0 0,-13-8-272 0 0,0-1 0 0 0,0-1 0 0 0,0 0 0 0 0,34 6 0 0 0,-20-8-1319 0 0,0-2-434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2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 1839 0 0,'-6'-2'5599'0'0,"6"17"-1673"0"0,4 22-1 0 0,13 40-3300 0 0,-12-54 108 0 0,29 171 27 0 0,-24-122-1596 0 0,3 35-3410 0 0,-11-81-1056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3.1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33 1375 0 0,'0'-2'107'0'0,"-4"-28"13197"0"0,6 30-12247 0 0,18 1-240 0 0,0 1 0 0 0,0 2-1 0 0,27 7 1 0 0,29 5-1138 0 0,-66-15-130 0 0,-1 0 1 0 0,1 0 0 0 0,0-1 0 0 0,-1-1-1 0 0,19-2 1 0 0,-10-3-1032 0 0,-2-3-244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3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10447 0 0,'3'5'161'0'0,"-1"0"0"0"0,1 1 0 0 0,-1 0 0 0 0,0-1 0 0 0,-1 1-1 0 0,3 11 1 0 0,1 38-157 0 0,-4-34 132 0 0,6 261 5324 0 0,-4-42-3056 0 0,3-203-2412 0 0,-5-36-114 0 0,11-23-779 0 0,27-93-1618 0 0,0-1 838 0 0,-37 112 1675 0 0,10-14 20 0 0,-11 17-4 0 0,-1 1 1 0 0,1 0 0 0 0,-1 0-1 0 0,1 0 1 0 0,-1-1-1 0 0,1 1 1 0 0,-1 0-1 0 0,1 0 1 0 0,-1 0-1 0 0,1 0 1 0 0,-1 0-1 0 0,1 0 1 0 0,-1 0-1 0 0,1 0 1 0 0,-1 0-1 0 0,1 0 1 0 0,-1 1-1 0 0,1-1 1 0 0,-1 0-1 0 0,1 0 1 0 0,-1 0-1 0 0,1 1 1 0 0,0-1 0 0 0,0 1 23 0 0,2 0 36 0 0,0 1 1 0 0,0-1 0 0 0,1 1 0 0 0,-1 0-1 0 0,0 0 1 0 0,0 0 0 0 0,-1 1 0 0 0,1-1-1 0 0,4 6 1 0 0,22 30 615 0 0,-3-2-123 0 0,4 1-70 0 0,-20-25-288 0 0,18 20-1 0 0,-13-18-111 0 0,0 0 0 0 0,1-2 0 0 0,1 0 0 0 0,28 16 0 0 0,-38-25-81 0 0,0 1 1 0 0,1-1-1 0 0,-1 0 0 0 0,0-1 0 0 0,1 0 0 0 0,-1 0 1 0 0,1-1-1 0 0,0 1 0 0 0,0-2 0 0 0,-1 1 0 0 0,1-1 0 0 0,0 0 1 0 0,0-1-1 0 0,0 0 0 0 0,7-2 0 0 0,-10 1-25 0 0,0 0 0 0 0,0 0 0 0 0,0 0 1 0 0,0-1-1 0 0,-1 1 0 0 0,1-1 0 0 0,-1-1 0 0 0,0 1 0 0 0,0 0 0 0 0,0-1 0 0 0,0 0 0 0 0,0 0 0 0 0,-1 0 0 0 0,0-1 0 0 0,5-8 0 0 0,-3 4-89 0 0,0-1 1 0 0,-1 0-1 0 0,0-1 0 0 0,0 1 0 0 0,-1-1 0 0 0,2-17 0 0 0,-3 20 33 0 0,0-1 1 0 0,-1 0-1 0 0,-1 0 0 0 0,1 0 0 0 0,-1-1 0 0 0,-1 1 1 0 0,0 0-1 0 0,0 0 0 0 0,-3-10 0 0 0,0 7 22 0 0,-9-23-38 0 0,12 33 99 0 0,0-1 1 0 0,-1 1-1 0 0,1 0 0 0 0,-1 0 0 0 0,0 0 1 0 0,1 0-1 0 0,-1 0 0 0 0,0 1 0 0 0,0-1 1 0 0,0 0-1 0 0,0 1 0 0 0,-4-2 1 0 0,5 2 371 0 0,-9 10 170 0 0,9-6-479 0 0,-1 0 1 0 0,1 0-1 0 0,0 0 0 0 0,-1 0 0 0 0,1 0 1 0 0,1 1-1 0 0,-1-1 0 0 0,0 0 0 0 0,1 1 1 0 0,0-1-1 0 0,0 0 0 0 0,0 1 0 0 0,0-1 0 0 0,0 0 1 0 0,2 6-1 0 0,0 1 65 0 0,0 0 0 0 0,1 0 0 0 0,8 18 0 0 0,-5-15-127 0 0,0 0 0 0 0,1 0-1 0 0,1 0 1 0 0,0-1 0 0 0,0 0-1 0 0,1-1 1 0 0,1 0 0 0 0,0 0-1 0 0,1-1 1 0 0,16 13 0 0 0,5 0-207 0 0,-24-16-57 0 0,1 0 0 0 0,-1-1 1 0 0,2 0-1 0 0,-1-1 0 0 0,1 0 0 0 0,18 7 0 0 0,55 13-3181 0 0,-35-12 1656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3.8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98 8751 0 0,'2'3'674'0'0,"74"172"4090"0"0,16 66 1125 0 0,-81-213-5268 0 0,-10-26 3 0 0,-8-14-603 0 0,1-1 0 0 0,1 0-1 0 0,0 0 1 0 0,1-1 0 0 0,1 1-1 0 0,0-1 1 0 0,-2-18 0 0 0,-1-30-279 0 0,-4-90-1126 0 0,10 126 773 0 0,1 0 1 0 0,1-1-1 0 0,9-43 1 0 0,-8 60 380 0 0,0 0 0 0 0,0 1 0 0 0,6-11 0 0 0,-2 11 191 0 0,-7 8 54 0 0,1 1 1 0 0,-1 0-1 0 0,1 0 0 0 0,0 0 0 0 0,-1 0 1 0 0,1-1-1 0 0,-1 1 0 0 0,1 0 1 0 0,-1 0-1 0 0,1 0 0 0 0,0 0 1 0 0,-1 0-1 0 0,1 0 0 0 0,-1 1 0 0 0,1-1 1 0 0,-1 0-1 0 0,1 0 0 0 0,0 0 1 0 0,-1 0-1 0 0,1 1 0 0 0,-1-1 1 0 0,1 0-1 0 0,-1 1 0 0 0,1-1 1 0 0,-1 0-1 0 0,0 1 0 0 0,1-1 0 0 0,-1 0 1 0 0,1 1-1 0 0,-1-1 0 0 0,0 1 1 0 0,1 0-1 0 0,10 18 237 0 0,-9-15-168 0 0,2 4 62 0 0,-1 1-1 0 0,-1-1 1 0 0,1 1-1 0 0,-1 0 1 0 0,-1 0-1 0 0,0 0 1 0 0,0 0-1 0 0,0 0 1 0 0,-1 0-1 0 0,-2 12 0 0 0,-1 7 27 0 0,-15 54 0 0 0,6-37-1257 0 0,12-44 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47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18 9439 0 0,'-7'-6'1008'0'0,"-4"-5"3407"0"0,13 13-3782 0 0,15 25 155 0 0,-2 0 0 0 0,0 0-1 0 0,14 43 1 0 0,-9-22-356 0 0,148 339 1004 0 0,-58-127-6575 0 0,-94-226 1134 0 0,1-2-918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4.1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0 3223 0 0,'-1'0'2155'0'0,"-3"0"-1479"0"0,1 1 0 0 0,-1 0 0 0 0,1 0 0 0 0,0 0 0 0 0,-1 0 0 0 0,1 0 1 0 0,0 0-1 0 0,0 1 0 0 0,-5 3 0 0 0,2-1-122 0 0,1 0 1 0 0,-1 0-1 0 0,-10 10 1 0 0,9-5-188 0 0,-1 0 1 0 0,1 0 0 0 0,0 0 0 0 0,1 1-1 0 0,0 0 1 0 0,1 0 0 0 0,-5 13 0 0 0,8-19-283 0 0,1 1 1 0 0,-1 0 0 0 0,1 0-1 0 0,0 0 1 0 0,1 0-1 0 0,-1-1 1 0 0,1 1 0 0 0,0 0-1 0 0,0 0 1 0 0,0 0 0 0 0,1 0-1 0 0,0 0 1 0 0,0 0 0 0 0,0 0-1 0 0,1-1 1 0 0,-1 1 0 0 0,1 0-1 0 0,4 7 1 0 0,-5-10 83 0 0,13 1-37 0 0,-10-2-117 0 0,1 0-1 0 0,-1 0 1 0 0,0-1-1 0 0,1 0 1 0 0,-1 1 0 0 0,0-2-1 0 0,1 1 1 0 0,-1 0-1 0 0,0-1 1 0 0,0 0-1 0 0,1 0 1 0 0,-1 0-1 0 0,0-1 1 0 0,0 1-1 0 0,0-1 1 0 0,0 0 0 0 0,0 0-1 0 0,-1 0 1 0 0,1-1-1 0 0,-1 1 1 0 0,5-5-1 0 0,2-3-6 0 0,0-2-1 0 0,-1 1 0 0 0,0-1 1 0 0,0-1-1 0 0,10-21 0 0 0,-16 26 16 0 0,-2 7 449 0 0,-1 3-467 0 0,-1 0 1 0 0,1 1 0 0 0,0-1-1 0 0,0 1 1 0 0,0-1-1 0 0,1 0 1 0 0,-1 1 0 0 0,0-1-1 0 0,1 0 1 0 0,0 0-1 0 0,0 3 1 0 0,0-1 0 0 0,9 42 0 0 0,-8-33-81 0 0,0 0 1 0 0,2 0 0 0 0,-1 0 0 0 0,10 21 0 0 0,-8-25-158 0 0,3 9-1639 0 0,3-3-3519 0 0,1-4 72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4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1 156 9503 0 0,'0'0'859'0'0,"1"2"-710"0"0,31 71 2784 0 0,-3 2 0 0 0,20 80 0 0 0,-29-95-1863 0 0,4 13 161 0 0,-24-72-1077 0 0,-6-74-5 0 0,2 42-160 0 0,-3-34-248 0 0,0 19-567 0 0,3-1 0 0 0,3-90 0 0 0,3 115 229 0 0,1 0 0 0 0,11-39 0 0 0,-13 55 547 0 0,1 1 1 0 0,0-1-1 0 0,0 1 0 0 0,0 0 0 0 0,1 0 0 0 0,0 0 1 0 0,0 0-1 0 0,0 0 0 0 0,1 0 0 0 0,-1 1 0 0 0,1 0 1 0 0,0 0-1 0 0,1 0 0 0 0,-1 0 0 0 0,1 0 0 0 0,5-3 1 0 0,16-1 545 0 0,-24 8-176 0 0,0 1 16 0 0,0 0-256 0 0,1 0 1 0 0,-1 0-1 0 0,0 1 1 0 0,-1-1-1 0 0,1 1 1 0 0,0-1-1 0 0,0 1 1 0 0,-1-1 0 0 0,1 1-1 0 0,0 0 1 0 0,-1 0-1 0 0,0 0 1 0 0,1 0-1 0 0,-1 0 1 0 0,0 0 0 0 0,0 0-1 0 0,0 1 1 0 0,0 3-1 0 0,0-2 17 0 0,0 1 0 0 0,-1 0 0 0 0,0-1 0 0 0,0 1-1 0 0,0 0 1 0 0,0-1 0 0 0,-1 1 0 0 0,0 0 0 0 0,-1 4 0 0 0,-4 9 73 0 0,0 0 1 0 0,-2 0 0 0 0,-15 26 0 0 0,23-43-171 0 0,-43 68-56 0 0,19-33-328 0 0,15-24 24 0 0,-8 0-4306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4.9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0 224 1839 0 0,'7'-2'32'0'0,"0"0"0"0"0,-1 1 0 0 0,10-1 0 0 0,-11 2 169 0 0,0 0 0 0 0,0-1 0 0 0,1 0 0 0 0,-1 0 0 0 0,0-1 0 0 0,8-3 0 0 0,3-3 962 0 0,0-1 0 0 0,-1-1 0 0 0,0-1 0 0 0,0 0-1 0 0,23-24 1 0 0,-35 32-1014 0 0,0-1-1 0 0,0-1 0 0 0,0 1 0 0 0,0 0 1 0 0,-1-1-1 0 0,0 1 0 0 0,0-1 0 0 0,0 0 1 0 0,1-8-1 0 0,-2 11 3 0 0,0 0 0 0 0,-1-1 0 0 0,0 1 0 0 0,1-1 0 0 0,-1 0 0 0 0,0 1 0 0 0,0-1 1 0 0,-1 1-1 0 0,1-1 0 0 0,0 1 0 0 0,-1-1 0 0 0,0 1 0 0 0,1 0 0 0 0,-1-1 0 0 0,0 1 0 0 0,0-1 0 0 0,0 1 1 0 0,-1 0-1 0 0,1 0 0 0 0,-1 0 0 0 0,-1-2 0 0 0,1 2 39 0 0,-1 0 0 0 0,0 1 0 0 0,1-1 0 0 0,-1 1 1 0 0,0 0-1 0 0,0 0 0 0 0,1 0 0 0 0,-1 0 0 0 0,0 0 0 0 0,-6 0 0 0 0,3 0 138 0 0,0 0 1 0 0,0 1-1 0 0,1 0 0 0 0,-9 1 0 0 0,12-1-257 0 0,1 1-1 0 0,0-1 1 0 0,-1 1 0 0 0,1 0 0 0 0,0-1 0 0 0,-1 1-1 0 0,1 0 1 0 0,0 0 0 0 0,0 0 0 0 0,0 0-1 0 0,0 0 1 0 0,0 0 0 0 0,0 1 0 0 0,-2 1 0 0 0,-10 18 399 0 0,12-19-391 0 0,-1 4 17 0 0,0-1 0 0 0,0 1 0 0 0,0-1 0 0 0,1 1 0 0 0,0 0 0 0 0,0-1 1 0 0,0 1-1 0 0,1 0 0 0 0,0 0 0 0 0,0 0 0 0 0,0-1 0 0 0,3 12 1 0 0,-2-10-70 0 0,0-1 0 0 0,1 1 0 0 0,0-1 0 0 0,0 0 0 0 0,1 0 1 0 0,0 0-1 0 0,0 0 0 0 0,0 0 0 0 0,1-1 0 0 0,-1 0 0 0 0,7 7 0 0 0,-6-8-166 0 0,0 0 0 0 0,0-1 0 0 0,1 0 0 0 0,-1 0 0 0 0,1 0 0 0 0,-1 0 0 0 0,1-1 0 0 0,0 0 0 0 0,0 0 0 0 0,10 3 0 0 0,-8-4-812 0 0,0 0 0 0 0,0 0 0 0 0,0-1 1 0 0,1 1-1 0 0,-1-2 0 0 0,0 1 0 0 0,9-2 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5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56 6447 0 0,'5'4'116'0'0,"-1"0"0"0"0,-1 0 0 0 0,1 1-1 0 0,0-1 1 0 0,-1 1 0 0 0,0 0-1 0 0,3 6 1 0 0,5 8 1056 0 0,-3-5 4 0 0,-1 1-1 0 0,0 1 1 0 0,-1 0 0 0 0,5 16 0 0 0,5 15 550 0 0,-5-14-646 0 0,6 13 297 0 0,-7-9 353 0 0,-9-34-852 0 0,-3-12-416 0 0,1 1-462 0 0,-11-39 222 0 0,9 38-198 0 0,0-1 1 0 0,1 0 0 0 0,0 0-1 0 0,1 0 1 0 0,0 0 0 0 0,0-17-1 0 0,4 6 63 0 0,11-37-1 0 0,-11 48-70 0 0,2-6 75 0 0,2 1-1 0 0,0 0 0 0 0,0 0 0 0 0,14-19 0 0 0,-19 31-44 0 0,0-1-1 0 0,1 1 1 0 0,-1 0-1 0 0,1-1 1 0 0,0 1 0 0 0,-1 0-1 0 0,1 1 1 0 0,1-1-1 0 0,-1 1 1 0 0,0-1 0 0 0,5-1-1 0 0,-6 3-107 0 0,1 0-1 0 0,-1 0 1 0 0,1 0-1 0 0,-1 1 1 0 0,1 0-1 0 0,-1-1 1 0 0,1 1-1 0 0,-1 0 1 0 0,1 0-1 0 0,-1 0 1 0 0,1 1-1 0 0,-1-1 1 0 0,1 0-1 0 0,-1 1 1 0 0,1 0-1 0 0,-1-1 1 0 0,0 1-1 0 0,1 0 1 0 0,2 2 0 0 0,7 3-5285 0 0,0 0-1812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0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1 244 5983 0 0,'0'0'274'0'0,"0"3"-6"0"0,1 15-58 0 0,1 0 0 0 0,1 0 0 0 0,6 21 0 0 0,2 13 4103 0 0,12 44 2487 0 0,-8-41-5440 0 0,24 70 338 0 0,-29-94-1427 0 0,-9-29-103 0 0,-1-6-166 0 0,0 0-1 0 0,1 0 0 0 0,-1 1 1 0 0,-1-1-1 0 0,1 0 1 0 0,-2-6-1 0 0,0-11-105 0 0,-8-60-346 0 0,11-13-1637 0 0,19-146 0 0 0,-16 211 1342 0 0,1 0 0 0 0,1 0 1 0 0,11-30-1 0 0,-13 50 649 0 0,13-33-84 0 0,-15 38 192 0 0,0 0 1 0 0,0 1-1 0 0,0-1 0 0 0,1 0 1 0 0,-1 1-1 0 0,1 0 0 0 0,5-5 1 0 0,-6 7 436 0 0,9 5 850 0 0,-9-3-1186 0 0,1 1 1 0 0,-1-1 0 0 0,0 1-1 0 0,0 0 1 0 0,0-1 0 0 0,-1 1-1 0 0,1 0 1 0 0,0 0 0 0 0,-1 0-1 0 0,1 1 1 0 0,-1-1 0 0 0,0 0-1 0 0,0 0 1 0 0,0 1 0 0 0,0-1-1 0 0,0 1 1 0 0,1 3 0 0 0,0 4 160 0 0,0 0 1 0 0,-1 0-1 0 0,1 12 1 0 0,-2-5 18 0 0,-2 0 0 0 0,0 0 0 0 0,-7 29 0 0 0,6-34-244 0 0,-3 12 54 0 0,-18 43 1 0 0,13-41-190 0 0,6-14-750 0 0,-2 0 0 0 0,1 0-1 0 0,-2-1 1 0 0,-13 17 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0.6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5983 0 0,'0'0'464'0'0,"2"1"60"0"0,1 2 89 0 0,-1 1-1 0 0,1-1 0 0 0,-1 0 0 0 0,1 1 1 0 0,-1-1-1 0 0,0 1 0 0 0,-1 0 0 0 0,1-1 1 0 0,0 1-1 0 0,-1 0 0 0 0,0 0 0 0 0,0 0 1 0 0,0 6-1 0 0,2 6 323 0 0,-2 0-1 0 0,1 18 1 0 0,-3 44 131 0 0,1 53-721 0 0,2-97-918 0 0,2 0 1 0 0,14 56 0 0 0,-10-64-900 0 0,1-2-66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1.0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19 455 0 0,'-10'-13'538'0'0,"9"12"-168"0"0,-1 1 1 0 0,0-1-1 0 0,1 0 0 0 0,-1 1 1 0 0,0-1-1 0 0,1 1 0 0 0,-1-1 1 0 0,0 1-1 0 0,0 0 0 0 0,1 0 1 0 0,-1-1-1 0 0,0 1 0 0 0,0 1 1 0 0,1-1-1 0 0,-1 0 0 0 0,0 0 1 0 0,0 1-1 0 0,1-1 0 0 0,-1 1 1 0 0,0-1-1 0 0,1 1 0 0 0,-1 0 1 0 0,0-1-1 0 0,1 1 0 0 0,-1 0 1 0 0,1 0-1 0 0,0 0 0 0 0,-1 1 1 0 0,-1 0-1 0 0,-18 21 3980 0 0,7 0-3324 0 0,10-13-791 0 0,0-1-1 0 0,0 1 1 0 0,1 0-1 0 0,1 0 1 0 0,-1 0 0 0 0,2 1-1 0 0,-1-1 1 0 0,1 0-1 0 0,1 1 1 0 0,0-1-1 0 0,2 12 1 0 0,-2-20-222 0 0,0 1-1 0 0,1-1 1 0 0,-1 0 0 0 0,1 1 0 0 0,0-1-1 0 0,-1 0 1 0 0,1 0 0 0 0,0 0 0 0 0,2 3-1 0 0,6 12 54 0 0,-8-15-57 0 0,1 0 0 0 0,-1-1 0 0 0,1 1 0 0 0,-1-1 0 0 0,1 1 0 0 0,0-1 0 0 0,0 0 0 0 0,-1 1 0 0 0,1-1 0 0 0,0 0 0 0 0,4 1 0 0 0,-3 0 14 0 0,0-1-16 0 0,-1-1 0 0 0,1 1 1 0 0,0 0-1 0 0,0 0 0 0 0,-1-1 1 0 0,1 0-1 0 0,0 1 0 0 0,0-1 1 0 0,0 0-1 0 0,0-1 0 0 0,0 1 1 0 0,-1 0-1 0 0,1-1 0 0 0,0 0 1 0 0,0 1-1 0 0,-1-1 0 0 0,1 0 0 0 0,0 0 1 0 0,2-2-1 0 0,1 0-5 0 0,0-1 1 0 0,-1 1-1 0 0,0-1 1 0 0,0 0-1 0 0,0 0 0 0 0,0-1 1 0 0,6-6-1 0 0,27-33-2 0 0,-27 31 0 0 0,-9 10 1 0 0,2-8 0 0 0,0-3 8 0 0,-2 7 43 0 0,-1 1-49 0 0,-1-8 75 0 0,0 12 370 0 0,-1 5-308 0 0,-6 33-253 0 0,2 1 0 0 0,2-1 0 0 0,1 45 0 0 0,2-76-167 0 0,0-1 0 0 0,1 1 0 0 0,0 0-1 0 0,0 0 1 0 0,1-1 0 0 0,-1 1 0 0 0,1 0 0 0 0,2 4 0 0 0,-1-3-452 0 0,-2-4-608 0 0,15 3-3140 0 0,0-2 2889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1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82 13503 0 0,'0'0'620'0'0,"1"2"-16"0"0,5 10-82 0 0,-1 1 1 0 0,0 1-1 0 0,-1-1 0 0 0,0 1 0 0 0,-1 0 0 0 0,-1-1 0 0 0,0 1 1 0 0,-1 1-1 0 0,0-1 0 0 0,-3 23 0 0 0,0 15 646 0 0,2-50-997 0 0,-2 18-22 0 0,14-56-170 0 0,8-66-623 0 0,0 3-197 0 0,-5 43 29 0 0,-14 54 662 0 0,1 0 44 0 0,-2 2 112 0 0,0 0 1 0 0,1-1 0 0 0,-1 1-1 0 0,1 0 1 0 0,-1 0 0 0 0,1 0 0 0 0,-1-1-1 0 0,0 1 1 0 0,1 0 0 0 0,-1 0 0 0 0,1 0-1 0 0,-1 0 1 0 0,1 0 0 0 0,-1 0 0 0 0,1 0-1 0 0,-1 0 1 0 0,1 0 0 0 0,-1 0-1 0 0,1 0 1 0 0,-1 0 0 0 0,1 0 0 0 0,-1 0-1 0 0,1 0 1 0 0,-1 0 0 0 0,1 1 0 0 0,-1-1-1 0 0,1 0 1 0 0,-1 0 0 0 0,0 1 0 0 0,1-1-1 0 0,1 2 29 0 0,0-1-1 0 0,0 1 1 0 0,-1 0-1 0 0,1 0 1 0 0,-1 0-1 0 0,1 0 0 0 0,0 2 1 0 0,17 36 356 0 0,-19-39-388 0 0,13 28 383 0 0,2-1 0 0 0,0 0-1 0 0,29 38 1 0 0,-39-58-307 0 0,7 8 176 0 0,17 21 0 0 0,-25-33-211 0 0,0-1 0 0 0,-1 1 0 0 0,1-1 0 0 0,0 0 0 0 0,1 0 0 0 0,-1 0-1 0 0,0 0 1 0 0,1-1 0 0 0,0 0 0 0 0,7 3 0 0 0,-12-5-44 0 0,8 2 33 0 0,0 0-1 0 0,0 0 1 0 0,11 0-1 0 0,-16-2-25 0 0,0 0 1 0 0,1 0-1 0 0,-1-1 0 0 0,0 1 1 0 0,0-1-1 0 0,0 0 0 0 0,0 0 1 0 0,0 0-1 0 0,0 0 0 0 0,0 0 1 0 0,-1-1-1 0 0,4-1 0 0 0,1-2-35 0 0,0-1 0 0 0,0 0 0 0 0,0 0 0 0 0,-1 0 0 0 0,0 0 0 0 0,7-12 0 0 0,25-44-263 0 0,-33 54 217 0 0,-1-1 0 0 0,-1 1-1 0 0,0-1 1 0 0,0 1 0 0 0,0-1-1 0 0,-1 0 1 0 0,0 0 0 0 0,-1 0 0 0 0,0 0-1 0 0,-1 0 1 0 0,0 0 0 0 0,0 0-1 0 0,-1 0 1 0 0,0 0 0 0 0,-3-11-1 0 0,-4-22-57 0 0,1 27 79 0 0,-2 5 58 0 0,9 10 4 0 0,-1 0 0 0 0,0 0 0 0 0,1 0 0 0 0,-1 0 0 0 0,0 0 0 0 0,1 0 0 0 0,-1 0 0 0 0,1 0 0 0 0,-1 0 0 0 0,0 0 0 0 0,1 0 0 0 0,-1 1 0 0 0,1-1 0 0 0,-1 0 0 0 0,0 0 0 0 0,1 1 0 0 0,-1-1 0 0 0,1 0 0 0 0,-1 1 0 0 0,1-1 0 0 0,-1 0-1 0 0,1 1 1 0 0,-1-1 0 0 0,0 1 0 0 0,1-1 10 0 0,-3 3 37 0 0,1 0 1 0 0,-1-1-1 0 0,0 1 1 0 0,1 0-1 0 0,0 0 1 0 0,0 0-1 0 0,0 1 1 0 0,0-1-1 0 0,0 0 1 0 0,1 1-1 0 0,-1-1 1 0 0,1 1-1 0 0,0 0 1 0 0,-1 6-1 0 0,1-3 35 0 0,0 1-1 0 0,0-1 1 0 0,1 1-1 0 0,0 0 1 0 0,0-1 0 0 0,2 10-1 0 0,0-8-67 0 0,0 0 0 0 0,0 0 0 0 0,1 0 0 0 0,0-1 0 0 0,0 1 0 0 0,1-1-1 0 0,0 0 1 0 0,1 0 0 0 0,-1 0 0 0 0,2-1 0 0 0,-1 0 0 0 0,1 0 0 0 0,0 0 0 0 0,0-1 0 0 0,1 1 0 0 0,9 6-1 0 0,-7-6-67 0 0,3 3-594 0 0,0 0 0 0 0,1-1 0 0 0,0-1 0 0 0,26 13 1 0 0,-17-13-956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1.7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224 91 5983 0 0,'0'0'464'0'0,"-4"-1"-305"0"0,-13-5-611 0 0,-3 0 3202 0 0,0 0 0 0 0,-1 1 0 0 0,-35-3 0 0 0,53 7-2616 0 0,0 1-1 0 0,0 0 1 0 0,-1 0 0 0 0,1 0-1 0 0,0 0 1 0 0,0 0-1 0 0,0 1 1 0 0,0-1 0 0 0,0 1-1 0 0,0 0 1 0 0,0 0 0 0 0,0 0-1 0 0,0 0 1 0 0,0 1 0 0 0,0-1-1 0 0,1 1 1 0 0,-1 0 0 0 0,0-1-1 0 0,1 1 1 0 0,-4 4 0 0 0,3-3-98 0 0,1 0 1 0 0,0 0 0 0 0,0-1 0 0 0,0 2 0 0 0,1-1 0 0 0,-1 0 0 0 0,1 0 0 0 0,0 0 0 0 0,0 1 0 0 0,0-1 0 0 0,0 1 0 0 0,0-1 0 0 0,1 0 0 0 0,-1 1 0 0 0,1-1 0 0 0,0 1 0 0 0,0 0 0 0 0,1-1-1 0 0,-1 1 1 0 0,1-1 0 0 0,-1 0 0 0 0,1 1 0 0 0,2 4 0 0 0,4 8 27 0 0,-2-10-58 0 0,0 0 1 0 0,0 0-1 0 0,0-1 0 0 0,1 0 0 0 0,0 0 0 0 0,0 0 1 0 0,0-1-1 0 0,13 7 0 0 0,-5-4 3 0 0,0-1-1 0 0,0 0 1 0 0,21 5 0 0 0,-28-9 14 0 0,-5-1-20 0 0,0-1 0 0 0,1 1 0 0 0,-1-1 1 0 0,0 1-1 0 0,1-1 0 0 0,4 0 0 0 0,-1-1 12 0 0,-1 0 0 0 0,1 0 1 0 0,0-1-1 0 0,8-3 0 0 0,-10 4-1 0 0,-1 0 0 0 0,1-1-1 0 0,-1 1 1 0 0,1-1 0 0 0,-1 0-1 0 0,0 0 1 0 0,0 0 0 0 0,0-1-1 0 0,0 1 1 0 0,4-5 0 0 0,-4 3-9 0 0,-1 1 1 0 0,0-1-1 0 0,0 0 1 0 0,0 0-1 0 0,-1 0 1 0 0,1 0-1 0 0,-1-1 1 0 0,0 1-1 0 0,0 0 1 0 0,-1 0 0 0 0,1-1-1 0 0,-1 1 1 0 0,0-8-1 0 0,-1 8-48 0 0,1-1 1 0 0,-1 0-1 0 0,1 0 0 0 0,-1 1 0 0 0,0-1 1 0 0,-1 1-1 0 0,1-1 0 0 0,-1 1 1 0 0,0-1-1 0 0,0 1 0 0 0,-1 0 0 0 0,-2-4 1 0 0,-4-4-469 0 0,-1 1 1 0 0,-16-16 0 0 0,4 4-300 0 0,-2 1-1683 0 0,12 12 378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2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14 133 6447 0 0,'6'-23'509'0'0,"-3"13"-204"0"0,-1-1-1 0 0,0 1 1 0 0,0-1 0 0 0,-1 0 0 0 0,-1-20 0 0 0,0 12 6132 0 0,-1 17-5933 0 0,0-2 176 0 0,-2 4-245 0 0,-3 13-76 0 0,-3 22-89 0 0,4 6-39 0 0,2-1-1 0 0,1 1 1 0 0,3-1 0 0 0,7 55-1 0 0,18 58 254 0 0,-25-146-464 0 0,21 71 388 0 0,0 1-3542 0 0,-18-64-2860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48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283 0 3679 0 0,'0'0'167'0'0,"1"3"318"0"0,0 11 1222 0 0,-1 0 0 0 0,0 0 0 0 0,-1 0 0 0 0,0 0 0 0 0,-4 17 0 0 0,-3 2-170 0 0,-14 35 0 0 0,-50 103 1003 0 0,-3 9-1528 0 0,42-99-879 0 0,-5 18-347 0 0,31-77-35 0 0,-12 48-1906 0 0,15-50 312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2.4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 17767 0 0,'0'0'1928'0'0,"18"2"-1928"0"0,0-6 0 0 0,6 6 0 0 0,0 2 592 0 0,4 0 80 0 0,6 0 24 0 0,2-6 0 0 0,4-2-432 0 0,2 0-80 0 0,4 2-24 0 0,4 0 0 0 0,1 0-1376 0 0,1-6-272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6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25 5527 0 0,'0'0'498'0'0,"7"0"-396"0"0,-6-6-688 0 0,-1-3 3620 0 0,0 0 3294 0 0,0 9-6247 0 0,1 0 0 0 0,-1 0 0 0 0,0 1 1 0 0,1-1-1 0 0,-1 0 0 0 0,0 0 0 0 0,1 0 1 0 0,-1 1-1 0 0,0-1 0 0 0,1 0 0 0 0,-1 1 1 0 0,0-1-1 0 0,0 0 0 0 0,1 1 0 0 0,-1-1 1 0 0,0 0-1 0 0,0 1 0 0 0,0-1 0 0 0,1 1 1 0 0,-1-1-1 0 0,0 0 0 0 0,0 1 0 0 0,0-1 1 0 0,0 1-1 0 0,8 19 254 0 0,-1 0-1 0 0,0 1 1 0 0,-2 0 0 0 0,-1 0-1 0 0,3 25 1 0 0,3 18-502 0 0,-1-25 211 0 0,16 99 99 0 0,-15-82-90 0 0,-10-54-83 0 0,0 0 0 0 0,0 1 1 0 0,0-1-1 0 0,0 0 0 0 0,0 0 0 0 0,0 0 0 0 0,0 1 0 0 0,-1-1 0 0 0,1 0 0 0 0,-1 0 0 0 0,0 0 0 0 0,1 0 1 0 0,-3 3-1 0 0,3-4-5 0 0,-1-1 1 0 0,1 1 0 0 0,0-1 0 0 0,0 1 0 0 0,-1 0-1 0 0,1-1 1 0 0,0 1 0 0 0,0 0 0 0 0,0-1 0 0 0,-1 1-1 0 0,1 0 1 0 0,0-1 0 0 0,0 1 0 0 0,0 0 0 0 0,0-1-1 0 0,0 1 1 0 0,1 0 0 0 0,-1-1 0 0 0,0 2 0 0 0,-2-2-163 0 0,0 1 1 0 0,0 0 0 0 0,0-1 0 0 0,0 1 0 0 0,0-1 0 0 0,0 0-1 0 0,-4 1 1 0 0,4-2 78 0 0,-1 1 0 0 0,1 0 0 0 0,-1-1 0 0 0,1 0 0 0 0,0 1 0 0 0,-1-1 0 0 0,1 0 0 0 0,0 0 0 0 0,0 0 0 0 0,0-1 0 0 0,0 1 0 0 0,0 0-1 0 0,0-1 1 0 0,0 1 0 0 0,0-1 0 0 0,-2-2 0 0 0,-3-5-69 0 0,-1-1 0 0 0,-7-11-1 0 0,4 5 399 0 0,7 11-199 0 0,-5-7 665 0 0,0 0-1 0 0,1-1 0 0 0,0 0 1 0 0,-7-16-1 0 0,15 28-561 0 0,0 0-1 0 0,0 0 0 0 0,0 0 1 0 0,0 1-1 0 0,0-1 1 0 0,0 0-1 0 0,1 0 0 0 0,-1 0 1 0 0,0 1-1 0 0,0-1 1 0 0,1 0-1 0 0,-1 0 0 0 0,1 1 1 0 0,-1-1-1 0 0,0 0 0 0 0,1 1 1 0 0,-1-1-1 0 0,1 1 1 0 0,0-1-1 0 0,0 0 0 0 0,11-11 623 0 0,-8 10-599 0 0,0 0 0 0 0,0-1 0 0 0,1 1 0 0 0,-1 1 0 0 0,0-1 0 0 0,1 1 0 0 0,-1-1 0 0 0,1 1 0 0 0,9 0 0 0 0,2 0-38 0 0,26 2 0 0 0,-8 1-41 0 0,10-1-135 0 0,19-1-615 0 0,-21-3-4812 0 0,-4-2-1321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6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0 12583 0 0,'0'0'1135'0'0,"-1"2"-778"0"0,-9 37 856 0 0,2 1 0 0 0,-5 66 0 0 0,11 84 2160 0 0,2-175-3778 0 0,1 0 0 0 0,1 0 0 0 0,0 0 0 0 0,1 0-1 0 0,0-1 1 0 0,1 1 0 0 0,10 21 0 0 0,-13-34-427 0 0,10 6-1847 0 0,-1-3 705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6.8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6 5063 0 0,'0'0'232'0'0,"-2"0"-13"0"0,-1 1 166 0 0,0 0-1 0 0,0-1 1 0 0,-1 1-1 0 0,1 0 1 0 0,0 1-1 0 0,0-1 1 0 0,1 0-1 0 0,-1 1 1 0 0,0 0-1 0 0,0-1 1 0 0,1 1 0 0 0,-1 0-1 0 0,1 1 1 0 0,0-1-1 0 0,-1 0 1 0 0,1 1-1 0 0,0-1 1 0 0,0 1-1 0 0,-3 5 1 0 0,-1 2 560 0 0,0 1 0 0 0,1 0 1 0 0,0 0-1 0 0,-4 14 0 0 0,7-20-871 0 0,1-1 0 0 0,0 1-1 0 0,0-1 1 0 0,0 1 0 0 0,1 0-1 0 0,0-1 1 0 0,0 1 0 0 0,0-1-1 0 0,0 1 1 0 0,1 0 0 0 0,-1-1-1 0 0,1 1 1 0 0,3 7 0 0 0,-3-9-69 0 0,0-1 0 0 0,1 1 0 0 0,-1 0 0 0 0,1-1 0 0 0,0 0 0 0 0,0 1 1 0 0,0-1-1 0 0,0 0 0 0 0,0 0 0 0 0,0 0 0 0 0,1 0 0 0 0,-1 0 0 0 0,0 0 0 0 0,1-1 0 0 0,0 1 1 0 0,-1-1-1 0 0,1 0 0 0 0,0 0 0 0 0,0 0 0 0 0,-1 0 0 0 0,6 1 0 0 0,-5-2 3 0 0,1 1-1 0 0,-1-1 1 0 0,1 0 0 0 0,0 0-1 0 0,-1 0 1 0 0,1 0 0 0 0,-1 0-1 0 0,1-1 1 0 0,-1 0-1 0 0,1 0 1 0 0,-1 0 0 0 0,1 0-1 0 0,-1 0 1 0 0,0-1 0 0 0,0 1-1 0 0,0-1 1 0 0,0 0-1 0 0,0 0 1 0 0,0 0 0 0 0,0 0-1 0 0,0-1 1 0 0,4-4 0 0 0,-4 3 9 0 0,0-1 0 0 0,0 1 0 0 0,0-1 0 0 0,0 0 0 0 0,0 0 0 0 0,-1 0 0 0 0,0 0 0 0 0,0 0 1 0 0,-1 0-1 0 0,1 0 0 0 0,-1-1 0 0 0,0 1 0 0 0,-1-1 0 0 0,1-6 0 0 0,-1-8 12 0 0,1 13-63 0 0,-1 0 1 0 0,0 0 0 0 0,0 0 0 0 0,-1 0 0 0 0,0 0-1 0 0,-2-7 1 0 0,-1 3-353 0 0,-2-9-860 0 0,4 9-6148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7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32 280 10159 0 0,'-11'28'893'0'0,"7"-19"-748"0"0,1 0 0 0 0,0 1 0 0 0,0 0 0 0 0,1-1 0 0 0,-2 16 0 0 0,3-20 66 0 0,1-1 1 0 0,0 1-1 0 0,0 0 1 0 0,0 0-1 0 0,0 0 0 0 0,1 0 1 0 0,0 0-1 0 0,0 0 0 0 0,0-1 1 0 0,0 1-1 0 0,1 0 1 0 0,2 4-1 0 0,0-1-9 0 0,0 0 1 0 0,1-1-1 0 0,0 1 0 0 0,0-1 1 0 0,0 0-1 0 0,1-1 0 0 0,0 1 1 0 0,1-1-1 0 0,-1 0 0 0 0,1-1 1 0 0,10 7-1 0 0,-15-11-145 0 0,0 0 1 0 0,0 0-1 0 0,0 0 1 0 0,0 0-1 0 0,1-1 1 0 0,-1 1-1 0 0,0-1 1 0 0,0 1-1 0 0,0-1 1 0 0,1 0-1 0 0,-1 0 1 0 0,0 0-1 0 0,0 0 1 0 0,0 0-1 0 0,1 0 1 0 0,-1-1 0 0 0,0 1-1 0 0,0-1 1 0 0,0 1-1 0 0,0-1 1 0 0,1 0-1 0 0,-1 0 1 0 0,0 0-1 0 0,-1 0 1 0 0,1 0-1 0 0,0-1 1 0 0,2-1-1 0 0,-2 1 20 0 0,1 0 0 0 0,-1-1-1 0 0,0 1 1 0 0,-1-1 0 0 0,1 1 0 0 0,0-1 0 0 0,-1 0-1 0 0,1 1 1 0 0,-1-1 0 0 0,0 0 0 0 0,0 0 0 0 0,0 0-1 0 0,0 0 1 0 0,-1 0 0 0 0,1 0 0 0 0,-1 0 0 0 0,0-1-1 0 0,0-5 1 0 0,-1 4-47 0 0,1-1-1 0 0,-2 1 1 0 0,1-1-1 0 0,-1 1 1 0 0,1-1-1 0 0,-2 1 1 0 0,1 0-1 0 0,-6-9 1 0 0,-1 1-411 0 0,-18-21 0 0 0,19 24-562 0 0,-1 0 1 0 0,-8-15-1 0 0,9 8-4677 0 0,1-1 764 0 0</inkml:trace>
  <inkml:trace contextRef="#ctx0" brushRef="#br0" timeOffset="1">207 0 2759 0 0,'2'8'41'0'0,"0"23"165"0"0,11 187 12992 0 0,-6-124-13123 0 0,-7-93-102 0 0,11 109-105 0 0,-2-66-4681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7.5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 1 10655 0 0,'-30'56'714'0'0,"19"-37"390"0"0,0 1 0 0 0,-9 26 0 0 0,17-40-691 0 0,2 0-1 0 0,-1 0 1 0 0,1 0 0 0 0,-1 0-1 0 0,2 0 1 0 0,-1 1 0 0 0,1-1-1 0 0,0 0 1 0 0,0 1 0 0 0,0-1-1 0 0,1 0 1 0 0,3 10 0 0 0,-3-12-290 0 0,0 0 0 0 0,1 0 1 0 0,0 1-1 0 0,0-2 0 0 0,0 1 1 0 0,1 0-1 0 0,-1 0 0 0 0,1-1 1 0 0,0 1-1 0 0,0-1 0 0 0,0 0 1 0 0,6 5-1 0 0,-3-4-45 0 0,1 0 0 0 0,-1 0 0 0 0,0-1 0 0 0,1 0 0 0 0,0 0 0 0 0,-1-1 0 0 0,10 3 0 0 0,5-2-110 0 0,0 0-1 0 0,0 0 1 0 0,0-2 0 0 0,29-2-1 0 0,-3-5-1623 0 0,-24 2-88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9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164 22 3679 0 0,'0'0'284'0'0,"-3"1"11"0"0,2-1-101 0 0,0 1-1 0 0,0-1 0 0 0,0 0 1 0 0,0 1-1 0 0,1-1 1 0 0,-1 0-1 0 0,0 0 1 0 0,0 1-1 0 0,0-1 0 0 0,0 0 1 0 0,0 0-1 0 0,0 0 1 0 0,0 0-1 0 0,0 0 1 0 0,0-1-1 0 0,0 1 0 0 0,0 0 1 0 0,0 0-1 0 0,0-1 1 0 0,0 1-1 0 0,0 0 1 0 0,1-1-1 0 0,-1 1 0 0 0,0-1 1 0 0,0 1-1 0 0,-1-2 1 0 0,-3-1 479 0 0,0 0 0 0 0,-1 0 0 0 0,1 0 0 0 0,-12-3 0 0 0,15 6-589 0 0,0-1 0 0 0,1 1 0 0 0,-1-1 0 0 0,0 1 0 0 0,0 0 0 0 0,-1 0 0 0 0,1 0 0 0 0,0 0 0 0 0,0 0 0 0 0,0 1 1 0 0,1-1-1 0 0,-1 1 0 0 0,0-1 0 0 0,0 1 0 0 0,0 0 0 0 0,0-1 0 0 0,0 1 0 0 0,-2 2 0 0 0,-1 1 3 0 0,0 0 0 0 0,1 0 1 0 0,0 0-1 0 0,0 0 0 0 0,0 1 0 0 0,0 0 0 0 0,1 0 0 0 0,0 0 0 0 0,0 0 0 0 0,0 1 0 0 0,1-1 1 0 0,-1 1-1 0 0,1-1 0 0 0,-1 8 0 0 0,1-6-22 0 0,1 0-1 0 0,0 0 1 0 0,0 0 0 0 0,1 0 0 0 0,0 0 0 0 0,0 1-1 0 0,0-1 1 0 0,1 0 0 0 0,0 0 0 0 0,1 0-1 0 0,3 12 1 0 0,-3-15 5 0 0,0 0-1 0 0,1 0 0 0 0,-1 0 1 0 0,1-1-1 0 0,5 7 0 0 0,-6-9 35 0 0,12 3 87 0 0,-9-4-163 0 0,1 1 1 0 0,-1-1-1 0 0,0 0 1 0 0,1 0-1 0 0,-1-1 1 0 0,1 0 0 0 0,-1 0-1 0 0,0 0 1 0 0,0 0-1 0 0,1-1 1 0 0,-1 0-1 0 0,0 0 1 0 0,0-1-1 0 0,-1 1 1 0 0,1-1-1 0 0,-1 0 1 0 0,7-5-1 0 0,8-6 63 0 0,-16 12-64 0 0,1-1-1 0 0,-1 1 1 0 0,0-1 0 0 0,0 0-1 0 0,0 0 1 0 0,0 0 0 0 0,4-5-1 0 0,-5 4 41 0 0,-2 3-39 0 0,1 0 0 0 0,-1 1 0 0 0,1-1 0 0 0,-1 0-1 0 0,1 0 1 0 0,-1 0 0 0 0,1 1 0 0 0,-1-1 0 0 0,1 0 0 0 0,0 1 0 0 0,-1-1 0 0 0,1 0-1 0 0,0 1 1 0 0,0-1 0 0 0,0 1 0 0 0,-1-1 0 0 0,1 1 0 0 0,0 0 0 0 0,0-1-1 0 0,0 1 1 0 0,2-1 0 0 0,-3 1 420 0 0,1 3-375 0 0,-1 1-1 0 0,1-1 1 0 0,-1 0-1 0 0,1 0 1 0 0,2 5 0 0 0,2 14-37 0 0,-5-9 22 0 0,0-8-55 0 0,0 0 1 0 0,0 0 0 0 0,0-1 0 0 0,1 1-1 0 0,1 8 1 0 0,3 6 77 0 0,-4-12-405 0 0,1 1-1 0 0,1-1 1 0 0,-1 0 0 0 0,1 0 0 0 0,6 12 0 0 0,-8-18 164 0 0,-1 0 0 0 0,1-1 0 0 0,0 1-1 0 0,-1 0 1 0 0,1 0 0 0 0,0-1 0 0 0,0 1 0 0 0,0-1-1 0 0,0 1 1 0 0,0-1 0 0 0,-1 1 0 0 0,1-1 0 0 0,0 0 0 0 0,0 1-1 0 0,0-1 1 0 0,2 1 0 0 0,5-1-3350 0 0,3-2-1001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9.5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0 178 1375 0 0,'2'-11'-107'0'0,"8"-54"1647"0"0,-6 0 3778 0 0,0 28-1742 0 0,-1 48-2447 0 0,2 12-542 0 0,4 41 0 0 0,-4-20-411 0 0,14 77-674 0 0,42 138 0 0 0,-49-216-4240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39.9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62 174 6911 0 0,'-20'-36'741'0'0,"10"19"909"0"0,-10-25-1 0 0,19 38-1189 0 0,-1 1-61 0 0,0-1 0 0 0,1 0 0 0 0,0 1 1 0 0,-1-1-1 0 0,1 0 0 0 0,1 0 0 0 0,-1 1 1 0 0,1-1-1 0 0,-1 0 0 0 0,1 0 0 0 0,0 0 1 0 0,0 0-1 0 0,1 0 0 0 0,0-4 0 0 0,1 7-317 0 0,-1 0 1 0 0,1 0-1 0 0,-1 1 0 0 0,1-1 0 0 0,0 0 1 0 0,0 1-1 0 0,0-1 0 0 0,-1 1 0 0 0,1-1 1 0 0,0 1-1 0 0,4 0 0 0 0,-5-1 3 0 0,15-1 82 0 0,0 0 0 0 0,0 1-1 0 0,0 1 1 0 0,0 0 0 0 0,20 3-1 0 0,66 15-4216 0 0,-80-14-1684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0.2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50 140 5063 0 0,'0'0'232'0'0,"4"-6"344"0"0,-1 0 830 0 0,0 0-1 0 0,-1 1 0 0 0,1-1 1 0 0,-1 0-1 0 0,1-11 0 0 0,-1 5-709 0 0,-1 0 0 0 0,0 1 0 0 0,-1-1 0 0 0,-1-14 0 0 0,1 25-595 0 0,0 1 1 0 0,0-1-1 0 0,0 1 0 0 0,0-1 0 0 0,0 0 0 0 0,0 1 1 0 0,0-1-1 0 0,-1 1 0 0 0,1-1 0 0 0,0 1 0 0 0,0-1 0 0 0,0 1 1 0 0,-1-1-1 0 0,1 1 0 0 0,0-1 0 0 0,0 1 0 0 0,-1-1 1 0 0,1 1-1 0 0,0-1 0 0 0,-1 1 0 0 0,1 0 0 0 0,0-1 1 0 0,-1 1-1 0 0,1 0 0 0 0,-1-1 0 0 0,1 1 0 0 0,-1 0 1 0 0,1-1-1 0 0,-1 1 0 0 0,0 0 0 0 0,0 0-22 0 0,0 0 0 0 0,0 0-1 0 0,0 0 1 0 0,0 0 0 0 0,0 1 0 0 0,0-1 0 0 0,0 0-1 0 0,0 1 1 0 0,0-1 0 0 0,0 1 0 0 0,0-1 0 0 0,0 1-1 0 0,0 0 1 0 0,-1 0 0 0 0,-2 3 28 0 0,0-1 1 0 0,0 1 0 0 0,1 0-1 0 0,0 0 1 0 0,0 0 0 0 0,-4 5-1 0 0,4 0-53 0 0,-1-1 0 0 0,1 1-1 0 0,1 0 1 0 0,-1 1 0 0 0,1-1-1 0 0,1 0 1 0 0,0 1 0 0 0,0-1-1 0 0,1 0 1 0 0,0 1 0 0 0,1-1 0 0 0,2 15-1 0 0,0-12-76 0 0,0 0-1 0 0,1 1 0 0 0,0-1 1 0 0,0 0-1 0 0,1-1 0 0 0,1 1 1 0 0,0-1-1 0 0,14 19 0 0 0,-17-25-256 0 0,1 0 0 0 0,1 0-1 0 0,-1 0 1 0 0,1 0-1 0 0,0-1 1 0 0,0 0-1 0 0,0 0 1 0 0,1 0-1 0 0,-1 0 1 0 0,1-1-1 0 0,0 0 1 0 0,0 0-1 0 0,9 2 1 0 0,8 2-1503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2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8287 0 0,'0'0'3511'0'0,"6"0"-3182"0"0,23 0 459 0 0,-25 1-627 0 0,-1 0-1 0 0,1 0 1 0 0,-1 0-1 0 0,0 1 1 0 0,0-1-1 0 0,0 1 1 0 0,0 0-1 0 0,0 0 1 0 0,3 3-1 0 0,3 1 175 0 0,52 32 1368 0 0,112 67 978 0 0,-21-16-1513 0 0,-12-8-605 0 0,-5-3-246 0 0,-65-37-165 0 0,-32-18-24 0 0,43 19 0 0 0,-39-24-40 0 0,124 58 248 0 0,-46-21-169 0 0,-44-22-59 0 0,36 9 48 0 0,-86-33-111 0 0,35 15-662 0 0,-59-23-496 0 0,8 6-2842 0 0,-2-2-2388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0.6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40 12639 0 0,'0'0'579'0'0,"-2"0"-15"0"0,-5 0-473 0 0,1 0 0 0 0,-1 0 0 0 0,0 0 0 0 0,0 1 0 0 0,1 0 1 0 0,-1 1-1 0 0,-10 3 0 0 0,-1 1 1558 0 0,-27 14 0 0 0,42-19-1542 0 0,0 1 1 0 0,0 0 0 0 0,0 1-1 0 0,1-1 1 0 0,-1 0 0 0 0,1 1-1 0 0,-1-1 1 0 0,1 1 0 0 0,0 0-1 0 0,0 0 1 0 0,0 0 0 0 0,0 0-1 0 0,0 0 1 0 0,1 0 0 0 0,0 1 0 0 0,-1-1-1 0 0,1 1 1 0 0,0-1 0 0 0,0 7-1 0 0,0-4-87 0 0,0 0 0 0 0,1 0-1 0 0,0 0 1 0 0,0 0 0 0 0,0 0 0 0 0,1 0-1 0 0,0 0 1 0 0,0 0 0 0 0,1 0 0 0 0,0-1-1 0 0,2 7 1 0 0,3-3-20 0 0,-5-7 0 0 0,1 0 0 0 0,-1 0 0 0 0,1-1-1 0 0,0 1 1 0 0,-1-1 0 0 0,1 0 0 0 0,0 0-1 0 0,0 0 1 0 0,0 0 0 0 0,0 0 0 0 0,0-1 0 0 0,0 1-1 0 0,0-1 1 0 0,0 0 0 0 0,0 0 0 0 0,0 0-1 0 0,0 0 1 0 0,0 0 0 0 0,0-1 0 0 0,0 1 0 0 0,4-2-1 0 0,-2 0-32 0 0,0 0-1 0 0,-1-1 1 0 0,1 1-1 0 0,-1-1 1 0 0,1 0-1 0 0,-1 0 1 0 0,0 0 0 0 0,0 0-1 0 0,-1-1 1 0 0,1 1-1 0 0,-1-1 1 0 0,4-5-1 0 0,41-52-395 0 0,-43 55 362 0 0,-4 5 71 0 0,-2 3 13 0 0,0 0-1 0 0,-1 0 1 0 0,1 0-1 0 0,0 1 1 0 0,0-1-1 0 0,0 0 1 0 0,0 3-1 0 0,0-2-40 0 0,0 1 0 0 0,0-1 1 0 0,0 1-1 0 0,1 0 0 0 0,0-1 0 0 0,-1 1 0 0 0,2 0 0 0 0,-1-1 0 0 0,0 1 0 0 0,1-1 1 0 0,-1 1-1 0 0,1 0 0 0 0,0-1 0 0 0,0 1 0 0 0,0-1 0 0 0,1 0 0 0 0,2 5 0 0 0,-2-4-494 0 0,1 0-1 0 0,-1-1 1 0 0,1 1-1 0 0,0-1 0 0 0,0 0 1 0 0,0 0-1 0 0,0 0 1 0 0,6 4-1 0 0,4 1-4872 0 0</inkml:trace>
  <inkml:trace contextRef="#ctx0" brushRef="#br0" timeOffset="1">513 18 11343 0 0,'0'0'1031'0'0,"-2"-1"-850"0"0,0-1-90 0 0,0 0 11 0 0,-1 0 0 0 0,1 1 1 0 0,0-1-1 0 0,-1 0 0 0 0,1 1 0 0 0,-1 0 0 0 0,-4-3 0 0 0,4 5 200 0 0,1 1-1 0 0,0-1 0 0 0,-1 0 1 0 0,1 1-1 0 0,0-1 0 0 0,0 1 1 0 0,0 0-1 0 0,0 0 0 0 0,0 0 1 0 0,0 0-1 0 0,-2 3 0 0 0,0 3-59 0 0,0 0 0 0 0,1 0 0 0 0,-1 0 0 0 0,2 0 0 0 0,-1 1 1 0 0,1-1-1 0 0,0 1 0 0 0,1 0 0 0 0,0 0 0 0 0,0-1 0 0 0,1 1 0 0 0,2 13 0 0 0,-1-12-122 0 0,0 0 0 0 0,1 0 0 0 0,0 0 1 0 0,1-1-1 0 0,7 18 0 0 0,-7-22-132 0 0,-1-1 0 0 0,1 1 0 0 0,0 0 0 0 0,1-1 0 0 0,-1 0 0 0 0,1 0 0 0 0,-1 0 0 0 0,1 0 0 0 0,1 0 0 0 0,-1-1 0 0 0,0 0 0 0 0,6 3 0 0 0,-9-5-33 0 0,1 0 0 0 0,0 0 1 0 0,0-1-1 0 0,-1 1 0 0 0,1-1 0 0 0,0 0 0 0 0,0 1 0 0 0,0-1 0 0 0,0 0 1 0 0,0 0-1 0 0,-1 0 0 0 0,1 0 0 0 0,0 0 0 0 0,0 0 0 0 0,0-1 0 0 0,0 1 1 0 0,-1-1-1 0 0,1 1 0 0 0,0-1 0 0 0,2-1 0 0 0,0 0-333 0 0,0 0-1 0 0,0-1 1 0 0,0 1 0 0 0,0-1-1 0 0,-1 0 1 0 0,7-7 0 0 0,1-2-1440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0.9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 7367 0 0,'0'0'568'0'0,"0"2"-373"0"0,-4 81 3865 0 0,3-48-1924 0 0,0-4-1107 0 0,-2 12 200 0 0,3-1-1 0 0,8 76 1 0 0,-7-111-1164 0 0,-1-4-40 0 0,0 0-1 0 0,1-1 0 0 0,0 1 0 0 0,-1-1 0 0 0,1 1 1 0 0,0-1-1 0 0,0 0 0 0 0,0 1 0 0 0,1-1 0 0 0,1 3 1 0 0,3 3-7 0 0,2-4-31 0 0,-7-4 0 0 0,1-1-1 0 0,-1 1 1 0 0,1-1 0 0 0,-1 1 0 0 0,1-1 0 0 0,-1 0-1 0 0,1 0 1 0 0,-1 0 0 0 0,0 1 0 0 0,1-1-1 0 0,-1 0 1 0 0,0-1 0 0 0,0 1 0 0 0,0 0 0 0 0,1-1-1 0 0,17-23-288 0 0,-17 22 245 0 0,26-45-470 0 0,-23 39 475 0 0,0-1 0 0 0,0 1 0 0 0,1 0 0 0 0,0 0 1 0 0,1 0-1 0 0,10-9 0 0 0,-16 16 69 0 0,1 0 0 0 0,0 1 0 0 0,0-1 0 0 0,1 1 1 0 0,-1-1-1 0 0,0 1 0 0 0,0 0 0 0 0,1 0 1 0 0,-1 0-1 0 0,1 0 0 0 0,-1 0 0 0 0,1 1 0 0 0,-1-1 1 0 0,1 1-1 0 0,-1 0 0 0 0,1-1 0 0 0,-1 1 1 0 0,1 0-1 0 0,0 0 0 0 0,-1 1 0 0 0,1-1 0 0 0,-1 1 1 0 0,1-1-1 0 0,2 2 0 0 0,0 0 69 0 0,-1 0 1 0 0,1 1-1 0 0,-1-1 0 0 0,0 1 0 0 0,0 0 1 0 0,0 0-1 0 0,-1 0 0 0 0,1 1 0 0 0,-1 0 0 0 0,0-1 1 0 0,5 8-1 0 0,15 21 204 0 0,48 53-1 0 0,-55-70-1188 0 0,0 0-1 0 0,28 20 0 0 0,-22-21-139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1.3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1 12895 0 0,'-2'0'998'0'0,"-2"0"-733"0"0,1 0 0 0 0,-1 0 0 0 0,0 0 0 0 0,0 1 0 0 0,0 0 0 0 0,1 0 0 0 0,-1 0 0 0 0,0 0 0 0 0,1 0 0 0 0,-1 1 0 0 0,1 0 0 0 0,-1-1 0 0 0,1 1 0 0 0,0 1 0 0 0,0-1 0 0 0,0 0 0 0 0,-3 4 0 0 0,0 1 81 0 0,0 0 1 0 0,1 0-1 0 0,0 1 1 0 0,1 0-1 0 0,-5 10 1 0 0,6-14-287 0 0,0 4 63 0 0,0 0 0 0 0,0 0 1 0 0,1 0-1 0 0,0 0 0 0 0,1 0 1 0 0,-1 0-1 0 0,1 0 0 0 0,1 1 0 0 0,1 15 1 0 0,0-7-55 0 0,2 1 0 0 0,0-1 0 0 0,9 28 0 0 0,-4-27-69 0 0,-2-7-135 0 0,0-1 0 0 0,1 0 0 0 0,11 14-1 0 0,-15-21-197 0 0,1 1 0 0 0,0-1 0 0 0,-1 0 0 0 0,1 0 0 0 0,0 0 0 0 0,0 0 0 0 0,1-1 0 0 0,-1 0 0 0 0,1 1 0 0 0,-1-2 0 0 0,8 3 0 0 0,4-1-1474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1.6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0 7367 0 0,'-1'1'568'0'0,"-24"12"-540"0"0,17-8 755 0 0,1 0 0 0 0,1 1 0 0 0,-1-1-1 0 0,1 1 1 0 0,0 1 0 0 0,0-1 0 0 0,1 1-1 0 0,-1 0 1 0 0,2 0 0 0 0,-1 1 0 0 0,-3 9 0 0 0,7-16-746 0 0,1 0 0 0 0,-1 0 1 0 0,1 0-1 0 0,0 0 1 0 0,0 0-1 0 0,-1 0 1 0 0,1 0-1 0 0,0 0 0 0 0,0 0 1 0 0,0 0-1 0 0,0 0 1 0 0,0 0-1 0 0,1 0 1 0 0,-1 0-1 0 0,0 0 0 0 0,0 0 1 0 0,1 0-1 0 0,-1 0 1 0 0,0 0-1 0 0,1 0 1 0 0,-1 0-1 0 0,1 0 0 0 0,0 0 1 0 0,-1 0-1 0 0,1-1 1 0 0,0 1-1 0 0,-1 0 1 0 0,1 0-1 0 0,0-1 0 0 0,0 1 1 0 0,1 0-1 0 0,0 1-24 0 0,0-1 0 0 0,0 1 0 0 0,1-1 0 0 0,-1 0-1 0 0,1 0 1 0 0,-1 0 0 0 0,1 0 0 0 0,-1-1 0 0 0,1 1-1 0 0,3 0 1 0 0,3-1-70 0 0,0-1 1 0 0,0 1-1 0 0,0-2 0 0 0,0 1 1 0 0,0-1-1 0 0,-1 0 0 0 0,1-1 0 0 0,0 0 1 0 0,-1-1-1 0 0,15-7 0 0 0,-12 4-35 0 0,1 0-1 0 0,-1-1 1 0 0,-1 0-1 0 0,1-1 0 0 0,-1 0 1 0 0,14-18-1 0 0,-21 24 94 0 0,-1-1 0 0 0,0 0 0 0 0,0 1 0 0 0,2-8-1 0 0,-2 6 2012 0 0,-3 5-1960 0 0,1 1 1 0 0,-1-1-1 0 0,0 0 0 0 0,0 0 0 0 0,1 0 0 0 0,-1 1 1 0 0,0-1-1 0 0,1 0 0 0 0,-1 1 0 0 0,0-1 0 0 0,1 1 0 0 0,-1-1 1 0 0,1 1-1 0 0,-1-1 0 0 0,1 1 0 0 0,-1-1 0 0 0,1 1 1 0 0,-1-1-1 0 0,1 1 0 0 0,-1 0 0 0 0,1-1 0 0 0,0 1 1 0 0,-1 0-1 0 0,1-1 0 0 0,-1 2 0 0 0,-5 18 412 0 0,6-17-517 0 0,0-2 57 0 0,0-1 0 0 0,-1 1 0 0 0,1 0-1 0 0,0-1 1 0 0,0 1 0 0 0,1 0 0 0 0,-1-1 0 0 0,0 1-1 0 0,0 0 1 0 0,0-1 0 0 0,0 1 0 0 0,1 0 0 0 0,-1-1-1 0 0,0 1 1 0 0,0 0 0 0 0,1-1 0 0 0,-1 1 0 0 0,0-1-1 0 0,2 2 1 0 0,-1 0 0 0 0,18 35-54 0 0,-18-34-204 0 0,0-3 215 0 0,0 1 1 0 0,0-1-1 0 0,0 0 0 0 0,0 1 0 0 0,-1-1 0 0 0,1 0 0 0 0,0 1 1 0 0,0-1-1 0 0,0 1 0 0 0,-1-1 0 0 0,1 1 0 0 0,1 0 1 0 0,2 2-66 0 0,-1-1-188 0 0,1 0 0 0 0,-1-1 0 0 0,1 0-1 0 0,-1 0 1 0 0,1 0 0 0 0,7 1 0 0 0,5-3-1631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2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15 2759 0 0,'-1'3'207'0'0,"-3"7"-92"0"0,2-4 855 0 0,0-1 0 0 0,0 0-1 0 0,0 1 1 0 0,1-1 0 0 0,0 1 0 0 0,0 0 0 0 0,1-1 0 0 0,0 9 0 0 0,11 54 5561 0 0,-10-66-5650 0 0,0 1-496 0 0,4 3-158 0 0,23 30 970 0 0,-27-35-1023 0 0,1 0-29 0 0,-1 0-107 0 0,0-1-28 0 0,-1 0 0 0 0,1 0 0 0 0,-1 1 0 0 0,1-1 1 0 0,-1 0-1 0 0,1 0 0 0 0,-1 1 0 0 0,1-1 0 0 0,-1 0 0 0 0,1 0 0 0 0,-1 0 1 0 0,1 0-1 0 0,-1 0 0 0 0,1 0 0 0 0,-1 0 0 0 0,1 0 0 0 0,-1 0 1 0 0,1 0-1 0 0,-1 0 0 0 0,1 0 0 0 0,0 0 0 0 0,11-4 56 0 0,-10 4-75 0 0,-1 0 0 0 0,1 0 0 0 0,-1-1 0 0 0,0 1 0 0 0,1-1 0 0 0,-1 1 1 0 0,0-1-1 0 0,1 1 0 0 0,-1-1 0 0 0,0 0 0 0 0,0 0 0 0 0,0 0 0 0 0,0 1 1 0 0,0-1-1 0 0,0 0 0 0 0,0 0 0 0 0,0 0 0 0 0,0-1 0 0 0,0 1 1 0 0,0 0-1 0 0,1-2 0 0 0,1-3-48 0 0,6-7-735 0 0,0-1 0 0 0,-2 0 0 0 0,1 0 0 0 0,-2-1 0 0 0,0 0 0 0 0,8-30 0 0 0,-7 23-3306 0 0,0-3-1006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2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8287 0 0,'0'0'639'0'0,"1"3"-415"0"0,7 25 1119 0 0,-1 0-1 0 0,-1 0 1 0 0,3 49 0 0 0,-6 88 3553 0 0,-3-113-3882 0 0,0 66-142 0 0,1-124-1001 0 0,1 0 1 0 0,-1 0-1 0 0,1 0 0 0 0,0 1 0 0 0,1-1 0 0 0,3-6 0 0 0,-5 10 71 0 0,3-5-161 0 0,0 0 0 0 0,0 0 0 0 0,0 1 0 0 0,1-1 0 0 0,11-10 0 0 0,-12 13 171 0 0,-1 1-1 0 0,1 0 1 0 0,0 1-1 0 0,-1-1 1 0 0,1 1-1 0 0,1 0 1 0 0,-1 0-1 0 0,0 0 1 0 0,0 0-1 0 0,1 1 1 0 0,6-2-1 0 0,-9 2 37 0 0,12-1-30 0 0,0 0 0 0 0,15 0-1 0 0,-23 2 40 0 0,-1 0-1 0 0,1 1 0 0 0,-1 0 0 0 0,1 0 0 0 0,-1 0 0 0 0,1 1 1 0 0,-1-1-1 0 0,7 5 0 0 0,-7-4 96 0 0,0 1 1 0 0,0 0 0 0 0,0 1-1 0 0,-1-1 1 0 0,1 1-1 0 0,-1 0 1 0 0,0 0 0 0 0,0 0-1 0 0,0 1 1 0 0,-1-1-1 0 0,1 1 1 0 0,-1 0 0 0 0,0 0-1 0 0,-1 0 1 0 0,1 0-1 0 0,-1 1 1 0 0,3 8 0 0 0,-5-12-6 0 0,0 1 1 0 0,0-1 0 0 0,0 0-1 0 0,0 1 1 0 0,0-1 0 0 0,0 0-1 0 0,0 1 1 0 0,-1-1 0 0 0,0 0-1 0 0,1 0 1 0 0,-2 4 0 0 0,0-1 70 0 0,1-2-97 0 0,-1 0 1 0 0,0 0-1 0 0,0 0 0 0 0,0 0 1 0 0,0 0-1 0 0,0 0 0 0 0,0 0 0 0 0,-1-1 1 0 0,1 1-1 0 0,-1-1 0 0 0,0 0 1 0 0,0 1-1 0 0,0-1 0 0 0,0-1 0 0 0,0 1 1 0 0,0 0-1 0 0,-1-1 0 0 0,1 0 0 0 0,-4 2 1 0 0,-5 0 18 0 0,0 1 1 0 0,0-2-1 0 0,-1 0 1 0 0,-14 1-1 0 0,22-3-148 0 0,-1 0 0 0 0,1 0 0 0 0,-1 0-1 0 0,0-1 1 0 0,1 1 0 0 0,-1-1 0 0 0,1-1 0 0 0,0 1 0 0 0,-1-1-1 0 0,1 0 1 0 0,-7-4 0 0 0,10 5-176 0 0,-1-1 0 0 0,1 0 0 0 0,-1 1 0 0 0,1-1 0 0 0,0 0 0 0 0,0 0-1 0 0,0-1 1 0 0,0 1 0 0 0,1 0 0 0 0,-1-1 0 0 0,0 1 0 0 0,1-1 0 0 0,0 1 0 0 0,0-1 0 0 0,0 0 0 0 0,0 0 0 0 0,0 1 0 0 0,0-1 0 0 0,0 0 0 0 0,1 0-1 0 0,0 0 1 0 0,-1 0 0 0 0,1-3 0 0 0,2-10-3978 0 0,2 0-932 0 0</inkml:trace>
  <inkml:trace contextRef="#ctx0" brushRef="#br0" timeOffset="1">434 318 5063 0 0,'-55'86'2690'0'0,"49"-75"-1284"0"0,1 1 1 0 0,0-1 0 0 0,1 1-1 0 0,0 0 1 0 0,-4 20 0 0 0,8-31-1304 0 0,-1 1 1 0 0,1-1-1 0 0,0 0 1 0 0,-1 0-1 0 0,1 1 1 0 0,0-1-1 0 0,0 0 1 0 0,0 1-1 0 0,0-1 1 0 0,1 0-1 0 0,-1 1 1 0 0,0-1-1 0 0,0 0 1 0 0,1 1 0 0 0,-1-1-1 0 0,1 1 1 0 0,9 12 355 0 0,-6-11-386 0 0,-3-2-49 0 0,0 1-1 0 0,0-1 1 0 0,0 0 0 0 0,0 1 0 0 0,1-1 0 0 0,-1 0 0 0 0,0 0 0 0 0,1 0 0 0 0,-1 0 0 0 0,1 0 0 0 0,-1-1 0 0 0,1 1 0 0 0,2 1 0 0 0,3 1 37 0 0,-1 0-23 0 0,0 0 1 0 0,1 0 0 0 0,-1-1 0 0 0,1 1 0 0 0,-1-1 0 0 0,1-1 0 0 0,0 1 0 0 0,-1-1 0 0 0,1-1 0 0 0,0 1 0 0 0,0-1 0 0 0,0 0 0 0 0,0 0 0 0 0,0-1-1 0 0,-1 0 1 0 0,1-1 0 0 0,0 1 0 0 0,0-1 0 0 0,-1 0 0 0 0,1-1 0 0 0,-1 1 0 0 0,0-1 0 0 0,0-1 0 0 0,0 1 0 0 0,0-1 0 0 0,-1 0 0 0 0,1 0-1 0 0,-1-1 1 0 0,0 0 0 0 0,0 0 0 0 0,-1 0 0 0 0,1 0 0 0 0,-1-1 0 0 0,0 1 0 0 0,4-11 0 0 0,-4 8-58 0 0,0 0 0 0 0,-1 0 0 0 0,0 0-1 0 0,-1 0 1 0 0,0-1 0 0 0,0 1 0 0 0,-1-1 0 0 0,1-15 0 0 0,-3 17-457 0 0,1 0 0 0 0,-1 0-1 0 0,-1 1 1 0 0,1-1 0 0 0,-5-11 0 0 0,4 14-32 0 0,-3-10-1094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2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 10135 0 0,'-1'4'778'0'0,"1"37"438"0"0,5 45-1 0 0,-1-16 2836 0 0,-4-29-2617 0 0,0-23-691 0 0,0-1-1 0 0,1 1 1 0 0,4 18-1 0 0,-2-26-357 0 0,-2-8-161 0 0,1 0-68 0 0,-1-2-143 0 0,1 1 0 0 0,-1-1 0 0 0,1 0 0 0 0,0 1 0 0 0,-1-1 1 0 0,1 0-1 0 0,-1 0 0 0 0,1 0 0 0 0,0 0 0 0 0,-1 0 0 0 0,1 0 0 0 0,0-1 0 0 0,-1 1 0 0 0,1 0 0 0 0,-1-1 0 0 0,1 1 0 0 0,-1-1 0 0 0,1 0 0 0 0,-1 1 0 0 0,1-1 0 0 0,-1 0 0 0 0,1 0 0 0 0,-1 0 0 0 0,0 0 0 0 0,2-2 0 0 0,4-2-60 0 0,-1-1 0 0 0,0 0 0 0 0,0 0 0 0 0,5-7 0 0 0,13-22-266 0 0,-17 24 48 0 0,1-1 0 0 0,18-19-1 0 0,-14 17-65 0 0,-1 0 0 0 0,11-16 0 0 0,-15 19 158 0 0,0 1-1 0 0,0 1 0 0 0,1-1 0 0 0,0 1 0 0 0,0 1 1 0 0,15-12-1 0 0,-21 19 249 0 0,10 9 267 0 0,-9-6-239 0 0,0 1 1 0 0,0-1-1 0 0,-1 1 0 0 0,1-1 0 0 0,-1 1 0 0 0,0 0 0 0 0,0 0 0 0 0,0 0 1 0 0,0 0-1 0 0,2 5 0 0 0,11 37 622 0 0,-10-27-495 0 0,5 18 114 0 0,-4-14-204 0 0,12 32 1 0 0,-15-47-188 0 0,3 7-49 0 0,0-1 1 0 0,1 1-1 0 0,17 24 0 0 0,-22-35-211 0 0,1 1 0 0 0,1-1-1 0 0,-1 1 1 0 0,0-1 0 0 0,1 0 0 0 0,0 0-1 0 0,0-1 1 0 0,0 1 0 0 0,0-1 0 0 0,0 0-1 0 0,0 0 1 0 0,0 0 0 0 0,1-1 0 0 0,-1 1 0 0 0,1-1-1 0 0,-1 0 1 0 0,7 0 0 0 0,11 0-5864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3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70 252 5527 0 0,'6'-21'197'0'0,"-1"1"-1"0"0,14-29 1 0 0,-16 39 66 0 0,-1-1 0 0 0,1 0 0 0 0,-2 1 0 0 0,1-1 0 0 0,-2 0 0 0 0,1 0 0 0 0,-1 1 0 0 0,-2-13 0 0 0,0-11 4134 0 0,2 33-4273 0 0,1 0 0 0 0,-1 1 1 0 0,-1-1-1 0 0,1 0 0 0 0,0 1 1 0 0,0-1-1 0 0,0 0 1 0 0,0 1-1 0 0,0-1 0 0 0,-1 0 1 0 0,1 1-1 0 0,0-1 0 0 0,0 1 1 0 0,-1-1-1 0 0,1 0 0 0 0,-1 1 1 0 0,1-1-1 0 0,0 1 0 0 0,-1-1 1 0 0,0 0-1 0 0,0 0 101 0 0,-3-2-105 0 0,4 3-116 0 0,-1-1 0 0 0,1 1 1 0 0,-1 0-1 0 0,1 0 1 0 0,-1 0-1 0 0,0 0 0 0 0,1 0 1 0 0,-1 0-1 0 0,1 0 1 0 0,-1 0-1 0 0,1 0 0 0 0,-1 0 1 0 0,0 0-1 0 0,1 0 0 0 0,-1 0 1 0 0,0 1-1 0 0,-1 0 43 0 0,0 0-1 0 0,1 1 0 0 0,-1-1 1 0 0,0 1-1 0 0,1-1 0 0 0,-1 1 1 0 0,1 0-1 0 0,-1-1 0 0 0,1 1 1 0 0,0 0-1 0 0,-2 3 1 0 0,-11 27 560 0 0,11-23-449 0 0,-8 23 570 0 0,1 1 1 0 0,2 0-1 0 0,-6 57 1 0 0,13-84-670 0 0,-4 52 246 0 0,4 99 0 0 0,1-146-314 0 0,1 10-35 0 0,1 1 0 0 0,1-1 1 0 0,1 0-1 0 0,0 0 0 0 0,12 30 0 0 0,11 10-4551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3.4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27 234 919 0 0,'-2'-3'67'0'0,"-20"-46"5868"0"0,22 38-734 0 0,-2-12-2544 0 0,2 20-913 0 0,3-9-526 0 0,3-2-449 0 0,-6 13-747 0 0,0 1-1 0 0,1-1 1 0 0,-1 1-1 0 0,1-1 1 0 0,-1 1 0 0 0,0-1-1 0 0,1 1 1 0 0,-1 0-1 0 0,1-1 1 0 0,-1 1 0 0 0,1 0-1 0 0,0-1 1 0 0,-1 1-1 0 0,1 0 1 0 0,-1 0 0 0 0,1-1-1 0 0,0 1 1 0 0,-1 0 0 0 0,1 0-1 0 0,-1 0 1 0 0,2 0-1 0 0,-2 0 9 0 0,3-1 1 0 0,0 0 0 0 0,0 0 0 0 0,0 0 0 0 0,0 0 0 0 0,0 1 0 0 0,4 0 0 0 0,9-3 26 0 0,1-1-111 0 0,26-2 1 0 0,-27 4-272 0 0,0-1-1 0 0,20-5 1 0 0,-28 6 51 0 0,1 0 1 0 0,-1 1 0 0 0,1 0-1 0 0,0 0 1 0 0,10 1 0 0 0,20-1-1182 0 0,-34 0 1314 0 0,0 1 0 0 0,0 0 1 0 0,-1 1-1 0 0,1-1 0 0 0,0 1 0 0 0,0 0 0 0 0,-1 0 0 0 0,1 0 0 0 0,-1 1 0 0 0,1 0 0 0 0,-1 0 0 0 0,0 0 1 0 0,8 5-1 0 0,-3-1 110 0 0,-1 0 0 0 0,0 1 0 0 0,-1 0 1 0 0,0 0-1 0 0,9 11 0 0 0,-15-16 188 0 0,0 1 70 0 0,0 4 125 0 0,0 0 0 0 0,-1 0 1 0 0,0 1-1 0 0,0-1 0 0 0,0 0 0 0 0,-2 10 0 0 0,1-15 334 0 0,0 1 8 0 0,-7 14 850 0 0,8-17-1521 0 0,0 0 0 0 0,0 0-1 0 0,0 0 1 0 0,0 0 0 0 0,0 0 0 0 0,0 0 0 0 0,0 0-1 0 0,0 0 1 0 0,0 0 0 0 0,0 0 0 0 0,0 0 0 0 0,0 1-1 0 0,0-1 1 0 0,0 0 0 0 0,0 0 0 0 0,0 0 0 0 0,0 0-1 0 0,0 0 1 0 0,0 0 0 0 0,0 0 0 0 0,0 0 0 0 0,0 0-1 0 0,0 0 1 0 0,0 0 0 0 0,-1 0 0 0 0,1 0 0 0 0,0 0-1 0 0,0 0 1 0 0,0 0 0 0 0,0 0 0 0 0,0 0 0 0 0,0 0-1 0 0,0 0 1 0 0,0 0 0 0 0,0 0 0 0 0,0 0 0 0 0,0 0-1 0 0,0 0 1 0 0,0 0 0 0 0,0 0 0 0 0,-1 0 0 0 0,1 0-1 0 0,0 0 1 0 0,0 0 0 0 0,0 0 0 0 0,0 0 0 0 0,0 0-1 0 0,0 0 1 0 0,0 0 0 0 0,0 0 0 0 0,0 0 0 0 0,0 0 0 0 0,0 0-1 0 0,0 0 1 0 0,0 0 0 0 0,0 0 0 0 0,0 0 0 0 0,0 0-1 0 0,0 0 1 0 0,0 0 0 0 0,-1 0 0 0 0,1-1 0 0 0,1-10 282 0 0,2-12-581 0 0,2 1 1 0 0,0 0 0 0 0,13-33-1 0 0,-11 40-228 0 0,11-19 1 0 0,-2 7-330 0 0,-15 25 449 0 0,1-1 7 0 0,1-2 306 0 0,6-6-1018 0 0,-6 13 649 0 0,-2 9 481 0 0,-2 22 1120 0 0,-6 42 0 0 0,5-58-546 0 0,1 0 0 0 0,0 0 1 0 0,3 25-1 0 0,-2-39-508 0 0,1 0 0 0 0,0 0 1 0 0,0 0-1 0 0,0 0 0 0 0,0 0 0 0 0,3 5 0 0 0,0 0 95 0 0,-3-7-149 0 0,-1 1 1 0 0,1-1 0 0 0,0 1-1 0 0,0-1 1 0 0,0 1-1 0 0,0-1 1 0 0,1 0-1 0 0,-1 1 1 0 0,0-1-1 0 0,0 0 1 0 0,1 0 0 0 0,-1 0-1 0 0,4 2 1 0 0,-3-2 51 0 0,0 0 125 0 0,0-1-26 0 0,2 0-176 0 0,0 0-1 0 0,-1-1 0 0 0,1 1 1 0 0,-1-1-1 0 0,0 0 1 0 0,1 0-1 0 0,-1-1 0 0 0,0 1 1 0 0,1-1-1 0 0,-1 1 1 0 0,0-1-1 0 0,0 0 0 0 0,3-3 1 0 0,5-4 82 0 0,-1-1 1 0 0,10-11-1 0 0,-16 16-105 0 0,6-8-5 0 0,-8 9-80 0 0,0-1-1 0 0,0 0 1 0 0,0 0 0 0 0,-1 0-1 0 0,0 0 1 0 0,0 0 0 0 0,0 0-1 0 0,0 0 1 0 0,-1 0-1 0 0,0-1 1 0 0,0 1 0 0 0,0 0-1 0 0,-1 0 1 0 0,0 0 0 0 0,-2-8-1 0 0,0 3-187 0 0,0 1 0 0 0,-1 0-1 0 0,0-1 1 0 0,-1 1 0 0 0,0 0 0 0 0,0 1-1 0 0,-7-9 1 0 0,2 4-1532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3.8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 9215 0 0,'-7'65'1013'0'0,"3"-39"950"0"0,-1 34 0 0 0,5-2 3494 0 0,1-57-5442 0 0,-1-1-1 0 0,0 0 1 0 0,1 1-1 0 0,-1-1 1 0 0,0 0-1 0 0,1 1 1 0 0,-1-1-1 0 0,0 0 1 0 0,1 0-1 0 0,-1 0 1 0 0,1 0-1 0 0,-1 1 1 0 0,0-1-1 0 0,1 0 1 0 0,-1 0-1 0 0,1 0 1 0 0,-1 0-1 0 0,0 0 1 0 0,1 0-1 0 0,-1 0 1 0 0,1 0-1 0 0,-1 0 1 0 0,1 0-1 0 0,-1 0 1 0 0,0 0-1 0 0,1 0 1 0 0,0-1-1 0 0,13-1 96 0 0,-14 2-107 0 0,4-1-59 0 0,1-1 1 0 0,0 0-1 0 0,-1 0 1 0 0,1 0-1 0 0,-1 0 1 0 0,0-1-1 0 0,0 0 1 0 0,0 1-1 0 0,0-2 1 0 0,6-4-1 0 0,-1-3-462 0 0,1-1 0 0 0,8-12 0 0 0,2-4-824 0 0,-13 19 732 0 0,-1 0-1 0 0,-1-1 0 0 0,0 0 1 0 0,7-19-1 0 0,-6 14 22 0 0,-6 15 555 0 0,1-1 1 0 0,-1 0 0 0 0,0 1-1 0 0,0-1 1 0 0,1 0 0 0 0,-1 1 0 0 0,0-1-1 0 0,1 1 1 0 0,-1-1 0 0 0,1 1-1 0 0,-1-1 1 0 0,1 1 0 0 0,-1-1 0 0 0,1 1-1 0 0,-1-1 1 0 0,2 1 0 0 0,-1-1-71 0 0,1-1 275 0 0,-1 6 148 0 0,0 3-29 0 0,-1 0 1 0 0,1 0 0 0 0,-1 0 0 0 0,-1 0 0 0 0,1 0-1 0 0,-4 14 1 0 0,-15 42 2700 0 0,7-24-308 0 0,11-36-1707 0 0,1-1-549 0 0,0-2-415 0 0,0 0 0 0 0,-1 0 0 0 0,1 1 0 0 0,0-1 0 0 0,0 0 0 0 0,0 0 1 0 0,0 1-1 0 0,0-1 0 0 0,0 0 0 0 0,0 1 0 0 0,0-1 0 0 0,0 0 0 0 0,0 0 1 0 0,0 1-1 0 0,0-1 0 0 0,0 0 0 0 0,0 1 0 0 0,1-1 0 0 0,-1 0 0 0 0,0 0 1 0 0,0 1-1 0 0,0-1 0 0 0,0 0 0 0 0,0 0 0 0 0,1 1 0 0 0,-1-1 0 0 0,0 0 1 0 0,0 0-1 0 0,0 0 0 0 0,1 1 0 0 0,10-1 225 0 0,-10 0-236 0 0,5-2-46 0 0,0 1 0 0 0,0-1-1 0 0,0 0 1 0 0,0 0 0 0 0,-1-1 0 0 0,1 0-1 0 0,-1 0 1 0 0,0 0 0 0 0,1 0 0 0 0,-2-1-1 0 0,6-5 1 0 0,27-16-290 0 0,3 1-448 0 0,-27 15 388 0 0,0 1 1 0 0,1 0-1 0 0,25-9 0 0 0,8-2-322 0 0,-6 1 822 0 0,-40 18-14 0 0,1 0 0 0 0,-1-1-1 0 0,0 1 1 0 0,1 1 0 0 0,-1-1 0 0 0,0 0-1 0 0,0 0 1 0 0,1 0 0 0 0,-1 1 0 0 0,0-1-1 0 0,0 0 1 0 0,1 1 0 0 0,-1-1 0 0 0,0 1-1 0 0,2 1 1 0 0,15 10 603 0 0,-9-5-518 0 0,-1 1 1 0 0,0-1 0 0 0,0 1 0 0 0,-1 1-1 0 0,-1-1 1 0 0,1 1 0 0 0,-1 1 0 0 0,-1-1-1 0 0,1 1 1 0 0,3 11 0 0 0,-5-12-463 0 0,-1 0 1 0 0,0 0-1 0 0,-1 1 1 0 0,1-1-1 0 0,-2 1 1 0 0,0 0 0 0 0,0-1-1 0 0,0 1 1 0 0,-1 0-1 0 0,-1 0 1 0 0,-2 15-1 0 0,-3-2-6766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0 919 0 0,'0'0'3530'0'0,"1"2"-1609"0"0,19 51 2864 0 0,-15-37-4064 0 0,0 0-1 0 0,-2 0 0 0 0,3 23 1 0 0,16 162 2713 0 0,7 103-986 0 0,-26-256-2149 0 0,57 585 1810 0 0,-57-608-2061 0 0,31 335 584 0 0,-30-315-552 0 0,10 55-1 0 0,2 24-50 0 0,-16-118-88 0 0,1-1 0 0 0,0 0 0 0 0,0 0-1 0 0,1 0 1 0 0,3 7 0 0 0,0 2-4530 0 0,-5-12 3029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4.4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 10591 0 0,'0'0'819'0'0,"-1"2"-534"0"0,-4 7 124 0 0,1 0-1 0 0,0 1 0 0 0,1 0 0 0 0,0-1 0 0 0,1 1 0 0 0,0 0 1 0 0,1 0-1 0 0,-1 19 0 0 0,7 86 2266 0 0,-5-110-2719 0 0,16 100 554 0 0,0 8-603 0 0,-7-54-903 0 0,-4-36-756 0 0,-3-6 329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5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9 298 11087 0 0,'-5'-15'506'0'0,"4"12"-10"0"0,0-3 52 0 0,0-6 5728 0 0,6 15-6663 0 0,-4-2 410 0 0,0-1 1 0 0,1 1-1 0 0,-1 0 0 0 0,0-1 0 0 0,1 1 1 0 0,-1-1-1 0 0,0 0 0 0 0,1 1 1 0 0,2-1-1 0 0,5 2 27 0 0,47 21-680 0 0,-55-23 458 0 0,1 1 0 0 0,0-1 0 0 0,-1 1-1 0 0,1-1 1 0 0,-1 1 0 0 0,1-1 0 0 0,0 0 0 0 0,-1 0 0 0 0,1 0-1 0 0,0 0 1 0 0,-1 0 0 0 0,1 0 0 0 0,0-1 0 0 0,-1 1-1 0 0,1-1 1 0 0,0 1 0 0 0,-1-1 0 0 0,1 1 0 0 0,-1-1 0 0 0,1 0-1 0 0,-1 0 1 0 0,1 1 0 0 0,-1-1 0 0 0,0 0 0 0 0,3-3-1 0 0,-1 1-215 0 0,0 0 0 0 0,0 0-1 0 0,0 0 1 0 0,0-1 0 0 0,0 0-1 0 0,-1 1 1 0 0,0-1 0 0 0,3-6-1 0 0,3-15-1172 0 0,0 0 0 0 0,-2-1 1 0 0,4-34-1 0 0,6-27 1306 0 0,-10 61 5771 0 0,-6 29-4019 0 0,2 25 1214 0 0,-1 48 1 0 0,-2-11-1283 0 0,2-21-650 0 0,6 86 1130 0 0,-4-112-1692 0 0,2 10 255 0 0,-5-28-468 0 0,0 0-1 0 0,0 1 1 0 0,0-1 0 0 0,0 1-1 0 0,1-1 1 0 0,-1 1-1 0 0,0-1 1 0 0,0 0-1 0 0,1 1 1 0 0,-1-1 0 0 0,0 0-1 0 0,1 1 1 0 0,-1-1-1 0 0,0 0 1 0 0,1 0 0 0 0,-1 1-1 0 0,0-1 1 0 0,1 0-1 0 0,-1 0 1 0 0,1 1 0 0 0,-1-1-1 0 0,0 0 1 0 0,1 0-1 0 0,-1 0 1 0 0,1 0 0 0 0,-1 0-1 0 0,1 0 1 0 0,-1 0-1 0 0,1 0 1 0 0,-1 0-1 0 0,0 0 1 0 0,1 0 0 0 0,-1 0-1 0 0,1 0 1 0 0,-1 0-1 0 0,1 0 1 0 0,-1 0 0 0 0,1-1-1 0 0,19-4 97 0 0,-14 2-111 0 0,1 0 1 0 0,-1-1-1 0 0,0 0 0 0 0,1 0 0 0 0,-2 0 0 0 0,1-1 1 0 0,0 0-1 0 0,-1 0 0 0 0,7-9 0 0 0,1-4-90 0 0,20-35-1 0 0,-21 32 46 0 0,17-23-1 0 0,-29 43 48 0 0,1 0-1 0 0,-1 0 1 0 0,1 1-1 0 0,0-1 1 0 0,-1 0-1 0 0,1 0 1 0 0,0 0-1 0 0,0 0 1 0 0,-1 1-1 0 0,1-1 1 0 0,0 0-1 0 0,0 1 1 0 0,0-1-1 0 0,0 1 1 0 0,0-1-1 0 0,1 0 1 0 0,-1 2-1 0 0,0 0 1 0 0,-1 0 0 0 0,1 0 0 0 0,0-1 0 0 0,0 1 0 0 0,-1 0-1 0 0,1 0 1 0 0,-1 0 0 0 0,1 0 0 0 0,-1 0 0 0 0,1 1 0 0 0,-1-1-1 0 0,0 0 1 0 0,1 1 0 0 0,0 1 4 0 0,3 6-45 0 0,47 106-128 0 0,-44-103 4 0 0,0-1 1 0 0,0 0 0 0 0,1 0 0 0 0,0-1-1 0 0,1 0 1 0 0,0 0 0 0 0,15 12 0 0 0,-18-19-197 0 0,-1 1 0 0 0,1-1 1 0 0,0 0-1 0 0,0 0 1 0 0,0-1-1 0 0,0 1 0 0 0,1-1 1 0 0,-1-1-1 0 0,0 1 1 0 0,1-1-1 0 0,-1 0 1 0 0,1-1-1 0 0,0 1 0 0 0,-1-1 1 0 0,1-1-1 0 0,-1 1 1 0 0,1-1-1 0 0,-1 0 0 0 0,1-1 1 0 0,-1 1-1 0 0,1-1 1 0 0,-1-1-1 0 0,0 1 1 0 0,0-1-1 0 0,10-6 0 0 0,-11 5-14 0 0,0-1 0 0 0,-1 1-1 0 0,1-1 1 0 0,-1 1-1 0 0,0-1 1 0 0,-1 0-1 0 0,1-1 1 0 0,4-10 0 0 0,0 3-749 0 0,-6 9 1124 0 0,-1-1 0 0 0,1 1 0 0 0,-1 0 0 0 0,0 0 0 0 0,0-1 0 0 0,0 1-1 0 0,-1 0 1 0 0,1-1 0 0 0,-1 1 0 0 0,0-1 0 0 0,-1 1 0 0 0,1-1 0 0 0,-2-6-1 0 0,1 10 159 0 0,1-1 0 0 0,-1 1 0 0 0,1 0 0 0 0,-1 0-1 0 0,0 0 1 0 0,0 0 0 0 0,1 0 0 0 0,-1 0-1 0 0,0 0 1 0 0,0 0 0 0 0,0 0 0 0 0,0 0 0 0 0,-2 0-1 0 0,-1-3 461 0 0,2 3-380 0 0,0-1-1 0 0,1 1 0 0 0,-1-1 1 0 0,0 1-1 0 0,0 0 1 0 0,-1-1-1 0 0,1 1 0 0 0,0 0 1 0 0,0 0-1 0 0,0 1 0 0 0,-1-1 1 0 0,1 0-1 0 0,0 1 0 0 0,-1-1 1 0 0,1 1-1 0 0,-1 0 1 0 0,1 0-1 0 0,-1 0 0 0 0,1 0 1 0 0,-3 1-1 0 0,2-1-6 0 0,0 2 0 0 0,0-1 0 0 0,0 0 0 0 0,0 0 0 0 0,0 1 0 0 0,0 0 0 0 0,1-1-1 0 0,-1 1 1 0 0,0 0 0 0 0,1 0 0 0 0,0 1 0 0 0,0-1 0 0 0,-1 0 0 0 0,1 1 0 0 0,-2 3 0 0 0,1-1 59 0 0,-1 0 0 0 0,1 0 0 0 0,1 1-1 0 0,-1-1 1 0 0,1 1 0 0 0,0-1 0 0 0,0 1 0 0 0,1 0 0 0 0,-1-1 0 0 0,1 1 0 0 0,0 8 0 0 0,1-12-75 0 0,1 0-70 0 0,7 10-50 0 0,0 0 1 0 0,13 14-1 0 0,-19-25-83 0 0,0 0 0 0 0,0 1 0 0 0,0-1 0 0 0,0 0 1 0 0,0 0-1 0 0,0 0 0 0 0,1-1 0 0 0,-1 1 0 0 0,0-1 0 0 0,0 1 1 0 0,1-1-1 0 0,3 1 0 0 0,-2-1-7 0 0,0 0-30 0 0,1 0 1 0 0,-1 0-1 0 0,1 0 0 0 0,-1 0 0 0 0,1-1 1 0 0,-1 0-1 0 0,1 0 0 0 0,-1 0 0 0 0,0 0 1 0 0,0-1-1 0 0,1 1 0 0 0,4-4 1 0 0,3-3-253 0 0,0 0 0 0 0,17-15 0 0 0,-23 17 185 0 0,1 0-7 0 0,-1-1 1 0 0,0 1-1 0 0,0-1 0 0 0,-1-1 1 0 0,1 1-1 0 0,-2-1 0 0 0,6-11 1 0 0,-4 1 107 0 0,-6 17 393 0 0,-7 16-33 0 0,3-6-263 0 0,1-3-20 0 0,1-1-38 0 0,1 0 1 0 0,-1 0-1 0 0,1 0 1 0 0,0 0-1 0 0,0 0 1 0 0,1 0-1 0 0,-1 0 0 0 0,1 1 1 0 0,0-1-1 0 0,1 0 1 0 0,-1 0-1 0 0,2 8 1 0 0,-1-11-271 0 0,-1 1 1 0 0,1 0-1 0 0,-1-1 1 0 0,1 1 0 0 0,0-1-1 0 0,0 1 1 0 0,0-1 0 0 0,0 1-1 0 0,0-1 1 0 0,1 0 0 0 0,-1 0-1 0 0,1 1 1 0 0,-1-1 0 0 0,1 0-1 0 0,0 0 1 0 0,3 2 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5.5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 13791 0 0,'0'2'630'0'0,"7"50"139"0"0,-2-8 356 0 0,15 56-1 0 0,-3-45-770 0 0,1-1-1 0 0,4-1 1 0 0,1-1 0 0 0,41 65-1 0 0,-32-59-553 0 0,0-2-5412 0 0,-16-33-152 0 0</inkml:trace>
  <inkml:trace contextRef="#ctx0" brushRef="#br0" timeOffset="1">18 394 1375 0 0,'-4'-11'34'0'0,"0"-1"0"0"0,0 1 0 0 0,-1-14 0 0 0,5 11-34 0 0,0 12 332 0 0,0 0 0 0 0,1 0 0 0 0,-1 0 0 0 0,1 0 0 0 0,-1 0 0 0 0,1 0 0 0 0,0 0 0 0 0,0 0 0 0 0,-1 0 0 0 0,1 1 0 0 0,1-1 0 0 0,-1 0 0 0 0,0 1 0 0 0,0-1 0 0 0,1 1-1 0 0,-1-1 1 0 0,1 1 0 0 0,-1 0 0 0 0,1-1 0 0 0,-1 1 0 0 0,1 0 0 0 0,3-1 0 0 0,0 0 650 0 0,0 1 1 0 0,0 0-1 0 0,0 0 0 0 0,0 0 1 0 0,0 1-1 0 0,0 0 0 0 0,10 0 1 0 0,2 2-563 0 0,29 7 0 0 0,3-1-290 0 0,-40-7-116 0 0,1 0-22 0 0,-1 0 0 0 0,0 1 0 0 0,0 0 0 0 0,0 0 0 0 0,9 4 0 0 0,10 7-345 0 0,-17-7 48 0 0,0-1 1 0 0,16 6-1 0 0,14-1-1428 0 0,-3 1-3761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5.9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0 170 10391 0 0,'1'-6'23'0'0,"2"-2"633"0"0,-1 16-225 0 0,3 10-96 0 0,-1-14-103 0 0,-1 0 9 0 0,55 108 3597 0 0,-24-41-2662 0 0,-15-35-128 0 0,14 40-1 0 0,-27-62-650 0 0,-5-14-94 0 0,-3-8-230 0 0,-1-4-251 0 0,1 0 1 0 0,0 0-1 0 0,0-14 0 0 0,-2-15-411 0 0,2 18-8 0 0,0 0 0 0 0,2 0 0 0 0,4-45 0 0 0,0 29-991 0 0,18-73 0 0 0,-19 103 1317 0 0,0-1 0 0 0,0 1 0 0 0,8-13-1 0 0,-10 19 256 0 0,1 0-1 0 0,0 1 0 0 0,0-1 1 0 0,0 0-1 0 0,0 1 1 0 0,0-1-1 0 0,0 1 0 0 0,1 0 1 0 0,-1 0-1 0 0,1-1 0 0 0,0 2 1 0 0,5-4-1 0 0,7-4 675 0 0,-14 9-605 0 0,0-1 0 0 0,0 0 0 0 0,-1 1 0 0 0,1-1 0 0 0,0 1 0 0 0,0-1 0 0 0,0 1 0 0 0,0-1-1 0 0,0 1 1 0 0,0-1 0 0 0,0 1 0 0 0,0 0 0 0 0,0 0 0 0 0,0-1 0 0 0,0 1 0 0 0,0 0 0 0 0,0 0 0 0 0,0 0-1 0 0,0 0 1 0 0,0 0 0 0 0,0 0 0 0 0,0 1 0 0 0,0-1 0 0 0,0 0 0 0 0,0 0 0 0 0,0 1 0 0 0,0-1-1 0 0,0 1 1 0 0,0-1 0 0 0,0 1 0 0 0,0-1 0 0 0,-1 1 0 0 0,1-1 0 0 0,0 1 0 0 0,1 1 0 0 0,40 41 3080 0 0,-39-39-2937 0 0,0 1 1 0 0,0-1-1 0 0,-1 1 1 0 0,1 0-1 0 0,-1-1 1 0 0,2 7-1 0 0,0 1 260 0 0,-3-10-375 0 0,0 0 0 0 0,-1 1 0 0 0,1-1 0 0 0,-1 0 0 0 0,0 0 0 0 0,0 1 0 0 0,0-1 0 0 0,0 0 0 0 0,0 1 0 0 0,0-1 0 0 0,-1 0 0 0 0,0 4 0 0 0,0 1 104 0 0,-1 0-70 0 0,1 0 0 0 0,-2 0 0 0 0,1-1 0 0 0,0 0 0 0 0,-1 1 0 0 0,-1-1 0 0 0,1 0 0 0 0,-7 9-1 0 0,-2 5-47 0 0,9-15-356 0 0,0 0 0 0 0,-1 1 0 0 0,1-1 0 0 0,-1-1 0 0 0,0 1-1 0 0,-1 0 1 0 0,1-1 0 0 0,-10 7 0 0 0,10-9-2046 0 0,-6-1-3989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6.3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1 169 10447 0 0,'2'1'480'0'0,"10"6"10"0"0,-11-6-482 0 0,1 0 0 0 0,-1 0 1 0 0,1 0-1 0 0,0 0 0 0 0,0 0 1 0 0,-1 0-1 0 0,1-1 0 0 0,0 1 1 0 0,0 0-1 0 0,0-1 0 0 0,0 0 1 0 0,0 1-1 0 0,0-1 0 0 0,-1 0 1 0 0,1 0-1 0 0,0 0 0 0 0,0 0 1 0 0,0 0-1 0 0,4-2 0 0 0,-3 2 71 0 0,1-1 0 0 0,0 1 0 0 0,0 0 0 0 0,-1 0 0 0 0,1 0 0 0 0,0 0 0 0 0,7 2 0 0 0,-7-1 140 0 0,1-1-1 0 0,0 1 1 0 0,-1-1 0 0 0,1 0 0 0 0,7-1-1 0 0,-3 0 70 0 0,-1 0 0 0 0,1 1 0 0 0,0 0-1 0 0,0 0 1 0 0,15 3 0 0 0,-23-3-260 0 0,0 0 1 0 0,1 0-1 0 0,-1 0 0 0 0,1-1 0 0 0,-1 1 1 0 0,0 0-1 0 0,1-1 0 0 0,-1 1 0 0 0,0-1 1 0 0,1 1-1 0 0,-1-1 0 0 0,0 0 1 0 0,0 1-1 0 0,0-1 0 0 0,1 0 0 0 0,-1 0 1 0 0,0 0-1 0 0,1-2 0 0 0,21-24 319 0 0,-14 15-144 0 0,-6 8-190 0 0,0 0 0 0 0,-1 0 0 0 0,1 0-1 0 0,-1 0 1 0 0,0 0 0 0 0,0 0 0 0 0,-1-1 0 0 0,1 1 0 0 0,-1 0 0 0 0,0-1 0 0 0,0 0 0 0 0,-1 1 0 0 0,1-1 0 0 0,-1-8 0 0 0,0 12-2 0 0,1 0 0 0 0,-1 0 0 0 0,0-1 0 0 0,0 1-1 0 0,0 0 1 0 0,0 0 0 0 0,0-1 0 0 0,-1 1 0 0 0,1 0-1 0 0,0 0 1 0 0,0 0 0 0 0,-1-1 0 0 0,1 1 0 0 0,-1 0 0 0 0,1 0-1 0 0,-1 0 1 0 0,1 0 0 0 0,-1 0 0 0 0,-1-2 0 0 0,-2-2 51 0 0,3 2 51 0 0,-1 1 1 0 0,1-1-1 0 0,-1 0 1 0 0,0 1-1 0 0,0-1 1 0 0,0 1-1 0 0,0-1 1 0 0,-1 1-1 0 0,1 0 1 0 0,-1 0-1 0 0,-2-2 1 0 0,4 4-61 0 0,0-1 0 0 0,0 1 0 0 0,0-1 0 0 0,0 1 0 0 0,0 0 0 0 0,-1 0 0 0 0,1-1 0 0 0,0 1 1 0 0,0 0-1 0 0,0 0 0 0 0,0 0 0 0 0,0 0 0 0 0,-1 0 0 0 0,1 0 0 0 0,0 1 0 0 0,0-1 0 0 0,0 0 0 0 0,0 1 1 0 0,0-1-1 0 0,0 0 0 0 0,0 1 0 0 0,0-1 0 0 0,0 1 0 0 0,0 0 0 0 0,0-1 0 0 0,0 1 0 0 0,0 0 0 0 0,0 0 1 0 0,0-1-1 0 0,1 1 0 0 0,-1 0 0 0 0,0 0 0 0 0,1 0 0 0 0,-1 0 0 0 0,0 2 0 0 0,-5 4 56 0 0,2 0 0 0 0,-1 0 0 0 0,1 1 1 0 0,0 0-1 0 0,1 0 0 0 0,0 0 0 0 0,0 0 0 0 0,1 1 0 0 0,0-1 0 0 0,0 0 0 0 0,1 1 0 0 0,0 0 0 0 0,1-1 0 0 0,0 1 1 0 0,0 0-1 0 0,1-1 0 0 0,0 1 0 0 0,0-1 0 0 0,1 1 0 0 0,0-1 0 0 0,6 16 0 0 0,-5-17-117 0 0,6 15-351 0 0,14 23 1 0 0,-20-40 272 0 0,0 1 0 0 0,1-1 0 0 0,0 0 0 0 0,0 0 0 0 0,0-1 1 0 0,0 1-1 0 0,1-1 0 0 0,0 0 0 0 0,6 4 0 0 0,-9-7-526 0 0,1-1-589 0 0,2 0 493 0 0,0 0 0 0 0,0-1 0 0 0,0 0 0 0 0,0 0 0 0 0,0 0 0 0 0,0-1 0 0 0,0 1 0 0 0,0-1 0 0 0,0-1 0 0 0,6-3 0 0 0,-1-1-947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6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10103 0 0,'0'0'464'0'0,"2"2"-9"0"0,24 20-276 0 0,-18-15 7 0 0,-1-1-1 0 0,0 1 1 0 0,0-1 0 0 0,12 16 0 0 0,59 87 5832 0 0,-62-88-4681 0 0,-15-19-261 0 0,0-1-878 0 0,3 2 59 0 0,-1-8-382 0 0,1-18-715 0 0,-2 3 164 0 0,5-16-1627 0 0,3-9-4039 0 0,-1 20 1691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7.0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0 2303 0 0,'0'0'5120'0'0,"1"3"-3452"0"0,0 5-1128 0 0,0-1-1 0 0,0 1 0 0 0,-1-1 1 0 0,0 1-1 0 0,0-1 0 0 0,-1 1 1 0 0,0-1-1 0 0,0 1 0 0 0,0-1 0 0 0,-4 8 1 0 0,-1 3 292 0 0,-2-1-1 0 0,1 0 1 0 0,-13 18 0 0 0,19-32-744 0 0,-1 1 0 0 0,1-1 0 0 0,0 1-1 0 0,0-1 1 0 0,-1 5 0 0 0,-5 13 97 0 0,7-19-180 0 0,0-1 0 0 0,-1 1-1 0 0,1 0 1 0 0,0-1-1 0 0,0 1 1 0 0,0 0 0 0 0,1-1-1 0 0,-1 1 1 0 0,0 0 0 0 0,1-1-1 0 0,-1 1 1 0 0,1-1 0 0 0,-1 1-1 0 0,1-1 1 0 0,1 3 0 0 0,-2-2 0 0 0,1 1-5 0 0,1 2 0 0 0,9 7 0 0 0,-1-5-28 0 0,0 0 0 0 0,0-1 0 0 0,1 0-1 0 0,0-1 1 0 0,20 8 0 0 0,-14-6 17 0 0,22 12-1 0 0,-32-15 163 0 0,-2 0 0 0 0,1 0 0 0 0,0 0 0 0 0,-1 1 0 0 0,0 0 0 0 0,0 0 0 0 0,0 0 1 0 0,-1 0-1 0 0,0 1 0 0 0,0 0 0 0 0,0 0 0 0 0,4 10 0 0 0,-6-12-25 0 0,-1 0 1 0 0,1 0 0 0 0,-1 0-1 0 0,0 1 1 0 0,-1-1 0 0 0,1 0 0 0 0,-1 1-1 0 0,0-1 1 0 0,0 0 0 0 0,0 1-1 0 0,0-1 1 0 0,-1 0 0 0 0,0 1-1 0 0,0-1 1 0 0,0 0 0 0 0,0 0-1 0 0,-1 0 1 0 0,1 0 0 0 0,-1 0-1 0 0,0 0 1 0 0,-3 4 0 0 0,0 0-66 0 0,-1-1 1 0 0,1 0-1 0 0,-1-1 1 0 0,-1 1-1 0 0,1-1 1 0 0,-1-1-1 0 0,0 1 1 0 0,-8 4-1 0 0,14-9-51 0 0,-31 17-507 0 0,30-17 221 0 0,0 0 0 0 0,0 0 0 0 0,0 0 0 0 0,-1 0 0 0 0,1-1 0 0 0,0 1 0 0 0,0-1 0 0 0,-1 0 0 0 0,1 0 0 0 0,0 0 0 0 0,0 0 0 0 0,-1 0 1 0 0,-2-1-1 0 0,3 0-1315 0 0,-3-2-44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7.3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0 102 12783 0 0,'10'15'388'0'0,"-1"0"0"0"0,-1 0 0 0 0,0 1 0 0 0,-1 1 0 0 0,8 28 0 0 0,-6-6 1619 0 0,7 56 1 0 0,-4 17 986 0 0,-12-112-2973 0 0,0 1-1 0 0,0-1 0 0 0,0 0 0 0 0,0 0 0 0 0,1 0 0 0 0,-1 1 0 0 0,0-1 0 0 0,0 0 0 0 0,0 1 0 0 0,0-1 0 0 0,0 0 0 0 0,0 0 1 0 0,0 1-1 0 0,0-1 0 0 0,0 0 0 0 0,0 0 0 0 0,0 1 0 0 0,0-1 0 0 0,0 0 0 0 0,0 0 0 0 0,0 1 0 0 0,0-1 0 0 0,0 0 0 0 0,0 1 0 0 0,0-1 1 0 0,-1 0-1 0 0,1 0 0 0 0,0 0 0 0 0,0 1 0 0 0,0-1 0 0 0,-1 0 0 0 0,-4-8 125 0 0,-9-22-272 0 0,12 27 173 0 0,-1-8-112 0 0,-1 0-1 0 0,1-1 0 0 0,1 1 1 0 0,-2-17-1 0 0,1 2-84 0 0,1 5-267 0 0,0-1 0 0 0,2 1 0 0 0,0-1 0 0 0,2 1 0 0 0,0-1 0 0 0,2 1 0 0 0,5-22 0 0 0,-5 29 71 0 0,1 0 0 0 0,0 0 0 0 0,1 1-1 0 0,1-1 1 0 0,0 1 0 0 0,16-22 0 0 0,-21 33 376 0 0,0-1 1 0 0,0 1-1 0 0,0 0 0 0 0,0 0 1 0 0,1 0-1 0 0,-1 0 1 0 0,1 0-1 0 0,0 1 1 0 0,-1-1-1 0 0,1 1 1 0 0,0-1-1 0 0,0 1 1 0 0,0 0-1 0 0,0 0 1 0 0,0 0-1 0 0,0 1 1 0 0,0-1-1 0 0,0 1 1 0 0,1 0-1 0 0,-1 0 1 0 0,0 0-1 0 0,0 0 0 0 0,0 0 1 0 0,0 1-1 0 0,0-1 1 0 0,0 1-1 0 0,0 0 1 0 0,0 0-1 0 0,0 0 1 0 0,0 0-1 0 0,0 0 1 0 0,0 1-1 0 0,0 0 1 0 0,-1-1-1 0 0,1 1 1 0 0,-1 0-1 0 0,4 3 1 0 0,0 1 179 0 0,-1 0 0 0 0,1 0 1 0 0,-1 0-1 0 0,-1 1 0 0 0,1 0 1 0 0,-1-1-1 0 0,0 2 1 0 0,-1-1-1 0 0,6 15 0 0 0,-7-16-102 0 0,-1 0 0 0 0,0-1 0 0 0,0 1 0 0 0,0-1 0 0 0,-1 1 0 0 0,0 0 0 0 0,0 0 0 0 0,0-1 0 0 0,-1 1 0 0 0,1 0 0 0 0,-1-1 0 0 0,-1 1 0 0 0,1-1 0 0 0,-5 11 0 0 0,2-7-81 0 0,-1 0-1 0 0,0-1 0 0 0,0 1 1 0 0,0-1-1 0 0,-1 0 0 0 0,0 0 1 0 0,-10 8-1 0 0,8-9-108 0 0,4-2-205 0 0,-1-1 1 0 0,1 0 0 0 0,-1 0 0 0 0,0-1-1 0 0,-6 4 1 0 0,-3-1-1489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7.7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80 9215 0 0,'1'1'707'0'0,"14"15"-761"0"0,23 21 3346 0 0,-33-33-2778 0 0,-1 0-1 0 0,1 0 1 0 0,0-1 0 0 0,0 0-1 0 0,0 0 1 0 0,9 3-1 0 0,-9-5-314 0 0,-1 0-1 0 0,0-1 0 0 0,0 1 1 0 0,0-1-1 0 0,1 0 1 0 0,-1 0-1 0 0,0 0 0 0 0,0-1 1 0 0,1 1-1 0 0,6-3 0 0 0,2-1 61 0 0,24-11 0 0 0,-33 13-246 0 0,0 0 0 0 0,-1 0 0 0 0,1-1-1 0 0,-1 0 1 0 0,1 0 0 0 0,-1 0 0 0 0,0 0 0 0 0,0 0 0 0 0,0 0-1 0 0,2-5 1 0 0,-1 1 1 0 0,0 1-1 0 0,0-1 0 0 0,-1 0 1 0 0,5-13-1 0 0,-8 18-9 0 0,1 1-1 0 0,-1 0 1 0 0,1 0-1 0 0,-1-1 0 0 0,1 1 1 0 0,-1 0-1 0 0,0 0 1 0 0,0-1-1 0 0,1 1 1 0 0,-1 0-1 0 0,0-1 1 0 0,0 1-1 0 0,0 0 0 0 0,-1-1 1 0 0,1 1-1 0 0,0 0 1 0 0,-1-2-1 0 0,-3-11 10 0 0,4 13 4 0 0,0 0 0 0 0,0 0 0 0 0,0 0 1 0 0,-1 0-1 0 0,1 0 0 0 0,0 0 0 0 0,-1 0 0 0 0,1 0 1 0 0,-1 1-1 0 0,1-1 0 0 0,-1 0 0 0 0,0 0 0 0 0,1 0 1 0 0,-1 1-1 0 0,0-1 0 0 0,1 0 0 0 0,-1 1 0 0 0,0-1 0 0 0,0 1 1 0 0,1-1-1 0 0,-1 1 0 0 0,0-1 0 0 0,0 1 0 0 0,0 0 1 0 0,0-1-1 0 0,0 1 0 0 0,0 0 0 0 0,0 0 0 0 0,0-1 1 0 0,0 1-1 0 0,0 0 0 0 0,0 0 0 0 0,0 0 0 0 0,1 0 0 0 0,-1 0 1 0 0,-2 1-1 0 0,1-1 38 0 0,0 1 0 0 0,0-1 0 0 0,0 1 1 0 0,0 0-1 0 0,0 0 0 0 0,0-1 0 0 0,0 1 0 0 0,1 1 1 0 0,-1-1-1 0 0,0 0 0 0 0,1 0 0 0 0,-1 1 0 0 0,1-1 0 0 0,-1 0 1 0 0,1 1-1 0 0,-1 0 0 0 0,0 2 0 0 0,1-3-27 0 0,-4 6 98 0 0,1 1-1 0 0,1 0 1 0 0,-1-1-1 0 0,1 1 1 0 0,0 0-1 0 0,1 1 1 0 0,-2 7-1 0 0,3-3-50 0 0,0 0-1 0 0,0 0 0 0 0,2-1 1 0 0,1 18-1 0 0,-1-25-95 0 0,0 0-1 0 0,1 1 0 0 0,-1-1 1 0 0,1 0-1 0 0,1 0 1 0 0,-1 0-1 0 0,0 0 1 0 0,1 0-1 0 0,0-1 1 0 0,0 1-1 0 0,1-1 1 0 0,5 7-1 0 0,-5-8-131 0 0,0 1 0 0 0,0-1-1 0 0,0 0 1 0 0,1 0 0 0 0,-1 0-1 0 0,1 0 1 0 0,-1-1 0 0 0,1 0-1 0 0,0 0 1 0 0,0 0 0 0 0,0 0 0 0 0,6 0-1 0 0,-3-1-263 0 0,0 0 0 0 0,0-1-1 0 0,1 1 1 0 0,-1-2-1 0 0,0 1 1 0 0,0-1 0 0 0,10-3-1 0 0,5-1-2579 0 0,24-10 0 0 0,-25 7-1385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8.0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86 402 1839 0 0,'16'-30'82'0'0,"-13"24"-66"0"0,1 0 0 0 0,-1 0-1 0 0,-1 0 1 0 0,1 0 0 0 0,3-13-1 0 0,-5 11 1435 0 0,0 0 0 0 0,0 0-1 0 0,-1 0 1 0 0,0-9 0 0 0,0 15-1024 0 0,-1 0 1 0 0,1-1-1 0 0,-1 1 1 0 0,1 0 0 0 0,-1 0-1 0 0,1-1 1 0 0,-1 1-1 0 0,0 0 1 0 0,0 0-1 0 0,0 0 1 0 0,-1 0 0 0 0,1 0-1 0 0,0 0 1 0 0,-1 0-1 0 0,1 1 1 0 0,-1-1-1 0 0,-2-2 1 0 0,2 4-320 0 0,0-1 0 0 0,1 1 0 0 0,-1-1 1 0 0,0 1-1 0 0,1 0 0 0 0,-1 0 0 0 0,0 0 0 0 0,1 0 1 0 0,-1 0-1 0 0,0 1 0 0 0,0-1 0 0 0,1 0 0 0 0,-1 1 0 0 0,1-1 1 0 0,-3 2-1 0 0,-1-1 153 0 0,3 0-180 0 0,-1-1-1 0 0,1 1 1 0 0,0 0 0 0 0,-1 0 0 0 0,1 0 0 0 0,0 0 0 0 0,0 0 0 0 0,0 0 0 0 0,0 1 0 0 0,0-1 0 0 0,0 1 0 0 0,-3 2 0 0 0,1 1 55 0 0,1 0 0 0 0,0 0 0 0 0,0 0 0 0 0,-3 6 0 0 0,4-7-88 0 0,-1 4 70 0 0,0-1 1 0 0,0 1-1 0 0,0 0 1 0 0,1 0-1 0 0,0 0 0 0 0,1 1 1 0 0,-1-1-1 0 0,2 0 1 0 0,-1 1-1 0 0,1-1 0 0 0,1 9 1 0 0,0-13-136 0 0,-1 0 0 0 0,1 1 0 0 0,0-1 0 0 0,0 0 0 0 0,1 0 0 0 0,-1 0 0 0 0,1 0-1 0 0,0 0 1 0 0,0-1 0 0 0,0 1 0 0 0,0 0 0 0 0,1-1 0 0 0,-1 0 0 0 0,1 1 0 0 0,0-1 0 0 0,0 0 0 0 0,0 0 0 0 0,0-1 0 0 0,1 1 0 0 0,-1-1 0 0 0,1 0 0 0 0,0 0 0 0 0,7 4 0 0 0,0-3-644 0 0,1 0 0 0 0,-1 0-1 0 0,1-1 1 0 0,0-1 0 0 0,0 0 0 0 0,-1 0 0 0 0,20-2 0 0 0,-3-2-5480 0 0</inkml:trace>
  <inkml:trace contextRef="#ctx0" brushRef="#br0" timeOffset="1">482 0 11775 0 0,'0'4'539'0'0,"0"34"168"0"0,1 0 0 0 0,3-1 0 0 0,1 0 0 0 0,15 57 0 0 0,-9-55-504 0 0,35 105-80 0 0,-33-106-1403 0 0,-6-21-112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3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1 919 0 0,'-6'1'11584'0'0,"83"48"-7210"0"0,53 36-1001 0 0,-73-44-2567 0 0,22 17 38 0 0,-7-2-80 0 0,97 56 0 0 0,90 28-32 0 0,97 0-109 0 0,38-11-226 0 0,-270-87-521 0 0,-122-41-284 0 0,11 2 624 0 0,-5-3-4785 0 0,0-4 2865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8.4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57 100 5983 0 0,'-4'-5'167'0'0,"3"4"-136"0"0,0 0-1 0 0,0-1 0 0 0,0 1 1 0 0,0 0-1 0 0,0 0 1 0 0,0 0-1 0 0,0 0 0 0 0,0 0 1 0 0,-1 0-1 0 0,1 0 1 0 0,0 1-1 0 0,-1-1 0 0 0,1 0 1 0 0,-2 0-1 0 0,-2-2-1411 0 0,-5-2 2872 0 0,8 4-741 0 0,1 0 1 0 0,0 1-1 0 0,0-1 1 0 0,-1 0-1 0 0,1 0 1 0 0,0 0-1 0 0,0 0 1 0 0,0-1-1 0 0,0 1 1 0 0,0 0-1 0 0,0 0 1 0 0,0-1-1 0 0,-1-1 1 0 0,1-7 55 0 0,1 10-787 0 0,0-1 1 0 0,1 0 0 0 0,-1 1 0 0 0,1 0 0 0 0,-1-1 0 0 0,1 1-1 0 0,-1-1 1 0 0,1 1 0 0 0,-1-1 0 0 0,1 1 0 0 0,-1 0 0 0 0,1-1-1 0 0,0 1 1 0 0,0 0 0 0 0,1-1 19 0 0,7-4-7 0 0,-1 0 0 0 0,1 1 0 0 0,1 1 0 0 0,-1 0 0 0 0,0 0 0 0 0,20-3 0 0 0,58-2-2436 0 0,-70 7-3462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8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15 200 11399 0 0,'-4'16'174'0'0,"0"-1"0"0"0,2 1 0 0 0,0 0 0 0 0,0 0 0 0 0,1 0 0 0 0,1 0 0 0 0,3 22 0 0 0,-2-35-155 0 0,0 1 0 0 0,0-1 0 0 0,0 0 0 0 0,0 0 0 0 0,1 0-1 0 0,3 6 1 0 0,5 3-5 0 0,-4-10-12 0 0,-3-1 5 0 0,2 0-115 0 0,0 1 0 0 0,0-1 0 0 0,0 0 0 0 0,1-1 0 0 0,-1 1 0 0 0,0-1 0 0 0,0 0 0 0 0,0 0 0 0 0,1-1 0 0 0,-1 0 0 0 0,0 1 0 0 0,0-2 0 0 0,0 1 0 0 0,0-1 0 0 0,6-2 0 0 0,-5 1-449 0 0,0 1 0 0 0,-1-2-1 0 0,1 1 1 0 0,0-1-1 0 0,-1 0 1 0 0,0 0-1 0 0,0 0 1 0 0,0-1-1 0 0,-1 1 1 0 0,1-1-1 0 0,6-10 1 0 0,-6 7 459 0 0,0-1 0 0 0,-1 1 0 0 0,0-1 1 0 0,0 0-1 0 0,-1 0 0 0 0,0 0 0 0 0,-1-1 0 0 0,0 1 0 0 0,0-1 1 0 0,-1 1-1 0 0,0-1 0 0 0,0 0 0 0 0,-2-11 0 0 0,2-39 2144 0 0,1 47-1947 0 0,-2 0 0 0 0,1-1 0 0 0,-2 1 0 0 0,0 0 0 0 0,-3-17 0 0 0,1 13-638 0 0,0 1-290 0 0,2 15 520 0 0,2 10 186 0 0,-1 33 1007 0 0,-1-30-304 0 0,1 0 1 0 0,3 20 0 0 0,0-10-55 0 0,2 0 0 0 0,0 0 1 0 0,2 0-1 0 0,0-1 0 0 0,2 0 0 0 0,0 0 1 0 0,1-1-1 0 0,1-1 0 0 0,24 33 0 0 0,-31-48-332 0 0,-1 0 1 0 0,1 0-1 0 0,0 0 0 0 0,0-1 0 0 0,0 0 0 0 0,0 0 0 0 0,1 0 0 0 0,-1 0 0 0 0,1-1 0 0 0,0 0 0 0 0,0 0 0 0 0,0 0 1 0 0,5 1-1 0 0,-7-3-11 0 0,0 0 0 0 0,-1-1 1 0 0,1 0-1 0 0,-1 1 1 0 0,1-1-1 0 0,-1 0 1 0 0,1 0-1 0 0,-1-1 0 0 0,1 1 1 0 0,2-3-1 0 0,-2 3-46 0 0,-1-1-56 0 0,1-1 0 0 0,0 1 0 0 0,-1 0 0 0 0,0-1-1 0 0,1 1 1 0 0,-1-1 0 0 0,0 0 0 0 0,0 0 0 0 0,-1 0 0 0 0,1 0-1 0 0,-1 0 1 0 0,1 0 0 0 0,-1 0 0 0 0,0-1 0 0 0,0 1 0 0 0,0 0-1 0 0,-1-1 1 0 0,1-5 0 0 0,0 1-70 0 0,0-1 0 0 0,-1 0 0 0 0,-1 0 0 0 0,1 0-1 0 0,-2 0 1 0 0,-1-9 0 0 0,-9-16-3722 0 0,10 30 2073 0 0,-4-12-3961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49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1 196 6447 0 0,'1'1'151'0'0,"1"1"0"0"0,0-1 0 0 0,0 0 0 0 0,-1 0 0 0 0,1 0-1 0 0,0 0 1 0 0,0 0 0 0 0,0 0 0 0 0,0 0 0 0 0,0-1 0 0 0,0 1-1 0 0,0-1 1 0 0,0 1 0 0 0,1-1 0 0 0,-1 0 0 0 0,0 0 0 0 0,0 0 0 0 0,0 0-1 0 0,0 0 1 0 0,0-1 0 0 0,0 1 0 0 0,0-1 0 0 0,1 1 0 0 0,-1-1-1 0 0,0 0 1 0 0,-1 0 0 0 0,1 1 0 0 0,0-1 0 0 0,2-2 0 0 0,4-2 317 0 0,-1 1 1 0 0,0-1 0 0 0,-1-1 0 0 0,1 1-1 0 0,-1-1 1 0 0,6-7 0 0 0,-4 4-226 0 0,-4 4-137 0 0,1 0 0 0 0,-1 0 0 0 0,0 0 0 0 0,-1 0 0 0 0,1-1 0 0 0,3-10 0 0 0,0 0 93 0 0,-5 13-164 0 0,0 0 1 0 0,-1 0-1 0 0,1-1 1 0 0,-1 1 0 0 0,0-1-1 0 0,0 1 1 0 0,0 0 0 0 0,-1-1-1 0 0,1 0 1 0 0,-1 1-1 0 0,0-1 1 0 0,0 1 0 0 0,0-1-1 0 0,0 1 1 0 0,-1-1 0 0 0,-1-4-1 0 0,2 6 8 0 0,-1 1 0 0 0,0 0 0 0 0,0-1 0 0 0,0 1 0 0 0,1 0 1 0 0,-1 0-1 0 0,-1 0 0 0 0,1 0 0 0 0,0-1 0 0 0,0 1 0 0 0,0 1 0 0 0,-1-1 0 0 0,1 0 0 0 0,0 0 0 0 0,-1 0 0 0 0,1 1 0 0 0,0-1 0 0 0,-1 1 0 0 0,1-1 0 0 0,-1 1 0 0 0,1 0 0 0 0,-1-1 0 0 0,1 1 0 0 0,-1 0 0 0 0,-2 0 1 0 0,1 0 2 0 0,0 0 0 0 0,1 0 0 0 0,-1 0 0 0 0,1 1 0 0 0,-1-1 0 0 0,0 1 0 0 0,1 0 0 0 0,-1-1 0 0 0,1 1 0 0 0,-1 0 1 0 0,1 1-1 0 0,0-1 0 0 0,0 0 0 0 0,-4 3 0 0 0,0 2 165 0 0,0 0 0 0 0,1 1 0 0 0,0 0 0 0 0,0 0 1 0 0,0 0-1 0 0,1 1 0 0 0,0-1 0 0 0,1 1 0 0 0,0 0 0 0 0,0 0 0 0 0,0 0 0 0 0,1 0 1 0 0,1 1-1 0 0,-1-1 0 0 0,1 0 0 0 0,0 1 0 0 0,1-1 0 0 0,0 1 0 0 0,1-1 0 0 0,2 14 1 0 0,-2-13-93 0 0,1 0 0 0 0,0-1 0 0 0,0 1 0 0 0,1 0 0 0 0,1-1 1 0 0,-1 0-1 0 0,1 0 0 0 0,1 0 0 0 0,-1 0 0 0 0,1-1 1 0 0,1 0-1 0 0,-1 0 0 0 0,1 0 0 0 0,1 0 0 0 0,-1-1 0 0 0,1 0 1 0 0,0-1-1 0 0,0 1 0 0 0,11 4 0 0 0,1 0 11 0 0,1-2 0 0 0,0 0 0 0 0,1-1 0 0 0,0-2-1 0 0,0 0 1 0 0,23 3 0 0 0,43-2-1248 0 0,2-7-5510 0 0,-55 0-1031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0.4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93 4607 0 0,'2'15'354'0'0,"-2"-12"-65"0"0,-1-2 595 0 0,-9 12 1013 0 0,0-1 1 0 0,-23 21-1 0 0,31-33-1840 0 0,1 1 0 0 0,0-1 0 0 0,0 1 0 0 0,-1-1 0 0 0,1 0 0 0 0,0 0-1 0 0,-1 1 1 0 0,1-1 0 0 0,-1 0 0 0 0,-2-1 0 0 0,-1 2 80 0 0,3-1-98 0 0,0 1 0 0 0,0-1 0 0 0,0 0 1 0 0,0 0-1 0 0,0 0 0 0 0,0 0 1 0 0,0 0-1 0 0,0 0 0 0 0,0 0 0 0 0,0-1 1 0 0,0 1-1 0 0,0-1 0 0 0,0 1 0 0 0,0-1 1 0 0,0 0-1 0 0,1 0 0 0 0,-1 0 0 0 0,0 0 1 0 0,0 0-1 0 0,1 0 0 0 0,-1 0 1 0 0,1 0-1 0 0,-1-1 0 0 0,1 1 0 0 0,0-1 1 0 0,-1 1-1 0 0,-1-3 0 0 0,2 0-16 0 0,-1 1 0 0 0,1-1-1 0 0,-1 1 1 0 0,1-1 0 0 0,0 1 0 0 0,1-1 0 0 0,-1 0-1 0 0,0 0 1 0 0,1 1 0 0 0,0-1 0 0 0,0 0 0 0 0,0 0-1 0 0,2-6 1 0 0,-2 8-4 0 0,1-6 5 0 0,0-1 1 0 0,1 1-1 0 0,0-1 0 0 0,6-13 0 0 0,-7 20-10 0 0,0-1 1 0 0,1 1-1 0 0,-1 0 1 0 0,1 0-1 0 0,-1 0 1 0 0,1 0-1 0 0,-1 0 0 0 0,1 0 1 0 0,0 1-1 0 0,0-1 1 0 0,0 0-1 0 0,0 1 1 0 0,0 0-1 0 0,1-1 1 0 0,-1 1-1 0 0,0 0 0 0 0,0 0 1 0 0,1 0-1 0 0,-1 0 1 0 0,1 1-1 0 0,2-1 1 0 0,-2 0 31 0 0,-1 1 1 0 0,0-1 0 0 0,0 1-1 0 0,0 0 1 0 0,0-1 0 0 0,0 1 0 0 0,1 0-1 0 0,-1 1 1 0 0,0-1 0 0 0,0 0 0 0 0,0 1-1 0 0,0-1 1 0 0,0 1 0 0 0,1-1-1 0 0,-1 1 1 0 0,0 0 0 0 0,0 0 0 0 0,-1 0-1 0 0,1 0 1 0 0,0 1 0 0 0,0-1-1 0 0,0 0 1 0 0,-1 1 0 0 0,3 2 0 0 0,-3-3 311 0 0,0 1-253 0 0,-1 1 0 0 0,1 0-1 0 0,0-1 1 0 0,0 0 0 0 0,0 1-1 0 0,3 4 1 0 0,1 4 89 0 0,-5-8-110 0 0,1 1 0 0 0,0-1 0 0 0,-1 1 0 0 0,0 0 0 0 0,0 0 0 0 0,0-1 1 0 0,0 1-1 0 0,-1 0 0 0 0,1-1 0 0 0,-1 1 0 0 0,-3 6 0 0 0,4-9-84 0 0,-8 21 206 0 0,2-15-194 0 0,0-2 5 0 0,0 3 20 0 0,5-5-30 0 0,-1-1-1 0 0,0 0 0 0 0,0 1 0 0 0,0-1 1 0 0,0 0-1 0 0,0 0 0 0 0,-1 0 1 0 0,1 0-1 0 0,-1 0 0 0 0,1-1 0 0 0,-1 1 1 0 0,0-1-1 0 0,-4 2 0 0 0,-6 1-5 0 0,8-5 3 0 0,4 0 2 0 0,-7-3 37 0 0,6 2-55 0 0,0 0-1 0 0,1-1 1 0 0,-1 1 0 0 0,1 0 0 0 0,-1-1 0 0 0,1 1 0 0 0,0-1 0 0 0,0 0 0 0 0,-1-4 0 0 0,-1-2-59 0 0,3 8 46 0 0,0-1 0 0 0,0 1 1 0 0,0-1-1 0 0,1 1 1 0 0,-1-1-1 0 0,0 0 1 0 0,1 1-1 0 0,-1-1 0 0 0,1 1 1 0 0,-1-1-1 0 0,1 1 1 0 0,1-3-1 0 0,0 1-37 0 0,0-2 23 0 0,1 0 0 0 0,0 0-1 0 0,0 0 1 0 0,0 1 0 0 0,1-1-1 0 0,0 1 1 0 0,-1 0 0 0 0,1 0-1 0 0,1 0 1 0 0,-1 0 0 0 0,5-2-1 0 0,2 2 40 0 0,28-1 0 0 0,-38 5 18 0 0,0 0-1 0 0,0 0 0 0 0,0-1 1 0 0,0 1-1 0 0,0 0 1 0 0,0 0-1 0 0,0 0 1 0 0,-1 1-1 0 0,1-1 0 0 0,0 0 1 0 0,0 0-1 0 0,0 0 1 0 0,0 1-1 0 0,0-1 0 0 0,0 0 1 0 0,0 1-1 0 0,0-1 1 0 0,0 1-1 0 0,0 0 12 0 0,-1-1 1 0 0,0 1-1 0 0,0-1 1 0 0,0 1-1 0 0,0-1 1 0 0,0 0-1 0 0,0 1 0 0 0,0-1 1 0 0,0 1-1 0 0,0-1 1 0 0,0 1-1 0 0,0-1 1 0 0,0 1-1 0 0,0-1 0 0 0,0 1 1 0 0,0-1-1 0 0,-1 0 1 0 0,1 1-1 0 0,0-1 0 0 0,0 1 1 0 0,0-1-1 0 0,-1 0 1 0 0,1 1-1 0 0,0-1 1 0 0,-1 1-1 0 0,-4 5 338 0 0,0 0 0 0 0,-1-1 1 0 0,-7 7-1 0 0,8-8-262 0 0,3-2-80 0 0,-1 0 0 0 0,1 0 0 0 0,-1 0 0 0 0,0 0 0 0 0,1-1 0 0 0,-1 1 0 0 0,0-1 0 0 0,0 1 0 0 0,0-1 0 0 0,0 0 0 0 0,0 0 0 0 0,-7 0 0 0 0,-14 6-28 0 0,12-6 110 0 0,-4-1-1536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1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5527 0 0,'0'0'423'0'0,"0"3"-88"0"0,-2 22 4635 0 0,2-21-4118 0 0,3 22 267 0 0,12 45-1 0 0,-12-57-879 0 0,2-1-1 0 0,-1 1 0 0 0,2-1 0 0 0,0-1 1 0 0,10 17-1 0 0,-6-13 254 0 0,12 28 1 0 0,-17-31-166 0 0,1-1-1 0 0,0 0 1 0 0,17 23 0 0 0,-21-33-219 0 0,2-1 35 0 0,-3 0-138 0 0,-1-1-1 0 0,1 1 0 0 0,0 0 1 0 0,0 0-1 0 0,0-1 0 0 0,0 1 1 0 0,0-1-1 0 0,1 1 0 0 0,-1-1 1 0 0,0 1-1 0 0,0-1 0 0 0,0 0 1 0 0,2 1-1 0 0,-1-1-87 0 0,1 0-1 0 0,0 0 1 0 0,-1 0 0 0 0,1 0-1 0 0,0 0 1 0 0,-1-1 0 0 0,1 1 0 0 0,-1-1-1 0 0,1 0 1 0 0,-1 0 0 0 0,1 0-1 0 0,-1 0 1 0 0,1 0 0 0 0,2-2 0 0 0,0-3-524 0 0,-5 5 442 0 0,1 1 0 0 0,0-1-1 0 0,-1 0 1 0 0,1 0-1 0 0,0 1 1 0 0,0-1-1 0 0,-1 0 1 0 0,1 1-1 0 0,0-1 1 0 0,0 1-1 0 0,0-1 1 0 0,0 1-1 0 0,1-1 1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2.3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329 0 10103 0 0,'0'0'464'0'0,"-1"2"-9"0"0,-5 6-397 0 0,1 0 0 0 0,-6 14 0 0 0,6-12 239 0 0,-1 0 0 0 0,-6 10 0 0 0,-56 64 3501 0 0,16-20-2218 0 0,33-42-1197 0 0,0 1 0 0 0,-16 29 0 0 0,18-24-411 0 0,-32 61 416 0 0,42-74-1706 0 0,-10 31 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2.6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73 3223 0 0,'2'-24'11159'0'0,"-4"25"-11054"0"0,1 0-1 0 0,-1 0 1 0 0,1 0-1 0 0,-1 1 1 0 0,1-1 0 0 0,-1 1-1 0 0,1-1 1 0 0,0 1 0 0 0,0-1-1 0 0,0 1 1 0 0,0 0-1 0 0,0 0 1 0 0,0-1 0 0 0,-1 3-1 0 0,0 3-60 0 0,0-1 0 0 0,1 1 0 0 0,0-1 0 0 0,0 1 0 0 0,0-1-1 0 0,1 1 1 0 0,0 0 0 0 0,0-1 0 0 0,2 13 0 0 0,2 3-47 0 0,10 33-1 0 0,-2-19 4 0 0,-3-22 12 0 0,-7-12 6 0 0,0 0 0 0 0,1 0-1 0 0,-1 0 1 0 0,1 0 0 0 0,-1 0 0 0 0,5 1-1 0 0,-5-2 47 0 0,0-2 23 0 0,3-1-19 0 0,1-1-1 0 0,-1-1 1 0 0,-1 1 0 0 0,1-1 0 0 0,-1 0 0 0 0,1 0-1 0 0,-1 0 1 0 0,0 0 0 0 0,0-1 0 0 0,-1 1-1 0 0,1-1 1 0 0,-1 0 0 0 0,0-1 0 0 0,-1 1 0 0 0,1 0-1 0 0,-1-1 1 0 0,3-9 0 0 0,-3 7-49 0 0,0 1 1 0 0,0-1-1 0 0,-1-1 1 0 0,0 1-1 0 0,-1 0 1 0 0,1 0-1 0 0,-2 0 1 0 0,1 0-1 0 0,-1 0 1 0 0,0 0-1 0 0,-1 0 1 0 0,-4-13-1 0 0,-5-4-59 0 0,9 20-236 0 0,-1 0 0 0 0,1 0-1 0 0,0 0 1 0 0,0-1 0 0 0,1 1-1 0 0,-1-1 1 0 0,0-6 0 0 0,2-1-3399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3.0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3223 0 0,'0'0'143'0'0,"0"3"-3"0"0,3 44 2143 0 0,2 14 4957 0 0,-4-55-7042 0 0,1 0 1 0 0,-1 0 0 0 0,1 0 0 0 0,0 0-1 0 0,0 0 1 0 0,1-1 0 0 0,-1 1 0 0 0,1-1-1 0 0,0 0 1 0 0,1 0 0 0 0,0 0 0 0 0,-1 0-1 0 0,1-1 1 0 0,1 1 0 0 0,-1-1 0 0 0,7 5-1 0 0,-9-8-54 0 0,10-5-16 0 0,-6 3-103 0 0,0-1 0 0 0,0 0 0 0 0,-1 0-1 0 0,1-1 1 0 0,0 1 0 0 0,-1-1 0 0 0,1 0 0 0 0,-1-1-1 0 0,7-5 1 0 0,-4 1-63 0 0,0 0-1 0 0,-1-1 0 0 0,0-1 1 0 0,0 1-1 0 0,7-16 0 0 0,-12 21-41 0 0,3-3 64 0 0,-3-2 2024 0 0,0 22-1714 0 0,-1-6-290 0 0,0 0 0 0 0,1-1 1 0 0,0 1-1 0 0,0 0 0 0 0,0-1 1 0 0,1 1-1 0 0,0-1 0 0 0,0 0 1 0 0,1 0-1 0 0,-1 0 0 0 0,1 0 1 0 0,1-1-1 0 0,-1 1 0 0 0,1-1 1 0 0,6 5-1 0 0,5-1-380 0 0,-4-4 221 0 0,-4-1-597 0 0,1 0-1 0 0,0 0 0 0 0,0-1 0 0 0,11 3 1 0 0,-6-2-3074 0 0,0 0-873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3.3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1 224 9007 0 0,'0'0'414'0'0,"0"3"-12"0"0,14 65 310 0 0,-1-6 3534 0 0,-12-59-3169 0 0,-1-1-678 0 0,0-1-590 0 0,2 13 1521 0 0,0-12-386 0 0,0-9-466 0 0,40-169 2285 0 0,-40 171-2750 0 0,-1-1 23 0 0,4-12 120 0 0,10-25 0 0 0,-13 38-149 0 0,1 0 1 0 0,-1 0-1 0 0,1 0 0 0 0,0 1 1 0 0,1-1-1 0 0,-1 1 0 0 0,1 0 1 0 0,0-1-1 0 0,5-3 0 0 0,-7 7-4 0 0,5-5-19 0 0,0 0-1 0 0,0 1 0 0 0,1 0 1 0 0,-1 0-1 0 0,1 1 0 0 0,15-6 1 0 0,61-17-4439 0 0,-62 22-2009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3.9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5983 0 0,'0'0'875'0'0,"1"3"449"0"0,10 29 2252 0 0,21 65 1770 0 0,6 52-3268 0 0,-26-72-1338 0 0,-3 0 0 0 0,-2 82 0 0 0,-7-154-730 0 0,2 13 57 0 0,1-31-80 0 0,20-120-1206 0 0,-19 114 1018 0 0,1 1-1 0 0,1 0 0 0 0,1 0 1 0 0,11-21-1 0 0,-15 33 164 0 0,1-1-44 0 0,0 0 0 0 0,0 0 0 0 0,7-9 0 0 0,-9 14 71 0 0,-1 0 0 0 0,1 1 1 0 0,-1 0-1 0 0,1-1 1 0 0,0 1-1 0 0,-1 0 0 0 0,1-1 1 0 0,0 1-1 0 0,0 0 1 0 0,0 0-1 0 0,0 1 0 0 0,0-1 1 0 0,0 0-1 0 0,0 1 1 0 0,0-1-1 0 0,0 1 0 0 0,0 0 1 0 0,3-1-1 0 0,-2 1 30 0 0,0 0-1 0 0,-1 0 1 0 0,1 1-1 0 0,0-1 1 0 0,0 0-1 0 0,0 1 1 0 0,-1 0-1 0 0,1 0 1 0 0,-1 0-1 0 0,1 0 1 0 0,0 0-1 0 0,-1 0 1 0 0,0 1-1 0 0,1-1 1 0 0,-1 1-1 0 0,0 0 1 0 0,0-1-1 0 0,0 1 1 0 0,0 0-1 0 0,0 0 1 0 0,2 4-1 0 0,6 4 95 0 0,38 43 468 0 0,-35-38-359 0 0,1 1 0 0 0,22 18 0 0 0,1 0 82 0 0,-25-22-128 0 0,18 14 0 0 0,-1-3 71 0 0,44 31 483 0 0,-68-51-672 0 0,0-1-1 0 0,0 0 1 0 0,0 0 0 0 0,1 0-1 0 0,-1 0 1 0 0,0-1-1 0 0,1 0 1 0 0,0 0 0 0 0,9 0-1 0 0,-11-1-32 0 0,0 0-1 0 0,0 0 1 0 0,0 0-1 0 0,0-1 1 0 0,0 1-1 0 0,-1-1 1 0 0,1 0-1 0 0,0 0 1 0 0,0-1-1 0 0,-1 1 1 0 0,1-1 0 0 0,-1 1-1 0 0,1-1 1 0 0,5-4-1 0 0,-4 1 4 0 0,-1 1-11 0 0,1 1 0 0 0,-1-1 0 0 0,0-1 0 0 0,0 1 0 0 0,0-1 0 0 0,-1 1 0 0 0,1-1 0 0 0,3-9 0 0 0,0 1 6 0 0,-1-1 0 0 0,0-1-1 0 0,-1 1 1 0 0,-1-1 0 0 0,3-21-1 0 0,-6 35-19 0 0,1-17-3 0 0,1-26-1 0 0,-3 39 14 0 0,-1 0-1 0 0,1 0 1 0 0,-1 0-1 0 0,0 0 1 0 0,0 1 0 0 0,0-1-1 0 0,0 0 1 0 0,-1 1-1 0 0,0-1 1 0 0,-3-5-1 0 0,4 9 4 0 0,0-1-1 0 0,1 1 1 0 0,-1 0-1 0 0,0 0 0 0 0,0 0 1 0 0,0 0-1 0 0,0 0 0 0 0,-1 0 1 0 0,1 1-1 0 0,0-1 0 0 0,0 0 1 0 0,0 0-1 0 0,-1 1 0 0 0,1-1 1 0 0,0 1-1 0 0,-1-1 1 0 0,1 1-1 0 0,-1 0 0 0 0,1-1 1 0 0,0 1-1 0 0,-1 0 0 0 0,1 0 1 0 0,-1 0-1 0 0,1 0 0 0 0,-1 0 1 0 0,-1 1-1 0 0,2 0 0 0 0,-1 0 0 0 0,1 0 0 0 0,0 0 0 0 0,-1 1 0 0 0,1-1 0 0 0,0 0-1 0 0,0 1 1 0 0,0-1 0 0 0,0 1 0 0 0,0-1 0 0 0,1 1 0 0 0,-1 0 0 0 0,-1 3 0 0 0,1-3-1 0 0,-2 7 6 0 0,0 1 1 0 0,0-1-1 0 0,1 1 0 0 0,0 0 1 0 0,0 0-1 0 0,1-1 1 0 0,1 20-1 0 0,1-4-64 0 0,2-1 0 0 0,5 25-1 0 0,-6-39-27 0 0,1 0-1 0 0,0-1 0 0 0,1 1 0 0 0,0-1 0 0 0,0 0 0 0 0,1 0 0 0 0,0 0 0 0 0,0-1 0 0 0,1 0 0 0 0,0 0 0 0 0,9 9 0 0 0,-9-12-322 0 0,0 1-1 0 0,1-1 0 0 0,-1 0 0 0 0,1-1 0 0 0,0 1 0 0 0,8 3 0 0 0,-9-6-558 0 0,0 1-1 0 0,0-1 1 0 0,1 0-1 0 0,-1-1 1 0 0,0 0-1 0 0,1 0 1 0 0,13 1-1 0 0,1-4-4624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6271 0 0,'0'0'571'0'0,"0"-2"-472"0"0,12-26 7814 0 0,-12 31-7394 0 0,4 26 396 0 0,12 143 1738 0 0,-1 85-1115 0 0,-8-137-1083 0 0,0 29-30 0 0,5 50 111 0 0,-1 33-152 0 0,9 68-320 0 0,-19-289-203 0 0,0 0 1 0 0,1-1-1 0 0,1 1 1 0 0,3 12-1 0 0,-5-22-741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4.2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110 131 3679 0 0,'2'-9'108'0'0,"-1"5"-64"0"0,0 0 0 0 0,0 1 0 0 0,-1-1 0 0 0,1 0 0 0 0,-1 1 0 0 0,0-1 0 0 0,0 0 0 0 0,-1 0 0 0 0,1 1 0 0 0,-1-1 0 0 0,0 0 0 0 0,-2-6 0 0 0,0 0 1575 0 0,2 4-471 0 0,-1 0-1 0 0,0 0 0 0 0,0 0 1 0 0,-1 0-1 0 0,-3-5 0 0 0,6 10-1031 0 0,-1-1 1 0 0,0 1-1 0 0,0 0 0 0 0,0 0 0 0 0,0 0 0 0 0,0 0 0 0 0,0 1 0 0 0,0-1 0 0 0,0 0 0 0 0,0 0 1 0 0,0 0-1 0 0,0 1 0 0 0,0-1 0 0 0,0 1 0 0 0,-1-1 0 0 0,1 1 0 0 0,0-1 0 0 0,0 1 1 0 0,-1 0-1 0 0,1 0 0 0 0,0-1 0 0 0,-1 1 0 0 0,1 0 0 0 0,0 0 0 0 0,-1 0 0 0 0,1 0 0 0 0,0 1 1 0 0,-1-1-1 0 0,1 0 0 0 0,-2 1 0 0 0,0 0-49 0 0,1 0 1 0 0,-1 1-1 0 0,1-1 1 0 0,-1 0-1 0 0,1 1 0 0 0,-1 0 1 0 0,1 0-1 0 0,0-1 1 0 0,0 1-1 0 0,0 1 1 0 0,0-1-1 0 0,0 0 0 0 0,0 0 1 0 0,0 1-1 0 0,1-1 1 0 0,-1 1-1 0 0,1-1 1 0 0,-2 6-1 0 0,0 0-18 0 0,1 0 0 0 0,0 0 0 0 0,0 1 0 0 0,0-1 0 0 0,1 10 0 0 0,0-12-29 0 0,1 0 1 0 0,1 0 0 0 0,-1 0 0 0 0,1-1 0 0 0,0 1 0 0 0,0 0 0 0 0,4 11 0 0 0,-4-14 0 0 0,1-1 0 0 0,-1 1 1 0 0,0 0-1 0 0,1 0 1 0 0,-1-1-1 0 0,1 1 0 0 0,0-1 1 0 0,0 0-1 0 0,0 1 1 0 0,0-1-1 0 0,0 0 0 0 0,1 0 1 0 0,-1 0-1 0 0,1 0 0 0 0,-1-1 1 0 0,6 3-1 0 0,-7-3 43 0 0,1-1-46 0 0,0 1 1 0 0,0-1-1 0 0,0 1 0 0 0,1-1 0 0 0,-1 0 1 0 0,0 0-1 0 0,0 0 0 0 0,3 0 0 0 0,-3 0 0 0 0,1 0-5 0 0,0 0 1 0 0,0-1 0 0 0,0 1-1 0 0,0-1 1 0 0,0 1 0 0 0,0-1-1 0 0,0 0 1 0 0,0 0 0 0 0,-1 0-1 0 0,1 0 1 0 0,0-1 0 0 0,0 1 0 0 0,-1-1-1 0 0,1 0 1 0 0,-1 1 0 0 0,0-1-1 0 0,3-3 1 0 0,1-2-54 0 0,-1 0 0 0 0,0 0 0 0 0,0 0 1 0 0,5-12-1 0 0,6-9-1733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4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2303 0 0,'0'0'12271'0'0,"0"3"-11267"0"0,1 3-349 0 0,1 9 518 0 0,0 1 0 0 0,5 14-1 0 0,-5-25-1000 0 0,0 0-1 0 0,0 0 0 0 0,0 0 0 0 0,1 0 0 0 0,-1 0 0 0 0,1 0 0 0 0,1-1 0 0 0,-1 1 0 0 0,6 5 0 0 0,21 23 374 0 0,12 10-443 0 0,-23-23-576 0 0,-16-16-12 0 0,1 0 0 0 0,-1 0 0 0 0,1 0 0 0 0,0-1 0 0 0,0 1 0 0 0,1-1 0 0 0,-1 0 0 0 0,5 2 0 0 0,2 1-1520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4.9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163 442 919 0 0,'0'-3'387'0'0,"-1"2"-508"0"0,0-3 1556 0 0,0-1-1 0 0,0 1 1 0 0,-1 0 0 0 0,0-1 0 0 0,-4-7 0 0 0,3 7-906 0 0,-1 1 1 0 0,0-1-1 0 0,0 1 1 0 0,0 0-1 0 0,0 0 1 0 0,-1 0-1 0 0,1 1 0 0 0,-1 0 1 0 0,-7-5-1 0 0,9 7-384 0 0,0 0-1 0 0,1 0 1 0 0,-1 1-1 0 0,0-1 1 0 0,0 1 0 0 0,0-1-1 0 0,1 1 1 0 0,-1 0-1 0 0,0 0 1 0 0,0 0-1 0 0,0 0 1 0 0,0 1 0 0 0,0-1-1 0 0,1 1 1 0 0,-1-1-1 0 0,0 1 1 0 0,1 0-1 0 0,-1 0 1 0 0,0 1-1 0 0,1-1 1 0 0,-4 3 0 0 0,3-3-67 0 0,1 1 1 0 0,0 0 0 0 0,0 0 0 0 0,0 1 0 0 0,0-1-1 0 0,0 0 1 0 0,0 1 0 0 0,0-1 0 0 0,1 1 0 0 0,-1-1-1 0 0,1 1 1 0 0,-2 5 0 0 0,1-1 49 0 0,0-1 0 0 0,0 1 1 0 0,1 0-1 0 0,-1 10 0 0 0,2-13-87 0 0,0-1 1 0 0,0 1-1 0 0,1 0 1 0 0,0-1-1 0 0,0 1 1 0 0,0-1-1 0 0,0 0 1 0 0,0 1-1 0 0,3 4 1 0 0,1-1 70 0 0,-1 1 0 0 0,10 13 1 0 0,-8-15-83 0 0,0 0 1 0 0,0 0-1 0 0,1-1 1 0 0,0 0-1 0 0,-1 0 1 0 0,2 0-1 0 0,-1-1 1 0 0,0 0-1 0 0,1-1 1 0 0,0 0-1 0 0,0 0 1 0 0,0 0-1 0 0,12 2 1 0 0,-7-3 0 0 0,-1 0 1 0 0,0-1 0 0 0,1 0 0 0 0,-1-1 0 0 0,0-1 0 0 0,1 0-1 0 0,-1 0 1 0 0,19-5 0 0 0,-26 4-9 0 0,0 0 0 0 0,-1 1 0 0 0,0-1 0 0 0,1-1 0 0 0,-1 1 1 0 0,0-1-1 0 0,0 1 0 0 0,0-1 0 0 0,0 0 0 0 0,-1-1 0 0 0,1 1 0 0 0,-1-1 0 0 0,0 1 0 0 0,0-1 0 0 0,0 0 0 0 0,0 0 0 0 0,-1 0 0 0 0,0-1 0 0 0,3-5 1 0 0,1-7 106 0 0,-1 0 1 0 0,0 0 0 0 0,4-34-1 0 0,-7 30-32 0 0,0 1-1 0 0,-2-1 0 0 0,0 1 0 0 0,-1-1 1 0 0,-1 1-1 0 0,-2-1 0 0 0,-7-31 1 0 0,5 34-156 0 0,-1 1 1 0 0,0-1-1 0 0,-1 1 1 0 0,-1 0-1 0 0,-12-17 1 0 0,-35-39-3490 0 0,38 52 1772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5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0 10591 0 0,'-9'133'5363'0'0,"6"-85"-3136"0"0,1-34-1877 0 0,1 0 0 0 0,0 0 0 0 0,1 0 0 0 0,1 0 0 0 0,0 0 0 0 0,5 21 0 0 0,-3-22-112 0 0,-2-9-159 0 0,0 0 1 0 0,0 0-1 0 0,0 0 0 0 0,0-1 0 0 0,1 1 1 0 0,-1-1-1 0 0,4 6 0 0 0,-3-7 569 0 0,10-11-493 0 0,-4 2-145 0 0,-1 0 1 0 0,1-1 0 0 0,-1 0-1 0 0,8-12 1 0 0,-11 14-17 0 0,-1-1 0 0 0,1 1 0 0 0,-1-1 0 0 0,2-7 0 0 0,4-11-146 0 0,1 0-38 0 0,-2 1 1 0 0,6-27 0 0 0,-2 7-13 0 0,-10 35 158 0 0,-1 4 39 0 0,0-1 1 0 0,1 1-1 0 0,-1 0 1 0 0,6-9 0 0 0,-7 12 438 0 0,1 5-311 0 0,6 55 451 0 0,-5-37-227 0 0,5 28 1 0 0,-6-43-292 0 0,1-1 0 0 0,0 1 0 0 0,0 0 0 0 0,0-1 0 0 0,0 0 0 0 0,1 1 0 0 0,0-1 0 0 0,0 0 0 0 0,6 7 0 0 0,12 9 44 0 0,-21-21-97 0 0,1 0 0 0 0,0 0 0 0 0,-1 0 0 0 0,1 0 0 0 0,-1 0 1 0 0,1 0-1 0 0,0 0 0 0 0,-1 0 0 0 0,1 0 0 0 0,0 0 0 0 0,-1 0 0 0 0,1 0 0 0 0,-1 0 0 0 0,1-1 0 0 0,-1 1 0 0 0,1 0 0 0 0,1-1 0 0 0,-1 0 2 0 0,3 0-8 0 0,-1 0-1 0 0,1 0 0 0 0,-1 0 1 0 0,1 0-1 0 0,-1-1 1 0 0,0 0-1 0 0,0 1 1 0 0,0-1-1 0 0,0 0 1 0 0,0-1-1 0 0,0 1 0 0 0,-1 0 1 0 0,1-1-1 0 0,3-5 1 0 0,14-14-246 0 0,-1-1 0 0 0,-1-1 1 0 0,28-49-1 0 0,-44 68 22 0 0,-1 3 203 0 0,0 3-593 0 0,0 7 585 0 0,11 56-171 0 0,-9-54-7 0 0,-1-1 0 0 0,1 0 0 0 0,1 0 0 0 0,8 15 0 0 0,-11-23 161 0 0,-1 0 0 0 0,1-1 1 0 0,-1 1-1 0 0,1 0 0 0 0,-1-1 0 0 0,1 1 0 0 0,-1-1 1 0 0,1 1-1 0 0,0 0 0 0 0,0-1 0 0 0,-1 0 0 0 0,1 1 1 0 0,0-1-1 0 0,0 1 0 0 0,-1-1 0 0 0,1 0 1 0 0,1 1-1 0 0,3 1-234 0 0,4 3-450 0 0,-5-2 125 0 0,0 0 0 0 0,0-1 0 0 0,0 1 0 0 0,1-1 0 0 0,-1 0-1 0 0,8 2 1 0 0,2-3-1216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5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10335 0 0,'0'0'1262'0'0,"1"4"-414"0"0,2 15 552 0 0,-2 1 0 0 0,0 20 0 0 0,0 1-31 0 0,1-31-1156 0 0,-1-1 0 0 0,2 1 0 0 0,-1-1 1 0 0,1 0-1 0 0,0 0 0 0 0,1 0 0 0 0,8 14 0 0 0,-10-20-188 0 0,1 0-1 0 0,-1 0 1 0 0,1 0 0 0 0,0-1-1 0 0,-1 1 1 0 0,1 0-1 0 0,1-1 1 0 0,5 4 0 0 0,-5-3 28 0 0,-2-2 20 0 0,1 0-3 0 0,41 6 56 0 0,-42-7-120 0 0,0-1 0 0 0,-1 1 0 0 0,1 0 1 0 0,-1 0-1 0 0,1-1 0 0 0,-1 1 0 0 0,1-1 0 0 0,-1 1 0 0 0,1-1 0 0 0,-1 0 0 0 0,0 1 0 0 0,1-1 0 0 0,-1 0 1 0 0,0 0-1 0 0,1 0 0 0 0,-1 0 0 0 0,1-2 0 0 0,2 0 18 0 0,4-3-50 0 0,-1-1 0 0 0,0 0 0 0 0,-1 0 0 0 0,0-1 0 0 0,0 0 0 0 0,0 0 0 0 0,-1 0 0 0 0,0 0 0 0 0,5-14 0 0 0,29-60-1356 0 0,-38 79 1210 0 0,0 1 4 0 0,4-21 16 0 0,-5 20 238 0 0,-1 3-67 0 0,0 1 0 0 0,0-1 0 0 0,0 0 0 0 0,0 1 0 0 0,0-1 0 0 0,0 0 0 0 0,1 1 0 0 0,-1-1 0 0 0,0 1 0 0 0,0 0 0 0 0,0-1 0 0 0,1 1 0 0 0,-1-1 0 0 0,0 1 0 0 0,1 0 0 0 0,-1 0 0 0 0,1-1 0 0 0,-1 1 0 0 0,0 0 0 0 0,1 0 0 0 0,-1 1 0 0 0,-11 22 144 0 0,11-22-150 0 0,-2 9 2 0 0,0-1 0 0 0,0 1 0 0 0,1-1 0 0 0,0 1 0 0 0,1 0 0 0 0,0 0 0 0 0,1 0 0 0 0,0 0 0 0 0,3 17 0 0 0,-3-27-51 0 0,0 0 0 0 0,0 1 0 0 0,0-1 1 0 0,0 0-1 0 0,0 0 0 0 0,1 0 0 0 0,-1 0 1 0 0,0 0-1 0 0,1 0 0 0 0,-1 0 0 0 0,1 0 1 0 0,0 1-1 0 0,5 4-5011 0 0,4 4-799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6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3 6447 0 0,'-12'-1'90'0'0,"-1"0"0"0"0,1 0 0 0 0,-25 3-1 0 0,-1-1 6131 0 0,42 0-6165 0 0,0 0 0 0 0,0-1-1 0 0,0 1 1 0 0,0 0 0 0 0,4 3 0 0 0,2-1-21 0 0,128 30 240 0 0,-22-6 1358 0 0,-110-25-1402 0 0,0 0 0 0 0,-1 0 0 0 0,1 0 0 0 0,-1 1 0 0 0,1 0 0 0 0,-1 0 0 0 0,0 0 0 0 0,8 8 1 0 0,-11-9-71 0 0,1 0 0 0 0,-1 1 0 0 0,0-1 0 0 0,0 1 0 0 0,0-1 0 0 0,0 1 0 0 0,0 0 0 0 0,-1 0 0 0 0,1 0 0 0 0,-1 0 1 0 0,0 0-1 0 0,0 1 0 0 0,0-1 0 0 0,0 0 0 0 0,0 0 0 0 0,-1 1 0 0 0,1 4 0 0 0,-1-3-15 0 0,-1 0 0 0 0,1 0 0 0 0,-1 0 0 0 0,0 0 0 0 0,0-1 0 0 0,0 1 0 0 0,-1 0-1 0 0,0 0 1 0 0,0 0 0 0 0,0-1 0 0 0,-4 7 0 0 0,-1-2 65 0 0,0 1 0 0 0,-1-1 0 0 0,-15 14 0 0 0,8-11-145 0 0,-1 0 1 0 0,-33 19-1 0 0,32-20-199 0 0,15-10 26 0 0,0 0 0 0 0,0 1 0 0 0,-1-1 0 0 0,1 0 0 0 0,-1 0 0 0 0,1-1 0 0 0,-1 1 0 0 0,1 0 1 0 0,-6 0-1 0 0,6-1-1011 0 0,-4-14-4404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1:56.5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204 1 10223 0 0,'4'36'448'0'0,"0"-8"96"0"0,0 2-432 0 0,0 6-112 0 0,0 4 0 0 0,0-3 0 0 0,-2 1 696 0 0,0 2 112 0 0,-2 4 24 0 0,2 2 8 0 0,2-6-488 0 0,-2-6-96 0 0,-4-6-16 0 0,2 2-8 0 0,-2 4-696 0 0,2 0-144 0 0,0-6-24 0 0</inkml:trace>
  <inkml:trace contextRef="#ctx0" brushRef="#br0" timeOffset="1">0 356 8751 0 0,'0'0'856'0'0,"2"-14"-760"0"0,10 4-96 0 0,0-2 1672 0 0,4 2 320 0 0,4 0 64 0 0,2 2 16 0 0,2 0-1416 0 0,6-2-280 0 0,6-2-56 0 0,2 2-16 0 0,0 0-304 0 0,4 2 0 0 0,6 4-96 0 0,0-4-7536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01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6447 0 0,'1'1'499'0'0,"1"1"-473"0"0,0 0-1 0 0,0 0 1 0 0,-1 1 0 0 0,0-1 0 0 0,1 0-1 0 0,-1 1 1 0 0,0-1 0 0 0,0 0-1 0 0,0 1 1 0 0,0-1 0 0 0,0 1-1 0 0,0 4 1 0 0,5 40 1249 0 0,-4-28-240 0 0,13 90 2598 0 0,-1-22-2221 0 0,2 119 0 0 0,-17-180-1046 0 0,-6 32 0 0 0,6-50-330 0 0,-2 4 38 0 0,-3-4-97 0 0,5-7-164 0 0,0-2-339 0 0,0 1 490 0 0,1 0 1 0 0,0 0 0 0 0,-1 0 0 0 0,1-1-1 0 0,-1 1 1 0 0,1 0 0 0 0,0-1 0 0 0,-1 1-1 0 0,1 0 1 0 0,0-1 0 0 0,-1 1 0 0 0,1 0-1 0 0,0-1 1 0 0,0 1 0 0 0,-1-1 0 0 0,1 1-1 0 0,0-1 1 0 0,0 1 0 0 0,0 0-1 0 0,0-1 1 0 0,0 1 0 0 0,0-1 0 0 0,-1 1-1 0 0,1-1 1 0 0,0 1 0 0 0,1-1 0 0 0,-2-14-576 0 0,3-8-603 0 0,8-43 0 0 0,-8 58 1041 0 0,1-1 0 0 0,0 1 0 0 0,0 0 1 0 0,1 0-1 0 0,-1 1 0 0 0,2-1 1 0 0,-1 1-1 0 0,9-10 0 0 0,-9 12 179 0 0,0 0 0 0 0,1 1 0 0 0,-1-1 0 0 0,1 1 0 0 0,0 0 0 0 0,0 1 0 0 0,1-1 0 0 0,-1 1 0 0 0,1 0 0 0 0,-1 0 0 0 0,8-2 0 0 0,-10 4 116 0 0,1 1 0 0 0,-1-1 0 0 0,1 0-1 0 0,-1 1 1 0 0,1 0 0 0 0,-1 0 0 0 0,1 0 0 0 0,-1 0 0 0 0,1 0-1 0 0,-1 1 1 0 0,1-1 0 0 0,-1 1 0 0 0,1 0 0 0 0,-1 0-1 0 0,1 1 1 0 0,-1-1 0 0 0,0 1 0 0 0,0-1 0 0 0,0 1 0 0 0,0 0-1 0 0,3 3 1 0 0,-1-1 119 0 0,0 1 0 0 0,0 0 0 0 0,0 1 0 0 0,0-1 0 0 0,-1 1 0 0 0,0 0 0 0 0,-1 0 0 0 0,1 1 0 0 0,-1-1 0 0 0,0 1-1 0 0,-1-1 1 0 0,3 8 0 0 0,-4-8-137 0 0,1 1 1 0 0,-1-1-1 0 0,0 0 0 0 0,0 0 0 0 0,-1 1 0 0 0,0-1 1 0 0,0 0-1 0 0,0 1 0 0 0,-1-1 0 0 0,0 0 0 0 0,0 0 1 0 0,-1 1-1 0 0,-3 10 0 0 0,3-14-96 0 0,0-1-1 0 0,1 1 1 0 0,-1-1-1 0 0,0 1 1 0 0,0-1 0 0 0,-1 0-1 0 0,1 1 1 0 0,0-1 0 0 0,-1 0-1 0 0,1-1 1 0 0,-1 1-1 0 0,-4 2 1 0 0,-36 14-93 0 0,37-16 50 0 0,-11 4-111 0 0,-1-1 1 0 0,1 0 0 0 0,-24 2 0 0 0,36-6 76 0 0,-1-1 1 0 0,1 1 0 0 0,-1-1 0 0 0,1 0 0 0 0,-1-1 0 0 0,1 1 0 0 0,0-1 0 0 0,-1 0 0 0 0,1-1 0 0 0,0 1 0 0 0,0-1 0 0 0,-1 0 0 0 0,1 0 0 0 0,1-1 0 0 0,-6-2 0 0 0,9 4 33 0 0,1 1-1 0 0,-1-1 1 0 0,0 0-1 0 0,1 0 1 0 0,-1 1-1 0 0,0-1 1 0 0,1 0-1 0 0,-1 0 1 0 0,1 0-1 0 0,0 0 1 0 0,-1 0-1 0 0,1 1 1 0 0,0-1-1 0 0,-1 0 1 0 0,1 0-1 0 0,0 0 1 0 0,0 0-1 0 0,0 0 1 0 0,0 0-1 0 0,0 0 1 0 0,0 0-1 0 0,0 0 1 0 0,0 0-1 0 0,0 0 1 0 0,0 0-1 0 0,1 0 1 0 0,-1 0-1 0 0,0 0 1 0 0,1 0-1 0 0,-1 0 1 0 0,1-1-1 0 0,1-1-25 0 0,-1 1 0 0 0,1-1 1 0 0,0 0-1 0 0,0 1 0 0 0,0-1 0 0 0,0 1 0 0 0,0 0 0 0 0,3-3 0 0 0,0 2 38 0 0,0 0 0 0 0,0 0-1 0 0,0 1 1 0 0,0 0 0 0 0,0 0-1 0 0,0 0 1 0 0,0 0-1 0 0,1 1 1 0 0,-1 0 0 0 0,1 0-1 0 0,9 0 1 0 0,4 1-50 0 0,0 0 0 0 0,21 5 0 0 0,-21-3 60 0 0,21 4 49 0 0,-26-3-3 0 0,0-1-1 0 0,-1-1 1 0 0,1 0-1 0 0,0-1 1 0 0,0 0-1 0 0,-1-1 1 0 0,19-3-1 0 0,-25 2-4 0 0,0 1-1 0 0,0-1 0 0 0,0 0 1 0 0,-1-1-1 0 0,1 0 0 0 0,-1 0 1 0 0,0 0-1 0 0,1-1 0 0 0,-2 0 1 0 0,1 0-1 0 0,7-6 0 0 0,-1 0 32 0 0,-9 8-48 0 0,-1 1-1 0 0,0-1 0 0 0,0 0 0 0 0,0 1 1 0 0,0-1-1 0 0,0 0 0 0 0,-1 0 1 0 0,1 0-1 0 0,0-1 0 0 0,-1 1 0 0 0,0 0 1 0 0,1 0-1 0 0,-1-1 0 0 0,0 1 0 0 0,0-1 1 0 0,0 1-1 0 0,0-6 0 0 0,-1 7-3 0 0,0 1 0 0 0,0-1 0 0 0,-1 0-1 0 0,1 1 1 0 0,0-1 0 0 0,-1 1 0 0 0,1-1 0 0 0,0 1-1 0 0,-1-1 1 0 0,1 1 0 0 0,-1 0 0 0 0,1-1 0 0 0,-1 1-1 0 0,1-1 1 0 0,-1 1 0 0 0,1 0 0 0 0,-1 0-1 0 0,1-1 1 0 0,-2 1 0 0 0,2-1 9 0 0,-3 0 32 0 0,1-1 0 0 0,-1 1 1 0 0,0 0-1 0 0,0 0 0 0 0,0-1 0 0 0,0 2 0 0 0,0-1 0 0 0,0 0 0 0 0,0 1 0 0 0,0-1 0 0 0,0 1 1 0 0,0 0-1 0 0,0 0 0 0 0,0 0 0 0 0,0 1 0 0 0,0-1 0 0 0,-1 1 0 0 0,1-1 0 0 0,0 1 0 0 0,1 0 0 0 0,-1 0 1 0 0,0 0-1 0 0,0 1 0 0 0,0-1 0 0 0,1 1 0 0 0,-1-1 0 0 0,1 1 0 0 0,-1 0 0 0 0,1 0 0 0 0,0 0 1 0 0,-1 1-1 0 0,1-1 0 0 0,0 0 0 0 0,1 1 0 0 0,-1-1 0 0 0,0 1 0 0 0,-2 5 0 0 0,3-5 64 0 0,0 1 1 0 0,0-1-1 0 0,1 1 0 0 0,-1-1 0 0 0,1 1 0 0 0,0-1 0 0 0,0 1 0 0 0,0 0 1 0 0,0-1-1 0 0,1 1 0 0 0,0-1 0 0 0,-1 1 0 0 0,1-1 0 0 0,0 0 0 0 0,1 1 1 0 0,-1-1-1 0 0,0 0 0 0 0,1 0 0 0 0,0 0 0 0 0,0 0 0 0 0,0 0 0 0 0,0 0 0 0 0,0 0 1 0 0,1-1-1 0 0,-1 1 0 0 0,1-1 0 0 0,0 0 0 0 0,4 4 0 0 0,3 0-18 0 0,-1 0-1 0 0,1-1 1 0 0,0 0-1 0 0,0 0 1 0 0,0-1-1 0 0,1 0 1 0 0,21 3-1 0 0,18 2-1264 0 0,84 2 0 0 0,-101-10-95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01.9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1 5063 0 0,'0'0'390'0'0,"-1"0"-252"0"0,-4 1 263 0 0,0 1 0 0 0,0-1-1 0 0,0 1 1 0 0,0 1 0 0 0,1-1-1 0 0,-1 0 1 0 0,1 1 0 0 0,-8 6-1 0 0,-2 3 2390 0 0,-14 17 0 0 0,23-24-2575 0 0,2 1 0 0 0,-1-1 0 0 0,0 1 1 0 0,1 0-1 0 0,0 0 0 0 0,0 0 0 0 0,1 0 1 0 0,0 1-1 0 0,0-1 0 0 0,-1 7 0 0 0,0 1 57 0 0,2 0-1 0 0,-1 1 1 0 0,2 23-1 0 0,0-31-237 0 0,1 1 0 0 0,1 0-1 0 0,-1 0 1 0 0,1 0 0 0 0,0-1 0 0 0,1 1 0 0 0,0-1 0 0 0,0 0-1 0 0,1 1 1 0 0,0-1 0 0 0,0-1 0 0 0,0 1 0 0 0,1-1 0 0 0,0 0 0 0 0,1 0-1 0 0,-1 0 1 0 0,1-1 0 0 0,0 1 0 0 0,0-1 0 0 0,11 6 0 0 0,-13-9-21 0 0,-1-1 0 0 0,0 0 0 0 0,1 0 0 0 0,-1 0 0 0 0,1 0 0 0 0,-1 0 0 0 0,1 0 0 0 0,0-1 1 0 0,-1 0-1 0 0,1 0 0 0 0,0 0 0 0 0,-1 0 0 0 0,1-1 0 0 0,0 1 0 0 0,-1-1 0 0 0,1 0 0 0 0,-1 0 1 0 0,1 0-1 0 0,-1 0 0 0 0,0-1 0 0 0,1 0 0 0 0,-1 1 0 0 0,0-1 0 0 0,0 0 0 0 0,0 0 0 0 0,3-3 1 0 0,-3 2-3 0 0,-1 1 0 0 0,1-1 1 0 0,0 1-1 0 0,-1-1 1 0 0,1 0-1 0 0,-1 0 0 0 0,0 0 1 0 0,0-1-1 0 0,0 1 1 0 0,-1 0-1 0 0,1-1 0 0 0,-1 1 1 0 0,0-1-1 0 0,0 1 1 0 0,0-1-1 0 0,0 0 1 0 0,0 1-1 0 0,-1-1 0 0 0,0 0 1 0 0,0 1-1 0 0,0-1 1 0 0,0 0-1 0 0,0 0 0 0 0,-1 1 1 0 0,-1-6-1 0 0,-1 1-101 0 0,0 1 0 0 0,-1-1 0 0 0,0 1 0 0 0,0 0 0 0 0,-1 0 0 0 0,0 0 0 0 0,0 0 0 0 0,-9-8 0 0 0,9 10-110 0 0,-9-15-5222 0 0,10 10-242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02.3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11575 0 0,'8'25'691'0'0,"0"0"-1"0"0,-2 1 0 0 0,0 0 0 0 0,-2-1 1 0 0,-1 1-1 0 0,0 29 0 0 0,-3-48-579 0 0,-1-1 141 0 0,1 1 0 0 0,0-1 0 0 0,0 1 0 0 0,1-1-1 0 0,0 1 1 0 0,0-1 0 0 0,1 0 0 0 0,0 1 0 0 0,3 6 0 0 0,-4-11-154 0 0,7-2-2 0 0,-7-1-99 0 0,0 1-1 0 0,1-1 0 0 0,-1 1 1 0 0,0-1-1 0 0,0 1 1 0 0,0-1-1 0 0,1 0 0 0 0,-1 1 1 0 0,0-1-1 0 0,0 0 1 0 0,0 0-1 0 0,0 0 0 0 0,0 0 1 0 0,-1 0-1 0 0,1 0 1 0 0,0 0-1 0 0,0 0 0 0 0,0-2 1 0 0,13-26-123 0 0,-9 16 75 0 0,18-40-234 0 0,-15 33 66 0 0,11-22-1 0 0,-12 30 78 0 0,0 0 1 0 0,0 1-1 0 0,1 0 1 0 0,0 0-1 0 0,18-17 1 0 0,-24 26 163 0 0,0 0 0 0 0,0 0 1 0 0,1 1-1 0 0,-1-1 0 0 0,1 0 1 0 0,-1 1-1 0 0,1 0 1 0 0,-1-1-1 0 0,1 1 0 0 0,0 0 1 0 0,-1 0-1 0 0,1 1 1 0 0,0-1-1 0 0,0 1 0 0 0,0-1 1 0 0,0 1-1 0 0,0 0 1 0 0,-1 0-1 0 0,1 0 0 0 0,0 0 1 0 0,0 1-1 0 0,0-1 1 0 0,0 1-1 0 0,0-1 0 0 0,-1 1 1 0 0,1 0-1 0 0,0 0 1 0 0,-1 1-1 0 0,1-1 0 0 0,-1 0 1 0 0,1 1-1 0 0,-1 0 1 0 0,4 2-1 0 0,-1 1 35 0 0,1 0 0 0 0,-2 1 0 0 0,1-1 0 0 0,0 1 1 0 0,-1 0-1 0 0,0 0 0 0 0,-1 0 0 0 0,4 8 0 0 0,20 57 73 0 0,-21-55-103 0 0,34 86-539 0 0,-32-85-247 0 0,0-1-1 0 0,2 0 1 0 0,17 24-1 0 0,0-11-520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6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1 780 5527 0 0,'0'0'9672'0'0,"2"-4"-9017"0"0,7-9-40 0 0,-8 12-563 0 0,-1 1 0 0 0,0-1 0 0 0,1 1 1 0 0,-1-1-1 0 0,1 1 0 0 0,-1-1 0 0 0,1 1 1 0 0,-1-1-1 0 0,1 1 0 0 0,0-1 0 0 0,-1 1 1 0 0,1-1-1 0 0,0 1 0 0 0,-1 0 0 0 0,1 0 1 0 0,0-1-1 0 0,-1 1 0 0 0,2 0 0 0 0,3-2 142 0 0,18-11 549 0 0,-1-1 0 0 0,35-29 0 0 0,0 0 11 0 0,330-194 589 0 0,-295 185-1349 0 0,-16 6-1006 0 0,121-95-1 0 0,-121 68-1082 0 0,-31 28 361 0 0,-23 23 74 0 0,-1-1-306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02.6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54 15695 0 0,'-18'-36'1418'0'0,"10"28"-1088"0"0,6 7-249 0 0,-1-1 0 0 0,1 1 0 0 0,-1 0 0 0 0,1 0 0 0 0,0 0 0 0 0,-1 0 0 0 0,0 1-1 0 0,1-1 1 0 0,-1 1 0 0 0,1 0 0 0 0,-1-1 0 0 0,0 1 0 0 0,1 0 0 0 0,-1 1 0 0 0,1-1 0 0 0,-1 0 0 0 0,0 1 0 0 0,1-1-1 0 0,-1 1 1 0 0,1 0 0 0 0,-1 0 0 0 0,-2 1 0 0 0,1 1 62 0 0,0-1 0 0 0,1 0-1 0 0,-1 1 1 0 0,1 0 0 0 0,0 0 0 0 0,0 0 0 0 0,0 0-1 0 0,0 0 1 0 0,0 1 0 0 0,1-1 0 0 0,-1 1 0 0 0,1 0-1 0 0,-2 5 1 0 0,-1 1 91 0 0,1 1 1 0 0,0-1-1 0 0,1 1 0 0 0,1 0 1 0 0,0 0-1 0 0,0 0 0 0 0,1 0 0 0 0,0 0 1 0 0,1 1-1 0 0,2 19 0 0 0,-1-23-155 0 0,0 0 0 0 0,1 0 0 0 0,1 0 0 0 0,-1-1 0 0 0,1 1 0 0 0,0 0 0 0 0,1-1 0 0 0,0 0 0 0 0,0 0 0 0 0,1 0 0 0 0,-1-1-1 0 0,2 1 1 0 0,-1-1 0 0 0,0 0 0 0 0,10 7 0 0 0,-6-6-96 0 0,0-1-1 0 0,1-1 1 0 0,0 1-1 0 0,-1-2 0 0 0,2 1 1 0 0,-1-1-1 0 0,0-1 1 0 0,1 0-1 0 0,0 0 1 0 0,-1-1-1 0 0,1 0 1 0 0,19 0-1 0 0,-3-2-1184 0 0,-1-1 0 0 0,1-2 0 0 0,-1 0 0 0 0,30-8 0 0 0,-49 9 713 0 0,-1-1 0 0 0,1 1 0 0 0,-1-1 0 0 0,1 0 0 0 0,-1 0 0 0 0,9-7 0 0 0,-8 5 61 0 0,22-14-1531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03.0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3 10135 0 0,'0'0'1944'0'0,"14"2"-936"0"0,0-2 24 0 0,0 2 8 0 0,0 0-448 0 0,4-2-88 0 0,2 0-24 0 0,0-2 0 0 0,-2 2-400 0 0,2-2-80 0 0,2 0 0 0 0,-2 2-4632 0 0,-2-2-904 0 0</inkml:trace>
  <inkml:trace contextRef="#ctx0" brushRef="#br0" timeOffset="1">0 235 14047 0 0,'0'0'1592'0'0,"2"1"-1108"0"0,3 0-280 0 0,-1 1-1 0 0,1-1 1 0 0,-1 0-1 0 0,1 0 0 0 0,0-1 1 0 0,0 1-1 0 0,-1-1 1 0 0,1 0-1 0 0,0 0 0 0 0,5-2 1 0 0,51-9 57 0 0,-61 11-258 0 0,48-12 48 0 0,-22 4-940 0 0,30-3 0 0 0,-35 8-984 0 0,-2-2-3681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03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0 2759 0 0,'-1'2'207'0'0,"-11"9"-333"0"0,5-5 987 0 0,1 0 0 0 0,0 0 0 0 0,1 1 0 0 0,0-1 0 0 0,-7 11 0 0 0,6-5 807 0 0,0 0 1 0 0,1 0-1 0 0,-7 24 0 0 0,10-29-1423 0 0,1 1-1 0 0,0-1 1 0 0,0 1-1 0 0,0 0 1 0 0,1-1-1 0 0,0 1 0 0 0,0 0 1 0 0,2 8-1 0 0,-1-11-170 0 0,1 0 1 0 0,0 0-1 0 0,0 0 0 0 0,0 0 0 0 0,0 0 1 0 0,1 0-1 0 0,0 0 0 0 0,0-1 0 0 0,0 1 1 0 0,0-1-1 0 0,1 0 0 0 0,-1 0 0 0 0,1 0 1 0 0,0-1-1 0 0,1 1 0 0 0,4 2 0 0 0,0-1-42 0 0,-1 0-1 0 0,1 0 1 0 0,0-1-1 0 0,0-1 1 0 0,0 1-1 0 0,1-2 1 0 0,-1 1-1 0 0,11 1 1 0 0,-9-3-12 0 0,-1-1 0 0 0,1 0 0 0 0,-1 0 0 0 0,1-1 1 0 0,-1-1-1 0 0,1 1 0 0 0,-1-2 0 0 0,0 1 0 0 0,0-2 1 0 0,0 1-1 0 0,0-1 0 0 0,15-9 0 0 0,-19 9 90 0 0,1 0 0 0 0,-1-1 0 0 0,0 1-1 0 0,0-1 1 0 0,-1-1 0 0 0,0 1 0 0 0,0-1 0 0 0,0 0 0 0 0,0 0-1 0 0,-1-1 1 0 0,0 1 0 0 0,-1-1 0 0 0,1 0 0 0 0,-1 0-1 0 0,0 0 1 0 0,-1 0 0 0 0,0-1 0 0 0,0 1 0 0 0,-1-1 0 0 0,0 1-1 0 0,1-13 1 0 0,-3 11 48 0 0,0 0 0 0 0,-1 0 0 0 0,-5-16 0 0 0,1 9-68 0 0,-4 2-130 0 0,-25-28-2400 0 0,33 40 1142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03.6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36 165 6911 0 0,'0'0'528'0'0,"2"-1"-128"0"0,4-1 335 0 0,16-7 924 0 0,-9-2 3134 0 0,-10 7-4577 0 0,0-1 1 0 0,-1 1-1 0 0,0-1 1 0 0,0 0-1 0 0,0 0 0 0 0,0 0 1 0 0,-1-1-1 0 0,0 1 1 0 0,0 0-1 0 0,0 0 0 0 0,-1-1 1 0 0,0-7-1 0 0,0 10-183 0 0,0 0 0 0 0,-1-1-1 0 0,1 1 1 0 0,-1 0 0 0 0,0 0 0 0 0,-2-3-1 0 0,2 3 16 0 0,0 0-1 0 0,0 0 0 0 0,0 0 0 0 0,1 0 1 0 0,-1 0-1 0 0,0-4 0 0 0,-1 5 99 0 0,1 2-136 0 0,-2-2 91 0 0,0 0 0 0 0,0 0-1 0 0,-1 0 1 0 0,1 0 0 0 0,-1 1-1 0 0,0 0 1 0 0,1 0 0 0 0,-1 0-1 0 0,-5-1 1 0 0,7 2-37 0 0,1 1 0 0 0,-1-1 0 0 0,1 1 0 0 0,0-1 0 0 0,-1 1 0 0 0,1-1 0 0 0,0 1 0 0 0,0 0 0 0 0,0 0 0 0 0,-1-1 0 0 0,1 1 0 0 0,0 0 0 0 0,0 0 0 0 0,-1 2 0 0 0,-12 15 515 0 0,12-14-485 0 0,1 0 1 0 0,-1-1-1 0 0,1 1 1 0 0,0 0-1 0 0,0 0 1 0 0,1 0 0 0 0,-1 0-1 0 0,1 7 1 0 0,3 33 516 0 0,-3-39-538 0 0,1 1-24 0 0,1-1 0 0 0,-1 1-1 0 0,1-1 1 0 0,0 0 0 0 0,0 1-1 0 0,1-1 1 0 0,0 0-1 0 0,-1 0 1 0 0,2-1 0 0 0,-1 1-1 0 0,0-1 1 0 0,1 1 0 0 0,0-1-1 0 0,6 5 1 0 0,-1-2 54 0 0,1 1 0 0 0,-1-1-1 0 0,2 0 1 0 0,-1-1 0 0 0,18 8 0 0 0,-20-11-494 0 0,0-1 0 0 0,0 1 0 0 0,0-1 1 0 0,0-1-1 0 0,1 1 0 0 0,-1-2 0 0 0,0 1 0 0 0,1-1 0 0 0,-1 0 0 0 0,0-1 0 0 0,1 0 0 0 0,-1 0 0 0 0,0-1 1 0 0,0 0-1 0 0,0 0 0 0 0,0-1 0 0 0,0 0 0 0 0,0 0 0 0 0,-1-1 0 0 0,1 0 0 0 0,11-9 0 0 0,-8 3-1649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04.0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0 1375 0 0,'0'0'66'0'0,"0"3"-8"0"0,1-1-43 0 0,-1 0 0 0 0,1 0 0 0 0,-1 1 0 0 0,0-1 0 0 0,0 0 0 0 0,0 0 0 0 0,0 1 0 0 0,0-1 0 0 0,0 0 0 0 0,-1 0 0 0 0,0 4 0 0 0,-1 1 340 0 0,-6 120 13267 0 0,8-43-10030 0 0,0-78-3621 0 0,6 83 2273 0 0,-6-86-2181 0 0,0-1-1 0 0,1 0 1 0 0,0 0 0 0 0,-1 0-1 0 0,1 0 1 0 0,0 0 0 0 0,0 0-1 0 0,0 0 1 0 0,1 0-1 0 0,-1 0 1 0 0,0 0 0 0 0,3 2-1 0 0,-2-2 35 0 0,0 0 381 0 0,0-2-396 0 0,1 0-73 0 0,0 0 0 0 0,-1 0 0 0 0,1 0 0 0 0,-1 0 0 0 0,1-1 0 0 0,-1 1 0 0 0,1-1 0 0 0,-1 0 1 0 0,0 1-1 0 0,1-1 0 0 0,-1 0 0 0 0,0-1 0 0 0,1 1 0 0 0,-1 0 0 0 0,3-3 0 0 0,6-5-84 0 0,-1 0-1 0 0,0-1 1 0 0,-1 0-1 0 0,0 0 1 0 0,0-1 0 0 0,11-18-1 0 0,-10 11-4 0 0,0 0 0 0 0,-1 0 0 0 0,-1-1 0 0 0,-1 0 0 0 0,6-25 0 0 0,-13 44 80 0 0,0 0 0 0 0,0 0 0 0 0,0-1 0 0 0,0 1 0 0 0,0 0 0 0 0,0 0 0 0 0,0 0 0 0 0,0-1 0 0 0,1 1 0 0 0,-1 0 0 0 0,0 0 0 0 0,0 0 0 0 0,0 0 0 0 0,0-1 0 0 0,0 1 0 0 0,0 0 0 0 0,0 0 0 0 0,0 0 0 0 0,0 0 0 0 0,0 0 0 0 0,1-1 0 0 0,-1 1 0 0 0,0 0 0 0 0,0 0 0 0 0,0 0 0 0 0,0 0 0 0 0,0 0 0 0 0,1 0 0 0 0,-1 0 0 0 0,0-1 0 0 0,0 1 0 0 0,0 0 0 0 0,0 0 0 0 0,1 0 0 0 0,-1 0 0 0 0,0 0 0 0 0,3 2 0 0 0,-1 0 0 0 0,0 0 0 0 0,0 0 0 0 0,1 0 0 0 0,-1 1 0 0 0,-1-1 0 0 0,4 6 0 0 0,3 3-7 0 0,-1 1 1 0 0,7 14-1 0 0,-1-2-113 0 0,-8-17-184 0 0,-1-1 0 0 0,1 0 0 0 0,0 0 0 0 0,1 0-1 0 0,0-1 1 0 0,0 1 0 0 0,0-1 0 0 0,0-1 0 0 0,1 1 0 0 0,-1-1-1 0 0,1 0 1 0 0,0-1 0 0 0,1 0 0 0 0,-1 0 0 0 0,9 2 0 0 0,7-1-4020 0 0,1-4-1178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04.3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219 350 2759 0 0,'-15'-21'247'0'0,"12"18"-281"0"0,-1 0-1 0 0,1 0 0 0 0,0 0 1 0 0,-1 0-1 0 0,1 1 1 0 0,-8-5-1 0 0,6 5 536 0 0,1 0-1 0 0,0 1 1 0 0,-1 0 0 0 0,1 0-1 0 0,0 0 1 0 0,-1 0 0 0 0,1 0-1 0 0,-1 1 1 0 0,0 0 0 0 0,1 0-1 0 0,-1 0 1 0 0,1 0 0 0 0,-1 1-1 0 0,1 0 1 0 0,-1 0 0 0 0,1 0-1 0 0,0 1 1 0 0,-1-1 0 0 0,1 1-1 0 0,-8 4 1 0 0,8-3-391 0 0,0 0 0 0 0,0 0 0 0 0,0 0-1 0 0,0 1 1 0 0,0-1 0 0 0,1 1 0 0 0,-5 6 0 0 0,4-4 56 0 0,-1 1 0 0 0,1-1 0 0 0,1 1 0 0 0,-1 1-1 0 0,1-1 1 0 0,0 0 0 0 0,1 1 0 0 0,0-1 0 0 0,0 1 0 0 0,0 0 0 0 0,1 0 0 0 0,0 0 0 0 0,1-1 0 0 0,0 1 0 0 0,0 0 0 0 0,1 0 0 0 0,0 0 0 0 0,0 0 0 0 0,1 0 0 0 0,0-1 0 0 0,0 1 0 0 0,1-1 0 0 0,0 1 0 0 0,0-1 0 0 0,0 0 0 0 0,1 0 0 0 0,0-1 0 0 0,9 11 0 0 0,-5-7 105 0 0,1-1 1 0 0,0 1 0 0 0,20 14-1 0 0,-25-21-203 0 0,0 0 0 0 0,0-1 0 0 0,1 0 0 0 0,-1 0 0 0 0,1 0 0 0 0,-1 0 0 0 0,1-1 0 0 0,-1 1 0 0 0,1-1-1 0 0,0 0 1 0 0,0-1 0 0 0,-1 1 0 0 0,8-1 0 0 0,7-1 162 0 0,-12 1-116 0 0,0 0 1 0 0,0 0-1 0 0,10-3 0 0 0,-14 2-75 0 0,0 0 0 0 0,-1 0-1 0 0,1 0 1 0 0,0 0-1 0 0,-1-1 1 0 0,1 1 0 0 0,-1-1-1 0 0,1 0 1 0 0,-1 0 0 0 0,0 0-1 0 0,4-3 1 0 0,3-6 46 0 0,0 0 1 0 0,-1-1 0 0 0,-1 0-1 0 0,1 0 1 0 0,-2-1 0 0 0,10-24-1 0 0,-8 13-79 0 0,-1-1 0 0 0,8-50 0 0 0,-13 51-4 0 0,-1-1-1 0 0,0-1 1 0 0,-2 1 0 0 0,-1 0-1 0 0,-8-39 1 0 0,-1 15-64 0 0,-33-84 1 0 0,39 122-169 0 0,1 9-384 0 0,4 3 580 0 0,-1 0 1 0 0,0 0-1 0 0,0 0 1 0 0,1 1-1 0 0,-1-1 0 0 0,1 0 1 0 0,0 1-1 0 0,-1-1 1 0 0,1 1-1 0 0,-1 1 1 0 0,0 9-194 0 0,0 0 0 0 0,1 0 0 0 0,0-1 0 0 0,0 1 0 0 0,1 0 1 0 0,1 0-1 0 0,0-1 0 0 0,5 16 0 0 0,0-3-6733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19.2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86 5063 0 0,'0'0'7460'0'0,"5"-2"-7073"0"0,22-8 1334 0 0,-26 11-1676 0 0,-1-1-1 0 0,1 1 1 0 0,0 0-1 0 0,-1 0 1 0 0,1 0-1 0 0,-1-1 0 0 0,1 1 1 0 0,-1 0-1 0 0,0 0 1 0 0,1 0-1 0 0,-1 2 1 0 0,2 0 52 0 0,7 16 800 0 0,-8-17-675 0 0,-1 0-29 0 0,-4 10-47 0 0,4-12-139 0 0,0 0-1 0 0,0 0 1 0 0,0 0-1 0 0,-1 0 1 0 0,1 0 0 0 0,0 1-1 0 0,0-1 1 0 0,0 0-1 0 0,0 0 1 0 0,0 0 0 0 0,0 0-1 0 0,-1 0 1 0 0,1 0 0 0 0,0 0-1 0 0,0 0 1 0 0,0 1-1 0 0,0-1 1 0 0,0 0 0 0 0,-1 0-1 0 0,1 0 1 0 0,0 0 0 0 0,0 0-1 0 0,0 0 1 0 0,0 0-1 0 0,-1 0 1 0 0,1 0 0 0 0,0 0-1 0 0,0 0 1 0 0,0 0 0 0 0,0 0-1 0 0,-1 0 1 0 0,1 0-1 0 0,0-1 1 0 0,-2 0 42 0 0,0-1 0 0 0,0 1-1 0 0,1-1 1 0 0,-1 0 0 0 0,0 0 0 0 0,1 0 0 0 0,-2-2-1 0 0,-3-3-16 0 0,4 3-47 0 0,1 0 0 0 0,-1 1 0 0 0,1-1 0 0 0,-1 0 0 0 0,1 0 1 0 0,0 0-1 0 0,1 0 0 0 0,-1 0 0 0 0,1 0 0 0 0,-1-4 0 0 0,1 7 13 0 0,0-8-39 0 0,0 1 16 0 0,4-7-35 0 0,-1 4 48 0 0,4 6 12 0 0,9-1 36 0 0,-10 9-9 0 0,-4-2-10 0 0,0 0 24 0 0,1 0-1 0 0,0 0 1 0 0,-1 1 0 0 0,1-1-1 0 0,-1 1 1 0 0,1 0 0 0 0,-1-1-1 0 0,0 1 1 0 0,1 0-1 0 0,-1 0 1 0 0,0 0 0 0 0,0 1-1 0 0,-1-1 1 0 0,1 0 0 0 0,0 1-1 0 0,-1 0 1 0 0,1-1-1 0 0,-1 1 1 0 0,1 3 0 0 0,-1-5-18 0 0,0 1 151 0 0,-2 1 8 0 0,-4 34 278 0 0,4-35-438 0 0,0 1 0 0 0,0-1 0 0 0,0 0 0 0 0,0 0-1 0 0,0 0 1 0 0,-1 0 0 0 0,1 0 0 0 0,-1 0 0 0 0,1 0 0 0 0,-1 0 0 0 0,0 0-1 0 0,-3 2 1 0 0,3-3 11 0 0,1 0-20 0 0,0 0-1 0 0,0-1 1 0 0,0 1 0 0 0,0 0-1 0 0,0-1 1 0 0,0 1 0 0 0,0 0 0 0 0,0-1-1 0 0,0 0 1 0 0,0 1 0 0 0,0-1-1 0 0,-1 0 1 0 0,-1 1 0 0 0,3-1-13 0 0,-1 0 1 0 0,1 0-1 0 0,-1 1 1 0 0,1-1 0 0 0,-1 0-1 0 0,1 0 1 0 0,-1 0-1 0 0,1 0 1 0 0,-1 0-1 0 0,1 0 1 0 0,-1 0-1 0 0,1 0 1 0 0,-1-1-1 0 0,1 1 1 0 0,-1 0-1 0 0,1 0 1 0 0,-1 0-1 0 0,1 0 1 0 0,-1-1-1 0 0,1 1 1 0 0,-1 0-1 0 0,1 0 1 0 0,-1-1 0 0 0,1 1-1 0 0,0 0 1 0 0,-1-1-1 0 0,0 0 1 0 0,-8-8-15 0 0,8 8-15 0 0,0 0 0 0 0,0 0 1 0 0,0 0-1 0 0,1-1 0 0 0,-1 1 0 0 0,0 0 0 0 0,0 0 0 0 0,1-1 0 0 0,-1 1 0 0 0,1 0 0 0 0,-2-3 1 0 0,2 2-164 0 0,-1 0-314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28.6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23 7831 0 0,'-1'-1'603'0'0,"-9"-21"5248"0"0,10 32-2858 0 0,5 67-1729 0 0,1 3-591 0 0,0 159-198 0 0,-6-178-1424 0 0,10 76-1 0 0,-9-132 407 0 0,0 0 0 0 0,0 0 1 0 0,0 0-1 0 0,1 0 0 0 0,-1 0 0 0 0,1 0 0 0 0,0 0 0 0 0,1 0 0 0 0,-1-1 0 0 0,6 8 0 0 0,0-5-4013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29.1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15 130 4143 0 0,'4'-67'1826'0'0,"-4"66"-1624"0"0,0-1-1 0 0,0 1 1 0 0,0 0 0 0 0,0 0 0 0 0,0 0-1 0 0,0-1 1 0 0,-1 1 0 0 0,1 0 0 0 0,0 0-1 0 0,-1-2 1 0 0,-1-9 5439 0 0,-3 26-4663 0 0,1 10-572 0 0,1 0-1 0 0,1 44 0 0 0,3-56-393 0 0,0-1-1 0 0,0 0 1 0 0,1 0-1 0 0,1 0 1 0 0,0 0-1 0 0,8 20 1 0 0,-9-27-8 0 0,0 1-1 0 0,1-1 1 0 0,-1 0 0 0 0,1 0 0 0 0,-1 0-1 0 0,1 0 1 0 0,0-1 0 0 0,1 1 0 0 0,-1-1-1 0 0,1 0 1 0 0,-1 0 0 0 0,1 0 0 0 0,0 0-1 0 0,0 0 1 0 0,0-1 0 0 0,1 0 0 0 0,-1 0 0 0 0,8 3-1 0 0,-10-5 14 0 0,-1 0-1 0 0,1 0 0 0 0,0 0 0 0 0,0 0 1 0 0,0 0-1 0 0,0 0 0 0 0,0 0 1 0 0,-1-1-1 0 0,1 1 0 0 0,0-1 0 0 0,0 1 1 0 0,-1-1-1 0 0,1 0 0 0 0,0 0 1 0 0,-1 1-1 0 0,1-1 0 0 0,1-2 0 0 0,24-20 322 0 0,-25 21-311 0 0,1-2 34 0 0,-1 0 1 0 0,1 0-1 0 0,-1-1 1 0 0,0 1-1 0 0,0-1 1 0 0,0 1-1 0 0,0-1 1 0 0,-1 0-1 0 0,2-9 1 0 0,1-3 87 0 0,-2 9-86 0 0,0-1 1 0 0,-1 1-1 0 0,1-1 1 0 0,-2 1 0 0 0,1-1-1 0 0,-2 0 1 0 0,1 1-1 0 0,-1-1 1 0 0,-3-13 0 0 0,1 10-185 0 0,-1-1-1 0 0,0 1 1 0 0,-1 0 0 0 0,-1 0 0 0 0,-11-18 0 0 0,7 16-2619 0 0,9 12 1764 0 0,8-1-2587 0 0,-1 0 3015 0 0,0 1-1 0 0,-1 0 1 0 0,1 0-1 0 0,0 1 1 0 0,0-1 0 0 0,0 1-1 0 0,6 0 1 0 0,53 0-1946 0 0,-42 1 2013 0 0,1 4 5809 0 0,-14 17-2282 0 0,-9-14-2647 0 0,-1 0-1 0 0,1 1 0 0 0,-1-1 1 0 0,0 1-1 0 0,-1-1 1 0 0,0 0-1 0 0,0 1 0 0 0,-1-1 1 0 0,-3 10-1 0 0,-1 9 202 0 0,3-10-291 0 0,0 0-1 0 0,2 0 1 0 0,-1 0-1 0 0,3 22 0 0 0,-1-34-240 0 0,0 1-1 0 0,1-1 0 0 0,-1 0 0 0 0,1 1 0 0 0,0-1 1 0 0,1 1-1 0 0,-1-1 0 0 0,1 0 0 0 0,0 0 0 0 0,0 0 1 0 0,0 0-1 0 0,0 0 0 0 0,1 0 0 0 0,-1-1 0 0 0,1 1 1 0 0,0-1-1 0 0,0 0 0 0 0,1 0 0 0 0,-1 0 0 0 0,6 4 1 0 0,-5-5-20 0 0,0-1 1 0 0,0 1 0 0 0,0-1 0 0 0,0 0-1 0 0,0 0 1 0 0,1 0 0 0 0,-1 0 0 0 0,0-1-1 0 0,0 0 1 0 0,1 0 0 0 0,-1 0 0 0 0,0 0-1 0 0,0-1 1 0 0,1 0 0 0 0,-1 1-1 0 0,0-2 1 0 0,0 1 0 0 0,0 0 0 0 0,0-1-1 0 0,0 0 1 0 0,0 0 0 0 0,0 0 0 0 0,-1 0-1 0 0,4-3 1 0 0,-2 0-80 0 0,0-1 1 0 0,-1 1-1 0 0,0 0 0 0 0,0-1 1 0 0,0 0-1 0 0,-1 0 0 0 0,0 0 1 0 0,0 0-1 0 0,0-1 0 0 0,-1 1 0 0 0,0-1 1 0 0,0 0-1 0 0,-1 1 0 0 0,0-1 1 0 0,0 0-1 0 0,-1 0 0 0 0,1 0 0 0 0,-2 0 1 0 0,1 0-1 0 0,-1 1 0 0 0,0-1 1 0 0,0 0-1 0 0,-1 0 0 0 0,1 1 0 0 0,-2-1 1 0 0,1 1-1 0 0,-1-1 0 0 0,0 1 1 0 0,0 0-1 0 0,-5-6 0 0 0,4 6-149 0 0,-10-14-1446 0 0,-28-29 0 0 0,32 39 422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29.4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11807 0 0,'0'0'539'0'0,"0"2"-10"0"0,27 202 2973 0 0,-23-157-3457 0 0,20 136-2129 0 0,-21-158 921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7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3679 0 0,'0'0'284'0'0,"0"3"-186"0"0,-6 46 3356 0 0,1 68 0 0 0,5-68-1600 0 0,-12 84 0 0 0,8-109-1609 0 0,1-1-1 0 0,1 39 1 0 0,2-48-502 0 0,1 0 0 0 0,1 0-1 0 0,0-1 1 0 0,1 1 0 0 0,7 20-1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29.8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113 196 5063 0 0,'0'0'390'0'0,"-2"1"-252"0"0,-10 7-293 0 0,2-1 1519 0 0,0-1 0 0 0,0 1 0 0 0,1 1 1 0 0,-15 15-1 0 0,20-19-1092 0 0,0 0 0 0 0,1 1 0 0 0,0 0 1 0 0,0-1-1 0 0,0 1 0 0 0,0 0 0 0 0,1 0 1 0 0,0 1-1 0 0,0-1 0 0 0,0 0 0 0 0,1 1 1 0 0,0-1-1 0 0,0 1 0 0 0,0-1 0 0 0,1 1 1 0 0,-1 0-1 0 0,1-1 0 0 0,1 1 0 0 0,-1-1 1 0 0,3 9-1 0 0,-1 0 13 0 0,2 0 1 0 0,0 0-1 0 0,1-1 1 0 0,6 14-1 0 0,-7-20-239 0 0,0 0 0 0 0,0 0 0 0 0,1 0 0 0 0,-1 0 0 0 0,2-1 0 0 0,-1 0 0 0 0,1 0 0 0 0,10 7 0 0 0,-6-5-229 0 0,0 0 0 0 0,0-1 0 0 0,1-1 0 0 0,0 0 0 0 0,0 0 0 0 0,1-1 0 0 0,22 7 0 0 0,24 0-2238 0 0,-26-4 1034 0 0</inkml:trace>
  <inkml:trace contextRef="#ctx0" brushRef="#br0" timeOffset="1">1060 104 8287 0 0,'-2'-6'204'0'0,"0"1"-1"0"0,0 0 0 0 0,0-1 0 0 0,-1 1 0 0 0,0 0 1 0 0,0 0-1 0 0,-5-6 0 0 0,1 3 828 0 0,0 1 0 0 0,0 0 1 0 0,-1 1-1 0 0,1 0 0 0 0,-1 0 0 0 0,-10-5 0 0 0,17 10-252 0 0,-13-2 428 0 0,13 3-1162 0 0,-1 0 0 0 0,0 0 0 0 0,1 0 0 0 0,-1 0 1 0 0,1 0-1 0 0,-1 1 0 0 0,1-1 0 0 0,-1 0 0 0 0,1 1 1 0 0,0 0-1 0 0,-1-1 0 0 0,1 1 0 0 0,-1 0 1 0 0,1-1-1 0 0,0 1 0 0 0,0 0 0 0 0,-1 0 0 0 0,1 0 1 0 0,0 0-1 0 0,0 0 0 0 0,0 1 0 0 0,0-1 0 0 0,0 0 1 0 0,0 0-1 0 0,1 1 0 0 0,-1-1 0 0 0,0 0 1 0 0,0 3-1 0 0,-2 1-42 0 0,1 1-1 0 0,1-1 1 0 0,-1 0 0 0 0,1 1 0 0 0,0-1-1 0 0,-1 11 1 0 0,3 15-28 0 0,1 0 1 0 0,1 0-1 0 0,11 44 0 0 0,-6-36-9 0 0,32 133-633 0 0,-30-137-1244 0 0,3 0 0 0 0,29 59 0 0 0,-29-71-3332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30.3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11 196 4143 0 0,'-1'-1'319'0'0,"-2"-10"-340"0"0,-2-1 518 0 0,4 4 4478 0 0,1 7-4764 0 0,0-1 0 0 0,1 0 0 0 0,-1 0 0 0 0,1 1 0 0 0,-1-1 0 0 0,1 0 0 0 0,0 1 0 0 0,0-1 0 0 0,0 1 0 0 0,0-1 0 0 0,0 1 0 0 0,0-1 0 0 0,0 1 0 0 0,2-2 0 0 0,20-16 326 0 0,-18 17-532 0 0,-1-1-1 0 0,1 1 1 0 0,0-1-1 0 0,0 2 1 0 0,0-1-1 0 0,0 0 1 0 0,1 1-1 0 0,-1 0 1 0 0,0 0-1 0 0,1 1 1 0 0,-1-1-1 0 0,0 1 1 0 0,1 0-1 0 0,-1 1 1 0 0,1-1-1 0 0,-1 1 1 0 0,0 0-1 0 0,0 0 1 0 0,1 1-1 0 0,-1 0 1 0 0,0 0-1 0 0,0 0 1 0 0,5 3-1 0 0,13 10-142 0 0,-1 1-1 0 0,0 1 1 0 0,-1 0 0 0 0,36 41-1 0 0,-1 11-1013 0 0,-55-67 1048 0 0,0 1-19 0 0,0 0 0 0 0,0 0-1 0 0,0 0 1 0 0,0 0-1 0 0,0 5 1 0 0,-1-8 154 0 0,0 0-26 0 0,0 3-125 0 0,-4-23-42 0 0,2 7 196 0 0,1 0-1 0 0,1 1 1 0 0,0-1 0 0 0,0 0 0 0 0,1 1 0 0 0,4-16 0 0 0,-1 9-244 0 0,1-1-1 0 0,1 1 1 0 0,10-23 0 0 0,-7 23-5 0 0,1 0 0 0 0,2 0 0 0 0,24-32 0 0 0,-35 50 636 0 0,-1 0-325 0 0,1 1 0 0 0,-1-1 0 0 0,1 1 0 0 0,-1 0 0 0 0,1-1 0 0 0,-1 1 0 0 0,1 0 0 0 0,-1 0-1 0 0,1-1 1 0 0,-1 1 0 0 0,1 0 0 0 0,-1 0 0 0 0,1 0 0 0 0,0 0 0 0 0,-1 0 0 0 0,1 0 0 0 0,-1 0 0 0 0,1 0 0 0 0,0 0 0 0 0,-1 0 0 0 0,1 0 0 0 0,-1 0 0 0 0,1 0 0 0 0,-1 0 0 0 0,1 1-1 0 0,0-1 1 0 0,-1 0 0 0 0,1 0 0 0 0,-1 1 0 0 0,1-1 0 0 0,-1 0 0 0 0,1 1 0 0 0,-1-1 0 0 0,0 0 0 0 0,1 1 0 0 0,-1-1 0 0 0,1 1 0 0 0,-1-1 0 0 0,0 1 0 0 0,1-1 0 0 0,-1 1 0 0 0,0-1-1 0 0,1 1 1 0 0,-1-1 0 0 0,0 1 0 0 0,0 0 0 0 0,3 14 318 0 0,-1 1-1 0 0,0-1 1 0 0,-1 22 0 0 0,1 14 554 0 0,0-24-552 0 0,-2-14-235 0 0,1 1 1 0 0,1-1-1 0 0,0 0 0 0 0,1 0 1 0 0,5 15-1 0 0,1-7 18 0 0,18 31 1 0 0,-17-34-95 0 0,-7-16-80 0 0,0-1 3 0 0,-2 0-15 0 0,0 0-1 0 0,0 0 0 0 0,0-1 0 0 0,1 1 1 0 0,-1 0-1 0 0,0-1 0 0 0,0 1 1 0 0,1-1-1 0 0,-1 0 0 0 0,0 1 0 0 0,1-1 1 0 0,-1 0-1 0 0,2 0 0 0 0,0 1 30 0 0,-1-1 70 0 0,7-6 142 0 0,-6 3-200 0 0,-1 1 0 0 0,0-1 0 0 0,0 0 0 0 0,0 0 0 0 0,0 1 0 0 0,0-1 0 0 0,-1-1 0 0 0,1 1 0 0 0,-1 0 0 0 0,0 0 0 0 0,0 0 0 0 0,0-1 0 0 0,0 1 0 0 0,-1 0 0 0 0,1-1 0 0 0,-1-6 0 0 0,0-5 83 0 0,0 0 0 0 0,-4-22-1 0 0,1 20-146 0 0,-1 0-1 0 0,-1 0 0 0 0,-10-21 1 0 0,-5-20-2061 0 0,17 32-1622 0 0,2 8-1965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30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3223 0 0,'5'12'35'0'0,"0"0"-1"0"0,-1 0 0 0 0,-1 1 0 0 0,0 0 1 0 0,1 14-1 0 0,6 25 4788 0 0,1 11 2334 0 0,-8-46-6687 0 0,-1-1 1 0 0,2 0-1 0 0,9 26 1 0 0,-13-42-477 0 0,0 1 1 0 0,0 0 0 0 0,1 0 0 0 0,-1-1 0 0 0,0 1 0 0 0,1 0-1 0 0,-1-1 1 0 0,1 1 0 0 0,-1 0 0 0 0,1-1 0 0 0,-1 1 0 0 0,1-1-1 0 0,0 1 1 0 0,-1-1 0 0 0,1 1 0 0 0,1 0 0 0 0,-2-1-2 0 0,1 0 1 0 0,-1 0 0 0 0,1 0-1 0 0,-1 0 1 0 0,0 0 0 0 0,1 0-1 0 0,-1 0 1 0 0,1 0 0 0 0,-1 0-1 0 0,1-1 1 0 0,-1 1 0 0 0,0 0-1 0 0,1 0 1 0 0,-1 0 0 0 0,0-1-1 0 0,1 1 1 0 0,-1 0 0 0 0,0 0-1 0 0,1-1 1 0 0,-1 1 0 0 0,0 0 0 0 0,1-1-1 0 0,-1 1 1 0 0,0-1 0 0 0,0 1-1 0 0,1 0 1 0 0,-1-1 0 0 0,0 0-1 0 0,25-45-107 0 0,-15 27 49 0 0,21-32-1 0 0,22-32-565 0 0,-51 79 545 0 0,1 0 0 0 0,0 0-1 0 0,0 0 1 0 0,5-5 0 0 0,-8 9 83 0 0,0 0 5 0 0,1 0-1 0 0,-1 0 1 0 0,0-1-1 0 0,0 1 1 0 0,1 0 0 0 0,-1 0-1 0 0,0 0 1 0 0,0 0-1 0 0,1 0 1 0 0,-1-1-1 0 0,0 1 1 0 0,0 0-1 0 0,1 0 1 0 0,-1 0-1 0 0,0 0 1 0 0,0 0 0 0 0,1 0-1 0 0,-1 0 1 0 0,0 0-1 0 0,1 0 1 0 0,-1 0-1 0 0,0 0 1 0 0,0 0-1 0 0,1 0 1 0 0,-1 0-1 0 0,0 0 1 0 0,1 0 0 0 0,-1 0-1 0 0,0 0 1 0 0,0 1-1 0 0,1-1 1 0 0,-1 0-1 0 0,0 0 1 0 0,0 0-1 0 0,1 0 1 0 0,-1 1-1 0 0,0-1 1 0 0,0 0 0 0 0,0 0-1 0 0,1 0 1 0 0,-1 1-1 0 0,6 10 149 0 0,-5-10-163 0 0,5 14 259 0 0,1 1 0 0 0,4 22 0 0 0,-7-24-76 0 0,0 0 1 0 0,1-1-1 0 0,11 24 1 0 0,-4-21-113 0 0,-9-14-46 0 0,10 11 97 0 0,-8-12-93 0 0,-2 0 2 0 0,-2-1-16 0 0,0 0 0 0 0,0 1 0 0 0,0-1-1 0 0,-1 0 1 0 0,1 0 0 0 0,0 0 0 0 0,0 0 0 0 0,0 0 0 0 0,-1 0 0 0 0,1 0 0 0 0,0-1 0 0 0,0 1-1 0 0,-1 0 1 0 0,2 0 0 0 0,2-2-6 0 0,0 0-1 0 0,0-1 0 0 0,0 1 0 0 0,0-1 1 0 0,0 1-1 0 0,0-1 0 0 0,-1 0 1 0 0,0 0-1 0 0,0-1 0 0 0,4-4 0 0 0,3-5-50 0 0,12-24-1 0 0,-2 5 9 0 0,8-16-76 0 0,-26 46 123 0 0,-1 1-1 0 0,1-1 1 0 0,-1 1-1 0 0,1-1 1 0 0,-1 1-1 0 0,1-1 1 0 0,0 1-1 0 0,0 0 0 0 0,3-2 1 0 0,-2 1 20 0 0,-1 1 45 0 0,1 2-21 0 0,0 0 0 0 0,-1 0 0 0 0,1 1 0 0 0,-1-1 0 0 0,0 1-1 0 0,1 0 1 0 0,-1-1 0 0 0,0 1 0 0 0,0 0 0 0 0,0 0 0 0 0,0 1 0 0 0,2 3 0 0 0,8 10-39 0 0,9 13-638 0 0,27 28 0 0 0,-32-38-3405 0 0,-3-1-1304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32.6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0 7367 0 0,'0'0'800'0'0,"-6"20"-800"0"0,-4 0 0 0 0,0-2 0 0 0,0-2 1400 0 0,2 0 264 0 0,-2-2 48 0 0,0 4 16 0 0,0 2-1184 0 0,0 0-224 0 0,0 0-56 0 0,2 0-8 0 0,0 0-808 0 0,4-2-168 0 0,0 2-32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32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12895 0 0,'0'0'1172'0'0,"3"3"-908"0"0,1 1-174 0 0,0 0-1 0 0,-1 1 1 0 0,0-1-1 0 0,0 1 1 0 0,0 0-1 0 0,-1 0 1 0 0,1 0-1 0 0,-1 0 1 0 0,0 0-1 0 0,-1 0 1 0 0,1 1-1 0 0,0 6 1 0 0,2 14 243 0 0,2 34 0 0 0,-5-44-288 0 0,29 298-482 0 0,-14-234-1597 0 0,-10-46-2990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33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30 451 10591 0 0,'-1'-3'819'0'0,"-4"-9"-381"0"0,0-2 1 0 0,1 1-1 0 0,0 0 1 0 0,1-1-1 0 0,1 0 1 0 0,-2-21-1 0 0,4 34 481 0 0,0 0-766 0 0,0 1 0 0 0,0-1 0 0 0,-1 1 0 0 0,1-1 0 0 0,0 1 1 0 0,0-1-1 0 0,0 1 0 0 0,0-1 0 0 0,0 1 0 0 0,0-1 0 0 0,0 1 0 0 0,0-1 0 0 0,0 1 0 0 0,0-1 0 0 0,0 1 1 0 0,0-1-1 0 0,0 1 0 0 0,0-1 0 0 0,0 1 0 0 0,1-1 0 0 0,-1 1 0 0 0,0-1 0 0 0,3-1-26 0 0,1 0 0 0 0,-1 0-1 0 0,0 0 1 0 0,1 1 0 0 0,-1 0-1 0 0,1-1 1 0 0,-1 1 0 0 0,1 0 0 0 0,0 1-1 0 0,-1-1 1 0 0,6 0 0 0 0,6-1-106 0 0,1-1-84 0 0,0 1 1 0 0,22 1-1 0 0,-33 1-70 0 0,1 0-1 0 0,-1 0 0 0 0,0 0 0 0 0,1-1 0 0 0,-1 0 1 0 0,0 0-1 0 0,0 0 0 0 0,0 0 0 0 0,0-1 1 0 0,0 0-1 0 0,0 0 0 0 0,0-1 0 0 0,6-3 1 0 0,-4 1-182 0 0,-1 0 0 0 0,0 0 0 0 0,0 0 0 0 0,-1-1 1 0 0,1 0-1 0 0,-1 0 0 0 0,6-11 0 0 0,2-4-1498 0 0,9-26 0 0 0,-12 27 248 0 0,20-35 1 0 0,-24 46 1398 0 0,-1 0-1 0 0,-1 0 1 0 0,6-18-1 0 0,0 3 2499 0 0,-3 34-840 0 0,-4-3-1078 0 0,0 0 1 0 0,0-1 0 0 0,-1 2 0 0 0,-1-1 0 0 0,3 12 0 0 0,0 39 1041 0 0,-4-10-224 0 0,-8 59-1 0 0,5-78-897 0 0,1-10-153 0 0,1 1 155 0 0,-8 33-1 0 0,5-37-174 0 0,1 1 0 0 0,-1 21 0 0 0,-1 10 78 0 0,4-42-225 0 0,0 20-699 0 0,3-27 369 0 0,3-2 197 0 0,1-1 0 0 0,-1 0 0 0 0,-1 0 0 0 0,1 0 0 0 0,0 0 0 0 0,-1-1 0 0 0,0 0 0 0 0,0 0 0 0 0,6-10 0 0 0,0-3-106 0 0,12-34 0 0 0,-15 35 164 0 0,0 0 0 0 0,16-26 0 0 0,-20 38 41 0 0,-3 3 15 0 0,1 0-1 0 0,0 1 1 0 0,0-1-1 0 0,0 0 1 0 0,0 1-1 0 0,0-1 0 0 0,0 1 1 0 0,1 0-1 0 0,-1-1 1 0 0,0 1-1 0 0,1 0 1 0 0,1-2-1 0 0,6-4-31 0 0,-4 7 78 0 0,-1 2-12 0 0,-1-1 0 0 0,0 1 0 0 0,0 0 0 0 0,0 1 0 0 0,-1-1-1 0 0,1 0 1 0 0,0 1 0 0 0,-1 0 0 0 0,0-1 0 0 0,1 1 0 0 0,1 4 0 0 0,1 1 71 0 0,0 1 1 0 0,-1 0 0 0 0,4 12 0 0 0,1-2 78 0 0,0 0 1 0 0,1 0-1 0 0,23 31 1 0 0,-20-30-112 0 0,-2-6-4 0 0,6-2 0 0 0,32 9 12 0 0,-48-20-72 0 0,0-1 0 0 0,0 0-1 0 0,0 0 1 0 0,0 1 0 0 0,0-1-1 0 0,-1 0 1 0 0,1 0-1 0 0,0 0 1 0 0,0 0 0 0 0,0 0-1 0 0,0 0 1 0 0,0 0 0 0 0,0-1-1 0 0,0 1 1 0 0,0 0 0 0 0,0-1-1 0 0,4 0 7 0 0,0 1 4 0 0,-1-1-1 0 0,1 1 0 0 0,-1-1 1 0 0,1 0-1 0 0,-1-1 1 0 0,1 1-1 0 0,-1-1 0 0 0,0 0 1 0 0,1 0-1 0 0,-1 0 1 0 0,0 0-1 0 0,0-1 0 0 0,-1 0 1 0 0,1 1-1 0 0,0-2 1 0 0,-1 1-1 0 0,0 0 0 0 0,0-1 1 0 0,3-4-1 0 0,3-2 33 0 0,-3 2-29 0 0,0 1 0 0 0,0-1 0 0 0,-1 0 0 0 0,0 0-1 0 0,0-1 1 0 0,4-11 0 0 0,-3 3 58 0 0,-2 5 64 0 0,0-1 0 0 0,0 1-1 0 0,-1-1 1 0 0,2-24-1 0 0,-3-39 1018 0 0,-2 75-532 0 0,-2 3-469 0 0,-2 7-65 0 0,1 0 0 0 0,-1 0 0 0 0,2 0-1 0 0,-1 0 1 0 0,1 0 0 0 0,0 0 0 0 0,0 10 0 0 0,2-12-78 0 0,0 0 0 0 0,0 0 0 0 0,0-1-1 0 0,1 1 1 0 0,0 0 0 0 0,1-1 0 0 0,-1 1 0 0 0,1-1 0 0 0,0 1-1 0 0,1-1 1 0 0,3 6 0 0 0,21 32-199 0 0,-8-25-193 0 0,-8-10 176 0 0,-6-5-71 0 0,1 0-1 0 0,-1-1 0 0 0,1 1 0 0 0,-1-1 1 0 0,1 0-1 0 0,0-1 0 0 0,0 1 0 0 0,0-1 0 0 0,7 1 1 0 0,-8-2-758 0 0,0 0 1 0 0,0 0 0 0 0,0-1-1 0 0,0 1 1 0 0,0-1 0 0 0,10-2 0 0 0,0-3-4494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33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0 134 4143 0 0,'0'0'2092'0'0,"2"2"-222"0"0,2 7-1150 0 0,1-1 0 0 0,-2 1 0 0 0,1-1 1 0 0,-1 1-1 0 0,0 0 0 0 0,-1 0 0 0 0,0 0 1 0 0,0 1-1 0 0,0 16 0 0 0,0 79 1508 0 0,-2-103-1414 0 0,3-46-1082 0 0,3 15 224 0 0,1 0 0 0 0,2 0 1 0 0,1 0-1 0 0,1 1 0 0 0,1 0 1 0 0,21-33-1 0 0,-29 53 92 0 0,1 1 0 0 0,-1 0 0 0 0,1 0 0 0 0,0 0-1 0 0,1 0 1 0 0,0 1 0 0 0,0 0 0 0 0,8-6 0 0 0,-14 12-13 0 0,1-1 0 0 0,0 1 0 0 0,-1-1 0 0 0,1 1 0 0 0,0 0 0 0 0,0-1 0 0 0,0 1 0 0 0,-1 0 0 0 0,1 0 0 0 0,0-1 0 0 0,0 1 0 0 0,0 0-1 0 0,-1 0 1 0 0,2 0 0 0 0,1 0 66 0 0,2 1 245 0 0,0 2-213 0 0,-1 0 1 0 0,-1 1-1 0 0,1-1 1 0 0,0 1 0 0 0,-1 0-1 0 0,0 1 1 0 0,0-1-1 0 0,0 0 1 0 0,0 1 0 0 0,-1-1-1 0 0,1 1 1 0 0,1 7-1 0 0,3 10 329 0 0,8 35-1 0 0,-14-50-410 0 0,15 83 632 0 0,7 30-262 0 0,-20-107-361 0 0,5 16-768 0 0,19 49-1 0 0,-12-49-126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43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5527 0 0,'0'0'6566'0'0,"6"2"-5893"0"0,-6-2-660 0 0,2 0 49 0 0,0 1-1 0 0,0-1 0 0 0,-1 1 0 0 0,1-1 0 0 0,0 1 1 0 0,-1 0-1 0 0,1-1 0 0 0,-1 1 0 0 0,1 0 0 0 0,0 0 1 0 0,-1 0-1 0 0,0 0 0 0 0,1 1 0 0 0,-1-1 0 0 0,0 0 1 0 0,0 0-1 0 0,1 1 0 0 0,-1-1 0 0 0,0 1 0 0 0,0-1 1 0 0,-1 1-1 0 0,1 0 0 0 0,0-1 0 0 0,0 1 0 0 0,-1 0 1 0 0,1-1-1 0 0,-1 1 0 0 0,0 0 0 0 0,1 3 0 0 0,15 166 3437 0 0,1 10-2160 0 0,2 17-2163 0 0,-16-175 111 0 0,0 3-1265 0 0,10 38-1 0 0,-12-61 378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44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24 292 5063 0 0,'-2'-9'124'0'0,"0"-1"0"0"0,-1 1 0 0 0,-5-15 0 0 0,3 9-124 0 0,2-15 1192 0 0,2 0 3363 0 0,1 29-4423 0 0,0 0-1 0 0,0 0 1 0 0,1 1-1 0 0,-1-1 1 0 0,0 0-1 0 0,0 1 1 0 0,1-1-1 0 0,-1 0 1 0 0,0 1-1 0 0,1-1 1 0 0,-1 1 0 0 0,0-1-1 0 0,1 0 1 0 0,-1 1-1 0 0,1-1 1 0 0,-1 1-1 0 0,1-1 1 0 0,-1 1-1 0 0,1 0 1 0 0,1-2-1 0 0,1 0 626 0 0,1-2-626 0 0,0 1 0 0 0,0 0 0 0 0,0 0 1 0 0,0 1-1 0 0,0-1 0 0 0,1 1 0 0 0,-1 0 1 0 0,1 0-1 0 0,0 0 0 0 0,0 0 0 0 0,-1 1 1 0 0,1 0-1 0 0,0 0 0 0 0,0 0 0 0 0,7 1 1 0 0,-1-1-124 0 0,0 1 9 0 0,0 1-1 0 0,1 0 1 0 0,14 3-1 0 0,-7 0-16 0 0,-2 5 0 0 0,-15-7 9 0 0,-1 0-1 0 0,1-1 1 0 0,-1 1 0 0 0,0 0-1 0 0,1 0 1 0 0,-1 0-1 0 0,0 0 1 0 0,0 0 0 0 0,-1 0-1 0 0,1 0 1 0 0,0 0-1 0 0,-1 0 1 0 0,1 0 0 0 0,-1 1-1 0 0,1-1 1 0 0,-1 0-1 0 0,0 4 1 0 0,0-4 182 0 0,-1 0-65 0 0,-9 25 334 0 0,9-25-240 0 0,1 2 4 0 0,19 62 336 0 0,-18-64-462 0 0,1 1-38 0 0,32 33 54 0 0,-29-35-34 0 0,23-2 151 0 0,-24 1-167 0 0,-4-1-48 0 0,1 1 0 0 0,0 0 0 0 0,0 0 0 0 0,0 0 0 0 0,-1-1 0 0 0,1 1 1 0 0,0 0-1 0 0,0-1 0 0 0,-1 1 0 0 0,1-1 0 0 0,0 1 0 0 0,0-1 0 0 0,-1 1 0 0 0,1-1 0 0 0,-1 0 0 0 0,1 1 0 0 0,-1-1 1 0 0,1 0-1 0 0,0 0 0 0 0,1-2 39 0 0,2-1-12 0 0,-1 0 0 0 0,0 0-1 0 0,0-1 1 0 0,0 1 0 0 0,0-1-1 0 0,-1 0 1 0 0,0 0 0 0 0,0 0 0 0 0,0 0-1 0 0,0 0 1 0 0,-1 0 0 0 0,0 0-1 0 0,0 0 1 0 0,-1-1 0 0 0,1 1 0 0 0,-1-6-1 0 0,0 1-7 0 0,-1 0 1 0 0,0 0-1 0 0,-1 0 0 0 0,0 1 0 0 0,-1-1 1 0 0,0 0-1 0 0,-7-16 0 0 0,0 0-883 0 0,-12-42 0 0 0,18 54-365 0 0,4 12-571 0 0,0-10-7643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44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0 237 2303 0 0,'1'4'102'0'0,"5"18"305"0"0,15 64-650 0 0,-9-26 5737 0 0,-4-12 107 0 0,0 25-2302 0 0,-6-55-2779 0 0,1 0 1 0 0,9 30-1 0 0,-5-19-107 0 0,-5-19-225 0 0,1 0 1 0 0,7 17 0 0 0,-9-25 187 0 0,-1-4-280 0 0,-5-63 209 0 0,0 22-258 0 0,3 9-53 0 0,3-46 0 0 0,0 40-48 0 0,-2 26 13 0 0,2 1-1 0 0,2-20 1 0 0,24-84-599 0 0,-9 43 132 0 0,-13 54 266 0 0,1-1 0 0 0,1 1 0 0 0,0 0 0 0 0,2 1 0 0 0,15-27 0 0 0,-23 44 239 0 0,0 0 1 0 0,1 0 0 0 0,-1 0-1 0 0,1 0 1 0 0,0 0 0 0 0,-1 0 0 0 0,1 0-1 0 0,0 1 1 0 0,0-1 0 0 0,0 1-1 0 0,0-1 1 0 0,0 1 0 0 0,1 0 0 0 0,-1 0-1 0 0,0 0 1 0 0,0 0 0 0 0,1 0-1 0 0,-1 0 1 0 0,1 1 0 0 0,-1-1 0 0 0,1 1-1 0 0,-1 0 1 0 0,1-1 0 0 0,-1 1-1 0 0,1 0 1 0 0,-1 1 0 0 0,1-1 0 0 0,-1 0-1 0 0,1 1 1 0 0,-1-1 0 0 0,1 1-1 0 0,-1 0 1 0 0,0 0 0 0 0,4 2 0 0 0,-1-1 103 0 0,-1 1 0 0 0,1 0 1 0 0,-1 0-1 0 0,0 1 1 0 0,-1-1-1 0 0,1 1 0 0 0,0 0 1 0 0,-1 0-1 0 0,0 0 1 0 0,0 1-1 0 0,0-1 0 0 0,-1 1 1 0 0,1-1-1 0 0,-1 1 0 0 0,0 0 1 0 0,1 5-1 0 0,0-2 105 0 0,-1-1 1 0 0,-1 1-1 0 0,1 0 0 0 0,-1-1 0 0 0,0 1 0 0 0,-1 0 1 0 0,0 0-1 0 0,0 0 0 0 0,-1 0 0 0 0,-1 8 1 0 0,0-10-44 0 0,0 0 0 0 0,0-1 0 0 0,-1 1 0 0 0,0-1 0 0 0,0 1 0 0 0,0-1 0 0 0,0 0 0 0 0,-1-1 0 0 0,0 1 0 0 0,0 0 0 0 0,0-1 0 0 0,-1 0 0 0 0,0 0 0 0 0,1-1 0 0 0,-1 1 1 0 0,-8 3-1 0 0,-6 4 145 0 0,0-2 1 0 0,-1 0-1 0 0,-24 6 1 0 0,32-11-332 0 0,0-2 0 0 0,0 1 0 0 0,0-2 0 0 0,-1 1 0 0 0,-16-2-1 0 0,27 0-1105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1375 0 0,'0'-7'7490'0'0,"3"53"-2916"0"0,1 0-4068 0 0,-9 183 988 0 0,5-216-1317 0 0,0 1 1 0 0,1-1-1 0 0,1 1 0 0 0,0-1 0 0 0,1 0 0 0 0,5 17 0 0 0,-8-28 5 0 0,12 5 116 0 0,-11-6-287 0 0,0-1 0 0 0,-1 0 1 0 0,1 1-1 0 0,0-1 0 0 0,0 0 0 0 0,0 1 0 0 0,-1-1 0 0 0,1 0 0 0 0,0 0 0 0 0,0 1 1 0 0,0-1-1 0 0,-1 0 0 0 0,1 0 0 0 0,0 0 0 0 0,0 0 0 0 0,0 0 0 0 0,0 0 0 0 0,-1-1 1 0 0,1 1-1 0 0,0 0 0 0 0,0 0 0 0 0,0-1 0 0 0,-1 1 0 0 0,1 0 0 0 0,0-1 0 0 0,0 1 1 0 0,-1 0-1 0 0,1-1 0 0 0,0 1 0 0 0,-1-1 0 0 0,1 0 0 0 0,0 0 0 0 0,2-1-26 0 0,-1 1 22 0 0,14-10 51 0 0,0-1 1 0 0,0-1-1 0 0,26-28 0 0 0,-24 19-54 0 0,-1 0 0 0 0,-1-1 0 0 0,21-42 0 0 0,-20 28-4 0 0,60-110 0 0 0,-67 132 11 0 0,-10 15-8 0 0,1 0-1 0 0,-1 0 1 0 0,0 0 0 0 0,0 0-1 0 0,0 0 1 0 0,0 0 0 0 0,1 0-1 0 0,-1 0 1 0 0,0 0 0 0 0,0 0-1 0 0,0 0 1 0 0,1 0 0 0 0,-1 0-1 0 0,0 0 1 0 0,0 0-1 0 0,0 0 1 0 0,0 0 0 0 0,1 0-1 0 0,-1 0 1 0 0,0 0 0 0 0,0 0-1 0 0,0 0 1 0 0,0 0 0 0 0,1 0-1 0 0,-1 0 1 0 0,0 1 0 0 0,0-1-1 0 0,0 0 1 0 0,0 0 0 0 0,0 0-1 0 0,1 0 1 0 0,-1 0 0 0 0,0 1-1 0 0,0-1 1 0 0,0 0 0 0 0,0 0-1 0 0,0 0 1 0 0,0 1 0 0 0,6 6 27 0 0,-6-6-20 0 0,3 4-1 0 0,0 1 0 0 0,0 0 1 0 0,-1 0-1 0 0,0 0 0 0 0,0 0 1 0 0,0 0-1 0 0,0 9 0 0 0,4 50-16 0 0,-3-17-3 0 0,18 50-174 0 0,-11-59-132 0 0,-4-18-100 0 0,11 30 1 0 0,-14-43 155 0 0,1 0 0 0 0,-1 0 1 0 0,2-1-1 0 0,-1 0 0 0 0,1 0 1 0 0,10 12-1 0 0,-12-16-334 0 0,0-1 1 0 0,0 1-1 0 0,0-1 1 0 0,1 1-1 0 0,-1-1 1 0 0,1-1 0 0 0,3 3-1 0 0,7 1-3761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0,'0'0'575'0'0,"1"3"1373"0"0,7 17 1480 0 0,7 22-1 0 0,0 23-407 0 0,6 70-2783 0 0,-7-32 544 0 0,-4-48-618 0 0,63 302 82 0 0,-70-345-488 0 0,12 37 40 0 0,-2-15-4232 0 0,-5-14-604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47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11023 0 0,'0'0'1002'0'0,"4"2"-824"0"0,-3-2-163 0 0,0 1 0 0 0,0-1 0 0 0,0 1-1 0 0,0-1 1 0 0,0 1 0 0 0,0-1 0 0 0,-1 1-1 0 0,1 0 1 0 0,0 0 0 0 0,0 0 0 0 0,0-1-1 0 0,-1 1 1 0 0,1 0 0 0 0,0 0 0 0 0,-1 0-1 0 0,1 0 1 0 0,-1 0 0 0 0,1 1 0 0 0,0 2 136 0 0,0 0 1 0 0,-1 0 0 0 0,1 0 0 0 0,-1 0-1 0 0,0 5 1 0 0,3 43 1098 0 0,2 0 1 0 0,24 98 0 0 0,-14-77-902 0 0,19 89 171 0 0,-4-17-269 0 0,-28-129-233 0 0,-1-7 7 0 0,0-1-1 0 0,1 0 0 0 0,0 0 1 0 0,3 8-1 0 0,-4-14-117 0 0,0-9-389 0 0,-1 0 315 0 0,1 1 0 0 0,-1-1 0 0 0,-2-12 0 0 0,1 6-14 0 0,0-1 47 0 0,1 0 0 0 0,1 0 0 0 0,0 0 1 0 0,0 0-1 0 0,1 0 0 0 0,1 1 0 0 0,7-21 0 0 0,-8 27 87 0 0,1 0 0 0 0,0 0 0 0 0,0 0 0 0 0,0 1 0 0 0,1-1 0 0 0,0 1 0 0 0,1 0 0 0 0,-1 0-1 0 0,1 1 1 0 0,0 0 0 0 0,1-1 0 0 0,-1 1 0 0 0,1 1 0 0 0,0-1 0 0 0,0 1 0 0 0,0 0 0 0 0,1 1 0 0 0,8-4 0 0 0,-12 6 39 0 0,0 0 0 0 0,1 0 1 0 0,-1 0-1 0 0,0 1 0 0 0,1-1 1 0 0,-1 1-1 0 0,0 0 0 0 0,1 0 1 0 0,-1 0-1 0 0,0 0 0 0 0,1 1 1 0 0,-1 0-1 0 0,6 1 0 0 0,-4 0 38 0 0,0 0 0 0 0,0 1-1 0 0,0-1 1 0 0,0 1 0 0 0,-1 0 0 0 0,1 0-1 0 0,7 8 1 0 0,-5-4 104 0 0,-1 0 0 0 0,0 0 0 0 0,0 1 0 0 0,-1 0 0 0 0,1 0 0 0 0,-2 0 0 0 0,1 0 0 0 0,-2 1 0 0 0,6 14 0 0 0,-7-18-54 0 0,-1 1 0 0 0,0 0 1 0 0,0-1-1 0 0,0 1 0 0 0,-1 0 0 0 0,1 0 0 0 0,-2 11 0 0 0,0-14-47 0 0,0 1 1 0 0,0 0-1 0 0,0 0 0 0 0,-1-1 0 0 0,0 1 1 0 0,1-1-1 0 0,-1 0 0 0 0,0 1 0 0 0,0-1 1 0 0,-1 0-1 0 0,1 0 0 0 0,-6 5 1 0 0,2-3-32 0 0,-1-1 1 0 0,0 1 0 0 0,0-1 0 0 0,0 0 0 0 0,-1-1 0 0 0,1 0 0 0 0,-1 0 0 0 0,0 0 0 0 0,0-1 0 0 0,-11 1 0 0 0,18-2-93 0 0,0-1 0 0 0,0 0 1 0 0,0 0-1 0 0,0 0 0 0 0,0 0 1 0 0,0 0-1 0 0,0 0 0 0 0,0 0 1 0 0,0-1-1 0 0,0 1 0 0 0,0 0 0 0 0,0 0 1 0 0,0-1-1 0 0,0 1 0 0 0,0-1 1 0 0,1 1-1 0 0,-1-1 0 0 0,0 1 1 0 0,0-1-1 0 0,0 1 0 0 0,0-1 1 0 0,1 0-1 0 0,-1 1 0 0 0,0-1 1 0 0,1 0-1 0 0,-1 0 0 0 0,1 0 1 0 0,-1 1-1 0 0,1-1 0 0 0,-1 0 1 0 0,1 0-1 0 0,-1 0 0 0 0,1 0 1 0 0,0 0-1 0 0,-1 0 0 0 0,1 0 1 0 0,0 0-1 0 0,0 0 0 0 0,0 0 1 0 0,0 0-1 0 0,0 0 0 0 0,0 0 1 0 0,0 0-1 0 0,0 0 0 0 0,0 0 1 0 0,1-2-1 0 0,2-10-1345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47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7455 0 0,'0'0'675'0'0,"-2"1"-555"0"0,-5 7 600 0 0,-1 0 1 0 0,1 1-1 0 0,0-1 1 0 0,1 1-1 0 0,0 0 1 0 0,-10 20-1 0 0,14-24-556 0 0,0 0 0 0 0,1 0 0 0 0,-1 1 0 0 0,1-1 0 0 0,0 0 0 0 0,1 1 0 0 0,-1-1 0 0 0,1 1 0 0 0,0-1 1 0 0,0 1-1 0 0,1-1 0 0 0,0 1 0 0 0,0-1 0 0 0,0 0 0 0 0,0 1 0 0 0,3 4 0 0 0,-3-7-117 0 0,0-1 0 0 0,1 0 0 0 0,-1 0 0 0 0,1 0 0 0 0,-1 0 0 0 0,1 0 0 0 0,-1 0 0 0 0,1 0 1 0 0,0 0-1 0 0,0-1 0 0 0,0 1 0 0 0,0-1 0 0 0,0 1 0 0 0,0-1 0 0 0,1 0 0 0 0,-1 0 0 0 0,0 0 0 0 0,1 0 0 0 0,4 1 0 0 0,-6-2-12 0 0,1 1 1 0 0,-1-1-1 0 0,1 0 0 0 0,-1 0 0 0 0,1 0 0 0 0,-1 0 1 0 0,0 0-1 0 0,1 0 0 0 0,-1-1 0 0 0,1 1 1 0 0,-1 0-1 0 0,1-1 0 0 0,-1 1 0 0 0,0-1 0 0 0,1 1 1 0 0,-1-1-1 0 0,0 0 0 0 0,0 0 0 0 0,1 0 0 0 0,-1 1 1 0 0,0-1-1 0 0,0 0 0 0 0,0 0 0 0 0,0 0 0 0 0,0-1 1 0 0,1-1-1 0 0,1-1 67 0 0,0 0 0 0 0,0 0 0 0 0,-1 0-1 0 0,0-1 1 0 0,0 1 0 0 0,2-7 0 0 0,-3 7-135 0 0,0 0-1 0 0,0 1 0 0 0,-1-1 1 0 0,0 0-1 0 0,0 0 0 0 0,0 0 1 0 0,0 1-1 0 0,-1-1 0 0 0,1 0 1 0 0,-1 0-1 0 0,0 1 1 0 0,0-1-1 0 0,0 0 0 0 0,-1 1 1 0 0,1-1-1 0 0,-1 1 0 0 0,0 0 1 0 0,0-1-1 0 0,0 1 1 0 0,0 0-1 0 0,-5-5 0 0 0,2 5-455 0 0,4 2 244 0 0,0 1 1 0 0,-1-1-1 0 0,1 0 1 0 0,0 0-1 0 0,0 1 1 0 0,0-1-1 0 0,0 0 1 0 0,0 0-1 0 0,1 0 1 0 0,-1 0-1 0 0,0 0 1 0 0,0 0-1 0 0,0 0 0 0 0,0-2 1 0 0,-2-7-4923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47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12031 0 0,'24'74'2258'0'0,"0"32"1737"0"0,16 51-2348 0 0,-14-34-1363 0 0,-19-80-268 0 0,3 20 27 0 0,5 25-267 0 0,1-18-563 0 0,-8-36-1487 0 0,0-1-4093 0 0</inkml:trace>
  <inkml:trace contextRef="#ctx0" brushRef="#br0" timeOffset="1">66 494 2759 0 0,'-21'-52'115'0'0,"0"1"2687"0"0,-2 2 4164 0 0,22 47-6039 0 0,2 1-800 0 0,-1 0 0 0 0,0 0 1 0 0,1 0-1 0 0,-1-1 0 0 0,1 1 1 0 0,-1 0-1 0 0,1 0 0 0 0,-1 0 1 0 0,1 0-1 0 0,0 0 0 0 0,0 0 1 0 0,-1 0-1 0 0,1 1 1 0 0,0-1-1 0 0,0 0 0 0 0,2-1 1 0 0,17-9 321 0 0,-10 9-387 0 0,1 0-1 0 0,-1 1 1 0 0,19 1-1 0 0,-10-1-51 0 0,-1 2-73 0 0,-1 0 1 0 0,0 1-1 0 0,19 4 0 0 0,17 3-338 0 0,-25-7-615 0 0,-1 0-316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4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7367 0 0,'0'0'568'0'0,"0"2"-373"0"0,-3 9 177 0 0,0 0 1 0 0,2 0-1 0 0,-1 1 0 0 0,1-1 0 0 0,1 1 1 0 0,1 14-1 0 0,11 70 2307 0 0,50 225-286 0 0,-25-140-3283 0 0,-27-115-1629 0 0,-8-40 1039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48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9 268 2759 0 0,'-2'-9'237'0'0,"0"0"-1"0"0,0 0 1 0 0,1 0-1 0 0,0 1 1 0 0,1-1-1 0 0,0 0 0 0 0,0 0 1 0 0,1 0-1 0 0,3-16 1 0 0,-1 12 297 0 0,0 1 0 0 0,1-1 0 0 0,0 1 0 0 0,1 1 0 0 0,1-1 0 0 0,9-14 0 0 0,-12 21-438 0 0,0 1 1 0 0,1-1-1 0 0,-1 1 1 0 0,1-1-1 0 0,0 1 0 0 0,1 1 1 0 0,-1-1-1 0 0,1 1 0 0 0,-1-1 1 0 0,1 1-1 0 0,0 0 1 0 0,1 1-1 0 0,-1-1 0 0 0,9-2 1 0 0,-6 3-29 0 0,0 1 0 0 0,0-1 1 0 0,0 1-1 0 0,0 1 1 0 0,0 0-1 0 0,1 0 0 0 0,-1 0 1 0 0,0 1-1 0 0,14 3 0 0 0,-5 0 37 0 0,-9-3 334 0 0,0 1 0 0 0,0 0-1 0 0,0 0 1 0 0,11 5 0 0 0,-25 4 750 0 0,5-10-1109 0 0,-35 72 2850 0 0,32-63-2690 0 0,0-1 0 0 0,1 1 0 0 0,1 0 1 0 0,0 0-1 0 0,-2 20 0 0 0,4-18-154 0 0,-1 0 0 0 0,2 1 0 0 0,0-1 0 0 0,0 0 0 0 0,5 18 0 0 0,-4-25-70 0 0,0 0-1 0 0,0 0 0 0 0,0 0 0 0 0,0 0 0 0 0,1 0 0 0 0,0-1 0 0 0,0 1 0 0 0,0-1 1 0 0,0 0-1 0 0,1 0 0 0 0,0 0 0 0 0,-1 0 0 0 0,1 0 0 0 0,1-1 0 0 0,4 4 1 0 0,-6-6-7 0 0,0 1 0 0 0,0 0 0 0 0,0-1 0 0 0,0 0 1 0 0,0 0-1 0 0,0 0 0 0 0,1 0 0 0 0,-1 0 1 0 0,0-1-1 0 0,0 1 0 0 0,1-1 0 0 0,-1 0 1 0 0,0 0-1 0 0,1 0 0 0 0,-1 0 0 0 0,0-1 0 0 0,1 1 1 0 0,-1-1-1 0 0,6-2 0 0 0,-6 2 13 0 0,1-1-1 0 0,-1 0 1 0 0,1 0-1 0 0,-1 0 1 0 0,0-1-1 0 0,0 1 1 0 0,0-1-1 0 0,0 1 1 0 0,0-1-1 0 0,-1 0 1 0 0,1 0 0 0 0,-1-1-1 0 0,0 1 1 0 0,0 0-1 0 0,0-1 1 0 0,3-6-1 0 0,-2 1 22 0 0,0 0 1 0 0,0 0-1 0 0,-1-1 0 0 0,0 1 1 0 0,-1-1-1 0 0,0 1 0 0 0,0-1 0 0 0,-2-17 1 0 0,0 21-61 0 0,1-1 1 0 0,-2 1-1 0 0,1 0 0 0 0,-1-1 1 0 0,0 1-1 0 0,0 0 1 0 0,-1 0-1 0 0,0 0 0 0 0,0 0 1 0 0,0 1-1 0 0,-1-1 1 0 0,1 1-1 0 0,-10-10 1 0 0,-34-33-3044 0 0,37 36 1602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2:48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5983 0 0,'26'59'-99'0'0,"5"31"5356"0"0,19 46 2340 0 0,-45-126-7118 0 0,-1 0 0 0 0,4 13 0 0 0,-4-24-372 0 0,-4 1-103 0 0,0 0 0 0 0,1 0 0 0 0,-1 0 0 0 0,0 0 0 0 0,1 0 0 0 0,-1 0 1 0 0,0 0-1 0 0,1 0 0 0 0,-1 0 0 0 0,0 0 0 0 0,0 0 0 0 0,1-1 0 0 0,-1 1 0 0 0,0 0 0 0 0,1 0 0 0 0,-1 0 0 0 0,0 0 0 0 0,1 0 0 0 0,-1-1 0 0 0,0 1 0 0 0,0 0 0 0 0,1 0 0 0 0,-1-1 0 0 0,7-11-6 0 0,0 0-1 0 0,-1-1 1 0 0,0 0-1 0 0,-1 0 1 0 0,0 0-1 0 0,-1-1 1 0 0,2-17-1 0 0,-2 13-129 0 0,1 0 0 0 0,0 0 0 0 0,14-29 0 0 0,-15 41 95 0 0,-1 0 0 0 0,1 0 0 0 0,1 1 0 0 0,-1-1 1 0 0,1 1-1 0 0,0 0 0 0 0,0 0 0 0 0,0 0 0 0 0,9-5 0 0 0,-12 9-43 0 0,0 2 20 0 0,0 0 68 0 0,0 1 0 0 0,0-1 1 0 0,0 1-1 0 0,0-1 0 0 0,-1 1 0 0 0,1-1 0 0 0,0 1 1 0 0,-1 0-1 0 0,1 0 0 0 0,-1 0 0 0 0,1 0 1 0 0,-1 0-1 0 0,0 0 0 0 0,0 0 0 0 0,0 1 0 0 0,0-1 1 0 0,-1 0-1 0 0,2 3 0 0 0,0 6 148 0 0,-1 0 1 0 0,2 20-1 0 0,-2-3 184 0 0,3 9 44 0 0,-3-18-120 0 0,1-1 0 0 0,1 0 0 0 0,7 26 0 0 0,-9-42-8 0 0,10-5-112 0 0,-6 0-139 0 0,0 0 0 0 0,0 0 0 0 0,-1 0 0 0 0,1-1 0 0 0,-1 0 0 0 0,0 0 0 0 0,0 0 0 0 0,0 0-1 0 0,-1-1 1 0 0,1 0 0 0 0,-1 1 0 0 0,3-8 0 0 0,0 2-48 0 0,60-104-452 0 0,-57 101 454 0 0,1 0 1 0 0,0 0 0 0 0,1 2-1 0 0,0-1 1 0 0,1 1-1 0 0,15-11 1 0 0,-22 19 57 0 0,-1-1 0 0 0,1 1 0 0 0,0 0 0 0 0,1 1-1 0 0,8-4 1 0 0,-12 5-3 0 0,0 1 0 0 0,0-1 0 0 0,0 1-1 0 0,0 0 1 0 0,0 0 0 0 0,0 0 0 0 0,0 0 0 0 0,1 0-1 0 0,-1 0 1 0 0,0 1 0 0 0,0-1 0 0 0,0 1-1 0 0,-1-1 1 0 0,1 1 0 0 0,0 0 0 0 0,0 0-1 0 0,0 0 1 0 0,0 0 0 0 0,-1 0 0 0 0,3 2 0 0 0,1 1 42 0 0,0 0 0 0 0,0 1 0 0 0,-1 0 0 0 0,0 0 0 0 0,0 0 0 0 0,0 1 1 0 0,5 10-1 0 0,18 46 453 0 0,-22-50-380 0 0,14 38 273 0 0,1 1-68 0 0,1-1-1 0 0,48 82 1 0 0,-52-105-1383 0 0,-1 1-3738 0 0,-14-25 3887 0 0,16 27-6624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3:54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5 2759 0 0,'0'0'248'0'0,"-12"-2"5248"0"0,0 0 3312 0 0,16 6-9944 0 0,0 0-248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4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5983 0 0,'0'0'1439'0'0,"1"-1"-1122"0"0,0 0 0 0 0,0 1 1 0 0,1-1-1 0 0,-1 1 0 0 0,0-1 0 0 0,0 1 1 0 0,1-1-1 0 0,-1 1 0 0 0,0 0 0 0 0,2 0 0 0 0,10 8 474 0 0,0 1-1 0 0,-1 1 1 0 0,0 0 0 0 0,10 11-1 0 0,40 51 1057 0 0,-28-31-1393 0 0,-27-33-470 0 0,1 0 1 0 0,0-1 0 0 0,0 0-1 0 0,1 0 1 0 0,-1-1 0 0 0,2 0-1 0 0,15 8 1 0 0,-24-14-374 0 0,15 4-2153 0 0,-10-6 678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4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1839 0 0,'0'0'83'0'0,"0"8"10"0"0,-2 66 4726 0 0,2 2 2125 0 0,-2 9-5855 0 0,0-23-1026 0 0,0-37-308 0 0,0-5-3801 0 0,0-5-530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 2759 0 0,'-2'1'7114'0'0,"-1"0"-6816"0"0,1 0 0 0 0,-1 1 0 0 0,1 0 0 0 0,-1-1 0 0 0,1 1 0 0 0,0 0 0 0 0,0 0 0 0 0,0 0 0 0 0,0 0 0 0 0,0 1 0 0 0,1-1 0 0 0,-1 1 0 0 0,1-1 0 0 0,-1 1 0 0 0,-1 3 0 0 0,2-1-144 0 0,-1 0 0 0 0,1 0 1 0 0,0 0-1 0 0,1 0 0 0 0,-1 0 0 0 0,1 0 0 0 0,0 0 0 0 0,0 6 0 0 0,2 4-137 0 0,1 0 0 0 0,0 0-1 0 0,1 0 1 0 0,12 28-1 0 0,-15-40-12 0 0,1 0 0 0 0,-1 0-1 0 0,1-1 1 0 0,0 1 0 0 0,0-1 0 0 0,0 1-1 0 0,0-1 1 0 0,0 1 0 0 0,0-1 0 0 0,0 0-1 0 0,1 0 1 0 0,-1 0 0 0 0,1-1 0 0 0,0 1-1 0 0,4 1 1 0 0,-6-2 17 0 0,1 0 0 0 0,0-1 0 0 0,-1 1-1 0 0,1-1 1 0 0,0 0 0 0 0,-1 0 0 0 0,1 1 0 0 0,0-1 0 0 0,-1 0 0 0 0,1 0 0 0 0,0-1-1 0 0,-1 1 1 0 0,1 0 0 0 0,0 0 0 0 0,-1-1 0 0 0,1 1 0 0 0,-1-1 0 0 0,1 0-1 0 0,-1 1 1 0 0,1-1 0 0 0,-1 0 0 0 0,1 0 0 0 0,-1 0 0 0 0,0 0 0 0 0,1 0 0 0 0,-1 0-1 0 0,0 0 1 0 0,0 0 0 0 0,0-1 0 0 0,2-1 0 0 0,0-1 66 0 0,0-1-1 0 0,-1 0 1 0 0,1 1 0 0 0,-1-1 0 0 0,0 0-1 0 0,0-1 1 0 0,-1 1 0 0 0,0 0 0 0 0,0 0-1 0 0,1-8 1 0 0,-1-6 31 0 0,-2-31 0 0 0,1-6-1143 0 0,0 23-2311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7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13703 0 0,'0'0'1508'0'0,"3"0"-1260"0"0,1 0-141 0 0,0 0 1 0 0,0-1-1 0 0,0 1 0 0 0,0-1 0 0 0,8-2 0 0 0,18-4 481 0 0,-20 6-434 0 0,0 0 0 0 0,0-1 1 0 0,0-1-1 0 0,0 1 0 0 0,-1-1 0 0 0,1-1 0 0 0,-1 0 1 0 0,13-7-1 0 0,45-22 540 0 0,5-2-451 0 0,-63 30-412 0 0,1 0 0 0 0,0 0-1 0 0,-1 1 1 0 0,1 0 0 0 0,1 0-1 0 0,-1 1 1 0 0,0 1 0 0 0,1 0-1 0 0,11-1 1 0 0,2 1-850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5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0 254 1839 0 0,'0'0'83'0'0,"2"1"-6"0"0,12 18-620 0 0,7 14 4601 0 0,12 15 4351 0 0,-10-21-7079 0 0,-21-25-1260 0 0,1-1 0 0 0,-1 1 1 0 0,0-1-1 0 0,1 0 0 0 0,-1 0 1 0 0,0 0-1 0 0,1 0 0 0 0,-1 0 1 0 0,1 0-1 0 0,0-1 1 0 0,-1 1-1 0 0,5-1 0 0 0,-6 0 10 0 0,1-1 0 0 0,8-8-24 0 0,-1 0-1 0 0,0-1 1 0 0,-1 0-1 0 0,0 0 1 0 0,12-20 0 0 0,-9 15 1 0 0,-9 13-33 0 0,0-1 0 0 0,0 0 1 0 0,0 0-1 0 0,-1 0 0 0 0,1 0 1 0 0,-1 0-1 0 0,2-4 1 0 0,7-13 1373 0 0,-9 21-1246 0 0,22 30 215 0 0,-13-16-336 0 0,24 25 1 0 0,-3-3-1079 0 0,-30-36-49 0 0,10 6-1760 0 0,-8-6 1385 0 0</inkml:trace>
  <inkml:trace contextRef="#ctx0" brushRef="#br0" timeOffset="1">486 208 9127 0 0,'0'0'823'0'0,"1"2"-678"0"0,87 148 4914 0 0,-74-123-1528 0 0,-14-27-3512 0 0,0 0 1 0 0,-1 0-1 0 0,1-1 1 0 0,0 1-1 0 0,-1 0 1 0 0,1 0-1 0 0,0-1 1 0 0,-1 1-1 0 0,1 0 1 0 0,0-1-1 0 0,0 1 1 0 0,-1 0-1 0 0,1-1 1 0 0,0 1 0 0 0,0 0-1 0 0,0-1 1 0 0,-1 1-1 0 0,1-1 1 0 0,0 1-1 0 0,0 0 1 0 0,0-1-1 0 0,0 1 1 0 0,0-1-1 0 0,-2-13 84 0 0,1 12-53 0 0,0-18-26 0 0,0-1 0 0 0,1 1 0 0 0,2 0 0 0 0,3-24 0 0 0,-3 32-48 0 0,2-16-31 0 0,2 1-1 0 0,1 0 1 0 0,17-42 0 0 0,-21 63-130 0 0,-1 1 0 0 0,1 0 0 0 0,0-1 0 0 0,1 1 1 0 0,-1 0-1 0 0,1 1 0 0 0,0-1 0 0 0,0 0 1 0 0,0 1-1 0 0,1 0 0 0 0,10-7 0 0 0,-1 1-1363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5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63 11663 0 0,'0'0'531'0'0,"-1"-1"-8"0"0,-16-10-309 0 0,11 8 13 0 0,1 0 0 0 0,1 0 1 0 0,-1-1-1 0 0,-4-3 0 0 0,-24-22 1960 0 0,32 28-1746 0 0,-1 1-387 0 0,-1 0-1 0 0,1 0 1 0 0,0 0-1 0 0,0 1 1 0 0,0-1-1 0 0,0 1 1 0 0,0 0-1 0 0,0-1 1 0 0,0 1-1 0 0,0 0 1 0 0,1 0-1 0 0,-1 0 1 0 0,0 0-1 0 0,0 1 1 0 0,1-1-1 0 0,-1 0 1 0 0,1 1-1 0 0,-1-1 1 0 0,1 1-1 0 0,0 0 1 0 0,-1-1-1 0 0,1 1 1 0 0,0 0-1 0 0,0 0 1 0 0,0 0-1 0 0,0 0 1 0 0,1 0-1 0 0,-1-1 1 0 0,0 2-1 0 0,0 2 1 0 0,-1 5-11 0 0,1-1 1 0 0,0 1 0 0 0,0 0-1 0 0,1 0 1 0 0,1 11-1 0 0,-1-14-43 0 0,0-5 0 0 0,0 0 0 0 0,0 1 0 0 0,1-1 0 0 0,-1 0 0 0 0,0 0 0 0 0,1 0 0 0 0,0 0 0 0 0,-1 0 0 0 0,1 0 0 0 0,0 0 0 0 0,0 0 0 0 0,0 0 0 0 0,1 0 0 0 0,1 2 0 0 0,-1-1 5 0 0,-1-1-2 0 0,-1 0 1 0 0,1-1 0 0 0,0 1 0 0 0,0 0-1 0 0,1-1 1 0 0,-1 0 0 0 0,0 1 0 0 0,0-1-1 0 0,1 0 1 0 0,-1 1 0 0 0,1-1 0 0 0,2 1 0 0 0,-2 0-2 0 0,0-1 1 0 0,0 0-1 0 0,0 0 1 0 0,1 0-1 0 0,-1 0 1 0 0,0 0 0 0 0,1 0-1 0 0,-1-1 1 0 0,1 1-1 0 0,-1-1 1 0 0,1 0 0 0 0,-1 0-1 0 0,0 1 1 0 0,1-2-1 0 0,-1 1 1 0 0,1 0-1 0 0,-1 0 1 0 0,1-1 0 0 0,-1 1-1 0 0,1-1 1 0 0,-1 0-1 0 0,0 0 1 0 0,1 0-1 0 0,-1 0 1 0 0,0 0 0 0 0,0-1-1 0 0,0 1 1 0 0,0 0-1 0 0,3-4 1 0 0,9-4 5 0 0,-11 7 0 0 0,0-1 1 0 0,1 1-1 0 0,-1-1 0 0 0,0 0 1 0 0,0 0-1 0 0,-1-1 1 0 0,1 1-1 0 0,-1 0 0 0 0,1-1 1 0 0,-1 0-1 0 0,0 1 1 0 0,1-6-1 0 0,8-11 0 0 0,-9 17-4 0 0,0-1 0 0 0,-1 0-1 0 0,1 1 1 0 0,-1-1 0 0 0,1-4-1 0 0,4-11 39 0 0,-4 10-31 0 0,-2 8 2 0 0,2 5-261 0 0,1 0-1 0 0,-1 0 1 0 0,1 0 0 0 0,-1 0-1 0 0,1-1 1 0 0,6 7 0 0 0,-9-10 188 0 0,7 8-827 0 0,-3-3-268 0 0,0-1 0 0 0,1 1 0 0 0,-1-1-1 0 0,6 4 1 0 0,2-2-3400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6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27 8663 0 0,'0'-1'58'0'0,"-1"1"0"0"0,1-1 0 0 0,0 0 0 0 0,0 1 0 0 0,-1-1 0 0 0,1 1 0 0 0,0-1 0 0 0,-1 1 0 0 0,1-1 0 0 0,0 1 0 0 0,-1-1 0 0 0,1 1 0 0 0,-1-1 0 0 0,1 1 0 0 0,-2-1 0 0 0,-6-3 678 0 0,-1 1 0 0 0,0 0 0 0 0,0 1 0 0 0,0 0 0 0 0,-15-1 0 0 0,23 3 208 0 0,1 1-907 0 0,0 0-1 0 0,0 0 1 0 0,1 0-1 0 0,-1 0 1 0 0,1 0-1 0 0,-1 1 1 0 0,1-1-1 0 0,-1 0 1 0 0,1 0-1 0 0,-1 0 1 0 0,1-1-1 0 0,0 1 0 0 0,0 0 1 0 0,-1 0-1 0 0,1 0 1 0 0,2 1-1 0 0,17 13 704 0 0,-9-8-514 0 0,-6-3-111 0 0,0 0-1 0 0,0 1 1 0 0,-1 0 0 0 0,0 0 0 0 0,0 1 0 0 0,0-1 0 0 0,0 1 0 0 0,-1-1 0 0 0,0 1 0 0 0,0 0 0 0 0,0 0 0 0 0,-1 1 0 0 0,0-1 0 0 0,0 1 0 0 0,-1-1 0 0 0,0 1 0 0 0,0-1 0 0 0,0 1 0 0 0,-1 0 0 0 0,0-1 0 0 0,0 1 0 0 0,-1-1-1 0 0,0 1 1 0 0,0 0 0 0 0,0-1 0 0 0,-1 1 0 0 0,-4 8 0 0 0,0 3-69 0 0,4-13-91 0 0,0 0 1 0 0,0 0-1 0 0,0 0 1 0 0,0 0-1 0 0,-4 5 1 0 0,5-9-179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6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2759 0 0,'1'-1'207'0'0,"1"0"-164"0"0,-1-2-75 0 0,-1-16 4892 0 0,3 29-104 0 0,5 8-2408 0 0,-1 1-1763 0 0,21 60 1070 0 0,14 52-750 0 0,-24-52-854 0 0,15 65 38 0 0,-12-46-2838 0 0,-19-83-1139 0 0,0-1-1110 0 0</inkml:trace>
  <inkml:trace contextRef="#ctx0" brushRef="#br0" timeOffset="1">106 439 9671 0 0,'0'-6'875'0'0,"0"4"-861"0"0,0 1-1 0 0,0-1 1 0 0,0 1 0 0 0,0-1-1 0 0,0 1 1 0 0,0-1 0 0 0,1 1-1 0 0,-1-1 1 0 0,0 1 0 0 0,1-1-1 0 0,-1 1 1 0 0,2-2 0 0 0,0-4 83 0 0,-1 3 67 0 0,1-1 0 0 0,-1 1-1 0 0,1-1 1 0 0,0 1 0 0 0,0 0 0 0 0,0 0 0 0 0,0 0 0 0 0,1 0 0 0 0,-1 0 0 0 0,1 1 0 0 0,0-1 0 0 0,1 1 0 0 0,-1-1 0 0 0,0 1 0 0 0,1 0 0 0 0,0 1 0 0 0,-1-1-1 0 0,1 1 1 0 0,0-1 0 0 0,8-2 0 0 0,-2 1-323 0 0,1 1-1 0 0,-1 1 0 0 0,1-1 0 0 0,12 0 1 0 0,0 0-3572 0 0,-11 1-460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6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3 201 1375 0 0,'0'2'107'0'0,"1"0"-38"0"0,-1 0-1 0 0,0 0 1 0 0,1 0-1 0 0,-1-1 1 0 0,0 1-1 0 0,0 0 1 0 0,0 0-1 0 0,0 0 1 0 0,-1 0-1 0 0,1-1 1 0 0,0 1-1 0 0,-2 2 1 0 0,1 4 1140 0 0,1 19 8428 0 0,2-18-5010 0 0,46-132-4610 0 0,-42 109-497 0 0,2 1 0 0 0,-1 1-1 0 0,1 0 1 0 0,14-16 0 0 0,-21 27 412 0 0,3-5-373 0 0,1 0 1 0 0,0 1-1 0 0,0 0 0 0 0,0 0 1 0 0,0 0-1 0 0,1 0 1 0 0,0 1-1 0 0,0 0 0 0 0,0 1 1 0 0,1-1-1 0 0,-1 1 0 0 0,1 0 1 0 0,0 0-1 0 0,-1 1 1 0 0,1 0-1 0 0,0 1 0 0 0,1-1 1 0 0,10 0-1 0 0,-10 2 733 0 0,0 1-1 0 0,1-1 0 0 0,-1 1 1 0 0,15 4-1 0 0,-22-4 51 0 0,1 0-29 0 0,1 1-588 0 0,-3-2 386 0 0,1 1 1 0 0,0-1-1 0 0,0 1 0 0 0,-1-1 1 0 0,1 1-1 0 0,-1-1 1 0 0,1 1-1 0 0,0 0 0 0 0,-1-1 1 0 0,1 1-1 0 0,-1-1 0 0 0,1 1 1 0 0,-1 0-1 0 0,0 0 1 0 0,1-1-1 0 0,-1 1 0 0 0,0 0 1 0 0,1 0-1 0 0,-1-1 1 0 0,0 1-1 0 0,0 0 0 0 0,0 0 1 0 0,0 0-1 0 0,0 0 0 0 0,0-1 1 0 0,0 1-1 0 0,0 0 1 0 0,0 0-1 0 0,0 0 0 0 0,0 0 1 0 0,0-1-1 0 0,-1 1 1 0 0,1 1-1 0 0,-4 16 881 0 0,-2 0 0 0 0,0-1 0 0 0,-12 26 0 0 0,5-11-121 0 0,12-31-535 0 0,3 0-264 0 0,7 4-62 0 0,3-3-10 0 0,-9-2-4 0 0,0 1-1 0 0,0-1 0 0 0,0-1 1 0 0,0 1-1 0 0,0 0 0 0 0,0-1 1 0 0,0 0-1 0 0,0 1 0 0 0,0-1 1 0 0,0 0-1 0 0,0-1 0 0 0,-1 1 1 0 0,6-3-1 0 0,0-2-80 0 0,-1 0 1 0 0,0-1 0 0 0,9-10-1 0 0,6-6-220 0 0,-21 22 323 0 0,1 1 0 0 0,-1-1 0 0 0,1 1 0 0 0,-1 0 0 0 0,1 0 1 0 0,-1 0-1 0 0,1-1 0 0 0,-1 1 0 0 0,1 1 0 0 0,0-1 0 0 0,-1 0 0 0 0,1 0 0 0 0,-1 1 0 0 0,3 0 0 0 0,0 2-16 0 0,0 0 0 0 0,0 0 0 0 0,0 0 0 0 0,5 7 1 0 0,8 7-22 0 0,25 23-1353 0 0,-40-39 191 0 0,8 5-7365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7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3679 0 0,'10'34'259'0'0,"-1"19"5665"0"0,0 0 229 0 0,21 51-2682 0 0,28 50-2702 0 0,-32-99-2831 0 0,-11-27-4524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7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49 7367 0 0,'1'8'331'0'0,"-1"-7"-305"0"0,0 1-1 0 0,0-1 0 0 0,0 0 0 0 0,0 0 0 0 0,0 1 0 0 0,0-1 1 0 0,0 0-1 0 0,0 1 0 0 0,-1-1 0 0 0,1 0 0 0 0,0 1 0 0 0,-1-1 1 0 0,1 0-1 0 0,-1 0 0 0 0,1 0 0 0 0,-1 0 0 0 0,-1 2 0 0 0,-17 29 125 0 0,18-30-30 0 0,0 0 1 0 0,1 0 0 0 0,0 0-1 0 0,-1 1 1 0 0,1-1 0 0 0,0 0-1 0 0,0 0 1 0 0,0 1 0 0 0,0-1 0 0 0,1 0-1 0 0,-1 0 1 0 0,1 0 0 0 0,-1 1-1 0 0,1-1 1 0 0,0 0 0 0 0,-1 0-1 0 0,1 0 1 0 0,3 3 0 0 0,0 5 470 0 0,77 226 3245 0 0,-78-229-3795 0 0,2 7 197 0 0,-6-11-129 0 0,-5-8-63 0 0,3 1-70 0 0,1 1 0 0 0,-1-1 0 0 0,1 0 0 0 0,0 0 0 0 0,1 0 0 0 0,-1 0 0 0 0,0 0 0 0 0,1 0 0 0 0,0 0 0 0 0,0-1 0 0 0,1 1 0 0 0,-1 0 0 0 0,1-8 0 0 0,-3-8-72 0 0,0-5-117 0 0,0 1 0 0 0,2-1 0 0 0,1 0 0 0 0,0 0 0 0 0,2 1 0 0 0,1-1 0 0 0,11-43 0 0 0,-11 59 208 0 0,0 0-1 0 0,1 0 0 0 0,0 1 1 0 0,0-1-1 0 0,1 1 0 0 0,0 0 1 0 0,8-9-1 0 0,-11 15 50 0 0,-1 0 0 0 0,1 1-1 0 0,0-1 1 0 0,0 0 0 0 0,0 1-1 0 0,0-1 1 0 0,0 1 0 0 0,0 0 0 0 0,0 0-1 0 0,0 0 1 0 0,1 0 0 0 0,-1 0 0 0 0,0 0-1 0 0,3 0 1 0 0,-3 1 34 0 0,0 0 0 0 0,0 0 1 0 0,0 0-1 0 0,0 1 0 0 0,0-1 1 0 0,0 0-1 0 0,0 1 0 0 0,0 0 0 0 0,0-1 1 0 0,0 1-1 0 0,0 0 0 0 0,0 0 0 0 0,0 0 1 0 0,-1 0-1 0 0,1 0 0 0 0,0 0 0 0 0,-1 1 1 0 0,1-1-1 0 0,1 3 0 0 0,-1-1 44 0 0,0 0-1 0 0,0 0 1 0 0,0 0-1 0 0,0 0 0 0 0,-1 1 1 0 0,0-1-1 0 0,1 0 1 0 0,-1 1-1 0 0,-1-1 1 0 0,1 1-1 0 0,0 5 0 0 0,0 0-9 0 0,0 0 0 0 0,-1 1 0 0 0,-1 12-1 0 0,0-17-68 0 0,0 0-1 0 0,-1-1 1 0 0,0 1 0 0 0,0 0-1 0 0,0-1 1 0 0,-4 8 0 0 0,-4 6-10 0 0,3-4-156 0 0,0 0 1 0 0,-14 17-1 0 0,8-13-509 0 0,6-11-594 0 0,1-1-344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8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8287 0 0,'2'2'382'0'0,"14"22"140"0"0,-2 3 1135 0 0,-1-1-1 0 0,-1 2 1 0 0,-2-1-1 0 0,14 58 1 0 0,-23-80-1441 0 0,0 1 1 0 0,0 0-1 0 0,-1 0 0 0 0,0 0 1 0 0,0-1-1 0 0,-1 1 1 0 0,1 0-1 0 0,-1 0 0 0 0,-3 8 1218 0 0,2-25-1557 0 0,0 0 0 0 0,1-1 0 0 0,0 1 0 0 0,1-1 0 0 0,0 1 0 0 0,1-1 0 0 0,0 1 0 0 0,1 0 0 0 0,0-1 0 0 0,1 1 0 0 0,0 0 0 0 0,1 0 0 0 0,7-15 0 0 0,-8 21-458 0 0,1-1 1 0 0,-1 1 0 0 0,1 0 0 0 0,1 0 0 0 0,-1 1 0 0 0,1-1 0 0 0,0 1 0 0 0,9-6-1 0 0,-8 5-735 0 0,2-1-3512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8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6 1839 0 0,'0'0'7830'0'0,"0"-1"-7659"0"0,0 1 0 0 0,0 0 0 0 0,0 0 0 0 0,-1-1 0 0 0,1 1 0 0 0,0 0 0 0 0,0 0 0 0 0,0-1 0 0 0,-2-1 2051 0 0,2 2-2051 0 0,0 0 0 0 0,0-1 0 0 0,-6 6 229 0 0,0 0-1 0 0,0 1 1 0 0,1-1 0 0 0,0 1-1 0 0,0 0 1 0 0,0 0-1 0 0,1 1 1 0 0,0-1 0 0 0,0 1-1 0 0,1 0 1 0 0,0 0-1 0 0,0 0 1 0 0,-2 8-1 0 0,2-5-287 0 0,1-1-1 0 0,0 1 1 0 0,0-1-1 0 0,1 1 0 0 0,0 0 1 0 0,1-1-1 0 0,0 1 0 0 0,0 0 1 0 0,4 19-1 0 0,-3-27-106 0 0,-1 0 0 0 0,1 0 1 0 0,-1 0-1 0 0,1 0 0 0 0,-1 0 0 0 0,1-1 0 0 0,0 1 0 0 0,0 0 0 0 0,0 0 1 0 0,0 0-1 0 0,1-1 0 0 0,-1 1 0 0 0,0 0 0 0 0,1-1 0 0 0,-1 0 0 0 0,1 1 1 0 0,-1-1-1 0 0,1 0 0 0 0,0 1 0 0 0,-1-1 0 0 0,1 0 0 0 0,0 0 1 0 0,0-1-1 0 0,0 1 0 0 0,0 0 0 0 0,0-1 0 0 0,0 1 0 0 0,0-1 0 0 0,0 1 1 0 0,3-1-1 0 0,0 0 3 0 0,1-1 1 0 0,-1 1-1 0 0,0-1 1 0 0,0-1 0 0 0,0 1-1 0 0,0-1 1 0 0,-1 0-1 0 0,1 0 1 0 0,0 0 0 0 0,-1 0-1 0 0,5-4 1 0 0,1-1 26 0 0,-1 0 0 0 0,0 0 0 0 0,-1-1 0 0 0,0-1 0 0 0,-1 1 0 0 0,12-17 0 0 0,-17 22-52 0 0,0-1-1 0 0,0 1 0 0 0,0 0 1 0 0,-1-1-1 0 0,0 1 0 0 0,1-1 1 0 0,-1 1-1 0 0,-1-1 0 0 0,1 0 1 0 0,0 1-1 0 0,-1-1 0 0 0,0 0 1 0 0,0 1-1 0 0,0-1 0 0 0,0 0 1 0 0,-1 0-1 0 0,1 1 0 0 0,-1-1 0 0 0,-2-5 1 0 0,-4-10-227 0 0,6 14 54 0 0,-1 1 0 0 0,1 0 0 0 0,-1 0 0 0 0,0-1 0 0 0,-1 1 0 0 0,1 0 0 0 0,-1 0 0 0 0,-4-5 1 0 0,5 8-931 0 0,-8-9-2439 0 0,0 2-1784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8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116 304 6447 0 0,'0'2'499'0'0,"1"2"-294"0"0,0 1 0 0 0,0-1 0 0 0,0 0 0 0 0,0 1-1 0 0,1-1 1 0 0,0 0 0 0 0,0 0 0 0 0,3 5 0 0 0,1 2 1076 0 0,5 13 1510 0 0,-4-9-1767 0 0,0 0 0 0 0,0 0 0 0 0,-2 1 0 0 0,5 20 0 0 0,-10-34-970 0 0,0 1 0 0 0,0-1-1 0 0,0 0 1 0 0,-1 1 0 0 0,1-1 0 0 0,-1 0 0 0 0,1 1 0 0 0,-1-1-1 0 0,0 0 1 0 0,0 0 0 0 0,0 1 0 0 0,0-1 0 0 0,0 0-1 0 0,-1 0 1 0 0,1 0 0 0 0,-1 0 0 0 0,1-1 0 0 0,-1 1 0 0 0,-2 2-1 0 0,-5 4 11 0 0,0 0-1 0 0,-14 9 0 0 0,23-17-61 0 0,-3 1-48 0 0,1 1 0 0 0,-1-1 0 0 0,0 1 0 0 0,0-1 0 0 0,0 0 1 0 0,0 0-1 0 0,0-1 0 0 0,0 1 0 0 0,0-1 0 0 0,0 1 0 0 0,-6-1 0 0 0,-21-4-5742 0 0,11-1 228 0 0</inkml:trace>
  <inkml:trace contextRef="#ctx0" brushRef="#br0" timeOffset="1">2 38 6447 0 0,'-2'-20'696'0'0,"12"16"-696"0"0,2 2 1072 0 0,-2-4 200 0 0,2 0 40 0 0,-2 6 0 0 0,4 4-1168 0 0,0 0-240 0 0,-2-2-40 0 0,2 2-4696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8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2759 0 0,'0'-2'547'0'0,"2"-9"1291"0"0,0-8 8055 0 0,8 30-8501 0 0,-6-5-1110 0 0,1 1 1 0 0,-1-1 0 0 0,0 1 0 0 0,-1 0-1 0 0,0 0 1 0 0,0 1 0 0 0,4 13-1 0 0,-2 3 289 0 0,3 28-1 0 0,-5-13-152 0 0,-3-1-1 0 0,-5 57 1 0 0,0 10-68 0 0,3 7-292 0 0,1 53 105 0 0,2-124-561 0 0,3 0 0 0 0,8 40 0 0 0,-1-46-2341 0 0,-10-32 1144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9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5983 0 0,'0'0'542'0'0,"2"2"-446"0"0,2 1 288 0 0,0-1 0 0 0,0 0 1 0 0,0 0-1 0 0,0 0 0 0 0,0-1 1 0 0,0 1-1 0 0,0-1 0 0 0,0 0 1 0 0,1 0-1 0 0,-1-1 0 0 0,0 1 0 0 0,1-1 1 0 0,-1 0-1 0 0,0 0 0 0 0,1 0 1 0 0,4-1-1 0 0,-6 0-258 0 0,1-1 0 0 0,-1 1 1 0 0,0 0-1 0 0,0-1 0 0 0,0 0 1 0 0,0 0-1 0 0,0 0 0 0 0,0 0 0 0 0,-1 0 1 0 0,5-5-1 0 0,-2 2 50 0 0,-2 3-48 0 0,-1-1-1 0 0,1 1 0 0 0,-1-1 1 0 0,0 0-1 0 0,0 0 1 0 0,0 0-1 0 0,0 0 0 0 0,-1 0 1 0 0,1-1-1 0 0,-1 1 1 0 0,1-1-1 0 0,-1 1 0 0 0,0-1 1 0 0,-1 1-1 0 0,1-1 1 0 0,-1 1-1 0 0,1-1 0 0 0,-1 0 1 0 0,0 1-1 0 0,0-1 1 0 0,-2-4-1 0 0,2 7-52 0 0,0 0 0 0 0,0 1 0 0 0,0-1 0 0 0,-1 0 1 0 0,1 0-1 0 0,0 1 0 0 0,-1-1 0 0 0,1 0 0 0 0,-1 1 0 0 0,1-1 0 0 0,-1 0 1 0 0,1 1-1 0 0,-1-1 0 0 0,1 1 0 0 0,-1-1 0 0 0,0 1 0 0 0,1-1 0 0 0,-1 1 1 0 0,0-1-1 0 0,0 1 0 0 0,1 0 0 0 0,-1-1 0 0 0,0 1 0 0 0,0 0 0 0 0,1 0 1 0 0,-1 0-1 0 0,0-1 0 0 0,0 1 0 0 0,1 0 0 0 0,-1 0 0 0 0,0 0 0 0 0,0 0 1 0 0,0 0-1 0 0,1 0 0 0 0,-1 1 0 0 0,0-1 0 0 0,0 0 0 0 0,0 0 0 0 0,1 1 1 0 0,-2-1-1 0 0,-1 1 21 0 0,1 0 0 0 0,-1 0-1 0 0,0 1 1 0 0,1-1 0 0 0,0 0 0 0 0,-1 1 0 0 0,1 0 0 0 0,0-1 0 0 0,-4 5 0 0 0,4-4-62 0 0,0 1-1 0 0,-1 0 1 0 0,1 0 0 0 0,1 1 0 0 0,-1-1 0 0 0,0 0 0 0 0,1 1-1 0 0,-1-1 1 0 0,0 5 0 0 0,2-5-34 0 0,0-1 1 0 0,-1 1-1 0 0,1 0 1 0 0,1-1-1 0 0,-1 1 1 0 0,0 0-1 0 0,1-1 0 0 0,-1 1 1 0 0,1 0-1 0 0,0-1 1 0 0,0 1-1 0 0,0-1 0 0 0,2 4 1 0 0,2 6-99 0 0,1-1 1 0 0,1 0-1 0 0,0 0 0 0 0,11 12 1 0 0,-14-19-196 0 0,0 0 0 0 0,0 0 0 0 0,0-1 0 0 0,1 1 0 0 0,0-1 0 0 0,-1 0 0 0 0,1 0 0 0 0,1 0 0 0 0,-1-1 0 0 0,0 0 0 0 0,0 0 0 0 0,7 2 0 0 0,6-2-1869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9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85 268 6447 0 0,'-3'-6'98'0'0,"3"5"-54"0"0,-1 0 1 0 0,1 0-1 0 0,-1 0 0 0 0,0 0 1 0 0,1 0-1 0 0,0-1 0 0 0,-1 1 1 0 0,1 0-1 0 0,0 0 0 0 0,-1-2 1 0 0,-19 9 65 0 0,17-5 366 0 0,0 0-1 0 0,0 0 0 0 0,0 1 1 0 0,1-1-1 0 0,-1 1 0 0 0,0 0 1 0 0,1 0-1 0 0,-1-1 0 0 0,0 2 0 0 0,1-1 1 0 0,0 0-1 0 0,0 0 0 0 0,0 1 1 0 0,0-1-1 0 0,0 1 0 0 0,0 0 1 0 0,1 0-1 0 0,-1-1 0 0 0,1 1 0 0 0,-2 5 1 0 0,1-1-244 0 0,0 0 0 0 0,1 0 0 0 0,0 0 0 0 0,0 0 0 0 0,1 0 0 0 0,-1 0 1 0 0,2 0-1 0 0,0 10 0 0 0,0-11-219 0 0,1 0 1 0 0,-1 0-1 0 0,1 0 1 0 0,1 0-1 0 0,-1-1 0 0 0,1 1 1 0 0,0 0-1 0 0,0-1 1 0 0,0 0-1 0 0,1 0 1 0 0,8 9-1 0 0,-5-6-209 0 0,0-1-1 0 0,1 0 0 0 0,0-1 1 0 0,1 1-1 0 0,0-2 1 0 0,12 8-1 0 0,-17-11-351 0 0,1-1 0 0 0,0 1 0 0 0,-1-1-1 0 0,1 0 1 0 0,9 2 0 0 0,6-3-4955 0 0</inkml:trace>
  <inkml:trace contextRef="#ctx0" brushRef="#br0" timeOffset="1">367 0 7367 0 0,'0'0'656'0'0,"0"10"-528"0"0,-4 6-128 0 0,0 6 968 0 0,4 2 168 0 0,0 2 32 0 0,6-2 8 0 0,-2-2-680 0 0,2 2-136 0 0,2 2-24 0 0,2 2-8 0 0,0 2-232 0 0,2 2-96 0 0,0 2 64 0 0,-2-2-3864 0 0,-4 0-776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5:00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36 156 3679 0 0,'-2'-1'284'0'0,"-1"-3"428"0"0,-1-1 0 0 0,1 1-1 0 0,0-1 1 0 0,0 0 0 0 0,0 0 0 0 0,0 0-1 0 0,1 0 1 0 0,0-1 0 0 0,0 1-1 0 0,0 0 1 0 0,1-1 0 0 0,-1-6-1 0 0,2 10-383 0 0,0 0 0 0 0,0 0 0 0 0,0 0-1 0 0,0 0 1 0 0,1 0 0 0 0,-1-1 0 0 0,1 1-1 0 0,0 0 1 0 0,-1 0 0 0 0,1 0 0 0 0,0 0 0 0 0,0 0-1 0 0,0 1 1 0 0,1-1 0 0 0,1-2 0 0 0,-1 1-420 0 0,0 1 1 0 0,1 0 0 0 0,-1-1-1 0 0,1 1 1 0 0,0 0 0 0 0,5-3 0 0 0,1 1 28 0 0,0-1 0 0 0,1 1 1 0 0,-1 0-1 0 0,1 1 1 0 0,0 1-1 0 0,0-1 1 0 0,0 1-1 0 0,0 1 1 0 0,0 0-1 0 0,1 0 0 0 0,13 2 1 0 0,3 1-553 0 0,5 1-643 0 0,-11 2-2965 0 0,-6 1-512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5:00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26 179 4607 0 0,'0'0'354'0'0,"-1"1"-233"0"0,-14 16 1992 0 0,5-6 5653 0 0,12-13-7953 0 0,0-1 1 0 0,-1 0-1 0 0,0 0 1 0 0,1 0-1 0 0,-1 0 1 0 0,0 0-1 0 0,0 0 1 0 0,0 0-1 0 0,0-5 1 0 0,2-7-671 0 0,-1 10 329 0 0,1 0 0 0 0,-1 1-1 0 0,1-1 1 0 0,0 1 0 0 0,0-1-1 0 0,0 1 1 0 0,1 0 0 0 0,5-5-1 0 0,-3 3-323 0 0,-1 1-1 0 0,0-1 1 0 0,5-8-1 0 0,20-38-1191 0 0,-28 50 2391 0 0,-1 0-1 0 0,1-1 1 0 0,0 1-1 0 0,0 0 1 0 0,0 0-1 0 0,0 0 1 0 0,1 0-1 0 0,-1 0 1 0 0,0 1-1 0 0,1-1 1 0 0,-1 1-1 0 0,1-1 1 0 0,0 1-1 0 0,-1 0 1 0 0,1 0-1 0 0,3-1 1 0 0,-4 2 763 0 0,-1 2-947 0 0,-1 0 0 0 0,1 0-1 0 0,-1 0 1 0 0,1 0-1 0 0,-1 0 1 0 0,0 0-1 0 0,1 0 1 0 0,-1 0 0 0 0,0 0-1 0 0,-1 0 1 0 0,1 4-1 0 0,-8 24 1152 0 0,3-12-457 0 0,3-8-550 0 0,1 0 1 0 0,0 0 0 0 0,0 0 0 0 0,1 0 0 0 0,0 0-1 0 0,1 0 1 0 0,1 0 0 0 0,-1 0 0 0 0,1 0 0 0 0,1 0-1 0 0,0-1 1 0 0,4 10 0 0 0,-4-13-283 0 0,-1 0 0 0 0,1 0 0 0 0,1-1 1 0 0,-1 0-1 0 0,1 1 0 0 0,0-1 0 0 0,0-1 0 0 0,0 1 0 0 0,1 0 0 0 0,0-1 1 0 0,0 0-1 0 0,0 0 0 0 0,0-1 0 0 0,1 1 0 0 0,-1-1 0 0 0,1 0 0 0 0,0-1 1 0 0,0 1-1 0 0,0-1 0 0 0,7 1 0 0 0,-11-2-13 0 0,1-1 0 0 0,-1 1 0 0 0,1-1 0 0 0,0 0 1 0 0,-1 0-1 0 0,1 0 0 0 0,-1 0 0 0 0,1 0 0 0 0,0-1 0 0 0,-1 1 0 0 0,1-1 1 0 0,-1 0-1 0 0,1 0 0 0 0,-1 0 0 0 0,0 0 0 0 0,4-2 0 0 0,-3 1 19 0 0,0-1-1 0 0,0 1 1 0 0,0-1 0 0 0,-1 1-1 0 0,1-1 1 0 0,-1 0-1 0 0,0 0 1 0 0,1 0-1 0 0,-2 0 1 0 0,4-5-1 0 0,-2-2 46 0 0,1 1 0 0 0,-1-1 0 0 0,0 1 0 0 0,-1-1 0 0 0,0 0 0 0 0,-1 0-1 0 0,0-16 1 0 0,-1 16-57 0 0,-1 0-1 0 0,0 1 0 0 0,0-1 1 0 0,-1 1-1 0 0,-1-1 0 0 0,-3-8 1 0 0,-26-53-3177 0 0,31 68 2801 0 0,-5-9-1601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5:00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5527 0 0,'3'3'64'0'0,"0"0"0"0"0,-1 1 0 0 0,1-1-1 0 0,-1 1 1 0 0,0 0 0 0 0,0-1 0 0 0,0 1-1 0 0,2 7 1 0 0,6 35 884 0 0,-3-16 2689 0 0,5 14 1791 0 0,1-3-3471 0 0,-12-39-1758 0 0,-1-2-192 0 0,0 0 1 0 0,0 1-1 0 0,0-1 1 0 0,0 0-1 0 0,0 0 1 0 0,1 1-1 0 0,-1-1 1 0 0,0 0-1 0 0,0 1 1 0 0,0-1-1 0 0,0 0 1 0 0,0 1-1 0 0,1-1 1 0 0,-1 0-1 0 0,0 0 1 0 0,0 1-1 0 0,1-1 0 0 0,-1 0 1 0 0,0 0-1 0 0,0 0 1 0 0,1 1-1 0 0,-1-1 1 0 0,0 0-1 0 0,0 0 1 0 0,1 0-1 0 0,-1 0 1 0 0,0 0-1 0 0,1 1 1 0 0,-1-1-1 0 0,0 0 1 0 0,1 0-1 0 0,-1 0 1 0 0,0 0-1 0 0,1 0 1 0 0,-1 0-1 0 0,0 0 1 0 0,1 0-1 0 0,-1 0 0 0 0,0 0 1 0 0,1 0-1 0 0,-1 0 1 0 0,0-1-1 0 0,1 1 1 0 0,-1 0-1 0 0,2 0 2 0 0,-1-1-1 0 0,0 1 1 0 0,1-1-1 0 0,-1 1 1 0 0,0-1-1 0 0,0 1 0 0 0,0-1 1 0 0,1 0-1 0 0,-1 1 1 0 0,1-2-1 0 0,4-7-11 0 0,0-1 0 0 0,0 0-1 0 0,-1 0 1 0 0,0 0 0 0 0,5-18 0 0 0,-2 6-170 0 0,11-20-761 0 0,28-46 0 0 0,-45 85 980 0 0,0 0 1 0 0,0 0-1 0 0,0 0 0 0 0,1 0 0 0 0,-1 0 0 0 0,1 0 0 0 0,0 1 0 0 0,0-1 1 0 0,0 1-1 0 0,0 0 0 0 0,0 0 0 0 0,1 0 0 0 0,-1 0 0 0 0,1 0 1 0 0,-1 1-1 0 0,1 0 0 0 0,-1 0 0 0 0,1 0 0 0 0,0 0 0 0 0,0 0 0 0 0,-1 1 1 0 0,1-1-1 0 0,0 1 0 0 0,0 0 0 0 0,0 0 0 0 0,-1 1 0 0 0,1-1 1 0 0,0 1-1 0 0,0 0 0 0 0,-1 0 0 0 0,1 0 0 0 0,0 0 0 0 0,-1 1 0 0 0,1-1 1 0 0,-1 1-1 0 0,0 0 0 0 0,0 0 0 0 0,4 3 0 0 0,9 8 555 0 0,-1 0-1 0 0,0 1 0 0 0,19 24 1 0 0,-19-21-373 0 0,1 0 0 0 0,27 22 1 0 0,-4-9-1505 0 0,-21-16-263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5:01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486 0 4143 0 0,'0'0'191'0'0,"1"5"-11"0"0,4 20 11305 0 0,-17-21-10541 0 0,-4 0-79 0 0,1 0 0 0 0,-25 2 0 0 0,-3 0 228 0 0,-138 26 1107 0 0,145-26-2156 0 0,-40 10 0 0 0,64-12-44 0 0,1 1 0 0 0,0-1 0 0 0,-20 13 0 0 0,25-12-15 0 0,5-4-93 0 0,4-13-9218 0 0,0 0 4231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5:01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5063 0 0,'-1'1'232'0'0,"-2"1"-84"0"0,1 1-1 0 0,-1-1 0 0 0,0 0 0 0 0,0 0 0 0 0,0 0 0 0 0,0-1 0 0 0,-6 3 1 0 0,6-3 344 0 0,1 0 0 0 0,0 0 0 0 0,-1 0 0 0 0,1 1 0 0 0,0-1 0 0 0,0 1 1 0 0,0-1-1 0 0,0 1 0 0 0,-2 2 0 0 0,-3 4 224 0 0,2 1 1 0 0,-1 1-1 0 0,1-1 0 0 0,0 1 1 0 0,1 0-1 0 0,0 0 0 0 0,-2 10 1 0 0,4-13-435 0 0,0-1-117 0 0,1 0 0 0 0,0 0 1 0 0,0 1-1 0 0,1-1 0 0 0,0 0 0 0 0,0 0 0 0 0,0 0 0 0 0,1 1 0 0 0,0-1 0 0 0,3 12 0 0 0,-3-17-90 0 0,0 1-1 0 0,0 0 1 0 0,0 0 0 0 0,0-1-1 0 0,0 1 1 0 0,0-1-1 0 0,1 1 1 0 0,-1-1 0 0 0,1 0-1 0 0,-1 1 1 0 0,3 0 0 0 0,4 5 205 0 0,37 53 1064 0 0,-40-53-1293 0 0,1-1 0 0 0,0 1-1 0 0,0-1 1 0 0,0 0 0 0 0,1-1-1 0 0,0 1 1 0 0,0-1 0 0 0,0-1-1 0 0,1 1 1 0 0,0-1 0 0 0,-1-1-1 0 0,1 1 1 0 0,1-1-1 0 0,8 2 1 0 0,24 3-1515 0 0,0-5-3310 0 0,-13-2-2228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6:47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1839 0 0,'0'0'1104'0'0,"6"12"-8"0"0,-2-4 32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44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31 2759 0 0,'0'0'126'0'0,"-9"-13"20"0"0,9 12 54 0 0,-1 0 0 0 0,0 0 0 0 0,0 1 0 0 0,1-1 0 0 0,-1 0 0 0 0,0 1-1 0 0,0-1 1 0 0,0 1 0 0 0,0-1 0 0 0,0 1 0 0 0,0 0 0 0 0,0-1-1 0 0,0 1 1 0 0,0 0 0 0 0,0-1 0 0 0,0 1 0 0 0,0 0 0 0 0,0 0 0 0 0,-2 0-1 0 0,0 0 1127 0 0,-4-2-519 0 0,1 1-1 0 0,-1-1 1 0 0,0 1-1 0 0,0 1 1 0 0,1-1-1 0 0,-9 1 1 0 0,8 1-634 0 0,0 0 1 0 0,0 0-1 0 0,0 1 1 0 0,0 0-1 0 0,1 0 1 0 0,-1 1-1 0 0,1-1 0 0 0,-1 1 1 0 0,1 1-1 0 0,0-1 1 0 0,0 1-1 0 0,0 0 1 0 0,1 1-1 0 0,0-1 1 0 0,0 1-1 0 0,-6 6 1 0 0,-6 8 291 0 0,10-12-347 0 0,0 0 0 0 0,1 1 1 0 0,-1 0-1 0 0,2 0 1 0 0,-1 0-1 0 0,1 1 0 0 0,1-1 1 0 0,-8 19-1 0 0,4-1 41 0 0,2 1 0 0 0,0 0 0 0 0,-2 37 0 0 0,6-46-151 0 0,2 0 0 0 0,0 0 1 0 0,2 0-1 0 0,0 0 0 0 0,0 0 0 0 0,7 20 0 0 0,-6-26-5 0 0,2-1 0 0 0,0 1-1 0 0,0-1 1 0 0,1 1 0 0 0,0-1-1 0 0,1-1 1 0 0,0 0 0 0 0,1 0 0 0 0,14 15-1 0 0,-11-15 10 0 0,0 0 1 0 0,0-1-1 0 0,1-1 0 0 0,1 0 1 0 0,-1 0-1 0 0,1-1 0 0 0,0-1 0 0 0,1 0 1 0 0,0-1-1 0 0,0 0 0 0 0,0-1 0 0 0,0-1 1 0 0,1 0-1 0 0,17 0 0 0 0,-21-2 0 0 0,1 0 1 0 0,-1-2-1 0 0,1 1 0 0 0,-1-2 0 0 0,0 1 0 0 0,1-1 1 0 0,-1-1-1 0 0,0 0 0 0 0,0-1 0 0 0,-1 0 1 0 0,1-1-1 0 0,-1 0 0 0 0,0 0 0 0 0,0-1 0 0 0,-1 0 1 0 0,1-1-1 0 0,-1 0 0 0 0,14-15 0 0 0,-13 10 44 0 0,-1 1-1 0 0,-1-2 1 0 0,0 1-1 0 0,0-1 0 0 0,-2-1 1 0 0,1 1-1 0 0,-2-1 1 0 0,0 0-1 0 0,4-15 1 0 0,-4 4 151 0 0,0 1 1 0 0,-2-1-1 0 0,0 0 1 0 0,-2-40-1 0 0,-2 52-98 0 0,0-1-1 0 0,0 1 1 0 0,-2-1-1 0 0,1 1 1 0 0,-2 0-1 0 0,0 0 1 0 0,-6-13-1 0 0,6 16-34 0 0,-2 0 0 0 0,1 1 0 0 0,-1 0 0 0 0,0 0 0 0 0,-1 1 0 0 0,0 0 0 0 0,-1 0 0 0 0,1 1 0 0 0,-13-9 0 0 0,7 6-8 0 0,-1 0 0 0 0,0 2 0 0 0,-1-1-1 0 0,-24-8 1 0 0,28 13-66 0 0,0 0-1 0 0,0 1 0 0 0,0 0 1 0 0,-1 1-1 0 0,1 0 0 0 0,-1 1 1 0 0,-15 0-1 0 0,23 2-88 0 0,0-1-1 0 0,0 1 1 0 0,0 0 0 0 0,-1 0-1 0 0,1 0 1 0 0,0 0 0 0 0,0 1-1 0 0,1 0 1 0 0,-1 0 0 0 0,0 0-1 0 0,0 0 1 0 0,-3 3-1 0 0,4-2-689 0 0,0-1 0 0 0,1 1 0 0 0,-1-1 0 0 0,1 1 0 0 0,-1 0 0 0 0,1 0 0 0 0,0 0 0 0 0,-2 6 0 0 0,-3 8-5676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45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8031 0 0,'0'0'5395'0'0,"3"0"-4950"0"0,23 2 1177 0 0,31 0-1 0 0,-56-2-1584 0 0,32 0 1527 0 0,65 10 0 0 0,-55 3-933 0 0,-31-9-387 0 0,23 5 1 0 0,168 13 679 0 0,-168-21-813 0 0,0-1 0 0 0,0-1 0 0 0,42-8 0 0 0,-65 8-33 0 0,0 0 0 0 0,0 1 0 0 0,21 3 0 0 0,-2 0 78 0 0,29 3 68 0 0,-34-3-97 0 0,48 0 1 0 0,-24-6-9 0 0,32-1 151 0 0,-46 2-88 0 0,48-9 0 0 0,-41 5-117 0 0,-11 0 4 0 0,-23 4-36 0 0,0 0 0 0 0,0 1 0 0 0,18-1-1 0 0,83 3 199 0 0,-88-2-183 0 0,0-1 1 0 0,0-1-1 0 0,21-6 0 0 0,57-9 264 0 0,4 2-37 0 0,-78 11-167 0 0,28-2 1 0 0,-2 1-35 0 0,-33 4-45 0 0,28 0 0 0 0,-29 2-32 0 0,34-4 1 0 0,-4-1 46 0 0,-31 3-37 0 0,-1 1-1 0 0,19-6 1 0 0,88-14 39 0 0,-63 13 47 0 0,-51 6-87 0 0,0-1 1 0 0,0 0 0 0 0,-1 0 0 0 0,10-5-1 0 0,-10 4-2 0 0,-1 1-1 0 0,1 0 0 0 0,0 0 1 0 0,0 1-1 0 0,10-2 0 0 0,-8 2 6 0 0,0 1 0 0 0,1 1 1 0 0,-1-1-1 0 0,1 2 0 0 0,-1-1 0 0 0,12 3 0 0 0,-15-1-2 0 0,0-1 0 0 0,0 0 0 0 0,0-1 1 0 0,1 0-1 0 0,-1 0 0 0 0,0 0 0 0 0,0-1 0 0 0,12-2 0 0 0,-10 0-7 0 0,-8 2 0 0 0,0 1 0 0 0,1-1 0 0 0,-1 0 0 0 0,0 1 0 0 0,1 0 0 0 0,-1-1 0 0 0,1 1 0 0 0,-1 0 0 0 0,1 0 0 0 0,-1 0 0 0 0,3 0 0 0 0,18 1 0 0 0,6 1 0 0 0,-19 0 0 0 0,-6-2 0 0 0,9 0 36 0 0,-11-1-34 0 0,0 0 0 0 0,0 0 0 0 0,0 1 0 0 0,0-1 0 0 0,0 1 0 0 0,0-1 0 0 0,0 0 0 0 0,0 1 0 0 0,0 0 0 0 0,0-1 0 0 0,0 1 0 0 0,0 0 0 0 0,1-1 0 0 0,1 0-2 0 0,14-3 0 0 0,-14 3 3 0 0,15 4-27 0 0,10 5-1051 0 0,-27-7 794 0 0,6-6-1759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8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9215 0 0,'0'0'1640'0'0,"1"2"-908"0"0,5 9-313 0 0,-1 0-1 0 0,-1 0 0 0 0,0 1 1 0 0,0 0-1 0 0,-1-1 1 0 0,2 19-1 0 0,3 79 801 0 0,-7-77-803 0 0,3 384 2375 0 0,-4-110-4840 0 0,1-263-2105 0 0,-2-3-1330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46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0 599 9071 0 0,'0'0'7579'0'0,"1"-2"-7012"0"0,3-3-267 0 0,-1 0 0 0 0,1 1 0 0 0,0-1 0 0 0,0 1 0 0 0,0-1 0 0 0,1 1 0 0 0,8-5 0 0 0,4-2 345 0 0,19-9 1 0 0,-18 11-150 0 0,19-14 0 0 0,13-16-39 0 0,-2-3 0 0 0,58-64 0 0 0,-15 20-421 0 0,-13 14-8 0 0,-16 3-1613 0 0,-2 0-310 0 0,-56 66 1359 0 0,3-4 140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46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0 919 0 0,'0'0'13400'0'0,"2"1"-12824"0"0,7 4 141 0 0,-1 0-1 0 0,0 0 1 0 0,-1 1-1 0 0,0 0 1 0 0,12 12-1 0 0,29 40 1236 0 0,-35-39-1473 0 0,-2 0 0 0 0,11 22 0 0 0,-16-26-273 0 0,2 0 0 0 0,0-1-1 0 0,1 0 1 0 0,1 0 0 0 0,15 16 0 0 0,18 16 19 0 0,-25-26-250 0 0,1 0 1 0 0,36 29 0 0 0,-40-39-355 0 0,11 7-1931 0 0,-14-11 948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48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53 455 0 0,'0'0'7516'0'0,"6"-2"-5073"0"0,16-6-1110 0 0,-16 6 2678 0 0,-4 1-3660 0 0,92-17 2083 0 0,-84 15-2330 0 0,-7 1-95 0 0,0 1-1 0 0,0 0 1 0 0,-1 0-1 0 0,1 0 1 0 0,0 1-1 0 0,0-1 1 0 0,5 0-1 0 0,-2 1-17 0 0,-4 0-58 0 0,9-4-545 0 0,-2 5-19 0 0,-9-1 558 0 0,0 1 0 0 0,1-1 0 0 0,-1 0 0 0 0,0 0-1 0 0,0 0 1 0 0,0 0 0 0 0,1 0 0 0 0,-1 0 0 0 0,0 0 0 0 0,0 0-1 0 0,1 0 1 0 0,-1 0 0 0 0,0 0 0 0 0,0 0 0 0 0,1 0 0 0 0,-1 0-1 0 0,0 0 1 0 0,0 0 0 0 0,0 0 0 0 0,1 0 0 0 0,-1 0 0 0 0,0 0-1 0 0,0 0 1 0 0,1 0 0 0 0,-1 0 0 0 0,0 0 0 0 0,0-1 0 0 0,0 1-1 0 0,1 0 1 0 0,-1 0 0 0 0,0 0 0 0 0,0 0 0 0 0,0-1 0 0 0,9-5-1637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48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16 10047 0 0,'0'0'463'0'0,"-1"2"-14"0"0,-2 6 4226 0 0,6-7-4527 0 0,6 1-90 0 0,0 0 0 0 0,0 0-1 0 0,0-1 1 0 0,1 0 0 0 0,-1-1 0 0 0,0 0 0 0 0,18-2 0 0 0,-27 2-65 0 0,1 0 1 0 0,-1 0-1 0 0,1 0 0 0 0,-1 0 1 0 0,1 0-1 0 0,0 0 1 0 0,-1 0-1 0 0,1-1 1 0 0,-1 1-1 0 0,1 0 1 0 0,-1 0-1 0 0,1-1 1 0 0,-1 1-1 0 0,1 0 1 0 0,-1-1-1 0 0,0 1 1 0 0,1 0-1 0 0,-1-1 1 0 0,1 1-1 0 0,-1-1 1 0 0,0 1-1 0 0,1-1 1 0 0,-1 1-1 0 0,0-1 1 0 0,1 1-1 0 0,-1-1 0 0 0,0 0 1 0 0,1 0-45 0 0,17-16-4841 0 0,-11 11 100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48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84 217 9727 0 0,'0'0'2227'0'0,"2"-1"-1588"0"0,19-18 1223 0 0,-21 19-1847 0 0,0-1-1 0 0,0 1 0 0 0,0 0 0 0 0,0 0 1 0 0,0 0-1 0 0,0 0 0 0 0,1-1 0 0 0,-1 1 1 0 0,0 0-1 0 0,0 0 0 0 0,0 0 0 0 0,0 0 1 0 0,0 0-1 0 0,0-1 0 0 0,1 1 0 0 0,-1 0 1 0 0,0 0-1 0 0,0 0 0 0 0,0 0 0 0 0,0 0 1 0 0,1 0-1 0 0,-1 0 0 0 0,0 0 0 0 0,0 0 1 0 0,0 0-1 0 0,1 0 0 0 0,-1-1 0 0 0,0 1 1 0 0,0 0-1 0 0,0 0 0 0 0,0 0 0 0 0,1 1 1 0 0,17-4 556 0 0,4-2-505 0 0,-20 5-134 0 0,7-2-1179 0 0</inkml:trace>
  <inkml:trace contextRef="#ctx0" brushRef="#br0" timeOffset="1">6 52 11719 0 0,'0'0'1060'0'0,"-1"-1"-869"0"0,-4 0 2769 0 0,7 0-2716 0 0,50-23 565 0 0,-38 18-655 0 0,-12 5-136 0 0,0 0 0 0 0,0 0 1 0 0,1 0-1 0 0,-1 1 1 0 0,1-1-1 0 0,-1 1 0 0 0,1 0 1 0 0,-1-1-1 0 0,4 1 0 0 0,0 0 8 0 0,0 0-1 0 0,0-1 1 0 0,0 0-1 0 0,9-2 0 0 0,17-4-3047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0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35 9183 0 0,'0'0'450'0'0,"0"2"-196"0"0,-4 18 88 0 0,4-18 660 0 0,2 20 602 0 0,-2-20-1177 0 0,0 10 390 0 0,-16 103 2306 0 0,12-92-2640 0 0,-7 25 0 0 0,-4 18-52 0 0,1 11-20 0 0,7-28 10 0 0,6-47-355 0 0,2 0 4 0 0,-1-1-54 0 0,1 1-1 0 0,-1-1 1 0 0,1 1-1 0 0,0-1 0 0 0,-1 0 1 0 0,1 1-1 0 0,0-1 1 0 0,0 0-1 0 0,0 1 1 0 0,0-1-1 0 0,0 0 1 0 0,0 0-1 0 0,0 0 0 0 0,0 0 1 0 0,1 0-1 0 0,0 1 1 0 0,1-1 2 0 0,-1-1-1 0 0,1 1 1 0 0,-1 0 0 0 0,1-1 0 0 0,-1 1-1 0 0,1-1 1 0 0,-1 0 0 0 0,1 1 0 0 0,-1-2-1 0 0,1 1 1 0 0,0 0 0 0 0,2-1 0 0 0,4 0 2 0 0,5 0 3 0 0,-1 0 0 0 0,1-2-1 0 0,-1 1 1 0 0,0-2 0 0 0,0 0 0 0 0,0 0 0 0 0,0-1 0 0 0,13-8 0 0 0,-24 11-23 0 0,22-9 80 0 0,-22 11-2 0 0,-10-17-28 0 0,1 0-155 0 0,-9-37 0 0 0,7 20 91 0 0,-39-137-747 0 0,40 141 912 0 0,0 0 0 0 0,-6-54 0 0 0,12 71-324 0 0,2 13 172 0 0,0 0-1 0 0,0 0 0 0 0,0 0 1 0 0,0 0-1 0 0,0 0 1 0 0,0 0-1 0 0,0 0 0 0 0,0 0 1 0 0,0 0-1 0 0,0 0 1 0 0,0 0-1 0 0,0 1 0 0 0,0-1 1 0 0,0 0-1 0 0,0 0 1 0 0,0 0-1 0 0,0 0 0 0 0,0 0 1 0 0,0 0-1 0 0,0 0 1 0 0,0 0-1 0 0,0 0 0 0 0,0 0 1 0 0,0 0-1 0 0,0 0 0 0 0,0 0 1 0 0,0 0-1 0 0,0 0 1 0 0,0 0-1 0 0,0 0 0 0 0,0 0 1 0 0,0 0-1 0 0,0 0 1 0 0,-1 0-1 0 0,1 0 0 0 0,0 0 1 0 0,0 0-1 0 0,0 0 1 0 0,0 0-1 0 0,0 0 0 0 0,0 1 1 0 0,0-1-1 0 0,0 0 1 0 0,0 0-1 0 0,0 0 0 0 0,0 0 1 0 0,0 0-1 0 0,0-1 1 0 0,0 1-1 0 0,0 0 0 0 0,0 0 1 0 0,0 0-1 0 0,0 0 1 0 0,-1 0-1 0 0,1 0 0 0 0,0 0 1 0 0,-2 24-43 0 0,1-12 39 0 0,0 2-57 0 0,1 26 0 0 0,1-26 105 0 0,-2 27-1 0 0,-6 52 138 0 0,2-8-188 0 0,4-69 26 0 0,-4 26 28 0 0,1-25-11 0 0,-3-4 5 0 0,2-35-211 0 0,2-8-173 0 0,2 1 1 0 0,3-38-1 0 0,-2 55 263 0 0,3-18-174 0 0,-2 17 138 0 0,0 1 1 0 0,-1-18-1 0 0,-1 17 97 0 0,1 0-1 0 0,0 1 1 0 0,1-1 0 0 0,4-15 0 0 0,-5 26 236 0 0,0 5-55 0 0,4 32-7 0 0,-3 39 0 0 0,0-12-157 0 0,-3-10-2 0 0,1-35 38 0 0,0 24-1 0 0,2-39-24 0 0,-3 14-3 0 0,-1 2 65 0 0,3-16-5 0 0,-1-4-57 0 0,0-1 0 0 0,0 1 0 0 0,1 0 0 0 0,-1-1 0 0 0,0 1 0 0 0,1 0 0 0 0,-1-4 0 0 0,1-11-80 0 0,0 0 1 0 0,2 1-1 0 0,2-19 0 0 0,2-18 11 0 0,4-6-9 0 0,-8 53 43 0 0,1 7 31 0 0,0 6 28 0 0,-3-6-31 0 0,5 23 61 0 0,0 1 0 0 0,-2 0 0 0 0,-1 1 0 0 0,-1 36 0 0 0,-5 25-41 0 0,4-84 96 0 0,6-23-53 0 0,-2 4-124 0 0,0-1 0 0 0,2-27 0 0 0,-5 29 32 0 0,0 3-3 0 0,-1 1-1 0 0,-1-14 0 0 0,1 14 5 0 0,-1 0 0 0 0,3-19 0 0 0,-1 26 27 0 0,0-29 10 0 0,-1 30-8 0 0,0 1 962 0 0,6 16-673 0 0,-3-3-201 0 0,4 23 0 0 0,3 8-73 0 0,-6-29-17 0 0,4 16-1054 0 0,-5-20-4024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1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5063 0 0,'0'0'3144'0'0,"6"-2"-1694"0"0,15-3-82 0 0,-16 4 396 0 0,3 11-280 0 0,4 12-340 0 0,16 32 1718 0 0,-24-46-2505 0 0,0 1 0 0 0,0-1 0 0 0,1 0 0 0 0,0 0-1 0 0,1-1 1 0 0,0 1 0 0 0,0-1 0 0 0,12 11 0 0 0,-15-15-327 0 0,1-1 1 0 0,-1 1-1 0 0,0-1 1 0 0,1 0 0 0 0,-1 0-1 0 0,1 0 1 0 0,0 0-1 0 0,-1-1 1 0 0,1 0-1 0 0,0 1 1 0 0,0-1 0 0 0,0-1-1 0 0,0 1 1 0 0,0-1-1 0 0,0 1 1 0 0,0-1-1 0 0,0 0 1 0 0,1 0 0 0 0,-1-1-1 0 0,0 1 1 0 0,0-1-1 0 0,6-2 1 0 0,-3 0-14 0 0,1 1-1 0 0,-1-2 1 0 0,1 1 0 0 0,-1-1 0 0 0,-1 0-1 0 0,11-8 1 0 0,7-6-334 0 0,1-2-2164 0 0,-9 7-3103 0 0,-5 3-442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4:52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0 164 1375 0 0,'2'2'4379'0'0,"28"47"2169"0"0,-17-31-5878 0 0,0 0-1 0 0,19 17 1 0 0,-29-31-544 0 0,0 0 0 0 0,0 0-1 0 0,0 1 1 0 0,-1 0 0 0 0,1-1-1 0 0,-1 1 1 0 0,3 9-1 0 0,7 14 342 0 0,-9-22-290 0 0,-5-7 80 0 0,-3-12-216 0 0,-7-84-940 0 0,5 40 456 0 0,4 45 405 0 0,1 1-1 0 0,1 0 1 0 0,0-1-1 0 0,1 0 1 0 0,0 1 0 0 0,3-17-1 0 0,-2 21 112 0 0,1 0 0 0 0,0 0-1 0 0,1 0 1 0 0,0 1 0 0 0,5-10-1 0 0,-2 4 31 0 0,-2 2 142 0 0,3-8 33 0 0,-7 17-246 0 0,1 1-1 0 0,-1-1 1 0 0,0 0 0 0 0,1 1 0 0 0,-1-1-1 0 0,1 1 1 0 0,-1-1 0 0 0,1 1 0 0 0,-1-1-1 0 0,1 1 1 0 0,-1-1 0 0 0,1 1 0 0 0,-1 0-1 0 0,1-1 1 0 0,0 1 0 0 0,-1 0 0 0 0,1-1-1 0 0,-1 1 1 0 0,1 0 0 0 0,0 0 0 0 0,-1 0-1 0 0,2-1 1 0 0,2 2 63 0 0,-1-1-1 0 0,1 1 0 0 0,-1 0 0 0 0,1 0 1 0 0,4 2-1 0 0,-2 0 28 0 0,-4-3 382 0 0,1 13-184 0 0,-2-4-271 0 0,0 0 0 0 0,-1 0 0 0 0,-3 17 0 0 0,2-18 12 0 0,0 0 1 0 0,1 0-1 0 0,0 0 0 0 0,2 14 1 0 0,-3-4 292 0 0,0-12-243 0 0,1-4 75 0 0,1 13 652 0 0,0-10-763 0 0,1 1-1 0 0,1 0 0 0 0,-1-1 1 0 0,1 0-1 0 0,0 1 0 0 0,0-1 1 0 0,0 0-1 0 0,1-1 0 0 0,0 1 1 0 0,0-1-1 0 0,0 1 1 0 0,0-1-1 0 0,1 0 0 0 0,9 6 1 0 0,-7-6-55 0 0,0 0 0 0 0,0-1 0 0 0,0 1 0 0 0,0-1 0 0 0,0-1 1 0 0,1 1-1 0 0,-1-1 0 0 0,1-1 0 0 0,0 1 0 0 0,0-1 0 0 0,9 0 1 0 0,-5-2-14 0 0,1 0 0 0 0,-1 0 1 0 0,20-6-1 0 0,-3-1-6050 0 0,-15 2-525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5:05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0 1 7367 0 0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5:0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0 9727 0 0,'0'0'432'0'0,"-6"12"88"0"0,-2-8-416 0 0,0-4-104 0 0,2 0 0 0 0,0 0 632 0 0,0 6 56 0 0,2 0-608 0 0,0 4-80 0 0,0 0 0 0 0</inkml:trace>
  <inkml:trace contextRef="#ctx0" brushRef="#br0" timeOffset="1">93 160 4607 0 0,'-14'24'200'0'0,"8"-16"48"0"0,-4 4-248 0 0,2 0 0 0 0,0 0 0 0 0,0 0 976 0 0,0-2 144 0 0,4 4 32 0 0,-2-2 200 0 0,-2-2-1352 0 0,-4-4-72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9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159 122 12639 0 0,'0'0'619'0'0,"-10"3"136"0"0,-1 4-461 0 0,1 0 0 0 0,-1 1 0 0 0,1 0 1 0 0,1 1-1 0 0,-1 0 0 0 0,1 0 0 0 0,1 1 1 0 0,0 0-1 0 0,0 1 0 0 0,1-1 0 0 0,1 2 1 0 0,-1-1-1 0 0,2 1 0 0 0,0 0 0 0 0,-6 19 0 0 0,7-15-73 0 0,1 0 0 0 0,0 1 0 0 0,1-1-1 0 0,1 1 1 0 0,0 0 0 0 0,2 0 0 0 0,0-1-1 0 0,1 1 1 0 0,0 0 0 0 0,10 31 0 0 0,-8-34-118 0 0,1 0 1 0 0,0-1-1 0 0,1 0 1 0 0,0 0 0 0 0,1 0-1 0 0,1-1 1 0 0,0 0 0 0 0,9 11-1 0 0,-12-18-82 0 0,-1-1-1 0 0,0 1 0 0 0,1-1 1 0 0,0 0-1 0 0,0-1 0 0 0,0 1 1 0 0,1-1-1 0 0,-1 0 0 0 0,1 0 1 0 0,-1-1-1 0 0,1 1 0 0 0,0-1 1 0 0,0-1-1 0 0,0 1 0 0 0,0-1 1 0 0,1 0-1 0 0,-1 0 0 0 0,0-1 1 0 0,0 0-1 0 0,12-1 0 0 0,-10 0 22 0 0,-1-1-1 0 0,1 1 0 0 0,-1-2 0 0 0,1 1 0 0 0,-1-1 1 0 0,0 0-1 0 0,0 0 0 0 0,0-1 0 0 0,0 0 0 0 0,9-7 0 0 0,-7 4 81 0 0,-1-1 0 0 0,1-1 0 0 0,-1 1 0 0 0,-1-1 0 0 0,0 0 0 0 0,9-15 0 0 0,-5 5 88 0 0,-2-1 0 0 0,0 0 1 0 0,-1-1-1 0 0,-1 1 0 0 0,-1-2 1 0 0,7-42-1 0 0,-11 48-157 0 0,-1-1-1 0 0,-1 0 1 0 0,-1 1 0 0 0,0-1 0 0 0,-1 0-1 0 0,-1 1 1 0 0,0 0 0 0 0,-1 0-1 0 0,-1 0 1 0 0,0 0 0 0 0,-2 0-1 0 0,-7-14 1 0 0,7 17-42 0 0,-1 0 0 0 0,0 0 0 0 0,0 1 0 0 0,-2 1-1 0 0,1-1 1 0 0,-1 1 0 0 0,-1 1 0 0 0,0 0 0 0 0,0 0 0 0 0,-1 1 0 0 0,-1 1 0 0 0,1 0 0 0 0,-24-11-1 0 0,32 18-152 0 0,0-1 1 0 0,-1 0-1 0 0,1 1 0 0 0,-1 0 0 0 0,1 0 0 0 0,-1 1 0 0 0,0-1 0 0 0,1 1 0 0 0,-1 0 0 0 0,-7 1 0 0 0,10-1-1053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5:05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1 7743 0 0,'0'0'344'0'0,"-2"9"72"0"0,-4-1-336 0 0,0 0-80 0 0,-2-2 512 0 0,0 0 80 0 0,0-2 632 0 0,2 4-888 0 0,6 2-232 0 0,-4-2 0 0 0,-4 0-976 0 0</inkml:trace>
  <inkml:trace contextRef="#ctx0" brushRef="#br0" timeOffset="1">262 208 4143 0 0,'-8'2'368'0'0,"-4"-2"-296"0"0,4 2-72 0 0,-2 2 0 0 0,2 2 1088 0 0,0 2 192 0 0,-4-4 48 0 0,0 4 8 0 0,4 2-1048 0 0,0-2-200 0 0,0 4-88 0 0,2-2-2640 0 0,-2-10-568 0 0</inkml:trace>
  <inkml:trace contextRef="#ctx0" brushRef="#br0" timeOffset="2">26 490 455 0 0,'-8'0'0'0'0,"6"0"0"0"0,-2 16 0 0 0,0 0 1688 0 0,-4-2 2336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6:46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2759 0 0,'0'0'7895'0'0,"1"2"-7599"0"0,1 1-230 0 0,1 0 1 0 0,0 0-1 0 0,0-1 1 0 0,0 1-1 0 0,6 2 1 0 0,1 2-174 0 0,-2-1 24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6:46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4607 0 0,'0'0'488'0'0,"-2"12"-488"0"0,2-2 984 0 0,0 2 1376 0 0,2 2-1152 0 0,2 0-784 0 0,0 0-152 0 0,0 0-32 0 0,0 0-8 0 0,2-2-168 0 0,0 2-64 0 0,0-2 0 0 0,0 0 0 0 0,8-4-1112 0 0</inkml:trace>
  <inkml:trace contextRef="#ctx0" brushRef="#br0" timeOffset="1">286 524 1375 0 0,'0'0'128'0'0,"2"14"-128"0"0,2 0 0 0 0,0 0 1272 0 0,0 0 232 0 0,0 0 40 0 0,0 2 16 0 0,4 0-1240 0 0,0 2-240 0 0,-2 0-80 0 0,2-2-2056 0 0,2 0-440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6:47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3679 0 0,'0'0'392'0'0,"4"16"-392"0"0,2 0 0 0 0,0 2 576 0 0,0 2 104 0 0,-2-2 24 0 0,2 2 0 0 0,0 0-552 0 0,2-2-152 0 0,0-2 0 0 0,0 0-1800 0 0,0 0-416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6:47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5983 0 0,'0'0'4448'0'0,"4"18"-3688"0"0,6 0-576 0 0,2-2-184 0 0,2-1-104 0 0,2-1 8 0 0,-2 0-4384 0 0</inkml:trace>
  <inkml:trace contextRef="#ctx0" brushRef="#br0" timeOffset="1">539 258 2303 0 0,'6'12'200'0'0,"0"-2"-200"0"0,2 0 1024 0 0,2 2 160 0 0,-2 0 32 0 0,2 0 0 0 0,0 0-832 0 0,0 0-160 0 0,0-2-40 0 0,2 0-8 0 0,-2 0-176 0 0,2 0 0 0 0,2 0 0 0 0,0 0-3232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6:48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5119 0 0,'0'0'224'0'0,"8"12"56"0"0,6 0-280 0 0,-2 0 0 0 0,2 0 0 0 0,-2-2 288 0 0,2 0 0 0 0,-2-2 0 0 0,4-2 0 0 0,0 0-288 0 0,0 0 0 0 0,-4 0 0 0 0</inkml:trace>
  <inkml:trace contextRef="#ctx0" brushRef="#br0" timeOffset="1">695 222 3679 0 0,'0'0'328'0'0,"8"12"-264"0"0,0 0-64 0 0,0 0 528 0 0,4 2 88 0 0,0-2 24 0 0,-2 0-2120 0 0,4-2-424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6:48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3223 0 0,'0'0'288'0'0,"12"7"-288"0"0,2 5 0 0 0,2 0 0 0 0,0-2 984 0 0,2 2 136 0 0,2 0 32 0 0,0 2 8 0 0,1-2-848 0 0,3-2-176 0 0,2 2-32 0 0,2-4-8 0 0,2 0-832 0 0,-2-2-160 0 0</inkml:trace>
  <inkml:trace contextRef="#ctx0" brushRef="#br0" timeOffset="1">881 396 5527 0 0,'10'8'488'0'0,"-2"0"-392"0"0,0 2-96 0 0,2 2 0 0 0,0 2 504 0 0,4 0 72 0 0,0 0 24 0 0,0 2 0 0 0,2 2-456 0 0,0 0-144 0 0,0-1 80 0 0,0 1-80 0 0,2-4 0 0 0,2 4 0 0 0,-2-2 0 0 0,2 0-2296 0 0,2 0-456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6:48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4143 0 0,'8'12'368'0'0,"-2"-2"-296"0"0,0 0-72 0 0,0 0 0 0 0,2-2 880 0 0,0 0 160 0 0,2-2 32 0 0,0 2 8 0 0,0 2-672 0 0,2 0-136 0 0,0-2-24 0 0,0 2-8 0 0,4 0-152 0 0,0 2-88 0 0,-2 2 96 0 0,6 0-4096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6:49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6647 0 0,'0'0'600'0'0,"2"2"-492"0"0,44 25 226 0 0,-29-19 404 0 0,22 17 0 0 0,-25-16-693 0 0,30 16 0 0 0,-42-23-53 0 0,18 2-73 0 0,-17-4 33 0 0,1-1 13 0 0,13 7 23 0 0,-11-4 78 0 0,0 1 0 0 0,0 0 0 0 0,-1 1 0 0 0,1-1 1 0 0,-1 1-1 0 0,0 0 0 0 0,0 0 0 0 0,7 8 0 0 0,4 5 447 0 0,13 21 0 0 0,-11-13-215 0 0,44 67 2538 0 0,-44-64-2339 0 0,-11-18-164 0 0,0 1 0 0 0,10 12 0 0 0,-14-21-924 0 0,0 1 0 0 0,0 0 1 0 0,0 0-1 0 0,0-1 0 0 0,1 0 0 0 0,4 3 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4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9991 0 0,'0'0'456'0'0,"7"0"-8"0"0,-3 1-387 0 0,-3-1-50 0 0,1 0 0 0 0,0 0 1 0 0,-1 0-1 0 0,1 0 0 0 0,-1 1 0 0 0,1-1 0 0 0,-1 1 1 0 0,1-1-1 0 0,1 2 0 0 0,-2-2-11 0 0,-1 1 0 0 0,1-1 0 0 0,-1 1 1 0 0,1-1-1 0 0,-1 1 0 0 0,0-1 0 0 0,1 1 0 0 0,-1 0 0 0 0,0-1 0 0 0,1 1 0 0 0,-1 0 0 0 0,0-1 1 0 0,1 1-1 0 0,-1 0 0 0 0,0-1 0 0 0,0 1 0 0 0,0 0 0 0 0,0 0 0 0 0,0-1 0 0 0,0 1 1 0 0,0 0-1 0 0,0-1 0 0 0,0 1 0 0 0,0 0 0 0 0,0 0 0 0 0,-1-1 0 0 0,1 2 0 0 0,-8 30 757 0 0,2 0 0 0 0,1 1-1 0 0,2 0 1 0 0,1-1 0 0 0,4 46-1 0 0,23 668 2840 0 0,-25-359-3006 0 0,5 0 2 0 0,4-167-65 0 0,0-5-132 0 0,3 213 366 0 0,1-19-138 0 0,-13-383-582 0 0,18 357 494 0 0,-2-156-135 0 0,-7-72-216 0 0,0-7-29 0 0,15 114 95 0 0,-2 90 214 0 0,-18-307-410 0 0,4 95 92 0 0,-8-107-120 0 0,8 228 194 0 0,3-86-155 0 0,2 14 147 0 0,11 48-41 0 0,-21-169-116 0 0,8 64 18 0 0,9 14 64 0 0,-14-104-92 0 0,7 39 34 0 0,-2-28-5 0 0,-3 1-1 0 0,1 54 1 0 0,-4-39-26 0 0,-4-12 15 0 0,-1-36-52 0 0,4 36 1 0 0,5 25-272 0 0,-7-56-542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9:09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4 8263 0 0,'-5'-3'3848'0'0,"5"3"-3790"0"0,0 0 0 0 0,0 0 1 0 0,0 0-1 0 0,0 0 0 0 0,0 0 0 0 0,0 0 0 0 0,-3 14 351 0 0,0 0 1 0 0,0 0-1 0 0,1 0 1 0 0,1 0-1 0 0,1 15 0 0 0,-3 19 143 0 0,-16 247 1496 0 0,15-216-1683 0 0,1 0-1291 0 0,10 101-1 0 0,-3-150-4888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4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30 164 6447 0 0,'0'0'499'0'0,"-2"0"-328"0"0,-15 2 437 0 0,6 2 5824 0 0,32 4-4162 0 0,-3-8-1602 0 0,-1-1 0 0 0,1 0 0 0 0,0-1 0 0 0,33-9 0 0 0,10-1 134 0 0,20 3 431 0 0,119 5 0 0 0,-56 2-526 0 0,230-26 339 0 0,-4-17-843 0 0,200-4-139 0 0,-499 42-335 0 0,-47 4-37 0 0,47-1-1 0 0,-27 5-520 0 0,-20-1-1800 0 0,35 4-1 0 0,-41 0-4090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4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60 100 9559 0 0,'-2'0'432'0'0,"-43"10"831"0"0,32-6 3194 0 0,15-5-4288 0 0,1 1 0 0 0,-1 0 0 0 0,0 0-1 0 0,0 1 1 0 0,0-1 0 0 0,0 0 0 0 0,1 1-1 0 0,2 0 1 0 0,7 2 199 0 0,31 1 610 0 0,0-3 1 0 0,0-1-1 0 0,53-8 1 0 0,59 0 608 0 0,-59 6-590 0 0,96-16-1 0 0,-66 5-444 0 0,-11 0-204 0 0,13-2-64 0 0,75-6 4 0 0,57-3-186 0 0,-162 22-76 0 0,106 12 1 0 0,-163-6-28 0 0,66 4-13 0 0,-90-8 4 0 0,-6 0-114 0 0,0 1 1 0 0,1-2 0 0 0,-1 0 0 0 0,0 0 0 0 0,0-1-1 0 0,12-4 1 0 0,-19 5-138 0 0,0 1 1 0 0,-1-1-1 0 0,1 1 0 0 0,0-1 1 0 0,0 1-1 0 0,0 0 0 0 0,0 1 0 0 0,0-1 1 0 0,5 2-1 0 0,4-1-2220 0 0,-4 0-5175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4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9671 0 0,'0'0'1819'0'0,"6"6"-52"0"0,-3-5-1534 0 0,0 0 1 0 0,0 0-1 0 0,0 0 0 0 0,0-1 1 0 0,0 1-1 0 0,0 0 1 0 0,0-1-1 0 0,0 0 1 0 0,0 0-1 0 0,0 0 1 0 0,0 0-1 0 0,0 0 1 0 0,0-1-1 0 0,4 0 1 0 0,20-1 840 0 0,85 4 2009 0 0,-44-2-1944 0 0,114-6 1157 0 0,292 8-184 0 0,-230-19-1981 0 0,-114 6-102 0 0,-30 3-13 0 0,107-6 32 0 0,-45 11-48 0 0,-133 1-40 0 0,1-1-1 0 0,53-12 0 0 0,-32 4-25 0 0,-9 2-86 0 0,24-4-225 0 0,-39 8-589 0 0,-1 0-1 0 0,36-13 1 0 0,-23 6-2150 0 0,-25 8 1444 0 0,0-2-36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4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 8375 0 0,'0'0'382'0'0,"-2"1"-6"0"0,-12 0 2268 0 0,28-6-828 0 0,1 0-1082 0 0,0 1 1 0 0,0 1-1 0 0,0 0 1 0 0,0 1 0 0 0,17 0-1 0 0,78 5 1279 0 0,-61 0-1260 0 0,168 10 1632 0 0,241 2-125 0 0,-391-16-2111 0 0,332-17 294 0 0,-188 9-385 0 0,-27 1-40 0 0,92-4-18 0 0,-48 6-2707 0 0,-201 3-207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4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4831 0 0,'0'0'4992'0'0,"0"3"-4256"0"0,2 12 99 0 0,17 89 2888 0 0,-18-99-3541 0 0,0 0 1 0 0,0 0 0 0 0,0 0 0 0 0,-1 6 0 0 0,1 6 125 0 0,16 87 1356 0 0,-11-71-1252 0 0,9 88 534 0 0,1 9-490 0 0,-2-20 21 0 0,-3-13 102 0 0,1 12 219 0 0,0 0-94 0 0,-9-80-535 0 0,-3-23-120 0 0,0 1 1 0 0,1 0-1 0 0,0-1 1 0 0,3 10-1 0 0,7 21 249 0 0,9 56 0 0 0,-10 8-56 0 0,-10-96-232 0 0,6 85 326 0 0,-2 0-130 0 0,-2-29-44 0 0,-1-54-157 0 0,5 144 134 0 0,-5-112-423 0 0,9 58 0 0 0,-9-95-4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4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3679 0 0,'0'0'284'0'0,"2"0"-186"0"0,9 3 1621 0 0,-1-2 1 0 0,1 1-1 0 0,-1-2 1 0 0,14 1 0 0 0,6 0-246 0 0,159 17 2226 0 0,36 3-1270 0 0,212-20 423 0 0,-69-3-1770 0 0,-346 2-1029 0 0,338 7 661 0 0,-1-22-297 0 0,-131-7-261 0 0,-187 18-490 0 0,-20 3-575 0 0,36-7-1 0 0,-50 6 720 0 0,0 0-1 0 0,0 0 0 0 0,0-1 1 0 0,-1 0-1 0 0,1 0 0 0 0,-1-1 1 0 0,0 1-1 0 0,0-1 0 0 0,6-5 0 0 0,-4 3-1531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0 515 3223 0 0,'0'0'10934'0'0,"2"-4"-10349"0"0,10-24 1115 0 0,-11 25-1454 0 0,1 1 0 0 0,0-1 0 0 0,0 1 0 0 0,0 0 0 0 0,0-1 0 0 0,0 1-1 0 0,5-3 1 0 0,1-2 311 0 0,2-1 34 0 0,-1 0 1 0 0,1 1 0 0 0,0 1-1 0 0,13-7 1 0 0,-13 7-229 0 0,7-2 49 0 0,1 0 0 0 0,-1 2 0 0 0,1 0 0 0 0,29-6 0 0 0,11-3 11 0 0,25-14-270 0 0,-2-3 0 0 0,0-4 1 0 0,79-50-1 0 0,-76 37-187 0 0,96-51-1921 0 0,-148 86-1168 0 0,-17 9 1315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0,'0'0'12391'0'0,"0"2"-11440"0"0,2 3-647 0 0,0-1 1 0 0,0 0 0 0 0,0 0 0 0 0,0 0 0 0 0,1 0 0 0 0,-1 0-1 0 0,1 0 1 0 0,0-1 0 0 0,0 0 0 0 0,1 1 0 0 0,-1-1-1 0 0,4 3 1 0 0,27 21 449 0 0,-19-15-399 0 0,0 1 1 0 0,19 21-1 0 0,11 24 13 0 0,57 98 1 0 0,-85-129-502 0 0,34 41-4335 0 0,-43-56-1712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7831 0 0,'6'-7'7232'0'0,"1"10"-6767"0"0,1 1-1 0 0,-1 0 0 0 0,0 0 1 0 0,0 1-1 0 0,0 0 0 0 0,8 7 1 0 0,-4-2-15 0 0,0 0 0 0 0,17 23 1 0 0,3 11-82 0 0,-7-10-302 0 0,30 33 1 0 0,-46-58-398 0 0,-1-2-216 0 0,0 1 0 0 0,0-1 0 0 0,-1 1 1 0 0,7 13-1 0 0,-7-9-1285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39 7831 0 0,'-26'-17'770'0'0,"21"14"-195"0"0,0 0 0 0 0,-1 0 0 0 0,-8-9 2382 0 0,12 14-2818 0 0,1-1 0 0 0,-1 1 0 0 0,1 0 0 0 0,0 0 0 0 0,0 0 0 0 0,0 1 0 0 0,0-1 0 0 0,0 0 0 0 0,1 0 0 0 0,-1 0 0 0 0,0 1 0 0 0,1-1 0 0 0,0 0 0 0 0,0 1 0 0 0,-1-1 0 0 0,2 5 0 0 0,0 3-35 0 0,0 0 0 0 0,4 15 1 0 0,-3-17 30 0 0,3 10-105 0 0,0 1-1 0 0,1-1 1 0 0,1 0-1 0 0,1-1 1 0 0,1 0 0 0 0,0 0-1 0 0,1-1 1 0 0,0 0 0 0 0,2 0-1 0 0,0-1 1 0 0,0-1-1 0 0,2 0 1 0 0,0-1 0 0 0,0-1-1 0 0,1 0 1 0 0,0 0 0 0 0,1-2-1 0 0,1 0 1 0 0,-1-1-1 0 0,2 0 1 0 0,-1-2 0 0 0,34 11-1 0 0,-38-15 67 0 0,-1 0-1 0 0,1 0 0 0 0,0-1 1 0 0,0-1-1 0 0,13 0 1 0 0,-21-1-2 0 0,0-1 1 0 0,0 1 0 0 0,0-1-1 0 0,0 0 1 0 0,0-1 0 0 0,0 1 0 0 0,0-1-1 0 0,-1 0 1 0 0,1 0 0 0 0,0-1 0 0 0,-1 1-1 0 0,0-1 1 0 0,1 0 0 0 0,-1 0-1 0 0,5-6 1 0 0,-6 6-29 0 0,0 0 0 0 0,-1 0 0 0 0,0-1 0 0 0,0 1 0 0 0,0 0 0 0 0,0-1-1 0 0,0 1 1 0 0,-1-1 0 0 0,1 1 0 0 0,-1-1 0 0 0,0 0 0 0 0,0 0 0 0 0,-1 0 0 0 0,1 0 0 0 0,-1 1-1 0 0,0-1 1 0 0,0 0 0 0 0,0 0 0 0 0,0 0 0 0 0,-1 0 0 0 0,1 0 0 0 0,-3-6 0 0 0,1 3-25 0 0,-1 0 1 0 0,1 0-1 0 0,-1 1 1 0 0,-1-1 0 0 0,1 0-1 0 0,-1 1 1 0 0,0 0-1 0 0,-1 0 1 0 0,1 0 0 0 0,-1 1-1 0 0,-6-6 1 0 0,-5-3-52 0 0,0 1-1 0 0,-1 1 1 0 0,0 0 0 0 0,0 1-1 0 0,-2 1 1 0 0,-29-12 0 0 0,44 21-152 0 0,-1 0-1 0 0,0 0 1 0 0,0 0 0 0 0,0 1 0 0 0,-9 0 0 0 0,12 0 56 0 0,0 0-1430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1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0,'0'0'875'0'0,"3"9"-627"0"0,9 28 244 0 0,-9-28 137 0 0,-3-7-455 0 0,1 0 0 0 0,-1 0 0 0 0,1 0 1 0 0,-1-1-1 0 0,1 1 0 0 0,0 0 0 0 0,2 3 0 0 0,3 8 108 0 0,26 113 824 0 0,-16-56-899 0 0,17 81-1165 0 0,20 216 0 0 0,-49-303-3766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5527 0 0,'-15'-2'958'0'0,"14"13"3411"0"0,6 30 1308 0 0,11 21-4049 0 0,-3-14-1126 0 0,-11-41-484 0 0,15 65-18 0 0,8 78-1 0 0,-16-92-1651 0 0,-5-37-129 0 0,-1 0-3849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0,'3'14'604'0'0,"1"1"0"0"0,1-1 0 0 0,1-1 0 0 0,10 22 0 0 0,4 7 1583 0 0,11 30-1600 0 0,-8-23-1294 0 0,-3 1 0 0 0,19 73 1 0 0,-34-101-4008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0,'0'0'1152'0'0,"6"12"-1152"0"0,0-2 0 0 0,0-2 1736 0 0,4 0 328 0 0,4-3 64 0 0,2-1 16 0 0,0 0-1408 0 0,4-2-288 0 0,2-4-48 0 0,2 0-16 0 0,2-2-1160 0 0,0-1-240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5.7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0 13591 0 0,'-23'44'1035'0'0,"17"-31"-839"0"0,1 0 21 0 0,5 23-127 0 0,-1 11 988 0 0,8 65 0 0 0,15 33 207 0 0,12 90-800 0 0,-33-237-477 0 0,1 1 0 0 0,-1-1 0 0 0,0 1 0 0 0,1-1 0 0 0,-1 1 0 0 0,0-1 0 0 0,2-3 0 0 0,0-5-20 0 0,1 0 0 0 0,-2 0-1 0 0,0-1 1 0 0,0 1 0 0 0,1-19 0 0 0,1-9-105 0 0,-3 31 96 0 0,35-182-365 0 0,-32 168 380 0 0,-2 8 6 0 0,1 0 1 0 0,0 1 0 0 0,1 0 0 0 0,0-1 0 0 0,1 1-1 0 0,0 1 1 0 0,13-22 0 0 0,-17 32 56 0 0,5 13 123 0 0,0 0-99 0 0,-1 0 0 0 0,0 0 0 0 0,-1 1 0 0 0,4 22 0 0 0,4 55 124 0 0,-11-79-191 0 0,1 3 16 0 0,0 9 9 0 0,1-1-1 0 0,1 1 1 0 0,7 21-1 0 0,-4-24-37 0 0,-4-17 3 0 0,0-1 2 0 0,-3-2-4 0 0,0 1 0 0 0,1-1 0 0 0,-1 0 0 0 0,1 1 1 0 0,-1-1-1 0 0,0 0 0 0 0,1 0 0 0 0,-1 1 0 0 0,1-1 0 0 0,-1 0 0 0 0,0 0 0 0 0,1 0 1 0 0,-1 0-1 0 0,1 0 0 0 0,-1 0 0 0 0,1 0 0 0 0,-1 0 0 0 0,1 0 0 0 0,0 0 1 0 0,1-1-3 0 0,1-1 1 0 0,-1 0 0 0 0,0 0 0 0 0,0 0 0 0 0,0 0 0 0 0,0 0 0 0 0,0 0 0 0 0,0-1 0 0 0,-1 1-1 0 0,3-4 1 0 0,-2 2 0 0 0,9-16-1 0 0,-1 0 0 0 0,-1 0 0 0 0,-1-1 0 0 0,-1 0 0 0 0,6-29 0 0 0,-7 27 0 0 0,-3 13 0 0 0,3-13 0 0 0,1 1 0 0 0,17-39 0 0 0,-19 49 11 0 0,-5 12-10 0 0,0 0-1 0 0,0 1 1 0 0,0-1 0 0 0,0 0-1 0 0,0 0 1 0 0,0 0 0 0 0,0 0 0 0 0,0 0-1 0 0,0 0 1 0 0,0 0 0 0 0,1 0 0 0 0,-1 0-1 0 0,0 0 1 0 0,0 0 0 0 0,0 0-1 0 0,0 0 1 0 0,0 0 0 0 0,0 0 0 0 0,0 0-1 0 0,0 0 1 0 0,0 1 0 0 0,0-1-1 0 0,0 0 1 0 0,0 0 0 0 0,0 0 0 0 0,0 0-1 0 0,0 0 1 0 0,0 0 0 0 0,1 0 0 0 0,-1 0-1 0 0,0 0 1 0 0,0 0 0 0 0,0 0-1 0 0,0 0 1 0 0,0 0 0 0 0,0 0 0 0 0,0 0-1 0 0,0 0 1 0 0,0 0 0 0 0,0 0-1 0 0,0 0 1 0 0,0 0 0 0 0,0 0 0 0 0,1-1-1 0 0,-1 1 1 0 0,0 0 0 0 0,0 0 0 0 0,0 0-1 0 0,0 0 1 0 0,0 0 0 0 0,0 0-1 0 0,0 0 1 0 0,0 0 0 0 0,0 0 0 0 0,0 0-1 0 0,0 0 1 0 0,0 0 0 0 0,0 0 0 0 0,9 12 0 0 0,-1 0 1 0 0,0 1 0 0 0,-1 1 0 0 0,0-1-1 0 0,6 20 1 0 0,-5-9-448 0 0,1-1 0 0 0,1 0 0 0 0,1 0-1 0 0,1-1 1 0 0,20 28 0 0 0,-27-44-139 0 0,1 0 1 0 0,0-1 0 0 0,0 1-1 0 0,0-1 1 0 0,1 0-1 0 0,-1-1 1 0 0,1 1-1 0 0,11 4 1 0 0,11 2-1327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6.1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0 11719 0 0,'0'0'1060'0'0,"-1"2"-869"0"0,-1 18 189 0 0,0 0 0 0 0,1-1 0 0 0,2 1 0 0 0,0 0 0 0 0,0 0 0 0 0,2-1 0 0 0,10 37 0 0 0,-6-32-277 0 0,1-1 0 0 0,1 0 0 0 0,1-1 0 0 0,1 0 0 0 0,1-1 0 0 0,15 21 0 0 0,-23-37-90 0 0,0 0 1 0 0,0 1-1 0 0,0-2 0 0 0,1 1 0 0 0,0 0 0 0 0,7 5 0 0 0,1-5 67 0 0,-11-5-71 0 0,1 0 0 0 0,-1-1 0 0 0,1 1 0 0 0,-1 0 1 0 0,1-1-1 0 0,-1 0 0 0 0,1 0 0 0 0,-1 1 0 0 0,0-2 0 0 0,0 1 0 0 0,1 0 0 0 0,-1 0 0 0 0,0-1 0 0 0,0 1 0 0 0,0-1 0 0 0,0 1 0 0 0,0-1 0 0 0,1-2 0 0 0,3-2 11 0 0,0-1-1 0 0,-1 1 1 0 0,0-1-1 0 0,6-9 1 0 0,-4 2 16 0 0,1 0 1 0 0,-2-1 0 0 0,9-27-1 0 0,-4 3-16 0 0,-4 18 13 0 0,-2 1 0 0 0,-1-1 0 0 0,3-30 0 0 0,-7-38 1007 0 0,0 88-680 0 0,0 4-280 0 0,0 27-399 0 0,2 0-1 0 0,1 0 0 0 0,1 0 1 0 0,1-1-1 0 0,2 0 0 0 0,1 0 1 0 0,17 42-1 0 0,-13-47-1475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6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24 2303 0 0,'-20'-7'176'0'0,"16"5"59"0"0,1 1-1 0 0,0-1 1 0 0,-1 1 0 0 0,1 0 0 0 0,-1 1-1 0 0,1-1 1 0 0,-7 0 0 0 0,-4 0 3605 0 0,-23-4 1 0 0,28 3-2248 0 0,25 5-1396 0 0,-1 1 0 0 0,0 1 0 0 0,0 0 0 0 0,0 0-1 0 0,-1 2 1 0 0,0 0 0 0 0,0 0 0 0 0,-1 1 0 0 0,1 1-1 0 0,-2 0 1 0 0,18 16 0 0 0,-24-18 75 0 0,0 0-1 0 0,0 0 1 0 0,0 0 0 0 0,-1 0-1 0 0,0 1 1 0 0,-1 0 0 0 0,1 0 0 0 0,-1 0-1 0 0,3 12 1 0 0,-5-13-79 0 0,0 0 0 0 0,-1 0 0 0 0,0 1 0 0 0,0-1 0 0 0,-1 0 0 0 0,0 1 0 0 0,0-1 0 0 0,-1 0 0 0 0,0 1 0 0 0,0-1 0 0 0,0 0 0 0 0,-5 12 0 0 0,-1-4 10 0 0,0-1 0 0 0,-1 0 0 0 0,-1 0 0 0 0,0-1-1 0 0,0 0 1 0 0,-18 17 0 0 0,26-28-210 0 0,0-1-1 0 0,0 0 1 0 0,-1 0-1 0 0,1 0 1 0 0,0 0-1 0 0,-1 0 0 0 0,1 0 1 0 0,0 0-1 0 0,-1 0 1 0 0,1 0-1 0 0,-1 0 1 0 0,0-1-1 0 0,1 1 1 0 0,-1-1-1 0 0,0 1 1 0 0,-1-1-1 0 0,2 0-69 0 0,0 0 0 0 0,1 0 1 0 0,-1-1-1 0 0,1 1 0 0 0,-1 0 0 0 0,1 0 0 0 0,-1-1 1 0 0,1 1-1 0 0,-1 0 0 0 0,1-1 0 0 0,-1 1 0 0 0,1-1 0 0 0,0 1 1 0 0,-1-1-1 0 0,1 1 0 0 0,-1-1 0 0 0,1 1 0 0 0,0-1 0 0 0,0 1 1 0 0,-1-1-1 0 0,1 1 0 0 0,0-1 0 0 0,0 1 0 0 0,0-1 0 0 0,0 0 1 0 0,-1 0-1 0 0,-1-16-2410 0 0,1 0-2156 0 0,1-3-1121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6.8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11863 0 0,'2'2'540'0'0,"17"18"-120"0"0,-1 2 0 0 0,-1 0 0 0 0,27 46 0 0 0,31 81 1968 0 0,23 117-750 0 0,-97-261-1636 0 0,11 38-1331 0 0,13 90 0 0 0,-19-93-4325 0 0</inkml:trace>
  <inkml:trace contextRef="#ctx0" brushRef="#br0" timeOffset="1">95 586 8751 0 0,'-2'-32'776'0'0,"4"20"-616"0"0,0-2-160 0 0,4 0 0 0 0,4-2 1704 0 0,2 2 312 0 0,0-2 64 0 0,8 6 16 0 0,4 4-1072 0 0,5 2-224 0 0,5-2-32 0 0,6 0-16 0 0,6 2-448 0 0,6 2-88 0 0,2-2-24 0 0,0-4-5936 0 0,2-4-1192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7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150 166 4143 0 0,'-9'5'180'0'0,"0"0"-1"0"0,1 1 0 0 0,0 0 0 0 0,0 1 1 0 0,-11 11-1 0 0,-32 41 5507 0 0,46-51-5323 0 0,0 0-1 0 0,1 0 1 0 0,0 1 0 0 0,0 0 0 0 0,1-1 0 0 0,0 1 0 0 0,0 0-1 0 0,1 1 1 0 0,0-1 0 0 0,1 0 0 0 0,0 1 0 0 0,1-1 0 0 0,-1 0-1 0 0,3 18 1 0 0,0-9-173 0 0,1 0 0 0 0,1-1-1 0 0,0 1 1 0 0,1 0 0 0 0,1-1 0 0 0,15 29-1 0 0,-14-33-208 0 0,0 0 1 0 0,2 0-1 0 0,-1-1 0 0 0,1 0 0 0 0,15 13 0 0 0,-18-19 97 0 0,0 0 1 0 0,1-1-1 0 0,0 1 0 0 0,0-2 0 0 0,0 1 0 0 0,0-1 0 0 0,1 0 0 0 0,0-1 1 0 0,0 1-1 0 0,14 2 0 0 0,-19-5-51 0 0,-1 0 1 0 0,0-1-1 0 0,1 0 1 0 0,-1 0-1 0 0,1 0 1 0 0,-1 0-1 0 0,1 0 1 0 0,-1 0-1 0 0,1 0 1 0 0,-1-1-1 0 0,0 1 1 0 0,1-1-1 0 0,-1 0 0 0 0,0 0 1 0 0,1 0-1 0 0,-1 0 1 0 0,3-2-1 0 0,-2 1 5 0 0,-1 0 0 0 0,1 0 0 0 0,-1-1 0 0 0,0 1 0 0 0,0-1 0 0 0,0 1 0 0 0,0-1-1 0 0,0 0 1 0 0,0 0 0 0 0,-1 0 0 0 0,2-5 0 0 0,0-1 120 0 0,0 0-1 0 0,-1 0 1 0 0,0 0-1 0 0,-1-1 1 0 0,0 1-1 0 0,0-1 1 0 0,-1 1 0 0 0,-1-13-1 0 0,-5-25 84 0 0,-1 0 0 0 0,-16-50-1 0 0,14 66-206 0 0,-52-154-825 0 0,51 160-647 0 0,1-1 1 0 0,1 0-1 0 0,-6-36 0 0 0,9 31-4180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7.6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2759 0 0,'24'48'1174'0'0,"22"68"0"0"0,18 112 9350 0 0,-44-129-7457 0 0,-20-97-1966 0 0,-2-3-957 0 0,-1-3-104 0 0,-1 0 1 0 0,1 0-1 0 0,0 0 0 0 0,0 0 0 0 0,0 0 0 0 0,0 0 0 0 0,1-1 1 0 0,0 1-1 0 0,0-1 0 0 0,-2-6 0 0 0,-14-55 60 0 0,16 56-106 0 0,-4-17-187 0 0,-22-121-131 0 0,26 125-957 0 0,1-29 0 0 0,2 35-861 0 0,0 0-1 0 0,7-24 1 0 0,-1 11-2624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8.0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182 1 9183 0 0,'0'2'422'0'0,"-2"12"-123"0"0,-1 0 0 0 0,-1 0 0 0 0,0-1 1 0 0,-1 1-1 0 0,-1-1 0 0 0,-13 25 0 0 0,-104 181 4937 0 0,120-212-5102 0 0,0 0 0 0 0,1 0 0 0 0,0 0 0 0 0,0 1 0 0 0,1-1 0 0 0,0 0 0 0 0,0 1 0 0 0,1 14 0 0 0,0-20-52 0 0,14-3-7 0 0,-9-1-70 0 0,1 0 0 0 0,-1 0 0 0 0,1-1 0 0 0,-1 1 0 0 0,0-1 0 0 0,0-1 0 0 0,-1 1 0 0 0,1-1 0 0 0,6-6 1 0 0,6-4-4 0 0,-3 3-2 0 0,-1 0 0 0 0,-1-1 0 0 0,17-20 0 0 0,36-41-64 0 0,-64 72 65 0 0,0-1-1 0 0,1 0 0 0 0,0 0 1 0 0,-1 0-1 0 0,1 1 1 0 0,0-1-1 0 0,4-2 0 0 0,4-4 19 0 0,-9 7 89 0 0,19 19 305 0 0,-14-9-381 0 0,0 1 0 0 0,0 0 0 0 0,-1 0-1 0 0,0 0 1 0 0,-1 0 0 0 0,0 1 0 0 0,2 12 0 0 0,-2-8 9 0 0,1 0 0 0 0,13 26-1 0 0,-13-31-482 0 0,1-1 1 0 0,13 16-1 0 0,-16-21 119 0 0,0-1 0 0 0,1 0 0 0 0,-1 1 0 0 0,1-2 0 0 0,-1 1 0 0 0,1 0 0 0 0,0-1 0 0 0,0 1 1 0 0,7 2-1 0 0,3-1-5171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1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64 343 5495 0 0,'-14'-22'335'0'0,"2"4"-16"0"0,1-1 1 0 0,-14-32 0 0 0,24 50-217 0 0,1 0 1 0 0,0 0-1 0 0,0-1 0 0 0,0 1 1 0 0,0 0-1 0 0,0 0 1 0 0,0 0-1 0 0,0 0 1 0 0,0 0-1 0 0,0 0 0 0 0,0 0 1 0 0,0-1-1 0 0,1 1 1 0 0,-1 0-1 0 0,0 0 1 0 0,1 0-1 0 0,-1 0 0 0 0,1 0 1 0 0,-1 0-1 0 0,1 0 1 0 0,0 0-1 0 0,-1 1 1 0 0,1-1-1 0 0,0 0 0 0 0,0 0 1 0 0,0 0-1 0 0,-1 1 1 0 0,1-1-1 0 0,0 0 1 0 0,0 1-1 0 0,0-1 1 0 0,0 1-1 0 0,0-1 0 0 0,0 1 1 0 0,2-1-1 0 0,5-2 101 0 0,1-1-1 0 0,0 2 1 0 0,13-3 0 0 0,-10 2 115 0 0,273-51 1145 0 0,-123 26-1215 0 0,-154 26-255 0 0,280-63-522 0 0,-229 47 20 0 0,0 2-18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8.3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89 5527 0 0,'0'0'250'0'0,"-1"2"-2"0"0,-2 6-109 0 0,-1 0 118 0 0,0 1 1 0 0,1-1 0 0 0,0 1 0 0 0,1 0 0 0 0,0-1-1 0 0,0 1 1 0 0,-1 15 0 0 0,4-3 2256 0 0,0 1-1 0 0,7 34 1 0 0,-4-39-2242 0 0,0 0 0 0 0,2 0 0 0 0,0 0 0 0 0,0-1 0 0 0,2 0 0 0 0,13 22 0 0 0,-20-36-264 0 0,1-1-1 0 0,-1 1 0 0 0,1 0 0 0 0,-1 0 1 0 0,1 0-1 0 0,0-1 0 0 0,-1 1 0 0 0,1-1 1 0 0,0 0-1 0 0,4 3 0 0 0,12 4 115 0 0,-13-9-103 0 0,-2 0 0 0 0,2 0-8 0 0,-1 1 1 0 0,1-1-1 0 0,-1 0 0 0 0,1 0 0 0 0,-1-1 1 0 0,1 1-1 0 0,-1-1 0 0 0,0 0 1 0 0,0 0-1 0 0,0-1 0 0 0,0 1 0 0 0,0-1 1 0 0,-1 0-1 0 0,1 0 0 0 0,-1 0 0 0 0,0 0 1 0 0,3-4-1 0 0,4-6 5 0 0,-1 0 0 0 0,-1 0 0 0 0,11-24-1 0 0,-12 21-26 0 0,-3 9-177 0 0,1-1 0 0 0,0 1 1 0 0,0-1-1 0 0,0 1 0 0 0,12-10 0 0 0,-16 16-86 0 0,10 9-841 0 0,4 4 1113 0 0,-1 1 0 0 0,0 1 0 0 0,20 24 0 0 0,-22-23 153 0 0,-1-2-48 0 0,2 3 330 0 0,1-1 0 0 0,0 1-1 0 0,30 22 1 0 0,-40-35-290 0 0,0 0-1 0 0,0-1 1 0 0,0 1-1 0 0,1-1 1 0 0,-1 0-1 0 0,1 0 1 0 0,-1 0-1 0 0,1 0 1 0 0,-1-1-1 0 0,1 0 1 0 0,0 0-1 0 0,0 0 1 0 0,0-1-1 0 0,-1 0 1 0 0,1 0-1 0 0,0 0 1 0 0,0 0-1 0 0,0-1 1 0 0,0 1-1 0 0,-1-1 1 0 0,1-1-1 0 0,5-1 1 0 0,-5 1 30 0 0,1-1 1 0 0,-1 0 0 0 0,0 0-1 0 0,-1-1 1 0 0,1 0 0 0 0,0 1 0 0 0,-1-1-1 0 0,0-1 1 0 0,0 1 0 0 0,0-1 0 0 0,-1 1-1 0 0,1-1 1 0 0,-1 0 0 0 0,0 0 0 0 0,-1-1-1 0 0,1 1 1 0 0,-1-1 0 0 0,0 1 0 0 0,1-7-1 0 0,3-12 235 0 0,-2 0 0 0 0,-1 1 0 0 0,1-33 0 0 0,-3 36-311 0 0,3-178-899 0 0,-6 162 199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8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57 13391 0 0,'-3'-3'314'0'0,"0"1"-1"0"0,1-1 1 0 0,-1 0-1 0 0,1-1 1 0 0,-1 1-1 0 0,1 0 1 0 0,0-1-1 0 0,-2-5 0 0 0,0 0 697 0 0,3 8-930 0 0,1 0 0 0 0,0 1 0 0 0,-1-1 0 0 0,1 0-1 0 0,0 1 1 0 0,-1-1 0 0 0,1 0 0 0 0,-1 1 0 0 0,1-1 0 0 0,-1 0 0 0 0,1 1 0 0 0,-1-1 0 0 0,1 1 0 0 0,-1-1 0 0 0,0 1-1 0 0,1-1 1 0 0,-1 1 0 0 0,0 0 0 0 0,1-1 0 0 0,-1 1 0 0 0,0 0 0 0 0,0-1 0 0 0,1 1 0 0 0,-1 0 0 0 0,0 0 0 0 0,0 0-1 0 0,0 0 1 0 0,-1 0 15 0 0,1 0 0 0 0,0 1-1 0 0,-1-1 1 0 0,1 1 0 0 0,0 0-1 0 0,0-1 1 0 0,-1 1 0 0 0,1 0-1 0 0,0 0 1 0 0,0 0 0 0 0,0 0-1 0 0,0 0 1 0 0,0 0 0 0 0,-1 1 0 0 0,-3 5 254 0 0,0 1 1 0 0,0-1-1 0 0,-6 14 1 0 0,-1 5-29 0 0,1 1-1 0 0,1 1 1 0 0,2-1 0 0 0,-9 46-1 0 0,14-52-268 0 0,1 1-1 0 0,0 0 1 0 0,2-1-1 0 0,1 1 1 0 0,0 0-1 0 0,8 37 1 0 0,-7-53-58 0 0,0 0 0 0 0,0-1 1 0 0,0 1-1 0 0,0-1 1 0 0,1 1-1 0 0,0-1 0 0 0,0 0 1 0 0,1 0-1 0 0,-1 0 0 0 0,1-1 1 0 0,0 1-1 0 0,0-1 0 0 0,1 0 1 0 0,-1 0-1 0 0,1 0 0 0 0,0-1 1 0 0,0 0-1 0 0,0 0 0 0 0,0 0 1 0 0,1 0-1 0 0,-1-1 0 0 0,1 0 1 0 0,0 0-1 0 0,-1 0 0 0 0,1-1 1 0 0,0 0-1 0 0,0 0 0 0 0,0-1 1 0 0,0 1-1 0 0,0-1 0 0 0,0-1 1 0 0,12-1-1 0 0,6-2-314 0 0,-1-2 0 0 0,0 0 0 0 0,0-2 0 0 0,28-13 0 0 0,38-27-7100 0 0,-51 24 920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9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18 9215 0 0,'-14'-3'422'0'0,"12"2"-13"0"0,0 2-264 0 0,-6 2 3570 0 0,25-1 1070 0 0,4 0-3950 0 0,166-6 764 0 0,32-12-4571 0 0,-192 14 1650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7:59.4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80 494 10591 0 0,'-17'4'951'0'0,"13"-4"-833"0"0,0 1 1 0 0,0 0-1 0 0,0 0 0 0 0,0 1 1 0 0,0-1-1 0 0,0 1 0 0 0,0 0 1 0 0,1 0-1 0 0,-1 0 0 0 0,1 0 1 0 0,-4 3-1 0 0,4-2 608 0 0,-8 8 4092 0 0,18-7-4654 0 0,0-1 0 0 0,1 0 0 0 0,-1 0 1 0 0,0-1-1 0 0,1 0 0 0 0,-1 0 0 0 0,1-1 0 0 0,12 1 0 0 0,68-1 20 0 0,-73-2-136 0 0,37-1-243 0 0,55-10-1 0 0,-73 6-3232 0 0,36-12-1 0 0,-34 7-2171 0 0</inkml:trace>
  <inkml:trace contextRef="#ctx0" brushRef="#br0" timeOffset="1">838 92 6911 0 0,'-6'4'342'0'0,"0"0"0"0"0,0 0-1 0 0,0 0 1 0 0,0 0 0 0 0,1 1-1 0 0,0 0 1 0 0,0 0 0 0 0,0 1-1 0 0,0-1 1 0 0,1 1-1 0 0,0 0 1 0 0,0 0 0 0 0,1 0-1 0 0,0 1 1 0 0,0-1 0 0 0,-3 10-1 0 0,3-5 222 0 0,-1 1-1 0 0,2 0 0 0 0,0-1 0 0 0,0 1 1 0 0,1 0-1 0 0,0 0 0 0 0,1 0 0 0 0,2 18 0 0 0,-1-23-442 0 0,1 0 0 0 0,-1 0 0 0 0,1 0 0 0 0,0 0 0 0 0,1-1 0 0 0,0 1 0 0 0,0-1 0 0 0,0 1 0 0 0,1-1 0 0 0,0 0 0 0 0,0-1 0 0 0,0 1 0 0 0,1-1 0 0 0,0 1 0 0 0,10 7 0 0 0,-3-4-36 0 0,0-1-1 0 0,1-1 1 0 0,0 0-1 0 0,0 0 1 0 0,1-2 0 0 0,0 0-1 0 0,0 0 1 0 0,0-1-1 0 0,0-1 1 0 0,1 0-1 0 0,-1-1 1 0 0,1-1 0 0 0,0 0-1 0 0,-1-1 1 0 0,1-1-1 0 0,0 0 1 0 0,-1-1-1 0 0,1 0 1 0 0,-1-1 0 0 0,0-1-1 0 0,1 0 1 0 0,-2-1-1 0 0,1-1 1 0 0,-1 0-1 0 0,1-1 1 0 0,-2 0 0 0 0,14-10-1 0 0,-18 11 1 0 0,55-46 874 0 0,-56 45-795 0 0,0-1 1 0 0,-1 1 0 0 0,0-1 0 0 0,0-1 0 0 0,-1 1-1 0 0,6-12 1 0 0,-6 9 43 0 0,-1 1-1 0 0,1-1 0 0 0,-2-1 1 0 0,0 1-1 0 0,0 0 0 0 0,-1-1 1 0 0,0 1-1 0 0,0-22 0 0 0,-2 27-141 0 0,-1 0 0 0 0,0 0 0 0 0,0 0-1 0 0,0 0 1 0 0,-1 0 0 0 0,0 0-1 0 0,0 1 1 0 0,0-1 0 0 0,-1 0-1 0 0,0 1 1 0 0,0 0 0 0 0,0-1 0 0 0,-1 1-1 0 0,0 1 1 0 0,1-1 0 0 0,-2 0-1 0 0,1 1 1 0 0,-7-5 0 0 0,0 0-19 0 0,0 2 1 0 0,-1-1-1 0 0,0 2 1 0 0,-1-1-1 0 0,1 2 0 0 0,-1-1 1 0 0,0 2-1 0 0,-23-6 1 0 0,18 7-394 0 0,0 0 0 0 0,0 2 0 0 0,0 0 1 0 0,0 0-1 0 0,0 2 0 0 0,-22 3 0 0 0,0 4-910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0.1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72 2759 0 0,'4'-4'78'0'0,"1"1"0"0"0,-1 0-1 0 0,1 0 1 0 0,0 0-1 0 0,0 0 1 0 0,0 1 0 0 0,6-2-1 0 0,14-7 2502 0 0,-22 10-2229 0 0,0-1 0 0 0,0 1-1 0 0,-1 1 1 0 0,1-1 0 0 0,0 0-1 0 0,0 1 1 0 0,0-1-1 0 0,0 1 1 0 0,0 0 0 0 0,0 0-1 0 0,0 0 1 0 0,0 0 0 0 0,0 1-1 0 0,0-1 1 0 0,0 1-1 0 0,5 2 1 0 0,-4-2-123 0 0,0 1 0 0 0,0-1-1 0 0,-1 1 1 0 0,1 0 0 0 0,-1 0 0 0 0,1 1 0 0 0,-1-1-1 0 0,0 1 1 0 0,0 0 0 0 0,0 0 0 0 0,3 3 0 0 0,-5-4 255 0 0,-1 0-30 0 0,-2 5-228 0 0,0 1 0 0 0,0-1 0 0 0,-1 1 0 0 0,0-1 0 0 0,-1 0-1 0 0,1 0 1 0 0,-1-1 0 0 0,-8 11 0 0 0,-3 2 132 0 0,-26 25 0 0 0,36-40-338 0 0,1 0 1 0 0,0 0-1 0 0,-1-1 0 0 0,0 0 1 0 0,1 0-1 0 0,-1 0 0 0 0,-1 0 1 0 0,1-1-1 0 0,-6 2 1 0 0,10-4-16 0 0,0 1 0 0 0,-1-1 0 0 0,1 1 0 0 0,0-1 1 0 0,-1 0-1 0 0,1 0 0 0 0,0 0 0 0 0,-1 0 0 0 0,1 0 1 0 0,0 0-1 0 0,-1 0 0 0 0,1 0 0 0 0,0-1 0 0 0,-1 1 1 0 0,1 0-1 0 0,0-1 0 0 0,-1 1 0 0 0,1-1 0 0 0,0 0 1 0 0,0 1-1 0 0,0-1 0 0 0,0 0 0 0 0,-1 0 0 0 0,1 0 1 0 0,0 1-1 0 0,0-1 0 0 0,1 0 0 0 0,-1 0 0 0 0,0-1 1 0 0,0 1-1 0 0,0 0 0 0 0,1 0 0 0 0,-1 0 0 0 0,0 0 1 0 0,1-1-1 0 0,-1 1 0 0 0,1 0 0 0 0,0-1 0 0 0,-1 1 1 0 0,1 0-1 0 0,0-1 0 0 0,0-1 0 0 0,-1-1-8 0 0,1 0-1 0 0,0-1 1 0 0,0 1 0 0 0,0 0-1 0 0,1 0 1 0 0,-1-1 0 0 0,1 1-1 0 0,0 0 1 0 0,2-6-1 0 0,19-38-82 0 0,-9 19 62 0 0,-10 23 22 0 0,0-1 0 0 0,1 1 0 0 0,-1 0-1 0 0,1 1 1 0 0,0-1 0 0 0,1 1 0 0 0,-1-1 0 0 0,1 1-1 0 0,8-6 1 0 0,-10 9 27 0 0,0 0 1 0 0,0-1-1 0 0,0 1 0 0 0,0 1 0 0 0,1-1 1 0 0,-1 0-1 0 0,1 1 0 0 0,-1 0 1 0 0,1 0-1 0 0,-1 0 0 0 0,1 0 0 0 0,0 0 1 0 0,0 1-1 0 0,-1 0 0 0 0,1-1 0 0 0,0 2 1 0 0,0-1-1 0 0,6 1 0 0 0,8 4 110 0 0,-14-1-124 0 0,-2 0 7 0 0,2-1-104 0 0,-1 0 1 0 0,1 0 0 0 0,-1 1 0 0 0,0 0 0 0 0,0-1 0 0 0,-1 1-1 0 0,1 0 1 0 0,-1 1 0 0 0,0-1 0 0 0,0 0 0 0 0,0 1 0 0 0,-1-1-1 0 0,1 1 1 0 0,-1-1 0 0 0,1 8 0 0 0,1 10-6220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0.6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248 48 9615 0 0,'-5'-7'464'0'0,"3"3"-358"0"0,0 1 0 0 0,-1 0 0 0 0,1 0 0 0 0,-1 1 0 0 0,0-1 0 0 0,0 0 0 0 0,0 1 0 0 0,-1 0-1 0 0,1 0 1 0 0,0 0 0 0 0,-1 0 0 0 0,1 0 0 0 0,-1 1 0 0 0,0 0 0 0 0,0-1 0 0 0,-7 0 0 0 0,5 1 149 0 0,-1 1 0 0 0,1 0 0 0 0,0 0 0 0 0,-1 1 0 0 0,1-1 1 0 0,0 2-1 0 0,0-1 0 0 0,-1 0 0 0 0,-10 6 0 0 0,10-4-43 0 0,1 0 0 0 0,0 0-1 0 0,0 1 1 0 0,0 0 0 0 0,0 1 0 0 0,0-1-1 0 0,1 1 1 0 0,0 0 0 0 0,0 1 0 0 0,0-1-1 0 0,-4 8 1 0 0,4-6-47 0 0,1 0 0 0 0,-1 0 0 0 0,2 1 0 0 0,-1 0 0 0 0,1 0 0 0 0,0 0 0 0 0,0 0 0 0 0,1 0 0 0 0,-1 10 0 0 0,3-13-112 0 0,0 0 0 0 0,0 1 0 0 0,0-1 0 0 0,1 1 0 0 0,0-1 0 0 0,0 0 0 0 0,0 0 0 0 0,3 8 0 0 0,0-2 100 0 0,1-1 0 0 0,0 0 0 0 0,7 9 0 0 0,-11-16-148 0 0,2-1 0 0 0,-1 0-1 0 0,0 0 1 0 0,0 0 0 0 0,1 0 0 0 0,-1 0-1 0 0,1-1 1 0 0,0 1 0 0 0,0-1-1 0 0,-1 1 1 0 0,1-1 0 0 0,0 0 0 0 0,0 0-1 0 0,0 0 1 0 0,0-1 0 0 0,0 1-1 0 0,0-1 1 0 0,0 1 0 0 0,0-1 0 0 0,1 0-1 0 0,4-1 1 0 0,-1 1 16 0 0,0-1 1 0 0,0 0-1 0 0,0 0 0 0 0,0-1 1 0 0,0 0-1 0 0,0 0 1 0 0,0-1-1 0 0,9-5 0 0 0,-11 5 36 0 0,-1 0 0 0 0,1-1 0 0 0,-1 1 0 0 0,0-1 0 0 0,0 0 0 0 0,-1-1 0 0 0,1 1 0 0 0,-1-1 0 0 0,0 1 0 0 0,0-1 0 0 0,0 0-1 0 0,0 0 1 0 0,-1 0 0 0 0,0-1 0 0 0,0 1 0 0 0,1-11 0 0 0,-2 15 439 0 0,-2 3-389 0 0,-1 3-108 0 0,-1 1 0 0 0,2 0 0 0 0,-1-1-1 0 0,1 1 1 0 0,0 0 0 0 0,0 0 0 0 0,0 0 0 0 0,1-1 0 0 0,0 1 0 0 0,0 0 0 0 0,1 0 0 0 0,1 9-1 0 0,-1-11-174 0 0,-1-1 0 0 0,1 1 0 0 0,1 0 0 0 0,-1-1-1 0 0,0 1 1 0 0,1-1 0 0 0,-1 1 0 0 0,1-1 0 0 0,0 0-1 0 0,1 0 1 0 0,-1 1 0 0 0,0-2 0 0 0,1 1 0 0 0,-1 0-1 0 0,1 0 1 0 0,0-1 0 0 0,0 1 0 0 0,0-1 0 0 0,0 0-1 0 0,7 3 1 0 0,6 0-1344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1.0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35 119 2759 0 0,'-5'-24'575'0'0,"1"1"0"0"0,0-27-1 0 0,3 44 182 0 0,3-9 5695 0 0,7 30-2154 0 0,-2-1-4898 0 0,10 19 843 0 0,-1 0-1 0 0,17 56 1 0 0,13 76-83 0 0,-32-112-120 0 0,43 217-2570 0 0,-49-221 1224 0 0</inkml:trace>
  <inkml:trace contextRef="#ctx0" brushRef="#br0" timeOffset="1">37 580 15863 0 0,'-16'-16'704'0'0,"10"10"144"0"0,-4-2-680 0 0,6 2-168 0 0,8-4 840 0 0,6-2 136 0 0,4 0 24 0 0,4 0 8 0 0,6-2-448 0 0,6 2-88 0 0,2-4-24 0 0,4 4 0 0 0,4-1-344 0 0,5 3-104 0 0,5 4 0 0 0,2 2-9352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1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20 3679 0 0,'-2'-1'284'0'0,"-7"-4"-206"0"0,-1-3 165 0 0,3 2 4392 0 0,6 8-4049 0 0,-1-1 0 0 0,1 1 0 0 0,0-1 0 0 0,1 1 0 0 0,-1-1 0 0 0,0 1 0 0 0,0 0 0 0 0,1-1 0 0 0,-1 3 0 0 0,-4 27 488 0 0,6-6-697 0 0,1 0 1 0 0,1 0 0 0 0,11 44-1 0 0,-4-23-158 0 0,81 332-83 0 0,-60-253-276 0 0,30 99-2308 0 0,-47-187-3051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1.8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2 127 9383 0 0,'-1'-2'208'0'0,"1"-1"-162"0"0,0-1 1 0 0,0 0-1 0 0,0 0 0 0 0,0 0 0 0 0,1 0 0 0 0,-1 0 0 0 0,1 0 0 0 0,0 0 0 0 0,0 0 0 0 0,1 1 0 0 0,-1-1 0 0 0,1 0 0 0 0,0 1 0 0 0,-1-1 1 0 0,2 1-1 0 0,-1 0 0 0 0,0 0 0 0 0,1 0 0 0 0,-1 0 0 0 0,5-3 0 0 0,-2 1 125 0 0,0 0-1 0 0,1 0 1 0 0,-1 1 0 0 0,1 0-1 0 0,0 0 1 0 0,0 0 0 0 0,1 1 0 0 0,-1 0-1 0 0,1 1 1 0 0,11-4 0 0 0,-14 5-136 0 0,-1 1 1 0 0,1 0 0 0 0,-1 0-1 0 0,1 0 1 0 0,-1 0 0 0 0,1 1 0 0 0,-1-1-1 0 0,1 1 1 0 0,-1 0 0 0 0,1 0-1 0 0,-1 0 1 0 0,0 1 0 0 0,0-1 0 0 0,1 1-1 0 0,-1 0 1 0 0,0-1 0 0 0,0 1-1 0 0,-1 1 1 0 0,1-1 0 0 0,0 0 0 0 0,-1 1-1 0 0,4 3 1 0 0,5 7 170 0 0,-1 1 1 0 0,-1 0 0 0 0,12 20-1 0 0,-17-26-115 0 0,3 5 60 0 0,-1 1 0 0 0,-1-1 0 0 0,4 15-1 0 0,-6-15-74 0 0,1-1 0 0 0,1 0-1 0 0,0-1 1 0 0,9 17 0 0 0,-5-15-36 0 0,1 0 1 0 0,0-1-1 0 0,1 0 0 0 0,0-1 1 0 0,22 18-1 0 0,-24-22-31 0 0,1 0 0 0 0,0-1-1 0 0,0 0 1 0 0,0-1-1 0 0,1 0 1 0 0,0-1-1 0 0,0 0 1 0 0,17 4 0 0 0,-16-6 20 0 0,1 0 1 0 0,0 0-1 0 0,0-1 1 0 0,0-1-1 0 0,0 0 1 0 0,-1-1-1 0 0,15-2 1 0 0,-23 2 22 0 0,1 0 0 0 0,-1 0 1 0 0,0 0-1 0 0,1-1 1 0 0,-1 0-1 0 0,0 0 1 0 0,0 0-1 0 0,0 0 1 0 0,-1 0-1 0 0,1-1 1 0 0,0 0-1 0 0,-1 1 1 0 0,0-2-1 0 0,0 1 1 0 0,0 0-1 0 0,0 0 1 0 0,0-1-1 0 0,0 0 1 0 0,-1 1-1 0 0,0-1 1 0 0,0 0-1 0 0,0 0 1 0 0,0-1-1 0 0,1-4 1 0 0,-1 4 27 0 0,-1-1 0 0 0,0 0 1 0 0,0 0-1 0 0,-1 1 1 0 0,1-1-1 0 0,-1 0 0 0 0,-1 0 1 0 0,1 0-1 0 0,-1 0 1 0 0,0 0-1 0 0,0 1 0 0 0,-1-1 1 0 0,1 0-1 0 0,-1 1 1 0 0,-5-9-1 0 0,3 5-23 0 0,-1 1 1 0 0,-1 0-1 0 0,0 1 0 0 0,0-1 1 0 0,0 1-1 0 0,-1 0 1 0 0,0 1-1 0 0,-14-11 0 0 0,-24-15-339 0 0,-69-36 0 0 0,78 48-1643 0 0,22 8 74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2.2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1 350 11519 0 0,'60'203'2162'0'0,"-43"-157"544"0"0,31 62 1 0 0,-47-106-1843 0 0,-1-4-843 0 0,0 0 1 0 0,0-1 0 0 0,0 1-1 0 0,0-1 1 0 0,-1 1-1 0 0,1 0 1 0 0,-1-1-1 0 0,-1-3 1 0 0,0-3 12 0 0,-17-96-925 0 0,-4-107 1 0 0,21 169-462 0 0,4-75 1 0 0,0 103 1023 0 0,0 0 0 0 0,0 1-1 0 0,2-1 1 0 0,0 1 0 0 0,0 0-1 0 0,1 0 1 0 0,1 0 0 0 0,13-22-1 0 0,-17 32 384 0 0,1 1 0 0 0,0-1-1 0 0,-1 1 1 0 0,1 0-1 0 0,0 0 1 0 0,0 0 0 0 0,1 1-1 0 0,-1-1 1 0 0,1 1 0 0 0,-1 0-1 0 0,1 0 1 0 0,0 0-1 0 0,0 0 1 0 0,-1 1 0 0 0,1-1-1 0 0,0 1 1 0 0,1 0 0 0 0,-1 0-1 0 0,0 1 1 0 0,0-1-1 0 0,0 1 1 0 0,0 0 0 0 0,1 0-1 0 0,-1 0 1 0 0,0 1 0 0 0,0-1-1 0 0,0 1 1 0 0,0 0-1 0 0,1 0 1 0 0,5 3 0 0 0,-4-2 133 0 0,-1 1 0 0 0,0-1 0 0 0,0 1 0 0 0,-1 0 0 0 0,1 0 0 0 0,0 0 0 0 0,-1 1 1 0 0,0-1-1 0 0,0 1 0 0 0,0 0 0 0 0,0 1 0 0 0,-1-1 0 0 0,1 0 0 0 0,-1 1 0 0 0,0 0 0 0 0,-1 0 1 0 0,1 0-1 0 0,-1 0 0 0 0,0 0 0 0 0,0 0 0 0 0,-1 1 0 0 0,3 10 0 0 0,-4-6 22 0 0,0 0-1 0 0,-1 0 1 0 0,0 1 0 0 0,0-1-1 0 0,-1 0 1 0 0,0-1 0 0 0,-1 1-1 0 0,-6 14 1 0 0,-1 0 231 0 0,-29 47-1 0 0,-12 4-1294 0 0,42-63-4169 0 0,-2-3-1708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13:2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1277 12959 0 0,'0'0'595'0'0,"1"3"-18"0"0,70 279-595 0 0,-13-68-59 0 0,7 30 48 0 0,-53-187 34 0 0,96 454 350 0 0,-22 4 21 0 0,-11 121 254 0 0,25 173 144 0 0,-11-136-114 0 0,-28-261-110 0 0,30 200 179 0 0,-31-260-469 0 0,-57-340-256 0 0,39 148 152 0 0,-34-136-131 0 0,1-1 0 0 0,1 0 0 0 0,2-1 0 0 0,21 33 0 0 0,-3-15 7 0 0,1-1-1 0 0,3-1 0 0 0,65 56 1 0 0,-62-63-16 0 0,1-2 0 0 0,1-2 0 0 0,75 39 0 0 0,-57-39 44 0 0,1-3-1 0 0,84 24 0 0 0,661 129 416 0 0,-351-120-372 0 0,-190-28-81 0 0,77 6-22 0 0,26 2 0 0 0,728 78 0 0 0,-112-56 64 0 0,-281-42-3 0 0,1-16 60 0 0,226 3-23 0 0,873-32 30 0 0,-850-16-56 0 0,-492 34-73 0 0,-169 6 13 0 0,130 2 46 0 0,13 0-63 0 0,-261-1 5 0 0,328-17 0 0 0,-12-12 0 0 0,-98 14 0 0 0,-97 4 0 0 0,-146 10 0 0 0,326-28 0 0 0,-425 25 1 0 0,174-23 9 0 0,-101 17 32 0 0,-1-6-1 0 0,133-38 1 0 0,-201 40-9 0 0,0-2 0 0 0,-1-3 0 0 0,-1-1 0 0 0,-2-3 0 0 0,54-38 0 0 0,-53 28 13 0 0,-2-2 1 0 0,-1-2 0 0 0,-2-1 0 0 0,44-56 0 0 0,-69 73-10 0 0,0-1 0 0 0,-2 0 0 0 0,24-49 0 0 0,23-88 71 0 0,3-95 97 0 0,-25-6-100 0 0,10-616-65 0 0,-71-2-14 0 0,15 751-26 0 0,-13-553 168 0 0,5-228 511 0 0,21 612-599 0 0,-2-157-87 0 0,-20 128 12 0 0,-23 3-70 0 0,28 271 62 0 0,-3 1 0 0 0,-1 1 0 0 0,-31-74 0 0 0,34 103 3 0 0,3 4 0 0 0,0 2 0 0 0,-1-1 0 0 0,-2 1 0 0 0,1 0 0 0 0,-21-25 0 0 0,30 41 0 0 0,-27-30 43 0 0,-2 1-1 0 0,-45-38 1 0 0,40 44-19 0 0,-57-30 0 0 0,22 14-8 0 0,-1 1-16 0 0,-117-45 0 0 0,166 75 0 0 0,-158-57-60 0 0,32 13 56 0 0,-158-48 4 0 0,251 87-6 0 0,-232-52 87 0 0,285 66-81 0 0,-579-75 128 0 0,291 47-98 0 0,-87-7-7 0 0,-426-9-7 0 0,-168-11 21 0 0,861 48-28 0 0,-382-21-7 0 0,232 18 16 0 0,-217-5 28 0 0,312 11-46 0 0,-170 0 0 0 0,-53 3 6 0 0,4 0 64 0 0,11 4 39 0 0,-399 12 62 0 0,-103 42 34 0 0,723-43-190 0 0,-737 78 65 0 0,520-62-31 0 0,196-18-34 0 0,-45 11 8 0 0,30-3 18 0 0,-312 34 111 0 0,-1-8-233 0 0,339-33 66 0 0,-81 27 15 0 0,39-4 0 0 0,-68-8 0 0 0,119-12 0 0 0,-112 17 0 0 0,-25 21 26 0 0,-80 16 12 0 0,-17 6-38 0 0,-151 35 0 0 0,310-69 27 0 0,93-19-1 0 0,72-12-10 0 0,-21 4 18 0 0,-95 28-1 0 0,-148 56 26 0 0,204-64-46 0 0,-57 28-13 0 0,161-54 0 0 0,1 0 0 0 0,1 1 1 0 0,-29 22-1 0 0,11-8-14 0 0,30-21-10 0 0,1 0 1 0 0,0-1-1 0 0,1 1 0 0 0,-1 0 1 0 0,0 1-1 0 0,1-1 0 0 0,0 0 1 0 0,0 1-1 0 0,0-1 0 0 0,0 1 1 0 0,0 0-1 0 0,1-1 0 0 0,0 1 1 0 0,0 0-1 0 0,0 0 0 0 0,0 0 1 0 0,0 6-1 0 0,-1 7-237 0 0,2 0 1 0 0,2 30-1 0 0,-2-37 162 0 0,6 43-2391 0 0,12 54 0 0 0,-4-40-4074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2.6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227 5 10591 0 0,'-8'-1'171'0'0,"0"0"-1"0"0,0 0 1 0 0,0 1 0 0 0,-1 1-1 0 0,1-1 1 0 0,0 2-1 0 0,0-1 1 0 0,0 1-1 0 0,0 0 1 0 0,0 0-1 0 0,-8 5 1 0 0,1-1 659 0 0,2 1 0 0 0,-1 1 0 0 0,1 0 0 0 0,-24 19 1 0 0,34-25-776 0 0,1 0 1 0 0,-1 1-1 0 0,1-1 1 0 0,0 1-1 0 0,0 0 1 0 0,0-1-1 0 0,0 1 1 0 0,0 0-1 0 0,1 0 1 0 0,-1 0-1 0 0,1 1 1 0 0,0-1-1 0 0,0 0 1 0 0,0 0-1 0 0,0 1 1 0 0,0-1-1 0 0,1 1 1 0 0,-1-1 0 0 0,1 0-1 0 0,0 1 1 0 0,0-1-1 0 0,1 6 1 0 0,1-3-52 0 0,-1 0 1 0 0,1 0-1 0 0,0 0 0 0 0,1 0 1 0 0,-1 0-1 0 0,1-1 1 0 0,0 1-1 0 0,1-1 1 0 0,-1 0-1 0 0,1 0 1 0 0,6 7-1 0 0,-3-6 4 0 0,-1 0 0 0 0,1-1-1 0 0,0 0 1 0 0,1 0 0 0 0,0 0-1 0 0,-1-1 1 0 0,1 0 0 0 0,1-1 0 0 0,-1 1-1 0 0,0-2 1 0 0,1 1 0 0 0,0-1-1 0 0,-1-1 1 0 0,1 1 0 0 0,0-1-1 0 0,0-1 1 0 0,16 0 0 0 0,-20-1 9 0 0,1-1 0 0 0,-1 1 0 0 0,0 0 0 0 0,0-1 0 0 0,0 0 0 0 0,0-1-1 0 0,0 1 1 0 0,-1-1 0 0 0,1 0 0 0 0,-1 0 0 0 0,1 0 0 0 0,-1 0 0 0 0,0-1 0 0 0,5-6 0 0 0,-6 8-4 0 0,-1-1 0 0 0,0 0 0 0 0,0 0-1 0 0,0 0 1 0 0,0 0 0 0 0,-1 0 0 0 0,1 0 0 0 0,-1 0 0 0 0,0 0-1 0 0,0-1 1 0 0,0 1 0 0 0,0-1 0 0 0,-1 1 0 0 0,1-1 0 0 0,-1 1-1 0 0,0 0 1 0 0,0-1 0 0 0,0 1 0 0 0,0-1 0 0 0,-1 1 0 0 0,1-1-1 0 0,-3-6 1 0 0,-6-10-275 0 0,-2-1 0 0 0,0 1 0 0 0,-1 1 0 0 0,-1 0 0 0 0,-21-24 0 0 0,20 28-5942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2.9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119 147 4143 0 0,'1'-12'664'0'0,"-1"1"0"0"0,1-1 0 0 0,-2 0 0 0 0,-3-20 0 0 0,4 28-347 0 0,-1 0 0 0 0,-1 0 0 0 0,1 1 0 0 0,0-1 0 0 0,-1 0-1 0 0,0 1 1 0 0,0 0 0 0 0,0-1 0 0 0,0 1 0 0 0,0 0 0 0 0,-1 0-1 0 0,0 0 1 0 0,1 0 0 0 0,-1 1 0 0 0,0-1 0 0 0,0 1 0 0 0,0-1-1 0 0,-6-1 1 0 0,8 3-256 0 0,0 0 0 0 0,0 0 0 0 0,-1 1 0 0 0,1-1-1 0 0,0 1 1 0 0,-1-1 0 0 0,1 1 0 0 0,0 0 0 0 0,-1 0-1 0 0,1-1 1 0 0,0 1 0 0 0,-1 0 0 0 0,1 0 0 0 0,-1 0 0 0 0,1 0-1 0 0,0 1 1 0 0,-1-1 0 0 0,1 0 0 0 0,-1 0 0 0 0,1 1 0 0 0,0-1-1 0 0,0 1 1 0 0,-1-1 0 0 0,1 1 0 0 0,0 0 0 0 0,0 0-1 0 0,-1-1 1 0 0,1 1 0 0 0,0 0 0 0 0,0 0 0 0 0,0 0 0 0 0,0 0-1 0 0,0 0 1 0 0,1 0 0 0 0,-1 0 0 0 0,0 1 0 0 0,0-1-1 0 0,0 2 1 0 0,-3 5 8 0 0,0 0 0 0 0,1 0 0 0 0,1 0-1 0 0,-1 0 1 0 0,1 0 0 0 0,0 0 0 0 0,1 1-1 0 0,-1 13 1 0 0,2 9-13 0 0,3 31 0 0 0,-1-41-5 0 0,2 17 36 0 0,1-1 1 0 0,2 0 0 0 0,19 56-1 0 0,52 101-1677 0 0,-65-166-2205 0 0,-3-2-1200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3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79 1839 0 0,'0'0'160'0'0,"10"2"-160"0"0,2 0 2480 0 0,4-2 464 0 0,4 0 88 0 0,6-4 16 0 0,0 0-2200 0 0,4-4-440 0 0,3-4-88 0 0,9-4-24 0 0,14 2-552 0 0,4-10-104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3.6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27 9671 0 0,'0'0'440'0'0,"-3"-1"-5"0"0,-20-10-262 0 0,18 8 190 0 0,0 1 1 0 0,1 0-1 0 0,-1 0 0 0 0,0 1 0 0 0,0-1 0 0 0,0 1 0 0 0,0 1 0 0 0,0-1 0 0 0,0 0 0 0 0,-11 1 0 0 0,14 1-204 0 0,-1-1 1 0 0,0 1-1 0 0,0 0 0 0 0,0 0 0 0 0,0 0 0 0 0,0 0 0 0 0,1 0 0 0 0,-1 0 0 0 0,1 1 0 0 0,-1 0 0 0 0,1-1 0 0 0,-1 1 0 0 0,1 0 0 0 0,0 0 0 0 0,0 0 1 0 0,0 0-1 0 0,0 1 0 0 0,0-1 0 0 0,0 0 0 0 0,-2 6 0 0 0,0 0-54 0 0,0 1 0 0 0,1 0 0 0 0,0 0 1 0 0,1 0-1 0 0,0 0 0 0 0,0 0 0 0 0,1 0 0 0 0,0 17 0 0 0,7 78 20 0 0,-5-95-117 0 0,4 20-8 0 0,1-1 1 0 0,1 0 0 0 0,2 0 0 0 0,19 41 0 0 0,-4-8-80 0 0,21 57-533 0 0,-13-42-2909 0 0,-27-64 2569 0 0,5 10-4326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4.0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83 168 11343 0 0,'-9'-9'289'0'0,"0"-1"0"0"0,1 0-1 0 0,1-1 1 0 0,0 0 0 0 0,0 0 0 0 0,1-1-1 0 0,0 0 1 0 0,1 0 0 0 0,1 0-1 0 0,0 0 1 0 0,0-1 0 0 0,-2-17 0 0 0,6 28 404 0 0,6 3-651 0 0,0 0 1 0 0,0 0-1 0 0,0 1 0 0 0,0 0 1 0 0,0 1-1 0 0,0-1 0 0 0,0 1 1 0 0,-1 0-1 0 0,1 0 0 0 0,-1 1 1 0 0,5 4-1 0 0,12 7-101 0 0,22 8-1293 0 0,85 32 0 0 0,-115-49 916 0 0,10 3-554 0 0,-1 1-1 0 0,-1 2 1 0 0,0 0-1 0 0,0 1 1 0 0,-2 1 0 0 0,29 25-1 0 0,8 12-861 0 0,-53-42 5355 0 0,-5-10-3398 0 0,0 1 1 0 0,0 0 0 0 0,1-1 0 0 0,-1 1-1 0 0,0-1 1 0 0,0 1 0 0 0,0-1 0 0 0,1 1-1 0 0,-1-1 1 0 0,0 0 0 0 0,1 1 0 0 0,-2-3-1 0 0,-3-5-58 0 0,0-1 1 0 0,0-1-1 0 0,1 1 0 0 0,0-1 0 0 0,-5-19 0 0 0,5 14-546 0 0,-10-22-1 0 0,6 19-2560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4.3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6647 0 0,'0'0'300'0'0,"3"2"0"0"0,33 18-216 0 0,-22-13 306 0 0,-1 0 0 0 0,0 1 0 0 0,-1 1 0 0 0,13 10 0 0 0,-17-12-69 0 0,1 2 252 0 0,1 0 0 0 0,13 18 0 0 0,-20-24-484 0 0,-1 1 0 0 0,0 0 0 0 0,0-1 0 0 0,0 1 0 0 0,0 0 0 0 0,-1 0 0 0 0,0 0 0 0 0,1 0 0 0 0,-1 1 0 0 0,-1-1 0 0 0,1 0 0 0 0,0 7 0 0 0,-1-8-60 0 0,0 6 87 0 0,0 1 0 0 0,-1-1-1 0 0,0 0 1 0 0,-1 0 0 0 0,1 0-1 0 0,-2 0 1 0 0,-5 16 0 0 0,8-23 28 0 0,1-2-86 0 0,8 3-46 0 0,-1-1 57 0 0,0 1 0 0 0,0 0-1 0 0,0 0 1 0 0,-1 0 0 0 0,1 1-1 0 0,-1 0 1 0 0,0 1 0 0 0,0 0-1 0 0,0 0 1 0 0,10 10 0 0 0,-6-5 54 0 0,-2-2 219 0 0,-2-1 0 0 0,1 1-1 0 0,-1 1 1 0 0,11 16 0 0 0,-15-20-147 0 0,0 0 0 0 0,-1 0 1 0 0,1 0-1 0 0,-1 0 0 0 0,0 1 0 0 0,-1-1 0 0 0,1 1 0 0 0,-1-1 1 0 0,0 1-1 0 0,0 8 0 0 0,-1-9-132 0 0,-1 0-1 0 0,0 0 1 0 0,0 0 0 0 0,-1 0 0 0 0,0 0 0 0 0,1 0 0 0 0,-2-1-1 0 0,1 1 1 0 0,0-1 0 0 0,-1 1 0 0 0,0-1 0 0 0,0 0-1 0 0,0 0 1 0 0,-1 0 0 0 0,1-1 0 0 0,-1 1 0 0 0,0-1-1 0 0,-8 6 1 0 0,-7 1-1041 0 0,11-12-1502 0 0,6 1 1993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4.7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68 5983 0 0,'-14'-42'948'0'0,"14"41"-466"0"0,-1-1-1 0 0,1 1 0 0 0,-1 0 0 0 0,0-1 0 0 0,0 1 0 0 0,0 0 0 0 0,0 0 1 0 0,0 0-1 0 0,0 0 0 0 0,0 0 0 0 0,0 0 0 0 0,-2-2 0 0 0,1 2-115 0 0,0 0-1 0 0,0 0 0 0 0,0 0 1 0 0,0 0-1 0 0,0 0 0 0 0,0 1 0 0 0,0-1 1 0 0,-1 0-1 0 0,1 1 0 0 0,0 0 1 0 0,-5-1-1 0 0,4 1-133 0 0,0 1 0 0 0,-1-1 0 0 0,1 1 0 0 0,0 0 1 0 0,0-1-1 0 0,0 1 0 0 0,-1 1 0 0 0,1-1 0 0 0,0 0 0 0 0,0 1 0 0 0,0 0 1 0 0,1-1-1 0 0,-1 1 0 0 0,-4 4 0 0 0,4-3-165 0 0,1 1 1 0 0,-1-1-1 0 0,1 1 1 0 0,0 0-1 0 0,0-1 0 0 0,0 1 1 0 0,1 0-1 0 0,-1 0 0 0 0,1 0 1 0 0,0 0-1 0 0,-1 6 1 0 0,0 2-18 0 0,0 1 1 0 0,2-1 0 0 0,-1 1 0 0 0,1-1 0 0 0,1 1 0 0 0,0-1 0 0 0,5 20 0 0 0,-4-22-50 0 0,1-1-1 0 0,0 1 0 0 0,1-1 0 0 0,0 1 1 0 0,0-1-1 0 0,1 0 0 0 0,0 0 1 0 0,1-1-1 0 0,11 15 0 0 0,-12-18-73 0 0,0-1-1 0 0,0 1 0 0 0,1-1 1 0 0,-1 0-1 0 0,1 0 0 0 0,0-1 1 0 0,0 0-1 0 0,0 0 0 0 0,1 0 1 0 0,-1-1-1 0 0,1 0 0 0 0,0 0 1 0 0,-1 0-1 0 0,1-1 0 0 0,0 0 1 0 0,0-1-1 0 0,0 1 1 0 0,11-2-1 0 0,-10 0-542 0 0,0 0 1 0 0,0 0-1 0 0,-1-1 0 0 0,1 0 1 0 0,0-1-1 0 0,-1 1 0 0 0,1-2 1 0 0,-1 1-1 0 0,12-8 0 0 0,0-3-3306 0 0,0-2-776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5.0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 1839 0 0,'1'-6'6185'0'0,"6"20"-2800"0"0,7 27-537 0 0,-5 4-1229 0 0,6 89 0 0 0,-9 49 500 0 0,-2-129-1684 0 0,6 46 302 0 0,-10-99-739 0 0,0-1 0 0 0,0 0 0 0 0,0 1 1 0 0,0-1-1 0 0,0 0 0 0 0,0 0 0 0 0,1 1 0 0 0,-1-1 1 0 0,0 0-1 0 0,0 1 0 0 0,0-1 0 0 0,0 0 1 0 0,1 0-1 0 0,-1 1 0 0 0,0-1 0 0 0,0 0 0 0 0,1 0 1 0 0,-1 0-1 0 0,0 1 0 0 0,0-1 0 0 0,1 0 0 0 0,-1 0 1 0 0,0 0-1 0 0,1 0 0 0 0,-1 0 0 0 0,0 0 0 0 0,0 0 1 0 0,1 1-1 0 0,-1-1 0 0 0,0 0 0 0 0,1 0 0 0 0,-1 0 1 0 0,0 0-1 0 0,1 0 0 0 0,-1 0 0 0 0,0 0 1 0 0,1-1-1 0 0,-1 1 0 0 0,0 0 0 0 0,1 0 0 0 0,-1 0 1 0 0,0 0-1 0 0,0 0 0 0 0,1 0 0 0 0,-1-1 0 0 0,0 1 1 0 0,1 0-1 0 0,-1 0 0 0 0,0 0 0 0 0,0-1 0 0 0,0 1 1 0 0,1 0-1 0 0,-1-1 0 0 0,13-10-201 0 0,-7 4 81 0 0,-1-1-1 0 0,-1 1 1 0 0,1-1 0 0 0,-1 0 0 0 0,5-15-1 0 0,11-46-438 0 0,-11 34 344 0 0,-3 9 6 0 0,-5 19 162 0 0,1 0 1 0 0,-1 1-1 0 0,1-1 0 0 0,0 1 1 0 0,1-1-1 0 0,-1 1 0 0 0,1 0 1 0 0,1 0-1 0 0,7-11 1 0 0,-11 17 47 0 0,0 0 0 0 0,0 0 1 0 0,0 0-1 0 0,0 0 0 0 0,0 0 1 0 0,0 0-1 0 0,0 0 0 0 0,0 0 1 0 0,0 0-1 0 0,0 0 0 0 0,0 0 1 0 0,0-1-1 0 0,0 1 0 0 0,0 0 1 0 0,0 0-1 0 0,0 0 0 0 0,0 0 1 0 0,1 0-1 0 0,-1 0 0 0 0,0 0 1 0 0,0 0-1 0 0,0 0 0 0 0,0 0 1 0 0,0 0-1 0 0,0 0 0 0 0,0 0 1 0 0,0 0-1 0 0,0 0 0 0 0,0 0 1 0 0,0 0-1 0 0,0 0 0 0 0,1 0 1 0 0,-1 0-1 0 0,0 0 0 0 0,0 0 1 0 0,0 0-1 0 0,0 0 0 0 0,0 1 1 0 0,0-1-1 0 0,0 0 0 0 0,0 0 1 0 0,0 0-1 0 0,0 0 0 0 0,0 0 1 0 0,0 0-1 0 0,0 0 0 0 0,0 0 1 0 0,0 0-1 0 0,0 0 0 0 0,0 0 1 0 0,0 0-1 0 0,0 0 0 0 0,0 0 1 0 0,1 0-1 0 0,-1 0 0 0 0,0 1 1 0 0,0-1-1 0 0,0 0 0 0 0,0 0 1 0 0,0 0-1 0 0,0 0 0 0 0,0 0 1 0 0,0 0-1 0 0,5 9 85 0 0,-1 0 0 0 0,0 1 0 0 0,0 0 0 0 0,-1-1 0 0 0,4 18-1 0 0,6 17 291 0 0,-11-37-296 0 0,4 10 48 0 0,1 0 0 0 0,0-1 0 0 0,1 1 0 0 0,13 19-1 0 0,-18-31-117 0 0,0-2 0 0 0,0 1-1 0 0,1 0 1 0 0,-1-1 0 0 0,1 1-1 0 0,-1-1 1 0 0,1 0 0 0 0,0 0-1 0 0,1 0 1 0 0,-1-1 0 0 0,0 0-1 0 0,1 1 1 0 0,-1-2 0 0 0,1 1-1 0 0,0 0 1 0 0,0-1 0 0 0,0 0-1 0 0,-1 0 1 0 0,1 0 0 0 0,10-1-1 0 0,-7 0 11 0 0,1 0 0 0 0,-1-1 0 0 0,1 0-1 0 0,-1 0 1 0 0,1-1 0 0 0,-1 0 0 0 0,11-5 0 0 0,-15 5-15 0 0,0 0 0 0 0,0 0 1 0 0,0 0-1 0 0,0-1 0 0 0,0 1 1 0 0,-1-1-1 0 0,1 0 0 0 0,-1-1 1 0 0,0 1-1 0 0,0 0 1 0 0,0-1-1 0 0,0 0 0 0 0,0 0 1 0 0,-1 0-1 0 0,3-4 0 0 0,5-12-3 0 0,-8 17 0 0 0,0 0 0 0 0,0 0 0 0 0,0-1 0 0 0,-1 1 0 0 0,1-1 0 0 0,-1 1 0 0 0,0-1 0 0 0,0 0 0 0 0,0 1 0 0 0,0-1 0 0 0,-1 0 0 0 0,0 0 0 0 0,0 0 0 0 0,0 1 0 0 0,0-8 0 0 0,-2 5 46 0 0,0-1 1 0 0,-1 1-1 0 0,1 0 0 0 0,-1 0 1 0 0,0 0-1 0 0,-1 0 0 0 0,1 1 0 0 0,-1-1 1 0 0,-8-8-1 0 0,5 5 61 0 0,6 8-68 0 0,0 0 0 0 0,0 0 1 0 0,-1 0-1 0 0,1 1 1 0 0,0-1-1 0 0,0 0 1 0 0,0 0-1 0 0,-1 1 1 0 0,1-1-1 0 0,0 0 1 0 0,-3 0-1 0 0,1 0 54 0 0,1 1 93 0 0,2 0-176 0 0,0 1 1 0 0,0-1 0 0 0,0 1 0 0 0,0-1 0 0 0,0 0 0 0 0,0 1 0 0 0,0-1-1 0 0,0 1 1 0 0,0-1 0 0 0,0 1 0 0 0,0-1 0 0 0,-1 0 0 0 0,1 1 0 0 0,0-1-1 0 0,0 1 1 0 0,-1-1 0 0 0,1 0 0 0 0,0 1 0 0 0,-1-1 0 0 0,0 2-3 0 0,0-1 1 0 0,1 0 0 0 0,-1 0 0 0 0,0 1 0 0 0,0-1-1 0 0,1 0 1 0 0,-1 1 0 0 0,1-1 0 0 0,0 1-1 0 0,-1-1 1 0 0,1 1 0 0 0,0-1 0 0 0,0 0 0 0 0,0 1-1 0 0,0-1 1 0 0,0 1 0 0 0,0-1 0 0 0,0 2 0 0 0,1 3-76 0 0,-1-1 1 0 0,1 1-1 0 0,0-1 1 0 0,0 0-1 0 0,1 1 1 0 0,-1-1-1 0 0,1 0 1 0 0,1 0-1 0 0,-1 0 1 0 0,0 0-1 0 0,1-1 1 0 0,0 1-1 0 0,0-1 1 0 0,1 1-1 0 0,-1-1 1 0 0,7 5 0 0 0,-4-3-602 0 0,0-1 0 0 0,1 0 0 0 0,-1 0 1 0 0,1-1-1 0 0,0 0 0 0 0,1 0 1 0 0,-1-1-1 0 0,0 0 0 0 0,1 0 1 0 0,13 3-1 0 0,-5-4-683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5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1 216 10911 0 0,'2'28'747'0'0,"1"0"0"0"0,1 1 0 0 0,2-2 0 0 0,1 1 0 0 0,1-1-1 0 0,13 29 1 0 0,-17-46-310 0 0,-1 0-1 0 0,4 18 1 0 0,3 11 441 0 0,-9-38-256 0 0,-11-9-364 0 0,6 4-201 0 0,0 0-1 0 0,0 0 0 0 0,0-1 1 0 0,1 1-1 0 0,-1-1 0 0 0,1 0 1 0 0,1 0-1 0 0,-5-10 0 0 0,3 3 71 0 0,0-1 0 0 0,-3-23 0 0 0,5 27-73 0 0,-3-19 98 0 0,1-1 0 0 0,1-29 0 0 0,3 49-132 0 0,0-1 0 0 0,1 1 0 0 0,1-1-1 0 0,-1 1 1 0 0,1-1 0 0 0,1 1 0 0 0,0 0 0 0 0,0 0 0 0 0,1 0-1 0 0,5-9 1 0 0,1 0 67 0 0,1 1 0 0 0,1 1 0 0 0,0 0 0 0 0,1 0-1 0 0,18-16 1 0 0,-25 26-46 0 0,2 0 0 0 0,-1 1-1 0 0,1 0 1 0 0,0 0 0 0 0,0 0-1 0 0,0 1 1 0 0,1 0 0 0 0,0 1-1 0 0,-1 0 1 0 0,1 0 0 0 0,0 1-1 0 0,1 0 1 0 0,13-1 0 0 0,-3 2-953 0 0,0 2 0 0 0,34 5 0 0 0,-20-1-6051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6.0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1 282 10967 0 0,'6'39'481'0'0,"3"-1"0"0"0,1 0-1 0 0,18 44 1 0 0,78 162 2822 0 0,-146-306-3121 0 0,31 40-325 0 0,0-1 1 0 0,1 1-1 0 0,2-1 0 0 0,0 0 0 0 0,2-1 1 0 0,0 1-1 0 0,0-38 0 0 0,13-169-2579 0 0,-9 226 2652 0 0,1-11-57 0 0,0-1 0 0 0,1 1 0 0 0,1-1 0 0 0,0 1-1 0 0,1 0 1 0 0,7-18 0 0 0,-10 31 121 0 0,4-9 52 0 0,0 1 0 0 0,13-19-1 0 0,-17 27 29 0 0,1 0-1 0 0,0-1 0 0 0,0 1 1 0 0,0 0-1 0 0,1 0 1 0 0,-1 0-1 0 0,0 0 0 0 0,1 1 1 0 0,-1-1-1 0 0,1 1 1 0 0,0-1-1 0 0,-1 1 0 0 0,1 0 1 0 0,0 0-1 0 0,5-1 1 0 0,-7 2-24 0 0,0 0 1 0 0,0 0-1 0 0,-1 0 1 0 0,1 0-1 0 0,0 0 1 0 0,-1 0 0 0 0,1 1-1 0 0,0-1 1 0 0,0 0-1 0 0,-1 1 1 0 0,1-1-1 0 0,0 0 1 0 0,-1 1-1 0 0,1-1 1 0 0,-1 1 0 0 0,1-1-1 0 0,0 1 1 0 0,-1-1-1 0 0,1 1 1 0 0,1 1 112 0 0,2 1-23 0 0,-1 1-1 0 0,1 0 0 0 0,-1 0 0 0 0,1 0 1 0 0,-1 0-1 0 0,-1 0 0 0 0,1 0 0 0 0,0 1 0 0 0,-1-1 1 0 0,0 1-1 0 0,0 0 0 0 0,-1 0 0 0 0,1 0 1 0 0,-1 0-1 0 0,0 0 0 0 0,0 0 0 0 0,0 10 1 0 0,-1 6 250 0 0,-1 1 0 0 0,-7 41 0 0 0,5-42-283 0 0,-6 25 122 0 0,3-22-1237 0 0,2 0-3295 0 0,1-2-1175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0,'0'0'1335'0'0,"2"1"-755"0"0,6 5-119 0 0,-1 0-1 0 0,1 1 1 0 0,-1 1-1 0 0,-1-1 1 0 0,1 1-1 0 0,-1 0 1 0 0,-1 0 0 0 0,1 1-1 0 0,-2 0 1 0 0,1 0-1 0 0,-1 0 1 0 0,0 0 0 0 0,4 16-1 0 0,2 14 140 0 0,-2 0 0 0 0,3 41-1 0 0,-10-74-504 0 0,14 193 590 0 0,-12-140-603 0 0,5 197-1962 0 0,-8-250 1454 0 0,0-1-1 0 0,1 0 0 0 0,0 0 1 0 0,0 1-1 0 0,1-1 0 0 0,-1 0 1 0 0,4 6-1 0 0,-1-2-1120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6.3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6911 0 0,'0'2'315'0'0,"6"26"277"0"0,6 51 0 0 0,-11-31 4200 0 0,-1-34-3836 0 0,1 9 2658 0 0,2-42-2072 0 0,3-23-1506 0 0,11-69-1465 0 0,-4 73-1883 0 0,-5 20-2154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6.7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1 7831 0 0,'-1'1'603'0'0,"-5"8"284"0"0,0-1 0 0 0,-1 0 1 0 0,0-1-1 0 0,-12 11 0 0 0,-12 13 3689 0 0,30-30-4510 0 0,0 1 0 0 0,0-1 0 0 0,0 1 1 0 0,0 0-1 0 0,1-1 0 0 0,-1 1 0 0 0,1-1 0 0 0,-1 1 0 0 0,1 0 0 0 0,0 0 1 0 0,0-1-1 0 0,0 1 0 0 0,0 0 0 0 0,0-1 0 0 0,0 1 0 0 0,0 2 1 0 0,7 31 95 0 0,-4-24-45 0 0,-1-3-115 0 0,0 0 0 0 0,1 1 0 0 0,0-1 0 0 0,1 0 1 0 0,0 0-1 0 0,0-1 0 0 0,0 1 0 0 0,1-1 0 0 0,6 7 0 0 0,-3-5-2 0 0,0-4 14 0 0,-6-5 55 0 0,4-10 235 0 0,-5 3-176 0 0,0-1 1 0 0,-1 1 0 0 0,1-1-1 0 0,-2 0 1 0 0,1 1-1 0 0,-1-1 1 0 0,0 1 0 0 0,-5-14-1 0 0,5 17-107 0 0,-2-15 14 0 0,-4-24-1351 0 0,2 22-5153 0 0,3 6 982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7.0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192 370 6911 0 0,'7'10'107'0'0,"-1"0"-1"0"0,0 1 0 0 0,0-1 1 0 0,-1 1-1 0 0,-1 1 0 0 0,5 14 0 0 0,1 0 561 0 0,-7-18 362 0 0,0-1-1 0 0,-1 1 1 0 0,1-1 0 0 0,1 14 0 0 0,-2-6 458 0 0,-1 0 1 0 0,-1 17-1 0 0,0-27-1319 0 0,-1 1 1 0 0,0-1 0 0 0,0 0-1 0 0,0 1 1 0 0,-1-1-1 0 0,0 0 1 0 0,0 1 0 0 0,0-1-1 0 0,-4 5 1 0 0,5-8-149 0 0,0-1 1 0 0,0 1 0 0 0,0-1-1 0 0,-1 1 1 0 0,1-1-1 0 0,0 0 1 0 0,-1 1 0 0 0,1-1-1 0 0,-1 0 1 0 0,0 0-1 0 0,1 0 1 0 0,-1 0-1 0 0,0 0 1 0 0,0-1 0 0 0,-2 2-1 0 0,0-1-8 0 0,0-1 0 0 0,0 1 0 0 0,0 0 0 0 0,0-1 0 0 0,0 0-1 0 0,0 0 1 0 0,-4-1 0 0 0,-2 0-65 0 0,0-1 0 0 0,1-1 0 0 0,-1 1 0 0 0,1-2 0 0 0,-12-4 1 0 0,14 4-108 0 0,0 0 1 0 0,0 0 0 0 0,1 0 0 0 0,0-1 0 0 0,0 0 0 0 0,-11-10 0 0 0,5 1-1216 0 0,-18-29 1 0 0,14 19 35 0 0</inkml:trace>
  <inkml:trace contextRef="#ctx0" brushRef="#br0" timeOffset="1">240 0 10223 0 0,'18'37'1104'0'0,"5"22"269"0"0,7 17 398 0 0,-26-67-1713 0 0,-1 0 0 0 0,0 1 0 0 0,1 9-1 0 0,-2-10-229 0 0,0-1 0 0 0,0 0 0 0 0,6 12 0 0 0,-7-18-728 0 0,5 14-6591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7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82 3679 0 0,'4'1'111'0'0,"17"-2"400"0"0,-17 0 21 0 0,-1 0 0 0 0,1 0 1 0 0,0 0-1 0 0,0 0 1 0 0,-1-1-1 0 0,1 0 0 0 0,-1 0 1 0 0,0 0-1 0 0,1 0 0 0 0,-1 0 1 0 0,0 0-1 0 0,0-1 0 0 0,0 0 1 0 0,0 0-1 0 0,-1 1 0 0 0,1-1 1 0 0,-1-1-1 0 0,0 1 1 0 0,0 0-1 0 0,0-1 0 0 0,3-5 1 0 0,-5 8 561 0 0,1-7-381 0 0,-1 7-652 0 0,1 1 0 0 0,-1-1-1 0 0,0 0 1 0 0,0 1 0 0 0,0-1-1 0 0,0 0 1 0 0,0 1 0 0 0,0-1-1 0 0,0 0 1 0 0,0 0 0 0 0,0 1-1 0 0,0-1 1 0 0,0 0-1 0 0,-1 1 1 0 0,1-1 0 0 0,0 0-1 0 0,0 1 1 0 0,-1-1 0 0 0,1 0-1 0 0,0 1 1 0 0,-1-1 0 0 0,0 0-1 0 0,-20 5 712 0 0,18-2-750 0 0,0-1-1 0 0,0 1 1 0 0,1-1-1 0 0,-1 1 1 0 0,1 0-1 0 0,-1 0 1 0 0,1 0-1 0 0,0 1 1 0 0,0-1-1 0 0,0 1 1 0 0,0-1-1 0 0,0 1 1 0 0,0-1-1 0 0,1 1 1 0 0,-1 0-1 0 0,1 0 1 0 0,0 0-1 0 0,0 0 1 0 0,-1 4-1 0 0,0-1-22 0 0,0 1 0 0 0,1 0-1 0 0,0 0 1 0 0,1 0 0 0 0,-1 0 0 0 0,1 0-1 0 0,2 11 1 0 0,-2-12-107 0 0,1 0 0 0 0,0-1 0 0 0,1 1-1 0 0,-1-1 1 0 0,1 1 0 0 0,0-1 0 0 0,0 0 0 0 0,1 0-1 0 0,0 0 1 0 0,0 0 0 0 0,0 0 0 0 0,0 0-1 0 0,1-1 1 0 0,0 0 0 0 0,0 0 0 0 0,0 0 0 0 0,0 0-1 0 0,0 0 1 0 0,1-1 0 0 0,0 0 0 0 0,0 0 0 0 0,0 0-1 0 0,0-1 1 0 0,0 1 0 0 0,0-1 0 0 0,1 0 0 0 0,-1-1-1 0 0,1 1 1 0 0,-1-1 0 0 0,1-1 0 0 0,6 2 0 0 0,14-2-1302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7.7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37 12639 0 0,'-6'-6'1143'0'0,"-28"-24"1340"0"0,34 30-2441 0 0,0 0 0 0 0,0 0 1 0 0,-1 0-1 0 0,1 0 1 0 0,0 0-1 0 0,0 0 0 0 0,-1 0 1 0 0,1 0-1 0 0,0 0 1 0 0,0 0-1 0 0,-1 0 0 0 0,1 0 1 0 0,0 0-1 0 0,0 0 1 0 0,-1 0-1 0 0,1 0 0 0 0,0 0 1 0 0,0 1-1 0 0,0-1 1 0 0,-1 0-1 0 0,1 0 0 0 0,0 0 1 0 0,0 0-1 0 0,0 0 1 0 0,0 1-1 0 0,-1-1 1 0 0,1 0-1 0 0,0 0 0 0 0,0 0 1 0 0,0 1-1 0 0,0-1 1 0 0,0 0-1 0 0,0 0 0 0 0,0 1 1 0 0,-1-1-1 0 0,1 0 1 0 0,0 0-1 0 0,0 0 0 0 0,0 1 1 0 0,0-1-1 0 0,0 0 1 0 0,0 0-1 0 0,0 1 0 0 0,-3 9 467 0 0,2 1-373 0 0,0 0 0 0 0,1 1 0 0 0,1-1-1 0 0,-1 0 1 0 0,2 0 0 0 0,2 11 0 0 0,20 68-169 0 0,-15-61 67 0 0,52 148-339 0 0,-15-85-2254 0 0,-45-90 1619 0 0</inkml:trace>
  <inkml:trace contextRef="#ctx0" brushRef="#br0" timeOffset="1">63 278 9071 0 0,'-10'-9'352'0'0,"0"-1"-1"0"0,0 0 1 0 0,1 0-1 0 0,-14-22 1781 0 0,23 31-2027 0 0,0 1 0 0 0,0 0 1 0 0,0 0-1 0 0,0 0 1 0 0,0-1-1 0 0,-1 1 1 0 0,1 0-1 0 0,0 0 0 0 0,0-1 1 0 0,0 1-1 0 0,0 0 1 0 0,0 0-1 0 0,0-1 0 0 0,0 1 1 0 0,0 0-1 0 0,0 0 1 0 0,0-1-1 0 0,0 1 1 0 0,0 0-1 0 0,0 0 0 0 0,0-1 1 0 0,0 1-1 0 0,1 0 1 0 0,-1 0-1 0 0,0 0 1 0 0,0-1-1 0 0,0 1 0 0 0,0 0 1 0 0,0 0-1 0 0,1-1 1 0 0,52 16 369 0 0,-6-3-644 0 0,50 20 1 0 0,-27-5-2294 0 0,-48-18 1164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08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51 426 3223 0 0,'-1'1'240'0'0,"-15"4"614"0"0,3-5 3342 0 0,12-1-4001 0 0,1 0 0 0 0,-1 1 1 0 0,0-1-1 0 0,0 0 1 0 0,0-1-1 0 0,0 1 0 0 0,1 0 1 0 0,-1 0-1 0 0,1 0 0 0 0,-1 0 1 0 0,1 0-1 0 0,-1-3 0 0 0,0 4-33 0 0,-1-8-73 0 0,0 0 1 0 0,0 1-1 0 0,0-1 0 0 0,1 0 0 0 0,0 0 1 0 0,1 0-1 0 0,0 0 0 0 0,1-10 0 0 0,1 0-161 0 0,1 1-1 0 0,8-30 0 0 0,-4 23-156 0 0,-2 4-436 0 0,1 1 0 0 0,1 1 0 0 0,0-1 1 0 0,14-23-1 0 0,-4 14-154 0 0,-12 19 808 0 0,0 0 0 0 0,0 0 0 0 0,1 1 0 0 0,0-1 0 0 0,14-12 0 0 0,-19 19 110 0 0,1 1-1 0 0,-1 0 1 0 0,0 0 0 0 0,0-1 0 0 0,0 1 0 0 0,0-1-1 0 0,0 1 1 0 0,2-5 2444 0 0,-4 8-2143 0 0,-3 8-79 0 0,0 0 0 0 0,1 0 0 0 0,0 1 0 0 0,1 0 0 0 0,-2 18-1 0 0,2-18-100 0 0,-1 8 133 0 0,1 0 0 0 0,0 0 0 0 0,1 1 0 0 0,2-1 0 0 0,0 1 0 0 0,1-1-1 0 0,0 0 1 0 0,7 22 0 0 0,-7-37-311 0 0,-1 0 0 0 0,1 0 1 0 0,0 0-1 0 0,0 0 0 0 0,0-1 0 0 0,1 1 0 0 0,-1-1 0 0 0,1 0 0 0 0,0 1 0 0 0,0-1 0 0 0,0 0 0 0 0,0-1 0 0 0,0 1 0 0 0,1-1 1 0 0,0 1-1 0 0,-1-1 0 0 0,1 0 0 0 0,0 0 0 0 0,0-1 0 0 0,0 1 0 0 0,0-1 0 0 0,0 0 0 0 0,0 0 0 0 0,0 0 0 0 0,0 0 1 0 0,1-1-1 0 0,-1 0 0 0 0,0 1 0 0 0,8-2 0 0 0,-9 0 15 0 0,-1 0 0 0 0,0-1 0 0 0,1 1 1 0 0,-1 0-1 0 0,0-1 0 0 0,1 1 0 0 0,-1-1 0 0 0,0 0 0 0 0,0 0 0 0 0,0 1 1 0 0,-1-1-1 0 0,1-1 0 0 0,0 1 0 0 0,2-4 0 0 0,0-3 56 0 0,0-1-1 0 0,0 1 0 0 0,-1-1 1 0 0,-1 1-1 0 0,1-1 0 0 0,-2 0 1 0 0,1 0-1 0 0,-1 0 0 0 0,-1 0 1 0 0,0-16-1 0 0,-2 15-160 0 0,0 1 0 0 0,-1 0 0 0 0,0 0 0 0 0,0 0-1 0 0,-1 0 1 0 0,-9-16 0 0 0,-2-8-951 0 0,14 33 899 0 0,1 0-1 0 0,0 0 1 0 0,0 0 0 0 0,-1 0-1 0 0,1 0 1 0 0,0 0-1 0 0,0 0 1 0 0,0 0 0 0 0,0 0-1 0 0,0 0 1 0 0,0 0 0 0 0,1 0-1 0 0,-1 0 1 0 0,0 0-1 0 0,0 0 1 0 0,1 0 0 0 0,-1 0-1 0 0,1 0 1 0 0,-1 0-1 0 0,1 0 1 0 0,-1 0 0 0 0,1 0-1 0 0,-1 0 1 0 0,1 1-1 0 0,0-1 1 0 0,0 0 0 0 0,-1 0-1 0 0,1 1 1 0 0,0-1-1 0 0,0 0 1 0 0,0 1 0 0 0,0-1-1 0 0,0 1 1 0 0,1-1-1 0 0,4-2-388 0 0,0 0-1 0 0,1 1 1 0 0,-1-1-1 0 0,8 0 1 0 0,-10 2 308 0 0,2 0-1 0 0,0 0 1 0 0,-1 0 0 0 0,1 1-1 0 0,0 0 1 0 0,0 0 0 0 0,-1 0-1 0 0,1 1 1 0 0,0 0 0 0 0,-1 0-1 0 0,1 1 1 0 0,0-1 0 0 0,8 5-1 0 0,-7-3 339 0 0,1 1 0 0 0,-1 0-1 0 0,0 0 1 0 0,0 1 0 0 0,0 0 0 0 0,0 0-1 0 0,-1 0 1 0 0,7 8 0 0 0,-3 0 565 0 0,1 1 0 0 0,-2 0 0 0 0,0 0 0 0 0,11 23 0 0 0,19 66 2992 0 0,-30-79-3066 0 0,-9-22-196 0 0,6 9-231 0 0,-5-10-211 0 0,-1-1 0 0 0,0 0 0 0 0,0 0 0 0 0,0 1-1 0 0,1-1 1 0 0,-1 0 0 0 0,0 0 0 0 0,0 0 0 0 0,1 1 0 0 0,-1-1 0 0 0,0 0-1 0 0,0 0 1 0 0,1 0 0 0 0,-1 0 0 0 0,0 0 0 0 0,1 1 0 0 0,-1-1 0 0 0,0 0-1 0 0,1 0 1 0 0,-1 0 0 0 0,0 0 0 0 0,1 0 0 0 0,-1 0 0 0 0,0 0-1 0 0,0 0 1 0 0,1 0 0 0 0,-1 0 0 0 0,0 0 0 0 0,1-1 0 0 0,-1 1 0 0 0,0 0-1 0 0,1 0 1 0 0,-1 0 0 0 0,0 0 0 0 0,1-1 0 0 0,12-10 59 0 0,7-17-33 0 0,7-17-5 0 0,28-41 14 0 0,-48 76-2 0 0,-1 2 0 0 0,1-1 0 0 0,1 1-1 0 0,-1-1 1 0 0,2 2 0 0 0,12-11 0 0 0,-17 16-17 0 0,0 0 0 0 0,-1 0-1 0 0,1 0 1 0 0,0 0 0 0 0,0 0 0 0 0,0 1 0 0 0,1 0 0 0 0,-1 0 0 0 0,0 0 0 0 0,0 0 0 0 0,1 1-1 0 0,-1-1 1 0 0,0 1 0 0 0,1 0 0 0 0,-1 0 0 0 0,0 1 0 0 0,1 0 0 0 0,-1-1 0 0 0,6 3 0 0 0,0 1 195 0 0,-1 0 1 0 0,0 0 0 0 0,1 1 0 0 0,-1 0 0 0 0,12 10 0 0 0,40 36 881 0 0,-40-32-774 0 0,27 19-1 0 0,-31-27-413 0 0,0-2-1 0 0,1 0 0 0 0,0 0 0 0 0,1-2 1 0 0,0 0-1 0 0,0-2 0 0 0,0 0 0 0 0,1-1 0 0 0,0-1 1 0 0,-1 0-1 0 0,28-1 0 0 0,-6-4-1394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1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60 8287 0 0,'0'0'639'0'0,"-2"0"-403"0"0,1 0-236 0 0,1 0 0 0 0,0-1 1 0 0,0 1-1 0 0,0 0 1 0 0,0 0-1 0 0,0 0 1 0 0,0-1-1 0 0,0 1 0 0 0,0 0 1 0 0,0 0-1 0 0,0 0 1 0 0,0-1-1 0 0,0 1 0 0 0,0 0 1 0 0,0 0-1 0 0,0-1 1 0 0,0 1-1 0 0,0 0 0 0 0,0 0 1 0 0,0 0-1 0 0,1-1 1 0 0,-1 1-1 0 0,0 0 0 0 0,0 0 1 0 0,0 0-1 0 0,0 0 1 0 0,0-1-1 0 0,0 1 0 0 0,1 0 1 0 0,-1 0-1 0 0,0 0 1 0 0,0 0-1 0 0,1-1 0 0 0,2-2 35 0 0,7-7 234 0 0,-10 10-255 0 0,0-1-1 0 0,0 1 1 0 0,0 0-1 0 0,1 0 1 0 0,-1 0 0 0 0,0-1-1 0 0,0 1 1 0 0,0 0-1 0 0,0 0 1 0 0,0-1-1 0 0,0 1 1 0 0,0 0-1 0 0,0 0 1 0 0,0-1-1 0 0,0 1 1 0 0,0 0-1 0 0,0-1 1 0 0,0 1-1 0 0,0 0 1 0 0,0 0-1 0 0,0-1 1 0 0,0 1-1 0 0,0 0 1 0 0,0 0-1 0 0,0-1 1 0 0,0 1-1 0 0,0 0 1 0 0,0 0 0 0 0,-1-1-1 0 0,1 1 1 0 0,0 0-1 0 0,0 0 1 0 0,0 0-1 0 0,0-1 1 0 0,-1 1-1 0 0,1 0 1 0 0,0 0-1 0 0,0 0 1 0 0,0 0-1 0 0,-1-1 1 0 0,1 1-1 0 0,-15-9 1697 0 0,9 5-946 0 0,0 1 1 0 0,-1 0-1 0 0,-8-4 1 0 0,13 6-614 0 0,-1 1-1 0 0,1-1 1 0 0,0 1 0 0 0,-1-1 0 0 0,1 1 0 0 0,-1 0-1 0 0,1 0 1 0 0,-1 0 0 0 0,1 0 0 0 0,0 0 0 0 0,-1 1-1 0 0,1-1 1 0 0,-5 2 0 0 0,0 1 119 0 0,0-1-1 0 0,0 1 1 0 0,1 0 0 0 0,-1 0 0 0 0,1 1-1 0 0,0 0 1 0 0,0 0 0 0 0,0 0-1 0 0,-9 10 1 0 0,11-10-172 0 0,-4 4 187 0 0,0 1 1 0 0,-6 11-1 0 0,11-16-225 0 0,1 0 0 0 0,0 0 0 0 0,0 0 0 0 0,1 0 0 0 0,-1 0 0 0 0,1 0 0 0 0,0 1 0 0 0,-1 7 0 0 0,1-5-35 0 0,0-1 1 0 0,0 1 0 0 0,1-1 0 0 0,0 1-1 0 0,0-1 1 0 0,0 1 0 0 0,1-1 0 0 0,0 1 0 0 0,1-1-1 0 0,-1 0 1 0 0,1 1 0 0 0,1-1 0 0 0,-1 0-1 0 0,5 8 1 0 0,-2-5-36 0 0,1 0 0 0 0,-1-1-1 0 0,2 1 1 0 0,-1-1 0 0 0,1-1-1 0 0,0 1 1 0 0,1-1 0 0 0,0 0 0 0 0,0-1-1 0 0,0 0 1 0 0,1 0 0 0 0,0-1-1 0 0,0 0 1 0 0,1-1 0 0 0,-1 0-1 0 0,1 0 1 0 0,16 3 0 0 0,-8-3-988 0 0,0 0 0 0 0,-1-2 0 0 0,36 0 0 0 0,-33-3-809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1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12783 0 0,'0'0'1158'0'0,"0"3"-954"0"0,1 7 99 0 0,-1 0 1 0 0,-1 0 0 0 0,-2 16-1 0 0,2-12 373 0 0,-1 23 0 0 0,4-4-433 0 0,2 0 1 0 0,1 0-1 0 0,1-1 0 0 0,21 60 0 0 0,-23-83-821 0 0,0 0 1 0 0,10 16-1 0 0,-12-23-915 0 0,13 4-6993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1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31 10447 0 0,'0'-12'1118'0'0,"4"-6"-360"0"0,3 33 1224 0 0,-3-6-1485 0 0,16 75 260 0 0,16 173 1 0 0,-23-140-2193 0 0,-9-86-3928 0 0</inkml:trace>
  <inkml:trace contextRef="#ctx0" brushRef="#br0" timeOffset="1">42 408 13935 0 0,'-1'-2'638'0'0,"-40"-30"1596"0"0,54 25-1628 0 0,-9 5-569 0 0,1 0 0 0 0,-1 1 1 0 0,1 0-1 0 0,0 0 1 0 0,0 0-1 0 0,0 1 1 0 0,0 0-1 0 0,0 0 0 0 0,6 0 1 0 0,46 10-4091 0 0,-51-9 2630 0 0,12 3-3873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1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4607 0 0,'0'0'1774'0'0,"11"-11"4224"0"0,-1 8-5664 0 0,0 1 0 0 0,1 0 0 0 0,-1 0 0 0 0,1 1 0 0 0,-1 0-1 0 0,0 1 1 0 0,1 0 0 0 0,-1 1 0 0 0,1 0 0 0 0,-1 0 0 0 0,0 1-1 0 0,12 4 1 0 0,-20-5-86 0 0,-1-1-205 0 0,0 0-1 0 0,0 1 1 0 0,0-1 0 0 0,0 1-1 0 0,0-1 1 0 0,0 0-1 0 0,0 1 1 0 0,0 0 0 0 0,0-1-1 0 0,-1 1 1 0 0,1 0-1 0 0,0-1 1 0 0,0 1 0 0 0,-1 0-1 0 0,1 0 1 0 0,0-1-1 0 0,-1 1 1 0 0,1 0 0 0 0,-1 0-1 0 0,1 0 1 0 0,-1 0-1 0 0,1 0 1 0 0,-1 0 0 0 0,1 2-1 0 0,0 1 80 0 0,0 0-1 0 0,0 0 0 0 0,0 0 1 0 0,0 0-1 0 0,-1 5 1 0 0,-1 6 245 0 0,0 0 0 0 0,-1-1 0 0 0,-7 22-1 0 0,6-23-271 0 0,0-1 0 0 0,1 1 0 0 0,0-1-1 0 0,0 1 1 0 0,2 17 0 0 0,3-18-85 0 0,-2-9-66 0 0,0-1-1 0 0,0 0 1 0 0,1 0-1 0 0,-1 0 1 0 0,1 0 0 0 0,-1 0-1 0 0,1 0 1 0 0,0-1-1 0 0,0 1 1 0 0,0-1-1 0 0,0 1 1 0 0,0-1 0 0 0,0 0-1 0 0,0 1 1 0 0,1-1-1 0 0,-1 0 1 0 0,5 1-1 0 0,-4-1-795 0 0,1-1-1 0 0,-1 1 1 0 0,1-1-1 0 0,-1 0 1 0 0,1 0-1 0 0,-1 0 1 0 0,8-1-1 0 0,9-3-4751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1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65 2303 0 0,'-1'-5'117'0'0,"0"1"0"0"0,0-1-1 0 0,0 1 1 0 0,0 0-1 0 0,-1 0 1 0 0,0-1 0 0 0,0 1-1 0 0,-4-5 1 0 0,5 7 230 0 0,0 0 0 0 0,-1 1 0 0 0,1-1 0 0 0,0 1 0 0 0,-1 0 0 0 0,1-1 0 0 0,-1 1 1 0 0,0 0-1 0 0,1 0 0 0 0,-1 0 0 0 0,0 0 0 0 0,0 0 0 0 0,1 1 0 0 0,-1-1 0 0 0,0 0 0 0 0,0 1 1 0 0,0 0-1 0 0,0-1 0 0 0,0 1 0 0 0,-3 0 0 0 0,1 2 709 0 0,-3 5-798 0 0,0-1 0 0 0,0 1 0 0 0,1 0 0 0 0,0 1 0 0 0,1 0 0 0 0,0 0 0 0 0,0 0 0 0 0,0 0 0 0 0,-6 18 0 0 0,5 4 139 0 0,0 1 0 0 0,3-1-1 0 0,0 1 1 0 0,2 35 0 0 0,1-62-387 0 0,0 0 0 0 0,0 0 0 0 0,0 0 0 0 0,0 0 1 0 0,1 1-1 0 0,0-1 0 0 0,0 0 0 0 0,0-1 0 0 0,0 1 0 0 0,1 0 0 0 0,-1 0 0 0 0,1 0 0 0 0,0-1 1 0 0,0 1-1 0 0,0-1 0 0 0,6 6 0 0 0,2-2 33 0 0,-7-6-39 0 0,0 0 0 0 0,0 0 0 0 0,0 0 0 0 0,0-1 0 0 0,0 0 0 0 0,0 1 0 0 0,0-1 0 0 0,0 0 0 0 0,1-1 0 0 0,-1 1 0 0 0,0 0 0 0 0,0-1 0 0 0,0 0 1 0 0,6-1-1 0 0,-5 0-4 0 0,1 0-1 0 0,-1-1 1 0 0,0 1 0 0 0,1-1 0 0 0,-1 1 0 0 0,-1-1 0 0 0,1 0 0 0 0,6-6 0 0 0,22-23-74 0 0,-24 25 64 0 0,0 0-1 0 0,0-1 1 0 0,-1 1 0 0 0,0-2 0 0 0,-1 1-1 0 0,9-15 1 0 0,1-11-14 0 0,0-1 0 0 0,16-57 0 0 0,-28 81 52 0 0,-3 9 115 0 0,4-9 167 0 0,-4 10-255 0 0,0-2 1697 0 0,-3 7-1641 0 0,-1 2-87 0 0,0 1 0 0 0,1-1 0 0 0,-1 1 1 0 0,1 0-1 0 0,1-1 0 0 0,0 1 0 0 0,-1 14 0 0 0,-2 10-22 0 0,3-24-21 0 0,0 1 0 0 0,1 0 1 0 0,-1-1-1 0 0,1 1 0 0 0,2 12 1 0 0,4 14-118 0 0,-4-19-262 0 0,1-1-1 0 0,0 0 1 0 0,6 13-1 0 0,-7-22 133 0 0,1 1 41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12983 0 0,'0'0'2474'0'0,"2"1"-1898"0"0,1 2-348 0 0,0 1 0 0 0,-1 0 0 0 0,1 0 0 0 0,-1 0 0 0 0,1 0 0 0 0,-1 1 0 0 0,0-1 0 0 0,2 9 0 0 0,8 42 642 0 0,-7-32-650 0 0,66 434 1172 0 0,-61-382-2332 0 0,9 84-4220 0 0,-18-138-300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142 184 7367 0 0,'-2'0'334'0'0,"-6"-2"-126"0"0,-1 0 1 0 0,1 1 0 0 0,-1 0-1 0 0,1 1 1 0 0,-16 0 0 0 0,20 1 149 0 0,1 0 1 0 0,0-1 0 0 0,0 1 0 0 0,0 1 0 0 0,0-1-1 0 0,0 0 1 0 0,1 1 0 0 0,-1-1 0 0 0,0 1 0 0 0,1 0-1 0 0,-1 0 1 0 0,1 0 0 0 0,-1 0 0 0 0,1 0 0 0 0,0 0-1 0 0,0 1 1 0 0,0-1 0 0 0,0 1 0 0 0,-2 3 0 0 0,1 0-241 0 0,0 0 1 0 0,1 1-1 0 0,-1-1 1 0 0,1 0 0 0 0,0 1-1 0 0,1-1 1 0 0,0 1-1 0 0,0-1 1 0 0,0 1 0 0 0,1 0-1 0 0,0-1 1 0 0,0 1-1 0 0,0 0 1 0 0,3 9 0 0 0,-1-7-134 0 0,0 1 0 0 0,1-1 1 0 0,0 1-1 0 0,1-1 0 0 0,0 0 0 0 0,0 0 1 0 0,1 0-1 0 0,0-1 0 0 0,7 8 1 0 0,-4-6 21 0 0,0-1 1 0 0,0 0 0 0 0,1-1-1 0 0,16 12 1 0 0,-21-17 38 0 0,0-1-1 0 0,0 1 1 0 0,-1-1-1 0 0,1 0 1 0 0,1 0 0 0 0,-1 0-1 0 0,0-1 1 0 0,0 1-1 0 0,1-1 1 0 0,-1 0 0 0 0,1-1-1 0 0,-1 1 1 0 0,1-1-1 0 0,-1 0 1 0 0,8 0 0 0 0,-8-1 31 0 0,-1 0 0 0 0,1-1 0 0 0,-1 1 0 0 0,0-1 0 0 0,1 1 0 0 0,-1-1 0 0 0,0 0-1 0 0,0 0 1 0 0,0-1 0 0 0,0 1 0 0 0,-1-1 0 0 0,1 1 0 0 0,-1-1 0 0 0,1 0 0 0 0,-1 0 0 0 0,0 0 0 0 0,0 0 0 0 0,0 0 0 0 0,-1 0 0 0 0,1-1 0 0 0,-1 1 0 0 0,0-1 0 0 0,1-3 0 0 0,1-2-11 0 0,-1-1 0 0 0,0 1 0 0 0,0-1 0 0 0,-1 1 0 0 0,0-1-1 0 0,-1 0 1 0 0,-2-15 0 0 0,0 14-87 0 0,0 1 0 0 0,-2 0-1 0 0,1 0 1 0 0,-1 0 0 0 0,0 0 0 0 0,-1 1-1 0 0,-7-11 1 0 0,5 8-968 0 0,0-1 0 0 0,1 1 0 0 0,-7-21 0 0 0,11 19-517 0 0</inkml:trace>
  <inkml:trace contextRef="#ctx0" brushRef="#br0" timeOffset="1">391 1 9671 0 0,'13'87'2740'0'0,"14"71"4415"0"0,-21-131-6865 0 0,43 166-1881 0 0,-48-191 31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1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5527 0 0,'0'0'250'0'0,"1"2"-2"0"0,18 50-273 0 0,4 30 5049 0 0,5 16-33 0 0,118 256-5236 0 0,-132-323-5430 0 0</inkml:trace>
  <inkml:trace contextRef="#ctx0" brushRef="#br0" timeOffset="1">1 374 17247 0 0,'0'0'1566'0'0,"8"-2"-1260"0"0,253-30 4373 0 0,-214 27-4638 0 0,-25 2-1614 0 0,39 1 0 0 0,-37 2-5953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0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38 4607 0 0,'-1'-2'83'0'0,"0"2"-70"0"0,1-1 1 0 0,0 1-1 0 0,0-1 1 0 0,0 1-1 0 0,-1-1 1 0 0,1 1-1 0 0,0-1 1 0 0,0 1-1 0 0,0-1 1 0 0,0 1-1 0 0,0-1 1 0 0,0 0-1 0 0,0 1 1 0 0,0-1-1 0 0,0 1 1 0 0,0-1-1 0 0,0 1 1 0 0,1-1-1 0 0,-1 1 1 0 0,0-1 0 0 0,0 1-1 0 0,0-1 1 0 0,1 0-1 0 0,14-22 7583 0 0,-17 61-5098 0 0,1-19-1927 0 0,2 21 0 0 0,1-5-245 0 0,3-1 0 0 0,9 40 0 0 0,-9-57-2752 0 0,11 25-1 0 0,-6-23-2901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1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 5983 0 0,'-2'0'49'0'0,"0"0"1"0"0,0 0-1 0 0,0 0 0 0 0,0 1 0 0 0,0-1 0 0 0,0 1 0 0 0,0-1 0 0 0,0 1 0 0 0,0 0 0 0 0,0 0 0 0 0,0 0 0 0 0,-2 1 0 0 0,-4 8 5925 0 0,9-8-5519 0 0,1 0-366 0 0,0 0-1 0 0,0 0 1 0 0,0 0 0 0 0,0 0 0 0 0,0 0-1 0 0,0-1 1 0 0,1 1 0 0 0,-1-1 0 0 0,0 0-1 0 0,6 3 1 0 0,31 8 321 0 0,-18-5-320 0 0,-2-1-32 0 0,2 1 215 0 0,31 14 0 0 0,-45-9 44 0 0,-6-9-246 0 0,0 0-1 0 0,0 0 1 0 0,-1 0-1 0 0,1 0 0 0 0,-1 1 1 0 0,0-1-1 0 0,1 0 1 0 0,-2 0-1 0 0,1 1 0 0 0,0-1 1 0 0,-1 0-1 0 0,1 0 1 0 0,-1 0-1 0 0,0 0 1 0 0,0 1-1 0 0,-1 2 0 0 0,-5 21 525 0 0,5-12-207 0 0,1-1-1 0 0,1 21 0 0 0,0-29-308 0 0,1 1 1 0 0,0-1-1 0 0,1 1 0 0 0,-1-1 0 0 0,1 0 1 0 0,0 0-1 0 0,6 11 0 0 0,1-5-31 0 0,-5-8-42 0 0,0 0 0 0 0,0-1-1 0 0,0 1 1 0 0,1-1 0 0 0,-1-1-1 0 0,1 1 1 0 0,0 0 0 0 0,0-1-1 0 0,0 0 1 0 0,0 0-1 0 0,7 1 1 0 0,6 1-801 0 0,37 2 0 0 0,-44-5 101 0 0,11 1-5414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1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16 8287 0 0,'-36'-16'5599'0'0,"39"17"-5380"0"0,0 0 0 0 0,1-1 0 0 0,-1 0-1 0 0,0 0 1 0 0,5 0 0 0 0,5-1-112 0 0,0 1-1 0 0,-1 0 0 0 0,1 1 0 0 0,16 3 1 0 0,-3 2 74 0 0,39 16 0 0 0,-56-20-160 0 0,-7-2 34 0 0,-1 2 14 0 0,5 5-4 0 0,-2 1 1 0 0,-4-5-8 0 0,0 5-46 0 0,4 2-24 0 0,36 28-48 0 0,-38-37 60 0 0,-1 1 0 0 0,1 0 0 0 0,0-1 0 0 0,-1 1 0 0 0,1-1 0 0 0,0 0 0 0 0,0 0 0 0 0,0 1 0 0 0,0-1 0 0 0,0 0 0 0 0,0-1 0 0 0,1 1 0 0 0,2 1 0 0 0,3 0 0 0 0,-1 2 107 0 0,0 0 0 0 0,12 9 1 0 0,-17-12 82 0 0,-1 1 37 0 0,3 2 17 0 0,0 0 0 0 0,-1 1-1 0 0,1 0 1 0 0,-1 0 0 0 0,0 0 0 0 0,2 5 0 0 0,-5-8 157 0 0,0 0-17 0 0,-3 7-174 0 0,1-1 0 0 0,-2 1-1 0 0,1-1 1 0 0,-1 0 0 0 0,0 0 0 0 0,-1-1 0 0 0,-5 8 0 0 0,6-10-203 0 0,1-2-87 0 0,0 1 0 0 0,1-1 1 0 0,0 0-1 0 0,0 1 1 0 0,0-1-1 0 0,0 1 0 0 0,0 0 1 0 0,0-1-1 0 0,0 5 0 0 0,2-6-1109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2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0 8287 0 0,'0'0'382'0'0,"-1"2"-8"0"0,-6 10 369 0 0,1 0-1 0 0,0 0 1 0 0,1 1-1 0 0,0 0 1 0 0,1 0 0 0 0,0 0-1 0 0,1 0 1 0 0,1 1-1 0 0,0-1 1 0 0,-1 23-1 0 0,3-31-672 0 0,4 28 272 0 0,-3-32-338 0 0,-1 0-1 0 0,1 0 1 0 0,0 0 0 0 0,-1-1-1 0 0,1 1 1 0 0,0 0-1 0 0,0 0 1 0 0,0 0 0 0 0,0-1-1 0 0,0 1 1 0 0,0 0-1 0 0,0-1 1 0 0,0 1-1 0 0,0-1 1 0 0,0 1 0 0 0,0-1-1 0 0,0 0 1 0 0,0 1-1 0 0,2-1 1 0 0,-1 1 8 0 0,5 1 23 0 0,-4-1-30 0 0,0 0 0 0 0,0 0 0 0 0,0 0 0 0 0,0-1 0 0 0,0 1-1 0 0,0-1 1 0 0,0 0 0 0 0,0 0 0 0 0,0 0 0 0 0,0 0 0 0 0,0-1 0 0 0,0 1 0 0 0,0-1 0 0 0,0 0 0 0 0,5-2 0 0 0,3 0-138 0 0,0 0 0 0 0,0-1 0 0 0,-1-1 1 0 0,1 1-1 0 0,-1-2 0 0 0,18-11 0 0 0,-26 15 33 0 0,14-11-2730 0 0,-8 5 1172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2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0 12895 0 0,'-1'2'595'0'0,"-6"20"-47"0"0,1 0 1 0 0,2 0-1 0 0,-4 24 0 0 0,3 3 286 0 0,2-1 0 0 0,1 0 0 0 0,8 74 0 0 0,2-76-1826 0 0,-4-26 364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2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10 9215 0 0,'0'0'707'0'0,"-2"0"-464"0"0,1 0-242 0 0,1 0 0 0 0,0 0 0 0 0,-1 0 0 0 0,1 0 0 0 0,0 0 0 0 0,-1 0 0 0 0,1 0 0 0 0,0 0 0 0 0,-1 0-1 0 0,1 0 1 0 0,-1 0 0 0 0,1 0 0 0 0,0 0 0 0 0,-1 0 0 0 0,1 0 0 0 0,0 0 0 0 0,0-1 0 0 0,-1 1 0 0 0,1 0 0 0 0,0 0 0 0 0,-1 0 0 0 0,1-1 0 0 0,0 1 0 0 0,0 0 0 0 0,-1 0 0 0 0,1-1 0 0 0,0 1 0 0 0,0 0 0 0 0,-1 0 0 0 0,1-1 0 0 0,0 1 0 0 0,0 0 0 0 0,0-1 0 0 0,0 1 0 0 0,0 0 0 0 0,-1-1 0 0 0,-1-2 112 0 0,-5 8 223 0 0,1 0 44 0 0,1 0-123 0 0,0 0 0 0 0,0 0 0 0 0,1 1 0 0 0,-7 9 0 0 0,10-14-234 0 0,0 1 0 0 0,1 0 0 0 0,-1-1 0 0 0,0 1-1 0 0,1 0 1 0 0,-1 0 0 0 0,1 0 0 0 0,-1 0 0 0 0,1-1 0 0 0,0 1-1 0 0,0 0 1 0 0,0 0 0 0 0,0 0 0 0 0,0 0 0 0 0,0 0 0 0 0,0 0-1 0 0,1-1 1 0 0,-1 1 0 0 0,1 0 0 0 0,-1 0 0 0 0,1 0 0 0 0,0-1-1 0 0,0 3 1 0 0,39 77 309 0 0,-36-73-194 0 0,0-1 0 0 0,-1 1-1 0 0,-1 0 1 0 0,1 0-1 0 0,-1 0 1 0 0,-1 1 0 0 0,1-1-1 0 0,-1 0 1 0 0,-1 1 0 0 0,0-1-1 0 0,0 0 1 0 0,-2 16 0 0 0,-3-2-51 0 0,0-1 1 0 0,-1 0 0 0 0,-15 34-1 0 0,17-42-191 0 0,3-11 0 0 0,0 1-1 0 0,0 0 1 0 0,0-1-1 0 0,0 1 1 0 0,0-1-1 0 0,-1 1 0 0 0,1-1 1 0 0,-1 1-1 0 0,1-1 1 0 0,-1 0-1 0 0,-3 3 1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3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7831 0 0,'0'0'603'0'0,"2"0"-396"0"0,56-16 3429 0 0,64-7 0 0 0,-71 14-3198 0 0,-18 3-481 0 0,44-2 0 0 0,-41 7-571 0 0,-2 1-38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3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2 1375 0 0,'-1'0'66'0'0,"-1"-1"20"0"0,0 1 0 0 0,0 0 0 0 0,0 0 0 0 0,-1 0 0 0 0,1 0 0 0 0,0 0 0 0 0,0 0 0 0 0,0 0 1 0 0,0 1-1 0 0,0-1 0 0 0,0 1 0 0 0,0 0 0 0 0,0-1 0 0 0,0 1 0 0 0,0 0 0 0 0,-3 2 0 0 0,2-1 835 0 0,-1 0-22 0 0,1 1 0 0 0,0-1 0 0 0,-1 1 0 0 0,1 0 1 0 0,0 0-1 0 0,0 0 0 0 0,-3 5 0 0 0,-7 6 1100 0 0,7-6-1781 0 0,0-1 1 0 0,1 1 0 0 0,-1 0-1 0 0,1 0 1 0 0,1 0 0 0 0,0 1 0 0 0,0 0-1 0 0,1 0 1 0 0,-1 0 0 0 0,2 0-1 0 0,0 0 1 0 0,0 0 0 0 0,0 1 0 0 0,1-1-1 0 0,1 1 1 0 0,0-1 0 0 0,0 1-1 0 0,3 17 1 0 0,-2-17-201 0 0,1 0 0 0 0,0 0 0 0 0,1-1 0 0 0,0 1 0 0 0,0-1 0 0 0,1 1 0 0 0,0-1 0 0 0,1-1 0 0 0,0 1 0 0 0,0 0 0 0 0,1-1 0 0 0,0 0-1 0 0,0-1 1 0 0,1 1 0 0 0,0-1 0 0 0,0 0 0 0 0,16 10 0 0 0,-16-13-9 0 0,-1 0 1 0 0,1-1-1 0 0,1-1 0 0 0,-1 1 0 0 0,0-1 1 0 0,1 0-1 0 0,-1-1 0 0 0,1 1 0 0 0,-1-1 1 0 0,12-1-1 0 0,-16 0 2 0 0,1 0 0 0 0,-1 0 1 0 0,0 0-1 0 0,0 0 0 0 0,1-1 0 0 0,-1 0 0 0 0,0 0 1 0 0,0 0-1 0 0,1 0 0 0 0,-1 0 0 0 0,0 0 1 0 0,0-1-1 0 0,0 0 0 0 0,-1 1 0 0 0,1-1 0 0 0,0 0 1 0 0,-1-1-1 0 0,1 1 0 0 0,-1 0 0 0 0,0-1 0 0 0,0 1 1 0 0,1-1-1 0 0,-2 1 0 0 0,1-1 0 0 0,3-6 1 0 0,-5 8 1 0 0,1 0 1 0 0,-1-1-1 0 0,1 1 1 0 0,-1-1-1 0 0,0 1 1 0 0,0-1-1 0 0,1 1 1 0 0,-1-1-1 0 0,0 1 1 0 0,0-1-1 0 0,0 1 1 0 0,-1-1-1 0 0,1 1 1 0 0,0-1-1 0 0,-1 1 1 0 0,1-1-1 0 0,-1 1 1 0 0,1-1-1 0 0,-1 1 1 0 0,-1-2-1 0 0,1 0 14 0 0,-1 1 0 0 0,0 0 0 0 0,0-1 0 0 0,0 1 0 0 0,-1 0 0 0 0,1 1 0 0 0,0-1 0 0 0,-1 0 0 0 0,1 1 0 0 0,-4-2 0 0 0,-1 0 32 0 0,0 0 1 0 0,0 0-1 0 0,0 1 0 0 0,0 0 0 0 0,-1 0 1 0 0,1 1-1 0 0,-13-1 0 0 0,19 2-80 0 0,-1 0-1 0 0,1 0 1 0 0,-1 0 0 0 0,1 0-1 0 0,-1 0 1 0 0,1 0-1 0 0,0 1 1 0 0,-1-1 0 0 0,1 1-1 0 0,-1-1 1 0 0,1 0-1 0 0,0 1 1 0 0,-1 0 0 0 0,1-1-1 0 0,0 1 1 0 0,0 0-1 0 0,0 0 1 0 0,-1 0 0 0 0,1 0-1 0 0,0 0 1 0 0,0 0-1 0 0,0 0 1 0 0,0 0 0 0 0,1 0-1 0 0,-1 0 1 0 0,0 1-1 0 0,0-1 1 0 0,1 0 0 0 0,-1 0-1 0 0,1 1 1 0 0,-1-1-1 0 0,1 1 1 0 0,-1-1 0 0 0,1 0-1 0 0,0 1 1 0 0,0 2-1 0 0,0-1-182 0 0,0 1 0 0 0,0-1-1 0 0,0 0 1 0 0,1 0-1 0 0,0 1 1 0 0,0-1-1 0 0,0 0 1 0 0,0 0 0 0 0,0 0-1 0 0,0 0 1 0 0,1 0-1 0 0,0 0 1 0 0,-1 0-1 0 0,1-1 1 0 0,3 4 0 0 0,11 10-1270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79 11519 0 0,'0'0'528'0'0,"-1"0"-16"0"0,-12 3 6715 0 0,15-4-6977 0 0,0 1 1 0 0,0-1-1 0 0,0 0 1 0 0,0 0-1 0 0,0 0 1 0 0,0 0-1 0 0,0 0 1 0 0,2-3-1 0 0,5-1 170 0 0,86-35 508 0 0,-83 35-906 0 0,1 1-169 0 0,1 0 0 0 0,0 0 1 0 0,0 1-1 0 0,27-2 0 0 0,-25 4-1521 0 0,-1 2-1 0 0,21 1 1 0 0,-14 2-4948 0 0</inkml:trace>
  <inkml:trace contextRef="#ctx0" brushRef="#br0" timeOffset="1">687 186 11663 0 0,'0'0'512'0'0,"-3"13"112"0"0,2 2-496 0 0,0 3-128 0 0,-2 1 0 0 0,3-2 0 0 0,-2-3 344 0 0,2 1 40 0 0,2 2 16 0 0,-1-3 0 0 0,1-1-336 0 0,0-3-64 0 0,3-2 0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4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6447 0 0,'0'0'7506'0'0,"2"0"-6970"0"0,9 0-362 0 0,-1 2 0 0 0,0-1 0 0 0,0 1 0 0 0,0 1 0 0 0,0 0 0 0 0,0 0 0 0 0,0 1 0 0 0,9 5 0 0 0,-17-7-174 0 0,0-1 0 0 0,0 0 0 0 0,1 0 0 0 0,-1 0 0 0 0,0-1 0 0 0,0 1 0 0 0,1-1 0 0 0,2 1 0 0 0,-3 0 0 0 0,0-1 0 0 0,-1 0 0 0 0,1 1 0 0 0,0 0 0 0 0,0-1 0 0 0,-1 1 0 0 0,1 0 0 0 0,0 0 0 0 0,-1 0 0 0 0,1 0 0 0 0,2 2 0 0 0,-3-1 0 0 0,1-1 0 0 0,0 0 0 0 0,-1 1 0 0 0,0 0 0 0 0,1-1 0 0 0,-1 1 0 0 0,0 0 0 0 0,0 0 0 0 0,0-1 0 0 0,0 1 0 0 0,0 0 0 0 0,0 0 0 0 0,1 4 0 0 0,-1-4-5 0 0,-1 0 0 0 0,1 0 0 0 0,0 1-1 0 0,-1-1 1 0 0,0 0 0 0 0,1 0 0 0 0,-1 0-1 0 0,0 1 1 0 0,0-1 0 0 0,0 0 0 0 0,-1 4 0 0 0,0 2-13 0 0,1 18-66 0 0,1 54 169 0 0,-1-1-5204 0 0,-1-59 445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4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 9671 0 0,'0'0'7496'0'0,"14"2"-6848"0"0,4-2-208 0 0,2-2-48 0 0,4-2-8 0 0,0 0-208 0 0,4 0-48 0 0,4 2 0 0 0,16-8-5304 0 0,-6-6-1056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5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11455 0 0,'0'0'1040'0'0,"0"3"-853"0"0,3 12-102 0 0,-3-15-66 0 0,0 0-1 0 0,1 1 1 0 0,-1-1-1 0 0,0 0 0 0 0,0 1 1 0 0,0-1-1 0 0,0 0 1 0 0,0 0-1 0 0,0 1 0 0 0,0-1 1 0 0,0 0-1 0 0,0 1 1 0 0,0-1-1 0 0,0 0 0 0 0,0 1 1 0 0,0-1-1 0 0,0 0 1 0 0,0 1-1 0 0,0-1 0 0 0,0 0 1 0 0,0 1-1 0 0,-1-1 1 0 0,1 0-1 0 0,0 0 0 0 0,0 1 1 0 0,0-1-1 0 0,0 0 1 0 0,-1 1-1 0 0,-1 6 648 0 0,3 7-404 0 0,1 0 0 0 0,1 0-1 0 0,0 0 1 0 0,9 24-1 0 0,1 4-1573 0 0,-9-27-12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5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1375 0 0,'-6'0'12324'0'0,"8"0"-12259"0"0,0 1 0 0 0,0-1-1 0 0,-1 1 1 0 0,1-1 0 0 0,0 1-1 0 0,0 0 1 0 0,-1 0 0 0 0,1-1-1 0 0,2 3 1 0 0,-2-2 0 0 0,-1 0 1 0 0,1 0-1 0 0,0 0 1 0 0,-1 0-1 0 0,1-1 1 0 0,0 1-1 0 0,0 0 1 0 0,-1-1-1 0 0,4 1 1 0 0,-4 0 39 0 0,0 0 0 0 0,1-1 0 0 0,-1 1 0 0 0,0 0 0 0 0,0 0 0 0 0,0 0 0 0 0,0 0 0 0 0,0 0 0 0 0,0 0 0 0 0,-1 1 0 0 0,1-1 0 0 0,0 0 0 0 0,-1 0 1 0 0,2 3-1 0 0,-1-2 261 0 0,-1 1-4 0 0,1 2-235 0 0,-1 0 0 0 0,0 0 1 0 0,0 1-1 0 0,0-1 0 0 0,-1 0 1 0 0,1 0-1 0 0,-1 1 0 0 0,-1-1 1 0 0,1 0-1 0 0,-1 0 0 0 0,0 0 1 0 0,0 0-1 0 0,-4 6 0 0 0,-26 42 833 0 0,31-50-940 0 0,1 0 1 0 0,-1 0-1 0 0,0 0 0 0 0,1-1 1 0 0,-1 1-1 0 0,1 0 0 0 0,0 0 1 0 0,0 0-1 0 0,0 0 0 0 0,0 0 0 0 0,1 0 1 0 0,-1 0-1 0 0,1 0 0 0 0,0-1 1 0 0,-1 1-1 0 0,3 3 0 0 0,-2-1 11 0 0,1-2-28 0 0,-1-1-1 0 0,1 1 1 0 0,0-1-1 0 0,-1 1 1 0 0,1-1-1 0 0,0 0 1 0 0,0 0-1 0 0,1 0 1 0 0,-1 0-1 0 0,0 0 1 0 0,1 0-1 0 0,-1-1 1 0 0,1 1-1 0 0,0-1 1 0 0,3 2-1 0 0,2 0-145 0 0,-1-1 0 0 0,1 0 0 0 0,0 0 0 0 0,0-1 0 0 0,16 2 0 0 0,-10-2-531 0 0,20 0-2551 0 0,-14 1-2618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6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4607 0 0,'0'0'8135'0'0,"2"2"-7579"0"0,4 3-38 0 0,2-1 0 0 0,-1 1 0 0 0,0-1-1 0 0,15 6 1 0 0,-20-10-332 0 0,9 20 548 0 0,-10-17-689 0 0,2 10 112 0 0,-9 9-9 0 0,0-15-26 0 0,6-7-153 0 0,0 0 0 0 0,0 0 1 0 0,-1 1-1 0 0,1-1 0 0 0,0 0 1 0 0,0 0-1 0 0,-1 1 1 0 0,1-1-1 0 0,0 0 0 0 0,0 0 1 0 0,0 1-1 0 0,-1-1 0 0 0,1 0 1 0 0,0 0-1 0 0,0 1 0 0 0,0-1 1 0 0,0 0-1 0 0,0 1 0 0 0,0-1 1 0 0,0 0-1 0 0,0 1 1 0 0,0-1-1 0 0,0 1 0 0 0,-1 7-35 0 0,3 4 52 0 0,4 5-11 0 0,-2-13 9 0 0,-1-1 4 0 0,-1 1 5 0 0,12 10 3 0 0,-9-9 125 0 0,-1 0-1 0 0,1 0 1 0 0,-1 0-1 0 0,0 1 1 0 0,-1-1-1 0 0,1 1 1 0 0,-1 0 0 0 0,0 0-1 0 0,-1 0 1 0 0,1 0-1 0 0,-1 1 1 0 0,-1-1-1 0 0,1 1 1 0 0,0 12-1 0 0,-1-16-22 0 0,-1 0 0 0 0,0 0 0 0 0,0 0 0 0 0,-1 0 0 0 0,1 1 0 0 0,-1-1 0 0 0,-1 4 0 0 0,0 6 37 0 0,1-8-91 0 0,0 0 0 0 0,1 0 0 0 0,-2 0 1 0 0,1 0-1 0 0,-1-1 0 0 0,-3 9 0 0 0,-1-3-35 0 0,0-1-1 0 0,-10 11 1 0 0,15-18-472 0 0,-9 9 904 0 0,7-3-6007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6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5983 0 0,'0'0'8018'0'0,"0"3"-7596"0"0,3 21 132 0 0,-3-15-439 0 0,1 1 0 0 0,0-1 1 0 0,1 0-1 0 0,0 1 0 0 0,0-1 0 0 0,8 17 0 0 0,-9-25 285 0 0,0 1-333 0 0,1-1-78 0 0,-1 1-1 0 0,0-1 1 0 0,1 1 0 0 0,-1-1 0 0 0,1 0-1 0 0,0 0 1 0 0,-1 0 0 0 0,1 0 0 0 0,0 0 0 0 0,0 0-1 0 0,-1 0 1 0 0,1-1 0 0 0,0 1 0 0 0,0-1-1 0 0,0 1 1 0 0,0-1 0 0 0,0 0 0 0 0,0 1-1 0 0,0-1 1 0 0,0 0 0 0 0,2-1 0 0 0,1 1-9 0 0,4 0-126 0 0,-7 0-214 0 0,0 1-96 0 0,5 0-15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7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5983 0 0,'0'0'542'0'0,"-1"2"-446"0"0,-3 17-128 0 0,3-11 1046 0 0,-1 0 0 0 0,0 16 0 0 0,2-11 881 0 0,4 24 0 0 0,15 38-2293 0 0,-4-16-1252 0 0,-7-17-2033 0 0,-4-20 352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7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3 1375 0 0,'-9'-3'4743'0'0,"-14"3"3881"0"0,21 1-7604 0 0,3-1-1017 0 0,-1 0 0 0 0,0 0 0 0 0,0 0 0 0 0,0 0 1 0 0,0 0-1 0 0,0 1 0 0 0,0-1 0 0 0,0 0 0 0 0,0 0 0 0 0,0 0 0 0 0,0 0 0 0 0,0 0 1 0 0,0 0-1 0 0,0 0 0 0 0,0 0 0 0 0,0 1 0 0 0,0-1 0 0 0,0 0 0 0 0,-1 0 0 0 0,1 0 1 0 0,0 0-1 0 0,0 0 0 0 0,0 0 0 0 0,0 0 0 0 0,0 0 0 0 0,0 0 0 0 0,0 0 0 0 0,0 1 1 0 0,0-1-1 0 0,0 0 0 0 0,0 0 0 0 0,0 0 0 0 0,0 0 0 0 0,-1 0 0 0 0,1 0 0 0 0,0 0 1 0 0,0 0-1 0 0,0 0 0 0 0,0 0 0 0 0,0 0 0 0 0,0 0 0 0 0,0 0 0 0 0,0 0 0 0 0,-1 0 1 0 0,1 0-1 0 0,0 0 0 0 0,0 0 0 0 0,0 0 0 0 0,-4 2 15 0 0,-1 10 96 0 0,4-8-108 0 0,1 0-13 0 0,-1-1 1 0 0,1 0 0 0 0,0 0 0 0 0,0 0 0 0 0,0 1-1 0 0,1-1 1 0 0,-1 0 0 0 0,3 6 0 0 0,-2-3 2 0 0,1 0 1 0 0,0 0 0 0 0,0 0-1 0 0,5 7 1 0 0,4 13 6 0 0,-1 6-8 0 0,-4-16-16 0 0,-1 0 1 0 0,0 1 0 0 0,-2-1 0 0 0,0 1 0 0 0,1 21 0 0 0,-4-36-100 0 0,0 0 6 0 0,-4 6-1315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7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11975 0 0,'0'0'547'0'0,"0"-2"-11"0"0,0-16 259 0 0,0 17-652 0 0,1 0 0 0 0,0 0 1 0 0,0 0-1 0 0,0 0 0 0 0,0 0 1 0 0,0 0-1 0 0,0 0 1 0 0,0 0-1 0 0,1 1 0 0 0,-1-1 1 0 0,2 0-1 0 0,-1 0 51 0 0,8-4-115 0 0,0 1-1 0 0,1 0 0 0 0,-1 1 1 0 0,1 0-1 0 0,0 0 1 0 0,0 1-1 0 0,0 1 0 0 0,18-1 1 0 0,-16 1-330 0 0,-9 1-58 0 0,0 0 0 0 0,-1 0 0 0 0,1 1-1 0 0,0-1 1 0 0,0 1 0 0 0,-1 0 0 0 0,1 0 0 0 0,-1 0 0 0 0,1 0 0 0 0,-1 1 0 0 0,5 2 0 0 0,2 2-1389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8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0 9383 0 0,'0'0'852'0'0,"-13"19"3367"0"0,10-16-4117 0 0,-1 1-1 0 0,1 0 1 0 0,0 0-1 0 0,1 0 1 0 0,-1 0 0 0 0,1 0-1 0 0,0 0 1 0 0,0 1 0 0 0,0-1-1 0 0,0 1 1 0 0,1 0-1 0 0,0-1 1 0 0,0 1 0 0 0,0 0-1 0 0,0 0 1 0 0,1 0 0 0 0,0-1-1 0 0,0 1 1 0 0,0 0-1 0 0,0 0 1 0 0,1 0 0 0 0,2 8-1 0 0,-2-8-101 0 0,-1-4 0 0 0,0 1 0 0 0,0-1 0 0 0,0 1 0 0 0,1-1 0 0 0,-1 0 0 0 0,0 1 0 0 0,1-1 0 0 0,-1 1 0 0 0,1-1 0 0 0,0 0 0 0 0,0 0 0 0 0,-1 1 0 0 0,1-1 0 0 0,0 0 0 0 0,2 2 0 0 0,-2-1 0 0 0,0 0 0 0 0,0-1 0 0 0,0 0 0 0 0,-1 0 0 0 0,1 0 0 0 0,0 0 0 0 0,0 0 0 0 0,0-1 0 0 0,0 1 0 0 0,0 0 0 0 0,0 0 0 0 0,0-1 0 0 0,0 1 0 0 0,0 0 0 0 0,1-1 0 0 0,-1 1 0 0 0,0-1 0 0 0,0 0 0 0 0,1 1 0 0 0,1-1 0 0 0,7 2 0 0 0,-2-1-13 0 0,-7-1-14 0 0,-1-2 111 0 0,0 1-56 0 0,0 0 1 0 0,0 0-1 0 0,0 0 0 0 0,0 0 0 0 0,0 0 1 0 0,0 0-1 0 0,-1 0 0 0 0,1 0 1 0 0,0 0-1 0 0,-1 0 0 0 0,1 0 0 0 0,-1 0 1 0 0,1 0-1 0 0,-1 0 0 0 0,1 0 1 0 0,-1 1-1 0 0,1-1 0 0 0,-2-1 1 0 0,1 1 31 0 0,-1 11-2540 0 0,2-8 1230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 7831 0 0,'-26'-41'6706'0'0,"31"46"-5768"0"0,5 0-3273 0 0,-1 0-1 0 0,20 8 1 0 0,-13-9-1351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8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6447 0 0,'0'0'499'0'0,"-1"2"-164"0"0,-16 20 6206 0 0,18-11-5684 0 0,0-7-709 0 0,5 7 309 0 0,16 10-14 0 0,39 27-596 0 0,-53-42 92 0 0,-6-5-8 0 0,0 0 1 0 0,-1-1-1 0 0,1 1 1 0 0,-1 1-1 0 0,1-1 1 0 0,-1 0-1 0 0,0 0 1 0 0,1 0-1 0 0,-1 1 1 0 0,0-1-1 0 0,0 1 1 0 0,0-1-1 0 0,0 1 1 0 0,0-1-1 0 0,0 1 1 0 0,0 0-1 0 0,-1-1 1 0 0,1 3-1 0 0,15 34-2857 0 0,-12-25 1120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39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11087 0 0,'0'0'1282'0'0,"1"1"-740"0"0,2 3-335 0 0,-1-1-1 0 0,0 0 0 0 0,1 0 1 0 0,-1 0-1 0 0,1-1 0 0 0,0 1 1 0 0,0 0-1 0 0,0-1 1 0 0,1 0-1 0 0,-1 0 0 0 0,0 0 1 0 0,1 0-1 0 0,-1 0 0 0 0,1-1 1 0 0,0 0-1 0 0,-1 1 0 0 0,6 0 1 0 0,-2-1-339 0 0,1 0 1 0 0,-1-1 0 0 0,1 1-1 0 0,-1-2 1 0 0,1 1-1 0 0,-1-1 1 0 0,0 0 0 0 0,12-3-1 0 0,-1-1-512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40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5527 0 0,'0'0'5534'0'0,"6"-2"-5101"0"0,18-5-25 0 0,-18 6 217 0 0,17 2 471 0 0,45 4-220 0 0,-8-1-784 0 0,-56-4-84 0 0,0 1 0 0 0,1 0 0 0 0,-1 1 0 0 0,0-1 0 0 0,0 1 0 0 0,0-1 0 0 0,5 5 0 0 0,1 1-8 0 0,-8-3 33 0 0,0 0 0 0 0,-1-1-1 0 0,1 1 1 0 0,0 0 0 0 0,-1 0 0 0 0,0 0-1 0 0,0 0 1 0 0,0 0 0 0 0,-1 0-1 0 0,1 0 1 0 0,-1 0 0 0 0,0 0 0 0 0,0 5-1 0 0,-2 7 259 0 0,-6 31 0 0 0,-4 15 213 0 0,-7 98 0 0 0,19-146-670 0 0,0-1 1 0 0,5 25-1 0 0,-5-36-817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8:40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26 3223 0 0,'-8'-2'14116'0'0,"11"2"-13688"0"0,132-12 1133 0 0,-51 5-1668 0 0,-52 4-751 0 0,-2 1-322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16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193 105 8839 0 0,'0'-1'31'0'0,"0"-1"0"0"0,0 1 0 0 0,0 0-1 0 0,0-1 1 0 0,0 1 0 0 0,0 0 0 0 0,0-1 0 0 0,1 1-1 0 0,-1 0 1 0 0,0 0 0 0 0,1-1 0 0 0,0 0-1 0 0,16-40 370 0 0,-17 42-393 0 0,1-1-1 0 0,-1 1 1 0 0,0-1 0 0 0,1 1-1 0 0,-1-1 1 0 0,0 1-1 0 0,0-1 1 0 0,1 1-1 0 0,-1-1 1 0 0,0 1-1 0 0,0-1 1 0 0,0 1-1 0 0,0-1 1 0 0,0 1 0 0 0,0-1-1 0 0,1 1 1 0 0,-1-1-1 0 0,0 1 1 0 0,-1-1-1 0 0,1 1 1 0 0,0-2-1 0 0,-1 0 116 0 0,0 0-1 0 0,-1 0 0 0 0,1 0 1 0 0,-1 0-1 0 0,1 0 0 0 0,-1 0 0 0 0,0 0 1 0 0,0 0-1 0 0,0 1 0 0 0,0-1 1 0 0,0 1-1 0 0,0-1 0 0 0,0 1 1 0 0,0 0-1 0 0,-1 0 0 0 0,1 0 0 0 0,0 0 1 0 0,-1 0-1 0 0,1 1 0 0 0,-1-1 1 0 0,1 1-1 0 0,-1-1 0 0 0,1 1 1 0 0,-1 0-1 0 0,1 0 0 0 0,-1 0 0 0 0,1 0 1 0 0,-1 1-1 0 0,1-1 0 0 0,-1 1 1 0 0,1-1-1 0 0,-1 1 0 0 0,1 0 0 0 0,0 0 1 0 0,-1 0-1 0 0,1 0 0 0 0,0 0 1 0 0,0 1-1 0 0,-3 1 0 0 0,-5 5-12 0 0,0 1 1 0 0,0 0-1 0 0,1 0 0 0 0,0 1 0 0 0,0 1 0 0 0,1-1 1 0 0,1 1-1 0 0,0 1 0 0 0,0-1 0 0 0,1 1 0 0 0,1 0 1 0 0,0 1-1 0 0,0-1 0 0 0,1 1 0 0 0,-3 21 0 0 0,4-16-89 0 0,0 1-1 0 0,1-1 0 0 0,1 1 0 0 0,1 0 1 0 0,1-1-1 0 0,1 1 0 0 0,0 0 0 0 0,1-1 0 0 0,1 0 1 0 0,10 29-1 0 0,-8-35 15 0 0,0 0 0 0 0,0 0 0 0 0,1-1 0 0 0,0 0 0 0 0,1 0 0 0 0,0-1 0 0 0,1 0 0 0 0,1 0 0 0 0,-1-1 0 0 0,1 0 0 0 0,1-1 0 0 0,-1 0 0 0 0,1 0 0 0 0,1-2 0 0 0,0 1 0 0 0,-1-1 0 0 0,2-1 0 0 0,-1 0 0 0 0,15 3 0 0 0,-16-5 53 0 0,0 0-1 0 0,1-1 0 0 0,0 0 0 0 0,-1-1 1 0 0,1 0-1 0 0,0-1 0 0 0,-1 0 1 0 0,1-1-1 0 0,0 0 0 0 0,-1-1 0 0 0,1 0 1 0 0,-1-1-1 0 0,0-1 0 0 0,1 1 1 0 0,-2-2-1 0 0,1 1 0 0 0,0-2 0 0 0,-1 1 1 0 0,0-2-1 0 0,0 1 0 0 0,16-15 1 0 0,-20 15-13 0 0,0 0 1 0 0,0-1 0 0 0,-1 1 0 0 0,0-1 0 0 0,0 0 0 0 0,-1 0 0 0 0,0-1 0 0 0,0 1 0 0 0,-1-1 0 0 0,0 0-1 0 0,0 0 1 0 0,0 0 0 0 0,-1 0 0 0 0,-1-1 0 0 0,1 1 0 0 0,-1 0 0 0 0,-1-1 0 0 0,0 1 0 0 0,0-1 0 0 0,0 1-1 0 0,-1 0 1 0 0,-3-12 0 0 0,1 5-36 0 0,-1 0 0 0 0,-1 0 0 0 0,0 0 0 0 0,-1 0 0 0 0,-1 1 0 0 0,0 0 0 0 0,-1 0 0 0 0,0 1 0 0 0,-1 0 0 0 0,-1 1 0 0 0,0 0 0 0 0,-1 0 0 0 0,0 1 0 0 0,0 0 0 0 0,-25-17 0 0 0,19 17-47 0 0,-34-16 1 0 0,43 23-462 0 0,0 1 0 0 0,1 1 0 0 0,-1-1 1 0 0,0 1-1 0 0,0 0 0 0 0,-1 1 1 0 0,-10-1-1 0 0,6 5-4051 0 0,3 5-1203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16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7831 0 0,'0'0'1406'0'0,"0"-2"-776"0"0,0 1-560 0 0,0 0-1 0 0,0 1 0 0 0,0-1 1 0 0,1 0-1 0 0,-1 0 1 0 0,0 0-1 0 0,1 0 0 0 0,-1 0 1 0 0,0 0-1 0 0,1 1 1 0 0,-1-1-1 0 0,1 0 0 0 0,-1 0 1 0 0,1 1-1 0 0,0-1 0 0 0,-1 0 1 0 0,1 1-1 0 0,0-1 1 0 0,-1 0-1 0 0,1 1 0 0 0,0-1 1 0 0,0 1-1 0 0,-1-1 0 0 0,2 1 1 0 0,1-1 159 0 0,0 0 1 0 0,0 1 0 0 0,-1 0-1 0 0,1-1 1 0 0,0 1 0 0 0,4 1-1 0 0,10-1 161 0 0,0 0 141 0 0,0 1-1 0 0,-1 1 1 0 0,27 6-1 0 0,13 1 404 0 0,272 10 3279 0 0,-273-17-3730 0 0,-14 1-112 0 0,0 3 0 0 0,73 19 0 0 0,36 6 156 0 0,-145-30-508 0 0,169 17 443 0 0,-121-15-338 0 0,68-4-1 0 0,-12 0 134 0 0,-53 2-82 0 0,101 4 265 0 0,12-13 40 0 0,-57 2-280 0 0,-90 5-125 0 0,40 3 0 0 0,-39-1-25 0 0,30-1 1 0 0,197-16 286 0 0,-117 14-271 0 0,-83 2-56 0 0,-25 0-10 0 0,70-2 0 0 0,-57 1-1104 0 0,-22 1-196 0 0,1 0 1 0 0,18-5 0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1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1 553 11599 0 0,'0'0'2460'0'0,"1"-1"-1800"0"0,25-17 1490 0 0,-15 11-1357 0 0,0-1 0 0 0,16-14 1 0 0,61-54 1274 0 0,-69 56-1732 0 0,4-4 327 0 0,38-29 0 0 0,125-96 277 0 0,-138 107-1395 0 0,-13 11-730 0 0,2 0 0 0 0,46-28 1 0 0,-69 52-591 0 0,-2 2-65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17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 1375 0 0,'-12'-2'13572'0'0,"20"15"-11978"0"0,12 20-237 0 0,-9-17-528 0 0,11 26 1 0 0,20 60 810 0 0,33 123 1 0 0,-54-163-2033 0 0,3-1-1 0 0,36 63 1 0 0,-60-124 392 0 0,11 21-1495 0 0,2-2-3650 0 0,-3-6-1341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23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47 5063 0 0,'0'0'1964'0'0,"-3"1"-358"0"0,-5 3 1066 0 0,16-6 1847 0 0,9-4-882 0 0,-7 1-4693 0 0,-9 4 1093 0 0,0 0 1 0 0,1 0 0 0 0,-1 0 0 0 0,1 0-1 0 0,-1 1 1 0 0,1-1 0 0 0,-1 1 0 0 0,1-1-1 0 0,0 1 1 0 0,-1 0 0 0 0,1-1 0 0 0,2 1 0 0 0,-2 0-38 0 0,0 0 0 0 0,0 0 0 0 0,1-1 1 0 0,-1 1-1 0 0,0-1 0 0 0,0 0 0 0 0,0 1 1 0 0,3-3-1 0 0,-2 1 5 0 0,1 1 0 0 0,0-1-1 0 0,-1 0 1 0 0,1 1 0 0 0,0 0 0 0 0,0 0 0 0 0,0 0 0 0 0,0 1 0 0 0,0-1-1 0 0,7 1 1 0 0,-9 0-64 0 0,0-1 1 0 0,0 1-1 0 0,-1 0 0 0 0,1 0 0 0 0,0-1 0 0 0,0 1 1 0 0,0-1-1 0 0,3-1 0 0 0,-4 1 15 0 0,0 1-1 0 0,0-1 1 0 0,0 1-1 0 0,0 0 1 0 0,0-1-1 0 0,0 1 1 0 0,0 0-1 0 0,0-1 1 0 0,0 1-1 0 0,0 0 0 0 0,0 0 1 0 0,1 0-1 0 0,-1 0 1 0 0,0 0-1 0 0,2 1 1 0 0,-2-1-549 0 0,8-5-3194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2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4143 0 0,'-9'0'10911'0'0,"13"2"-10819"0"0,1 0 43 0 0,1 1 0 0 0,0-1-1 0 0,1 0 1 0 0,-1-1-1 0 0,0 1 1 0 0,0-1 0 0 0,9 0-1 0 0,0-1-89 0 0,0-1 0 0 0,20-3 0 0 0,-9-3-4970 0 0,-16 3 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5983 0 0,'-13'9'640'0'0,"-10"2"539"0"0,17-8-416 0 0,-1 0-1 0 0,1 0 1 0 0,0 0-1 0 0,0 1 0 0 0,0 0 1 0 0,1 0-1 0 0,-1 1 1 0 0,1-1-1 0 0,0 1 0 0 0,1 0 1 0 0,-7 9-1 0 0,11-14-759 0 0,-1 1-1 0 0,1 0 1 0 0,0-1-1 0 0,0 1 1 0 0,0 0-1 0 0,0 0 1 0 0,0-1-1 0 0,0 1 1 0 0,0 0-1 0 0,0-1 0 0 0,0 1 1 0 0,0 0-1 0 0,0 0 1 0 0,1-1-1 0 0,-1 1 1 0 0,0 0-1 0 0,1-1 1 0 0,-1 1-1 0 0,0 0 1 0 0,1-1-1 0 0,-1 1 1 0 0,0-1-1 0 0,2 2 1 0 0,10 11-179 0 0,6 0 29 0 0,1-1 0 0 0,0 0 0 0 0,0-2 0 0 0,33 13 0 0 0,-27-12 474 0 0,-1 0-1 0 0,35 23 0 0 0,-46-25-93 0 0,-6-5 206 0 0,1 1-1 0 0,-1 1 0 0 0,9 8 1 0 0,-14-11-235 0 0,1 0 1 0 0,-1-1 0 0 0,0 1-1 0 0,-1 0 1 0 0,1 1 0 0 0,0-1 0 0 0,-1 0-1 0 0,1 0 1 0 0,-1 1 0 0 0,0-1 0 0 0,0 0-1 0 0,0 5 1 0 0,-1-5-43 0 0,1 0 0 0 0,-1-1-1 0 0,0 1 1 0 0,0 0 0 0 0,0 0 0 0 0,0 0-1 0 0,0 0 1 0 0,-1-1 0 0 0,0 1-1 0 0,1 0 1 0 0,-1 0 0 0 0,0-1 0 0 0,0 1-1 0 0,0-1 1 0 0,-1 1 0 0 0,-1 3-1 0 0,-3 0 112 0 0,1 0-1 0 0,-1 0 0 0 0,0 0 0 0 0,-11 7 0 0 0,17-13-271 0 0,-2 2 20 0 0,-1 0 0 0 0,1-1 0 0 0,-1 1 1 0 0,0-1-1 0 0,0 1 0 0 0,1-1 0 0 0,-1 0 1 0 0,0 0-1 0 0,0 0 0 0 0,0 0 0 0 0,-6 0 0 0 0,3 0-14 0 0,1 1 0 0 0,-1 0-1 0 0,1 0 1 0 0,-1 0 0 0 0,1 1-1 0 0,0 0 1 0 0,-6 3-1 0 0,-16 9-737 0 0,26-15 356 0 0,-16-9-3121 0 0,11 1 1792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2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9791 0 0,'0'0'1108'0'0,"10"-7"210"0"0,-7 6-1204 0 0,1-1 1 0 0,0 1-1 0 0,0-1 1 0 0,0 1-1 0 0,0 0 1 0 0,0 0-1 0 0,0 1 1 0 0,0 0-1 0 0,0-1 1 0 0,0 1-1 0 0,8 1 1 0 0,10-1-11 0 0,-10 1-631 0 0,-1 0 0 0 0,13 3 0 0 0,-13-2-56 0 0,-9-2-669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24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 8287 0 0,'0'0'382'0'0,"-2"0"-8"0"0,-6-1-240 0 0,0-2 6836 0 0,20 3-5679 0 0,-4-1-983 0 0,1 0 0 0 0,-1 0 0 0 0,11-4 1 0 0,15-1 103 0 0,-16 4-291 0 0,7-1-24 0 0,1 1 0 0 0,46 3 0 0 0,-27-2-128 0 0,-5 0-6028 0 0,-21 3 285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2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68 10711 0 0,'0'0'1687'0'0,"2"2"-1114"0"0,9 8 31 0 0,-8-8-32 0 0,-5 12 208 0 0,0 22 10 0 0,1-13-105 0 0,-8 46 0 0 0,-17 39 386 0 0,-8 23-582 0 0,-2 16-409 0 0,30-104-80 0 0,5-32 0 0 0,1-8 0 0 0,0-1 0 0 0,-1 1 0 0 0,1-1 0 0 0,0 1 0 0 0,0-1 0 0 0,1 1 0 0 0,-1-1 0 0 0,0 0 0 0 0,1 1 0 0 0,1 3 0 0 0,0 2 11 0 0,1 2 46 0 0,-3-10-50 0 0,1 1-1 0 0,-1 0 1 0 0,0-1-1 0 0,1 1 0 0 0,-1-1 1 0 0,1 1-1 0 0,-1-1 1 0 0,0 1-1 0 0,1-1 1 0 0,-1 1-1 0 0,1-1 1 0 0,-1 0-1 0 0,1 1 1 0 0,0-1-1 0 0,-1 1 0 0 0,1-1 1 0 0,-1 0-1 0 0,2 1 1 0 0,1 0 8 0 0,-1 1 3 0 0,0 0 1 0 0,0-1-1 0 0,0 1 0 0 0,0-1 1 0 0,1 0-1 0 0,-1 0 1 0 0,1 0-1 0 0,-1 0 1 0 0,1 0-1 0 0,-1 0 1 0 0,1-1-1 0 0,-1 1 1 0 0,6 0-1 0 0,36 5 186 0 0,8 4-128 0 0,-49-10-76 0 0,14 5 12 0 0,-15-6 36 0 0,2-4-24 0 0,-1 2 36 0 0,-1 0-51 0 0,0 1-1 0 0,0-1 1 0 0,-1 0-1 0 0,1 0 1 0 0,-1-1-1 0 0,0 1 1 0 0,1 0-1 0 0,-1 0 1 0 0,-1-1-1 0 0,1 1 1 0 0,0 0-1 0 0,-1-1 1 0 0,0 1-1 0 0,0-1 1 0 0,0-4 0 0 0,0 8-10 0 0,-20-192-71 0 0,-8-95 8 0 0,25 259 64 0 0,-1-20 0 0 0,1 20 1 0 0,2 21-10 0 0,0 0-1 0 0,0 1 1 0 0,1-1 0 0 0,0 0 0 0 0,0 0-1 0 0,3-12 1 0 0,1-24 9 0 0,-3 34-10 0 0,0 33-49 0 0,0-15 61 0 0,0 1 0 0 0,-1 12-1 0 0,-18 117-1 0 0,3-28 0 0 0,11-61 0 0 0,-8 50-21 0 0,12-98-82 0 0,-10-23-1037 0 0,7 8 1064 0 0,0 1 0 0 0,1-1 0 0 0,1 1 0 0 0,0-1 0 0 0,1 0 0 0 0,1 0 0 0 0,2-17 0 0 0,22-149 12 0 0,-23 153 48 0 0,0 7 70 0 0,-2 19 149 0 0,1 10 188 0 0,-3 10-266 0 0,0 1 0 0 0,-6 26-1 0 0,-2 18 70 0 0,-3 168-130 0 0,8-179-64 0 0,-3 8 0 0 0,9-89-145 0 0,-2 13 14 0 0,1 0 1 0 0,1-1 0 0 0,5-25 0 0 0,2 11 86 0 0,-5 14 7 0 0,9-23 0 0 0,16-49-39 0 0,-7 19 24 0 0,-18 56 71 0 0,-2 7 29 0 0,-3 10-13 0 0,-15 60 339 0 0,4-11-268 0 0,-1 3-65 0 0,-7 60 0 0 0,13-71-62 0 0,8-44-54 0 0,-1-10-309 0 0,2-59-162 0 0,-1 59 509 0 0,1 0 0 0 0,0 1 0 0 0,1-1 0 0 0,0 1 0 0 0,0 0 0 0 0,6-13 0 0 0,12-27-110 0 0,-17 40 173 0 0,-1 8-18 0 0,1 7 84 0 0,-4 18 87 0 0,0 0 1 0 0,-9 47-1 0 0,7-60-118 0 0,1-4-47 0 0,0 1-1 0 0,-1-1 1 0 0,-3 10-1 0 0,2-9-94 0 0,0-2 77 0 0,4-6 42 0 0,0-7-282 0 0,1 0 156 0 0,-1 0 0 0 0,1 0-1 0 0,3-7 1 0 0,2-12-111 0 0,3-17 24 0 0,-6 30 138 0 0,-1 0-1 0 0,2-13 0 0 0,-1 10 38 0 0,-2 11-5 0 0,0 0-1 0 0,0 0 1 0 0,-1 0-1 0 0,1 0 1 0 0,-1 0-1 0 0,1 0 1 0 0,-1-5-1 0 0,4 53 412 0 0,-3 79-176 0 0,-3-107-228 0 0,2-13-3 0 0,-1 0 0 0 0,1 0-1 0 0,0 0 1 0 0,0 1-1 0 0,0-1 1 0 0,1 0-1 0 0,-1 0 1 0 0,1 0 0 0 0,2 6-1 0 0,-2-7-64 0 0,3-29-816 0 0,7-23 341 0 0,-2 12 336 0 0,3-64 167 0 0,-11 80 1845 0 0,-1 24-1622 0 0,-2 27 78 0 0,1-21-240 0 0,0 1-1 0 0,1 0 0 0 0,0 12 0 0 0,1-14-196 0 0,0 0 1 0 0,1 0-1 0 0,0 0 0 0 0,0-1 0 0 0,0 1 0 0 0,1-1 0 0 0,0 1 0 0 0,1-1 0 0 0,7 12 1 0 0,-10-17-1174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27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11455 0 0,'0'0'4144'0'0,"4"2"-3733"0"0,-3-2-390 0 0,0 0 0 0 0,0 0 0 0 0,0 1 0 0 0,0-1 0 0 0,0 1 0 0 0,0-1 0 0 0,0 1 0 0 0,0-1 0 0 0,0 1 0 0 0,0-1 0 0 0,0 1 0 0 0,0 0 0 0 0,0 0 1 0 0,0-1-1 0 0,-1 1 0 0 0,1 0 0 0 0,0 0 0 0 0,-1 0 0 0 0,1 0 0 0 0,0 0 0 0 0,-1 0 0 0 0,1 0 0 0 0,-1 0 0 0 0,0 0 0 0 0,1 0 0 0 0,-1 0 0 0 0,0 1 0 0 0,1-1 0 0 0,-1 0 0 0 0,0 0 0 0 0,0 0 0 0 0,0 0 0 0 0,0 0 0 0 0,0 0 0 0 0,-1 1 1 0 0,1 0-1 0 0,-6 54 535 0 0,-1 12-38 0 0,6-60-446 0 0,0-1-1 0 0,0 0 1 0 0,1 0 0 0 0,0 1-1 0 0,1-1 1 0 0,1 10 0 0 0,-2-14-44 0 0,1 0 1 0 0,0 0 0 0 0,0 0-1 0 0,0 0 1 0 0,0 0 0 0 0,0-1-1 0 0,0 1 1 0 0,1 0 0 0 0,0-1-1 0 0,-1 1 1 0 0,1-1 0 0 0,0 1-1 0 0,0-1 1 0 0,0 0 0 0 0,0 0-1 0 0,1 0 1 0 0,2 2 0 0 0,-3-3-6 0 0,0 0 0 0 0,1-1 0 0 0,-1 1 0 0 0,0-1 0 0 0,1 1 0 0 0,-1-1 0 0 0,0 0 0 0 0,1 0 0 0 0,-1 0 0 0 0,0 0 0 0 0,4-1 0 0 0,2 1 35 0 0,1 0-19 0 0,0 0 0 0 0,0 0 0 0 0,0-1 0 0 0,0 0 0 0 0,0-1 0 0 0,0 0 0 0 0,10-4 0 0 0,2-1-13 0 0,34-7 1 0 0,1-1-564 0 0,-15 6-880 0 0,-15 4-3148 0 0,-9-1-1057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2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11831 0 0,'0'0'1748'0'0,"1"1"-1246"0"0,3 9-234 0 0,0-1 1 0 0,-1 0 0 0 0,0 1 0 0 0,0 0 0 0 0,-1 0 0 0 0,1 15 0 0 0,4 12-209 0 0,-4-22-101 0 0,0-5 104 0 0,-1 0 0 0 0,-1 0 1 0 0,1 0-1 0 0,-1 17 0 0 0,-1-25-8 0 0,-4-70-82 0 0,6 26 7 0 0,2 0 0 0 0,2 0 1 0 0,1 0-1 0 0,16-45 0 0 0,-22 83 58 0 0,1 1 0 0 0,0-1 0 0 0,-1 1 0 0 0,1-1 0 0 0,1 1 0 0 0,-1 0 0 0 0,0 0 0 0 0,1 0 0 0 0,0 0 0 0 0,-1 0 0 0 0,1 1 0 0 0,0-1 0 0 0,0 1 0 0 0,1 0 0 0 0,-1 0 0 0 0,0 0 0 0 0,1 0 0 0 0,0 0 0 0 0,-1 1 0 0 0,1 0 0 0 0,0 0 0 0 0,-1 0 0 0 0,1 0 0 0 0,0 0 0 0 0,0 1 0 0 0,0-1 0 0 0,0 1 0 0 0,0 0 0 0 0,0 1 0 0 0,4 0 0 0 0,-7-1 148 0 0,1 1-51 0 0,-1 0-100 0 0,-1-1 0 0 0,1 0 0 0 0,-1 1 0 0 0,1-1 0 0 0,0 1 0 0 0,-1-1 0 0 0,1 0 0 0 0,-1 1-1 0 0,1-1 1 0 0,-1 1 0 0 0,0-1 0 0 0,1 1 0 0 0,-1 0 0 0 0,1-1 0 0 0,-1 1 0 0 0,0-1 0 0 0,1 2 0 0 0,-1 4 9 0 0,0 0-1 0 0,0-1 1 0 0,0 1 0 0 0,-1 0-1 0 0,0 0 1 0 0,0-1 0 0 0,0 1-1 0 0,-1-1 1 0 0,0 1 0 0 0,-3 6-1 0 0,1-3-24 0 0,-1 1 0 0 0,-1-1 0 0 0,0-1 0 0 0,0 1 0 0 0,-8 8 0 0 0,6-6 32 0 0,5-7-34 0 0,1 0 0 0 0,-1 0 1 0 0,0-1-1 0 0,0 1 0 0 0,-4 3 0 0 0,6-6 231 0 0,0-1-229 0 0,1 0 0 0 0,0 1 0 0 0,-1-1-1 0 0,1 0 1 0 0,0 0 0 0 0,0 1 0 0 0,-1-1-1 0 0,1 0 1 0 0,0 1 0 0 0,0-1 0 0 0,0 1 0 0 0,-1-1-1 0 0,1 0 1 0 0,0 1 0 0 0,0-1 0 0 0,0 1-1 0 0,0-1 1 0 0,0 0 0 0 0,0 1 0 0 0,0-1-1 0 0,0 1 1 0 0,0-1 0 0 0,0 0 0 0 0,0 1 0 0 0,0 0-1 0 0,3 13 608 0 0,0-9-514 0 0,0 0 0 0 0,1 0 0 0 0,0 0 0 0 0,0-1 0 0 0,0 1 1 0 0,0-1-1 0 0,1 0 0 0 0,0 0 0 0 0,-1 0 0 0 0,10 4 0 0 0,3 1 79 0 0,0 0 0 0 0,22 7 0 0 0,-29-13-274 0 0,0 0-1 0 0,0-1 0 0 0,16 2 1 0 0,11 2-2753 0 0,-19-2-4130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31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11663 0 0,'0'0'2291'0'0,"2"-1"-2130"0"0,0 0-151 0 0,-1 0-1 0 0,0 0 0 0 0,0 0 1 0 0,0 0-1 0 0,0 0 1 0 0,-1 0-1 0 0,1-1 0 0 0,0 1 1 0 0,0 0-1 0 0,-1 0 1 0 0,1-1-1 0 0,-1 1 0 0 0,1 0 1 0 0,-1-1-1 0 0,1 1 0 0 0,-1 0 1 0 0,0-1-1 0 0,0 1 1 0 0,1-1-1 0 0,-1 1 0 0 0,-1-3 1 0 0,4-12-521 0 0,-1-8-3610 0 0,-2 12-58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3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1041 3679 0 0,'0'0'284'0'0,"-2"-2"-186"0"0,-20-18 616 0 0,17 16 174 0 0,1-1 0 0 0,0 0 0 0 0,0-1-1 0 0,1 1 1 0 0,-5-8 0 0 0,5 7-689 0 0,0 1 1 0 0,1-1-1 0 0,-1 1 0 0 0,1-1 0 0 0,1 0 1 0 0,-1 0-1 0 0,1 0 0 0 0,0 0 0 0 0,0 0 1 0 0,0-8-1 0 0,6-28 174 0 0,0 10-4123 0 0,-5 18-88 0 0</inkml:trace>
  <inkml:trace contextRef="#ctx0" brushRef="#br0" timeOffset="1">30 232 6447 0 0,'0'0'576'0'0,"-4"-10"-464"0"0,0-2-112 0 0,0-2 0 0 0,-2-2 808 0 0,0 0 144 0 0,2-2 24 0 0,2 0 8 0 0,2 0-640 0 0,0-4-128 0 0,0 2-24 0 0,2 2-8 0 0,0 0-256 0 0,2 2-56 0 0,0 0 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3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18 717 5527 0 0,'0'0'488'0'0,"-2"-8"-392"0"0,0-2-96 0 0,-2 2 0 0 0,-2-2 880 0 0,2-2 152 0 0,4-2 32 0 0,0 0 8 0 0,2 0-592 0 0,0-2-112 0 0,0 2-24 0 0,2 1-8 0 0,2-1-256 0 0,0 0-80 0 0,-2 0 0 0 0,0 0 0 0 0,0 0-944 0 0,0 0-240 0 0</inkml:trace>
  <inkml:trace contextRef="#ctx0" brushRef="#br0" timeOffset="1">44 114 6911 0 0,'0'0'736'0'0,"2"-10"-736"0"0,0-2-96 0 0,0 0-32 0 0,0 2-16 0 0,0 0 0 0 0,-2-1 144 0 0,0-1 112 0 0,0 0-16 0 0,2-2-2048 0 0,0 4-400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3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7687 0 0,'0'0'792'0'0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33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37 169 4607 0 0,'-2'0'208'0'0,"-6"0"-9"0"0,7 0 105 0 0,0 0 0 0 0,0 0 0 0 0,0 1 0 0 0,0-1 0 0 0,0 0-1 0 0,0 0 1 0 0,0-1 0 0 0,0 1 0 0 0,0 0 0 0 0,0 0 0 0 0,0 0 0 0 0,0-1 0 0 0,0 1 0 0 0,0 0 0 0 0,-1-1-1 0 0,-2-8 4446 0 0,3 6-5784 0 0,0 0 1109 0 0,0 0 1 0 0,1-1-1 0 0,-1 1 0 0 0,0 0 1 0 0,1-1-1 0 0,0 1 1 0 0,-1 0-1 0 0,1-1 0 0 0,1 1 1 0 0,-1-1-1 0 0,0 1 0 0 0,1 0 1 0 0,0-1-1 0 0,0 1 0 0 0,0 0 1 0 0,0 0-1 0 0,0 0 1 0 0,1 0-1 0 0,-1 0 0 0 0,1 0 1 0 0,0 0-1 0 0,0 0 0 0 0,0 0 1 0 0,0 1-1 0 0,0-1 0 0 0,1 1 1 0 0,-1 0-1 0 0,1 0 1 0 0,0 0-1 0 0,5-4 0 0 0,4 1-570 0 0,-1-2 0 0 0,0 1 0 0 0,-1-1-1 0 0,1-1 1 0 0,11-10 0 0 0,-13 11-215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31 3223 0 0,'-2'-2'792'0'0,"0"-1"0"0"0,0 1-1 0 0,-1 1 1 0 0,1-1 0 0 0,-1 0-1 0 0,1 1 1 0 0,-1-1 0 0 0,0 1-1 0 0,1 0 1 0 0,-1 0 0 0 0,0 0-1 0 0,-4-1 1 0 0,-9-1 1188 0 0,-7 0-111 0 0,9 2-1042 0 0,1-1 0 0 0,-24 2 1 0 0,34 0-815 0 0,0 0 0 0 0,0 1 0 0 0,0-1 0 0 0,0 1 0 0 0,0 0 0 0 0,0-1 0 0 0,0 2-1 0 0,0-1 1 0 0,0 0 0 0 0,0 0 0 0 0,0 1 0 0 0,1 0 0 0 0,-1-1 0 0 0,1 1 0 0 0,-1 0 0 0 0,1 0 0 0 0,-3 3 0 0 0,-10 11-738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3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0 861 5063 0 0,'1'-1'232'0'0,"11"-16"223"0"0,14-17 0 0 0,-15 20 1490 0 0,4-2 295 0 0,-10 10-1897 0 0,0 1-1 0 0,0-1 1 0 0,4-7 0 0 0,4-10-437 0 0,2 1 0 0 0,1 0 1 0 0,29-32-1 0 0,-29 38-925 0 0</inkml:trace>
  <inkml:trace contextRef="#ctx0" brushRef="#br0" timeOffset="1">458 264 3679 0 0,'0'0'167'0'0,"1"-1"-7"0"0,3-4-165 0 0,0 0 0 0 0,-1 0 1 0 0,1 0-1 0 0,3-10 0 0 0,9-12 1685 0 0,-11 20-753 0 0,26-35 3732 0 0,-23 32-4252 0 0,1 1 0 0 0,10-9 0 0 0,13-11-184 0 0,-4 4-1093 0 0,34-25 1 0 0,-46 40-3125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33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0 869 6935 0 0,'0'0'680'0'0,"10"-10"-608"0"0,0 2-72 0 0,0 2 0 0 0,0 0 0 0 0,0-4 256 0 0,2 0 40 0 0,0 0 8 0 0,2-2 0 0 0,0-4-216 0 0,0 0-88 0 0,-2 0 64 0 0,4 2-64 0 0,0 2 0 0 0,0 0-160 0 0,0-4 24 0 0</inkml:trace>
  <inkml:trace contextRef="#ctx0" brushRef="#br0" timeOffset="1">735 170 7367 0 0,'0'0'656'0'0,"2"-10"-528"0"0,2-2-128 0 0,0 0 776 0 0,0 0 128 0 0,0 0 24 0 0,2 0 8 0 0,0-2-616 0 0,4 2-120 0 0,0 0-24 0 0,2-2-8 0 0,0 0-168 0 0,0 2-128 0 0,-2 2 16 0 0,0-2 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3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0 616 11023 0 0,'0'0'1200'0'0,"0"-12"-1200"0"0,2 2 0 0 0,2 0 224 0 0,0 2 16 0 0,0-2 8 0 0,4 2 0 0 0,2 0-248 0 0,2 0 0 0 0,0 0 0 0 0</inkml:trace>
  <inkml:trace contextRef="#ctx0" brushRef="#br0" timeOffset="1">451 73 11975 0 0,'-2'-6'1064'0'0,"0"-2"-848"0"0,2 0-216 0 0,0 0 0 0 0,2 0 368 0 0,2-2 32 0 0,0 0 8 0 0,2 2 0 0 0,2 2-568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4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 11143 0 0,'0'-1'50'0'0,"0"1"0"0"0,0 0 0 0 0,0-1-1 0 0,0 1 1 0 0,-1 0 0 0 0,1-1 0 0 0,0 1-1 0 0,0-1 1 0 0,0 1 0 0 0,-1 0 0 0 0,1 0 0 0 0,0-1-1 0 0,-1 1 1 0 0,1 0 0 0 0,0-1 0 0 0,-1 1-1 0 0,1 0 1 0 0,0 0 0 0 0,-1 0 0 0 0,1-1-1 0 0,0 1 1 0 0,-1 0 0 0 0,1 0 0 0 0,-1 0 0 0 0,1 0-1 0 0,0 0 1 0 0,-1 0 0 0 0,1 0 0 0 0,-2 0-1 0 0,-1 13 750 0 0,0 19 324 0 0,1 1-1 0 0,4 42 0 0 0,-1-45-797 0 0,-2 84 274 0 0,2 25 58 0 0,1-113-1725 0 0,0 0 1 0 0,2 0 0 0 0,9 29 0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49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1839 0 0,'0'2'7010'0'0,"7"30"-3628"0"0,2 21-2587 0 0,6 78-30 0 0,-2-33-661 0 0,-3-24-87 0 0,0-5-781 0 0,-6-23-2581 0 0,-4-12-867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49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39 122 4143 0 0,'-29'-18'408'0'0,"22"10"-28"0"0,6 7-7 0 0,1-1 0 0 0,-1 1-1 0 0,1-1 1 0 0,0 1-1 0 0,0-1 1 0 0,0 1 0 0 0,0-1-1 0 0,0 1 1 0 0,0-1-1 0 0,0 1 1 0 0,0-1 0 0 0,1 1-1 0 0,-1-1 1 0 0,1 1-1 0 0,-1 0 1 0 0,1-1 0 0 0,-1 1-1 0 0,1-1 1 0 0,0 1-1 0 0,-1 0 1 0 0,1 0 0 0 0,0-1-1 0 0,0 1 1 0 0,0 0-1 0 0,0 0 1 0 0,0 0 0 0 0,1 0-1 0 0,-1 0 1 0 0,0 0-1 0 0,2 0 1 0 0,10-5-184 0 0,0 0 0 0 0,0 2 0 0 0,0-1-1 0 0,1 2 1 0 0,0 0 0 0 0,19-2 0 0 0,-14 2-1877 0 0,0 0 0 0 0,26-9-1 0 0,-31 7-3139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50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44 10103 0 0,'-1'1'464'0'0,"-16"15"146"0"0,11-11-532 0 0,1-1-1 0 0,0 1 1 0 0,0 0 0 0 0,0 1 0 0 0,1-1 0 0 0,0 1 0 0 0,-6 9-1 0 0,5-4 271 0 0,-3 5 202 0 0,1 1 0 0 0,0 0 0 0 0,1 1 0 0 0,1-1 0 0 0,-6 34 0 0 0,9-36-285 0 0,2 0 1 0 0,-1 0-1 0 0,4 21 0 0 0,-2-28-175 0 0,0 1 0 0 0,2-1 0 0 0,-1 0 0 0 0,1 0 0 0 0,0 0-1 0 0,0 0 1 0 0,7 10 0 0 0,-4-8-4 0 0,0-1 0 0 0,0 0 0 0 0,1 0 0 0 0,0-1-1 0 0,1 0 1 0 0,0 0 0 0 0,13 10 0 0 0,-15-14-33 0 0,1 0-1 0 0,-1 0 1 0 0,0-1-1 0 0,1 0 1 0 0,0 0 0 0 0,0 0-1 0 0,0-1 1 0 0,0 0-1 0 0,0-1 1 0 0,0 0 0 0 0,1 0-1 0 0,10 0 1 0 0,-10-1 14 0 0,-1 0 1 0 0,1-1-1 0 0,0 0 0 0 0,-1-1 1 0 0,1 0-1 0 0,-1 0 1 0 0,0 0-1 0 0,0-1 0 0 0,0 0 1 0 0,0-1-1 0 0,0 1 0 0 0,0-1 1 0 0,-1 0-1 0 0,0-1 1 0 0,0 0-1 0 0,0 0 0 0 0,9-11 1 0 0,-9 9 72 0 0,0 0 1 0 0,-1-1-1 0 0,0 0 1 0 0,-1 0 0 0 0,1 0-1 0 0,-1 0 1 0 0,-1-1-1 0 0,0 0 1 0 0,0 0-1 0 0,-1 0 1 0 0,0 0-1 0 0,0 0 1 0 0,-1 0 0 0 0,0-13-1 0 0,-2 10-41 0 0,0 1-1 0 0,-1-1 1 0 0,0 0-1 0 0,0 0 1 0 0,-2 1 0 0 0,1-1-1 0 0,-2 1 1 0 0,1 0-1 0 0,-1 0 1 0 0,-1 1-1 0 0,0-1 1 0 0,-1 1 0 0 0,-8-9-1 0 0,-4-5 140 0 0,-1 2-1 0 0,-2 1 1 0 0,0 1 0 0 0,-25-19-1 0 0,43 37-265 0 0,-3-4-657 0 0,0 1 0 0 0,-1 0 0 0 0,-8-5 0 0 0,14 9 405 0 0,0 1 0 0 0,0-1 0 0 0,0 0 0 0 0,0 0 0 0 0,0 1 0 0 0,0-1 0 0 0,0 1 0 0 0,0 0 0 0 0,0-1 0 0 0,0 1-1 0 0,0 0 1 0 0,0 0 0 0 0,0 1 0 0 0,0-1 0 0 0,0 0 0 0 0,-1 1 0 0 0,1-1 0 0 0,0 1 0 0 0,-2 0 0 0 0,-6 5-6671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5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6447 0 0,'0'0'2051'0'0,"-3"1"-519"0"0,-9 3 72 0 0,9-3 905 0 0,0-1-2354 0 0,1 0 0 0 0,-1 1-1 0 0,0-1 1 0 0,0 1 0 0 0,1-1-1 0 0,-1 1 1 0 0,1 0 0 0 0,-1 0-1 0 0,1 1 1 0 0,-1-1 0 0 0,1 0-1 0 0,0 1 1 0 0,-1-1 0 0 0,1 1-1 0 0,0 0 1 0 0,0 0 0 0 0,0 0-1 0 0,1 0 1 0 0,-1 0 0 0 0,0 0-1 0 0,1 0 1 0 0,-1 1 0 0 0,1-1-1 0 0,0 1 1 0 0,0-1 0 0 0,0 1-1 0 0,-1 2 1 0 0,-1 5-82 0 0,0-1 1 0 0,1 1-1 0 0,0 0 0 0 0,0 0 1 0 0,1-1-1 0 0,1 13 0 0 0,1-5-58 0 0,0 0 0 0 0,2 0-1 0 0,0 0 1 0 0,1 0 0 0 0,0-1-1 0 0,2 1 1 0 0,0-1 0 0 0,1 0-1 0 0,0-1 1 0 0,1 1 0 0 0,1-2-1 0 0,0 1 1 0 0,1-1 0 0 0,19 20-1 0 0,-22-27-1 0 0,0-1-1 0 0,1 0 0 0 0,-1-1 0 0 0,1 1 1 0 0,0-1-1 0 0,1-1 0 0 0,-1 0 1 0 0,1 0-1 0 0,0-1 0 0 0,0 0 1 0 0,0 0-1 0 0,12 1 0 0 0,-18-3-10 0 0,0-1-1 0 0,0 0 1 0 0,-1 0 0 0 0,1-1-1 0 0,0 1 1 0 0,0-1-1 0 0,0 1 1 0 0,-1-1 0 0 0,1 0-1 0 0,0 0 1 0 0,-1 0-1 0 0,1 0 1 0 0,-1-1 0 0 0,1 1-1 0 0,-1-1 1 0 0,3-2-1 0 0,-2 1 73 0 0,0 0 0 0 0,0 0 0 0 0,0 0 0 0 0,-1-1-1 0 0,0 1 1 0 0,0-1 0 0 0,0 1 0 0 0,0-1 0 0 0,0 0 0 0 0,1-5-1 0 0,-1 1 42 0 0,0 0 0 0 0,0 0 0 0 0,-1 0 0 0 0,0-1 0 0 0,0 1 0 0 0,-1 0-1 0 0,0-1 1 0 0,-1 1 0 0 0,0 0 0 0 0,-3-13 0 0 0,-1 4-68 0 0,-2-1-1 0 0,0 2 1 0 0,-13-25 0 0 0,-35-46-242 0 0,24 39-318 0 0,-2 5-1629 0 0,32 42 1380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55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9215 0 0,'0'0'707'0'0,"1"3"-464"0"0,9 84 5353 0 0,5 43-2495 0 0,15 107-2889 0 0,-22-165-1408 0 0,-2-26-3683 0 0,-6-44 3055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59:5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0 10591 0 0,'0'0'819'0'0,"0"3"-534"0"0,1 39 1007 0 0,3 0-1 0 0,1 0 1 0 0,12 47-1 0 0,43 125-1983 0 0,-24-92-2227 0 0,-31-105 1196 0 0</inkml:trace>
  <inkml:trace contextRef="#ctx0" brushRef="#br0" timeOffset="1">0 353 15087 0 0,'0'0'3898'0'0,"2"1"-3122"0"0,10 6-392 0 0,1-1 1 0 0,0-1-1 0 0,0 0 1 0 0,0 0-1 0 0,0-1 1 0 0,1-1-1 0 0,0-1 1 0 0,23 2-1 0 0,12-2-605 0 0,56-7 0 0 0,-57 3-792 0 0,-28 1-514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10855 0 0,'0'0'1835'0'0,"0"2"-1099"0"0,28 153 3269 0 0,-7-51-3570 0 0,46 241 60 0 0,-43-161-4432 0 0,-21-155 1686 0 0,0-6 365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03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10591 0 0,'2'-6'711'0'0,"-2"5"-691"0"0,0 1 1 0 0,0-1-1 0 0,0 0 0 0 0,0 1 0 0 0,0-1 1 0 0,1 0-1 0 0,-1 0 0 0 0,0 1 0 0 0,0-1 1 0 0,0 0-1 0 0,1 1 0 0 0,-1-1 0 0 0,0 0 1 0 0,1 1-1 0 0,-1-1 0 0 0,0 0 0 0 0,1 1 1 0 0,-1-1-1 0 0,1 1 0 0 0,0-2 0 0 0,4-5 18 0 0,-1 2 143 0 0,0-1 1 0 0,0 0 0 0 0,9-7-1 0 0,-12 138 5075 0 0,6 62-4501 0 0,-2-113-723 0 0,12 129-2289 0 0,-14-174 789 0 0,-2-2-62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04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2759 0 0,'0'2'4724'0'0,"-1"3"-3774"0"0,1 0 0 0 0,0 1 0 0 0,0-1 0 0 0,0 0 0 0 0,2 5-1 0 0,12 51 185 0 0,-8-42-648 0 0,51 202 255 0 0,-51-194-1386 0 0,4 28 0 0 0,-6-27-2915 0 0,0-6-1046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04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28 12495 0 0,'-12'-5'80'0'0,"4"1"3402"0"0,20 1-1836 0 0,128-3-772 0 0,-70 4-2467 0 0,1-3-4661 0 0,-49 2 1603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04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45 9127 0 0,'0'0'415'0'0,"-16"2"154"0"0,11 0-397 0 0,0 1 0 0 0,1-1 0 0 0,0 1 0 0 0,-1 0 0 0 0,1 0 0 0 0,0 1 0 0 0,0-1 0 0 0,1 1 0 0 0,-1 0 0 0 0,1 0 0 0 0,0 0 0 0 0,0 0 0 0 0,0 1 0 0 0,1-1 0 0 0,-1 1 0 0 0,1-1 0 0 0,0 1 0 0 0,-2 8 0 0 0,0 3 519 0 0,0 0-1 0 0,1 0 1 0 0,0 0 0 0 0,0 26 0 0 0,3-28-550 0 0,0-1 1 0 0,1 0 0 0 0,1 0 0 0 0,0 0-1 0 0,1 0 1 0 0,0 0 0 0 0,1-1 0 0 0,6 15-1 0 0,-8-21-121 0 0,1 0 0 0 0,0-1 0 0 0,0 0 0 0 0,0 1-1 0 0,1-1 1 0 0,0 0 0 0 0,0 0 0 0 0,0-1 0 0 0,0 1-1 0 0,1-1 1 0 0,-1 0 0 0 0,1 0 0 0 0,0-1 0 0 0,1 0 0 0 0,-1 1-1 0 0,1-2 1 0 0,-1 1 0 0 0,1-1 0 0 0,8 3 0 0 0,-2-3 16 0 0,-1 0 0 0 0,0-1 1 0 0,1-1-1 0 0,-1 0 1 0 0,1 0-1 0 0,-1-1 0 0 0,0-1 1 0 0,1 0-1 0 0,-1-1 1 0 0,0 0-1 0 0,0 0 0 0 0,0-1 1 0 0,-1 0-1 0 0,0-1 1 0 0,16-10-1 0 0,-13 7 57 0 0,0-1-1 0 0,-1 0 1 0 0,0-1 0 0 0,-1 0-1 0 0,0-1 1 0 0,-1 0 0 0 0,0 0 0 0 0,-1-1-1 0 0,0-1 1 0 0,-1 0 0 0 0,9-18-1 0 0,-14 25-26 0 0,0-1 0 0 0,0 0 0 0 0,-1 0 0 0 0,-1 0 0 0 0,1 0 0 0 0,-1 0 0 0 0,0 0 0 0 0,0 0 0 0 0,-1-13 0 0 0,-1 16-17 0 0,1-1 1 0 0,-1 0-1 0 0,0 1 0 0 0,0-1 0 0 0,-1 1 1 0 0,1 0-1 0 0,-1-1 0 0 0,0 1 0 0 0,0 0 1 0 0,-1 0-1 0 0,1 0 0 0 0,-1 0 0 0 0,0 0 1 0 0,0 1-1 0 0,-7-7 0 0 0,-6-3 72 0 0,-2 0 1 0 0,0 1-1 0 0,0 0 0 0 0,-1 2 0 0 0,0 0 0 0 0,-1 1 0 0 0,0 1 1 0 0,-36-9-1 0 0,51 16-122 0 0,0 0 0 0 0,0 0 0 0 0,-1 0 0 0 0,1 1 0 0 0,0 0 0 0 0,0 0 1 0 0,-1 0-1 0 0,-4 1 0 0 0,7 0-99 0 0,1-1 0 0 0,0 1 0 0 0,-1-1 0 0 0,1 1 0 0 0,0 0 0 0 0,0 0 0 0 0,-1 0 0 0 0,1 0 0 0 0,0 1 0 0 0,0-1 1 0 0,0 0-1 0 0,0 1 0 0 0,1 0 0 0 0,-1-1 0 0 0,0 1 0 0 0,1 0 0 0 0,-1 0 0 0 0,1 0 0 0 0,-3 3 0 0 0,0 9-1584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09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12031 0 0,'0'0'274'0'0,"0"2"39"0"0,-8 138 1680 0 0,14 84 1225 0 0,3-140-3010 0 0,-7-71-708 0 0,1-1 0 0 0,0 1 1 0 0,1-1-1 0 0,8 17 0 0 0,-11-27-1140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09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2759 0 0,'1'-1'207'0'0,"6"-11"6475"0"0,-7 12-6575 0 0,5 10 4967 0 0,-1 1-5875 0 0,-3-9 103 0 0,56 191 2197 0 0,-31-92-1473 0 0,7 29-1820 0 0,-27-100-2940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09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10591 0 0,'0'0'488'0'0,"-3"0"-12"0"0,0 0-334 0 0,0-1-94 0 0,-14 7-50 0 0,16-6 45 0 0,1 0 1 0 0,-1 0-1 0 0,0 0 0 0 0,0 0 0 0 0,1 1 0 0 0,-1-1 0 0 0,0 0 0 0 0,1 1 1 0 0,-1-1-1 0 0,0 0 0 0 0,1 1 0 0 0,-1-1 0 0 0,1 1 0 0 0,-1-1 0 0 0,1 1 1 0 0,-1-1-1 0 0,1 1 0 0 0,-1-1 0 0 0,1 1 0 0 0,-1 0 0 0 0,1-1 0 0 0,0 1 1 0 0,-1-1-1 0 0,1 1 0 0 0,0 0 0 0 0,0 0 0 0 0,-1 0 0 0 0,1 0 106 0 0,1 0-1 0 0,-1 0 1 0 0,0 0-1 0 0,1 0 1 0 0,-1 0-1 0 0,1-1 0 0 0,-1 1 1 0 0,1 0-1 0 0,0 0 1 0 0,-1 0-1 0 0,1-1 1 0 0,0 1-1 0 0,-1 0 1 0 0,1-1-1 0 0,0 1 1 0 0,0-1-1 0 0,1 1 1 0 0,3 3 522 0 0,1-1 1 0 0,0 0 0 0 0,0 0-1 0 0,0-1 1 0 0,8 3 0 0 0,23 1-583 0 0,0-1-1 0 0,0-1 1 0 0,69-3 0 0 0,-34 1-1673 0 0,-38 0-98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18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7831 0 0,'0'0'706'0'0,"0"3"-578"0"0,-4 37 2003 0 0,2-1 1 0 0,2 1 0 0 0,6 60-1 0 0,9 73-1113 0 0,-9-83-1486 0 0,1-41-1455 0 0,-3-28 784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18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6447 0 0,'0'0'6822'0'0,"1"2"-6256"0"0,7 10-295 0 0,-1 0-1 0 0,-1 1 1 0 0,0 0-1 0 0,0 0 1 0 0,-2 0-1 0 0,6 23 1 0 0,-6-21-195 0 0,52 233-2367 0 0,-52-226 1152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18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52 268 10135 0 0,'-7'-9'527'0'0,"1"2"-290"0"0,0 0 0 0 0,-11-9 0 0 0,15 14 96 0 0,1 1 0 0 0,0 0 1 0 0,0-1-1 0 0,0 1 0 0 0,0 0 1 0 0,0-1-1 0 0,0 0 0 0 0,0 1 1 0 0,0-1-1 0 0,0 1 0 0 0,0-3 1 0 0,-2-3 954 0 0,14 0-344 0 0,8-3-834 0 0,1 0 0 0 0,28-10 1 0 0,-14 6-196 0 0,-23 10-114 0 0,1 1 0 0 0,-1 0 0 0 0,1 0 0 0 0,0 1-1 0 0,14 0 1 0 0,-9 1-494 0 0,26-6 0 0 0,-16 1-176 0 0,-18 4 438 0 0,1 0 0 0 0,-1 0 1 0 0,0-1-1 0 0,0 0 0 0 0,15-8 1 0 0,-12 4 45 0 0,-10 5 263 0 0,1 0 1 0 0,0 0-1 0 0,-1 1 0 0 0,1-1 0 0 0,0 1 1 0 0,0 0-1 0 0,7-2 2285 0 0,-14 5-1998 0 0,1 0 0 0 0,0 0 0 0 0,0 0 0 0 0,1 0 0 0 0,-1 1 0 0 0,0 0 0 0 0,1-1 0 0 0,0 1 0 0 0,-1 0 0 0 0,1 0 0 0 0,0 0 0 0 0,0 0 0 0 0,1 1 0 0 0,-1-1 0 0 0,1 0 0 0 0,-2 7 0 0 0,0 2 15 0 0,0 0 0 0 0,1 0-1 0 0,0 21 1 0 0,1-27-154 0 0,1-1 0 0 0,1 1-1 0 0,-1 0 1 0 0,1-1 0 0 0,0 1 0 0 0,0-1-1 0 0,1 1 1 0 0,-1-1 0 0 0,1 0 0 0 0,0 1-1 0 0,1-1 1 0 0,-1 0 0 0 0,1 0 0 0 0,0-1-1 0 0,1 1 1 0 0,-1-1 0 0 0,6 6-1 0 0,-5-5-6 0 0,1-1 0 0 0,0 0-1 0 0,1-1 1 0 0,-1 1 0 0 0,1-1-1 0 0,-1 0 1 0 0,1 0-1 0 0,0 0 1 0 0,0-1 0 0 0,0 0-1 0 0,0 0 1 0 0,0-1 0 0 0,1 0-1 0 0,11 1 1 0 0,-9-1 77 0 0,0-1 1 0 0,0 0-1 0 0,0-1 1 0 0,-1 0 0 0 0,11-2-1 0 0,-16 2-29 0 0,1 0-1 0 0,-1 0 1 0 0,0-1 0 0 0,0 1-1 0 0,0-1 1 0 0,0 1 0 0 0,0-1-1 0 0,0 0 1 0 0,0 0-1 0 0,0 0 1 0 0,-1-1 0 0 0,1 1-1 0 0,-1-1 1 0 0,0 1 0 0 0,4-7-1 0 0,-3 5 61 0 0,0 0 1 0 0,0-1-1 0 0,-1 0 0 0 0,0 1 0 0 0,0-1 1 0 0,0 0-1 0 0,0 0 0 0 0,-1 0 0 0 0,0 0 0 0 0,0 0 1 0 0,0 0-1 0 0,-1-1 0 0 0,1 1 0 0 0,-1 0 0 0 0,-1 0 1 0 0,0-8-1 0 0,-3-5-146 0 0,-1 1 0 0 0,0 0 0 0 0,-1 0 0 0 0,-1 1 0 0 0,-1 0-1 0 0,0 0 1 0 0,-1 0 0 0 0,-1 1 0 0 0,-13-16 0 0 0,14 20-1491 0 0,-1 3-456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 15175 0 0,'0'0'1372'0'0,"-1"-2"-1130"0"0,1 0-98 0 0,0 1 1 0 0,0-1 0 0 0,-1 0-1 0 0,1 0 1 0 0,0 1 0 0 0,1-1-1 0 0,-1 0 1 0 0,0 0 0 0 0,0 1-1 0 0,1-1 1 0 0,-1 0 0 0 0,1 0 0 0 0,0 1-1 0 0,-1-1 1 0 0,1 1 0 0 0,0-1-1 0 0,0 1 1 0 0,0-1 0 0 0,0 1-1 0 0,0-1 1 0 0,0 1 0 0 0,0 0-1 0 0,3-2 1 0 0,0 0 117 0 0,-1 0 0 0 0,1 1 0 0 0,0 0-1 0 0,1 0 1 0 0,-1 0 0 0 0,6-1 0 0 0,15-3-11 0 0,0 1 1 0 0,0 1-1 0 0,0 1 0 0 0,36 1 1 0 0,-59 2-252 0 0,32 0-20 0 0,51 8 0 0 0,-64-7-300 0 0,0 0-1 0 0,21-3 1 0 0,4 1-2047 0 0,1 4-4705 0 0,-29 1 1472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19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10135 0 0,'0'0'464'0'0,"2"-6"151"0"0,-1 3-463 0 0,0 1 0 0 0,1-1 0 0 0,-1 1-1 0 0,1-1 1 0 0,-1 1 0 0 0,1 0 0 0 0,0 0 0 0 0,3-3 0 0 0,0 1 1852 0 0,7 6-167 0 0,-9 0-1724 0 0,1 0 0 0 0,-1 0-1 0 0,0 0 1 0 0,0 0 0 0 0,0 0 0 0 0,0 0 0 0 0,0 1 0 0 0,0 0-1 0 0,-1-1 1 0 0,1 1 0 0 0,-1 0 0 0 0,0 0 0 0 0,0 1-1 0 0,0-1 1 0 0,3 7 0 0 0,1 2-21 0 0,-1 1 0 0 0,-1 0-1 0 0,4 15 1 0 0,1 22-82 0 0,4 51 0 0 0,-5-29-482 0 0,-4-40-42 0 0,-1-6-1930 0 0,7 27 1 0 0,-5-34 589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19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11087 0 0,'0'0'1002'0'0,"1"2"-824"0"0,1 7 115 0 0,0 0-1 0 0,-1 0 1 0 0,0 0 0 0 0,0 10-1 0 0,0-8 55 0 0,0 0-1 0 0,4 20 1 0 0,5 4 111 0 0,13 56 377 0 0,12 40-577 0 0,-30-114-252 0 0,28 73-140 0 0,-8-28-588 0 0,-9-18-2116 0 0,-14-35 1452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0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9671 0 0,'0'0'9776'0'0,"16"8"-9160"0"0,6 6-368 0 0,4-4-80 0 0,0-2-8 0 0,2-2-8 0 0,4-2-768 0 0,2-4-152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0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5527 0 0,'45'-17'423'0'0,"-36"14"3820"0"0,-8 22-2816 0 0,1 0 1 0 0,4 20-1 0 0,3 18-624 0 0,-5-6-909 0 0,2 1-1 0 0,24 99 1 0 0,-24-136-1046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1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0,'0'0'850'0'0,"1"1"100"0"0,4 3-452 0 0,-1 0 0 0 0,0 0-1 0 0,-1 1 1 0 0,1-1 0 0 0,-1 1 0 0 0,0 0-1 0 0,0 0 1 0 0,4 9 0 0 0,1 7 30 0 0,6 21-1 0 0,-1-2-255 0 0,34 93-143 0 0,-23-49-1687 0 0,-20-66-3004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 4607 0 0,'0'0'354'0'0,"-2"-1"-233"0"0,-14-10 12442 0 0,30 15-11613 0 0,11 0-722 0 0,-1-1-1 0 0,1-2 1 0 0,27-1-1 0 0,3-2-2778 0 0,-28 0-405 0 0,20 0-3051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2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9071 0 0,'0'0'414'0'0,"-2"1"-12"0"0,-17 13-278 0 0,12-10 302 0 0,0 1 1 0 0,0 0 0 0 0,1 0 0 0 0,-10 11 0 0 0,14-13-291 0 0,1 0 0 0 0,0 0 0 0 0,-1 0 0 0 0,1 0 0 0 0,0 0 0 0 0,1 0 0 0 0,-1 1 0 0 0,0-1 0 0 0,1 0 0 0 0,0 0 0 0 0,-1 1 1 0 0,2-1-1 0 0,-1 5 0 0 0,1-2-69 0 0,-1 0-1 0 0,1 1 1 0 0,1-1 0 0 0,-1 0 0 0 0,1 0 0 0 0,3 8 0 0 0,1-6-35 0 0,-1 0 0 0 0,1-1 0 0 0,0 1 0 0 0,0-1 0 0 0,1-1 0 0 0,0 1 0 0 0,1-1 0 0 0,-1 0 0 0 0,1 0 0 0 0,0-1 0 0 0,16 7 0 0 0,-22-11 113 0 0,11 3 275 0 0,-12-4-420 0 0,0 1 49 0 0,0-1 0 0 0,0 1-1 0 0,1-1 1 0 0,-1 0-1 0 0,0 0 1 0 0,0 1-1 0 0,0-1 1 0 0,0 0-1 0 0,0 0 1 0 0,1 0 0 0 0,-1 0-1 0 0,0 0 1 0 0,0 0-1 0 0,0-1 1 0 0,0 1-1 0 0,0 0 1 0 0,0 0-1 0 0,1-1 1 0 0,-1 1 0 0 0,0-1-1 0 0,0 1 1 0 0,0-1-1 0 0,0 1 1 0 0,0-1-1 0 0,1-1 1 0 0,0 0 34 0 0,0-1-1 0 0,-1 0 1 0 0,1 0 0 0 0,0 0-1 0 0,-1 0 1 0 0,0-1-1 0 0,0 1 1 0 0,0 0 0 0 0,0-1-1 0 0,0 1 1 0 0,-1 0 0 0 0,1-1-1 0 0,-1 1 1 0 0,0-1 0 0 0,0 1-1 0 0,0-1 1 0 0,-1-5 0 0 0,-1 0-89 0 0,1 0 0 0 0,-1 0 0 0 0,-1 0 1 0 0,0 0-1 0 0,-6-13 0 0 0,-15-19 344 0 0,12 22-1569 0 0,1 0-3969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2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5983 0 0,'0'0'814'0'0,"1"2"190"0"0,6 13 539 0 0,-1 0 1 0 0,-1 0 0 0 0,0 1-1 0 0,4 28 1 0 0,3 70-47 0 0,-9-74-1163 0 0,-2-33-416 0 0,10 74 399 0 0,-8-68-1248 0 0,0-1 0 0 0,8 18 1 0 0,-6-19-408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2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0 10535 0 0,'0'0'956'0'0,"0"2"-786"0"0,24 87 765 0 0,-6-19-165 0 0,30 108-437 0 0,-34-122-1154 0 0,-8-32 334 0 0</inkml:trace>
  <inkml:trace contextRef="#ctx0" brushRef="#br0" timeOffset="1">0 328 15775 0 0,'0'0'1590'0'0,"2"0"-1458"0"0,7 2 135 0 0,0 0 1 0 0,0-1-1 0 0,0-1 1 0 0,1 1-1 0 0,-1-1 1 0 0,0-1-1 0 0,0 0 1 0 0,10-2-1 0 0,13 0 50 0 0,16-3 85 0 0,32 0-1967 0 0,-54 6-5270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5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3223 0 0,'4'-8'7626'0'0,"0"6"-5294"0"0,7-2-1569 0 0,-10 4-744 0 0,-1 0 0 0 0,0 0 0 0 0,0 0 0 0 0,1 0 0 0 0,-1 0 0 0 0,0 0 0 0 0,0 0 0 0 0,1 0 0 0 0,-1 0 0 0 0,0 0 0 0 0,0 1 0 0 0,1-1 0 0 0,-1 0-1 0 0,0 0 1 0 0,0 0 0 0 0,1 0 0 0 0,-1 0 0 0 0,0 1 0 0 0,0-1 0 0 0,0 0 0 0 0,1 0 0 0 0,-1 0 0 0 0,0 1 0 0 0,0-1 0 0 0,0 1 0 0 0,1 2 79 0 0,0 0 0 0 0,-1 0 0 0 0,1 1 0 0 0,-1-1 0 0 0,0 0 0 0 0,0 5 0 0 0,0-3-10 0 0,16 310 1703 0 0,2-196-5907 0 0,-14-104 2709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10279 0 0,'0'0'466'0'0,"-11"4"180"0"0,-10 0 342 0 0,18-4-682 0 0,0 1 0 0 0,0-1 0 0 0,0 1 1 0 0,0 0-1 0 0,0 0 0 0 0,0 0 1 0 0,0 0-1 0 0,0 1 0 0 0,1-1 0 0 0,-1 1 1 0 0,0-1-1 0 0,1 1 0 0 0,-1 0 1 0 0,1 0-1 0 0,-4 4 0 0 0,0 1-166 0 0,1 1 0 0 0,0 0 1 0 0,1-1-1 0 0,0 2 0 0 0,0-1 0 0 0,0 0 0 0 0,1 1 0 0 0,1 0 0 0 0,-1 0 0 0 0,1 0 0 0 0,1 0 0 0 0,0 0 1 0 0,0 0-1 0 0,0 0 0 0 0,1 0 0 0 0,1 0 0 0 0,0 1 0 0 0,0-1 0 0 0,1 0 0 0 0,0 0 0 0 0,0-1 1 0 0,1 1-1 0 0,0 0 0 0 0,9 15 0 0 0,-9-19-107 0 0,0 0 0 0 0,1 0 0 0 0,0 0 0 0 0,0-1 1 0 0,0 0-1 0 0,0 0 0 0 0,1 0 0 0 0,0 0 0 0 0,0 0 0 0 0,0-1 0 0 0,0 0 1 0 0,0 0-1 0 0,1-1 0 0 0,0 1 0 0 0,9 2 0 0 0,-8-3 8 0 0,1 0 1 0 0,0 0-1 0 0,-1-1 0 0 0,1 0 0 0 0,0-1 1 0 0,0 1-1 0 0,0-1 0 0 0,0-1 0 0 0,-1 1 1 0 0,1-2-1 0 0,13-2 0 0 0,-18 2-8 0 0,0 1-1 0 0,0-1 0 0 0,0 0 1 0 0,0 0-1 0 0,0 0 1 0 0,-1-1-1 0 0,1 1 1 0 0,-1 0-1 0 0,0-1 1 0 0,0 0-1 0 0,0 0 0 0 0,0 1 1 0 0,0-1-1 0 0,0 0 1 0 0,-1 0-1 0 0,1-1 1 0 0,-1 1-1 0 0,1-5 1 0 0,2-3 149 0 0,-1 0 0 0 0,-1-1 0 0 0,0 1 1 0 0,0-16-1 0 0,-1 19-108 0 0,-1-1-1 0 0,-1 1 0 0 0,0 0 1 0 0,0 0-1 0 0,0 0 1 0 0,-1 0-1 0 0,0 0 0 0 0,-1 0 1 0 0,0 1-1 0 0,0-1 1 0 0,-9-13-1 0 0,6 11-92 0 0,-1 0 0 0 0,-1 1 0 0 0,0 1 0 0 0,0-1-1 0 0,-1 1 1 0 0,0 0 0 0 0,-15-10 0 0 0,-20-13-2032 0 0,16 11-3012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6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7367 0 0,'0'0'568'0'0,"2"8"-352"0"0,10 68 3663 0 0,-1-27-2850 0 0,26 96 214 0 0,-2-7-2204 0 0,-34-134 762 0 0,3 13-1080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4607 0 0,'1'1'8524'0'0,"14"4"-7164"0"0,0 0 0 0 0,1-1-1 0 0,16 2 1 0 0,9-1-2374 0 0,0-3-3455 0 0,-17-4-1147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3223 0 0,'4'-24'11718'0'0,"-2"37"-10386"0"0,1 20-374 0 0,-2-1 1 0 0,-4 45 0 0 0,0 20-637 0 0,4-50-301 0 0,-2-19-209 0 0,2 0-1 0 0,9 50 1 0 0,-1-40-1592 0 0,-5-23 48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2:00:27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7367 0 0,'0'0'667'0'0,"0"2"-308"0"0,-7 54 5978 0 0,7-43-5722 0 0,0-1-1 0 0,3 22 1 0 0,5 34 112 0 0,-3-29-622 0 0,9 42 0 0 0,19 29-2007 0 0,-27-91-3740 0 0</inkml:trace>
  <inkml:trace contextRef="#ctx0" brushRef="#br0" timeOffset="1">28 262 8751 0 0,'-13'-4'936'0'0,"-2"-2"2659"0"0,21 13 154 0 0,9 0-2728 0 0,-15-7-943 0 0,11 4 252 0 0,0 0 1 0 0,0-1-1 0 0,0 0 0 0 0,0-1 1 0 0,1-1-1 0 0,17 2 1 0 0,71-8-436 0 0,-59 2-494 0 0,5-1-533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3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0,'0'0'7084'0'0,"1"2"-6421"0"0,3 11-3 0 0,1 0 0 0 0,-2 0 0 0 0,0 1 0 0 0,-1-1 0 0 0,0 1 0 0 0,0 16 1 0 0,-1-12-189 0 0,24 241 3871 0 0,5-63-2739 0 0,0 2-975 0 0,28 234 727 0 0,-22-148-483 0 0,-22-168-651 0 0,23 274 561 0 0,-14-128-390 0 0,22 365 305 0 0,-40-541-588 0 0,1 150 175 0 0,-6-204-197 0 0,5 37 1 0 0,0 0 43 0 0,12 254 279 0 0,12 112-226 0 0,-3-167 209 0 0,-21-225-338 0 0,1 47 19 0 0,2 17-21 0 0,5 99 90 0 0,-2-13-28 0 0,2-85-99 0 0,12 106 30 0 0,-14-33 43 0 0,-5-84-41 0 0,-2-11 25 0 0,8 89 109 0 0,5-31-107 0 0,-1 7-76 0 0,-10-82 28 0 0,2 13 8 0 0,-7-68-94 0 0,0 0 0 0 0,-2 26 0 0 0,0-28-2 0 0,1 0-1 0 0,0 0 1 0 0,3 18-1 0 0,-3-28-86 0 0,0 3-518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64 117 9791 0 0,'-27'11'951'0'0,"24"-9"-756"0"0,0-1 0 0 0,0 1 1 0 0,0-1-1 0 0,-1 0 0 0 0,1 0 0 0 0,0 0 1 0 0,-1 0-1 0 0,-6 0 6460 0 0,11-2-6572 0 0,0 0 0 0 0,1 0 0 0 0,-1 0 0 0 0,0 1-1 0 0,1-1 1 0 0,-1 0 0 0 0,1 1 0 0 0,-1-1 0 0 0,0 1 0 0 0,1 0 0 0 0,-1-1-1 0 0,1 1 1 0 0,2 0 0 0 0,228-17 3714 0 0,-87 10-3111 0 0,570-71 212 0 0,-630 65-627 0 0,-1 4-1 0 0,172 3 0 0 0,72 8 546 0 0,98 6-352 0 0,-340-2-1051 0 0,175 18-3235 0 0,-250-20 1125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88 220 8319 0 0,'-8'-2'408'0'0,"-1"0"-418"0"0,1 0-1 0 0,-1 0 0 0 0,1-1 1 0 0,-9-5-1 0 0,-5-3 4185 0 0,15 8-864 0 0,8 2-3245 0 0,-1 0 1 0 0,0 1-1 0 0,0-1 1 0 0,1 0-1 0 0,-1 1 1 0 0,1-1-1 0 0,-1 0 1 0 0,0 1-1 0 0,1-1 1 0 0,-1 1-1 0 0,1-1 0 0 0,0 1 1 0 0,-1-1-1 0 0,1 1 1 0 0,-1-1-1 0 0,1 1 1 0 0,0-1-1 0 0,-1 1 1 0 0,2-1-1 0 0,13-5 355 0 0,3 1 178 0 0,2 1 0 0 0,-1 1-1 0 0,0 0 1 0 0,26 1 0 0 0,8-1 140 0 0,100-3 647 0 0,-29 3-665 0 0,-66 0-433 0 0,212-21 625 0 0,447-29 697 0 0,-340 35-972 0 0,-20-9-449 0 0,-347 26-487 0 0,-1 0 0 0 0,16-5-1 0 0,0 0-1579 0 0,-23 6 659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4143 0 0,'0'0'7436'0'0,"2"-1"-6541"0"0,26-11 237 0 0,0 0 0 0 0,1 2 0 0 0,59-12 0 0 0,97-6 1342 0 0,-146 23-1991 0 0,635-73 3676 0 0,-35 16-3075 0 0,-402 51-875 0 0,-157 9-109 0 0,-5-2-66 0 0,78 2 68 0 0,-123 3-986 0 0,0-1 1 0 0,-1-1-1 0 0,49-8 0 0 0,-61 6-549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0,'0'0'1336'0'0,"2"2"-25"0"0,-1-1-1097 0 0,-1 0-1 0 0,1 0 1 0 0,0 0-1 0 0,0 0 1 0 0,0 1 0 0 0,-1-1-1 0 0,1 0 1 0 0,-1 1-1 0 0,1-1 1 0 0,-1 0 0 0 0,1 1-1 0 0,-1-1 1 0 0,0 1-1 0 0,0-1 1 0 0,0 0-1 0 0,0 1 1 0 0,0-1 0 0 0,0 1-1 0 0,0-1 1 0 0,0 1-1 0 0,0-1 1 0 0,-1 0 0 0 0,1 1-1 0 0,-1-1 1 0 0,0 2-1 0 0,1-1 319 0 0,0 76 1304 0 0,4-44-1048 0 0,0-11-368 0 0,7 113 1479 0 0,-4-33-1238 0 0,13 39 235 0 0,-17-96-228 0 0,-4 75 0 0 0,5 55 23 0 0,0-102-386 0 0,11 165 1245 0 0,0-84-653 0 0,-3-27-726 0 0,5 64 551 0 0,-1 8 78 0 0,-2-49-561 0 0,0 36 58 0 0,-13-179-1174 0 0,-1 1-1 0 0,5 15 0 0 0,1 13-3313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65 5983 0 0,'-1'0'464'0'0,"0"0"-455"0"0,0-1 0 0 0,0 1 0 0 0,0 0-1 0 0,1 0 1 0 0,-1 0 0 0 0,0 0 0 0 0,0 0 0 0 0,0 0-1 0 0,0 1 1 0 0,1-1 0 0 0,-1 0 0 0 0,0 0-1 0 0,0 0 1 0 0,0 1 0 0 0,1-1 0 0 0,-1 1-1 0 0,0-1 1 0 0,0 0 0 0 0,1 1 0 0 0,-1-1-1 0 0,0 1 1 0 0,1 0 0 0 0,-1-1 0 0 0,0 1-1 0 0,1-1 1 0 0,-1 1 0 0 0,1 0 0 0 0,-1-1 0 0 0,1 1-1 0 0,0 0 1 0 0,-1 1 0 0 0,0-1 144 0 0,1 0-1 0 0,-1 1 1 0 0,0-1 0 0 0,0 0-1 0 0,1 0 1 0 0,-1 0 0 0 0,0 0 0 0 0,0 0-1 0 0,0 0 1 0 0,0-1 0 0 0,0 1 0 0 0,0 0-1 0 0,0 0 1 0 0,0-1 0 0 0,-1 1 0 0 0,1-1-1 0 0,0 1 1 0 0,0-1 0 0 0,0 1-1 0 0,-1-1 1 0 0,1 0 0 0 0,-2 1 0 0 0,-14-3 5881 0 0,22-1-4995 0 0,10-3-750 0 0,0 0-1 0 0,0 1 1 0 0,1 1 0 0 0,-1 0 0 0 0,1 1-1 0 0,27-1 1 0 0,-14 2 4 0 0,173-7 1613 0 0,-76 7-1026 0 0,11 0-224 0 0,52-3 56 0 0,-58-1-440 0 0,533 22 617 0 0,-640-14-848 0 0,-1-2-1 0 0,0 0 0 0 0,1-1 1 0 0,-1-1-1 0 0,25-7 1 0 0,1 1 98 0 0,93-6 0 0 0,-94 11-81 0 0,-10-2-8 0 0,-24 2-28 0 0,26 0 0 0 0,-13 2-278 0 0,-6 1-307 0 0,23 2 0 0 0,-36-1-552 0 0,0 0 1 0 0,0 1 0 0 0,10 3 0 0 0,-6 0-840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11199 0 0,'40'121'3717'0'0,"-19"-51"376"0"0,-20-68-3343 0 0,-2 4 3034 0 0,-5-14-2757 0 0,-7-18-519 0 0,10 16-454 0 0,1-1 0 0 0,0 0 0 0 0,1-1 0 0 0,0 1 0 0 0,1 0 0 0 0,0 0-1 0 0,2-13 1 0 0,1 4 54 0 0,2-1-1 0 0,12-37 0 0 0,-16 53-222 0 0,1 0 0 0 0,1 1 0 0 0,-1-1 0 0 0,1 1 0 0 0,0 0 0 0 0,0 0-1 0 0,0 0 1 0 0,0 0 0 0 0,1 0 0 0 0,-1 1 0 0 0,1 0 0 0 0,0-1 0 0 0,0 1 0 0 0,0 1 0 0 0,1-1 0 0 0,-1 1-1 0 0,1-1 1 0 0,-1 1 0 0 0,1 1 0 0 0,0-1 0 0 0,0 1 0 0 0,0-1 0 0 0,0 1 0 0 0,0 1 0 0 0,0-1 0 0 0,0 1 0 0 0,0 0-1 0 0,0 0 1 0 0,0 0 0 0 0,0 1 0 0 0,0 0 0 0 0,0 0 0 0 0,5 1 0 0 0,55 15-5820 0 0,-50-11-49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0,'0'0'12522'0'0,"10"15"-11748"0"0,10 73 1426 0 0,-8 1-1230 0 0,9 53-92 0 0,-14-105-651 0 0,34 209 658 0 0,-28-153-250 0 0,-7-53-312 0 0,3 68-1 0 0,4 48 481 0 0,-1-36-371 0 0,-8-54-301 0 0,2 47 231 0 0,-5-79-234 0 0,0-18-102 0 0,-1 0 0 0 0,0 0 0 0 0,-3 17 0 0 0,2-32-101 0 0,1 6 11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12 12175 0 0,'0'0'1224'0'0,"2"-1"-1122"0"0,3-1-211 0 0,-7 0 186 0 0,-12-1 522 0 0,-26 0 1574 0 0,29 4-1639 0 0,-1 1 1 0 0,0 0-1 0 0,1 0 0 0 0,0 2 1 0 0,-1-1-1 0 0,1 2 1 0 0,1-1-1 0 0,-21 13 1 0 0,16-8-126 0 0,2 1 0 0 0,-1 0 0 0 0,1 0 0 0 0,1 1 1 0 0,-20 23-1 0 0,24-24-260 0 0,1 0-1 0 0,1 0 1 0 0,-1 0 0 0 0,2 1 0 0 0,-1 0-1 0 0,1 0 1 0 0,1 0 0 0 0,0 1 0 0 0,1 0 0 0 0,0-1-1 0 0,1 1 1 0 0,-2 21 0 0 0,4-23-110 0 0,0-1 1 0 0,0 1-1 0 0,1 0 0 0 0,1 0 0 0 0,0-1 1 0 0,0 1-1 0 0,1-1 0 0 0,0 1 1 0 0,0-1-1 0 0,1 0 0 0 0,1 0 1 0 0,-1-1-1 0 0,1 1 0 0 0,1-1 1 0 0,0 0-1 0 0,7 8 0 0 0,-2-5-75 0 0,1 0 0 0 0,0-1-1 0 0,1 0 1 0 0,-1-1 0 0 0,2-1-1 0 0,0 0 1 0 0,0-1 0 0 0,0 0-1 0 0,0-1 1 0 0,1-1 0 0 0,0 0-1 0 0,1-1 1 0 0,-1 0 0 0 0,1-2-1 0 0,-1 0 1 0 0,1 0 0 0 0,0-2-1 0 0,0 0 1 0 0,-1 0 0 0 0,1-2-1 0 0,0 0 1 0 0,-1-1 0 0 0,1 0-1 0 0,-1-1 1 0 0,0-1-1 0 0,27-12 1 0 0,135-88-10964 0 0,-160 94 9112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0,'1'1'13479'0'0,"1"2"-13196"0"0,0-1 0 0 0,0 0 0 0 0,0 1 0 0 0,-1-1 0 0 0,0 1 0 0 0,1 0 0 0 0,-1 0 0 0 0,0-1 0 0 0,0 1 0 0 0,-1 0-1 0 0,2 5 1 0 0,2 37 1355 0 0,-2-20-1090 0 0,8 61-90 0 0,24 101 0 0 0,-30-175-1009 0 0,0 0 0 0 0,7 17-1 0 0,-8-24-848 0 0,-1 0-1 0 0,1 0 1 0 0,0 0 0 0 0,6 6-1 0 0,0-3-4095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12983 0 0,'0'0'596'0'0,"-1"-1"-13"0"0,-1-5-376 0 0,1-2 3337 0 0,3 10-3416 0 0,0 0 1 0 0,-1-1-1 0 0,0 1 1 0 0,1 0 0 0 0,-1 0-1 0 0,0 0 1 0 0,0 0-1 0 0,2 4 1 0 0,17 47 462 0 0,20 78 0 0 0,-24-73-516 0 0,3 13-70 0 0,25 75-871 0 0,-26-93-1211 0 0,-10-18-2806 0 0,-2-8-528 0 0</inkml:trace>
  <inkml:trace contextRef="#ctx0" brushRef="#br0" timeOffset="1">35 529 11975 0 0,'-5'0'372'0'0,"-14"3"911"0"0,8-2 3148 0 0,11-1-4362 0 0,0 0 1 0 0,0 0 0 0 0,0 0 0 0 0,0 0-1 0 0,0 0 1 0 0,0 0 0 0 0,0 0 0 0 0,0 0-1 0 0,0-1 1 0 0,0 1 0 0 0,7-3 980 0 0,14-2-814 0 0,-1 0 0 0 0,33-13 0 0 0,-29 9-722 0 0,30-7 0 0 0,-45 13 113 0 0,25-4-1590 0 0,-10 3-2488 0 0,1 1-1089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54 919 0 0,'-5'3'14075'0'0,"17"-6"-11952"0"0,45-15-661 0 0,90-16 0 0 0,-146 34-1402 0 0,0 0 0 0 0,-1 0 0 0 0,1-1 0 0 0,0 1 1 0 0,0 0-1 0 0,-1 0 0 0 0,1 0 0 0 0,0 0 0 0 0,0 0 1 0 0,0 0-1 0 0,-1 0 0 0 0,1 0 0 0 0,0 0 1 0 0,0 0-1 0 0,-1 0 0 0 0,1 1 0 0 0,0-1 0 0 0,0 0 1 0 0,-1 1-1 0 0,1-1 0 0 0,0 0 0 0 0,-1 1 0 0 0,1-1 1 0 0,0 1-1 0 0,-1-1 0 0 0,1 1 0 0 0,-1-1 1 0 0,1 1-1 0 0,-1-1 0 0 0,1 1 0 0 0,-1 0 0 0 0,1-1 1 0 0,-1 1-1 0 0,1 1 0 0 0,0 1 73 0 0,-1 0 0 0 0,0 0-1 0 0,0 0 1 0 0,0 0 0 0 0,0 0 0 0 0,0 0 0 0 0,-1 0-1 0 0,0 3 1 0 0,-2 8 225 0 0,-1 0-1 0 0,-1 0 1 0 0,-7 16 0 0 0,-3 10 232 0 0,11-29-443 0 0,0 1 1 0 0,1-1-1 0 0,1 1 0 0 0,0 0 0 0 0,0-1 0 0 0,1 21 0 0 0,1-27-132 0 0,0-1 0 0 0,1 0 0 0 0,0 1 0 0 0,0-1 1 0 0,0 0-1 0 0,1 0 0 0 0,-1 1 0 0 0,1-1 0 0 0,0 0 0 0 0,0-1 0 0 0,0 1 1 0 0,1 0-1 0 0,-1 0 0 0 0,1-1 0 0 0,0 0 0 0 0,0 1 0 0 0,0-1 0 0 0,1 0 1 0 0,-1-1-1 0 0,1 1 0 0 0,4 2 0 0 0,-3-2-37 0 0,0 0 0 0 0,1 0 1 0 0,-1-1-1 0 0,0 0 0 0 0,1 0 0 0 0,0 0 0 0 0,-1-1 0 0 0,1 1 0 0 0,11 0 1 0 0,-9-2-68 0 0,0-1 1 0 0,0 0-1 0 0,-1 0 1 0 0,1 0 0 0 0,0-1-1 0 0,14-5 1 0 0,4-3-1272 0 0,1-1 0 0 0,-2-1 1 0 0,0-1-1 0 0,32-23 0 0 0,-28 15-452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17 6447 0 0,'0'0'499'0'0,"-2"0"-328"0"0,-3-1 475 0 0,0 1 0 0 0,0-1 0 0 0,-1 1 0 0 0,1 1 0 0 0,0-1 0 0 0,0 1 0 0 0,0 0 1 0 0,0 0-1 0 0,0 0 0 0 0,0 1 0 0 0,0 0 0 0 0,0 0 0 0 0,0 0 0 0 0,1 0 0 0 0,-1 1 0 0 0,1-1 1 0 0,0 1-1 0 0,-5 4 0 0 0,4-2-337 0 0,-1 1 0 0 0,1-1 0 0 0,0 1 0 0 0,0 0 0 0 0,1 1 0 0 0,-1-1 0 0 0,1 1 0 0 0,1-1 1 0 0,-1 1-1 0 0,1 0 0 0 0,-3 14 0 0 0,1-3-260 0 0,2 1 1 0 0,0 0-1 0 0,1 0 0 0 0,1 0 1 0 0,1 0-1 0 0,3 29 0 0 0,-2-36-33 0 0,1-1 0 0 0,0 1 0 0 0,1-1 0 0 0,0 0 0 0 0,1 0 0 0 0,0 0 0 0 0,1 0 0 0 0,0-1 0 0 0,1 0 0 0 0,0 0 0 0 0,13 17 0 0 0,-13-21-22 0 0,1 0 0 0 0,0 0 0 0 0,0 0 0 0 0,1-1 0 0 0,-1 0 0 0 0,1-1 0 0 0,1 0 0 0 0,-1 0 0 0 0,0 0 0 0 0,1-1 0 0 0,11 3 0 0 0,-7-3-3 0 0,-1-1 0 0 0,1 0 0 0 0,0-1 0 0 0,0 0 0 0 0,0-1 0 0 0,0 0 0 0 0,17-3 0 0 0,-22 1 46 0 0,0 0 0 0 0,0-1-1 0 0,0 0 1 0 0,-1 0 0 0 0,1 0-1 0 0,-1-1 1 0 0,0 0 0 0 0,0-1-1 0 0,0 0 1 0 0,-1 0 0 0 0,1 0-1 0 0,-1 0 1 0 0,0-1 0 0 0,-1 0-1 0 0,0-1 1 0 0,0 1 0 0 0,0-1-1 0 0,0 0 1 0 0,-1 0 0 0 0,-1 0 0 0 0,1-1-1 0 0,-1 0 1 0 0,0 1 0 0 0,-1-1-1 0 0,0 0 1 0 0,0 0 0 0 0,0 0-1 0 0,-1 0 1 0 0,-1-1 0 0 0,1 1-1 0 0,-1 0 1 0 0,-1 0 0 0 0,0-1-1 0 0,-3-15 1 0 0,1 13-18 0 0,-2-1 0 0 0,1 0-1 0 0,-1 1 1 0 0,-11-17 0 0 0,-30-40-156 0 0,24 38-409 0 0,4 3-587 0 0,-30-39-5311 0 0,39 55 230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12439 0 0,'5'16'1898'0'0,"1"0"-1"0"0,9 18 0 0 0,-1-2 865 0 0,64 207-321 0 0,-38-105-3088 0 0,-39-132 616 0 0,2 10-558 0 0,0-1 1 0 0,1 0 0 0 0,1 0 0 0 0,0 0-1 0 0,1-1 1 0 0,12 19 0 0 0,-18-29 273 0 0,1 1 1 0 0,0 0-1 0 0,0 0 0 0 0,0-1 1 0 0,-1 1-1 0 0,1 0 0 0 0,0-1 1 0 0,0 1-1 0 0,0-1 0 0 0,0 1 1 0 0,0-1-1 0 0,2 1 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8287 0 0,'0'0'756'0'0,"0"2"-622"0"0,1 8 1331 0 0,1 1 1 0 0,-1-1-1 0 0,7 18 0 0 0,-1-1 1480 0 0,6 19-1738 0 0,32 77 0 0 0,-17-52-813 0 0,58 180-531 0 0,-49-141-3014 0 0,-31-91 1327 0 0</inkml:trace>
  <inkml:trace contextRef="#ctx0" brushRef="#br0" timeOffset="1">54 525 17391 0 0,'-11'3'474'0'0,"8"-3"-334"0"0,0 1 1 0 0,0 0-1 0 0,0-1 1 0 0,-1 1-1 0 0,1-1 0 0 0,0 0 1 0 0,0 0-1 0 0,-1 0 1 0 0,1 0-1 0 0,-7-2 1562 0 0,27-10 763 0 0,37-7-821 0 0,7-4-853 0 0,-23 5-919 0 0,47-20 505 0 0,-71 33-4593 0 0,30-7 1 0 0,-27 9-3411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41 6911 0 0,'0'0'623'0'0,"-2"-1"-514"0"0,-1-4 270 0 0,-1 1 1 0 0,0 0-1 0 0,0 0 0 0 0,0 1 0 0 0,-10-7 0 0 0,12 9 42 0 0,-1-1 0 0 0,1 1-1 0 0,-1 0 1 0 0,0 0 0 0 0,1 0 0 0 0,-1 1 0 0 0,0-1-1 0 0,0 0 1 0 0,0 1 0 0 0,0 0 0 0 0,0 0 0 0 0,1 0-1 0 0,-1 0 1 0 0,-4 1 0 0 0,3-1-226 0 0,1 1 1 0 0,-1 0 0 0 0,1 0-1 0 0,0 0 1 0 0,-1 0-1 0 0,1 1 1 0 0,0-1-1 0 0,0 1 1 0 0,-1 0-1 0 0,1 0 1 0 0,1 0-1 0 0,-1 0 1 0 0,0 1-1 0 0,-3 2 1 0 0,3 0-100 0 0,0 0 0 0 0,0-1 0 0 0,0 1 1 0 0,0 0-1 0 0,1 0 0 0 0,0 0 0 0 0,0 1 0 0 0,-2 8 1 0 0,1 1-108 0 0,0 1 0 0 0,1 0 0 0 0,1-1 0 0 0,0 1 1 0 0,2 0-1 0 0,0-1 0 0 0,0 1 0 0 0,1 0 1 0 0,1-1-1 0 0,1 0 0 0 0,0 1 0 0 0,1-1 1 0 0,1-1-1 0 0,0 1 0 0 0,1-1 0 0 0,0 0 1 0 0,1-1-1 0 0,1 0 0 0 0,0 0 0 0 0,1 0 1 0 0,0-1-1 0 0,1-1 0 0 0,0 0 0 0 0,1-1 1 0 0,0 0-1 0 0,0 0 0 0 0,1-1 0 0 0,24 11 1 0 0,-25-14 16 0 0,1-1 1 0 0,0-1 0 0 0,0 0-1 0 0,1 0 1 0 0,-1-2-1 0 0,1 1 1 0 0,0-2 0 0 0,-1 0-1 0 0,16-1 1 0 0,-20 0 53 0 0,0-1 1 0 0,0 0-1 0 0,0-1 0 0 0,0 0 0 0 0,0 0 1 0 0,-1-1-1 0 0,1 0 0 0 0,-1-1 1 0 0,0 1-1 0 0,0-2 0 0 0,0 1 0 0 0,0-1 1 0 0,-1 0-1 0 0,13-12 0 0 0,-16 13 17 0 0,0-1 1 0 0,0 0-1 0 0,0 0 0 0 0,-1-1 0 0 0,0 1 0 0 0,0-1 0 0 0,-1 1 0 0 0,1-1 1 0 0,-1 0-1 0 0,0 0 0 0 0,-1 0 0 0 0,2-12 0 0 0,-2 10 21 0 0,0 1 0 0 0,-1-1 0 0 0,0 1 0 0 0,-1-1 0 0 0,0 1 0 0 0,0-1 0 0 0,0 1-1 0 0,-1 0 1 0 0,0 0 0 0 0,-5-11 0 0 0,-1 3 64 0 0,-1 1 0 0 0,0 0 1 0 0,-1 1-1 0 0,-1 0 0 0 0,0 0 0 0 0,-22-18 0 0 0,-10-12 7 0 0,28 29-219 0 0,-1 0 1 0 0,0 1-1 0 0,-1 0 1 0 0,-21-11-1 0 0,-6-4-2462 0 0,41 26 2163 0 0,-2 0-234 0 0,0-5-4389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6447 0 0,'0'0'499'0'0,"-1"2"-328"0"0,-4 26 605 0 0,-1 19 5740 0 0,4 51-1386 0 0,14 49-3351 0 0,-5-78-1514 0 0,4 26-383 0 0,-11-94 106 0 0,4 18-1083 0 0,1 1 1 0 0,0-1 0 0 0,10 22-1 0 0,-9-31-621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1375 0 0,'14'35'-474'0'0,"8"6"6573"0"0,-4-6-357 0 0,-7-8-5201 0 0,13 44-97 0 0,-22-62-1172 0 0</inkml:trace>
  <inkml:trace contextRef="#ctx0" brushRef="#br0" timeOffset="1">4 30 13647 0 0,'0'0'608'0'0,"-3"-4"1032"0"0,9-1-1224 0 0,-1 0 0 0 0,2-3-416 0 0,3 2-152 0 0,1 5 8 0 0,1 2 0 0 0,-1 2-1328 0 0,2 3-256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11055 0 0,'0'0'1002'0'0,"0"2"-620"0"0,78 200 5097 0 0,-29-70-2846 0 0,-31-86-2903 0 0,54 145-3392 0 0,-65-169 1586 0 0</inkml:trace>
  <inkml:trace contextRef="#ctx0" brushRef="#br0" timeOffset="1">1 382 17247 0 0,'0'0'4748'0'0,"2"1"-4367"0"0,18 0-202 0 0,0-1 0 0 0,0 0 0 0 0,0-2 0 0 0,0 0 0 0 0,35-9 0 0 0,11-1-2591 0 0,-41 9 1045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86 8783 0 0,'0'-1'53'0'0,"1"-1"-1"0"0,0 1 0 0 0,-1 0 1 0 0,1 0-1 0 0,0 0 1 0 0,-1-1-1 0 0,1 1 0 0 0,0 0 1 0 0,0 0-1 0 0,0 0 0 0 0,2-1 1 0 0,-2 1-39 0 0,-1 1 0 0 0,1-1 0 0 0,0 0 0 0 0,-1 1 0 0 0,1-1 0 0 0,0 0 0 0 0,-1 0 0 0 0,1 1 0 0 0,-1-1 0 0 0,1 0 0 0 0,-1 0-1 0 0,0 0 1 0 0,1 0 0 0 0,-1 0 0 0 0,0 0 0 0 0,1 1 0 0 0,-1-1 0 0 0,0 0 0 0 0,0 0 0 0 0,0 0 0 0 0,0-2 0 0 0,0 2 181 0 0,0-1 1 0 0,0 1-1 0 0,0 0 0 0 0,0-1 0 0 0,0 1 0 0 0,0-1 0 0 0,0 1 0 0 0,-1 0 0 0 0,1-1 1 0 0,0 1-1 0 0,-1 0 0 0 0,1-1 0 0 0,-1 1 0 0 0,0 0 0 0 0,1 0 0 0 0,-1 0 0 0 0,0-1 0 0 0,-1 0 1 0 0,1 1-63 0 0,1 1 1 0 0,-1 0 0 0 0,0 0 0 0 0,0-1 0 0 0,1 1 0 0 0,-1 0-1 0 0,0 0 1 0 0,0 0 0 0 0,1 0 0 0 0,-1-1 0 0 0,0 1 0 0 0,0 0-1 0 0,1 1 1 0 0,-1-1 0 0 0,0 0 0 0 0,0 0 0 0 0,0 0 0 0 0,1 0 0 0 0,-1 1-1 0 0,0-1 1 0 0,1 0 0 0 0,-2 1 0 0 0,-3 2 235 0 0,0 0 1 0 0,1 0-1 0 0,0 0 1 0 0,-1 0-1 0 0,-6 9 1 0 0,5-6-290 0 0,1 1 0 0 0,0 0 0 0 0,1 0 0 0 0,0 1 0 0 0,0 0 0 0 0,0-1 1 0 0,-4 16-1 0 0,4-6 20 0 0,-1 0 0 0 0,-2 31 0 0 0,6-35-77 0 0,1 1 0 0 0,0-1 0 0 0,0 0 0 0 0,1 0-1 0 0,1 0 1 0 0,1 0 0 0 0,0 0 0 0 0,0 0 0 0 0,1-1 0 0 0,1 1 0 0 0,9 19-1 0 0,-10-25 9 0 0,1 0 0 0 0,-1 0 0 0 0,1-1-1 0 0,0 1 1 0 0,1-1 0 0 0,0 0-1 0 0,-1 0 1 0 0,2-1 0 0 0,-1 0-1 0 0,1 0 1 0 0,0 0 0 0 0,0-1-1 0 0,0 0 1 0 0,0 0 0 0 0,1-1-1 0 0,0 0 1 0 0,-1 0 0 0 0,1-1-1 0 0,13 2 1 0 0,-12-2-2 0 0,-1-1 1 0 0,0-1-1 0 0,0 0 0 0 0,1 0 0 0 0,-1 0 1 0 0,0-1-1 0 0,1 0 0 0 0,-1-1 0 0 0,0 0 0 0 0,0 0 1 0 0,0 0-1 0 0,-1-1 0 0 0,1-1 0 0 0,0 1 1 0 0,-1-1-1 0 0,0 0 0 0 0,0-1 0 0 0,0 0 1 0 0,-1 0-1 0 0,1 0 0 0 0,-1-1 0 0 0,0 0 0 0 0,-1 0 1 0 0,0-1-1 0 0,6-8 0 0 0,-4 4 45 0 0,-1 0 0 0 0,0-1-1 0 0,-1 0 1 0 0,0 0 0 0 0,-1 0-1 0 0,0-1 1 0 0,-1 1 0 0 0,0-1-1 0 0,-1 0 1 0 0,-1 0 0 0 0,0 0-1 0 0,0 0 1 0 0,-1 0 0 0 0,-4-22-1 0 0,3 26-38 0 0,-1 0 0 0 0,0 1-1 0 0,-1 0 1 0 0,1-1 0 0 0,-2 1 0 0 0,1 0-1 0 0,-1 0 1 0 0,0 1 0 0 0,-1-1 0 0 0,0 1-1 0 0,0 0 1 0 0,0 0 0 0 0,-1 0 0 0 0,0 1-1 0 0,-1 0 1 0 0,1 0 0 0 0,-1 1-1 0 0,0 0 1 0 0,0 0 0 0 0,-1 0 0 0 0,0 1-1 0 0,-14-5 1 0 0,11 4-179 0 0,-37-11-140 0 0,42 14-355 0 0,1 1 0 0 0,0 0 0 0 0,0 1-1 0 0,0-1 1 0 0,-1 1 0 0 0,1 0 0 0 0,-8 1 0 0 0,4 2-1084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0,'2'2'923'0'0,"4"8"-395"0"0,0 0 0 0 0,-1 0 0 0 0,0 1 0 0 0,0 0 0 0 0,3 12 0 0 0,13 61 3076 0 0,-14-55-3109 0 0,17 122 608 0 0,-18-110-1070 0 0,-1 7-66 0 0,-3-25-646 0 0,1 1 0 0 0,1-2 0 0 0,1 1 0 0 0,12 36 0 0 0,-10-45-1171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15751 0 0,'0'0'1424'0'0,"0"3"-1172"0"0,15 80 1196 0 0,3-1 0 0 0,34 96 0 0 0,22 79-2335 0 0,-44-147-5758 0 0,-26-95 5116 0 0,3 12-3974 0 0</inkml:trace>
  <inkml:trace contextRef="#ctx0" brushRef="#br0" timeOffset="1">28 527 13823 0 0,'-8'5'1034'0'0,"6"-4"-831"0"0,1 1-1 0 0,-1-1 1 0 0,0 0-1 0 0,0 0 0 0 0,0 0 1 0 0,0 0-1 0 0,-4 1 1 0 0,52-17 7680 0 0,80-18-6544 0 0,-74 20-1209 0 0,-4 0-2057 0 0,-16 9-4838 0 0,-13 4-621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9215 0 0,'0'0'707'0'0,"0"0"-685"0"0,0 0 0 0 0,0 0 0 0 0,0 0 0 0 0,0 0-1 0 0,0 0 1 0 0,0 0 0 0 0,0 0 0 0 0,0 0 0 0 0,0 0 0 0 0,1 0 0 0 0,-1 0-1 0 0,0 0 1 0 0,0 0 0 0 0,0 0 0 0 0,0 0 0 0 0,0 0 0 0 0,0 0 0 0 0,0 0 0 0 0,0 0-1 0 0,0 0 1 0 0,0 0 0 0 0,0 0 0 0 0,0 0 0 0 0,0 0 0 0 0,1 0 0 0 0,-1 0 0 0 0,0 0-1 0 0,0 0 1 0 0,0 0 0 0 0,0 0 0 0 0,0 1 0 0 0,0-1 0 0 0,0 0 0 0 0,0 0 0 0 0,0 0-1 0 0,0 0 1 0 0,0 0 0 0 0,0 0 0 0 0,0 0 0 0 0,0 0 0 0 0,0 0 0 0 0,0 0-1 0 0,0 0 1 0 0,0 0 0 0 0,0 0 0 0 0,0 0 0 0 0,0 1 0 0 0,0-1 0 0 0,0 0 0 0 0,0 0-1 0 0,0 0 1 0 0,0 0 0 0 0,0 0 0 0 0,0 0 0 0 0,0 0 0 0 0,0 0 0 0 0,-15 9 1950 0 0,11-7-1614 0 0,1-1-1 0 0,0 1 0 0 0,-1 0 0 0 0,1 0 0 0 0,-4 4 1 0 0,-1 3-57 0 0,0 1 0 0 0,0 0 0 0 0,1 0 0 0 0,1 1-1 0 0,0 0 1 0 0,0 0 0 0 0,1 1 0 0 0,-6 17 0 0 0,5-10-245 0 0,1 1-1 0 0,1 0 0 0 0,1 0 1 0 0,-2 32-1 0 0,5-29-22 0 0,1 1 0 0 0,1-1 0 0 0,1 1 0 0 0,1-1 0 0 0,1 0 0 0 0,11 28 0 0 0,-12-39-45 0 0,0 0 0 0 0,2 0-1 0 0,-1-1 1 0 0,1 0 0 0 0,1 0 0 0 0,0-1 0 0 0,0 1-1 0 0,1-2 1 0 0,1 1 0 0 0,-1-1 0 0 0,2 0-1 0 0,-1-1 1 0 0,15 10 0 0 0,-17-14 29 0 0,0 0-1 0 0,0-1 1 0 0,0 0 0 0 0,0 0-1 0 0,0-1 1 0 0,1 0 0 0 0,0 0 0 0 0,-1 0-1 0 0,1-1 1 0 0,0-1 0 0 0,-1 1-1 0 0,1-1 1 0 0,0 0 0 0 0,0-1-1 0 0,-1 0 1 0 0,11-2 0 0 0,-10 0 52 0 0,1 1 1 0 0,-1-1-1 0 0,0-1 0 0 0,1 0 1 0 0,-2 0-1 0 0,1 0 0 0 0,0-1 1 0 0,-1 0-1 0 0,0-1 0 0 0,0 0 1 0 0,-1 0-1 0 0,1 0 0 0 0,9-14 1 0 0,-8 10 52 0 0,0-1 0 0 0,-1 0 1 0 0,-1 0-1 0 0,0-1 0 0 0,0 1 1 0 0,-1-2-1 0 0,0 1 0 0 0,-1 0 1 0 0,-1-1-1 0 0,0 0 0 0 0,-1 1 1 0 0,1-17-1 0 0,-2 13 68 0 0,-1-1 0 0 0,-4-26-1 0 0,2 36-139 0 0,1 0-1 0 0,-1 0 0 0 0,0 1 0 0 0,-1-1 0 0 0,1 1 1 0 0,-1 0-1 0 0,-1 0 0 0 0,-6-11 0 0 0,0 4-49 0 0,0 0-1 0 0,-1 1 1 0 0,-1 1 0 0 0,1 0-1 0 0,-2 0 1 0 0,1 2 0 0 0,-17-11-1 0 0,6 6-1000 0 0,1 1-1 0 0,-2 1 1 0 0,1 1-1 0 0,-33-10 1 0 0,37 16-657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11055 0 0,'0'0'852'0'0,"-1"1"-560"0"0,-3 14 461 0 0,0 0-1 0 0,1 1 0 0 0,1-1 1 0 0,-1 19-1 0 0,4 65 1283 0 0,0-40-1762 0 0,16 220-840 0 0,-6-220-1925 0 0,-8-46 769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0,'0'0'707'0'0,"1"2"-464"0"0,6 18 1129 0 0,-1 0 0 0 0,6 39 0 0 0,0 0 146 0 0,30 127-202 0 0,29 100-2513 0 0,-46-195-979 0 0,-20-66 1249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9671 0 0,'-10'1'9344'0'0,"131"-18"-6027"0"0,13-3-5098 0 0,-101 15-3292 0 0,3 3-1598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11975 0 0,'0'2'923'0'0,"-2"1"-846"0"0,1 0 0 0 0,-1 0 0 0 0,0 0 0 0 0,0-1 1 0 0,0 1-1 0 0,0-1 0 0 0,0 1 0 0 0,0-1 0 0 0,-1 0 0 0 0,1 0 0 0 0,-5 3 0 0 0,-14 14 1435 0 0,16-13-1344 0 0,0 1 1 0 0,0 0-1 0 0,1 0 0 0 0,0 0 0 0 0,0 1 0 0 0,1 0 0 0 0,0-1 0 0 0,0 1 1 0 0,1 0-1 0 0,0 1 0 0 0,0-1 0 0 0,1 0 0 0 0,0 0 0 0 0,0 1 0 0 0,1-1 1 0 0,0 1-1 0 0,2 12 0 0 0,1-1-199 0 0,1 0-1 0 0,0 0 1 0 0,2 0 0 0 0,0-1 0 0 0,1 0-1 0 0,12 21 1 0 0,-14-29 35 0 0,1-1 0 0 0,1-1 0 0 0,0 1 0 0 0,0-1 0 0 0,1 0 0 0 0,0-1 0 0 0,0 0 0 0 0,1 0 0 0 0,0-1 0 0 0,1 0 0 0 0,-1 0 0 0 0,1-1 0 0 0,1-1 0 0 0,19 9 0 0 0,-23-11 60 0 0,1-1-1 0 0,0 1 1 0 0,0-1-1 0 0,0-1 1 0 0,1 0-1 0 0,-1 0 0 0 0,0 0 1 0 0,0-1-1 0 0,1 0 1 0 0,-1-1-1 0 0,0 0 1 0 0,1 0-1 0 0,-1 0 1 0 0,0-1-1 0 0,0-1 1 0 0,0 0-1 0 0,-1 0 0 0 0,1 0 1 0 0,-1-1-1 0 0,1 0 1 0 0,10-8-1 0 0,-12 8 68 0 0,0-2 0 0 0,-1 1 0 0 0,1-1 0 0 0,-1 1 0 0 0,0-1 0 0 0,-1-1 0 0 0,1 1-1 0 0,-1-1 1 0 0,-1 0 0 0 0,1 0 0 0 0,-1 0 0 0 0,0 0 0 0 0,-1 0 0 0 0,1-1 0 0 0,-2 1 0 0 0,3-14 0 0 0,-3 9 54 0 0,-1 1 0 0 0,0 0 1 0 0,-1-1-1 0 0,0 1 0 0 0,0 0 1 0 0,-1 0-1 0 0,-1 0 0 0 0,0 0 1 0 0,0 0-1 0 0,-9-18 0 0 0,4 16-88 0 0,0 0 1 0 0,-1 0-1 0 0,0 1 0 0 0,-1 0 1 0 0,-1 1-1 0 0,0 0 0 0 0,-17-14 1 0 0,-15-14-125 0 0,35 31-122 0 0,-1 0 1 0 0,-14-10-1 0 0,21 16 0 0 0,0 0 1 0 0,0 1 0 0 0,-1 0-1 0 0,1 0 1 0 0,0 0-1 0 0,0 0 1 0 0,-1 0-1 0 0,1 0 1 0 0,-1 0-1 0 0,1 1 1 0 0,-1-1 0 0 0,1 1-1 0 0,-1-1 1 0 0,1 1-1 0 0,-1 0 1 0 0,1 0-1 0 0,-1 1 1 0 0,-3-1 0 0 0,6 2-206 0 0,-1-1 0 0 0,1 1 0 0 0,0-1 0 0 0,-1 1 1 0 0,1-1-1 0 0,0 1 0 0 0,0-1 0 0 0,0 1 0 0 0,0-1 1 0 0,0 1-1 0 0,0-1 0 0 0,1 1 0 0 0,0 2 0 0 0,2 7-4023 0 0,2 0-834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0,'5'4'128'0'0,"-2"-2"815"0"0,0 1 0 0 0,-1 1 0 0 0,1-1-1 0 0,-1 0 1 0 0,0 0 0 0 0,0 1-1 0 0,0-1 1 0 0,-1 1 0 0 0,3 7-1 0 0,9 39 7807 0 0,-10-34-9245 0 0,53 285 2552 0 0,-53-282-2255 0 0,12 65-593 0 0,-12-73-424 0 0,1 0 0 0 0,8 19 1 0 0,-7-21-371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30.png"/><Relationship Id="rId21" Type="http://schemas.openxmlformats.org/officeDocument/2006/relationships/image" Target="../media/image1782.png"/><Relationship Id="rId42" Type="http://schemas.openxmlformats.org/officeDocument/2006/relationships/customXml" Target="../ink/ink1853.xml"/><Relationship Id="rId63" Type="http://schemas.openxmlformats.org/officeDocument/2006/relationships/image" Target="../media/image1803.png"/><Relationship Id="rId84" Type="http://schemas.openxmlformats.org/officeDocument/2006/relationships/customXml" Target="../ink/ink1874.xml"/><Relationship Id="rId138" Type="http://schemas.openxmlformats.org/officeDocument/2006/relationships/customXml" Target="../ink/ink1901.xml"/><Relationship Id="rId159" Type="http://schemas.openxmlformats.org/officeDocument/2006/relationships/image" Target="../media/image1851.png"/><Relationship Id="rId170" Type="http://schemas.openxmlformats.org/officeDocument/2006/relationships/customXml" Target="../ink/ink1917.xml"/><Relationship Id="rId191" Type="http://schemas.openxmlformats.org/officeDocument/2006/relationships/image" Target="../media/image1867.png"/><Relationship Id="rId205" Type="http://schemas.openxmlformats.org/officeDocument/2006/relationships/image" Target="../media/image1874.png"/><Relationship Id="rId107" Type="http://schemas.openxmlformats.org/officeDocument/2006/relationships/image" Target="../media/image1825.png"/><Relationship Id="rId11" Type="http://schemas.openxmlformats.org/officeDocument/2006/relationships/image" Target="../media/image1777.png"/><Relationship Id="rId32" Type="http://schemas.openxmlformats.org/officeDocument/2006/relationships/customXml" Target="../ink/ink1848.xml"/><Relationship Id="rId53" Type="http://schemas.openxmlformats.org/officeDocument/2006/relationships/image" Target="../media/image1798.png"/><Relationship Id="rId74" Type="http://schemas.openxmlformats.org/officeDocument/2006/relationships/customXml" Target="../ink/ink1869.xml"/><Relationship Id="rId128" Type="http://schemas.openxmlformats.org/officeDocument/2006/relationships/customXml" Target="../ink/ink1896.xml"/><Relationship Id="rId149" Type="http://schemas.openxmlformats.org/officeDocument/2006/relationships/image" Target="../media/image1846.png"/><Relationship Id="rId5" Type="http://schemas.openxmlformats.org/officeDocument/2006/relationships/image" Target="../media/image1774.png"/><Relationship Id="rId95" Type="http://schemas.openxmlformats.org/officeDocument/2006/relationships/image" Target="../media/image1819.png"/><Relationship Id="rId160" Type="http://schemas.openxmlformats.org/officeDocument/2006/relationships/customXml" Target="../ink/ink1912.xml"/><Relationship Id="rId181" Type="http://schemas.openxmlformats.org/officeDocument/2006/relationships/image" Target="../media/image1862.png"/><Relationship Id="rId22" Type="http://schemas.openxmlformats.org/officeDocument/2006/relationships/customXml" Target="../ink/ink1843.xml"/><Relationship Id="rId43" Type="http://schemas.openxmlformats.org/officeDocument/2006/relationships/image" Target="../media/image1793.png"/><Relationship Id="rId64" Type="http://schemas.openxmlformats.org/officeDocument/2006/relationships/customXml" Target="../ink/ink1864.xml"/><Relationship Id="rId118" Type="http://schemas.openxmlformats.org/officeDocument/2006/relationships/customXml" Target="../ink/ink1891.xml"/><Relationship Id="rId139" Type="http://schemas.openxmlformats.org/officeDocument/2006/relationships/image" Target="../media/image1841.png"/><Relationship Id="rId85" Type="http://schemas.openxmlformats.org/officeDocument/2006/relationships/image" Target="../media/image1814.png"/><Relationship Id="rId150" Type="http://schemas.openxmlformats.org/officeDocument/2006/relationships/customXml" Target="../ink/ink1907.xml"/><Relationship Id="rId171" Type="http://schemas.openxmlformats.org/officeDocument/2006/relationships/image" Target="../media/image1857.png"/><Relationship Id="rId192" Type="http://schemas.openxmlformats.org/officeDocument/2006/relationships/customXml" Target="../ink/ink1928.xml"/><Relationship Id="rId206" Type="http://schemas.openxmlformats.org/officeDocument/2006/relationships/customXml" Target="../ink/ink1935.xml"/><Relationship Id="rId12" Type="http://schemas.openxmlformats.org/officeDocument/2006/relationships/customXml" Target="../ink/ink1838.xml"/><Relationship Id="rId33" Type="http://schemas.openxmlformats.org/officeDocument/2006/relationships/image" Target="../media/image1788.png"/><Relationship Id="rId108" Type="http://schemas.openxmlformats.org/officeDocument/2006/relationships/customXml" Target="../ink/ink1886.xml"/><Relationship Id="rId129" Type="http://schemas.openxmlformats.org/officeDocument/2006/relationships/image" Target="../media/image1836.png"/><Relationship Id="rId54" Type="http://schemas.openxmlformats.org/officeDocument/2006/relationships/customXml" Target="../ink/ink1859.xml"/><Relationship Id="rId75" Type="http://schemas.openxmlformats.org/officeDocument/2006/relationships/image" Target="../media/image1809.png"/><Relationship Id="rId96" Type="http://schemas.openxmlformats.org/officeDocument/2006/relationships/customXml" Target="../ink/ink1880.xml"/><Relationship Id="rId140" Type="http://schemas.openxmlformats.org/officeDocument/2006/relationships/customXml" Target="../ink/ink1902.xml"/><Relationship Id="rId161" Type="http://schemas.openxmlformats.org/officeDocument/2006/relationships/image" Target="../media/image1852.png"/><Relationship Id="rId182" Type="http://schemas.openxmlformats.org/officeDocument/2006/relationships/customXml" Target="../ink/ink1923.xml"/><Relationship Id="rId6" Type="http://schemas.openxmlformats.org/officeDocument/2006/relationships/customXml" Target="../ink/ink1835.xml"/><Relationship Id="rId23" Type="http://schemas.openxmlformats.org/officeDocument/2006/relationships/image" Target="../media/image1783.png"/><Relationship Id="rId119" Type="http://schemas.openxmlformats.org/officeDocument/2006/relationships/image" Target="../media/image1831.png"/><Relationship Id="rId44" Type="http://schemas.openxmlformats.org/officeDocument/2006/relationships/customXml" Target="../ink/ink1854.xml"/><Relationship Id="rId65" Type="http://schemas.openxmlformats.org/officeDocument/2006/relationships/image" Target="../media/image1804.png"/><Relationship Id="rId86" Type="http://schemas.openxmlformats.org/officeDocument/2006/relationships/customXml" Target="../ink/ink1875.xml"/><Relationship Id="rId130" Type="http://schemas.openxmlformats.org/officeDocument/2006/relationships/customXml" Target="../ink/ink1897.xml"/><Relationship Id="rId151" Type="http://schemas.openxmlformats.org/officeDocument/2006/relationships/image" Target="../media/image1847.png"/><Relationship Id="rId172" Type="http://schemas.openxmlformats.org/officeDocument/2006/relationships/customXml" Target="../ink/ink1918.xml"/><Relationship Id="rId193" Type="http://schemas.openxmlformats.org/officeDocument/2006/relationships/image" Target="../media/image1868.png"/><Relationship Id="rId207" Type="http://schemas.openxmlformats.org/officeDocument/2006/relationships/image" Target="../media/image1875.png"/><Relationship Id="rId13" Type="http://schemas.openxmlformats.org/officeDocument/2006/relationships/image" Target="../media/image1778.png"/><Relationship Id="rId109" Type="http://schemas.openxmlformats.org/officeDocument/2006/relationships/image" Target="../media/image1826.png"/><Relationship Id="rId34" Type="http://schemas.openxmlformats.org/officeDocument/2006/relationships/customXml" Target="../ink/ink1849.xml"/><Relationship Id="rId55" Type="http://schemas.openxmlformats.org/officeDocument/2006/relationships/image" Target="../media/image1799.png"/><Relationship Id="rId76" Type="http://schemas.openxmlformats.org/officeDocument/2006/relationships/customXml" Target="../ink/ink1870.xml"/><Relationship Id="rId97" Type="http://schemas.openxmlformats.org/officeDocument/2006/relationships/image" Target="../media/image1820.png"/><Relationship Id="rId120" Type="http://schemas.openxmlformats.org/officeDocument/2006/relationships/customXml" Target="../ink/ink1892.xml"/><Relationship Id="rId141" Type="http://schemas.openxmlformats.org/officeDocument/2006/relationships/image" Target="../media/image1842.png"/><Relationship Id="rId7" Type="http://schemas.openxmlformats.org/officeDocument/2006/relationships/image" Target="../media/image1775.png"/><Relationship Id="rId162" Type="http://schemas.openxmlformats.org/officeDocument/2006/relationships/customXml" Target="../ink/ink1913.xml"/><Relationship Id="rId183" Type="http://schemas.openxmlformats.org/officeDocument/2006/relationships/image" Target="../media/image1863.png"/><Relationship Id="rId24" Type="http://schemas.openxmlformats.org/officeDocument/2006/relationships/customXml" Target="../ink/ink1844.xml"/><Relationship Id="rId45" Type="http://schemas.openxmlformats.org/officeDocument/2006/relationships/image" Target="../media/image1794.png"/><Relationship Id="rId66" Type="http://schemas.openxmlformats.org/officeDocument/2006/relationships/customXml" Target="../ink/ink1865.xml"/><Relationship Id="rId87" Type="http://schemas.openxmlformats.org/officeDocument/2006/relationships/image" Target="../media/image1815.png"/><Relationship Id="rId110" Type="http://schemas.openxmlformats.org/officeDocument/2006/relationships/customXml" Target="../ink/ink1887.xml"/><Relationship Id="rId131" Type="http://schemas.openxmlformats.org/officeDocument/2006/relationships/image" Target="../media/image1837.png"/><Relationship Id="rId152" Type="http://schemas.openxmlformats.org/officeDocument/2006/relationships/customXml" Target="../ink/ink1908.xml"/><Relationship Id="rId173" Type="http://schemas.openxmlformats.org/officeDocument/2006/relationships/image" Target="../media/image1858.png"/><Relationship Id="rId194" Type="http://schemas.openxmlformats.org/officeDocument/2006/relationships/customXml" Target="../ink/ink1929.xml"/><Relationship Id="rId208" Type="http://schemas.openxmlformats.org/officeDocument/2006/relationships/customXml" Target="../ink/ink1936.xml"/><Relationship Id="rId19" Type="http://schemas.openxmlformats.org/officeDocument/2006/relationships/image" Target="../media/image1781.png"/><Relationship Id="rId14" Type="http://schemas.openxmlformats.org/officeDocument/2006/relationships/customXml" Target="../ink/ink1839.xml"/><Relationship Id="rId30" Type="http://schemas.openxmlformats.org/officeDocument/2006/relationships/customXml" Target="../ink/ink1847.xml"/><Relationship Id="rId35" Type="http://schemas.openxmlformats.org/officeDocument/2006/relationships/image" Target="../media/image1789.png"/><Relationship Id="rId56" Type="http://schemas.openxmlformats.org/officeDocument/2006/relationships/customXml" Target="../ink/ink1860.xml"/><Relationship Id="rId77" Type="http://schemas.openxmlformats.org/officeDocument/2006/relationships/image" Target="../media/image1810.png"/><Relationship Id="rId100" Type="http://schemas.openxmlformats.org/officeDocument/2006/relationships/customXml" Target="../ink/ink1882.xml"/><Relationship Id="rId105" Type="http://schemas.openxmlformats.org/officeDocument/2006/relationships/image" Target="../media/image1824.png"/><Relationship Id="rId126" Type="http://schemas.openxmlformats.org/officeDocument/2006/relationships/customXml" Target="../ink/ink1895.xml"/><Relationship Id="rId147" Type="http://schemas.openxmlformats.org/officeDocument/2006/relationships/image" Target="../media/image1845.png"/><Relationship Id="rId168" Type="http://schemas.openxmlformats.org/officeDocument/2006/relationships/customXml" Target="../ink/ink1916.xml"/><Relationship Id="rId8" Type="http://schemas.openxmlformats.org/officeDocument/2006/relationships/customXml" Target="../ink/ink1836.xml"/><Relationship Id="rId51" Type="http://schemas.openxmlformats.org/officeDocument/2006/relationships/image" Target="../media/image1797.png"/><Relationship Id="rId72" Type="http://schemas.openxmlformats.org/officeDocument/2006/relationships/customXml" Target="../ink/ink1868.xml"/><Relationship Id="rId93" Type="http://schemas.openxmlformats.org/officeDocument/2006/relationships/image" Target="../media/image1818.png"/><Relationship Id="rId98" Type="http://schemas.openxmlformats.org/officeDocument/2006/relationships/customXml" Target="../ink/ink1881.xml"/><Relationship Id="rId121" Type="http://schemas.openxmlformats.org/officeDocument/2006/relationships/image" Target="../media/image1832.png"/><Relationship Id="rId142" Type="http://schemas.openxmlformats.org/officeDocument/2006/relationships/customXml" Target="../ink/ink1903.xml"/><Relationship Id="rId163" Type="http://schemas.openxmlformats.org/officeDocument/2006/relationships/image" Target="../media/image1853.png"/><Relationship Id="rId184" Type="http://schemas.openxmlformats.org/officeDocument/2006/relationships/customXml" Target="../ink/ink1924.xml"/><Relationship Id="rId189" Type="http://schemas.openxmlformats.org/officeDocument/2006/relationships/image" Target="../media/image1866.png"/><Relationship Id="rId3" Type="http://schemas.openxmlformats.org/officeDocument/2006/relationships/image" Target="../media/image1773.png"/><Relationship Id="rId214" Type="http://schemas.openxmlformats.org/officeDocument/2006/relationships/customXml" Target="../ink/ink1939.xml"/><Relationship Id="rId25" Type="http://schemas.openxmlformats.org/officeDocument/2006/relationships/image" Target="../media/image1784.png"/><Relationship Id="rId46" Type="http://schemas.openxmlformats.org/officeDocument/2006/relationships/customXml" Target="../ink/ink1855.xml"/><Relationship Id="rId67" Type="http://schemas.openxmlformats.org/officeDocument/2006/relationships/image" Target="../media/image1805.png"/><Relationship Id="rId116" Type="http://schemas.openxmlformats.org/officeDocument/2006/relationships/customXml" Target="../ink/ink1890.xml"/><Relationship Id="rId137" Type="http://schemas.openxmlformats.org/officeDocument/2006/relationships/image" Target="../media/image1840.png"/><Relationship Id="rId158" Type="http://schemas.openxmlformats.org/officeDocument/2006/relationships/customXml" Target="../ink/ink1911.xml"/><Relationship Id="rId20" Type="http://schemas.openxmlformats.org/officeDocument/2006/relationships/customXml" Target="../ink/ink1842.xml"/><Relationship Id="rId41" Type="http://schemas.openxmlformats.org/officeDocument/2006/relationships/image" Target="../media/image1792.png"/><Relationship Id="rId62" Type="http://schemas.openxmlformats.org/officeDocument/2006/relationships/customXml" Target="../ink/ink1863.xml"/><Relationship Id="rId83" Type="http://schemas.openxmlformats.org/officeDocument/2006/relationships/image" Target="../media/image1813.png"/><Relationship Id="rId88" Type="http://schemas.openxmlformats.org/officeDocument/2006/relationships/customXml" Target="../ink/ink1876.xml"/><Relationship Id="rId111" Type="http://schemas.openxmlformats.org/officeDocument/2006/relationships/image" Target="../media/image1827.png"/><Relationship Id="rId132" Type="http://schemas.openxmlformats.org/officeDocument/2006/relationships/customXml" Target="../ink/ink1898.xml"/><Relationship Id="rId153" Type="http://schemas.openxmlformats.org/officeDocument/2006/relationships/image" Target="../media/image1848.png"/><Relationship Id="rId174" Type="http://schemas.openxmlformats.org/officeDocument/2006/relationships/customXml" Target="../ink/ink1919.xml"/><Relationship Id="rId179" Type="http://schemas.openxmlformats.org/officeDocument/2006/relationships/image" Target="../media/image1861.png"/><Relationship Id="rId195" Type="http://schemas.openxmlformats.org/officeDocument/2006/relationships/image" Target="../media/image1869.png"/><Relationship Id="rId209" Type="http://schemas.openxmlformats.org/officeDocument/2006/relationships/image" Target="../media/image1876.png"/><Relationship Id="rId190" Type="http://schemas.openxmlformats.org/officeDocument/2006/relationships/customXml" Target="../ink/ink1927.xml"/><Relationship Id="rId204" Type="http://schemas.openxmlformats.org/officeDocument/2006/relationships/customXml" Target="../ink/ink1934.xml"/><Relationship Id="rId15" Type="http://schemas.openxmlformats.org/officeDocument/2006/relationships/image" Target="../media/image1779.png"/><Relationship Id="rId36" Type="http://schemas.openxmlformats.org/officeDocument/2006/relationships/customXml" Target="../ink/ink1850.xml"/><Relationship Id="rId57" Type="http://schemas.openxmlformats.org/officeDocument/2006/relationships/image" Target="../media/image1800.png"/><Relationship Id="rId106" Type="http://schemas.openxmlformats.org/officeDocument/2006/relationships/customXml" Target="../ink/ink1885.xml"/><Relationship Id="rId127" Type="http://schemas.openxmlformats.org/officeDocument/2006/relationships/image" Target="../media/image1835.png"/><Relationship Id="rId10" Type="http://schemas.openxmlformats.org/officeDocument/2006/relationships/customXml" Target="../ink/ink1837.xml"/><Relationship Id="rId31" Type="http://schemas.openxmlformats.org/officeDocument/2006/relationships/image" Target="../media/image1787.png"/><Relationship Id="rId52" Type="http://schemas.openxmlformats.org/officeDocument/2006/relationships/customXml" Target="../ink/ink1858.xml"/><Relationship Id="rId73" Type="http://schemas.openxmlformats.org/officeDocument/2006/relationships/image" Target="../media/image1808.png"/><Relationship Id="rId78" Type="http://schemas.openxmlformats.org/officeDocument/2006/relationships/customXml" Target="../ink/ink1871.xml"/><Relationship Id="rId94" Type="http://schemas.openxmlformats.org/officeDocument/2006/relationships/customXml" Target="../ink/ink1879.xml"/><Relationship Id="rId99" Type="http://schemas.openxmlformats.org/officeDocument/2006/relationships/image" Target="../media/image1821.png"/><Relationship Id="rId101" Type="http://schemas.openxmlformats.org/officeDocument/2006/relationships/image" Target="../media/image1822.png"/><Relationship Id="rId122" Type="http://schemas.openxmlformats.org/officeDocument/2006/relationships/customXml" Target="../ink/ink1893.xml"/><Relationship Id="rId143" Type="http://schemas.openxmlformats.org/officeDocument/2006/relationships/image" Target="../media/image1843.png"/><Relationship Id="rId148" Type="http://schemas.openxmlformats.org/officeDocument/2006/relationships/customXml" Target="../ink/ink1906.xml"/><Relationship Id="rId164" Type="http://schemas.openxmlformats.org/officeDocument/2006/relationships/customXml" Target="../ink/ink1914.xml"/><Relationship Id="rId169" Type="http://schemas.openxmlformats.org/officeDocument/2006/relationships/image" Target="../media/image1856.png"/><Relationship Id="rId185" Type="http://schemas.openxmlformats.org/officeDocument/2006/relationships/image" Target="../media/image1864.png"/><Relationship Id="rId4" Type="http://schemas.openxmlformats.org/officeDocument/2006/relationships/customXml" Target="../ink/ink1834.xml"/><Relationship Id="rId9" Type="http://schemas.openxmlformats.org/officeDocument/2006/relationships/image" Target="../media/image1776.png"/><Relationship Id="rId180" Type="http://schemas.openxmlformats.org/officeDocument/2006/relationships/customXml" Target="../ink/ink1922.xml"/><Relationship Id="rId210" Type="http://schemas.openxmlformats.org/officeDocument/2006/relationships/customXml" Target="../ink/ink1937.xml"/><Relationship Id="rId215" Type="http://schemas.openxmlformats.org/officeDocument/2006/relationships/image" Target="../media/image1879.png"/><Relationship Id="rId26" Type="http://schemas.openxmlformats.org/officeDocument/2006/relationships/customXml" Target="../ink/ink1845.xml"/><Relationship Id="rId47" Type="http://schemas.openxmlformats.org/officeDocument/2006/relationships/image" Target="../media/image1795.png"/><Relationship Id="rId68" Type="http://schemas.openxmlformats.org/officeDocument/2006/relationships/customXml" Target="../ink/ink1866.xml"/><Relationship Id="rId89" Type="http://schemas.openxmlformats.org/officeDocument/2006/relationships/image" Target="../media/image1816.png"/><Relationship Id="rId112" Type="http://schemas.openxmlformats.org/officeDocument/2006/relationships/customXml" Target="../ink/ink1888.xml"/><Relationship Id="rId133" Type="http://schemas.openxmlformats.org/officeDocument/2006/relationships/image" Target="../media/image1838.png"/><Relationship Id="rId154" Type="http://schemas.openxmlformats.org/officeDocument/2006/relationships/customXml" Target="../ink/ink1909.xml"/><Relationship Id="rId175" Type="http://schemas.openxmlformats.org/officeDocument/2006/relationships/image" Target="../media/image1859.png"/><Relationship Id="rId196" Type="http://schemas.openxmlformats.org/officeDocument/2006/relationships/customXml" Target="../ink/ink1930.xml"/><Relationship Id="rId200" Type="http://schemas.openxmlformats.org/officeDocument/2006/relationships/customXml" Target="../ink/ink1932.xml"/><Relationship Id="rId16" Type="http://schemas.openxmlformats.org/officeDocument/2006/relationships/customXml" Target="../ink/ink1840.xml"/><Relationship Id="rId37" Type="http://schemas.openxmlformats.org/officeDocument/2006/relationships/image" Target="../media/image1790.png"/><Relationship Id="rId58" Type="http://schemas.openxmlformats.org/officeDocument/2006/relationships/customXml" Target="../ink/ink1861.xml"/><Relationship Id="rId79" Type="http://schemas.openxmlformats.org/officeDocument/2006/relationships/image" Target="../media/image1811.png"/><Relationship Id="rId102" Type="http://schemas.openxmlformats.org/officeDocument/2006/relationships/customXml" Target="../ink/ink1883.xml"/><Relationship Id="rId123" Type="http://schemas.openxmlformats.org/officeDocument/2006/relationships/image" Target="../media/image1833.png"/><Relationship Id="rId144" Type="http://schemas.openxmlformats.org/officeDocument/2006/relationships/customXml" Target="../ink/ink1904.xml"/><Relationship Id="rId90" Type="http://schemas.openxmlformats.org/officeDocument/2006/relationships/customXml" Target="../ink/ink1877.xml"/><Relationship Id="rId165" Type="http://schemas.openxmlformats.org/officeDocument/2006/relationships/image" Target="../media/image1854.png"/><Relationship Id="rId186" Type="http://schemas.openxmlformats.org/officeDocument/2006/relationships/customXml" Target="../ink/ink1925.xml"/><Relationship Id="rId211" Type="http://schemas.openxmlformats.org/officeDocument/2006/relationships/image" Target="../media/image1877.png"/><Relationship Id="rId27" Type="http://schemas.openxmlformats.org/officeDocument/2006/relationships/image" Target="../media/image1785.png"/><Relationship Id="rId48" Type="http://schemas.openxmlformats.org/officeDocument/2006/relationships/customXml" Target="../ink/ink1856.xml"/><Relationship Id="rId69" Type="http://schemas.openxmlformats.org/officeDocument/2006/relationships/image" Target="../media/image1806.png"/><Relationship Id="rId113" Type="http://schemas.openxmlformats.org/officeDocument/2006/relationships/image" Target="../media/image1828.png"/><Relationship Id="rId134" Type="http://schemas.openxmlformats.org/officeDocument/2006/relationships/customXml" Target="../ink/ink1899.xml"/><Relationship Id="rId80" Type="http://schemas.openxmlformats.org/officeDocument/2006/relationships/customXml" Target="../ink/ink1872.xml"/><Relationship Id="rId155" Type="http://schemas.openxmlformats.org/officeDocument/2006/relationships/image" Target="../media/image1849.png"/><Relationship Id="rId176" Type="http://schemas.openxmlformats.org/officeDocument/2006/relationships/customXml" Target="../ink/ink1920.xml"/><Relationship Id="rId197" Type="http://schemas.openxmlformats.org/officeDocument/2006/relationships/image" Target="../media/image1870.png"/><Relationship Id="rId201" Type="http://schemas.openxmlformats.org/officeDocument/2006/relationships/image" Target="../media/image1872.png"/><Relationship Id="rId17" Type="http://schemas.openxmlformats.org/officeDocument/2006/relationships/image" Target="../media/image1780.png"/><Relationship Id="rId38" Type="http://schemas.openxmlformats.org/officeDocument/2006/relationships/customXml" Target="../ink/ink1851.xml"/><Relationship Id="rId59" Type="http://schemas.openxmlformats.org/officeDocument/2006/relationships/image" Target="../media/image1801.png"/><Relationship Id="rId103" Type="http://schemas.openxmlformats.org/officeDocument/2006/relationships/image" Target="../media/image1823.png"/><Relationship Id="rId124" Type="http://schemas.openxmlformats.org/officeDocument/2006/relationships/customXml" Target="../ink/ink1894.xml"/><Relationship Id="rId70" Type="http://schemas.openxmlformats.org/officeDocument/2006/relationships/customXml" Target="../ink/ink1867.xml"/><Relationship Id="rId91" Type="http://schemas.openxmlformats.org/officeDocument/2006/relationships/image" Target="../media/image1817.png"/><Relationship Id="rId145" Type="http://schemas.openxmlformats.org/officeDocument/2006/relationships/image" Target="../media/image1844.png"/><Relationship Id="rId166" Type="http://schemas.openxmlformats.org/officeDocument/2006/relationships/customXml" Target="../ink/ink1915.xml"/><Relationship Id="rId187" Type="http://schemas.openxmlformats.org/officeDocument/2006/relationships/image" Target="../media/image186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38.xml"/><Relationship Id="rId28" Type="http://schemas.openxmlformats.org/officeDocument/2006/relationships/customXml" Target="../ink/ink1846.xml"/><Relationship Id="rId49" Type="http://schemas.openxmlformats.org/officeDocument/2006/relationships/image" Target="../media/image1796.png"/><Relationship Id="rId114" Type="http://schemas.openxmlformats.org/officeDocument/2006/relationships/customXml" Target="../ink/ink1889.xml"/><Relationship Id="rId60" Type="http://schemas.openxmlformats.org/officeDocument/2006/relationships/customXml" Target="../ink/ink1862.xml"/><Relationship Id="rId81" Type="http://schemas.openxmlformats.org/officeDocument/2006/relationships/image" Target="../media/image1812.png"/><Relationship Id="rId135" Type="http://schemas.openxmlformats.org/officeDocument/2006/relationships/image" Target="../media/image1839.png"/><Relationship Id="rId156" Type="http://schemas.openxmlformats.org/officeDocument/2006/relationships/customXml" Target="../ink/ink1910.xml"/><Relationship Id="rId177" Type="http://schemas.openxmlformats.org/officeDocument/2006/relationships/image" Target="../media/image1860.png"/><Relationship Id="rId198" Type="http://schemas.openxmlformats.org/officeDocument/2006/relationships/customXml" Target="../ink/ink1931.xml"/><Relationship Id="rId202" Type="http://schemas.openxmlformats.org/officeDocument/2006/relationships/customXml" Target="../ink/ink1933.xml"/><Relationship Id="rId18" Type="http://schemas.openxmlformats.org/officeDocument/2006/relationships/customXml" Target="../ink/ink1841.xml"/><Relationship Id="rId39" Type="http://schemas.openxmlformats.org/officeDocument/2006/relationships/image" Target="../media/image1791.png"/><Relationship Id="rId50" Type="http://schemas.openxmlformats.org/officeDocument/2006/relationships/customXml" Target="../ink/ink1857.xml"/><Relationship Id="rId104" Type="http://schemas.openxmlformats.org/officeDocument/2006/relationships/customXml" Target="../ink/ink1884.xml"/><Relationship Id="rId125" Type="http://schemas.openxmlformats.org/officeDocument/2006/relationships/image" Target="../media/image1834.png"/><Relationship Id="rId146" Type="http://schemas.openxmlformats.org/officeDocument/2006/relationships/customXml" Target="../ink/ink1905.xml"/><Relationship Id="rId167" Type="http://schemas.openxmlformats.org/officeDocument/2006/relationships/image" Target="../media/image1855.png"/><Relationship Id="rId188" Type="http://schemas.openxmlformats.org/officeDocument/2006/relationships/customXml" Target="../ink/ink1926.xml"/><Relationship Id="rId71" Type="http://schemas.openxmlformats.org/officeDocument/2006/relationships/image" Target="../media/image1807.png"/><Relationship Id="rId92" Type="http://schemas.openxmlformats.org/officeDocument/2006/relationships/customXml" Target="../ink/ink1878.xml"/><Relationship Id="rId213" Type="http://schemas.openxmlformats.org/officeDocument/2006/relationships/image" Target="../media/image1878.png"/><Relationship Id="rId2" Type="http://schemas.openxmlformats.org/officeDocument/2006/relationships/image" Target="../media/image1772.png"/><Relationship Id="rId29" Type="http://schemas.openxmlformats.org/officeDocument/2006/relationships/image" Target="../media/image1786.png"/><Relationship Id="rId40" Type="http://schemas.openxmlformats.org/officeDocument/2006/relationships/customXml" Target="../ink/ink1852.xml"/><Relationship Id="rId115" Type="http://schemas.openxmlformats.org/officeDocument/2006/relationships/image" Target="../media/image1829.png"/><Relationship Id="rId136" Type="http://schemas.openxmlformats.org/officeDocument/2006/relationships/customXml" Target="../ink/ink1900.xml"/><Relationship Id="rId157" Type="http://schemas.openxmlformats.org/officeDocument/2006/relationships/image" Target="../media/image1850.png"/><Relationship Id="rId178" Type="http://schemas.openxmlformats.org/officeDocument/2006/relationships/customXml" Target="../ink/ink1921.xml"/><Relationship Id="rId61" Type="http://schemas.openxmlformats.org/officeDocument/2006/relationships/image" Target="../media/image1802.png"/><Relationship Id="rId82" Type="http://schemas.openxmlformats.org/officeDocument/2006/relationships/customXml" Target="../ink/ink1873.xml"/><Relationship Id="rId199" Type="http://schemas.openxmlformats.org/officeDocument/2006/relationships/image" Target="../media/image1871.png"/><Relationship Id="rId203" Type="http://schemas.openxmlformats.org/officeDocument/2006/relationships/image" Target="../media/image187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7.png"/><Relationship Id="rId299" Type="http://schemas.openxmlformats.org/officeDocument/2006/relationships/image" Target="../media/image2028.png"/><Relationship Id="rId21" Type="http://schemas.openxmlformats.org/officeDocument/2006/relationships/image" Target="../media/image1889.png"/><Relationship Id="rId63" Type="http://schemas.openxmlformats.org/officeDocument/2006/relationships/image" Target="../media/image1910.png"/><Relationship Id="rId159" Type="http://schemas.openxmlformats.org/officeDocument/2006/relationships/image" Target="../media/image1958.png"/><Relationship Id="rId324" Type="http://schemas.openxmlformats.org/officeDocument/2006/relationships/customXml" Target="../ink/ink2101.xml"/><Relationship Id="rId366" Type="http://schemas.openxmlformats.org/officeDocument/2006/relationships/customXml" Target="../ink/ink2122.xml"/><Relationship Id="rId170" Type="http://schemas.openxmlformats.org/officeDocument/2006/relationships/customXml" Target="../ink/ink2024.xml"/><Relationship Id="rId226" Type="http://schemas.openxmlformats.org/officeDocument/2006/relationships/customXml" Target="../ink/ink2052.xml"/><Relationship Id="rId433" Type="http://schemas.openxmlformats.org/officeDocument/2006/relationships/image" Target="../media/image2095.png"/><Relationship Id="rId268" Type="http://schemas.openxmlformats.org/officeDocument/2006/relationships/customXml" Target="../ink/ink2073.xml"/><Relationship Id="rId32" Type="http://schemas.openxmlformats.org/officeDocument/2006/relationships/customXml" Target="../ink/ink1955.xml"/><Relationship Id="rId74" Type="http://schemas.openxmlformats.org/officeDocument/2006/relationships/customXml" Target="../ink/ink1976.xml"/><Relationship Id="rId128" Type="http://schemas.openxmlformats.org/officeDocument/2006/relationships/customXml" Target="../ink/ink2003.xml"/><Relationship Id="rId335" Type="http://schemas.openxmlformats.org/officeDocument/2006/relationships/image" Target="../media/image2046.png"/><Relationship Id="rId377" Type="http://schemas.openxmlformats.org/officeDocument/2006/relationships/image" Target="../media/image2067.png"/><Relationship Id="rId5" Type="http://schemas.openxmlformats.org/officeDocument/2006/relationships/image" Target="../media/image1881.png"/><Relationship Id="rId181" Type="http://schemas.openxmlformats.org/officeDocument/2006/relationships/image" Target="../media/image1969.png"/><Relationship Id="rId237" Type="http://schemas.openxmlformats.org/officeDocument/2006/relationships/image" Target="../media/image1997.png"/><Relationship Id="rId402" Type="http://schemas.openxmlformats.org/officeDocument/2006/relationships/customXml" Target="../ink/ink2140.xml"/><Relationship Id="rId279" Type="http://schemas.openxmlformats.org/officeDocument/2006/relationships/image" Target="../media/image2018.png"/><Relationship Id="rId444" Type="http://schemas.openxmlformats.org/officeDocument/2006/relationships/customXml" Target="../ink/ink2161.xml"/><Relationship Id="rId43" Type="http://schemas.openxmlformats.org/officeDocument/2006/relationships/image" Target="../media/image1900.png"/><Relationship Id="rId139" Type="http://schemas.openxmlformats.org/officeDocument/2006/relationships/image" Target="../media/image1948.png"/><Relationship Id="rId290" Type="http://schemas.openxmlformats.org/officeDocument/2006/relationships/customXml" Target="../ink/ink2084.xml"/><Relationship Id="rId304" Type="http://schemas.openxmlformats.org/officeDocument/2006/relationships/customXml" Target="../ink/ink2091.xml"/><Relationship Id="rId346" Type="http://schemas.openxmlformats.org/officeDocument/2006/relationships/customXml" Target="../ink/ink2112.xml"/><Relationship Id="rId388" Type="http://schemas.openxmlformats.org/officeDocument/2006/relationships/customXml" Target="../ink/ink2133.xml"/><Relationship Id="rId85" Type="http://schemas.openxmlformats.org/officeDocument/2006/relationships/image" Target="../media/image1921.png"/><Relationship Id="rId150" Type="http://schemas.openxmlformats.org/officeDocument/2006/relationships/customXml" Target="../ink/ink2014.xml"/><Relationship Id="rId192" Type="http://schemas.openxmlformats.org/officeDocument/2006/relationships/customXml" Target="../ink/ink2035.xml"/><Relationship Id="rId206" Type="http://schemas.openxmlformats.org/officeDocument/2006/relationships/customXml" Target="../ink/ink2042.xml"/><Relationship Id="rId413" Type="http://schemas.openxmlformats.org/officeDocument/2006/relationships/image" Target="../media/image2085.png"/><Relationship Id="rId248" Type="http://schemas.openxmlformats.org/officeDocument/2006/relationships/customXml" Target="../ink/ink2063.xml"/><Relationship Id="rId455" Type="http://schemas.openxmlformats.org/officeDocument/2006/relationships/image" Target="../media/image2106.png"/><Relationship Id="rId12" Type="http://schemas.openxmlformats.org/officeDocument/2006/relationships/customXml" Target="../ink/ink1945.xml"/><Relationship Id="rId108" Type="http://schemas.openxmlformats.org/officeDocument/2006/relationships/customXml" Target="../ink/ink1993.xml"/><Relationship Id="rId315" Type="http://schemas.openxmlformats.org/officeDocument/2006/relationships/image" Target="../media/image2036.png"/><Relationship Id="rId357" Type="http://schemas.openxmlformats.org/officeDocument/2006/relationships/image" Target="../media/image2057.png"/><Relationship Id="rId54" Type="http://schemas.openxmlformats.org/officeDocument/2006/relationships/customXml" Target="../ink/ink1966.xml"/><Relationship Id="rId96" Type="http://schemas.openxmlformats.org/officeDocument/2006/relationships/customXml" Target="../ink/ink1987.xml"/><Relationship Id="rId161" Type="http://schemas.openxmlformats.org/officeDocument/2006/relationships/image" Target="../media/image1959.png"/><Relationship Id="rId217" Type="http://schemas.openxmlformats.org/officeDocument/2006/relationships/image" Target="../media/image1987.png"/><Relationship Id="rId399" Type="http://schemas.openxmlformats.org/officeDocument/2006/relationships/image" Target="../media/image2078.png"/><Relationship Id="rId259" Type="http://schemas.openxmlformats.org/officeDocument/2006/relationships/image" Target="../media/image2008.png"/><Relationship Id="rId424" Type="http://schemas.openxmlformats.org/officeDocument/2006/relationships/customXml" Target="../ink/ink2151.xml"/><Relationship Id="rId466" Type="http://schemas.openxmlformats.org/officeDocument/2006/relationships/customXml" Target="../ink/ink2172.xml"/><Relationship Id="rId23" Type="http://schemas.openxmlformats.org/officeDocument/2006/relationships/image" Target="../media/image1890.png"/><Relationship Id="rId119" Type="http://schemas.openxmlformats.org/officeDocument/2006/relationships/image" Target="../media/image1938.png"/><Relationship Id="rId270" Type="http://schemas.openxmlformats.org/officeDocument/2006/relationships/customXml" Target="../ink/ink2074.xml"/><Relationship Id="rId326" Type="http://schemas.openxmlformats.org/officeDocument/2006/relationships/customXml" Target="../ink/ink2102.xml"/><Relationship Id="rId65" Type="http://schemas.openxmlformats.org/officeDocument/2006/relationships/image" Target="../media/image1911.png"/><Relationship Id="rId130" Type="http://schemas.openxmlformats.org/officeDocument/2006/relationships/customXml" Target="../ink/ink2004.xml"/><Relationship Id="rId368" Type="http://schemas.openxmlformats.org/officeDocument/2006/relationships/customXml" Target="../ink/ink2123.xml"/><Relationship Id="rId172" Type="http://schemas.openxmlformats.org/officeDocument/2006/relationships/customXml" Target="../ink/ink2025.xml"/><Relationship Id="rId228" Type="http://schemas.openxmlformats.org/officeDocument/2006/relationships/customXml" Target="../ink/ink2053.xml"/><Relationship Id="rId435" Type="http://schemas.openxmlformats.org/officeDocument/2006/relationships/image" Target="../media/image2096.png"/><Relationship Id="rId281" Type="http://schemas.openxmlformats.org/officeDocument/2006/relationships/image" Target="../media/image2019.png"/><Relationship Id="rId337" Type="http://schemas.openxmlformats.org/officeDocument/2006/relationships/image" Target="../media/image2047.png"/><Relationship Id="rId34" Type="http://schemas.openxmlformats.org/officeDocument/2006/relationships/customXml" Target="../ink/ink1956.xml"/><Relationship Id="rId76" Type="http://schemas.openxmlformats.org/officeDocument/2006/relationships/customXml" Target="../ink/ink1977.xml"/><Relationship Id="rId141" Type="http://schemas.openxmlformats.org/officeDocument/2006/relationships/image" Target="../media/image1949.png"/><Relationship Id="rId379" Type="http://schemas.openxmlformats.org/officeDocument/2006/relationships/image" Target="../media/image2068.png"/><Relationship Id="rId7" Type="http://schemas.openxmlformats.org/officeDocument/2006/relationships/image" Target="../media/image1882.png"/><Relationship Id="rId183" Type="http://schemas.openxmlformats.org/officeDocument/2006/relationships/image" Target="../media/image1970.png"/><Relationship Id="rId239" Type="http://schemas.openxmlformats.org/officeDocument/2006/relationships/image" Target="../media/image1998.png"/><Relationship Id="rId390" Type="http://schemas.openxmlformats.org/officeDocument/2006/relationships/customXml" Target="../ink/ink2134.xml"/><Relationship Id="rId404" Type="http://schemas.openxmlformats.org/officeDocument/2006/relationships/customXml" Target="../ink/ink2141.xml"/><Relationship Id="rId446" Type="http://schemas.openxmlformats.org/officeDocument/2006/relationships/customXml" Target="../ink/ink2162.xml"/><Relationship Id="rId250" Type="http://schemas.openxmlformats.org/officeDocument/2006/relationships/customXml" Target="../ink/ink2064.xml"/><Relationship Id="rId292" Type="http://schemas.openxmlformats.org/officeDocument/2006/relationships/customXml" Target="../ink/ink2085.xml"/><Relationship Id="rId306" Type="http://schemas.openxmlformats.org/officeDocument/2006/relationships/customXml" Target="../ink/ink2092.xml"/><Relationship Id="rId45" Type="http://schemas.openxmlformats.org/officeDocument/2006/relationships/image" Target="../media/image1901.png"/><Relationship Id="rId87" Type="http://schemas.openxmlformats.org/officeDocument/2006/relationships/image" Target="../media/image1922.png"/><Relationship Id="rId110" Type="http://schemas.openxmlformats.org/officeDocument/2006/relationships/customXml" Target="../ink/ink1994.xml"/><Relationship Id="rId348" Type="http://schemas.openxmlformats.org/officeDocument/2006/relationships/customXml" Target="../ink/ink2113.xml"/><Relationship Id="rId152" Type="http://schemas.openxmlformats.org/officeDocument/2006/relationships/customXml" Target="../ink/ink2015.xml"/><Relationship Id="rId194" Type="http://schemas.openxmlformats.org/officeDocument/2006/relationships/customXml" Target="../ink/ink2036.xml"/><Relationship Id="rId208" Type="http://schemas.openxmlformats.org/officeDocument/2006/relationships/customXml" Target="../ink/ink2043.xml"/><Relationship Id="rId415" Type="http://schemas.openxmlformats.org/officeDocument/2006/relationships/image" Target="../media/image2086.png"/><Relationship Id="rId457" Type="http://schemas.openxmlformats.org/officeDocument/2006/relationships/image" Target="../media/image2107.png"/><Relationship Id="rId261" Type="http://schemas.openxmlformats.org/officeDocument/2006/relationships/image" Target="../media/image2009.png"/><Relationship Id="rId14" Type="http://schemas.openxmlformats.org/officeDocument/2006/relationships/customXml" Target="../ink/ink1946.xml"/><Relationship Id="rId56" Type="http://schemas.openxmlformats.org/officeDocument/2006/relationships/customXml" Target="../ink/ink1967.xml"/><Relationship Id="rId317" Type="http://schemas.openxmlformats.org/officeDocument/2006/relationships/image" Target="../media/image2037.png"/><Relationship Id="rId359" Type="http://schemas.openxmlformats.org/officeDocument/2006/relationships/image" Target="../media/image2058.png"/><Relationship Id="rId98" Type="http://schemas.openxmlformats.org/officeDocument/2006/relationships/customXml" Target="../ink/ink1988.xml"/><Relationship Id="rId121" Type="http://schemas.openxmlformats.org/officeDocument/2006/relationships/image" Target="../media/image1939.png"/><Relationship Id="rId163" Type="http://schemas.openxmlformats.org/officeDocument/2006/relationships/image" Target="../media/image1960.png"/><Relationship Id="rId219" Type="http://schemas.openxmlformats.org/officeDocument/2006/relationships/image" Target="../media/image1988.png"/><Relationship Id="rId370" Type="http://schemas.openxmlformats.org/officeDocument/2006/relationships/customXml" Target="../ink/ink2124.xml"/><Relationship Id="rId426" Type="http://schemas.openxmlformats.org/officeDocument/2006/relationships/customXml" Target="../ink/ink2152.xml"/><Relationship Id="rId230" Type="http://schemas.openxmlformats.org/officeDocument/2006/relationships/customXml" Target="../ink/ink2054.xml"/><Relationship Id="rId468" Type="http://schemas.openxmlformats.org/officeDocument/2006/relationships/customXml" Target="../ink/ink2173.xml"/><Relationship Id="rId25" Type="http://schemas.openxmlformats.org/officeDocument/2006/relationships/image" Target="../media/image1891.png"/><Relationship Id="rId67" Type="http://schemas.openxmlformats.org/officeDocument/2006/relationships/image" Target="../media/image1912.png"/><Relationship Id="rId272" Type="http://schemas.openxmlformats.org/officeDocument/2006/relationships/customXml" Target="../ink/ink2075.xml"/><Relationship Id="rId328" Type="http://schemas.openxmlformats.org/officeDocument/2006/relationships/customXml" Target="../ink/ink2103.xml"/><Relationship Id="rId132" Type="http://schemas.openxmlformats.org/officeDocument/2006/relationships/customXml" Target="../ink/ink2005.xml"/><Relationship Id="rId174" Type="http://schemas.openxmlformats.org/officeDocument/2006/relationships/customXml" Target="../ink/ink2026.xml"/><Relationship Id="rId381" Type="http://schemas.openxmlformats.org/officeDocument/2006/relationships/image" Target="../media/image2069.png"/><Relationship Id="rId241" Type="http://schemas.openxmlformats.org/officeDocument/2006/relationships/image" Target="../media/image1999.png"/><Relationship Id="rId437" Type="http://schemas.openxmlformats.org/officeDocument/2006/relationships/image" Target="../media/image2097.png"/><Relationship Id="rId36" Type="http://schemas.openxmlformats.org/officeDocument/2006/relationships/customXml" Target="../ink/ink1957.xml"/><Relationship Id="rId283" Type="http://schemas.openxmlformats.org/officeDocument/2006/relationships/image" Target="../media/image2020.png"/><Relationship Id="rId339" Type="http://schemas.openxmlformats.org/officeDocument/2006/relationships/image" Target="../media/image2048.png"/><Relationship Id="rId78" Type="http://schemas.openxmlformats.org/officeDocument/2006/relationships/customXml" Target="../ink/ink1978.xml"/><Relationship Id="rId101" Type="http://schemas.openxmlformats.org/officeDocument/2006/relationships/image" Target="../media/image1929.png"/><Relationship Id="rId143" Type="http://schemas.openxmlformats.org/officeDocument/2006/relationships/image" Target="../media/image1950.png"/><Relationship Id="rId185" Type="http://schemas.openxmlformats.org/officeDocument/2006/relationships/image" Target="../media/image1971.png"/><Relationship Id="rId350" Type="http://schemas.openxmlformats.org/officeDocument/2006/relationships/customXml" Target="../ink/ink2114.xml"/><Relationship Id="rId406" Type="http://schemas.openxmlformats.org/officeDocument/2006/relationships/customXml" Target="../ink/ink2142.xml"/><Relationship Id="rId9" Type="http://schemas.openxmlformats.org/officeDocument/2006/relationships/image" Target="../media/image1883.png"/><Relationship Id="rId210" Type="http://schemas.openxmlformats.org/officeDocument/2006/relationships/customXml" Target="../ink/ink2044.xml"/><Relationship Id="rId392" Type="http://schemas.openxmlformats.org/officeDocument/2006/relationships/customXml" Target="../ink/ink2135.xml"/><Relationship Id="rId448" Type="http://schemas.openxmlformats.org/officeDocument/2006/relationships/customXml" Target="../ink/ink2163.xml"/><Relationship Id="rId252" Type="http://schemas.openxmlformats.org/officeDocument/2006/relationships/customXml" Target="../ink/ink2065.xml"/><Relationship Id="rId294" Type="http://schemas.openxmlformats.org/officeDocument/2006/relationships/customXml" Target="../ink/ink2086.xml"/><Relationship Id="rId308" Type="http://schemas.openxmlformats.org/officeDocument/2006/relationships/customXml" Target="../ink/ink2093.xml"/><Relationship Id="rId47" Type="http://schemas.openxmlformats.org/officeDocument/2006/relationships/image" Target="../media/image1902.png"/><Relationship Id="rId89" Type="http://schemas.openxmlformats.org/officeDocument/2006/relationships/image" Target="../media/image1923.png"/><Relationship Id="rId112" Type="http://schemas.openxmlformats.org/officeDocument/2006/relationships/customXml" Target="../ink/ink1995.xml"/><Relationship Id="rId154" Type="http://schemas.openxmlformats.org/officeDocument/2006/relationships/customXml" Target="../ink/ink2016.xml"/><Relationship Id="rId361" Type="http://schemas.openxmlformats.org/officeDocument/2006/relationships/image" Target="../media/image2059.png"/><Relationship Id="rId196" Type="http://schemas.openxmlformats.org/officeDocument/2006/relationships/customXml" Target="../ink/ink2037.xml"/><Relationship Id="rId417" Type="http://schemas.openxmlformats.org/officeDocument/2006/relationships/image" Target="../media/image2087.png"/><Relationship Id="rId459" Type="http://schemas.openxmlformats.org/officeDocument/2006/relationships/image" Target="../media/image2108.png"/><Relationship Id="rId16" Type="http://schemas.openxmlformats.org/officeDocument/2006/relationships/customXml" Target="../ink/ink1947.xml"/><Relationship Id="rId221" Type="http://schemas.openxmlformats.org/officeDocument/2006/relationships/image" Target="../media/image1989.png"/><Relationship Id="rId263" Type="http://schemas.openxmlformats.org/officeDocument/2006/relationships/image" Target="../media/image2010.png"/><Relationship Id="rId319" Type="http://schemas.openxmlformats.org/officeDocument/2006/relationships/image" Target="../media/image2038.png"/><Relationship Id="rId58" Type="http://schemas.openxmlformats.org/officeDocument/2006/relationships/customXml" Target="../ink/ink1968.xml"/><Relationship Id="rId123" Type="http://schemas.openxmlformats.org/officeDocument/2006/relationships/image" Target="../media/image1940.png"/><Relationship Id="rId330" Type="http://schemas.openxmlformats.org/officeDocument/2006/relationships/customXml" Target="../ink/ink2104.xml"/><Relationship Id="rId165" Type="http://schemas.openxmlformats.org/officeDocument/2006/relationships/image" Target="../media/image1961.png"/><Relationship Id="rId372" Type="http://schemas.openxmlformats.org/officeDocument/2006/relationships/customXml" Target="../ink/ink2125.xml"/><Relationship Id="rId428" Type="http://schemas.openxmlformats.org/officeDocument/2006/relationships/customXml" Target="../ink/ink2153.xml"/><Relationship Id="rId232" Type="http://schemas.openxmlformats.org/officeDocument/2006/relationships/customXml" Target="../ink/ink2055.xml"/><Relationship Id="rId274" Type="http://schemas.openxmlformats.org/officeDocument/2006/relationships/customXml" Target="../ink/ink2076.xml"/><Relationship Id="rId27" Type="http://schemas.openxmlformats.org/officeDocument/2006/relationships/image" Target="../media/image1892.png"/><Relationship Id="rId69" Type="http://schemas.openxmlformats.org/officeDocument/2006/relationships/image" Target="../media/image1913.png"/><Relationship Id="rId134" Type="http://schemas.openxmlformats.org/officeDocument/2006/relationships/customXml" Target="../ink/ink2006.xml"/><Relationship Id="rId80" Type="http://schemas.openxmlformats.org/officeDocument/2006/relationships/customXml" Target="../ink/ink1979.xml"/><Relationship Id="rId176" Type="http://schemas.openxmlformats.org/officeDocument/2006/relationships/customXml" Target="../ink/ink2027.xml"/><Relationship Id="rId341" Type="http://schemas.openxmlformats.org/officeDocument/2006/relationships/image" Target="../media/image2049.png"/><Relationship Id="rId383" Type="http://schemas.openxmlformats.org/officeDocument/2006/relationships/image" Target="../media/image2070.png"/><Relationship Id="rId439" Type="http://schemas.openxmlformats.org/officeDocument/2006/relationships/image" Target="../media/image2098.png"/><Relationship Id="rId201" Type="http://schemas.openxmlformats.org/officeDocument/2006/relationships/image" Target="../media/image1979.png"/><Relationship Id="rId243" Type="http://schemas.openxmlformats.org/officeDocument/2006/relationships/image" Target="../media/image2000.png"/><Relationship Id="rId285" Type="http://schemas.openxmlformats.org/officeDocument/2006/relationships/image" Target="../media/image2021.png"/><Relationship Id="rId450" Type="http://schemas.openxmlformats.org/officeDocument/2006/relationships/customXml" Target="../ink/ink2164.xml"/><Relationship Id="rId38" Type="http://schemas.openxmlformats.org/officeDocument/2006/relationships/customXml" Target="../ink/ink1958.xml"/><Relationship Id="rId103" Type="http://schemas.openxmlformats.org/officeDocument/2006/relationships/image" Target="../media/image1930.png"/><Relationship Id="rId310" Type="http://schemas.openxmlformats.org/officeDocument/2006/relationships/customXml" Target="../ink/ink2094.xml"/><Relationship Id="rId91" Type="http://schemas.openxmlformats.org/officeDocument/2006/relationships/image" Target="../media/image1924.png"/><Relationship Id="rId145" Type="http://schemas.openxmlformats.org/officeDocument/2006/relationships/image" Target="../media/image1951.png"/><Relationship Id="rId187" Type="http://schemas.openxmlformats.org/officeDocument/2006/relationships/image" Target="../media/image1972.png"/><Relationship Id="rId352" Type="http://schemas.openxmlformats.org/officeDocument/2006/relationships/customXml" Target="../ink/ink2115.xml"/><Relationship Id="rId394" Type="http://schemas.openxmlformats.org/officeDocument/2006/relationships/customXml" Target="../ink/ink2136.xml"/><Relationship Id="rId408" Type="http://schemas.openxmlformats.org/officeDocument/2006/relationships/customXml" Target="../ink/ink2143.xml"/><Relationship Id="rId212" Type="http://schemas.openxmlformats.org/officeDocument/2006/relationships/customXml" Target="../ink/ink2045.xml"/><Relationship Id="rId254" Type="http://schemas.openxmlformats.org/officeDocument/2006/relationships/customXml" Target="../ink/ink2066.xml"/><Relationship Id="rId49" Type="http://schemas.openxmlformats.org/officeDocument/2006/relationships/image" Target="../media/image1903.png"/><Relationship Id="rId114" Type="http://schemas.openxmlformats.org/officeDocument/2006/relationships/customXml" Target="../ink/ink1996.xml"/><Relationship Id="rId296" Type="http://schemas.openxmlformats.org/officeDocument/2006/relationships/customXml" Target="../ink/ink2087.xml"/><Relationship Id="rId461" Type="http://schemas.openxmlformats.org/officeDocument/2006/relationships/image" Target="../media/image2109.png"/><Relationship Id="rId60" Type="http://schemas.openxmlformats.org/officeDocument/2006/relationships/customXml" Target="../ink/ink1969.xml"/><Relationship Id="rId156" Type="http://schemas.openxmlformats.org/officeDocument/2006/relationships/customXml" Target="../ink/ink2017.xml"/><Relationship Id="rId198" Type="http://schemas.openxmlformats.org/officeDocument/2006/relationships/customXml" Target="../ink/ink2038.xml"/><Relationship Id="rId321" Type="http://schemas.openxmlformats.org/officeDocument/2006/relationships/image" Target="../media/image2039.png"/><Relationship Id="rId363" Type="http://schemas.openxmlformats.org/officeDocument/2006/relationships/image" Target="../media/image2060.png"/><Relationship Id="rId419" Type="http://schemas.openxmlformats.org/officeDocument/2006/relationships/image" Target="../media/image2088.png"/><Relationship Id="rId223" Type="http://schemas.openxmlformats.org/officeDocument/2006/relationships/image" Target="../media/image1990.png"/><Relationship Id="rId430" Type="http://schemas.openxmlformats.org/officeDocument/2006/relationships/customXml" Target="../ink/ink2154.xml"/><Relationship Id="rId18" Type="http://schemas.openxmlformats.org/officeDocument/2006/relationships/customXml" Target="../ink/ink1948.xml"/><Relationship Id="rId265" Type="http://schemas.openxmlformats.org/officeDocument/2006/relationships/image" Target="../media/image2011.png"/><Relationship Id="rId125" Type="http://schemas.openxmlformats.org/officeDocument/2006/relationships/image" Target="../media/image1941.png"/><Relationship Id="rId167" Type="http://schemas.openxmlformats.org/officeDocument/2006/relationships/image" Target="../media/image1962.png"/><Relationship Id="rId332" Type="http://schemas.openxmlformats.org/officeDocument/2006/relationships/customXml" Target="../ink/ink2105.xml"/><Relationship Id="rId374" Type="http://schemas.openxmlformats.org/officeDocument/2006/relationships/customXml" Target="../ink/ink2126.xml"/><Relationship Id="rId71" Type="http://schemas.openxmlformats.org/officeDocument/2006/relationships/image" Target="../media/image1914.png"/><Relationship Id="rId234" Type="http://schemas.openxmlformats.org/officeDocument/2006/relationships/customXml" Target="../ink/ink2056.xml"/><Relationship Id="rId2" Type="http://schemas.openxmlformats.org/officeDocument/2006/relationships/customXml" Target="../ink/ink1940.xml"/><Relationship Id="rId29" Type="http://schemas.openxmlformats.org/officeDocument/2006/relationships/image" Target="../media/image1893.png"/><Relationship Id="rId276" Type="http://schemas.openxmlformats.org/officeDocument/2006/relationships/customXml" Target="../ink/ink2077.xml"/><Relationship Id="rId441" Type="http://schemas.openxmlformats.org/officeDocument/2006/relationships/image" Target="../media/image2099.png"/><Relationship Id="rId40" Type="http://schemas.openxmlformats.org/officeDocument/2006/relationships/customXml" Target="../ink/ink1959.xml"/><Relationship Id="rId136" Type="http://schemas.openxmlformats.org/officeDocument/2006/relationships/customXml" Target="../ink/ink2007.xml"/><Relationship Id="rId178" Type="http://schemas.openxmlformats.org/officeDocument/2006/relationships/customXml" Target="../ink/ink2028.xml"/><Relationship Id="rId301" Type="http://schemas.openxmlformats.org/officeDocument/2006/relationships/image" Target="../media/image2029.png"/><Relationship Id="rId343" Type="http://schemas.openxmlformats.org/officeDocument/2006/relationships/image" Target="../media/image2050.png"/><Relationship Id="rId82" Type="http://schemas.openxmlformats.org/officeDocument/2006/relationships/customXml" Target="../ink/ink1980.xml"/><Relationship Id="rId203" Type="http://schemas.openxmlformats.org/officeDocument/2006/relationships/image" Target="../media/image1980.png"/><Relationship Id="rId385" Type="http://schemas.openxmlformats.org/officeDocument/2006/relationships/image" Target="../media/image2071.png"/><Relationship Id="rId19" Type="http://schemas.openxmlformats.org/officeDocument/2006/relationships/image" Target="../media/image1888.png"/><Relationship Id="rId224" Type="http://schemas.openxmlformats.org/officeDocument/2006/relationships/customXml" Target="../ink/ink2051.xml"/><Relationship Id="rId245" Type="http://schemas.openxmlformats.org/officeDocument/2006/relationships/image" Target="../media/image2001.png"/><Relationship Id="rId266" Type="http://schemas.openxmlformats.org/officeDocument/2006/relationships/customXml" Target="../ink/ink2072.xml"/><Relationship Id="rId287" Type="http://schemas.openxmlformats.org/officeDocument/2006/relationships/image" Target="../media/image2022.png"/><Relationship Id="rId410" Type="http://schemas.openxmlformats.org/officeDocument/2006/relationships/customXml" Target="../ink/ink2144.xml"/><Relationship Id="rId431" Type="http://schemas.openxmlformats.org/officeDocument/2006/relationships/image" Target="../media/image2094.png"/><Relationship Id="rId452" Type="http://schemas.openxmlformats.org/officeDocument/2006/relationships/customXml" Target="../ink/ink2165.xml"/><Relationship Id="rId30" Type="http://schemas.openxmlformats.org/officeDocument/2006/relationships/customXml" Target="../ink/ink1954.xml"/><Relationship Id="rId105" Type="http://schemas.openxmlformats.org/officeDocument/2006/relationships/image" Target="../media/image1931.png"/><Relationship Id="rId126" Type="http://schemas.openxmlformats.org/officeDocument/2006/relationships/customXml" Target="../ink/ink2002.xml"/><Relationship Id="rId147" Type="http://schemas.openxmlformats.org/officeDocument/2006/relationships/image" Target="../media/image1952.png"/><Relationship Id="rId168" Type="http://schemas.openxmlformats.org/officeDocument/2006/relationships/customXml" Target="../ink/ink2023.xml"/><Relationship Id="rId312" Type="http://schemas.openxmlformats.org/officeDocument/2006/relationships/customXml" Target="../ink/ink2095.xml"/><Relationship Id="rId333" Type="http://schemas.openxmlformats.org/officeDocument/2006/relationships/image" Target="../media/image2045.png"/><Relationship Id="rId354" Type="http://schemas.openxmlformats.org/officeDocument/2006/relationships/customXml" Target="../ink/ink2116.xml"/><Relationship Id="rId51" Type="http://schemas.openxmlformats.org/officeDocument/2006/relationships/image" Target="../media/image1904.png"/><Relationship Id="rId72" Type="http://schemas.openxmlformats.org/officeDocument/2006/relationships/customXml" Target="../ink/ink1975.xml"/><Relationship Id="rId93" Type="http://schemas.openxmlformats.org/officeDocument/2006/relationships/image" Target="../media/image1925.png"/><Relationship Id="rId189" Type="http://schemas.openxmlformats.org/officeDocument/2006/relationships/image" Target="../media/image1973.png"/><Relationship Id="rId375" Type="http://schemas.openxmlformats.org/officeDocument/2006/relationships/image" Target="../media/image2066.png"/><Relationship Id="rId396" Type="http://schemas.openxmlformats.org/officeDocument/2006/relationships/customXml" Target="../ink/ink2137.xml"/><Relationship Id="rId3" Type="http://schemas.openxmlformats.org/officeDocument/2006/relationships/image" Target="../media/image1880.png"/><Relationship Id="rId214" Type="http://schemas.openxmlformats.org/officeDocument/2006/relationships/customXml" Target="../ink/ink2046.xml"/><Relationship Id="rId235" Type="http://schemas.openxmlformats.org/officeDocument/2006/relationships/image" Target="../media/image1996.png"/><Relationship Id="rId256" Type="http://schemas.openxmlformats.org/officeDocument/2006/relationships/customXml" Target="../ink/ink2067.xml"/><Relationship Id="rId277" Type="http://schemas.openxmlformats.org/officeDocument/2006/relationships/image" Target="../media/image2017.png"/><Relationship Id="rId298" Type="http://schemas.openxmlformats.org/officeDocument/2006/relationships/customXml" Target="../ink/ink2088.xml"/><Relationship Id="rId400" Type="http://schemas.openxmlformats.org/officeDocument/2006/relationships/customXml" Target="../ink/ink2139.xml"/><Relationship Id="rId421" Type="http://schemas.openxmlformats.org/officeDocument/2006/relationships/image" Target="../media/image2089.png"/><Relationship Id="rId442" Type="http://schemas.openxmlformats.org/officeDocument/2006/relationships/customXml" Target="../ink/ink2160.xml"/><Relationship Id="rId463" Type="http://schemas.openxmlformats.org/officeDocument/2006/relationships/image" Target="../media/image2110.png"/><Relationship Id="rId116" Type="http://schemas.openxmlformats.org/officeDocument/2006/relationships/customXml" Target="../ink/ink1997.xml"/><Relationship Id="rId137" Type="http://schemas.openxmlformats.org/officeDocument/2006/relationships/image" Target="../media/image1947.png"/><Relationship Id="rId158" Type="http://schemas.openxmlformats.org/officeDocument/2006/relationships/customXml" Target="../ink/ink2018.xml"/><Relationship Id="rId302" Type="http://schemas.openxmlformats.org/officeDocument/2006/relationships/customXml" Target="../ink/ink2090.xml"/><Relationship Id="rId323" Type="http://schemas.openxmlformats.org/officeDocument/2006/relationships/image" Target="../media/image2040.png"/><Relationship Id="rId344" Type="http://schemas.openxmlformats.org/officeDocument/2006/relationships/customXml" Target="../ink/ink2111.xml"/><Relationship Id="rId20" Type="http://schemas.openxmlformats.org/officeDocument/2006/relationships/customXml" Target="../ink/ink1949.xml"/><Relationship Id="rId41" Type="http://schemas.openxmlformats.org/officeDocument/2006/relationships/image" Target="../media/image1899.png"/><Relationship Id="rId62" Type="http://schemas.openxmlformats.org/officeDocument/2006/relationships/customXml" Target="../ink/ink1970.xml"/><Relationship Id="rId83" Type="http://schemas.openxmlformats.org/officeDocument/2006/relationships/image" Target="../media/image1920.png"/><Relationship Id="rId179" Type="http://schemas.openxmlformats.org/officeDocument/2006/relationships/image" Target="../media/image1968.png"/><Relationship Id="rId365" Type="http://schemas.openxmlformats.org/officeDocument/2006/relationships/image" Target="../media/image2061.png"/><Relationship Id="rId386" Type="http://schemas.openxmlformats.org/officeDocument/2006/relationships/customXml" Target="../ink/ink2132.xml"/><Relationship Id="rId190" Type="http://schemas.openxmlformats.org/officeDocument/2006/relationships/customXml" Target="../ink/ink2034.xml"/><Relationship Id="rId204" Type="http://schemas.openxmlformats.org/officeDocument/2006/relationships/customXml" Target="../ink/ink2041.xml"/><Relationship Id="rId225" Type="http://schemas.openxmlformats.org/officeDocument/2006/relationships/image" Target="../media/image1991.png"/><Relationship Id="rId246" Type="http://schemas.openxmlformats.org/officeDocument/2006/relationships/customXml" Target="../ink/ink2062.xml"/><Relationship Id="rId267" Type="http://schemas.openxmlformats.org/officeDocument/2006/relationships/image" Target="../media/image2012.png"/><Relationship Id="rId288" Type="http://schemas.openxmlformats.org/officeDocument/2006/relationships/customXml" Target="../ink/ink2083.xml"/><Relationship Id="rId411" Type="http://schemas.openxmlformats.org/officeDocument/2006/relationships/image" Target="../media/image2084.png"/><Relationship Id="rId432" Type="http://schemas.openxmlformats.org/officeDocument/2006/relationships/customXml" Target="../ink/ink2155.xml"/><Relationship Id="rId453" Type="http://schemas.openxmlformats.org/officeDocument/2006/relationships/image" Target="../media/image2105.png"/><Relationship Id="rId106" Type="http://schemas.openxmlformats.org/officeDocument/2006/relationships/customXml" Target="../ink/ink1992.xml"/><Relationship Id="rId127" Type="http://schemas.openxmlformats.org/officeDocument/2006/relationships/image" Target="../media/image1942.png"/><Relationship Id="rId313" Type="http://schemas.openxmlformats.org/officeDocument/2006/relationships/image" Target="../media/image2035.png"/><Relationship Id="rId10" Type="http://schemas.openxmlformats.org/officeDocument/2006/relationships/customXml" Target="../ink/ink1944.xml"/><Relationship Id="rId31" Type="http://schemas.openxmlformats.org/officeDocument/2006/relationships/image" Target="../media/image1894.png"/><Relationship Id="rId52" Type="http://schemas.openxmlformats.org/officeDocument/2006/relationships/customXml" Target="../ink/ink1965.xml"/><Relationship Id="rId73" Type="http://schemas.openxmlformats.org/officeDocument/2006/relationships/image" Target="../media/image1915.png"/><Relationship Id="rId94" Type="http://schemas.openxmlformats.org/officeDocument/2006/relationships/customXml" Target="../ink/ink1986.xml"/><Relationship Id="rId148" Type="http://schemas.openxmlformats.org/officeDocument/2006/relationships/customXml" Target="../ink/ink2013.xml"/><Relationship Id="rId169" Type="http://schemas.openxmlformats.org/officeDocument/2006/relationships/image" Target="../media/image1963.png"/><Relationship Id="rId334" Type="http://schemas.openxmlformats.org/officeDocument/2006/relationships/customXml" Target="../ink/ink2106.xml"/><Relationship Id="rId355" Type="http://schemas.openxmlformats.org/officeDocument/2006/relationships/image" Target="../media/image2056.png"/><Relationship Id="rId376" Type="http://schemas.openxmlformats.org/officeDocument/2006/relationships/customXml" Target="../ink/ink2127.xml"/><Relationship Id="rId397" Type="http://schemas.openxmlformats.org/officeDocument/2006/relationships/image" Target="../media/image2077.png"/><Relationship Id="rId4" Type="http://schemas.openxmlformats.org/officeDocument/2006/relationships/customXml" Target="../ink/ink1941.xml"/><Relationship Id="rId180" Type="http://schemas.openxmlformats.org/officeDocument/2006/relationships/customXml" Target="../ink/ink2029.xml"/><Relationship Id="rId215" Type="http://schemas.openxmlformats.org/officeDocument/2006/relationships/image" Target="../media/image1986.png"/><Relationship Id="rId236" Type="http://schemas.openxmlformats.org/officeDocument/2006/relationships/customXml" Target="../ink/ink2057.xml"/><Relationship Id="rId257" Type="http://schemas.openxmlformats.org/officeDocument/2006/relationships/image" Target="../media/image2007.png"/><Relationship Id="rId278" Type="http://schemas.openxmlformats.org/officeDocument/2006/relationships/customXml" Target="../ink/ink2078.xml"/><Relationship Id="rId401" Type="http://schemas.openxmlformats.org/officeDocument/2006/relationships/image" Target="../media/image2079.png"/><Relationship Id="rId422" Type="http://schemas.openxmlformats.org/officeDocument/2006/relationships/customXml" Target="../ink/ink2150.xml"/><Relationship Id="rId443" Type="http://schemas.openxmlformats.org/officeDocument/2006/relationships/image" Target="../media/image2100.png"/><Relationship Id="rId464" Type="http://schemas.openxmlformats.org/officeDocument/2006/relationships/customXml" Target="../ink/ink2171.xml"/><Relationship Id="rId303" Type="http://schemas.openxmlformats.org/officeDocument/2006/relationships/image" Target="../media/image2030.png"/><Relationship Id="rId42" Type="http://schemas.openxmlformats.org/officeDocument/2006/relationships/customXml" Target="../ink/ink1960.xml"/><Relationship Id="rId84" Type="http://schemas.openxmlformats.org/officeDocument/2006/relationships/customXml" Target="../ink/ink1981.xml"/><Relationship Id="rId138" Type="http://schemas.openxmlformats.org/officeDocument/2006/relationships/customXml" Target="../ink/ink2008.xml"/><Relationship Id="rId345" Type="http://schemas.openxmlformats.org/officeDocument/2006/relationships/image" Target="../media/image2051.png"/><Relationship Id="rId387" Type="http://schemas.openxmlformats.org/officeDocument/2006/relationships/image" Target="../media/image2072.png"/><Relationship Id="rId191" Type="http://schemas.openxmlformats.org/officeDocument/2006/relationships/image" Target="../media/image1974.png"/><Relationship Id="rId205" Type="http://schemas.openxmlformats.org/officeDocument/2006/relationships/image" Target="../media/image1981.png"/><Relationship Id="rId247" Type="http://schemas.openxmlformats.org/officeDocument/2006/relationships/image" Target="../media/image2002.png"/><Relationship Id="rId412" Type="http://schemas.openxmlformats.org/officeDocument/2006/relationships/customXml" Target="../ink/ink2145.xml"/><Relationship Id="rId107" Type="http://schemas.openxmlformats.org/officeDocument/2006/relationships/image" Target="../media/image1932.png"/><Relationship Id="rId289" Type="http://schemas.openxmlformats.org/officeDocument/2006/relationships/image" Target="../media/image2023.png"/><Relationship Id="rId454" Type="http://schemas.openxmlformats.org/officeDocument/2006/relationships/customXml" Target="../ink/ink2166.xml"/><Relationship Id="rId11" Type="http://schemas.openxmlformats.org/officeDocument/2006/relationships/image" Target="../media/image1884.png"/><Relationship Id="rId53" Type="http://schemas.openxmlformats.org/officeDocument/2006/relationships/image" Target="../media/image1905.png"/><Relationship Id="rId149" Type="http://schemas.openxmlformats.org/officeDocument/2006/relationships/image" Target="../media/image1953.png"/><Relationship Id="rId314" Type="http://schemas.openxmlformats.org/officeDocument/2006/relationships/customXml" Target="../ink/ink2096.xml"/><Relationship Id="rId356" Type="http://schemas.openxmlformats.org/officeDocument/2006/relationships/customXml" Target="../ink/ink2117.xml"/><Relationship Id="rId398" Type="http://schemas.openxmlformats.org/officeDocument/2006/relationships/customXml" Target="../ink/ink2138.xml"/><Relationship Id="rId95" Type="http://schemas.openxmlformats.org/officeDocument/2006/relationships/image" Target="../media/image1926.png"/><Relationship Id="rId160" Type="http://schemas.openxmlformats.org/officeDocument/2006/relationships/customXml" Target="../ink/ink2019.xml"/><Relationship Id="rId216" Type="http://schemas.openxmlformats.org/officeDocument/2006/relationships/customXml" Target="../ink/ink2047.xml"/><Relationship Id="rId423" Type="http://schemas.openxmlformats.org/officeDocument/2006/relationships/image" Target="../media/image2090.png"/><Relationship Id="rId258" Type="http://schemas.openxmlformats.org/officeDocument/2006/relationships/customXml" Target="../ink/ink2068.xml"/><Relationship Id="rId465" Type="http://schemas.openxmlformats.org/officeDocument/2006/relationships/image" Target="../media/image2111.png"/><Relationship Id="rId22" Type="http://schemas.openxmlformats.org/officeDocument/2006/relationships/customXml" Target="../ink/ink1950.xml"/><Relationship Id="rId64" Type="http://schemas.openxmlformats.org/officeDocument/2006/relationships/customXml" Target="../ink/ink1971.xml"/><Relationship Id="rId118" Type="http://schemas.openxmlformats.org/officeDocument/2006/relationships/customXml" Target="../ink/ink1998.xml"/><Relationship Id="rId325" Type="http://schemas.openxmlformats.org/officeDocument/2006/relationships/image" Target="../media/image2041.png"/><Relationship Id="rId367" Type="http://schemas.openxmlformats.org/officeDocument/2006/relationships/image" Target="../media/image2062.png"/><Relationship Id="rId171" Type="http://schemas.openxmlformats.org/officeDocument/2006/relationships/image" Target="../media/image1964.png"/><Relationship Id="rId227" Type="http://schemas.openxmlformats.org/officeDocument/2006/relationships/image" Target="../media/image1992.png"/><Relationship Id="rId269" Type="http://schemas.openxmlformats.org/officeDocument/2006/relationships/image" Target="../media/image2013.png"/><Relationship Id="rId434" Type="http://schemas.openxmlformats.org/officeDocument/2006/relationships/customXml" Target="../ink/ink2156.xml"/><Relationship Id="rId33" Type="http://schemas.openxmlformats.org/officeDocument/2006/relationships/image" Target="../media/image1895.png"/><Relationship Id="rId129" Type="http://schemas.openxmlformats.org/officeDocument/2006/relationships/image" Target="../media/image1943.png"/><Relationship Id="rId280" Type="http://schemas.openxmlformats.org/officeDocument/2006/relationships/customXml" Target="../ink/ink2079.xml"/><Relationship Id="rId336" Type="http://schemas.openxmlformats.org/officeDocument/2006/relationships/customXml" Target="../ink/ink2107.xml"/><Relationship Id="rId75" Type="http://schemas.openxmlformats.org/officeDocument/2006/relationships/image" Target="../media/image1916.png"/><Relationship Id="rId140" Type="http://schemas.openxmlformats.org/officeDocument/2006/relationships/customXml" Target="../ink/ink2009.xml"/><Relationship Id="rId182" Type="http://schemas.openxmlformats.org/officeDocument/2006/relationships/customXml" Target="../ink/ink2030.xml"/><Relationship Id="rId378" Type="http://schemas.openxmlformats.org/officeDocument/2006/relationships/customXml" Target="../ink/ink2128.xml"/><Relationship Id="rId403" Type="http://schemas.openxmlformats.org/officeDocument/2006/relationships/image" Target="../media/image2080.png"/><Relationship Id="rId6" Type="http://schemas.openxmlformats.org/officeDocument/2006/relationships/customXml" Target="../ink/ink1942.xml"/><Relationship Id="rId238" Type="http://schemas.openxmlformats.org/officeDocument/2006/relationships/customXml" Target="../ink/ink2058.xml"/><Relationship Id="rId445" Type="http://schemas.openxmlformats.org/officeDocument/2006/relationships/image" Target="../media/image2101.png"/><Relationship Id="rId291" Type="http://schemas.openxmlformats.org/officeDocument/2006/relationships/image" Target="../media/image2024.png"/><Relationship Id="rId305" Type="http://schemas.openxmlformats.org/officeDocument/2006/relationships/image" Target="../media/image2031.png"/><Relationship Id="rId347" Type="http://schemas.openxmlformats.org/officeDocument/2006/relationships/image" Target="../media/image2052.png"/><Relationship Id="rId44" Type="http://schemas.openxmlformats.org/officeDocument/2006/relationships/customXml" Target="../ink/ink1961.xml"/><Relationship Id="rId86" Type="http://schemas.openxmlformats.org/officeDocument/2006/relationships/customXml" Target="../ink/ink1982.xml"/><Relationship Id="rId151" Type="http://schemas.openxmlformats.org/officeDocument/2006/relationships/image" Target="../media/image1954.png"/><Relationship Id="rId389" Type="http://schemas.openxmlformats.org/officeDocument/2006/relationships/image" Target="../media/image2073.png"/><Relationship Id="rId193" Type="http://schemas.openxmlformats.org/officeDocument/2006/relationships/image" Target="../media/image1975.png"/><Relationship Id="rId207" Type="http://schemas.openxmlformats.org/officeDocument/2006/relationships/image" Target="../media/image1982.png"/><Relationship Id="rId249" Type="http://schemas.openxmlformats.org/officeDocument/2006/relationships/image" Target="../media/image2003.png"/><Relationship Id="rId414" Type="http://schemas.openxmlformats.org/officeDocument/2006/relationships/customXml" Target="../ink/ink2146.xml"/><Relationship Id="rId456" Type="http://schemas.openxmlformats.org/officeDocument/2006/relationships/customXml" Target="../ink/ink2167.xml"/><Relationship Id="rId13" Type="http://schemas.openxmlformats.org/officeDocument/2006/relationships/image" Target="../media/image1885.png"/><Relationship Id="rId109" Type="http://schemas.openxmlformats.org/officeDocument/2006/relationships/image" Target="../media/image1933.png"/><Relationship Id="rId260" Type="http://schemas.openxmlformats.org/officeDocument/2006/relationships/customXml" Target="../ink/ink2069.xml"/><Relationship Id="rId316" Type="http://schemas.openxmlformats.org/officeDocument/2006/relationships/customXml" Target="../ink/ink2097.xml"/><Relationship Id="rId55" Type="http://schemas.openxmlformats.org/officeDocument/2006/relationships/image" Target="../media/image1906.png"/><Relationship Id="rId97" Type="http://schemas.openxmlformats.org/officeDocument/2006/relationships/image" Target="../media/image1927.png"/><Relationship Id="rId120" Type="http://schemas.openxmlformats.org/officeDocument/2006/relationships/customXml" Target="../ink/ink1999.xml"/><Relationship Id="rId358" Type="http://schemas.openxmlformats.org/officeDocument/2006/relationships/customXml" Target="../ink/ink2118.xml"/><Relationship Id="rId162" Type="http://schemas.openxmlformats.org/officeDocument/2006/relationships/customXml" Target="../ink/ink2020.xml"/><Relationship Id="rId218" Type="http://schemas.openxmlformats.org/officeDocument/2006/relationships/customXml" Target="../ink/ink2048.xml"/><Relationship Id="rId425" Type="http://schemas.openxmlformats.org/officeDocument/2006/relationships/image" Target="../media/image2091.png"/><Relationship Id="rId467" Type="http://schemas.openxmlformats.org/officeDocument/2006/relationships/image" Target="../media/image2112.png"/><Relationship Id="rId271" Type="http://schemas.openxmlformats.org/officeDocument/2006/relationships/image" Target="../media/image2014.png"/><Relationship Id="rId24" Type="http://schemas.openxmlformats.org/officeDocument/2006/relationships/customXml" Target="../ink/ink1951.xml"/><Relationship Id="rId66" Type="http://schemas.openxmlformats.org/officeDocument/2006/relationships/customXml" Target="../ink/ink1972.xml"/><Relationship Id="rId131" Type="http://schemas.openxmlformats.org/officeDocument/2006/relationships/image" Target="../media/image1944.png"/><Relationship Id="rId327" Type="http://schemas.openxmlformats.org/officeDocument/2006/relationships/image" Target="../media/image2042.png"/><Relationship Id="rId369" Type="http://schemas.openxmlformats.org/officeDocument/2006/relationships/image" Target="../media/image2063.png"/><Relationship Id="rId173" Type="http://schemas.openxmlformats.org/officeDocument/2006/relationships/image" Target="../media/image1965.png"/><Relationship Id="rId229" Type="http://schemas.openxmlformats.org/officeDocument/2006/relationships/image" Target="../media/image1993.png"/><Relationship Id="rId380" Type="http://schemas.openxmlformats.org/officeDocument/2006/relationships/customXml" Target="../ink/ink2129.xml"/><Relationship Id="rId436" Type="http://schemas.openxmlformats.org/officeDocument/2006/relationships/customXml" Target="../ink/ink2157.xml"/><Relationship Id="rId240" Type="http://schemas.openxmlformats.org/officeDocument/2006/relationships/customXml" Target="../ink/ink2059.xml"/><Relationship Id="rId35" Type="http://schemas.openxmlformats.org/officeDocument/2006/relationships/image" Target="../media/image1896.png"/><Relationship Id="rId77" Type="http://schemas.openxmlformats.org/officeDocument/2006/relationships/image" Target="../media/image1917.png"/><Relationship Id="rId100" Type="http://schemas.openxmlformats.org/officeDocument/2006/relationships/customXml" Target="../ink/ink1989.xml"/><Relationship Id="rId282" Type="http://schemas.openxmlformats.org/officeDocument/2006/relationships/customXml" Target="../ink/ink2080.xml"/><Relationship Id="rId338" Type="http://schemas.openxmlformats.org/officeDocument/2006/relationships/customXml" Target="../ink/ink2108.xml"/><Relationship Id="rId8" Type="http://schemas.openxmlformats.org/officeDocument/2006/relationships/customXml" Target="../ink/ink1943.xml"/><Relationship Id="rId142" Type="http://schemas.openxmlformats.org/officeDocument/2006/relationships/customXml" Target="../ink/ink2010.xml"/><Relationship Id="rId184" Type="http://schemas.openxmlformats.org/officeDocument/2006/relationships/customXml" Target="../ink/ink2031.xml"/><Relationship Id="rId391" Type="http://schemas.openxmlformats.org/officeDocument/2006/relationships/image" Target="../media/image2074.png"/><Relationship Id="rId405" Type="http://schemas.openxmlformats.org/officeDocument/2006/relationships/image" Target="../media/image2081.png"/><Relationship Id="rId447" Type="http://schemas.openxmlformats.org/officeDocument/2006/relationships/image" Target="../media/image2102.png"/><Relationship Id="rId251" Type="http://schemas.openxmlformats.org/officeDocument/2006/relationships/image" Target="../media/image2004.png"/><Relationship Id="rId46" Type="http://schemas.openxmlformats.org/officeDocument/2006/relationships/customXml" Target="../ink/ink1962.xml"/><Relationship Id="rId293" Type="http://schemas.openxmlformats.org/officeDocument/2006/relationships/image" Target="../media/image2025.png"/><Relationship Id="rId307" Type="http://schemas.openxmlformats.org/officeDocument/2006/relationships/image" Target="../media/image2032.png"/><Relationship Id="rId349" Type="http://schemas.openxmlformats.org/officeDocument/2006/relationships/image" Target="../media/image2053.png"/><Relationship Id="rId88" Type="http://schemas.openxmlformats.org/officeDocument/2006/relationships/customXml" Target="../ink/ink1983.xml"/><Relationship Id="rId111" Type="http://schemas.openxmlformats.org/officeDocument/2006/relationships/image" Target="../media/image1934.png"/><Relationship Id="rId153" Type="http://schemas.openxmlformats.org/officeDocument/2006/relationships/image" Target="../media/image1955.png"/><Relationship Id="rId195" Type="http://schemas.openxmlformats.org/officeDocument/2006/relationships/image" Target="../media/image1976.png"/><Relationship Id="rId209" Type="http://schemas.openxmlformats.org/officeDocument/2006/relationships/image" Target="../media/image1983.png"/><Relationship Id="rId360" Type="http://schemas.openxmlformats.org/officeDocument/2006/relationships/customXml" Target="../ink/ink2119.xml"/><Relationship Id="rId416" Type="http://schemas.openxmlformats.org/officeDocument/2006/relationships/customXml" Target="../ink/ink2147.xml"/><Relationship Id="rId220" Type="http://schemas.openxmlformats.org/officeDocument/2006/relationships/customXml" Target="../ink/ink2049.xml"/><Relationship Id="rId458" Type="http://schemas.openxmlformats.org/officeDocument/2006/relationships/customXml" Target="../ink/ink2168.xml"/><Relationship Id="rId15" Type="http://schemas.openxmlformats.org/officeDocument/2006/relationships/image" Target="../media/image1886.png"/><Relationship Id="rId57" Type="http://schemas.openxmlformats.org/officeDocument/2006/relationships/image" Target="../media/image1907.png"/><Relationship Id="rId262" Type="http://schemas.openxmlformats.org/officeDocument/2006/relationships/customXml" Target="../ink/ink2070.xml"/><Relationship Id="rId318" Type="http://schemas.openxmlformats.org/officeDocument/2006/relationships/customXml" Target="../ink/ink2098.xml"/><Relationship Id="rId99" Type="http://schemas.openxmlformats.org/officeDocument/2006/relationships/image" Target="../media/image1928.png"/><Relationship Id="rId122" Type="http://schemas.openxmlformats.org/officeDocument/2006/relationships/customXml" Target="../ink/ink2000.xml"/><Relationship Id="rId164" Type="http://schemas.openxmlformats.org/officeDocument/2006/relationships/customXml" Target="../ink/ink2021.xml"/><Relationship Id="rId371" Type="http://schemas.openxmlformats.org/officeDocument/2006/relationships/image" Target="../media/image2064.png"/><Relationship Id="rId427" Type="http://schemas.openxmlformats.org/officeDocument/2006/relationships/image" Target="../media/image2092.png"/><Relationship Id="rId469" Type="http://schemas.openxmlformats.org/officeDocument/2006/relationships/image" Target="../media/image2113.png"/><Relationship Id="rId26" Type="http://schemas.openxmlformats.org/officeDocument/2006/relationships/customXml" Target="../ink/ink1952.xml"/><Relationship Id="rId231" Type="http://schemas.openxmlformats.org/officeDocument/2006/relationships/image" Target="../media/image1994.png"/><Relationship Id="rId273" Type="http://schemas.openxmlformats.org/officeDocument/2006/relationships/image" Target="../media/image2015.png"/><Relationship Id="rId329" Type="http://schemas.openxmlformats.org/officeDocument/2006/relationships/image" Target="../media/image2043.png"/><Relationship Id="rId68" Type="http://schemas.openxmlformats.org/officeDocument/2006/relationships/customXml" Target="../ink/ink1973.xml"/><Relationship Id="rId133" Type="http://schemas.openxmlformats.org/officeDocument/2006/relationships/image" Target="../media/image1945.png"/><Relationship Id="rId175" Type="http://schemas.openxmlformats.org/officeDocument/2006/relationships/image" Target="../media/image1966.png"/><Relationship Id="rId340" Type="http://schemas.openxmlformats.org/officeDocument/2006/relationships/customXml" Target="../ink/ink2109.xml"/><Relationship Id="rId200" Type="http://schemas.openxmlformats.org/officeDocument/2006/relationships/customXml" Target="../ink/ink2039.xml"/><Relationship Id="rId382" Type="http://schemas.openxmlformats.org/officeDocument/2006/relationships/customXml" Target="../ink/ink2130.xml"/><Relationship Id="rId438" Type="http://schemas.openxmlformats.org/officeDocument/2006/relationships/customXml" Target="../ink/ink2158.xml"/><Relationship Id="rId242" Type="http://schemas.openxmlformats.org/officeDocument/2006/relationships/customXml" Target="../ink/ink2060.xml"/><Relationship Id="rId284" Type="http://schemas.openxmlformats.org/officeDocument/2006/relationships/customXml" Target="../ink/ink2081.xml"/><Relationship Id="rId37" Type="http://schemas.openxmlformats.org/officeDocument/2006/relationships/image" Target="../media/image1897.png"/><Relationship Id="rId79" Type="http://schemas.openxmlformats.org/officeDocument/2006/relationships/image" Target="../media/image1918.png"/><Relationship Id="rId102" Type="http://schemas.openxmlformats.org/officeDocument/2006/relationships/customXml" Target="../ink/ink1990.xml"/><Relationship Id="rId144" Type="http://schemas.openxmlformats.org/officeDocument/2006/relationships/customXml" Target="../ink/ink2011.xml"/><Relationship Id="rId90" Type="http://schemas.openxmlformats.org/officeDocument/2006/relationships/customXml" Target="../ink/ink1984.xml"/><Relationship Id="rId186" Type="http://schemas.openxmlformats.org/officeDocument/2006/relationships/customXml" Target="../ink/ink2032.xml"/><Relationship Id="rId351" Type="http://schemas.openxmlformats.org/officeDocument/2006/relationships/image" Target="../media/image2054.png"/><Relationship Id="rId393" Type="http://schemas.openxmlformats.org/officeDocument/2006/relationships/image" Target="../media/image2075.png"/><Relationship Id="rId407" Type="http://schemas.openxmlformats.org/officeDocument/2006/relationships/image" Target="../media/image2082.png"/><Relationship Id="rId449" Type="http://schemas.openxmlformats.org/officeDocument/2006/relationships/image" Target="../media/image2103.png"/><Relationship Id="rId211" Type="http://schemas.openxmlformats.org/officeDocument/2006/relationships/image" Target="../media/image1984.png"/><Relationship Id="rId253" Type="http://schemas.openxmlformats.org/officeDocument/2006/relationships/image" Target="../media/image2005.png"/><Relationship Id="rId295" Type="http://schemas.openxmlformats.org/officeDocument/2006/relationships/image" Target="../media/image2026.png"/><Relationship Id="rId309" Type="http://schemas.openxmlformats.org/officeDocument/2006/relationships/image" Target="../media/image2033.png"/><Relationship Id="rId460" Type="http://schemas.openxmlformats.org/officeDocument/2006/relationships/customXml" Target="../ink/ink2169.xml"/><Relationship Id="rId48" Type="http://schemas.openxmlformats.org/officeDocument/2006/relationships/customXml" Target="../ink/ink1963.xml"/><Relationship Id="rId113" Type="http://schemas.openxmlformats.org/officeDocument/2006/relationships/image" Target="../media/image1935.png"/><Relationship Id="rId320" Type="http://schemas.openxmlformats.org/officeDocument/2006/relationships/customXml" Target="../ink/ink2099.xml"/><Relationship Id="rId155" Type="http://schemas.openxmlformats.org/officeDocument/2006/relationships/image" Target="../media/image1956.png"/><Relationship Id="rId197" Type="http://schemas.openxmlformats.org/officeDocument/2006/relationships/image" Target="../media/image1977.png"/><Relationship Id="rId362" Type="http://schemas.openxmlformats.org/officeDocument/2006/relationships/customXml" Target="../ink/ink2120.xml"/><Relationship Id="rId418" Type="http://schemas.openxmlformats.org/officeDocument/2006/relationships/customXml" Target="../ink/ink2148.xml"/><Relationship Id="rId222" Type="http://schemas.openxmlformats.org/officeDocument/2006/relationships/customXml" Target="../ink/ink2050.xml"/><Relationship Id="rId264" Type="http://schemas.openxmlformats.org/officeDocument/2006/relationships/customXml" Target="../ink/ink2071.xml"/><Relationship Id="rId17" Type="http://schemas.openxmlformats.org/officeDocument/2006/relationships/image" Target="../media/image1887.png"/><Relationship Id="rId59" Type="http://schemas.openxmlformats.org/officeDocument/2006/relationships/image" Target="../media/image1908.png"/><Relationship Id="rId124" Type="http://schemas.openxmlformats.org/officeDocument/2006/relationships/customXml" Target="../ink/ink2001.xml"/><Relationship Id="rId70" Type="http://schemas.openxmlformats.org/officeDocument/2006/relationships/customXml" Target="../ink/ink1974.xml"/><Relationship Id="rId166" Type="http://schemas.openxmlformats.org/officeDocument/2006/relationships/customXml" Target="../ink/ink2022.xml"/><Relationship Id="rId331" Type="http://schemas.openxmlformats.org/officeDocument/2006/relationships/image" Target="../media/image2044.png"/><Relationship Id="rId373" Type="http://schemas.openxmlformats.org/officeDocument/2006/relationships/image" Target="../media/image2065.png"/><Relationship Id="rId429" Type="http://schemas.openxmlformats.org/officeDocument/2006/relationships/image" Target="../media/image2093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995.png"/><Relationship Id="rId440" Type="http://schemas.openxmlformats.org/officeDocument/2006/relationships/customXml" Target="../ink/ink2159.xml"/><Relationship Id="rId28" Type="http://schemas.openxmlformats.org/officeDocument/2006/relationships/customXml" Target="../ink/ink1953.xml"/><Relationship Id="rId275" Type="http://schemas.openxmlformats.org/officeDocument/2006/relationships/image" Target="../media/image2016.png"/><Relationship Id="rId300" Type="http://schemas.openxmlformats.org/officeDocument/2006/relationships/customXml" Target="../ink/ink2089.xml"/><Relationship Id="rId81" Type="http://schemas.openxmlformats.org/officeDocument/2006/relationships/image" Target="../media/image1919.png"/><Relationship Id="rId135" Type="http://schemas.openxmlformats.org/officeDocument/2006/relationships/image" Target="../media/image1946.png"/><Relationship Id="rId177" Type="http://schemas.openxmlformats.org/officeDocument/2006/relationships/image" Target="../media/image1967.png"/><Relationship Id="rId342" Type="http://schemas.openxmlformats.org/officeDocument/2006/relationships/customXml" Target="../ink/ink2110.xml"/><Relationship Id="rId384" Type="http://schemas.openxmlformats.org/officeDocument/2006/relationships/customXml" Target="../ink/ink2131.xml"/><Relationship Id="rId202" Type="http://schemas.openxmlformats.org/officeDocument/2006/relationships/customXml" Target="../ink/ink2040.xml"/><Relationship Id="rId244" Type="http://schemas.openxmlformats.org/officeDocument/2006/relationships/customXml" Target="../ink/ink2061.xml"/><Relationship Id="rId39" Type="http://schemas.openxmlformats.org/officeDocument/2006/relationships/image" Target="../media/image1898.png"/><Relationship Id="rId286" Type="http://schemas.openxmlformats.org/officeDocument/2006/relationships/customXml" Target="../ink/ink2082.xml"/><Relationship Id="rId451" Type="http://schemas.openxmlformats.org/officeDocument/2006/relationships/image" Target="../media/image2104.png"/><Relationship Id="rId50" Type="http://schemas.openxmlformats.org/officeDocument/2006/relationships/customXml" Target="../ink/ink1964.xml"/><Relationship Id="rId104" Type="http://schemas.openxmlformats.org/officeDocument/2006/relationships/customXml" Target="../ink/ink1991.xml"/><Relationship Id="rId146" Type="http://schemas.openxmlformats.org/officeDocument/2006/relationships/customXml" Target="../ink/ink2012.xml"/><Relationship Id="rId188" Type="http://schemas.openxmlformats.org/officeDocument/2006/relationships/customXml" Target="../ink/ink2033.xml"/><Relationship Id="rId311" Type="http://schemas.openxmlformats.org/officeDocument/2006/relationships/image" Target="../media/image2034.png"/><Relationship Id="rId353" Type="http://schemas.openxmlformats.org/officeDocument/2006/relationships/image" Target="../media/image2055.png"/><Relationship Id="rId395" Type="http://schemas.openxmlformats.org/officeDocument/2006/relationships/image" Target="../media/image2076.png"/><Relationship Id="rId409" Type="http://schemas.openxmlformats.org/officeDocument/2006/relationships/image" Target="../media/image2083.png"/><Relationship Id="rId92" Type="http://schemas.openxmlformats.org/officeDocument/2006/relationships/customXml" Target="../ink/ink1985.xml"/><Relationship Id="rId213" Type="http://schemas.openxmlformats.org/officeDocument/2006/relationships/image" Target="../media/image1985.png"/><Relationship Id="rId420" Type="http://schemas.openxmlformats.org/officeDocument/2006/relationships/customXml" Target="../ink/ink2149.xml"/><Relationship Id="rId255" Type="http://schemas.openxmlformats.org/officeDocument/2006/relationships/image" Target="../media/image2006.png"/><Relationship Id="rId297" Type="http://schemas.openxmlformats.org/officeDocument/2006/relationships/image" Target="../media/image2027.png"/><Relationship Id="rId462" Type="http://schemas.openxmlformats.org/officeDocument/2006/relationships/customXml" Target="../ink/ink2170.xml"/><Relationship Id="rId115" Type="http://schemas.openxmlformats.org/officeDocument/2006/relationships/image" Target="../media/image1936.png"/><Relationship Id="rId157" Type="http://schemas.openxmlformats.org/officeDocument/2006/relationships/image" Target="../media/image1957.png"/><Relationship Id="rId322" Type="http://schemas.openxmlformats.org/officeDocument/2006/relationships/customXml" Target="../ink/ink2100.xml"/><Relationship Id="rId364" Type="http://schemas.openxmlformats.org/officeDocument/2006/relationships/customXml" Target="../ink/ink2121.xml"/><Relationship Id="rId61" Type="http://schemas.openxmlformats.org/officeDocument/2006/relationships/image" Target="../media/image1909.png"/><Relationship Id="rId199" Type="http://schemas.openxmlformats.org/officeDocument/2006/relationships/image" Target="../media/image197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51" Type="http://schemas.openxmlformats.org/officeDocument/2006/relationships/image" Target="../media/image75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72" Type="http://schemas.openxmlformats.org/officeDocument/2006/relationships/customXml" Target="../ink/ink86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6.png"/><Relationship Id="rId21" Type="http://schemas.openxmlformats.org/officeDocument/2006/relationships/image" Target="../media/image98.png"/><Relationship Id="rId324" Type="http://schemas.openxmlformats.org/officeDocument/2006/relationships/customXml" Target="../ink/ink250.xml"/><Relationship Id="rId531" Type="http://schemas.openxmlformats.org/officeDocument/2006/relationships/image" Target="../media/image353.png"/><Relationship Id="rId170" Type="http://schemas.openxmlformats.org/officeDocument/2006/relationships/customXml" Target="../ink/ink173.xml"/><Relationship Id="rId268" Type="http://schemas.openxmlformats.org/officeDocument/2006/relationships/customXml" Target="../ink/ink222.xml"/><Relationship Id="rId475" Type="http://schemas.openxmlformats.org/officeDocument/2006/relationships/image" Target="../media/image325.png"/><Relationship Id="rId32" Type="http://schemas.openxmlformats.org/officeDocument/2006/relationships/customXml" Target="../ink/ink104.xml"/><Relationship Id="rId128" Type="http://schemas.openxmlformats.org/officeDocument/2006/relationships/customXml" Target="../ink/ink152.xml"/><Relationship Id="rId335" Type="http://schemas.openxmlformats.org/officeDocument/2006/relationships/image" Target="../media/image255.png"/><Relationship Id="rId542" Type="http://schemas.openxmlformats.org/officeDocument/2006/relationships/customXml" Target="../ink/ink359.xml"/><Relationship Id="rId181" Type="http://schemas.openxmlformats.org/officeDocument/2006/relationships/image" Target="../media/image178.png"/><Relationship Id="rId402" Type="http://schemas.openxmlformats.org/officeDocument/2006/relationships/customXml" Target="../ink/ink289.xml"/><Relationship Id="rId279" Type="http://schemas.openxmlformats.org/officeDocument/2006/relationships/image" Target="../media/image227.png"/><Relationship Id="rId486" Type="http://schemas.openxmlformats.org/officeDocument/2006/relationships/customXml" Target="../ink/ink331.xml"/><Relationship Id="rId43" Type="http://schemas.openxmlformats.org/officeDocument/2006/relationships/image" Target="../media/image109.png"/><Relationship Id="rId139" Type="http://schemas.openxmlformats.org/officeDocument/2006/relationships/image" Target="../media/image157.png"/><Relationship Id="rId346" Type="http://schemas.openxmlformats.org/officeDocument/2006/relationships/customXml" Target="../ink/ink261.xml"/><Relationship Id="rId553" Type="http://schemas.openxmlformats.org/officeDocument/2006/relationships/image" Target="../media/image364.png"/><Relationship Id="rId192" Type="http://schemas.openxmlformats.org/officeDocument/2006/relationships/customXml" Target="../ink/ink184.xml"/><Relationship Id="rId206" Type="http://schemas.openxmlformats.org/officeDocument/2006/relationships/customXml" Target="../ink/ink191.xml"/><Relationship Id="rId413" Type="http://schemas.openxmlformats.org/officeDocument/2006/relationships/image" Target="../media/image294.png"/><Relationship Id="rId497" Type="http://schemas.openxmlformats.org/officeDocument/2006/relationships/image" Target="../media/image336.png"/><Relationship Id="rId357" Type="http://schemas.openxmlformats.org/officeDocument/2006/relationships/image" Target="../media/image266.png"/><Relationship Id="rId54" Type="http://schemas.openxmlformats.org/officeDocument/2006/relationships/customXml" Target="../ink/ink115.xml"/><Relationship Id="rId96" Type="http://schemas.openxmlformats.org/officeDocument/2006/relationships/customXml" Target="../ink/ink136.xml"/><Relationship Id="rId161" Type="http://schemas.openxmlformats.org/officeDocument/2006/relationships/image" Target="../media/image168.png"/><Relationship Id="rId217" Type="http://schemas.openxmlformats.org/officeDocument/2006/relationships/image" Target="../media/image196.png"/><Relationship Id="rId399" Type="http://schemas.openxmlformats.org/officeDocument/2006/relationships/image" Target="../media/image287.png"/><Relationship Id="rId259" Type="http://schemas.openxmlformats.org/officeDocument/2006/relationships/image" Target="../media/image217.png"/><Relationship Id="rId424" Type="http://schemas.openxmlformats.org/officeDocument/2006/relationships/customXml" Target="../ink/ink300.xml"/><Relationship Id="rId466" Type="http://schemas.openxmlformats.org/officeDocument/2006/relationships/customXml" Target="../ink/ink321.xml"/><Relationship Id="rId23" Type="http://schemas.openxmlformats.org/officeDocument/2006/relationships/image" Target="../media/image99.png"/><Relationship Id="rId119" Type="http://schemas.openxmlformats.org/officeDocument/2006/relationships/image" Target="../media/image147.png"/><Relationship Id="rId270" Type="http://schemas.openxmlformats.org/officeDocument/2006/relationships/customXml" Target="../ink/ink223.xml"/><Relationship Id="rId326" Type="http://schemas.openxmlformats.org/officeDocument/2006/relationships/customXml" Target="../ink/ink251.xml"/><Relationship Id="rId533" Type="http://schemas.openxmlformats.org/officeDocument/2006/relationships/image" Target="../media/image354.png"/><Relationship Id="rId65" Type="http://schemas.openxmlformats.org/officeDocument/2006/relationships/image" Target="../media/image120.png"/><Relationship Id="rId130" Type="http://schemas.openxmlformats.org/officeDocument/2006/relationships/customXml" Target="../ink/ink153.xml"/><Relationship Id="rId368" Type="http://schemas.openxmlformats.org/officeDocument/2006/relationships/customXml" Target="../ink/ink272.xml"/><Relationship Id="rId172" Type="http://schemas.openxmlformats.org/officeDocument/2006/relationships/customXml" Target="../ink/ink174.xml"/><Relationship Id="rId228" Type="http://schemas.openxmlformats.org/officeDocument/2006/relationships/customXml" Target="../ink/ink202.xml"/><Relationship Id="rId435" Type="http://schemas.openxmlformats.org/officeDocument/2006/relationships/image" Target="../media/image305.png"/><Relationship Id="rId477" Type="http://schemas.openxmlformats.org/officeDocument/2006/relationships/image" Target="../media/image326.png"/><Relationship Id="rId281" Type="http://schemas.openxmlformats.org/officeDocument/2006/relationships/image" Target="../media/image228.png"/><Relationship Id="rId337" Type="http://schemas.openxmlformats.org/officeDocument/2006/relationships/image" Target="../media/image256.png"/><Relationship Id="rId502" Type="http://schemas.openxmlformats.org/officeDocument/2006/relationships/customXml" Target="../ink/ink339.xml"/><Relationship Id="rId34" Type="http://schemas.openxmlformats.org/officeDocument/2006/relationships/customXml" Target="../ink/ink105.xml"/><Relationship Id="rId76" Type="http://schemas.openxmlformats.org/officeDocument/2006/relationships/customXml" Target="../ink/ink126.xml"/><Relationship Id="rId141" Type="http://schemas.openxmlformats.org/officeDocument/2006/relationships/image" Target="../media/image158.png"/><Relationship Id="rId379" Type="http://schemas.openxmlformats.org/officeDocument/2006/relationships/image" Target="../media/image277.png"/><Relationship Id="rId544" Type="http://schemas.openxmlformats.org/officeDocument/2006/relationships/customXml" Target="../ink/ink360.xml"/><Relationship Id="rId7" Type="http://schemas.openxmlformats.org/officeDocument/2006/relationships/image" Target="../media/image91.png"/><Relationship Id="rId183" Type="http://schemas.openxmlformats.org/officeDocument/2006/relationships/image" Target="../media/image179.png"/><Relationship Id="rId239" Type="http://schemas.openxmlformats.org/officeDocument/2006/relationships/image" Target="../media/image207.png"/><Relationship Id="rId390" Type="http://schemas.openxmlformats.org/officeDocument/2006/relationships/customXml" Target="../ink/ink283.xml"/><Relationship Id="rId404" Type="http://schemas.openxmlformats.org/officeDocument/2006/relationships/customXml" Target="../ink/ink290.xml"/><Relationship Id="rId446" Type="http://schemas.openxmlformats.org/officeDocument/2006/relationships/customXml" Target="../ink/ink311.xml"/><Relationship Id="rId250" Type="http://schemas.openxmlformats.org/officeDocument/2006/relationships/customXml" Target="../ink/ink213.xml"/><Relationship Id="rId292" Type="http://schemas.openxmlformats.org/officeDocument/2006/relationships/customXml" Target="../ink/ink234.xml"/><Relationship Id="rId306" Type="http://schemas.openxmlformats.org/officeDocument/2006/relationships/customXml" Target="../ink/ink241.xml"/><Relationship Id="rId488" Type="http://schemas.openxmlformats.org/officeDocument/2006/relationships/customXml" Target="../ink/ink332.xml"/><Relationship Id="rId45" Type="http://schemas.openxmlformats.org/officeDocument/2006/relationships/image" Target="../media/image110.png"/><Relationship Id="rId87" Type="http://schemas.openxmlformats.org/officeDocument/2006/relationships/image" Target="../media/image131.png"/><Relationship Id="rId110" Type="http://schemas.openxmlformats.org/officeDocument/2006/relationships/customXml" Target="../ink/ink143.xml"/><Relationship Id="rId348" Type="http://schemas.openxmlformats.org/officeDocument/2006/relationships/customXml" Target="../ink/ink262.xml"/><Relationship Id="rId513" Type="http://schemas.openxmlformats.org/officeDocument/2006/relationships/image" Target="../media/image344.png"/><Relationship Id="rId555" Type="http://schemas.openxmlformats.org/officeDocument/2006/relationships/image" Target="../media/image365.png"/><Relationship Id="rId152" Type="http://schemas.openxmlformats.org/officeDocument/2006/relationships/customXml" Target="../ink/ink164.xml"/><Relationship Id="rId194" Type="http://schemas.openxmlformats.org/officeDocument/2006/relationships/customXml" Target="../ink/ink185.xml"/><Relationship Id="rId208" Type="http://schemas.openxmlformats.org/officeDocument/2006/relationships/customXml" Target="../ink/ink192.xml"/><Relationship Id="rId415" Type="http://schemas.openxmlformats.org/officeDocument/2006/relationships/image" Target="../media/image295.png"/><Relationship Id="rId457" Type="http://schemas.openxmlformats.org/officeDocument/2006/relationships/image" Target="../media/image316.png"/><Relationship Id="rId261" Type="http://schemas.openxmlformats.org/officeDocument/2006/relationships/image" Target="../media/image218.png"/><Relationship Id="rId499" Type="http://schemas.openxmlformats.org/officeDocument/2006/relationships/image" Target="../media/image337.png"/><Relationship Id="rId14" Type="http://schemas.openxmlformats.org/officeDocument/2006/relationships/customXml" Target="../ink/ink95.xml"/><Relationship Id="rId56" Type="http://schemas.openxmlformats.org/officeDocument/2006/relationships/customXml" Target="../ink/ink116.xml"/><Relationship Id="rId317" Type="http://schemas.openxmlformats.org/officeDocument/2006/relationships/image" Target="../media/image246.png"/><Relationship Id="rId359" Type="http://schemas.openxmlformats.org/officeDocument/2006/relationships/image" Target="../media/image267.png"/><Relationship Id="rId524" Type="http://schemas.openxmlformats.org/officeDocument/2006/relationships/customXml" Target="../ink/ink350.xml"/><Relationship Id="rId98" Type="http://schemas.openxmlformats.org/officeDocument/2006/relationships/customXml" Target="../ink/ink137.xml"/><Relationship Id="rId121" Type="http://schemas.openxmlformats.org/officeDocument/2006/relationships/image" Target="../media/image148.png"/><Relationship Id="rId163" Type="http://schemas.openxmlformats.org/officeDocument/2006/relationships/image" Target="../media/image169.png"/><Relationship Id="rId219" Type="http://schemas.openxmlformats.org/officeDocument/2006/relationships/image" Target="../media/image197.png"/><Relationship Id="rId370" Type="http://schemas.openxmlformats.org/officeDocument/2006/relationships/customXml" Target="../ink/ink273.xml"/><Relationship Id="rId426" Type="http://schemas.openxmlformats.org/officeDocument/2006/relationships/customXml" Target="../ink/ink301.xml"/><Relationship Id="rId230" Type="http://schemas.openxmlformats.org/officeDocument/2006/relationships/customXml" Target="../ink/ink203.xml"/><Relationship Id="rId468" Type="http://schemas.openxmlformats.org/officeDocument/2006/relationships/customXml" Target="../ink/ink322.xml"/><Relationship Id="rId25" Type="http://schemas.openxmlformats.org/officeDocument/2006/relationships/image" Target="../media/image100.png"/><Relationship Id="rId67" Type="http://schemas.openxmlformats.org/officeDocument/2006/relationships/image" Target="../media/image121.png"/><Relationship Id="rId272" Type="http://schemas.openxmlformats.org/officeDocument/2006/relationships/customXml" Target="../ink/ink224.xml"/><Relationship Id="rId328" Type="http://schemas.openxmlformats.org/officeDocument/2006/relationships/customXml" Target="../ink/ink252.xml"/><Relationship Id="rId535" Type="http://schemas.openxmlformats.org/officeDocument/2006/relationships/image" Target="../media/image355.png"/><Relationship Id="rId132" Type="http://schemas.openxmlformats.org/officeDocument/2006/relationships/customXml" Target="../ink/ink154.xml"/><Relationship Id="rId174" Type="http://schemas.openxmlformats.org/officeDocument/2006/relationships/customXml" Target="../ink/ink175.xml"/><Relationship Id="rId381" Type="http://schemas.openxmlformats.org/officeDocument/2006/relationships/image" Target="../media/image278.png"/><Relationship Id="rId241" Type="http://schemas.openxmlformats.org/officeDocument/2006/relationships/image" Target="../media/image208.png"/><Relationship Id="rId437" Type="http://schemas.openxmlformats.org/officeDocument/2006/relationships/image" Target="../media/image306.png"/><Relationship Id="rId479" Type="http://schemas.openxmlformats.org/officeDocument/2006/relationships/image" Target="../media/image327.png"/><Relationship Id="rId36" Type="http://schemas.openxmlformats.org/officeDocument/2006/relationships/customXml" Target="../ink/ink106.xml"/><Relationship Id="rId283" Type="http://schemas.openxmlformats.org/officeDocument/2006/relationships/image" Target="../media/image229.png"/><Relationship Id="rId339" Type="http://schemas.openxmlformats.org/officeDocument/2006/relationships/image" Target="../media/image257.png"/><Relationship Id="rId490" Type="http://schemas.openxmlformats.org/officeDocument/2006/relationships/customXml" Target="../ink/ink333.xml"/><Relationship Id="rId504" Type="http://schemas.openxmlformats.org/officeDocument/2006/relationships/customXml" Target="../ink/ink340.xml"/><Relationship Id="rId546" Type="http://schemas.openxmlformats.org/officeDocument/2006/relationships/customXml" Target="../ink/ink361.xml"/><Relationship Id="rId78" Type="http://schemas.openxmlformats.org/officeDocument/2006/relationships/customXml" Target="../ink/ink127.xml"/><Relationship Id="rId101" Type="http://schemas.openxmlformats.org/officeDocument/2006/relationships/image" Target="../media/image138.png"/><Relationship Id="rId143" Type="http://schemas.openxmlformats.org/officeDocument/2006/relationships/image" Target="../media/image159.png"/><Relationship Id="rId185" Type="http://schemas.openxmlformats.org/officeDocument/2006/relationships/image" Target="../media/image180.png"/><Relationship Id="rId350" Type="http://schemas.openxmlformats.org/officeDocument/2006/relationships/customXml" Target="../ink/ink263.xml"/><Relationship Id="rId406" Type="http://schemas.openxmlformats.org/officeDocument/2006/relationships/customXml" Target="../ink/ink291.xml"/><Relationship Id="rId9" Type="http://schemas.openxmlformats.org/officeDocument/2006/relationships/image" Target="../media/image92.png"/><Relationship Id="rId210" Type="http://schemas.openxmlformats.org/officeDocument/2006/relationships/customXml" Target="../ink/ink193.xml"/><Relationship Id="rId392" Type="http://schemas.openxmlformats.org/officeDocument/2006/relationships/customXml" Target="../ink/ink284.xml"/><Relationship Id="rId448" Type="http://schemas.openxmlformats.org/officeDocument/2006/relationships/customXml" Target="../ink/ink312.xml"/><Relationship Id="rId252" Type="http://schemas.openxmlformats.org/officeDocument/2006/relationships/customXml" Target="../ink/ink214.xml"/><Relationship Id="rId294" Type="http://schemas.openxmlformats.org/officeDocument/2006/relationships/customXml" Target="../ink/ink235.xml"/><Relationship Id="rId308" Type="http://schemas.openxmlformats.org/officeDocument/2006/relationships/customXml" Target="../ink/ink242.xml"/><Relationship Id="rId515" Type="http://schemas.openxmlformats.org/officeDocument/2006/relationships/image" Target="../media/image345.png"/><Relationship Id="rId47" Type="http://schemas.openxmlformats.org/officeDocument/2006/relationships/image" Target="../media/image111.png"/><Relationship Id="rId89" Type="http://schemas.openxmlformats.org/officeDocument/2006/relationships/image" Target="../media/image132.png"/><Relationship Id="rId112" Type="http://schemas.openxmlformats.org/officeDocument/2006/relationships/customXml" Target="../ink/ink144.xml"/><Relationship Id="rId154" Type="http://schemas.openxmlformats.org/officeDocument/2006/relationships/customXml" Target="../ink/ink165.xml"/><Relationship Id="rId361" Type="http://schemas.openxmlformats.org/officeDocument/2006/relationships/image" Target="../media/image268.png"/><Relationship Id="rId196" Type="http://schemas.openxmlformats.org/officeDocument/2006/relationships/customXml" Target="../ink/ink186.xml"/><Relationship Id="rId417" Type="http://schemas.openxmlformats.org/officeDocument/2006/relationships/image" Target="../media/image296.png"/><Relationship Id="rId459" Type="http://schemas.openxmlformats.org/officeDocument/2006/relationships/image" Target="../media/image317.png"/><Relationship Id="rId16" Type="http://schemas.openxmlformats.org/officeDocument/2006/relationships/customXml" Target="../ink/ink96.xml"/><Relationship Id="rId221" Type="http://schemas.openxmlformats.org/officeDocument/2006/relationships/image" Target="../media/image198.png"/><Relationship Id="rId263" Type="http://schemas.openxmlformats.org/officeDocument/2006/relationships/image" Target="../media/image219.png"/><Relationship Id="rId319" Type="http://schemas.openxmlformats.org/officeDocument/2006/relationships/image" Target="../media/image247.png"/><Relationship Id="rId470" Type="http://schemas.openxmlformats.org/officeDocument/2006/relationships/customXml" Target="../ink/ink323.xml"/><Relationship Id="rId526" Type="http://schemas.openxmlformats.org/officeDocument/2006/relationships/customXml" Target="../ink/ink351.xml"/><Relationship Id="rId58" Type="http://schemas.openxmlformats.org/officeDocument/2006/relationships/customXml" Target="../ink/ink117.xml"/><Relationship Id="rId123" Type="http://schemas.openxmlformats.org/officeDocument/2006/relationships/image" Target="../media/image149.png"/><Relationship Id="rId330" Type="http://schemas.openxmlformats.org/officeDocument/2006/relationships/customXml" Target="../ink/ink253.xml"/><Relationship Id="rId165" Type="http://schemas.openxmlformats.org/officeDocument/2006/relationships/image" Target="../media/image170.png"/><Relationship Id="rId372" Type="http://schemas.openxmlformats.org/officeDocument/2006/relationships/customXml" Target="../ink/ink274.xml"/><Relationship Id="rId428" Type="http://schemas.openxmlformats.org/officeDocument/2006/relationships/customXml" Target="../ink/ink302.xml"/><Relationship Id="rId232" Type="http://schemas.openxmlformats.org/officeDocument/2006/relationships/customXml" Target="../ink/ink204.xml"/><Relationship Id="rId274" Type="http://schemas.openxmlformats.org/officeDocument/2006/relationships/customXml" Target="../ink/ink225.xml"/><Relationship Id="rId481" Type="http://schemas.openxmlformats.org/officeDocument/2006/relationships/image" Target="../media/image328.png"/><Relationship Id="rId27" Type="http://schemas.openxmlformats.org/officeDocument/2006/relationships/image" Target="../media/image101.png"/><Relationship Id="rId69" Type="http://schemas.openxmlformats.org/officeDocument/2006/relationships/image" Target="../media/image122.png"/><Relationship Id="rId134" Type="http://schemas.openxmlformats.org/officeDocument/2006/relationships/customXml" Target="../ink/ink155.xml"/><Relationship Id="rId537" Type="http://schemas.openxmlformats.org/officeDocument/2006/relationships/image" Target="../media/image356.png"/><Relationship Id="rId80" Type="http://schemas.openxmlformats.org/officeDocument/2006/relationships/customXml" Target="../ink/ink128.xml"/><Relationship Id="rId176" Type="http://schemas.openxmlformats.org/officeDocument/2006/relationships/customXml" Target="../ink/ink176.xml"/><Relationship Id="rId341" Type="http://schemas.openxmlformats.org/officeDocument/2006/relationships/image" Target="../media/image258.png"/><Relationship Id="rId383" Type="http://schemas.openxmlformats.org/officeDocument/2006/relationships/image" Target="../media/image279.png"/><Relationship Id="rId439" Type="http://schemas.openxmlformats.org/officeDocument/2006/relationships/image" Target="../media/image307.png"/><Relationship Id="rId201" Type="http://schemas.openxmlformats.org/officeDocument/2006/relationships/image" Target="../media/image188.png"/><Relationship Id="rId243" Type="http://schemas.openxmlformats.org/officeDocument/2006/relationships/image" Target="../media/image209.png"/><Relationship Id="rId285" Type="http://schemas.openxmlformats.org/officeDocument/2006/relationships/image" Target="../media/image230.png"/><Relationship Id="rId450" Type="http://schemas.openxmlformats.org/officeDocument/2006/relationships/customXml" Target="../ink/ink313.xml"/><Relationship Id="rId506" Type="http://schemas.openxmlformats.org/officeDocument/2006/relationships/customXml" Target="../ink/ink341.xml"/><Relationship Id="rId38" Type="http://schemas.openxmlformats.org/officeDocument/2006/relationships/customXml" Target="../ink/ink107.xml"/><Relationship Id="rId103" Type="http://schemas.openxmlformats.org/officeDocument/2006/relationships/image" Target="../media/image139.png"/><Relationship Id="rId310" Type="http://schemas.openxmlformats.org/officeDocument/2006/relationships/customXml" Target="../ink/ink243.xml"/><Relationship Id="rId492" Type="http://schemas.openxmlformats.org/officeDocument/2006/relationships/customXml" Target="../ink/ink334.xml"/><Relationship Id="rId548" Type="http://schemas.openxmlformats.org/officeDocument/2006/relationships/customXml" Target="../ink/ink362.xml"/><Relationship Id="rId91" Type="http://schemas.openxmlformats.org/officeDocument/2006/relationships/image" Target="../media/image133.png"/><Relationship Id="rId145" Type="http://schemas.openxmlformats.org/officeDocument/2006/relationships/image" Target="../media/image160.png"/><Relationship Id="rId187" Type="http://schemas.openxmlformats.org/officeDocument/2006/relationships/image" Target="../media/image181.png"/><Relationship Id="rId352" Type="http://schemas.openxmlformats.org/officeDocument/2006/relationships/customXml" Target="../ink/ink264.xml"/><Relationship Id="rId394" Type="http://schemas.openxmlformats.org/officeDocument/2006/relationships/customXml" Target="../ink/ink285.xml"/><Relationship Id="rId408" Type="http://schemas.openxmlformats.org/officeDocument/2006/relationships/customXml" Target="../ink/ink292.xml"/><Relationship Id="rId212" Type="http://schemas.openxmlformats.org/officeDocument/2006/relationships/customXml" Target="../ink/ink194.xml"/><Relationship Id="rId254" Type="http://schemas.openxmlformats.org/officeDocument/2006/relationships/customXml" Target="../ink/ink215.xml"/><Relationship Id="rId49" Type="http://schemas.openxmlformats.org/officeDocument/2006/relationships/image" Target="../media/image112.png"/><Relationship Id="rId114" Type="http://schemas.openxmlformats.org/officeDocument/2006/relationships/customXml" Target="../ink/ink145.xml"/><Relationship Id="rId296" Type="http://schemas.openxmlformats.org/officeDocument/2006/relationships/customXml" Target="../ink/ink236.xml"/><Relationship Id="rId461" Type="http://schemas.openxmlformats.org/officeDocument/2006/relationships/image" Target="../media/image318.png"/><Relationship Id="rId517" Type="http://schemas.openxmlformats.org/officeDocument/2006/relationships/image" Target="../media/image346.png"/><Relationship Id="rId60" Type="http://schemas.openxmlformats.org/officeDocument/2006/relationships/customXml" Target="../ink/ink118.xml"/><Relationship Id="rId156" Type="http://schemas.openxmlformats.org/officeDocument/2006/relationships/customXml" Target="../ink/ink166.xml"/><Relationship Id="rId198" Type="http://schemas.openxmlformats.org/officeDocument/2006/relationships/customXml" Target="../ink/ink187.xml"/><Relationship Id="rId321" Type="http://schemas.openxmlformats.org/officeDocument/2006/relationships/image" Target="../media/image248.png"/><Relationship Id="rId363" Type="http://schemas.openxmlformats.org/officeDocument/2006/relationships/image" Target="../media/image269.png"/><Relationship Id="rId419" Type="http://schemas.openxmlformats.org/officeDocument/2006/relationships/image" Target="../media/image297.png"/><Relationship Id="rId223" Type="http://schemas.openxmlformats.org/officeDocument/2006/relationships/image" Target="../media/image199.png"/><Relationship Id="rId430" Type="http://schemas.openxmlformats.org/officeDocument/2006/relationships/customXml" Target="../ink/ink303.xml"/><Relationship Id="rId18" Type="http://schemas.openxmlformats.org/officeDocument/2006/relationships/customXml" Target="../ink/ink97.xml"/><Relationship Id="rId265" Type="http://schemas.openxmlformats.org/officeDocument/2006/relationships/image" Target="../media/image220.png"/><Relationship Id="rId472" Type="http://schemas.openxmlformats.org/officeDocument/2006/relationships/customXml" Target="../ink/ink324.xml"/><Relationship Id="rId528" Type="http://schemas.openxmlformats.org/officeDocument/2006/relationships/customXml" Target="../ink/ink352.xml"/><Relationship Id="rId125" Type="http://schemas.openxmlformats.org/officeDocument/2006/relationships/image" Target="../media/image150.png"/><Relationship Id="rId167" Type="http://schemas.openxmlformats.org/officeDocument/2006/relationships/image" Target="../media/image171.png"/><Relationship Id="rId332" Type="http://schemas.openxmlformats.org/officeDocument/2006/relationships/customXml" Target="../ink/ink254.xml"/><Relationship Id="rId374" Type="http://schemas.openxmlformats.org/officeDocument/2006/relationships/customXml" Target="../ink/ink275.xml"/><Relationship Id="rId71" Type="http://schemas.openxmlformats.org/officeDocument/2006/relationships/image" Target="../media/image123.png"/><Relationship Id="rId234" Type="http://schemas.openxmlformats.org/officeDocument/2006/relationships/customXml" Target="../ink/ink205.xml"/><Relationship Id="rId2" Type="http://schemas.openxmlformats.org/officeDocument/2006/relationships/customXml" Target="../ink/ink89.xml"/><Relationship Id="rId29" Type="http://schemas.openxmlformats.org/officeDocument/2006/relationships/image" Target="../media/image102.png"/><Relationship Id="rId276" Type="http://schemas.openxmlformats.org/officeDocument/2006/relationships/customXml" Target="../ink/ink226.xml"/><Relationship Id="rId441" Type="http://schemas.openxmlformats.org/officeDocument/2006/relationships/image" Target="../media/image308.png"/><Relationship Id="rId483" Type="http://schemas.openxmlformats.org/officeDocument/2006/relationships/image" Target="../media/image329.png"/><Relationship Id="rId539" Type="http://schemas.openxmlformats.org/officeDocument/2006/relationships/image" Target="../media/image357.png"/><Relationship Id="rId40" Type="http://schemas.openxmlformats.org/officeDocument/2006/relationships/customXml" Target="../ink/ink108.xml"/><Relationship Id="rId136" Type="http://schemas.openxmlformats.org/officeDocument/2006/relationships/customXml" Target="../ink/ink156.xml"/><Relationship Id="rId178" Type="http://schemas.openxmlformats.org/officeDocument/2006/relationships/customXml" Target="../ink/ink177.xml"/><Relationship Id="rId301" Type="http://schemas.openxmlformats.org/officeDocument/2006/relationships/image" Target="../media/image238.png"/><Relationship Id="rId343" Type="http://schemas.openxmlformats.org/officeDocument/2006/relationships/image" Target="../media/image259.png"/><Relationship Id="rId550" Type="http://schemas.openxmlformats.org/officeDocument/2006/relationships/customXml" Target="../ink/ink363.xml"/><Relationship Id="rId82" Type="http://schemas.openxmlformats.org/officeDocument/2006/relationships/customXml" Target="../ink/ink129.xml"/><Relationship Id="rId203" Type="http://schemas.openxmlformats.org/officeDocument/2006/relationships/image" Target="../media/image189.png"/><Relationship Id="rId385" Type="http://schemas.openxmlformats.org/officeDocument/2006/relationships/image" Target="../media/image280.png"/><Relationship Id="rId245" Type="http://schemas.openxmlformats.org/officeDocument/2006/relationships/image" Target="../media/image210.png"/><Relationship Id="rId287" Type="http://schemas.openxmlformats.org/officeDocument/2006/relationships/image" Target="../media/image231.png"/><Relationship Id="rId410" Type="http://schemas.openxmlformats.org/officeDocument/2006/relationships/customXml" Target="../ink/ink293.xml"/><Relationship Id="rId452" Type="http://schemas.openxmlformats.org/officeDocument/2006/relationships/customXml" Target="../ink/ink314.xml"/><Relationship Id="rId494" Type="http://schemas.openxmlformats.org/officeDocument/2006/relationships/customXml" Target="../ink/ink335.xml"/><Relationship Id="rId508" Type="http://schemas.openxmlformats.org/officeDocument/2006/relationships/customXml" Target="../ink/ink342.xml"/><Relationship Id="rId105" Type="http://schemas.openxmlformats.org/officeDocument/2006/relationships/image" Target="../media/image140.png"/><Relationship Id="rId147" Type="http://schemas.openxmlformats.org/officeDocument/2006/relationships/image" Target="../media/image161.png"/><Relationship Id="rId312" Type="http://schemas.openxmlformats.org/officeDocument/2006/relationships/customXml" Target="../ink/ink244.xml"/><Relationship Id="rId354" Type="http://schemas.openxmlformats.org/officeDocument/2006/relationships/customXml" Target="../ink/ink265.xml"/><Relationship Id="rId51" Type="http://schemas.openxmlformats.org/officeDocument/2006/relationships/image" Target="../media/image113.png"/><Relationship Id="rId93" Type="http://schemas.openxmlformats.org/officeDocument/2006/relationships/image" Target="../media/image134.png"/><Relationship Id="rId189" Type="http://schemas.openxmlformats.org/officeDocument/2006/relationships/image" Target="../media/image182.png"/><Relationship Id="rId396" Type="http://schemas.openxmlformats.org/officeDocument/2006/relationships/customXml" Target="../ink/ink286.xml"/><Relationship Id="rId214" Type="http://schemas.openxmlformats.org/officeDocument/2006/relationships/customXml" Target="../ink/ink195.xml"/><Relationship Id="rId256" Type="http://schemas.openxmlformats.org/officeDocument/2006/relationships/customXml" Target="../ink/ink216.xml"/><Relationship Id="rId298" Type="http://schemas.openxmlformats.org/officeDocument/2006/relationships/customXml" Target="../ink/ink237.xml"/><Relationship Id="rId421" Type="http://schemas.openxmlformats.org/officeDocument/2006/relationships/image" Target="../media/image298.png"/><Relationship Id="rId463" Type="http://schemas.openxmlformats.org/officeDocument/2006/relationships/image" Target="../media/image319.png"/><Relationship Id="rId519" Type="http://schemas.openxmlformats.org/officeDocument/2006/relationships/image" Target="../media/image347.png"/><Relationship Id="rId116" Type="http://schemas.openxmlformats.org/officeDocument/2006/relationships/customXml" Target="../ink/ink146.xml"/><Relationship Id="rId158" Type="http://schemas.openxmlformats.org/officeDocument/2006/relationships/customXml" Target="../ink/ink167.xml"/><Relationship Id="rId323" Type="http://schemas.openxmlformats.org/officeDocument/2006/relationships/image" Target="../media/image249.png"/><Relationship Id="rId530" Type="http://schemas.openxmlformats.org/officeDocument/2006/relationships/customXml" Target="../ink/ink353.xml"/><Relationship Id="rId20" Type="http://schemas.openxmlformats.org/officeDocument/2006/relationships/customXml" Target="../ink/ink98.xml"/><Relationship Id="rId62" Type="http://schemas.openxmlformats.org/officeDocument/2006/relationships/customXml" Target="../ink/ink119.xml"/><Relationship Id="rId365" Type="http://schemas.openxmlformats.org/officeDocument/2006/relationships/image" Target="../media/image270.png"/><Relationship Id="rId225" Type="http://schemas.openxmlformats.org/officeDocument/2006/relationships/image" Target="../media/image200.png"/><Relationship Id="rId267" Type="http://schemas.openxmlformats.org/officeDocument/2006/relationships/image" Target="../media/image221.png"/><Relationship Id="rId432" Type="http://schemas.openxmlformats.org/officeDocument/2006/relationships/customXml" Target="../ink/ink304.xml"/><Relationship Id="rId474" Type="http://schemas.openxmlformats.org/officeDocument/2006/relationships/customXml" Target="../ink/ink325.xml"/><Relationship Id="rId127" Type="http://schemas.openxmlformats.org/officeDocument/2006/relationships/image" Target="../media/image151.png"/><Relationship Id="rId31" Type="http://schemas.openxmlformats.org/officeDocument/2006/relationships/image" Target="../media/image103.png"/><Relationship Id="rId73" Type="http://schemas.openxmlformats.org/officeDocument/2006/relationships/image" Target="../media/image124.png"/><Relationship Id="rId169" Type="http://schemas.openxmlformats.org/officeDocument/2006/relationships/image" Target="../media/image172.png"/><Relationship Id="rId334" Type="http://schemas.openxmlformats.org/officeDocument/2006/relationships/customXml" Target="../ink/ink255.xml"/><Relationship Id="rId376" Type="http://schemas.openxmlformats.org/officeDocument/2006/relationships/customXml" Target="../ink/ink276.xml"/><Relationship Id="rId541" Type="http://schemas.openxmlformats.org/officeDocument/2006/relationships/image" Target="../media/image358.png"/><Relationship Id="rId4" Type="http://schemas.openxmlformats.org/officeDocument/2006/relationships/customXml" Target="../ink/ink90.xml"/><Relationship Id="rId180" Type="http://schemas.openxmlformats.org/officeDocument/2006/relationships/customXml" Target="../ink/ink178.xml"/><Relationship Id="rId236" Type="http://schemas.openxmlformats.org/officeDocument/2006/relationships/customXml" Target="../ink/ink206.xml"/><Relationship Id="rId278" Type="http://schemas.openxmlformats.org/officeDocument/2006/relationships/customXml" Target="../ink/ink227.xml"/><Relationship Id="rId401" Type="http://schemas.openxmlformats.org/officeDocument/2006/relationships/image" Target="../media/image288.png"/><Relationship Id="rId443" Type="http://schemas.openxmlformats.org/officeDocument/2006/relationships/image" Target="../media/image309.png"/><Relationship Id="rId303" Type="http://schemas.openxmlformats.org/officeDocument/2006/relationships/image" Target="../media/image239.png"/><Relationship Id="rId485" Type="http://schemas.openxmlformats.org/officeDocument/2006/relationships/image" Target="../media/image330.png"/><Relationship Id="rId42" Type="http://schemas.openxmlformats.org/officeDocument/2006/relationships/customXml" Target="../ink/ink109.xml"/><Relationship Id="rId84" Type="http://schemas.openxmlformats.org/officeDocument/2006/relationships/customXml" Target="../ink/ink130.xml"/><Relationship Id="rId138" Type="http://schemas.openxmlformats.org/officeDocument/2006/relationships/customXml" Target="../ink/ink157.xml"/><Relationship Id="rId345" Type="http://schemas.openxmlformats.org/officeDocument/2006/relationships/image" Target="../media/image260.png"/><Relationship Id="rId387" Type="http://schemas.openxmlformats.org/officeDocument/2006/relationships/image" Target="../media/image281.png"/><Relationship Id="rId510" Type="http://schemas.openxmlformats.org/officeDocument/2006/relationships/customXml" Target="../ink/ink343.xml"/><Relationship Id="rId552" Type="http://schemas.openxmlformats.org/officeDocument/2006/relationships/customXml" Target="../ink/ink364.xml"/><Relationship Id="rId191" Type="http://schemas.openxmlformats.org/officeDocument/2006/relationships/image" Target="../media/image183.png"/><Relationship Id="rId205" Type="http://schemas.openxmlformats.org/officeDocument/2006/relationships/image" Target="../media/image190.png"/><Relationship Id="rId247" Type="http://schemas.openxmlformats.org/officeDocument/2006/relationships/image" Target="../media/image211.png"/><Relationship Id="rId412" Type="http://schemas.openxmlformats.org/officeDocument/2006/relationships/customXml" Target="../ink/ink294.xml"/><Relationship Id="rId107" Type="http://schemas.openxmlformats.org/officeDocument/2006/relationships/image" Target="../media/image141.png"/><Relationship Id="rId289" Type="http://schemas.openxmlformats.org/officeDocument/2006/relationships/image" Target="../media/image232.png"/><Relationship Id="rId454" Type="http://schemas.openxmlformats.org/officeDocument/2006/relationships/customXml" Target="../ink/ink315.xml"/><Relationship Id="rId496" Type="http://schemas.openxmlformats.org/officeDocument/2006/relationships/customXml" Target="../ink/ink336.xml"/><Relationship Id="rId11" Type="http://schemas.openxmlformats.org/officeDocument/2006/relationships/image" Target="../media/image93.png"/><Relationship Id="rId53" Type="http://schemas.openxmlformats.org/officeDocument/2006/relationships/image" Target="../media/image114.png"/><Relationship Id="rId149" Type="http://schemas.openxmlformats.org/officeDocument/2006/relationships/image" Target="../media/image162.png"/><Relationship Id="rId314" Type="http://schemas.openxmlformats.org/officeDocument/2006/relationships/customXml" Target="../ink/ink245.xml"/><Relationship Id="rId356" Type="http://schemas.openxmlformats.org/officeDocument/2006/relationships/customXml" Target="../ink/ink266.xml"/><Relationship Id="rId398" Type="http://schemas.openxmlformats.org/officeDocument/2006/relationships/customXml" Target="../ink/ink287.xml"/><Relationship Id="rId521" Type="http://schemas.openxmlformats.org/officeDocument/2006/relationships/image" Target="../media/image348.png"/><Relationship Id="rId95" Type="http://schemas.openxmlformats.org/officeDocument/2006/relationships/image" Target="../media/image135.png"/><Relationship Id="rId160" Type="http://schemas.openxmlformats.org/officeDocument/2006/relationships/customXml" Target="../ink/ink168.xml"/><Relationship Id="rId216" Type="http://schemas.openxmlformats.org/officeDocument/2006/relationships/customXml" Target="../ink/ink196.xml"/><Relationship Id="rId423" Type="http://schemas.openxmlformats.org/officeDocument/2006/relationships/image" Target="../media/image299.png"/><Relationship Id="rId258" Type="http://schemas.openxmlformats.org/officeDocument/2006/relationships/customXml" Target="../ink/ink217.xml"/><Relationship Id="rId465" Type="http://schemas.openxmlformats.org/officeDocument/2006/relationships/image" Target="../media/image320.png"/><Relationship Id="rId22" Type="http://schemas.openxmlformats.org/officeDocument/2006/relationships/customXml" Target="../ink/ink99.xml"/><Relationship Id="rId64" Type="http://schemas.openxmlformats.org/officeDocument/2006/relationships/customXml" Target="../ink/ink120.xml"/><Relationship Id="rId118" Type="http://schemas.openxmlformats.org/officeDocument/2006/relationships/customXml" Target="../ink/ink147.xml"/><Relationship Id="rId325" Type="http://schemas.openxmlformats.org/officeDocument/2006/relationships/image" Target="../media/image250.png"/><Relationship Id="rId367" Type="http://schemas.openxmlformats.org/officeDocument/2006/relationships/image" Target="../media/image271.png"/><Relationship Id="rId532" Type="http://schemas.openxmlformats.org/officeDocument/2006/relationships/customXml" Target="../ink/ink354.xml"/><Relationship Id="rId171" Type="http://schemas.openxmlformats.org/officeDocument/2006/relationships/image" Target="../media/image173.png"/><Relationship Id="rId227" Type="http://schemas.openxmlformats.org/officeDocument/2006/relationships/image" Target="../media/image201.png"/><Relationship Id="rId269" Type="http://schemas.openxmlformats.org/officeDocument/2006/relationships/image" Target="../media/image222.png"/><Relationship Id="rId434" Type="http://schemas.openxmlformats.org/officeDocument/2006/relationships/customXml" Target="../ink/ink305.xml"/><Relationship Id="rId476" Type="http://schemas.openxmlformats.org/officeDocument/2006/relationships/customXml" Target="../ink/ink326.xml"/><Relationship Id="rId33" Type="http://schemas.openxmlformats.org/officeDocument/2006/relationships/image" Target="../media/image104.png"/><Relationship Id="rId129" Type="http://schemas.openxmlformats.org/officeDocument/2006/relationships/image" Target="../media/image152.png"/><Relationship Id="rId280" Type="http://schemas.openxmlformats.org/officeDocument/2006/relationships/customXml" Target="../ink/ink228.xml"/><Relationship Id="rId336" Type="http://schemas.openxmlformats.org/officeDocument/2006/relationships/customXml" Target="../ink/ink256.xml"/><Relationship Id="rId501" Type="http://schemas.openxmlformats.org/officeDocument/2006/relationships/image" Target="../media/image338.png"/><Relationship Id="rId543" Type="http://schemas.openxmlformats.org/officeDocument/2006/relationships/image" Target="../media/image359.png"/><Relationship Id="rId75" Type="http://schemas.openxmlformats.org/officeDocument/2006/relationships/image" Target="../media/image125.png"/><Relationship Id="rId140" Type="http://schemas.openxmlformats.org/officeDocument/2006/relationships/customXml" Target="../ink/ink158.xml"/><Relationship Id="rId182" Type="http://schemas.openxmlformats.org/officeDocument/2006/relationships/customXml" Target="../ink/ink179.xml"/><Relationship Id="rId378" Type="http://schemas.openxmlformats.org/officeDocument/2006/relationships/customXml" Target="../ink/ink277.xml"/><Relationship Id="rId403" Type="http://schemas.openxmlformats.org/officeDocument/2006/relationships/image" Target="../media/image289.png"/><Relationship Id="rId6" Type="http://schemas.openxmlformats.org/officeDocument/2006/relationships/customXml" Target="../ink/ink91.xml"/><Relationship Id="rId238" Type="http://schemas.openxmlformats.org/officeDocument/2006/relationships/customXml" Target="../ink/ink207.xml"/><Relationship Id="rId445" Type="http://schemas.openxmlformats.org/officeDocument/2006/relationships/image" Target="../media/image310.png"/><Relationship Id="rId487" Type="http://schemas.openxmlformats.org/officeDocument/2006/relationships/image" Target="../media/image331.png"/><Relationship Id="rId291" Type="http://schemas.openxmlformats.org/officeDocument/2006/relationships/image" Target="../media/image233.png"/><Relationship Id="rId305" Type="http://schemas.openxmlformats.org/officeDocument/2006/relationships/image" Target="../media/image240.png"/><Relationship Id="rId347" Type="http://schemas.openxmlformats.org/officeDocument/2006/relationships/image" Target="../media/image261.png"/><Relationship Id="rId512" Type="http://schemas.openxmlformats.org/officeDocument/2006/relationships/customXml" Target="../ink/ink344.xml"/><Relationship Id="rId44" Type="http://schemas.openxmlformats.org/officeDocument/2006/relationships/customXml" Target="../ink/ink110.xml"/><Relationship Id="rId86" Type="http://schemas.openxmlformats.org/officeDocument/2006/relationships/customXml" Target="../ink/ink131.xml"/><Relationship Id="rId151" Type="http://schemas.openxmlformats.org/officeDocument/2006/relationships/image" Target="../media/image163.png"/><Relationship Id="rId389" Type="http://schemas.openxmlformats.org/officeDocument/2006/relationships/image" Target="../media/image282.png"/><Relationship Id="rId554" Type="http://schemas.openxmlformats.org/officeDocument/2006/relationships/customXml" Target="../ink/ink365.xml"/><Relationship Id="rId193" Type="http://schemas.openxmlformats.org/officeDocument/2006/relationships/image" Target="../media/image184.png"/><Relationship Id="rId207" Type="http://schemas.openxmlformats.org/officeDocument/2006/relationships/image" Target="../media/image191.png"/><Relationship Id="rId249" Type="http://schemas.openxmlformats.org/officeDocument/2006/relationships/image" Target="../media/image212.png"/><Relationship Id="rId414" Type="http://schemas.openxmlformats.org/officeDocument/2006/relationships/customXml" Target="../ink/ink295.xml"/><Relationship Id="rId456" Type="http://schemas.openxmlformats.org/officeDocument/2006/relationships/customXml" Target="../ink/ink316.xml"/><Relationship Id="rId498" Type="http://schemas.openxmlformats.org/officeDocument/2006/relationships/customXml" Target="../ink/ink337.xml"/><Relationship Id="rId13" Type="http://schemas.openxmlformats.org/officeDocument/2006/relationships/image" Target="../media/image94.png"/><Relationship Id="rId109" Type="http://schemas.openxmlformats.org/officeDocument/2006/relationships/image" Target="../media/image142.png"/><Relationship Id="rId260" Type="http://schemas.openxmlformats.org/officeDocument/2006/relationships/customXml" Target="../ink/ink218.xml"/><Relationship Id="rId316" Type="http://schemas.openxmlformats.org/officeDocument/2006/relationships/customXml" Target="../ink/ink246.xml"/><Relationship Id="rId523" Type="http://schemas.openxmlformats.org/officeDocument/2006/relationships/image" Target="../media/image349.png"/><Relationship Id="rId55" Type="http://schemas.openxmlformats.org/officeDocument/2006/relationships/image" Target="../media/image115.png"/><Relationship Id="rId97" Type="http://schemas.openxmlformats.org/officeDocument/2006/relationships/image" Target="../media/image136.png"/><Relationship Id="rId120" Type="http://schemas.openxmlformats.org/officeDocument/2006/relationships/customXml" Target="../ink/ink148.xml"/><Relationship Id="rId358" Type="http://schemas.openxmlformats.org/officeDocument/2006/relationships/customXml" Target="../ink/ink267.xml"/><Relationship Id="rId162" Type="http://schemas.openxmlformats.org/officeDocument/2006/relationships/customXml" Target="../ink/ink169.xml"/><Relationship Id="rId218" Type="http://schemas.openxmlformats.org/officeDocument/2006/relationships/customXml" Target="../ink/ink197.xml"/><Relationship Id="rId425" Type="http://schemas.openxmlformats.org/officeDocument/2006/relationships/image" Target="../media/image300.png"/><Relationship Id="rId467" Type="http://schemas.openxmlformats.org/officeDocument/2006/relationships/image" Target="../media/image321.png"/><Relationship Id="rId271" Type="http://schemas.openxmlformats.org/officeDocument/2006/relationships/image" Target="../media/image223.png"/><Relationship Id="rId24" Type="http://schemas.openxmlformats.org/officeDocument/2006/relationships/customXml" Target="../ink/ink100.xml"/><Relationship Id="rId66" Type="http://schemas.openxmlformats.org/officeDocument/2006/relationships/customXml" Target="../ink/ink121.xml"/><Relationship Id="rId131" Type="http://schemas.openxmlformats.org/officeDocument/2006/relationships/image" Target="../media/image153.png"/><Relationship Id="rId327" Type="http://schemas.openxmlformats.org/officeDocument/2006/relationships/image" Target="../media/image251.png"/><Relationship Id="rId369" Type="http://schemas.openxmlformats.org/officeDocument/2006/relationships/image" Target="../media/image272.png"/><Relationship Id="rId534" Type="http://schemas.openxmlformats.org/officeDocument/2006/relationships/customXml" Target="../ink/ink355.xml"/><Relationship Id="rId173" Type="http://schemas.openxmlformats.org/officeDocument/2006/relationships/image" Target="../media/image174.png"/><Relationship Id="rId229" Type="http://schemas.openxmlformats.org/officeDocument/2006/relationships/image" Target="../media/image202.png"/><Relationship Id="rId380" Type="http://schemas.openxmlformats.org/officeDocument/2006/relationships/customXml" Target="../ink/ink278.xml"/><Relationship Id="rId436" Type="http://schemas.openxmlformats.org/officeDocument/2006/relationships/customXml" Target="../ink/ink306.xml"/><Relationship Id="rId240" Type="http://schemas.openxmlformats.org/officeDocument/2006/relationships/customXml" Target="../ink/ink208.xml"/><Relationship Id="rId478" Type="http://schemas.openxmlformats.org/officeDocument/2006/relationships/customXml" Target="../ink/ink327.xml"/><Relationship Id="rId35" Type="http://schemas.openxmlformats.org/officeDocument/2006/relationships/image" Target="../media/image105.png"/><Relationship Id="rId77" Type="http://schemas.openxmlformats.org/officeDocument/2006/relationships/image" Target="../media/image126.png"/><Relationship Id="rId100" Type="http://schemas.openxmlformats.org/officeDocument/2006/relationships/customXml" Target="../ink/ink138.xml"/><Relationship Id="rId282" Type="http://schemas.openxmlformats.org/officeDocument/2006/relationships/customXml" Target="../ink/ink229.xml"/><Relationship Id="rId338" Type="http://schemas.openxmlformats.org/officeDocument/2006/relationships/customXml" Target="../ink/ink257.xml"/><Relationship Id="rId503" Type="http://schemas.openxmlformats.org/officeDocument/2006/relationships/image" Target="../media/image339.png"/><Relationship Id="rId545" Type="http://schemas.openxmlformats.org/officeDocument/2006/relationships/image" Target="../media/image360.png"/><Relationship Id="rId8" Type="http://schemas.openxmlformats.org/officeDocument/2006/relationships/customXml" Target="../ink/ink92.xml"/><Relationship Id="rId142" Type="http://schemas.openxmlformats.org/officeDocument/2006/relationships/customXml" Target="../ink/ink159.xml"/><Relationship Id="rId184" Type="http://schemas.openxmlformats.org/officeDocument/2006/relationships/customXml" Target="../ink/ink180.xml"/><Relationship Id="rId391" Type="http://schemas.openxmlformats.org/officeDocument/2006/relationships/image" Target="../media/image283.png"/><Relationship Id="rId405" Type="http://schemas.openxmlformats.org/officeDocument/2006/relationships/image" Target="../media/image290.png"/><Relationship Id="rId447" Type="http://schemas.openxmlformats.org/officeDocument/2006/relationships/image" Target="../media/image311.png"/><Relationship Id="rId251" Type="http://schemas.openxmlformats.org/officeDocument/2006/relationships/image" Target="../media/image213.png"/><Relationship Id="rId489" Type="http://schemas.openxmlformats.org/officeDocument/2006/relationships/image" Target="../media/image332.png"/><Relationship Id="rId46" Type="http://schemas.openxmlformats.org/officeDocument/2006/relationships/customXml" Target="../ink/ink111.xml"/><Relationship Id="rId293" Type="http://schemas.openxmlformats.org/officeDocument/2006/relationships/image" Target="../media/image234.png"/><Relationship Id="rId307" Type="http://schemas.openxmlformats.org/officeDocument/2006/relationships/image" Target="../media/image241.png"/><Relationship Id="rId349" Type="http://schemas.openxmlformats.org/officeDocument/2006/relationships/image" Target="../media/image262.png"/><Relationship Id="rId514" Type="http://schemas.openxmlformats.org/officeDocument/2006/relationships/customXml" Target="../ink/ink345.xml"/><Relationship Id="rId88" Type="http://schemas.openxmlformats.org/officeDocument/2006/relationships/customXml" Target="../ink/ink132.xml"/><Relationship Id="rId111" Type="http://schemas.openxmlformats.org/officeDocument/2006/relationships/image" Target="../media/image143.png"/><Relationship Id="rId153" Type="http://schemas.openxmlformats.org/officeDocument/2006/relationships/image" Target="../media/image164.png"/><Relationship Id="rId195" Type="http://schemas.openxmlformats.org/officeDocument/2006/relationships/image" Target="../media/image185.png"/><Relationship Id="rId209" Type="http://schemas.openxmlformats.org/officeDocument/2006/relationships/image" Target="../media/image192.png"/><Relationship Id="rId360" Type="http://schemas.openxmlformats.org/officeDocument/2006/relationships/customXml" Target="../ink/ink268.xml"/><Relationship Id="rId416" Type="http://schemas.openxmlformats.org/officeDocument/2006/relationships/customXml" Target="../ink/ink296.xml"/><Relationship Id="rId220" Type="http://schemas.openxmlformats.org/officeDocument/2006/relationships/customXml" Target="../ink/ink198.xml"/><Relationship Id="rId458" Type="http://schemas.openxmlformats.org/officeDocument/2006/relationships/customXml" Target="../ink/ink317.xml"/><Relationship Id="rId15" Type="http://schemas.openxmlformats.org/officeDocument/2006/relationships/image" Target="../media/image95.png"/><Relationship Id="rId57" Type="http://schemas.openxmlformats.org/officeDocument/2006/relationships/image" Target="../media/image116.png"/><Relationship Id="rId262" Type="http://schemas.openxmlformats.org/officeDocument/2006/relationships/customXml" Target="../ink/ink219.xml"/><Relationship Id="rId318" Type="http://schemas.openxmlformats.org/officeDocument/2006/relationships/customXml" Target="../ink/ink247.xml"/><Relationship Id="rId525" Type="http://schemas.openxmlformats.org/officeDocument/2006/relationships/image" Target="../media/image350.png"/><Relationship Id="rId99" Type="http://schemas.openxmlformats.org/officeDocument/2006/relationships/image" Target="../media/image137.png"/><Relationship Id="rId122" Type="http://schemas.openxmlformats.org/officeDocument/2006/relationships/customXml" Target="../ink/ink149.xml"/><Relationship Id="rId164" Type="http://schemas.openxmlformats.org/officeDocument/2006/relationships/customXml" Target="../ink/ink170.xml"/><Relationship Id="rId371" Type="http://schemas.openxmlformats.org/officeDocument/2006/relationships/image" Target="../media/image273.png"/><Relationship Id="rId427" Type="http://schemas.openxmlformats.org/officeDocument/2006/relationships/image" Target="../media/image301.png"/><Relationship Id="rId469" Type="http://schemas.openxmlformats.org/officeDocument/2006/relationships/image" Target="../media/image322.png"/><Relationship Id="rId26" Type="http://schemas.openxmlformats.org/officeDocument/2006/relationships/customXml" Target="../ink/ink101.xml"/><Relationship Id="rId231" Type="http://schemas.openxmlformats.org/officeDocument/2006/relationships/image" Target="../media/image203.png"/><Relationship Id="rId273" Type="http://schemas.openxmlformats.org/officeDocument/2006/relationships/image" Target="../media/image224.png"/><Relationship Id="rId329" Type="http://schemas.openxmlformats.org/officeDocument/2006/relationships/image" Target="../media/image252.png"/><Relationship Id="rId480" Type="http://schemas.openxmlformats.org/officeDocument/2006/relationships/customXml" Target="../ink/ink328.xml"/><Relationship Id="rId536" Type="http://schemas.openxmlformats.org/officeDocument/2006/relationships/customXml" Target="../ink/ink356.xml"/><Relationship Id="rId68" Type="http://schemas.openxmlformats.org/officeDocument/2006/relationships/customXml" Target="../ink/ink122.xml"/><Relationship Id="rId133" Type="http://schemas.openxmlformats.org/officeDocument/2006/relationships/image" Target="../media/image154.png"/><Relationship Id="rId175" Type="http://schemas.openxmlformats.org/officeDocument/2006/relationships/image" Target="../media/image175.png"/><Relationship Id="rId340" Type="http://schemas.openxmlformats.org/officeDocument/2006/relationships/customXml" Target="../ink/ink258.xml"/><Relationship Id="rId200" Type="http://schemas.openxmlformats.org/officeDocument/2006/relationships/customXml" Target="../ink/ink188.xml"/><Relationship Id="rId382" Type="http://schemas.openxmlformats.org/officeDocument/2006/relationships/customXml" Target="../ink/ink279.xml"/><Relationship Id="rId438" Type="http://schemas.openxmlformats.org/officeDocument/2006/relationships/customXml" Target="../ink/ink307.xml"/><Relationship Id="rId242" Type="http://schemas.openxmlformats.org/officeDocument/2006/relationships/customXml" Target="../ink/ink209.xml"/><Relationship Id="rId284" Type="http://schemas.openxmlformats.org/officeDocument/2006/relationships/customXml" Target="../ink/ink230.xml"/><Relationship Id="rId491" Type="http://schemas.openxmlformats.org/officeDocument/2006/relationships/image" Target="../media/image333.png"/><Relationship Id="rId505" Type="http://schemas.openxmlformats.org/officeDocument/2006/relationships/image" Target="../media/image340.png"/><Relationship Id="rId37" Type="http://schemas.openxmlformats.org/officeDocument/2006/relationships/image" Target="../media/image106.png"/><Relationship Id="rId79" Type="http://schemas.openxmlformats.org/officeDocument/2006/relationships/image" Target="../media/image127.png"/><Relationship Id="rId102" Type="http://schemas.openxmlformats.org/officeDocument/2006/relationships/customXml" Target="../ink/ink139.xml"/><Relationship Id="rId144" Type="http://schemas.openxmlformats.org/officeDocument/2006/relationships/customXml" Target="../ink/ink160.xml"/><Relationship Id="rId547" Type="http://schemas.openxmlformats.org/officeDocument/2006/relationships/image" Target="../media/image361.png"/><Relationship Id="rId90" Type="http://schemas.openxmlformats.org/officeDocument/2006/relationships/customXml" Target="../ink/ink133.xml"/><Relationship Id="rId186" Type="http://schemas.openxmlformats.org/officeDocument/2006/relationships/customXml" Target="../ink/ink181.xml"/><Relationship Id="rId351" Type="http://schemas.openxmlformats.org/officeDocument/2006/relationships/image" Target="../media/image263.png"/><Relationship Id="rId393" Type="http://schemas.openxmlformats.org/officeDocument/2006/relationships/image" Target="../media/image284.png"/><Relationship Id="rId407" Type="http://schemas.openxmlformats.org/officeDocument/2006/relationships/image" Target="../media/image291.png"/><Relationship Id="rId449" Type="http://schemas.openxmlformats.org/officeDocument/2006/relationships/image" Target="../media/image312.png"/><Relationship Id="rId211" Type="http://schemas.openxmlformats.org/officeDocument/2006/relationships/image" Target="../media/image193.png"/><Relationship Id="rId253" Type="http://schemas.openxmlformats.org/officeDocument/2006/relationships/image" Target="../media/image214.png"/><Relationship Id="rId295" Type="http://schemas.openxmlformats.org/officeDocument/2006/relationships/image" Target="../media/image235.png"/><Relationship Id="rId309" Type="http://schemas.openxmlformats.org/officeDocument/2006/relationships/image" Target="../media/image242.png"/><Relationship Id="rId460" Type="http://schemas.openxmlformats.org/officeDocument/2006/relationships/customXml" Target="../ink/ink318.xml"/><Relationship Id="rId516" Type="http://schemas.openxmlformats.org/officeDocument/2006/relationships/customXml" Target="../ink/ink346.xml"/><Relationship Id="rId48" Type="http://schemas.openxmlformats.org/officeDocument/2006/relationships/customXml" Target="../ink/ink112.xml"/><Relationship Id="rId113" Type="http://schemas.openxmlformats.org/officeDocument/2006/relationships/image" Target="../media/image144.png"/><Relationship Id="rId320" Type="http://schemas.openxmlformats.org/officeDocument/2006/relationships/customXml" Target="../ink/ink248.xml"/><Relationship Id="rId155" Type="http://schemas.openxmlformats.org/officeDocument/2006/relationships/image" Target="../media/image165.png"/><Relationship Id="rId197" Type="http://schemas.openxmlformats.org/officeDocument/2006/relationships/image" Target="../media/image186.png"/><Relationship Id="rId362" Type="http://schemas.openxmlformats.org/officeDocument/2006/relationships/customXml" Target="../ink/ink269.xml"/><Relationship Id="rId418" Type="http://schemas.openxmlformats.org/officeDocument/2006/relationships/customXml" Target="../ink/ink297.xml"/><Relationship Id="rId222" Type="http://schemas.openxmlformats.org/officeDocument/2006/relationships/customXml" Target="../ink/ink199.xml"/><Relationship Id="rId264" Type="http://schemas.openxmlformats.org/officeDocument/2006/relationships/customXml" Target="../ink/ink220.xml"/><Relationship Id="rId471" Type="http://schemas.openxmlformats.org/officeDocument/2006/relationships/image" Target="../media/image323.png"/><Relationship Id="rId17" Type="http://schemas.openxmlformats.org/officeDocument/2006/relationships/image" Target="../media/image96.png"/><Relationship Id="rId59" Type="http://schemas.openxmlformats.org/officeDocument/2006/relationships/image" Target="../media/image117.png"/><Relationship Id="rId124" Type="http://schemas.openxmlformats.org/officeDocument/2006/relationships/customXml" Target="../ink/ink150.xml"/><Relationship Id="rId527" Type="http://schemas.openxmlformats.org/officeDocument/2006/relationships/image" Target="../media/image351.png"/><Relationship Id="rId70" Type="http://schemas.openxmlformats.org/officeDocument/2006/relationships/customXml" Target="../ink/ink123.xml"/><Relationship Id="rId166" Type="http://schemas.openxmlformats.org/officeDocument/2006/relationships/customXml" Target="../ink/ink171.xml"/><Relationship Id="rId331" Type="http://schemas.openxmlformats.org/officeDocument/2006/relationships/image" Target="../media/image253.png"/><Relationship Id="rId373" Type="http://schemas.openxmlformats.org/officeDocument/2006/relationships/image" Target="../media/image274.png"/><Relationship Id="rId429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04.png"/><Relationship Id="rId440" Type="http://schemas.openxmlformats.org/officeDocument/2006/relationships/customXml" Target="../ink/ink308.xml"/><Relationship Id="rId28" Type="http://schemas.openxmlformats.org/officeDocument/2006/relationships/customXml" Target="../ink/ink102.xml"/><Relationship Id="rId275" Type="http://schemas.openxmlformats.org/officeDocument/2006/relationships/image" Target="../media/image225.png"/><Relationship Id="rId300" Type="http://schemas.openxmlformats.org/officeDocument/2006/relationships/customXml" Target="../ink/ink238.xml"/><Relationship Id="rId482" Type="http://schemas.openxmlformats.org/officeDocument/2006/relationships/customXml" Target="../ink/ink329.xml"/><Relationship Id="rId538" Type="http://schemas.openxmlformats.org/officeDocument/2006/relationships/customXml" Target="../ink/ink357.xml"/><Relationship Id="rId81" Type="http://schemas.openxmlformats.org/officeDocument/2006/relationships/image" Target="../media/image128.png"/><Relationship Id="rId135" Type="http://schemas.openxmlformats.org/officeDocument/2006/relationships/image" Target="../media/image155.png"/><Relationship Id="rId177" Type="http://schemas.openxmlformats.org/officeDocument/2006/relationships/image" Target="../media/image176.png"/><Relationship Id="rId342" Type="http://schemas.openxmlformats.org/officeDocument/2006/relationships/customXml" Target="../ink/ink259.xml"/><Relationship Id="rId384" Type="http://schemas.openxmlformats.org/officeDocument/2006/relationships/customXml" Target="../ink/ink280.xml"/><Relationship Id="rId202" Type="http://schemas.openxmlformats.org/officeDocument/2006/relationships/customXml" Target="../ink/ink189.xml"/><Relationship Id="rId244" Type="http://schemas.openxmlformats.org/officeDocument/2006/relationships/customXml" Target="../ink/ink210.xml"/><Relationship Id="rId39" Type="http://schemas.openxmlformats.org/officeDocument/2006/relationships/image" Target="../media/image107.png"/><Relationship Id="rId286" Type="http://schemas.openxmlformats.org/officeDocument/2006/relationships/customXml" Target="../ink/ink231.xml"/><Relationship Id="rId451" Type="http://schemas.openxmlformats.org/officeDocument/2006/relationships/image" Target="../media/image313.png"/><Relationship Id="rId493" Type="http://schemas.openxmlformats.org/officeDocument/2006/relationships/image" Target="../media/image334.png"/><Relationship Id="rId507" Type="http://schemas.openxmlformats.org/officeDocument/2006/relationships/image" Target="../media/image341.png"/><Relationship Id="rId549" Type="http://schemas.openxmlformats.org/officeDocument/2006/relationships/image" Target="../media/image362.png"/><Relationship Id="rId50" Type="http://schemas.openxmlformats.org/officeDocument/2006/relationships/customXml" Target="../ink/ink113.xml"/><Relationship Id="rId104" Type="http://schemas.openxmlformats.org/officeDocument/2006/relationships/customXml" Target="../ink/ink140.xml"/><Relationship Id="rId146" Type="http://schemas.openxmlformats.org/officeDocument/2006/relationships/customXml" Target="../ink/ink161.xml"/><Relationship Id="rId188" Type="http://schemas.openxmlformats.org/officeDocument/2006/relationships/customXml" Target="../ink/ink182.xml"/><Relationship Id="rId311" Type="http://schemas.openxmlformats.org/officeDocument/2006/relationships/image" Target="../media/image243.png"/><Relationship Id="rId353" Type="http://schemas.openxmlformats.org/officeDocument/2006/relationships/image" Target="../media/image264.png"/><Relationship Id="rId395" Type="http://schemas.openxmlformats.org/officeDocument/2006/relationships/image" Target="../media/image285.png"/><Relationship Id="rId409" Type="http://schemas.openxmlformats.org/officeDocument/2006/relationships/image" Target="../media/image292.png"/><Relationship Id="rId92" Type="http://schemas.openxmlformats.org/officeDocument/2006/relationships/customXml" Target="../ink/ink134.xml"/><Relationship Id="rId213" Type="http://schemas.openxmlformats.org/officeDocument/2006/relationships/image" Target="../media/image194.png"/><Relationship Id="rId420" Type="http://schemas.openxmlformats.org/officeDocument/2006/relationships/customXml" Target="../ink/ink298.xml"/><Relationship Id="rId255" Type="http://schemas.openxmlformats.org/officeDocument/2006/relationships/image" Target="../media/image215.png"/><Relationship Id="rId297" Type="http://schemas.openxmlformats.org/officeDocument/2006/relationships/image" Target="../media/image236.png"/><Relationship Id="rId462" Type="http://schemas.openxmlformats.org/officeDocument/2006/relationships/customXml" Target="../ink/ink319.xml"/><Relationship Id="rId518" Type="http://schemas.openxmlformats.org/officeDocument/2006/relationships/customXml" Target="../ink/ink347.xml"/><Relationship Id="rId115" Type="http://schemas.openxmlformats.org/officeDocument/2006/relationships/image" Target="../media/image145.png"/><Relationship Id="rId157" Type="http://schemas.openxmlformats.org/officeDocument/2006/relationships/image" Target="../media/image166.png"/><Relationship Id="rId322" Type="http://schemas.openxmlformats.org/officeDocument/2006/relationships/customXml" Target="../ink/ink249.xml"/><Relationship Id="rId364" Type="http://schemas.openxmlformats.org/officeDocument/2006/relationships/customXml" Target="../ink/ink270.xml"/><Relationship Id="rId61" Type="http://schemas.openxmlformats.org/officeDocument/2006/relationships/image" Target="../media/image118.png"/><Relationship Id="rId199" Type="http://schemas.openxmlformats.org/officeDocument/2006/relationships/image" Target="../media/image187.png"/><Relationship Id="rId19" Type="http://schemas.openxmlformats.org/officeDocument/2006/relationships/image" Target="../media/image97.png"/><Relationship Id="rId224" Type="http://schemas.openxmlformats.org/officeDocument/2006/relationships/customXml" Target="../ink/ink200.xml"/><Relationship Id="rId266" Type="http://schemas.openxmlformats.org/officeDocument/2006/relationships/customXml" Target="../ink/ink221.xml"/><Relationship Id="rId431" Type="http://schemas.openxmlformats.org/officeDocument/2006/relationships/image" Target="../media/image303.png"/><Relationship Id="rId473" Type="http://schemas.openxmlformats.org/officeDocument/2006/relationships/image" Target="../media/image324.png"/><Relationship Id="rId529" Type="http://schemas.openxmlformats.org/officeDocument/2006/relationships/image" Target="../media/image352.png"/><Relationship Id="rId30" Type="http://schemas.openxmlformats.org/officeDocument/2006/relationships/customXml" Target="../ink/ink103.xml"/><Relationship Id="rId126" Type="http://schemas.openxmlformats.org/officeDocument/2006/relationships/customXml" Target="../ink/ink151.xml"/><Relationship Id="rId168" Type="http://schemas.openxmlformats.org/officeDocument/2006/relationships/customXml" Target="../ink/ink172.xml"/><Relationship Id="rId333" Type="http://schemas.openxmlformats.org/officeDocument/2006/relationships/image" Target="../media/image254.png"/><Relationship Id="rId540" Type="http://schemas.openxmlformats.org/officeDocument/2006/relationships/customXml" Target="../ink/ink358.xml"/><Relationship Id="rId72" Type="http://schemas.openxmlformats.org/officeDocument/2006/relationships/customXml" Target="../ink/ink124.xml"/><Relationship Id="rId375" Type="http://schemas.openxmlformats.org/officeDocument/2006/relationships/image" Target="../media/image275.png"/><Relationship Id="rId3" Type="http://schemas.openxmlformats.org/officeDocument/2006/relationships/image" Target="../media/image89.png"/><Relationship Id="rId235" Type="http://schemas.openxmlformats.org/officeDocument/2006/relationships/image" Target="../media/image205.png"/><Relationship Id="rId277" Type="http://schemas.openxmlformats.org/officeDocument/2006/relationships/image" Target="../media/image226.png"/><Relationship Id="rId400" Type="http://schemas.openxmlformats.org/officeDocument/2006/relationships/customXml" Target="../ink/ink288.xml"/><Relationship Id="rId442" Type="http://schemas.openxmlformats.org/officeDocument/2006/relationships/customXml" Target="../ink/ink309.xml"/><Relationship Id="rId484" Type="http://schemas.openxmlformats.org/officeDocument/2006/relationships/customXml" Target="../ink/ink330.xml"/><Relationship Id="rId137" Type="http://schemas.openxmlformats.org/officeDocument/2006/relationships/image" Target="../media/image156.png"/><Relationship Id="rId302" Type="http://schemas.openxmlformats.org/officeDocument/2006/relationships/customXml" Target="../ink/ink239.xml"/><Relationship Id="rId344" Type="http://schemas.openxmlformats.org/officeDocument/2006/relationships/customXml" Target="../ink/ink260.xml"/><Relationship Id="rId41" Type="http://schemas.openxmlformats.org/officeDocument/2006/relationships/image" Target="../media/image108.png"/><Relationship Id="rId83" Type="http://schemas.openxmlformats.org/officeDocument/2006/relationships/image" Target="../media/image129.png"/><Relationship Id="rId179" Type="http://schemas.openxmlformats.org/officeDocument/2006/relationships/image" Target="../media/image177.png"/><Relationship Id="rId386" Type="http://schemas.openxmlformats.org/officeDocument/2006/relationships/customXml" Target="../ink/ink281.xml"/><Relationship Id="rId551" Type="http://schemas.openxmlformats.org/officeDocument/2006/relationships/image" Target="../media/image363.png"/><Relationship Id="rId190" Type="http://schemas.openxmlformats.org/officeDocument/2006/relationships/customXml" Target="../ink/ink183.xml"/><Relationship Id="rId204" Type="http://schemas.openxmlformats.org/officeDocument/2006/relationships/customXml" Target="../ink/ink190.xml"/><Relationship Id="rId246" Type="http://schemas.openxmlformats.org/officeDocument/2006/relationships/customXml" Target="../ink/ink211.xml"/><Relationship Id="rId288" Type="http://schemas.openxmlformats.org/officeDocument/2006/relationships/customXml" Target="../ink/ink232.xml"/><Relationship Id="rId411" Type="http://schemas.openxmlformats.org/officeDocument/2006/relationships/image" Target="../media/image293.png"/><Relationship Id="rId453" Type="http://schemas.openxmlformats.org/officeDocument/2006/relationships/image" Target="../media/image314.png"/><Relationship Id="rId509" Type="http://schemas.openxmlformats.org/officeDocument/2006/relationships/image" Target="../media/image342.png"/><Relationship Id="rId106" Type="http://schemas.openxmlformats.org/officeDocument/2006/relationships/customXml" Target="../ink/ink141.xml"/><Relationship Id="rId313" Type="http://schemas.openxmlformats.org/officeDocument/2006/relationships/image" Target="../media/image244.png"/><Relationship Id="rId495" Type="http://schemas.openxmlformats.org/officeDocument/2006/relationships/image" Target="../media/image335.png"/><Relationship Id="rId10" Type="http://schemas.openxmlformats.org/officeDocument/2006/relationships/customXml" Target="../ink/ink93.xml"/><Relationship Id="rId52" Type="http://schemas.openxmlformats.org/officeDocument/2006/relationships/customXml" Target="../ink/ink114.xml"/><Relationship Id="rId94" Type="http://schemas.openxmlformats.org/officeDocument/2006/relationships/customXml" Target="../ink/ink135.xml"/><Relationship Id="rId148" Type="http://schemas.openxmlformats.org/officeDocument/2006/relationships/customXml" Target="../ink/ink162.xml"/><Relationship Id="rId355" Type="http://schemas.openxmlformats.org/officeDocument/2006/relationships/image" Target="../media/image265.png"/><Relationship Id="rId397" Type="http://schemas.openxmlformats.org/officeDocument/2006/relationships/image" Target="../media/image286.png"/><Relationship Id="rId520" Type="http://schemas.openxmlformats.org/officeDocument/2006/relationships/customXml" Target="../ink/ink348.xml"/><Relationship Id="rId215" Type="http://schemas.openxmlformats.org/officeDocument/2006/relationships/image" Target="../media/image195.png"/><Relationship Id="rId257" Type="http://schemas.openxmlformats.org/officeDocument/2006/relationships/image" Target="../media/image216.png"/><Relationship Id="rId422" Type="http://schemas.openxmlformats.org/officeDocument/2006/relationships/customXml" Target="../ink/ink299.xml"/><Relationship Id="rId464" Type="http://schemas.openxmlformats.org/officeDocument/2006/relationships/customXml" Target="../ink/ink320.xml"/><Relationship Id="rId299" Type="http://schemas.openxmlformats.org/officeDocument/2006/relationships/image" Target="../media/image237.png"/><Relationship Id="rId63" Type="http://schemas.openxmlformats.org/officeDocument/2006/relationships/image" Target="../media/image119.png"/><Relationship Id="rId159" Type="http://schemas.openxmlformats.org/officeDocument/2006/relationships/image" Target="../media/image167.png"/><Relationship Id="rId366" Type="http://schemas.openxmlformats.org/officeDocument/2006/relationships/customXml" Target="../ink/ink271.xml"/><Relationship Id="rId226" Type="http://schemas.openxmlformats.org/officeDocument/2006/relationships/customXml" Target="../ink/ink201.xml"/><Relationship Id="rId433" Type="http://schemas.openxmlformats.org/officeDocument/2006/relationships/image" Target="../media/image304.png"/><Relationship Id="rId74" Type="http://schemas.openxmlformats.org/officeDocument/2006/relationships/customXml" Target="../ink/ink125.xml"/><Relationship Id="rId377" Type="http://schemas.openxmlformats.org/officeDocument/2006/relationships/image" Target="../media/image276.png"/><Relationship Id="rId500" Type="http://schemas.openxmlformats.org/officeDocument/2006/relationships/customXml" Target="../ink/ink338.xml"/><Relationship Id="rId5" Type="http://schemas.openxmlformats.org/officeDocument/2006/relationships/image" Target="../media/image90.png"/><Relationship Id="rId237" Type="http://schemas.openxmlformats.org/officeDocument/2006/relationships/image" Target="../media/image206.png"/><Relationship Id="rId444" Type="http://schemas.openxmlformats.org/officeDocument/2006/relationships/customXml" Target="../ink/ink310.xml"/><Relationship Id="rId290" Type="http://schemas.openxmlformats.org/officeDocument/2006/relationships/customXml" Target="../ink/ink233.xml"/><Relationship Id="rId304" Type="http://schemas.openxmlformats.org/officeDocument/2006/relationships/customXml" Target="../ink/ink240.xml"/><Relationship Id="rId388" Type="http://schemas.openxmlformats.org/officeDocument/2006/relationships/customXml" Target="../ink/ink282.xml"/><Relationship Id="rId511" Type="http://schemas.openxmlformats.org/officeDocument/2006/relationships/image" Target="../media/image343.png"/><Relationship Id="rId85" Type="http://schemas.openxmlformats.org/officeDocument/2006/relationships/image" Target="../media/image130.png"/><Relationship Id="rId150" Type="http://schemas.openxmlformats.org/officeDocument/2006/relationships/customXml" Target="../ink/ink163.xml"/><Relationship Id="rId248" Type="http://schemas.openxmlformats.org/officeDocument/2006/relationships/customXml" Target="../ink/ink212.xml"/><Relationship Id="rId455" Type="http://schemas.openxmlformats.org/officeDocument/2006/relationships/image" Target="../media/image315.png"/><Relationship Id="rId12" Type="http://schemas.openxmlformats.org/officeDocument/2006/relationships/customXml" Target="../ink/ink94.xml"/><Relationship Id="rId108" Type="http://schemas.openxmlformats.org/officeDocument/2006/relationships/customXml" Target="../ink/ink142.xml"/><Relationship Id="rId315" Type="http://schemas.openxmlformats.org/officeDocument/2006/relationships/image" Target="../media/image245.png"/><Relationship Id="rId522" Type="http://schemas.openxmlformats.org/officeDocument/2006/relationships/customXml" Target="../ink/ink34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3.png"/><Relationship Id="rId299" Type="http://schemas.openxmlformats.org/officeDocument/2006/relationships/image" Target="../media/image514.png"/><Relationship Id="rId21" Type="http://schemas.openxmlformats.org/officeDocument/2006/relationships/image" Target="../media/image375.png"/><Relationship Id="rId63" Type="http://schemas.openxmlformats.org/officeDocument/2006/relationships/image" Target="../media/image396.png"/><Relationship Id="rId159" Type="http://schemas.openxmlformats.org/officeDocument/2006/relationships/image" Target="../media/image444.png"/><Relationship Id="rId324" Type="http://schemas.openxmlformats.org/officeDocument/2006/relationships/customXml" Target="../ink/ink527.xml"/><Relationship Id="rId366" Type="http://schemas.openxmlformats.org/officeDocument/2006/relationships/customXml" Target="../ink/ink548.xml"/><Relationship Id="rId170" Type="http://schemas.openxmlformats.org/officeDocument/2006/relationships/customXml" Target="../ink/ink450.xml"/><Relationship Id="rId226" Type="http://schemas.openxmlformats.org/officeDocument/2006/relationships/customXml" Target="../ink/ink478.xml"/><Relationship Id="rId433" Type="http://schemas.openxmlformats.org/officeDocument/2006/relationships/image" Target="../media/image581.png"/><Relationship Id="rId268" Type="http://schemas.openxmlformats.org/officeDocument/2006/relationships/customXml" Target="../ink/ink499.xml"/><Relationship Id="rId475" Type="http://schemas.openxmlformats.org/officeDocument/2006/relationships/image" Target="../media/image602.png"/><Relationship Id="rId32" Type="http://schemas.openxmlformats.org/officeDocument/2006/relationships/customXml" Target="../ink/ink381.xml"/><Relationship Id="rId74" Type="http://schemas.openxmlformats.org/officeDocument/2006/relationships/customXml" Target="../ink/ink402.xml"/><Relationship Id="rId128" Type="http://schemas.openxmlformats.org/officeDocument/2006/relationships/customXml" Target="../ink/ink429.xml"/><Relationship Id="rId335" Type="http://schemas.openxmlformats.org/officeDocument/2006/relationships/image" Target="../media/image532.png"/><Relationship Id="rId377" Type="http://schemas.openxmlformats.org/officeDocument/2006/relationships/image" Target="../media/image553.png"/><Relationship Id="rId500" Type="http://schemas.openxmlformats.org/officeDocument/2006/relationships/customXml" Target="../ink/ink615.xml"/><Relationship Id="rId5" Type="http://schemas.openxmlformats.org/officeDocument/2006/relationships/image" Target="../media/image367.png"/><Relationship Id="rId181" Type="http://schemas.openxmlformats.org/officeDocument/2006/relationships/image" Target="../media/image455.png"/><Relationship Id="rId237" Type="http://schemas.openxmlformats.org/officeDocument/2006/relationships/image" Target="../media/image483.png"/><Relationship Id="rId402" Type="http://schemas.openxmlformats.org/officeDocument/2006/relationships/customXml" Target="../ink/ink566.xml"/><Relationship Id="rId279" Type="http://schemas.openxmlformats.org/officeDocument/2006/relationships/image" Target="../media/image504.png"/><Relationship Id="rId444" Type="http://schemas.openxmlformats.org/officeDocument/2006/relationships/customXml" Target="../ink/ink587.xml"/><Relationship Id="rId486" Type="http://schemas.openxmlformats.org/officeDocument/2006/relationships/customXml" Target="../ink/ink608.xml"/><Relationship Id="rId43" Type="http://schemas.openxmlformats.org/officeDocument/2006/relationships/image" Target="../media/image386.png"/><Relationship Id="rId139" Type="http://schemas.openxmlformats.org/officeDocument/2006/relationships/image" Target="../media/image434.png"/><Relationship Id="rId290" Type="http://schemas.openxmlformats.org/officeDocument/2006/relationships/customXml" Target="../ink/ink510.xml"/><Relationship Id="rId304" Type="http://schemas.openxmlformats.org/officeDocument/2006/relationships/customXml" Target="../ink/ink517.xml"/><Relationship Id="rId346" Type="http://schemas.openxmlformats.org/officeDocument/2006/relationships/customXml" Target="../ink/ink538.xml"/><Relationship Id="rId388" Type="http://schemas.openxmlformats.org/officeDocument/2006/relationships/customXml" Target="../ink/ink559.xml"/><Relationship Id="rId511" Type="http://schemas.openxmlformats.org/officeDocument/2006/relationships/image" Target="../media/image620.png"/><Relationship Id="rId85" Type="http://schemas.openxmlformats.org/officeDocument/2006/relationships/image" Target="../media/image407.png"/><Relationship Id="rId150" Type="http://schemas.openxmlformats.org/officeDocument/2006/relationships/customXml" Target="../ink/ink440.xml"/><Relationship Id="rId192" Type="http://schemas.openxmlformats.org/officeDocument/2006/relationships/customXml" Target="../ink/ink461.xml"/><Relationship Id="rId206" Type="http://schemas.openxmlformats.org/officeDocument/2006/relationships/customXml" Target="../ink/ink468.xml"/><Relationship Id="rId413" Type="http://schemas.openxmlformats.org/officeDocument/2006/relationships/image" Target="../media/image571.png"/><Relationship Id="rId248" Type="http://schemas.openxmlformats.org/officeDocument/2006/relationships/customXml" Target="../ink/ink489.xml"/><Relationship Id="rId455" Type="http://schemas.openxmlformats.org/officeDocument/2006/relationships/image" Target="../media/image592.png"/><Relationship Id="rId497" Type="http://schemas.openxmlformats.org/officeDocument/2006/relationships/image" Target="../media/image613.png"/><Relationship Id="rId12" Type="http://schemas.openxmlformats.org/officeDocument/2006/relationships/customXml" Target="../ink/ink371.xml"/><Relationship Id="rId108" Type="http://schemas.openxmlformats.org/officeDocument/2006/relationships/customXml" Target="../ink/ink419.xml"/><Relationship Id="rId315" Type="http://schemas.openxmlformats.org/officeDocument/2006/relationships/image" Target="../media/image522.png"/><Relationship Id="rId357" Type="http://schemas.openxmlformats.org/officeDocument/2006/relationships/image" Target="../media/image543.png"/><Relationship Id="rId54" Type="http://schemas.openxmlformats.org/officeDocument/2006/relationships/customXml" Target="../ink/ink392.xml"/><Relationship Id="rId96" Type="http://schemas.openxmlformats.org/officeDocument/2006/relationships/customXml" Target="../ink/ink413.xml"/><Relationship Id="rId161" Type="http://schemas.openxmlformats.org/officeDocument/2006/relationships/image" Target="../media/image445.png"/><Relationship Id="rId217" Type="http://schemas.openxmlformats.org/officeDocument/2006/relationships/image" Target="../media/image473.png"/><Relationship Id="rId399" Type="http://schemas.openxmlformats.org/officeDocument/2006/relationships/image" Target="../media/image564.png"/><Relationship Id="rId259" Type="http://schemas.openxmlformats.org/officeDocument/2006/relationships/image" Target="../media/image494.png"/><Relationship Id="rId424" Type="http://schemas.openxmlformats.org/officeDocument/2006/relationships/customXml" Target="../ink/ink577.xml"/><Relationship Id="rId466" Type="http://schemas.openxmlformats.org/officeDocument/2006/relationships/customXml" Target="../ink/ink598.xml"/><Relationship Id="rId23" Type="http://schemas.openxmlformats.org/officeDocument/2006/relationships/image" Target="../media/image376.png"/><Relationship Id="rId119" Type="http://schemas.openxmlformats.org/officeDocument/2006/relationships/image" Target="../media/image424.png"/><Relationship Id="rId270" Type="http://schemas.openxmlformats.org/officeDocument/2006/relationships/customXml" Target="../ink/ink500.xml"/><Relationship Id="rId326" Type="http://schemas.openxmlformats.org/officeDocument/2006/relationships/customXml" Target="../ink/ink528.xml"/><Relationship Id="rId65" Type="http://schemas.openxmlformats.org/officeDocument/2006/relationships/image" Target="../media/image397.png"/><Relationship Id="rId130" Type="http://schemas.openxmlformats.org/officeDocument/2006/relationships/customXml" Target="../ink/ink430.xml"/><Relationship Id="rId368" Type="http://schemas.openxmlformats.org/officeDocument/2006/relationships/customXml" Target="../ink/ink549.xml"/><Relationship Id="rId172" Type="http://schemas.openxmlformats.org/officeDocument/2006/relationships/customXml" Target="../ink/ink451.xml"/><Relationship Id="rId228" Type="http://schemas.openxmlformats.org/officeDocument/2006/relationships/customXml" Target="../ink/ink479.xml"/><Relationship Id="rId435" Type="http://schemas.openxmlformats.org/officeDocument/2006/relationships/image" Target="../media/image582.png"/><Relationship Id="rId477" Type="http://schemas.openxmlformats.org/officeDocument/2006/relationships/image" Target="../media/image603.png"/><Relationship Id="rId281" Type="http://schemas.openxmlformats.org/officeDocument/2006/relationships/image" Target="../media/image505.png"/><Relationship Id="rId337" Type="http://schemas.openxmlformats.org/officeDocument/2006/relationships/image" Target="../media/image533.png"/><Relationship Id="rId502" Type="http://schemas.openxmlformats.org/officeDocument/2006/relationships/customXml" Target="../ink/ink616.xml"/><Relationship Id="rId34" Type="http://schemas.openxmlformats.org/officeDocument/2006/relationships/customXml" Target="../ink/ink382.xml"/><Relationship Id="rId76" Type="http://schemas.openxmlformats.org/officeDocument/2006/relationships/customXml" Target="../ink/ink403.xml"/><Relationship Id="rId141" Type="http://schemas.openxmlformats.org/officeDocument/2006/relationships/image" Target="../media/image435.png"/><Relationship Id="rId379" Type="http://schemas.openxmlformats.org/officeDocument/2006/relationships/image" Target="../media/image554.png"/><Relationship Id="rId7" Type="http://schemas.openxmlformats.org/officeDocument/2006/relationships/image" Target="../media/image368.png"/><Relationship Id="rId183" Type="http://schemas.openxmlformats.org/officeDocument/2006/relationships/image" Target="../media/image456.png"/><Relationship Id="rId239" Type="http://schemas.openxmlformats.org/officeDocument/2006/relationships/image" Target="../media/image484.png"/><Relationship Id="rId390" Type="http://schemas.openxmlformats.org/officeDocument/2006/relationships/customXml" Target="../ink/ink560.xml"/><Relationship Id="rId404" Type="http://schemas.openxmlformats.org/officeDocument/2006/relationships/customXml" Target="../ink/ink567.xml"/><Relationship Id="rId446" Type="http://schemas.openxmlformats.org/officeDocument/2006/relationships/customXml" Target="../ink/ink588.xml"/><Relationship Id="rId250" Type="http://schemas.openxmlformats.org/officeDocument/2006/relationships/customXml" Target="../ink/ink490.xml"/><Relationship Id="rId292" Type="http://schemas.openxmlformats.org/officeDocument/2006/relationships/customXml" Target="../ink/ink511.xml"/><Relationship Id="rId306" Type="http://schemas.openxmlformats.org/officeDocument/2006/relationships/customXml" Target="../ink/ink518.xml"/><Relationship Id="rId488" Type="http://schemas.openxmlformats.org/officeDocument/2006/relationships/customXml" Target="../ink/ink609.xml"/><Relationship Id="rId45" Type="http://schemas.openxmlformats.org/officeDocument/2006/relationships/image" Target="../media/image387.png"/><Relationship Id="rId87" Type="http://schemas.openxmlformats.org/officeDocument/2006/relationships/image" Target="../media/image408.png"/><Relationship Id="rId110" Type="http://schemas.openxmlformats.org/officeDocument/2006/relationships/customXml" Target="../ink/ink420.xml"/><Relationship Id="rId348" Type="http://schemas.openxmlformats.org/officeDocument/2006/relationships/customXml" Target="../ink/ink539.xml"/><Relationship Id="rId152" Type="http://schemas.openxmlformats.org/officeDocument/2006/relationships/customXml" Target="../ink/ink441.xml"/><Relationship Id="rId194" Type="http://schemas.openxmlformats.org/officeDocument/2006/relationships/customXml" Target="../ink/ink462.xml"/><Relationship Id="rId208" Type="http://schemas.openxmlformats.org/officeDocument/2006/relationships/customXml" Target="../ink/ink469.xml"/><Relationship Id="rId415" Type="http://schemas.openxmlformats.org/officeDocument/2006/relationships/image" Target="../media/image572.png"/><Relationship Id="rId457" Type="http://schemas.openxmlformats.org/officeDocument/2006/relationships/image" Target="../media/image593.png"/><Relationship Id="rId261" Type="http://schemas.openxmlformats.org/officeDocument/2006/relationships/image" Target="../media/image495.png"/><Relationship Id="rId499" Type="http://schemas.openxmlformats.org/officeDocument/2006/relationships/image" Target="../media/image614.png"/><Relationship Id="rId14" Type="http://schemas.openxmlformats.org/officeDocument/2006/relationships/customXml" Target="../ink/ink372.xml"/><Relationship Id="rId56" Type="http://schemas.openxmlformats.org/officeDocument/2006/relationships/customXml" Target="../ink/ink393.xml"/><Relationship Id="rId317" Type="http://schemas.openxmlformats.org/officeDocument/2006/relationships/image" Target="../media/image523.png"/><Relationship Id="rId359" Type="http://schemas.openxmlformats.org/officeDocument/2006/relationships/image" Target="../media/image544.png"/><Relationship Id="rId98" Type="http://schemas.openxmlformats.org/officeDocument/2006/relationships/customXml" Target="../ink/ink414.xml"/><Relationship Id="rId121" Type="http://schemas.openxmlformats.org/officeDocument/2006/relationships/image" Target="../media/image425.png"/><Relationship Id="rId163" Type="http://schemas.openxmlformats.org/officeDocument/2006/relationships/image" Target="../media/image446.png"/><Relationship Id="rId219" Type="http://schemas.openxmlformats.org/officeDocument/2006/relationships/image" Target="../media/image474.png"/><Relationship Id="rId370" Type="http://schemas.openxmlformats.org/officeDocument/2006/relationships/customXml" Target="../ink/ink550.xml"/><Relationship Id="rId426" Type="http://schemas.openxmlformats.org/officeDocument/2006/relationships/customXml" Target="../ink/ink578.xml"/><Relationship Id="rId230" Type="http://schemas.openxmlformats.org/officeDocument/2006/relationships/customXml" Target="../ink/ink480.xml"/><Relationship Id="rId468" Type="http://schemas.openxmlformats.org/officeDocument/2006/relationships/customXml" Target="../ink/ink599.xml"/><Relationship Id="rId25" Type="http://schemas.openxmlformats.org/officeDocument/2006/relationships/image" Target="../media/image377.png"/><Relationship Id="rId67" Type="http://schemas.openxmlformats.org/officeDocument/2006/relationships/image" Target="../media/image398.png"/><Relationship Id="rId272" Type="http://schemas.openxmlformats.org/officeDocument/2006/relationships/customXml" Target="../ink/ink501.xml"/><Relationship Id="rId328" Type="http://schemas.openxmlformats.org/officeDocument/2006/relationships/customXml" Target="../ink/ink529.xml"/><Relationship Id="rId132" Type="http://schemas.openxmlformats.org/officeDocument/2006/relationships/customXml" Target="../ink/ink431.xml"/><Relationship Id="rId174" Type="http://schemas.openxmlformats.org/officeDocument/2006/relationships/customXml" Target="../ink/ink452.xml"/><Relationship Id="rId381" Type="http://schemas.openxmlformats.org/officeDocument/2006/relationships/image" Target="../media/image555.png"/><Relationship Id="rId241" Type="http://schemas.openxmlformats.org/officeDocument/2006/relationships/image" Target="../media/image485.png"/><Relationship Id="rId437" Type="http://schemas.openxmlformats.org/officeDocument/2006/relationships/image" Target="../media/image583.png"/><Relationship Id="rId479" Type="http://schemas.openxmlformats.org/officeDocument/2006/relationships/image" Target="../media/image604.png"/><Relationship Id="rId36" Type="http://schemas.openxmlformats.org/officeDocument/2006/relationships/customXml" Target="../ink/ink383.xml"/><Relationship Id="rId283" Type="http://schemas.openxmlformats.org/officeDocument/2006/relationships/image" Target="../media/image506.png"/><Relationship Id="rId339" Type="http://schemas.openxmlformats.org/officeDocument/2006/relationships/image" Target="../media/image534.png"/><Relationship Id="rId490" Type="http://schemas.openxmlformats.org/officeDocument/2006/relationships/customXml" Target="../ink/ink610.xml"/><Relationship Id="rId504" Type="http://schemas.openxmlformats.org/officeDocument/2006/relationships/customXml" Target="../ink/ink617.xml"/><Relationship Id="rId78" Type="http://schemas.openxmlformats.org/officeDocument/2006/relationships/customXml" Target="../ink/ink404.xml"/><Relationship Id="rId101" Type="http://schemas.openxmlformats.org/officeDocument/2006/relationships/image" Target="../media/image415.png"/><Relationship Id="rId143" Type="http://schemas.openxmlformats.org/officeDocument/2006/relationships/image" Target="../media/image436.png"/><Relationship Id="rId185" Type="http://schemas.openxmlformats.org/officeDocument/2006/relationships/image" Target="../media/image457.png"/><Relationship Id="rId350" Type="http://schemas.openxmlformats.org/officeDocument/2006/relationships/customXml" Target="../ink/ink540.xml"/><Relationship Id="rId406" Type="http://schemas.openxmlformats.org/officeDocument/2006/relationships/customXml" Target="../ink/ink568.xml"/><Relationship Id="rId9" Type="http://schemas.openxmlformats.org/officeDocument/2006/relationships/image" Target="../media/image369.png"/><Relationship Id="rId210" Type="http://schemas.openxmlformats.org/officeDocument/2006/relationships/customXml" Target="../ink/ink470.xml"/><Relationship Id="rId392" Type="http://schemas.openxmlformats.org/officeDocument/2006/relationships/customXml" Target="../ink/ink561.xml"/><Relationship Id="rId448" Type="http://schemas.openxmlformats.org/officeDocument/2006/relationships/customXml" Target="../ink/ink589.xml"/><Relationship Id="rId252" Type="http://schemas.openxmlformats.org/officeDocument/2006/relationships/customXml" Target="../ink/ink491.xml"/><Relationship Id="rId294" Type="http://schemas.openxmlformats.org/officeDocument/2006/relationships/customXml" Target="../ink/ink512.xml"/><Relationship Id="rId308" Type="http://schemas.openxmlformats.org/officeDocument/2006/relationships/customXml" Target="../ink/ink519.xml"/><Relationship Id="rId47" Type="http://schemas.openxmlformats.org/officeDocument/2006/relationships/image" Target="../media/image388.png"/><Relationship Id="rId89" Type="http://schemas.openxmlformats.org/officeDocument/2006/relationships/image" Target="../media/image409.png"/><Relationship Id="rId112" Type="http://schemas.openxmlformats.org/officeDocument/2006/relationships/customXml" Target="../ink/ink421.xml"/><Relationship Id="rId154" Type="http://schemas.openxmlformats.org/officeDocument/2006/relationships/customXml" Target="../ink/ink442.xml"/><Relationship Id="rId361" Type="http://schemas.openxmlformats.org/officeDocument/2006/relationships/image" Target="../media/image545.png"/><Relationship Id="rId196" Type="http://schemas.openxmlformats.org/officeDocument/2006/relationships/customXml" Target="../ink/ink463.xml"/><Relationship Id="rId417" Type="http://schemas.openxmlformats.org/officeDocument/2006/relationships/image" Target="../media/image573.png"/><Relationship Id="rId459" Type="http://schemas.openxmlformats.org/officeDocument/2006/relationships/image" Target="../media/image594.png"/><Relationship Id="rId16" Type="http://schemas.openxmlformats.org/officeDocument/2006/relationships/customXml" Target="../ink/ink373.xml"/><Relationship Id="rId221" Type="http://schemas.openxmlformats.org/officeDocument/2006/relationships/image" Target="../media/image475.png"/><Relationship Id="rId263" Type="http://schemas.openxmlformats.org/officeDocument/2006/relationships/image" Target="../media/image496.png"/><Relationship Id="rId319" Type="http://schemas.openxmlformats.org/officeDocument/2006/relationships/image" Target="../media/image524.png"/><Relationship Id="rId470" Type="http://schemas.openxmlformats.org/officeDocument/2006/relationships/customXml" Target="../ink/ink600.xml"/><Relationship Id="rId58" Type="http://schemas.openxmlformats.org/officeDocument/2006/relationships/customXml" Target="../ink/ink394.xml"/><Relationship Id="rId123" Type="http://schemas.openxmlformats.org/officeDocument/2006/relationships/image" Target="../media/image426.png"/><Relationship Id="rId330" Type="http://schemas.openxmlformats.org/officeDocument/2006/relationships/customXml" Target="../ink/ink530.xml"/><Relationship Id="rId165" Type="http://schemas.openxmlformats.org/officeDocument/2006/relationships/image" Target="../media/image447.png"/><Relationship Id="rId372" Type="http://schemas.openxmlformats.org/officeDocument/2006/relationships/customXml" Target="../ink/ink551.xml"/><Relationship Id="rId428" Type="http://schemas.openxmlformats.org/officeDocument/2006/relationships/customXml" Target="../ink/ink579.xml"/><Relationship Id="rId232" Type="http://schemas.openxmlformats.org/officeDocument/2006/relationships/customXml" Target="../ink/ink481.xml"/><Relationship Id="rId274" Type="http://schemas.openxmlformats.org/officeDocument/2006/relationships/customXml" Target="../ink/ink502.xml"/><Relationship Id="rId481" Type="http://schemas.openxmlformats.org/officeDocument/2006/relationships/image" Target="../media/image605.png"/><Relationship Id="rId27" Type="http://schemas.openxmlformats.org/officeDocument/2006/relationships/image" Target="../media/image378.png"/><Relationship Id="rId69" Type="http://schemas.openxmlformats.org/officeDocument/2006/relationships/image" Target="../media/image399.png"/><Relationship Id="rId134" Type="http://schemas.openxmlformats.org/officeDocument/2006/relationships/customXml" Target="../ink/ink432.xml"/><Relationship Id="rId80" Type="http://schemas.openxmlformats.org/officeDocument/2006/relationships/customXml" Target="../ink/ink405.xml"/><Relationship Id="rId176" Type="http://schemas.openxmlformats.org/officeDocument/2006/relationships/customXml" Target="../ink/ink453.xml"/><Relationship Id="rId341" Type="http://schemas.openxmlformats.org/officeDocument/2006/relationships/image" Target="../media/image535.png"/><Relationship Id="rId383" Type="http://schemas.openxmlformats.org/officeDocument/2006/relationships/image" Target="../media/image556.png"/><Relationship Id="rId439" Type="http://schemas.openxmlformats.org/officeDocument/2006/relationships/image" Target="../media/image584.png"/><Relationship Id="rId201" Type="http://schemas.openxmlformats.org/officeDocument/2006/relationships/image" Target="../media/image465.png"/><Relationship Id="rId243" Type="http://schemas.openxmlformats.org/officeDocument/2006/relationships/image" Target="../media/image486.png"/><Relationship Id="rId285" Type="http://schemas.openxmlformats.org/officeDocument/2006/relationships/image" Target="../media/image507.png"/><Relationship Id="rId450" Type="http://schemas.openxmlformats.org/officeDocument/2006/relationships/customXml" Target="../ink/ink590.xml"/><Relationship Id="rId506" Type="http://schemas.openxmlformats.org/officeDocument/2006/relationships/customXml" Target="../ink/ink618.xml"/><Relationship Id="rId38" Type="http://schemas.openxmlformats.org/officeDocument/2006/relationships/customXml" Target="../ink/ink384.xml"/><Relationship Id="rId103" Type="http://schemas.openxmlformats.org/officeDocument/2006/relationships/image" Target="../media/image416.png"/><Relationship Id="rId310" Type="http://schemas.openxmlformats.org/officeDocument/2006/relationships/customXml" Target="../ink/ink520.xml"/><Relationship Id="rId492" Type="http://schemas.openxmlformats.org/officeDocument/2006/relationships/customXml" Target="../ink/ink611.xml"/><Relationship Id="rId91" Type="http://schemas.openxmlformats.org/officeDocument/2006/relationships/image" Target="../media/image410.png"/><Relationship Id="rId145" Type="http://schemas.openxmlformats.org/officeDocument/2006/relationships/image" Target="../media/image437.png"/><Relationship Id="rId187" Type="http://schemas.openxmlformats.org/officeDocument/2006/relationships/image" Target="../media/image458.png"/><Relationship Id="rId352" Type="http://schemas.openxmlformats.org/officeDocument/2006/relationships/customXml" Target="../ink/ink541.xml"/><Relationship Id="rId394" Type="http://schemas.openxmlformats.org/officeDocument/2006/relationships/customXml" Target="../ink/ink562.xml"/><Relationship Id="rId408" Type="http://schemas.openxmlformats.org/officeDocument/2006/relationships/customXml" Target="../ink/ink569.xml"/><Relationship Id="rId212" Type="http://schemas.openxmlformats.org/officeDocument/2006/relationships/customXml" Target="../ink/ink471.xml"/><Relationship Id="rId254" Type="http://schemas.openxmlformats.org/officeDocument/2006/relationships/customXml" Target="../ink/ink492.xml"/><Relationship Id="rId49" Type="http://schemas.openxmlformats.org/officeDocument/2006/relationships/image" Target="../media/image389.png"/><Relationship Id="rId114" Type="http://schemas.openxmlformats.org/officeDocument/2006/relationships/customXml" Target="../ink/ink422.xml"/><Relationship Id="rId296" Type="http://schemas.openxmlformats.org/officeDocument/2006/relationships/customXml" Target="../ink/ink513.xml"/><Relationship Id="rId461" Type="http://schemas.openxmlformats.org/officeDocument/2006/relationships/image" Target="../media/image595.png"/><Relationship Id="rId60" Type="http://schemas.openxmlformats.org/officeDocument/2006/relationships/customXml" Target="../ink/ink395.xml"/><Relationship Id="rId156" Type="http://schemas.openxmlformats.org/officeDocument/2006/relationships/customXml" Target="../ink/ink443.xml"/><Relationship Id="rId198" Type="http://schemas.openxmlformats.org/officeDocument/2006/relationships/customXml" Target="../ink/ink464.xml"/><Relationship Id="rId321" Type="http://schemas.openxmlformats.org/officeDocument/2006/relationships/image" Target="../media/image525.png"/><Relationship Id="rId363" Type="http://schemas.openxmlformats.org/officeDocument/2006/relationships/image" Target="../media/image546.png"/><Relationship Id="rId419" Type="http://schemas.openxmlformats.org/officeDocument/2006/relationships/image" Target="../media/image574.png"/><Relationship Id="rId223" Type="http://schemas.openxmlformats.org/officeDocument/2006/relationships/image" Target="../media/image476.png"/><Relationship Id="rId430" Type="http://schemas.openxmlformats.org/officeDocument/2006/relationships/customXml" Target="../ink/ink580.xml"/><Relationship Id="rId18" Type="http://schemas.openxmlformats.org/officeDocument/2006/relationships/customXml" Target="../ink/ink374.xml"/><Relationship Id="rId265" Type="http://schemas.openxmlformats.org/officeDocument/2006/relationships/image" Target="../media/image497.png"/><Relationship Id="rId472" Type="http://schemas.openxmlformats.org/officeDocument/2006/relationships/customXml" Target="../ink/ink601.xml"/><Relationship Id="rId125" Type="http://schemas.openxmlformats.org/officeDocument/2006/relationships/image" Target="../media/image427.png"/><Relationship Id="rId167" Type="http://schemas.openxmlformats.org/officeDocument/2006/relationships/image" Target="../media/image448.png"/><Relationship Id="rId332" Type="http://schemas.openxmlformats.org/officeDocument/2006/relationships/customXml" Target="../ink/ink531.xml"/><Relationship Id="rId374" Type="http://schemas.openxmlformats.org/officeDocument/2006/relationships/customXml" Target="../ink/ink552.xml"/><Relationship Id="rId71" Type="http://schemas.openxmlformats.org/officeDocument/2006/relationships/image" Target="../media/image400.png"/><Relationship Id="rId234" Type="http://schemas.openxmlformats.org/officeDocument/2006/relationships/customXml" Target="../ink/ink482.xml"/><Relationship Id="rId2" Type="http://schemas.openxmlformats.org/officeDocument/2006/relationships/customXml" Target="../ink/ink366.xml"/><Relationship Id="rId29" Type="http://schemas.openxmlformats.org/officeDocument/2006/relationships/image" Target="../media/image379.png"/><Relationship Id="rId276" Type="http://schemas.openxmlformats.org/officeDocument/2006/relationships/customXml" Target="../ink/ink503.xml"/><Relationship Id="rId441" Type="http://schemas.openxmlformats.org/officeDocument/2006/relationships/image" Target="../media/image585.png"/><Relationship Id="rId483" Type="http://schemas.openxmlformats.org/officeDocument/2006/relationships/image" Target="../media/image606.png"/><Relationship Id="rId40" Type="http://schemas.openxmlformats.org/officeDocument/2006/relationships/customXml" Target="../ink/ink385.xml"/><Relationship Id="rId136" Type="http://schemas.openxmlformats.org/officeDocument/2006/relationships/customXml" Target="../ink/ink433.xml"/><Relationship Id="rId178" Type="http://schemas.openxmlformats.org/officeDocument/2006/relationships/customXml" Target="../ink/ink454.xml"/><Relationship Id="rId301" Type="http://schemas.openxmlformats.org/officeDocument/2006/relationships/image" Target="../media/image515.png"/><Relationship Id="rId343" Type="http://schemas.openxmlformats.org/officeDocument/2006/relationships/image" Target="../media/image536.png"/><Relationship Id="rId82" Type="http://schemas.openxmlformats.org/officeDocument/2006/relationships/customXml" Target="../ink/ink406.xml"/><Relationship Id="rId203" Type="http://schemas.openxmlformats.org/officeDocument/2006/relationships/image" Target="../media/image466.png"/><Relationship Id="rId385" Type="http://schemas.openxmlformats.org/officeDocument/2006/relationships/image" Target="../media/image557.png"/><Relationship Id="rId245" Type="http://schemas.openxmlformats.org/officeDocument/2006/relationships/image" Target="../media/image487.png"/><Relationship Id="rId287" Type="http://schemas.openxmlformats.org/officeDocument/2006/relationships/image" Target="../media/image508.png"/><Relationship Id="rId410" Type="http://schemas.openxmlformats.org/officeDocument/2006/relationships/customXml" Target="../ink/ink570.xml"/><Relationship Id="rId452" Type="http://schemas.openxmlformats.org/officeDocument/2006/relationships/customXml" Target="../ink/ink591.xml"/><Relationship Id="rId494" Type="http://schemas.openxmlformats.org/officeDocument/2006/relationships/customXml" Target="../ink/ink612.xml"/><Relationship Id="rId508" Type="http://schemas.openxmlformats.org/officeDocument/2006/relationships/customXml" Target="../ink/ink619.xml"/><Relationship Id="rId105" Type="http://schemas.openxmlformats.org/officeDocument/2006/relationships/image" Target="../media/image417.png"/><Relationship Id="rId147" Type="http://schemas.openxmlformats.org/officeDocument/2006/relationships/image" Target="../media/image438.png"/><Relationship Id="rId312" Type="http://schemas.openxmlformats.org/officeDocument/2006/relationships/customXml" Target="../ink/ink521.xml"/><Relationship Id="rId354" Type="http://schemas.openxmlformats.org/officeDocument/2006/relationships/customXml" Target="../ink/ink542.xml"/><Relationship Id="rId51" Type="http://schemas.openxmlformats.org/officeDocument/2006/relationships/image" Target="../media/image390.png"/><Relationship Id="rId93" Type="http://schemas.openxmlformats.org/officeDocument/2006/relationships/image" Target="../media/image411.png"/><Relationship Id="rId189" Type="http://schemas.openxmlformats.org/officeDocument/2006/relationships/image" Target="../media/image459.png"/><Relationship Id="rId396" Type="http://schemas.openxmlformats.org/officeDocument/2006/relationships/customXml" Target="../ink/ink563.xml"/><Relationship Id="rId214" Type="http://schemas.openxmlformats.org/officeDocument/2006/relationships/customXml" Target="../ink/ink472.xml"/><Relationship Id="rId256" Type="http://schemas.openxmlformats.org/officeDocument/2006/relationships/customXml" Target="../ink/ink493.xml"/><Relationship Id="rId298" Type="http://schemas.openxmlformats.org/officeDocument/2006/relationships/customXml" Target="../ink/ink514.xml"/><Relationship Id="rId421" Type="http://schemas.openxmlformats.org/officeDocument/2006/relationships/image" Target="../media/image575.png"/><Relationship Id="rId463" Type="http://schemas.openxmlformats.org/officeDocument/2006/relationships/image" Target="../media/image596.png"/><Relationship Id="rId116" Type="http://schemas.openxmlformats.org/officeDocument/2006/relationships/customXml" Target="../ink/ink423.xml"/><Relationship Id="rId158" Type="http://schemas.openxmlformats.org/officeDocument/2006/relationships/customXml" Target="../ink/ink444.xml"/><Relationship Id="rId323" Type="http://schemas.openxmlformats.org/officeDocument/2006/relationships/image" Target="../media/image526.png"/><Relationship Id="rId20" Type="http://schemas.openxmlformats.org/officeDocument/2006/relationships/customXml" Target="../ink/ink375.xml"/><Relationship Id="rId62" Type="http://schemas.openxmlformats.org/officeDocument/2006/relationships/customXml" Target="../ink/ink396.xml"/><Relationship Id="rId365" Type="http://schemas.openxmlformats.org/officeDocument/2006/relationships/image" Target="../media/image547.png"/><Relationship Id="rId225" Type="http://schemas.openxmlformats.org/officeDocument/2006/relationships/image" Target="../media/image477.png"/><Relationship Id="rId267" Type="http://schemas.openxmlformats.org/officeDocument/2006/relationships/image" Target="../media/image498.png"/><Relationship Id="rId432" Type="http://schemas.openxmlformats.org/officeDocument/2006/relationships/customXml" Target="../ink/ink581.xml"/><Relationship Id="rId474" Type="http://schemas.openxmlformats.org/officeDocument/2006/relationships/customXml" Target="../ink/ink602.xml"/><Relationship Id="rId127" Type="http://schemas.openxmlformats.org/officeDocument/2006/relationships/image" Target="../media/image428.png"/><Relationship Id="rId31" Type="http://schemas.openxmlformats.org/officeDocument/2006/relationships/image" Target="../media/image380.png"/><Relationship Id="rId73" Type="http://schemas.openxmlformats.org/officeDocument/2006/relationships/image" Target="../media/image401.png"/><Relationship Id="rId169" Type="http://schemas.openxmlformats.org/officeDocument/2006/relationships/image" Target="../media/image449.png"/><Relationship Id="rId334" Type="http://schemas.openxmlformats.org/officeDocument/2006/relationships/customXml" Target="../ink/ink532.xml"/><Relationship Id="rId376" Type="http://schemas.openxmlformats.org/officeDocument/2006/relationships/customXml" Target="../ink/ink553.xml"/><Relationship Id="rId4" Type="http://schemas.openxmlformats.org/officeDocument/2006/relationships/customXml" Target="../ink/ink367.xml"/><Relationship Id="rId180" Type="http://schemas.openxmlformats.org/officeDocument/2006/relationships/customXml" Target="../ink/ink455.xml"/><Relationship Id="rId236" Type="http://schemas.openxmlformats.org/officeDocument/2006/relationships/customXml" Target="../ink/ink483.xml"/><Relationship Id="rId278" Type="http://schemas.openxmlformats.org/officeDocument/2006/relationships/customXml" Target="../ink/ink504.xml"/><Relationship Id="rId401" Type="http://schemas.openxmlformats.org/officeDocument/2006/relationships/image" Target="../media/image565.png"/><Relationship Id="rId443" Type="http://schemas.openxmlformats.org/officeDocument/2006/relationships/image" Target="../media/image586.png"/><Relationship Id="rId303" Type="http://schemas.openxmlformats.org/officeDocument/2006/relationships/image" Target="../media/image516.png"/><Relationship Id="rId485" Type="http://schemas.openxmlformats.org/officeDocument/2006/relationships/image" Target="../media/image607.png"/><Relationship Id="rId42" Type="http://schemas.openxmlformats.org/officeDocument/2006/relationships/customXml" Target="../ink/ink386.xml"/><Relationship Id="rId84" Type="http://schemas.openxmlformats.org/officeDocument/2006/relationships/customXml" Target="../ink/ink407.xml"/><Relationship Id="rId138" Type="http://schemas.openxmlformats.org/officeDocument/2006/relationships/customXml" Target="../ink/ink434.xml"/><Relationship Id="rId345" Type="http://schemas.openxmlformats.org/officeDocument/2006/relationships/image" Target="../media/image537.png"/><Relationship Id="rId387" Type="http://schemas.openxmlformats.org/officeDocument/2006/relationships/image" Target="../media/image558.png"/><Relationship Id="rId510" Type="http://schemas.openxmlformats.org/officeDocument/2006/relationships/customXml" Target="../ink/ink620.xml"/><Relationship Id="rId191" Type="http://schemas.openxmlformats.org/officeDocument/2006/relationships/image" Target="../media/image460.png"/><Relationship Id="rId205" Type="http://schemas.openxmlformats.org/officeDocument/2006/relationships/image" Target="../media/image467.png"/><Relationship Id="rId247" Type="http://schemas.openxmlformats.org/officeDocument/2006/relationships/image" Target="../media/image488.png"/><Relationship Id="rId412" Type="http://schemas.openxmlformats.org/officeDocument/2006/relationships/customXml" Target="../ink/ink571.xml"/><Relationship Id="rId107" Type="http://schemas.openxmlformats.org/officeDocument/2006/relationships/image" Target="../media/image418.png"/><Relationship Id="rId289" Type="http://schemas.openxmlformats.org/officeDocument/2006/relationships/image" Target="../media/image509.png"/><Relationship Id="rId454" Type="http://schemas.openxmlformats.org/officeDocument/2006/relationships/customXml" Target="../ink/ink592.xml"/><Relationship Id="rId496" Type="http://schemas.openxmlformats.org/officeDocument/2006/relationships/customXml" Target="../ink/ink613.xml"/><Relationship Id="rId11" Type="http://schemas.openxmlformats.org/officeDocument/2006/relationships/image" Target="../media/image370.png"/><Relationship Id="rId53" Type="http://schemas.openxmlformats.org/officeDocument/2006/relationships/image" Target="../media/image391.png"/><Relationship Id="rId149" Type="http://schemas.openxmlformats.org/officeDocument/2006/relationships/image" Target="../media/image439.png"/><Relationship Id="rId314" Type="http://schemas.openxmlformats.org/officeDocument/2006/relationships/customXml" Target="../ink/ink522.xml"/><Relationship Id="rId356" Type="http://schemas.openxmlformats.org/officeDocument/2006/relationships/customXml" Target="../ink/ink543.xml"/><Relationship Id="rId398" Type="http://schemas.openxmlformats.org/officeDocument/2006/relationships/customXml" Target="../ink/ink564.xml"/><Relationship Id="rId95" Type="http://schemas.openxmlformats.org/officeDocument/2006/relationships/image" Target="../media/image412.png"/><Relationship Id="rId160" Type="http://schemas.openxmlformats.org/officeDocument/2006/relationships/customXml" Target="../ink/ink445.xml"/><Relationship Id="rId216" Type="http://schemas.openxmlformats.org/officeDocument/2006/relationships/customXml" Target="../ink/ink473.xml"/><Relationship Id="rId423" Type="http://schemas.openxmlformats.org/officeDocument/2006/relationships/image" Target="../media/image576.png"/><Relationship Id="rId258" Type="http://schemas.openxmlformats.org/officeDocument/2006/relationships/customXml" Target="../ink/ink494.xml"/><Relationship Id="rId465" Type="http://schemas.openxmlformats.org/officeDocument/2006/relationships/image" Target="../media/image597.png"/><Relationship Id="rId22" Type="http://schemas.openxmlformats.org/officeDocument/2006/relationships/customXml" Target="../ink/ink376.xml"/><Relationship Id="rId64" Type="http://schemas.openxmlformats.org/officeDocument/2006/relationships/customXml" Target="../ink/ink397.xml"/><Relationship Id="rId118" Type="http://schemas.openxmlformats.org/officeDocument/2006/relationships/customXml" Target="../ink/ink424.xml"/><Relationship Id="rId325" Type="http://schemas.openxmlformats.org/officeDocument/2006/relationships/image" Target="../media/image527.png"/><Relationship Id="rId367" Type="http://schemas.openxmlformats.org/officeDocument/2006/relationships/image" Target="../media/image548.png"/><Relationship Id="rId171" Type="http://schemas.openxmlformats.org/officeDocument/2006/relationships/image" Target="../media/image450.png"/><Relationship Id="rId227" Type="http://schemas.openxmlformats.org/officeDocument/2006/relationships/image" Target="../media/image478.png"/><Relationship Id="rId269" Type="http://schemas.openxmlformats.org/officeDocument/2006/relationships/image" Target="../media/image499.png"/><Relationship Id="rId434" Type="http://schemas.openxmlformats.org/officeDocument/2006/relationships/customXml" Target="../ink/ink582.xml"/><Relationship Id="rId476" Type="http://schemas.openxmlformats.org/officeDocument/2006/relationships/customXml" Target="../ink/ink603.xml"/><Relationship Id="rId33" Type="http://schemas.openxmlformats.org/officeDocument/2006/relationships/image" Target="../media/image381.png"/><Relationship Id="rId129" Type="http://schemas.openxmlformats.org/officeDocument/2006/relationships/image" Target="../media/image429.png"/><Relationship Id="rId280" Type="http://schemas.openxmlformats.org/officeDocument/2006/relationships/customXml" Target="../ink/ink505.xml"/><Relationship Id="rId336" Type="http://schemas.openxmlformats.org/officeDocument/2006/relationships/customXml" Target="../ink/ink533.xml"/><Relationship Id="rId501" Type="http://schemas.openxmlformats.org/officeDocument/2006/relationships/image" Target="../media/image615.png"/><Relationship Id="rId75" Type="http://schemas.openxmlformats.org/officeDocument/2006/relationships/image" Target="../media/image402.png"/><Relationship Id="rId140" Type="http://schemas.openxmlformats.org/officeDocument/2006/relationships/customXml" Target="../ink/ink435.xml"/><Relationship Id="rId182" Type="http://schemas.openxmlformats.org/officeDocument/2006/relationships/customXml" Target="../ink/ink456.xml"/><Relationship Id="rId378" Type="http://schemas.openxmlformats.org/officeDocument/2006/relationships/customXml" Target="../ink/ink554.xml"/><Relationship Id="rId403" Type="http://schemas.openxmlformats.org/officeDocument/2006/relationships/image" Target="../media/image566.png"/><Relationship Id="rId6" Type="http://schemas.openxmlformats.org/officeDocument/2006/relationships/customXml" Target="../ink/ink368.xml"/><Relationship Id="rId238" Type="http://schemas.openxmlformats.org/officeDocument/2006/relationships/customXml" Target="../ink/ink484.xml"/><Relationship Id="rId445" Type="http://schemas.openxmlformats.org/officeDocument/2006/relationships/image" Target="../media/image587.png"/><Relationship Id="rId487" Type="http://schemas.openxmlformats.org/officeDocument/2006/relationships/image" Target="../media/image608.png"/><Relationship Id="rId291" Type="http://schemas.openxmlformats.org/officeDocument/2006/relationships/image" Target="../media/image510.png"/><Relationship Id="rId305" Type="http://schemas.openxmlformats.org/officeDocument/2006/relationships/image" Target="../media/image517.png"/><Relationship Id="rId347" Type="http://schemas.openxmlformats.org/officeDocument/2006/relationships/image" Target="../media/image538.png"/><Relationship Id="rId44" Type="http://schemas.openxmlformats.org/officeDocument/2006/relationships/customXml" Target="../ink/ink387.xml"/><Relationship Id="rId86" Type="http://schemas.openxmlformats.org/officeDocument/2006/relationships/customXml" Target="../ink/ink408.xml"/><Relationship Id="rId151" Type="http://schemas.openxmlformats.org/officeDocument/2006/relationships/image" Target="../media/image440.png"/><Relationship Id="rId389" Type="http://schemas.openxmlformats.org/officeDocument/2006/relationships/image" Target="../media/image559.png"/><Relationship Id="rId193" Type="http://schemas.openxmlformats.org/officeDocument/2006/relationships/image" Target="../media/image461.png"/><Relationship Id="rId207" Type="http://schemas.openxmlformats.org/officeDocument/2006/relationships/image" Target="../media/image468.png"/><Relationship Id="rId249" Type="http://schemas.openxmlformats.org/officeDocument/2006/relationships/image" Target="../media/image489.png"/><Relationship Id="rId414" Type="http://schemas.openxmlformats.org/officeDocument/2006/relationships/customXml" Target="../ink/ink572.xml"/><Relationship Id="rId456" Type="http://schemas.openxmlformats.org/officeDocument/2006/relationships/customXml" Target="../ink/ink593.xml"/><Relationship Id="rId498" Type="http://schemas.openxmlformats.org/officeDocument/2006/relationships/customXml" Target="../ink/ink614.xml"/><Relationship Id="rId13" Type="http://schemas.openxmlformats.org/officeDocument/2006/relationships/image" Target="../media/image371.png"/><Relationship Id="rId109" Type="http://schemas.openxmlformats.org/officeDocument/2006/relationships/image" Target="../media/image419.png"/><Relationship Id="rId260" Type="http://schemas.openxmlformats.org/officeDocument/2006/relationships/customXml" Target="../ink/ink495.xml"/><Relationship Id="rId316" Type="http://schemas.openxmlformats.org/officeDocument/2006/relationships/customXml" Target="../ink/ink523.xml"/><Relationship Id="rId55" Type="http://schemas.openxmlformats.org/officeDocument/2006/relationships/image" Target="../media/image392.png"/><Relationship Id="rId97" Type="http://schemas.openxmlformats.org/officeDocument/2006/relationships/image" Target="../media/image413.png"/><Relationship Id="rId120" Type="http://schemas.openxmlformats.org/officeDocument/2006/relationships/customXml" Target="../ink/ink425.xml"/><Relationship Id="rId358" Type="http://schemas.openxmlformats.org/officeDocument/2006/relationships/customXml" Target="../ink/ink544.xml"/><Relationship Id="rId162" Type="http://schemas.openxmlformats.org/officeDocument/2006/relationships/customXml" Target="../ink/ink446.xml"/><Relationship Id="rId218" Type="http://schemas.openxmlformats.org/officeDocument/2006/relationships/customXml" Target="../ink/ink474.xml"/><Relationship Id="rId425" Type="http://schemas.openxmlformats.org/officeDocument/2006/relationships/image" Target="../media/image577.png"/><Relationship Id="rId467" Type="http://schemas.openxmlformats.org/officeDocument/2006/relationships/image" Target="../media/image598.png"/><Relationship Id="rId271" Type="http://schemas.openxmlformats.org/officeDocument/2006/relationships/image" Target="../media/image500.png"/><Relationship Id="rId24" Type="http://schemas.openxmlformats.org/officeDocument/2006/relationships/customXml" Target="../ink/ink377.xml"/><Relationship Id="rId66" Type="http://schemas.openxmlformats.org/officeDocument/2006/relationships/customXml" Target="../ink/ink398.xml"/><Relationship Id="rId131" Type="http://schemas.openxmlformats.org/officeDocument/2006/relationships/image" Target="../media/image430.png"/><Relationship Id="rId327" Type="http://schemas.openxmlformats.org/officeDocument/2006/relationships/image" Target="../media/image528.png"/><Relationship Id="rId369" Type="http://schemas.openxmlformats.org/officeDocument/2006/relationships/image" Target="../media/image549.png"/><Relationship Id="rId173" Type="http://schemas.openxmlformats.org/officeDocument/2006/relationships/image" Target="../media/image451.png"/><Relationship Id="rId229" Type="http://schemas.openxmlformats.org/officeDocument/2006/relationships/image" Target="../media/image479.png"/><Relationship Id="rId380" Type="http://schemas.openxmlformats.org/officeDocument/2006/relationships/customXml" Target="../ink/ink555.xml"/><Relationship Id="rId436" Type="http://schemas.openxmlformats.org/officeDocument/2006/relationships/customXml" Target="../ink/ink583.xml"/><Relationship Id="rId240" Type="http://schemas.openxmlformats.org/officeDocument/2006/relationships/customXml" Target="../ink/ink485.xml"/><Relationship Id="rId478" Type="http://schemas.openxmlformats.org/officeDocument/2006/relationships/customXml" Target="../ink/ink604.xml"/><Relationship Id="rId35" Type="http://schemas.openxmlformats.org/officeDocument/2006/relationships/image" Target="../media/image382.png"/><Relationship Id="rId77" Type="http://schemas.openxmlformats.org/officeDocument/2006/relationships/image" Target="../media/image403.png"/><Relationship Id="rId100" Type="http://schemas.openxmlformats.org/officeDocument/2006/relationships/customXml" Target="../ink/ink415.xml"/><Relationship Id="rId282" Type="http://schemas.openxmlformats.org/officeDocument/2006/relationships/customXml" Target="../ink/ink506.xml"/><Relationship Id="rId338" Type="http://schemas.openxmlformats.org/officeDocument/2006/relationships/customXml" Target="../ink/ink534.xml"/><Relationship Id="rId503" Type="http://schemas.openxmlformats.org/officeDocument/2006/relationships/image" Target="../media/image616.png"/><Relationship Id="rId8" Type="http://schemas.openxmlformats.org/officeDocument/2006/relationships/customXml" Target="../ink/ink369.xml"/><Relationship Id="rId142" Type="http://schemas.openxmlformats.org/officeDocument/2006/relationships/customXml" Target="../ink/ink436.xml"/><Relationship Id="rId184" Type="http://schemas.openxmlformats.org/officeDocument/2006/relationships/customXml" Target="../ink/ink457.xml"/><Relationship Id="rId391" Type="http://schemas.openxmlformats.org/officeDocument/2006/relationships/image" Target="../media/image560.png"/><Relationship Id="rId405" Type="http://schemas.openxmlformats.org/officeDocument/2006/relationships/image" Target="../media/image567.png"/><Relationship Id="rId447" Type="http://schemas.openxmlformats.org/officeDocument/2006/relationships/image" Target="../media/image588.png"/><Relationship Id="rId251" Type="http://schemas.openxmlformats.org/officeDocument/2006/relationships/image" Target="../media/image490.png"/><Relationship Id="rId489" Type="http://schemas.openxmlformats.org/officeDocument/2006/relationships/image" Target="../media/image609.png"/><Relationship Id="rId46" Type="http://schemas.openxmlformats.org/officeDocument/2006/relationships/customXml" Target="../ink/ink388.xml"/><Relationship Id="rId293" Type="http://schemas.openxmlformats.org/officeDocument/2006/relationships/image" Target="../media/image511.png"/><Relationship Id="rId307" Type="http://schemas.openxmlformats.org/officeDocument/2006/relationships/image" Target="../media/image518.png"/><Relationship Id="rId349" Type="http://schemas.openxmlformats.org/officeDocument/2006/relationships/image" Target="../media/image539.png"/><Relationship Id="rId88" Type="http://schemas.openxmlformats.org/officeDocument/2006/relationships/customXml" Target="../ink/ink409.xml"/><Relationship Id="rId111" Type="http://schemas.openxmlformats.org/officeDocument/2006/relationships/image" Target="../media/image420.png"/><Relationship Id="rId153" Type="http://schemas.openxmlformats.org/officeDocument/2006/relationships/image" Target="../media/image441.png"/><Relationship Id="rId195" Type="http://schemas.openxmlformats.org/officeDocument/2006/relationships/image" Target="../media/image462.png"/><Relationship Id="rId209" Type="http://schemas.openxmlformats.org/officeDocument/2006/relationships/image" Target="../media/image469.png"/><Relationship Id="rId360" Type="http://schemas.openxmlformats.org/officeDocument/2006/relationships/customXml" Target="../ink/ink545.xml"/><Relationship Id="rId416" Type="http://schemas.openxmlformats.org/officeDocument/2006/relationships/customXml" Target="../ink/ink573.xml"/><Relationship Id="rId220" Type="http://schemas.openxmlformats.org/officeDocument/2006/relationships/customXml" Target="../ink/ink475.xml"/><Relationship Id="rId458" Type="http://schemas.openxmlformats.org/officeDocument/2006/relationships/customXml" Target="../ink/ink594.xml"/><Relationship Id="rId15" Type="http://schemas.openxmlformats.org/officeDocument/2006/relationships/image" Target="../media/image372.png"/><Relationship Id="rId57" Type="http://schemas.openxmlformats.org/officeDocument/2006/relationships/image" Target="../media/image393.png"/><Relationship Id="rId262" Type="http://schemas.openxmlformats.org/officeDocument/2006/relationships/customXml" Target="../ink/ink496.xml"/><Relationship Id="rId318" Type="http://schemas.openxmlformats.org/officeDocument/2006/relationships/customXml" Target="../ink/ink524.xml"/><Relationship Id="rId99" Type="http://schemas.openxmlformats.org/officeDocument/2006/relationships/image" Target="../media/image414.png"/><Relationship Id="rId122" Type="http://schemas.openxmlformats.org/officeDocument/2006/relationships/customXml" Target="../ink/ink426.xml"/><Relationship Id="rId164" Type="http://schemas.openxmlformats.org/officeDocument/2006/relationships/customXml" Target="../ink/ink447.xml"/><Relationship Id="rId371" Type="http://schemas.openxmlformats.org/officeDocument/2006/relationships/image" Target="../media/image550.png"/><Relationship Id="rId427" Type="http://schemas.openxmlformats.org/officeDocument/2006/relationships/image" Target="../media/image578.png"/><Relationship Id="rId469" Type="http://schemas.openxmlformats.org/officeDocument/2006/relationships/image" Target="../media/image599.png"/><Relationship Id="rId26" Type="http://schemas.openxmlformats.org/officeDocument/2006/relationships/customXml" Target="../ink/ink378.xml"/><Relationship Id="rId231" Type="http://schemas.openxmlformats.org/officeDocument/2006/relationships/image" Target="../media/image480.png"/><Relationship Id="rId273" Type="http://schemas.openxmlformats.org/officeDocument/2006/relationships/image" Target="../media/image501.png"/><Relationship Id="rId329" Type="http://schemas.openxmlformats.org/officeDocument/2006/relationships/image" Target="../media/image529.png"/><Relationship Id="rId480" Type="http://schemas.openxmlformats.org/officeDocument/2006/relationships/customXml" Target="../ink/ink605.xml"/><Relationship Id="rId68" Type="http://schemas.openxmlformats.org/officeDocument/2006/relationships/customXml" Target="../ink/ink399.xml"/><Relationship Id="rId133" Type="http://schemas.openxmlformats.org/officeDocument/2006/relationships/image" Target="../media/image431.png"/><Relationship Id="rId175" Type="http://schemas.openxmlformats.org/officeDocument/2006/relationships/image" Target="../media/image452.png"/><Relationship Id="rId340" Type="http://schemas.openxmlformats.org/officeDocument/2006/relationships/customXml" Target="../ink/ink535.xml"/><Relationship Id="rId200" Type="http://schemas.openxmlformats.org/officeDocument/2006/relationships/customXml" Target="../ink/ink465.xml"/><Relationship Id="rId382" Type="http://schemas.openxmlformats.org/officeDocument/2006/relationships/customXml" Target="../ink/ink556.xml"/><Relationship Id="rId438" Type="http://schemas.openxmlformats.org/officeDocument/2006/relationships/customXml" Target="../ink/ink584.xml"/><Relationship Id="rId242" Type="http://schemas.openxmlformats.org/officeDocument/2006/relationships/customXml" Target="../ink/ink486.xml"/><Relationship Id="rId284" Type="http://schemas.openxmlformats.org/officeDocument/2006/relationships/customXml" Target="../ink/ink507.xml"/><Relationship Id="rId491" Type="http://schemas.openxmlformats.org/officeDocument/2006/relationships/image" Target="../media/image610.png"/><Relationship Id="rId505" Type="http://schemas.openxmlformats.org/officeDocument/2006/relationships/image" Target="../media/image617.png"/><Relationship Id="rId37" Type="http://schemas.openxmlformats.org/officeDocument/2006/relationships/image" Target="../media/image383.png"/><Relationship Id="rId79" Type="http://schemas.openxmlformats.org/officeDocument/2006/relationships/image" Target="../media/image404.png"/><Relationship Id="rId102" Type="http://schemas.openxmlformats.org/officeDocument/2006/relationships/customXml" Target="../ink/ink416.xml"/><Relationship Id="rId144" Type="http://schemas.openxmlformats.org/officeDocument/2006/relationships/customXml" Target="../ink/ink437.xml"/><Relationship Id="rId90" Type="http://schemas.openxmlformats.org/officeDocument/2006/relationships/customXml" Target="../ink/ink410.xml"/><Relationship Id="rId186" Type="http://schemas.openxmlformats.org/officeDocument/2006/relationships/customXml" Target="../ink/ink458.xml"/><Relationship Id="rId351" Type="http://schemas.openxmlformats.org/officeDocument/2006/relationships/image" Target="../media/image540.png"/><Relationship Id="rId393" Type="http://schemas.openxmlformats.org/officeDocument/2006/relationships/image" Target="../media/image561.png"/><Relationship Id="rId407" Type="http://schemas.openxmlformats.org/officeDocument/2006/relationships/image" Target="../media/image568.png"/><Relationship Id="rId449" Type="http://schemas.openxmlformats.org/officeDocument/2006/relationships/image" Target="../media/image589.png"/><Relationship Id="rId211" Type="http://schemas.openxmlformats.org/officeDocument/2006/relationships/image" Target="../media/image470.png"/><Relationship Id="rId253" Type="http://schemas.openxmlformats.org/officeDocument/2006/relationships/image" Target="../media/image491.png"/><Relationship Id="rId295" Type="http://schemas.openxmlformats.org/officeDocument/2006/relationships/image" Target="../media/image512.png"/><Relationship Id="rId309" Type="http://schemas.openxmlformats.org/officeDocument/2006/relationships/image" Target="../media/image519.png"/><Relationship Id="rId460" Type="http://schemas.openxmlformats.org/officeDocument/2006/relationships/customXml" Target="../ink/ink595.xml"/><Relationship Id="rId48" Type="http://schemas.openxmlformats.org/officeDocument/2006/relationships/customXml" Target="../ink/ink389.xml"/><Relationship Id="rId113" Type="http://schemas.openxmlformats.org/officeDocument/2006/relationships/image" Target="../media/image421.png"/><Relationship Id="rId320" Type="http://schemas.openxmlformats.org/officeDocument/2006/relationships/customXml" Target="../ink/ink525.xml"/><Relationship Id="rId155" Type="http://schemas.openxmlformats.org/officeDocument/2006/relationships/image" Target="../media/image442.png"/><Relationship Id="rId197" Type="http://schemas.openxmlformats.org/officeDocument/2006/relationships/image" Target="../media/image463.png"/><Relationship Id="rId362" Type="http://schemas.openxmlformats.org/officeDocument/2006/relationships/customXml" Target="../ink/ink546.xml"/><Relationship Id="rId418" Type="http://schemas.openxmlformats.org/officeDocument/2006/relationships/customXml" Target="../ink/ink574.xml"/><Relationship Id="rId222" Type="http://schemas.openxmlformats.org/officeDocument/2006/relationships/customXml" Target="../ink/ink476.xml"/><Relationship Id="rId264" Type="http://schemas.openxmlformats.org/officeDocument/2006/relationships/customXml" Target="../ink/ink497.xml"/><Relationship Id="rId471" Type="http://schemas.openxmlformats.org/officeDocument/2006/relationships/image" Target="../media/image600.png"/><Relationship Id="rId17" Type="http://schemas.openxmlformats.org/officeDocument/2006/relationships/image" Target="../media/image373.png"/><Relationship Id="rId59" Type="http://schemas.openxmlformats.org/officeDocument/2006/relationships/image" Target="../media/image394.png"/><Relationship Id="rId124" Type="http://schemas.openxmlformats.org/officeDocument/2006/relationships/customXml" Target="../ink/ink427.xml"/><Relationship Id="rId70" Type="http://schemas.openxmlformats.org/officeDocument/2006/relationships/customXml" Target="../ink/ink400.xml"/><Relationship Id="rId166" Type="http://schemas.openxmlformats.org/officeDocument/2006/relationships/customXml" Target="../ink/ink448.xml"/><Relationship Id="rId331" Type="http://schemas.openxmlformats.org/officeDocument/2006/relationships/image" Target="../media/image530.png"/><Relationship Id="rId373" Type="http://schemas.openxmlformats.org/officeDocument/2006/relationships/image" Target="../media/image551.png"/><Relationship Id="rId429" Type="http://schemas.openxmlformats.org/officeDocument/2006/relationships/image" Target="../media/image579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481.png"/><Relationship Id="rId440" Type="http://schemas.openxmlformats.org/officeDocument/2006/relationships/customXml" Target="../ink/ink585.xml"/><Relationship Id="rId28" Type="http://schemas.openxmlformats.org/officeDocument/2006/relationships/customXml" Target="../ink/ink379.xml"/><Relationship Id="rId275" Type="http://schemas.openxmlformats.org/officeDocument/2006/relationships/image" Target="../media/image502.png"/><Relationship Id="rId300" Type="http://schemas.openxmlformats.org/officeDocument/2006/relationships/customXml" Target="../ink/ink515.xml"/><Relationship Id="rId482" Type="http://schemas.openxmlformats.org/officeDocument/2006/relationships/customXml" Target="../ink/ink606.xml"/><Relationship Id="rId81" Type="http://schemas.openxmlformats.org/officeDocument/2006/relationships/image" Target="../media/image405.png"/><Relationship Id="rId135" Type="http://schemas.openxmlformats.org/officeDocument/2006/relationships/image" Target="../media/image432.png"/><Relationship Id="rId177" Type="http://schemas.openxmlformats.org/officeDocument/2006/relationships/image" Target="../media/image453.png"/><Relationship Id="rId342" Type="http://schemas.openxmlformats.org/officeDocument/2006/relationships/customXml" Target="../ink/ink536.xml"/><Relationship Id="rId384" Type="http://schemas.openxmlformats.org/officeDocument/2006/relationships/customXml" Target="../ink/ink557.xml"/><Relationship Id="rId202" Type="http://schemas.openxmlformats.org/officeDocument/2006/relationships/customXml" Target="../ink/ink466.xml"/><Relationship Id="rId244" Type="http://schemas.openxmlformats.org/officeDocument/2006/relationships/customXml" Target="../ink/ink487.xml"/><Relationship Id="rId39" Type="http://schemas.openxmlformats.org/officeDocument/2006/relationships/image" Target="../media/image384.png"/><Relationship Id="rId286" Type="http://schemas.openxmlformats.org/officeDocument/2006/relationships/customXml" Target="../ink/ink508.xml"/><Relationship Id="rId451" Type="http://schemas.openxmlformats.org/officeDocument/2006/relationships/image" Target="../media/image590.png"/><Relationship Id="rId493" Type="http://schemas.openxmlformats.org/officeDocument/2006/relationships/image" Target="../media/image611.png"/><Relationship Id="rId507" Type="http://schemas.openxmlformats.org/officeDocument/2006/relationships/image" Target="../media/image618.png"/><Relationship Id="rId50" Type="http://schemas.openxmlformats.org/officeDocument/2006/relationships/customXml" Target="../ink/ink390.xml"/><Relationship Id="rId104" Type="http://schemas.openxmlformats.org/officeDocument/2006/relationships/customXml" Target="../ink/ink417.xml"/><Relationship Id="rId146" Type="http://schemas.openxmlformats.org/officeDocument/2006/relationships/customXml" Target="../ink/ink438.xml"/><Relationship Id="rId188" Type="http://schemas.openxmlformats.org/officeDocument/2006/relationships/customXml" Target="../ink/ink459.xml"/><Relationship Id="rId311" Type="http://schemas.openxmlformats.org/officeDocument/2006/relationships/image" Target="../media/image520.png"/><Relationship Id="rId353" Type="http://schemas.openxmlformats.org/officeDocument/2006/relationships/image" Target="../media/image541.png"/><Relationship Id="rId395" Type="http://schemas.openxmlformats.org/officeDocument/2006/relationships/image" Target="../media/image562.png"/><Relationship Id="rId409" Type="http://schemas.openxmlformats.org/officeDocument/2006/relationships/image" Target="../media/image569.png"/><Relationship Id="rId92" Type="http://schemas.openxmlformats.org/officeDocument/2006/relationships/customXml" Target="../ink/ink411.xml"/><Relationship Id="rId213" Type="http://schemas.openxmlformats.org/officeDocument/2006/relationships/image" Target="../media/image471.png"/><Relationship Id="rId420" Type="http://schemas.openxmlformats.org/officeDocument/2006/relationships/customXml" Target="../ink/ink575.xml"/><Relationship Id="rId255" Type="http://schemas.openxmlformats.org/officeDocument/2006/relationships/image" Target="../media/image492.png"/><Relationship Id="rId297" Type="http://schemas.openxmlformats.org/officeDocument/2006/relationships/image" Target="../media/image513.png"/><Relationship Id="rId462" Type="http://schemas.openxmlformats.org/officeDocument/2006/relationships/customXml" Target="../ink/ink596.xml"/><Relationship Id="rId115" Type="http://schemas.openxmlformats.org/officeDocument/2006/relationships/image" Target="../media/image422.png"/><Relationship Id="rId157" Type="http://schemas.openxmlformats.org/officeDocument/2006/relationships/image" Target="../media/image443.png"/><Relationship Id="rId322" Type="http://schemas.openxmlformats.org/officeDocument/2006/relationships/customXml" Target="../ink/ink526.xml"/><Relationship Id="rId364" Type="http://schemas.openxmlformats.org/officeDocument/2006/relationships/customXml" Target="../ink/ink547.xml"/><Relationship Id="rId61" Type="http://schemas.openxmlformats.org/officeDocument/2006/relationships/image" Target="../media/image395.png"/><Relationship Id="rId199" Type="http://schemas.openxmlformats.org/officeDocument/2006/relationships/image" Target="../media/image464.png"/><Relationship Id="rId19" Type="http://schemas.openxmlformats.org/officeDocument/2006/relationships/image" Target="../media/image374.png"/><Relationship Id="rId224" Type="http://schemas.openxmlformats.org/officeDocument/2006/relationships/customXml" Target="../ink/ink477.xml"/><Relationship Id="rId266" Type="http://schemas.openxmlformats.org/officeDocument/2006/relationships/customXml" Target="../ink/ink498.xml"/><Relationship Id="rId431" Type="http://schemas.openxmlformats.org/officeDocument/2006/relationships/image" Target="../media/image580.png"/><Relationship Id="rId473" Type="http://schemas.openxmlformats.org/officeDocument/2006/relationships/image" Target="../media/image601.png"/><Relationship Id="rId30" Type="http://schemas.openxmlformats.org/officeDocument/2006/relationships/customXml" Target="../ink/ink380.xml"/><Relationship Id="rId126" Type="http://schemas.openxmlformats.org/officeDocument/2006/relationships/customXml" Target="../ink/ink428.xml"/><Relationship Id="rId168" Type="http://schemas.openxmlformats.org/officeDocument/2006/relationships/customXml" Target="../ink/ink449.xml"/><Relationship Id="rId333" Type="http://schemas.openxmlformats.org/officeDocument/2006/relationships/image" Target="../media/image531.png"/><Relationship Id="rId72" Type="http://schemas.openxmlformats.org/officeDocument/2006/relationships/customXml" Target="../ink/ink401.xml"/><Relationship Id="rId375" Type="http://schemas.openxmlformats.org/officeDocument/2006/relationships/image" Target="../media/image552.png"/><Relationship Id="rId3" Type="http://schemas.openxmlformats.org/officeDocument/2006/relationships/image" Target="../media/image366.png"/><Relationship Id="rId235" Type="http://schemas.openxmlformats.org/officeDocument/2006/relationships/image" Target="../media/image482.png"/><Relationship Id="rId277" Type="http://schemas.openxmlformats.org/officeDocument/2006/relationships/image" Target="../media/image503.png"/><Relationship Id="rId400" Type="http://schemas.openxmlformats.org/officeDocument/2006/relationships/customXml" Target="../ink/ink565.xml"/><Relationship Id="rId442" Type="http://schemas.openxmlformats.org/officeDocument/2006/relationships/customXml" Target="../ink/ink586.xml"/><Relationship Id="rId484" Type="http://schemas.openxmlformats.org/officeDocument/2006/relationships/customXml" Target="../ink/ink607.xml"/><Relationship Id="rId137" Type="http://schemas.openxmlformats.org/officeDocument/2006/relationships/image" Target="../media/image433.png"/><Relationship Id="rId302" Type="http://schemas.openxmlformats.org/officeDocument/2006/relationships/customXml" Target="../ink/ink516.xml"/><Relationship Id="rId344" Type="http://schemas.openxmlformats.org/officeDocument/2006/relationships/customXml" Target="../ink/ink537.xml"/><Relationship Id="rId41" Type="http://schemas.openxmlformats.org/officeDocument/2006/relationships/image" Target="../media/image385.png"/><Relationship Id="rId83" Type="http://schemas.openxmlformats.org/officeDocument/2006/relationships/image" Target="../media/image406.png"/><Relationship Id="rId179" Type="http://schemas.openxmlformats.org/officeDocument/2006/relationships/image" Target="../media/image454.png"/><Relationship Id="rId386" Type="http://schemas.openxmlformats.org/officeDocument/2006/relationships/customXml" Target="../ink/ink558.xml"/><Relationship Id="rId190" Type="http://schemas.openxmlformats.org/officeDocument/2006/relationships/customXml" Target="../ink/ink460.xml"/><Relationship Id="rId204" Type="http://schemas.openxmlformats.org/officeDocument/2006/relationships/customXml" Target="../ink/ink467.xml"/><Relationship Id="rId246" Type="http://schemas.openxmlformats.org/officeDocument/2006/relationships/customXml" Target="../ink/ink488.xml"/><Relationship Id="rId288" Type="http://schemas.openxmlformats.org/officeDocument/2006/relationships/customXml" Target="../ink/ink509.xml"/><Relationship Id="rId411" Type="http://schemas.openxmlformats.org/officeDocument/2006/relationships/image" Target="../media/image570.png"/><Relationship Id="rId453" Type="http://schemas.openxmlformats.org/officeDocument/2006/relationships/image" Target="../media/image591.png"/><Relationship Id="rId509" Type="http://schemas.openxmlformats.org/officeDocument/2006/relationships/image" Target="../media/image619.png"/><Relationship Id="rId106" Type="http://schemas.openxmlformats.org/officeDocument/2006/relationships/customXml" Target="../ink/ink418.xml"/><Relationship Id="rId313" Type="http://schemas.openxmlformats.org/officeDocument/2006/relationships/image" Target="../media/image521.png"/><Relationship Id="rId495" Type="http://schemas.openxmlformats.org/officeDocument/2006/relationships/image" Target="../media/image612.png"/><Relationship Id="rId10" Type="http://schemas.openxmlformats.org/officeDocument/2006/relationships/customXml" Target="../ink/ink370.xml"/><Relationship Id="rId52" Type="http://schemas.openxmlformats.org/officeDocument/2006/relationships/customXml" Target="../ink/ink391.xml"/><Relationship Id="rId94" Type="http://schemas.openxmlformats.org/officeDocument/2006/relationships/customXml" Target="../ink/ink412.xml"/><Relationship Id="rId148" Type="http://schemas.openxmlformats.org/officeDocument/2006/relationships/customXml" Target="../ink/ink439.xml"/><Relationship Id="rId355" Type="http://schemas.openxmlformats.org/officeDocument/2006/relationships/image" Target="../media/image542.png"/><Relationship Id="rId397" Type="http://schemas.openxmlformats.org/officeDocument/2006/relationships/image" Target="../media/image563.png"/><Relationship Id="rId215" Type="http://schemas.openxmlformats.org/officeDocument/2006/relationships/image" Target="../media/image472.png"/><Relationship Id="rId257" Type="http://schemas.openxmlformats.org/officeDocument/2006/relationships/image" Target="../media/image493.png"/><Relationship Id="rId422" Type="http://schemas.openxmlformats.org/officeDocument/2006/relationships/customXml" Target="../ink/ink576.xml"/><Relationship Id="rId464" Type="http://schemas.openxmlformats.org/officeDocument/2006/relationships/customXml" Target="../ink/ink59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4.png"/><Relationship Id="rId671" Type="http://schemas.openxmlformats.org/officeDocument/2006/relationships/image" Target="../media/image931.png"/><Relationship Id="rId21" Type="http://schemas.openxmlformats.org/officeDocument/2006/relationships/image" Target="../media/image6060.png"/><Relationship Id="rId324" Type="http://schemas.openxmlformats.org/officeDocument/2006/relationships/customXml" Target="../ink/ink782.xml"/><Relationship Id="rId531" Type="http://schemas.openxmlformats.org/officeDocument/2006/relationships/image" Target="../media/image861.png"/><Relationship Id="rId629" Type="http://schemas.openxmlformats.org/officeDocument/2006/relationships/image" Target="../media/image910.png"/><Relationship Id="rId170" Type="http://schemas.openxmlformats.org/officeDocument/2006/relationships/customXml" Target="../ink/ink705.xml"/><Relationship Id="rId268" Type="http://schemas.openxmlformats.org/officeDocument/2006/relationships/customXml" Target="../ink/ink754.xml"/><Relationship Id="rId475" Type="http://schemas.openxmlformats.org/officeDocument/2006/relationships/image" Target="../media/image833.png"/><Relationship Id="rId682" Type="http://schemas.openxmlformats.org/officeDocument/2006/relationships/customXml" Target="../ink/ink961.xml"/><Relationship Id="rId32" Type="http://schemas.openxmlformats.org/officeDocument/2006/relationships/customXml" Target="../ink/ink636.xml"/><Relationship Id="rId128" Type="http://schemas.openxmlformats.org/officeDocument/2006/relationships/customXml" Target="../ink/ink684.xml"/><Relationship Id="rId335" Type="http://schemas.openxmlformats.org/officeDocument/2006/relationships/image" Target="../media/image763.png"/><Relationship Id="rId542" Type="http://schemas.openxmlformats.org/officeDocument/2006/relationships/customXml" Target="../ink/ink891.xml"/><Relationship Id="rId181" Type="http://schemas.openxmlformats.org/officeDocument/2006/relationships/image" Target="../media/image686.png"/><Relationship Id="rId402" Type="http://schemas.openxmlformats.org/officeDocument/2006/relationships/customXml" Target="../ink/ink821.xml"/><Relationship Id="rId279" Type="http://schemas.openxmlformats.org/officeDocument/2006/relationships/image" Target="../media/image735.png"/><Relationship Id="rId486" Type="http://schemas.openxmlformats.org/officeDocument/2006/relationships/customXml" Target="../ink/ink863.xml"/><Relationship Id="rId693" Type="http://schemas.openxmlformats.org/officeDocument/2006/relationships/image" Target="../media/image942.png"/><Relationship Id="rId707" Type="http://schemas.openxmlformats.org/officeDocument/2006/relationships/image" Target="../media/image949.png"/><Relationship Id="rId43" Type="http://schemas.openxmlformats.org/officeDocument/2006/relationships/image" Target="../media/image6170.png"/><Relationship Id="rId139" Type="http://schemas.openxmlformats.org/officeDocument/2006/relationships/image" Target="../media/image665.png"/><Relationship Id="rId346" Type="http://schemas.openxmlformats.org/officeDocument/2006/relationships/customXml" Target="../ink/ink793.xml"/><Relationship Id="rId553" Type="http://schemas.openxmlformats.org/officeDocument/2006/relationships/image" Target="../media/image872.png"/><Relationship Id="rId192" Type="http://schemas.openxmlformats.org/officeDocument/2006/relationships/customXml" Target="../ink/ink716.xml"/><Relationship Id="rId206" Type="http://schemas.openxmlformats.org/officeDocument/2006/relationships/customXml" Target="../ink/ink723.xml"/><Relationship Id="rId413" Type="http://schemas.openxmlformats.org/officeDocument/2006/relationships/image" Target="../media/image802.png"/><Relationship Id="rId497" Type="http://schemas.openxmlformats.org/officeDocument/2006/relationships/image" Target="../media/image844.png"/><Relationship Id="rId620" Type="http://schemas.openxmlformats.org/officeDocument/2006/relationships/customXml" Target="../ink/ink930.xml"/><Relationship Id="rId357" Type="http://schemas.openxmlformats.org/officeDocument/2006/relationships/image" Target="../media/image774.png"/><Relationship Id="rId54" Type="http://schemas.openxmlformats.org/officeDocument/2006/relationships/customXml" Target="../ink/ink647.xml"/><Relationship Id="rId217" Type="http://schemas.openxmlformats.org/officeDocument/2006/relationships/image" Target="../media/image704.png"/><Relationship Id="rId564" Type="http://schemas.openxmlformats.org/officeDocument/2006/relationships/customXml" Target="../ink/ink902.xml"/><Relationship Id="rId424" Type="http://schemas.openxmlformats.org/officeDocument/2006/relationships/customXml" Target="../ink/ink832.xml"/><Relationship Id="rId631" Type="http://schemas.openxmlformats.org/officeDocument/2006/relationships/image" Target="../media/image911.png"/><Relationship Id="rId270" Type="http://schemas.openxmlformats.org/officeDocument/2006/relationships/customXml" Target="../ink/ink755.xml"/><Relationship Id="rId65" Type="http://schemas.openxmlformats.org/officeDocument/2006/relationships/image" Target="../media/image628.png"/><Relationship Id="rId130" Type="http://schemas.openxmlformats.org/officeDocument/2006/relationships/customXml" Target="../ink/ink685.xml"/><Relationship Id="rId368" Type="http://schemas.openxmlformats.org/officeDocument/2006/relationships/customXml" Target="../ink/ink804.xml"/><Relationship Id="rId575" Type="http://schemas.openxmlformats.org/officeDocument/2006/relationships/image" Target="../media/image883.png"/><Relationship Id="rId228" Type="http://schemas.openxmlformats.org/officeDocument/2006/relationships/customXml" Target="../ink/ink734.xml"/><Relationship Id="rId435" Type="http://schemas.openxmlformats.org/officeDocument/2006/relationships/image" Target="../media/image813.png"/><Relationship Id="rId642" Type="http://schemas.openxmlformats.org/officeDocument/2006/relationships/customXml" Target="../ink/ink941.xml"/><Relationship Id="rId281" Type="http://schemas.openxmlformats.org/officeDocument/2006/relationships/image" Target="../media/image736.png"/><Relationship Id="rId502" Type="http://schemas.openxmlformats.org/officeDocument/2006/relationships/customXml" Target="../ink/ink871.xml"/><Relationship Id="rId76" Type="http://schemas.openxmlformats.org/officeDocument/2006/relationships/customXml" Target="../ink/ink658.xml"/><Relationship Id="rId141" Type="http://schemas.openxmlformats.org/officeDocument/2006/relationships/image" Target="../media/image666.png"/><Relationship Id="rId379" Type="http://schemas.openxmlformats.org/officeDocument/2006/relationships/image" Target="../media/image785.png"/><Relationship Id="rId586" Type="http://schemas.openxmlformats.org/officeDocument/2006/relationships/customXml" Target="../ink/ink913.xml"/><Relationship Id="rId7" Type="http://schemas.openxmlformats.org/officeDocument/2006/relationships/image" Target="../media/image5990.png"/><Relationship Id="rId239" Type="http://schemas.openxmlformats.org/officeDocument/2006/relationships/image" Target="../media/image715.png"/><Relationship Id="rId446" Type="http://schemas.openxmlformats.org/officeDocument/2006/relationships/customXml" Target="../ink/ink843.xml"/><Relationship Id="rId653" Type="http://schemas.openxmlformats.org/officeDocument/2006/relationships/image" Target="../media/image922.png"/><Relationship Id="rId292" Type="http://schemas.openxmlformats.org/officeDocument/2006/relationships/customXml" Target="../ink/ink766.xml"/><Relationship Id="rId306" Type="http://schemas.openxmlformats.org/officeDocument/2006/relationships/customXml" Target="../ink/ink773.xml"/><Relationship Id="rId87" Type="http://schemas.openxmlformats.org/officeDocument/2006/relationships/image" Target="../media/image639.png"/><Relationship Id="rId513" Type="http://schemas.openxmlformats.org/officeDocument/2006/relationships/image" Target="../media/image852.png"/><Relationship Id="rId597" Type="http://schemas.openxmlformats.org/officeDocument/2006/relationships/image" Target="../media/image894.png"/><Relationship Id="rId152" Type="http://schemas.openxmlformats.org/officeDocument/2006/relationships/customXml" Target="../ink/ink696.xml"/><Relationship Id="rId457" Type="http://schemas.openxmlformats.org/officeDocument/2006/relationships/image" Target="../media/image824.png"/><Relationship Id="rId664" Type="http://schemas.openxmlformats.org/officeDocument/2006/relationships/customXml" Target="../ink/ink952.xml"/><Relationship Id="rId14" Type="http://schemas.openxmlformats.org/officeDocument/2006/relationships/customXml" Target="../ink/ink627.xml"/><Relationship Id="rId317" Type="http://schemas.openxmlformats.org/officeDocument/2006/relationships/image" Target="../media/image754.png"/><Relationship Id="rId524" Type="http://schemas.openxmlformats.org/officeDocument/2006/relationships/customXml" Target="../ink/ink882.xml"/><Relationship Id="rId98" Type="http://schemas.openxmlformats.org/officeDocument/2006/relationships/customXml" Target="../ink/ink669.xml"/><Relationship Id="rId163" Type="http://schemas.openxmlformats.org/officeDocument/2006/relationships/image" Target="../media/image677.png"/><Relationship Id="rId370" Type="http://schemas.openxmlformats.org/officeDocument/2006/relationships/customXml" Target="../ink/ink805.xml"/><Relationship Id="rId230" Type="http://schemas.openxmlformats.org/officeDocument/2006/relationships/customXml" Target="../ink/ink735.xml"/><Relationship Id="rId468" Type="http://schemas.openxmlformats.org/officeDocument/2006/relationships/customXml" Target="../ink/ink854.xml"/><Relationship Id="rId675" Type="http://schemas.openxmlformats.org/officeDocument/2006/relationships/image" Target="../media/image933.png"/><Relationship Id="rId25" Type="http://schemas.openxmlformats.org/officeDocument/2006/relationships/image" Target="../media/image6080.png"/><Relationship Id="rId328" Type="http://schemas.openxmlformats.org/officeDocument/2006/relationships/customXml" Target="../ink/ink784.xml"/><Relationship Id="rId535" Type="http://schemas.openxmlformats.org/officeDocument/2006/relationships/image" Target="../media/image863.png"/><Relationship Id="rId174" Type="http://schemas.openxmlformats.org/officeDocument/2006/relationships/customXml" Target="../ink/ink707.xml"/><Relationship Id="rId381" Type="http://schemas.openxmlformats.org/officeDocument/2006/relationships/image" Target="../media/image786.png"/><Relationship Id="rId602" Type="http://schemas.openxmlformats.org/officeDocument/2006/relationships/customXml" Target="../ink/ink921.xml"/><Relationship Id="rId241" Type="http://schemas.openxmlformats.org/officeDocument/2006/relationships/image" Target="../media/image716.png"/><Relationship Id="rId479" Type="http://schemas.openxmlformats.org/officeDocument/2006/relationships/image" Target="../media/image835.png"/><Relationship Id="rId686" Type="http://schemas.openxmlformats.org/officeDocument/2006/relationships/customXml" Target="../ink/ink963.xml"/><Relationship Id="rId36" Type="http://schemas.openxmlformats.org/officeDocument/2006/relationships/customXml" Target="../ink/ink638.xml"/><Relationship Id="rId339" Type="http://schemas.openxmlformats.org/officeDocument/2006/relationships/image" Target="../media/image765.png"/><Relationship Id="rId546" Type="http://schemas.openxmlformats.org/officeDocument/2006/relationships/customXml" Target="../ink/ink893.xml"/><Relationship Id="rId101" Type="http://schemas.openxmlformats.org/officeDocument/2006/relationships/image" Target="../media/image646.png"/><Relationship Id="rId185" Type="http://schemas.openxmlformats.org/officeDocument/2006/relationships/image" Target="../media/image688.png"/><Relationship Id="rId406" Type="http://schemas.openxmlformats.org/officeDocument/2006/relationships/customXml" Target="../ink/ink823.xml"/><Relationship Id="rId392" Type="http://schemas.openxmlformats.org/officeDocument/2006/relationships/customXml" Target="../ink/ink816.xml"/><Relationship Id="rId613" Type="http://schemas.openxmlformats.org/officeDocument/2006/relationships/image" Target="../media/image902.png"/><Relationship Id="rId697" Type="http://schemas.openxmlformats.org/officeDocument/2006/relationships/image" Target="../media/image944.png"/><Relationship Id="rId252" Type="http://schemas.openxmlformats.org/officeDocument/2006/relationships/customXml" Target="../ink/ink746.xml"/><Relationship Id="rId47" Type="http://schemas.openxmlformats.org/officeDocument/2006/relationships/image" Target="../media/image6190.png"/><Relationship Id="rId112" Type="http://schemas.openxmlformats.org/officeDocument/2006/relationships/customXml" Target="../ink/ink676.xml"/><Relationship Id="rId557" Type="http://schemas.openxmlformats.org/officeDocument/2006/relationships/image" Target="../media/image874.png"/><Relationship Id="rId196" Type="http://schemas.openxmlformats.org/officeDocument/2006/relationships/customXml" Target="../ink/ink718.xml"/><Relationship Id="rId417" Type="http://schemas.openxmlformats.org/officeDocument/2006/relationships/image" Target="../media/image804.png"/><Relationship Id="rId624" Type="http://schemas.openxmlformats.org/officeDocument/2006/relationships/customXml" Target="../ink/ink932.xml"/><Relationship Id="rId263" Type="http://schemas.openxmlformats.org/officeDocument/2006/relationships/image" Target="../media/image727.png"/><Relationship Id="rId470" Type="http://schemas.openxmlformats.org/officeDocument/2006/relationships/customXml" Target="../ink/ink855.xml"/><Relationship Id="rId58" Type="http://schemas.openxmlformats.org/officeDocument/2006/relationships/customXml" Target="../ink/ink649.xml"/><Relationship Id="rId123" Type="http://schemas.openxmlformats.org/officeDocument/2006/relationships/image" Target="../media/image657.png"/><Relationship Id="rId330" Type="http://schemas.openxmlformats.org/officeDocument/2006/relationships/customXml" Target="../ink/ink785.xml"/><Relationship Id="rId568" Type="http://schemas.openxmlformats.org/officeDocument/2006/relationships/customXml" Target="../ink/ink904.xml"/><Relationship Id="rId428" Type="http://schemas.openxmlformats.org/officeDocument/2006/relationships/customXml" Target="../ink/ink834.xml"/><Relationship Id="rId635" Type="http://schemas.openxmlformats.org/officeDocument/2006/relationships/image" Target="../media/image913.png"/><Relationship Id="rId274" Type="http://schemas.openxmlformats.org/officeDocument/2006/relationships/customXml" Target="../ink/ink757.xml"/><Relationship Id="rId481" Type="http://schemas.openxmlformats.org/officeDocument/2006/relationships/image" Target="../media/image836.png"/><Relationship Id="rId702" Type="http://schemas.openxmlformats.org/officeDocument/2006/relationships/customXml" Target="../ink/ink971.xml"/><Relationship Id="rId69" Type="http://schemas.openxmlformats.org/officeDocument/2006/relationships/image" Target="../media/image630.png"/><Relationship Id="rId134" Type="http://schemas.openxmlformats.org/officeDocument/2006/relationships/customXml" Target="../ink/ink687.xml"/><Relationship Id="rId579" Type="http://schemas.openxmlformats.org/officeDocument/2006/relationships/image" Target="../media/image885.png"/><Relationship Id="rId341" Type="http://schemas.openxmlformats.org/officeDocument/2006/relationships/image" Target="../media/image766.png"/><Relationship Id="rId439" Type="http://schemas.openxmlformats.org/officeDocument/2006/relationships/image" Target="../media/image815.png"/><Relationship Id="rId646" Type="http://schemas.openxmlformats.org/officeDocument/2006/relationships/customXml" Target="../ink/ink943.xml"/><Relationship Id="rId201" Type="http://schemas.openxmlformats.org/officeDocument/2006/relationships/image" Target="../media/image696.png"/><Relationship Id="rId285" Type="http://schemas.openxmlformats.org/officeDocument/2006/relationships/image" Target="../media/image738.png"/><Relationship Id="rId506" Type="http://schemas.openxmlformats.org/officeDocument/2006/relationships/customXml" Target="../ink/ink873.xml"/><Relationship Id="rId492" Type="http://schemas.openxmlformats.org/officeDocument/2006/relationships/customXml" Target="../ink/ink866.xml"/><Relationship Id="rId145" Type="http://schemas.openxmlformats.org/officeDocument/2006/relationships/image" Target="../media/image668.png"/><Relationship Id="rId352" Type="http://schemas.openxmlformats.org/officeDocument/2006/relationships/customXml" Target="../ink/ink796.xml"/><Relationship Id="rId212" Type="http://schemas.openxmlformats.org/officeDocument/2006/relationships/customXml" Target="../ink/ink726.xml"/><Relationship Id="rId657" Type="http://schemas.openxmlformats.org/officeDocument/2006/relationships/image" Target="../media/image924.png"/><Relationship Id="rId296" Type="http://schemas.openxmlformats.org/officeDocument/2006/relationships/customXml" Target="../ink/ink768.xml"/><Relationship Id="rId517" Type="http://schemas.openxmlformats.org/officeDocument/2006/relationships/image" Target="../media/image854.png"/><Relationship Id="rId60" Type="http://schemas.openxmlformats.org/officeDocument/2006/relationships/customXml" Target="../ink/ink650.xml"/><Relationship Id="rId156" Type="http://schemas.openxmlformats.org/officeDocument/2006/relationships/customXml" Target="../ink/ink698.xml"/><Relationship Id="rId363" Type="http://schemas.openxmlformats.org/officeDocument/2006/relationships/image" Target="../media/image777.png"/><Relationship Id="rId570" Type="http://schemas.openxmlformats.org/officeDocument/2006/relationships/customXml" Target="../ink/ink905.xml"/><Relationship Id="rId223" Type="http://schemas.openxmlformats.org/officeDocument/2006/relationships/image" Target="../media/image707.png"/><Relationship Id="rId430" Type="http://schemas.openxmlformats.org/officeDocument/2006/relationships/customXml" Target="../ink/ink835.xml"/><Relationship Id="rId668" Type="http://schemas.openxmlformats.org/officeDocument/2006/relationships/customXml" Target="../ink/ink954.xml"/><Relationship Id="rId18" Type="http://schemas.openxmlformats.org/officeDocument/2006/relationships/customXml" Target="../ink/ink629.xml"/><Relationship Id="rId528" Type="http://schemas.openxmlformats.org/officeDocument/2006/relationships/customXml" Target="../ink/ink884.xml"/><Relationship Id="rId125" Type="http://schemas.openxmlformats.org/officeDocument/2006/relationships/image" Target="../media/image658.png"/><Relationship Id="rId167" Type="http://schemas.openxmlformats.org/officeDocument/2006/relationships/image" Target="../media/image679.png"/><Relationship Id="rId332" Type="http://schemas.openxmlformats.org/officeDocument/2006/relationships/customXml" Target="../ink/ink786.xml"/><Relationship Id="rId374" Type="http://schemas.openxmlformats.org/officeDocument/2006/relationships/customXml" Target="../ink/ink807.xml"/><Relationship Id="rId581" Type="http://schemas.openxmlformats.org/officeDocument/2006/relationships/image" Target="../media/image886.png"/><Relationship Id="rId71" Type="http://schemas.openxmlformats.org/officeDocument/2006/relationships/image" Target="../media/image631.png"/><Relationship Id="rId234" Type="http://schemas.openxmlformats.org/officeDocument/2006/relationships/customXml" Target="../ink/ink737.xml"/><Relationship Id="rId637" Type="http://schemas.openxmlformats.org/officeDocument/2006/relationships/image" Target="../media/image914.png"/><Relationship Id="rId679" Type="http://schemas.openxmlformats.org/officeDocument/2006/relationships/image" Target="../media/image935.png"/><Relationship Id="rId2" Type="http://schemas.openxmlformats.org/officeDocument/2006/relationships/customXml" Target="../ink/ink621.xml"/><Relationship Id="rId29" Type="http://schemas.openxmlformats.org/officeDocument/2006/relationships/image" Target="../media/image6100.png"/><Relationship Id="rId276" Type="http://schemas.openxmlformats.org/officeDocument/2006/relationships/customXml" Target="../ink/ink758.xml"/><Relationship Id="rId441" Type="http://schemas.openxmlformats.org/officeDocument/2006/relationships/image" Target="../media/image816.png"/><Relationship Id="rId483" Type="http://schemas.openxmlformats.org/officeDocument/2006/relationships/image" Target="../media/image837.png"/><Relationship Id="rId539" Type="http://schemas.openxmlformats.org/officeDocument/2006/relationships/image" Target="../media/image865.png"/><Relationship Id="rId690" Type="http://schemas.openxmlformats.org/officeDocument/2006/relationships/customXml" Target="../ink/ink965.xml"/><Relationship Id="rId704" Type="http://schemas.openxmlformats.org/officeDocument/2006/relationships/customXml" Target="../ink/ink972.xml"/><Relationship Id="rId40" Type="http://schemas.openxmlformats.org/officeDocument/2006/relationships/customXml" Target="../ink/ink640.xml"/><Relationship Id="rId136" Type="http://schemas.openxmlformats.org/officeDocument/2006/relationships/customXml" Target="../ink/ink688.xml"/><Relationship Id="rId178" Type="http://schemas.openxmlformats.org/officeDocument/2006/relationships/customXml" Target="../ink/ink709.xml"/><Relationship Id="rId301" Type="http://schemas.openxmlformats.org/officeDocument/2006/relationships/image" Target="../media/image746.png"/><Relationship Id="rId343" Type="http://schemas.openxmlformats.org/officeDocument/2006/relationships/image" Target="../media/image767.png"/><Relationship Id="rId550" Type="http://schemas.openxmlformats.org/officeDocument/2006/relationships/customXml" Target="../ink/ink895.xml"/><Relationship Id="rId82" Type="http://schemas.openxmlformats.org/officeDocument/2006/relationships/customXml" Target="../ink/ink661.xml"/><Relationship Id="rId203" Type="http://schemas.openxmlformats.org/officeDocument/2006/relationships/image" Target="../media/image697.png"/><Relationship Id="rId385" Type="http://schemas.openxmlformats.org/officeDocument/2006/relationships/image" Target="../media/image788.png"/><Relationship Id="rId592" Type="http://schemas.openxmlformats.org/officeDocument/2006/relationships/customXml" Target="../ink/ink916.xml"/><Relationship Id="rId606" Type="http://schemas.openxmlformats.org/officeDocument/2006/relationships/customXml" Target="../ink/ink923.xml"/><Relationship Id="rId648" Type="http://schemas.openxmlformats.org/officeDocument/2006/relationships/customXml" Target="../ink/ink944.xml"/><Relationship Id="rId245" Type="http://schemas.openxmlformats.org/officeDocument/2006/relationships/image" Target="../media/image718.png"/><Relationship Id="rId287" Type="http://schemas.openxmlformats.org/officeDocument/2006/relationships/image" Target="../media/image739.png"/><Relationship Id="rId410" Type="http://schemas.openxmlformats.org/officeDocument/2006/relationships/customXml" Target="../ink/ink825.xml"/><Relationship Id="rId452" Type="http://schemas.openxmlformats.org/officeDocument/2006/relationships/customXml" Target="../ink/ink846.xml"/><Relationship Id="rId494" Type="http://schemas.openxmlformats.org/officeDocument/2006/relationships/customXml" Target="../ink/ink867.xml"/><Relationship Id="rId508" Type="http://schemas.openxmlformats.org/officeDocument/2006/relationships/customXml" Target="../ink/ink874.xml"/><Relationship Id="rId105" Type="http://schemas.openxmlformats.org/officeDocument/2006/relationships/image" Target="../media/image648.png"/><Relationship Id="rId147" Type="http://schemas.openxmlformats.org/officeDocument/2006/relationships/image" Target="../media/image669.png"/><Relationship Id="rId312" Type="http://schemas.openxmlformats.org/officeDocument/2006/relationships/customXml" Target="../ink/ink776.xml"/><Relationship Id="rId354" Type="http://schemas.openxmlformats.org/officeDocument/2006/relationships/customXml" Target="../ink/ink797.xml"/><Relationship Id="rId51" Type="http://schemas.openxmlformats.org/officeDocument/2006/relationships/image" Target="../media/image621.png"/><Relationship Id="rId93" Type="http://schemas.openxmlformats.org/officeDocument/2006/relationships/image" Target="../media/image642.png"/><Relationship Id="rId189" Type="http://schemas.openxmlformats.org/officeDocument/2006/relationships/image" Target="../media/image690.png"/><Relationship Id="rId396" Type="http://schemas.openxmlformats.org/officeDocument/2006/relationships/customXml" Target="../ink/ink818.xml"/><Relationship Id="rId561" Type="http://schemas.openxmlformats.org/officeDocument/2006/relationships/image" Target="../media/image876.png"/><Relationship Id="rId617" Type="http://schemas.openxmlformats.org/officeDocument/2006/relationships/image" Target="../media/image904.png"/><Relationship Id="rId659" Type="http://schemas.openxmlformats.org/officeDocument/2006/relationships/image" Target="../media/image925.png"/><Relationship Id="rId214" Type="http://schemas.openxmlformats.org/officeDocument/2006/relationships/customXml" Target="../ink/ink727.xml"/><Relationship Id="rId256" Type="http://schemas.openxmlformats.org/officeDocument/2006/relationships/customXml" Target="../ink/ink748.xml"/><Relationship Id="rId298" Type="http://schemas.openxmlformats.org/officeDocument/2006/relationships/customXml" Target="../ink/ink769.xml"/><Relationship Id="rId421" Type="http://schemas.openxmlformats.org/officeDocument/2006/relationships/image" Target="../media/image806.png"/><Relationship Id="rId463" Type="http://schemas.openxmlformats.org/officeDocument/2006/relationships/image" Target="../media/image827.png"/><Relationship Id="rId519" Type="http://schemas.openxmlformats.org/officeDocument/2006/relationships/image" Target="../media/image855.png"/><Relationship Id="rId670" Type="http://schemas.openxmlformats.org/officeDocument/2006/relationships/customXml" Target="../ink/ink955.xml"/><Relationship Id="rId116" Type="http://schemas.openxmlformats.org/officeDocument/2006/relationships/customXml" Target="../ink/ink678.xml"/><Relationship Id="rId158" Type="http://schemas.openxmlformats.org/officeDocument/2006/relationships/customXml" Target="../ink/ink699.xml"/><Relationship Id="rId323" Type="http://schemas.openxmlformats.org/officeDocument/2006/relationships/image" Target="../media/image757.png"/><Relationship Id="rId530" Type="http://schemas.openxmlformats.org/officeDocument/2006/relationships/customXml" Target="../ink/ink885.xml"/><Relationship Id="rId20" Type="http://schemas.openxmlformats.org/officeDocument/2006/relationships/customXml" Target="../ink/ink630.xml"/><Relationship Id="rId62" Type="http://schemas.openxmlformats.org/officeDocument/2006/relationships/customXml" Target="../ink/ink651.xml"/><Relationship Id="rId365" Type="http://schemas.openxmlformats.org/officeDocument/2006/relationships/image" Target="../media/image778.png"/><Relationship Id="rId572" Type="http://schemas.openxmlformats.org/officeDocument/2006/relationships/customXml" Target="../ink/ink906.xml"/><Relationship Id="rId628" Type="http://schemas.openxmlformats.org/officeDocument/2006/relationships/customXml" Target="../ink/ink934.xml"/><Relationship Id="rId225" Type="http://schemas.openxmlformats.org/officeDocument/2006/relationships/image" Target="../media/image708.png"/><Relationship Id="rId267" Type="http://schemas.openxmlformats.org/officeDocument/2006/relationships/image" Target="../media/image729.png"/><Relationship Id="rId432" Type="http://schemas.openxmlformats.org/officeDocument/2006/relationships/customXml" Target="../ink/ink836.xml"/><Relationship Id="rId474" Type="http://schemas.openxmlformats.org/officeDocument/2006/relationships/customXml" Target="../ink/ink857.xml"/><Relationship Id="rId127" Type="http://schemas.openxmlformats.org/officeDocument/2006/relationships/image" Target="../media/image659.png"/><Relationship Id="rId681" Type="http://schemas.openxmlformats.org/officeDocument/2006/relationships/image" Target="../media/image936.png"/><Relationship Id="rId31" Type="http://schemas.openxmlformats.org/officeDocument/2006/relationships/image" Target="../media/image6110.png"/><Relationship Id="rId73" Type="http://schemas.openxmlformats.org/officeDocument/2006/relationships/image" Target="../media/image632.png"/><Relationship Id="rId169" Type="http://schemas.openxmlformats.org/officeDocument/2006/relationships/image" Target="../media/image680.png"/><Relationship Id="rId334" Type="http://schemas.openxmlformats.org/officeDocument/2006/relationships/customXml" Target="../ink/ink787.xml"/><Relationship Id="rId376" Type="http://schemas.openxmlformats.org/officeDocument/2006/relationships/customXml" Target="../ink/ink808.xml"/><Relationship Id="rId541" Type="http://schemas.openxmlformats.org/officeDocument/2006/relationships/image" Target="../media/image866.png"/><Relationship Id="rId583" Type="http://schemas.openxmlformats.org/officeDocument/2006/relationships/image" Target="../media/image887.png"/><Relationship Id="rId639" Type="http://schemas.openxmlformats.org/officeDocument/2006/relationships/image" Target="../media/image915.png"/><Relationship Id="rId4" Type="http://schemas.openxmlformats.org/officeDocument/2006/relationships/customXml" Target="../ink/ink622.xml"/><Relationship Id="rId180" Type="http://schemas.openxmlformats.org/officeDocument/2006/relationships/customXml" Target="../ink/ink710.xml"/><Relationship Id="rId236" Type="http://schemas.openxmlformats.org/officeDocument/2006/relationships/customXml" Target="../ink/ink738.xml"/><Relationship Id="rId278" Type="http://schemas.openxmlformats.org/officeDocument/2006/relationships/customXml" Target="../ink/ink759.xml"/><Relationship Id="rId401" Type="http://schemas.openxmlformats.org/officeDocument/2006/relationships/image" Target="../media/image796.png"/><Relationship Id="rId443" Type="http://schemas.openxmlformats.org/officeDocument/2006/relationships/image" Target="../media/image817.png"/><Relationship Id="rId650" Type="http://schemas.openxmlformats.org/officeDocument/2006/relationships/customXml" Target="../ink/ink945.xml"/><Relationship Id="rId303" Type="http://schemas.openxmlformats.org/officeDocument/2006/relationships/image" Target="../media/image747.png"/><Relationship Id="rId485" Type="http://schemas.openxmlformats.org/officeDocument/2006/relationships/image" Target="../media/image838.png"/><Relationship Id="rId692" Type="http://schemas.openxmlformats.org/officeDocument/2006/relationships/customXml" Target="../ink/ink966.xml"/><Relationship Id="rId706" Type="http://schemas.openxmlformats.org/officeDocument/2006/relationships/customXml" Target="../ink/ink973.xml"/><Relationship Id="rId42" Type="http://schemas.openxmlformats.org/officeDocument/2006/relationships/customXml" Target="../ink/ink641.xml"/><Relationship Id="rId84" Type="http://schemas.openxmlformats.org/officeDocument/2006/relationships/customXml" Target="../ink/ink662.xml"/><Relationship Id="rId138" Type="http://schemas.openxmlformats.org/officeDocument/2006/relationships/customXml" Target="../ink/ink689.xml"/><Relationship Id="rId345" Type="http://schemas.openxmlformats.org/officeDocument/2006/relationships/image" Target="../media/image768.png"/><Relationship Id="rId387" Type="http://schemas.openxmlformats.org/officeDocument/2006/relationships/image" Target="../media/image789.png"/><Relationship Id="rId510" Type="http://schemas.openxmlformats.org/officeDocument/2006/relationships/customXml" Target="../ink/ink875.xml"/><Relationship Id="rId552" Type="http://schemas.openxmlformats.org/officeDocument/2006/relationships/customXml" Target="../ink/ink896.xml"/><Relationship Id="rId594" Type="http://schemas.openxmlformats.org/officeDocument/2006/relationships/customXml" Target="../ink/ink917.xml"/><Relationship Id="rId608" Type="http://schemas.openxmlformats.org/officeDocument/2006/relationships/customXml" Target="../ink/ink924.xml"/><Relationship Id="rId191" Type="http://schemas.openxmlformats.org/officeDocument/2006/relationships/image" Target="../media/image691.png"/><Relationship Id="rId205" Type="http://schemas.openxmlformats.org/officeDocument/2006/relationships/image" Target="../media/image698.png"/><Relationship Id="rId247" Type="http://schemas.openxmlformats.org/officeDocument/2006/relationships/image" Target="../media/image719.png"/><Relationship Id="rId412" Type="http://schemas.openxmlformats.org/officeDocument/2006/relationships/customXml" Target="../ink/ink826.xml"/><Relationship Id="rId107" Type="http://schemas.openxmlformats.org/officeDocument/2006/relationships/image" Target="../media/image649.png"/><Relationship Id="rId289" Type="http://schemas.openxmlformats.org/officeDocument/2006/relationships/image" Target="../media/image740.png"/><Relationship Id="rId454" Type="http://schemas.openxmlformats.org/officeDocument/2006/relationships/customXml" Target="../ink/ink847.xml"/><Relationship Id="rId496" Type="http://schemas.openxmlformats.org/officeDocument/2006/relationships/customXml" Target="../ink/ink868.xml"/><Relationship Id="rId661" Type="http://schemas.openxmlformats.org/officeDocument/2006/relationships/image" Target="../media/image926.png"/><Relationship Id="rId11" Type="http://schemas.openxmlformats.org/officeDocument/2006/relationships/image" Target="../media/image6010.png"/><Relationship Id="rId53" Type="http://schemas.openxmlformats.org/officeDocument/2006/relationships/image" Target="../media/image622.png"/><Relationship Id="rId149" Type="http://schemas.openxmlformats.org/officeDocument/2006/relationships/image" Target="../media/image670.png"/><Relationship Id="rId314" Type="http://schemas.openxmlformats.org/officeDocument/2006/relationships/customXml" Target="../ink/ink777.xml"/><Relationship Id="rId356" Type="http://schemas.openxmlformats.org/officeDocument/2006/relationships/customXml" Target="../ink/ink798.xml"/><Relationship Id="rId398" Type="http://schemas.openxmlformats.org/officeDocument/2006/relationships/customXml" Target="../ink/ink819.xml"/><Relationship Id="rId521" Type="http://schemas.openxmlformats.org/officeDocument/2006/relationships/image" Target="../media/image856.png"/><Relationship Id="rId563" Type="http://schemas.openxmlformats.org/officeDocument/2006/relationships/image" Target="../media/image877.png"/><Relationship Id="rId619" Type="http://schemas.openxmlformats.org/officeDocument/2006/relationships/image" Target="../media/image905.png"/><Relationship Id="rId95" Type="http://schemas.openxmlformats.org/officeDocument/2006/relationships/image" Target="../media/image643.png"/><Relationship Id="rId160" Type="http://schemas.openxmlformats.org/officeDocument/2006/relationships/customXml" Target="../ink/ink700.xml"/><Relationship Id="rId216" Type="http://schemas.openxmlformats.org/officeDocument/2006/relationships/customXml" Target="../ink/ink728.xml"/><Relationship Id="rId423" Type="http://schemas.openxmlformats.org/officeDocument/2006/relationships/image" Target="../media/image807.png"/><Relationship Id="rId258" Type="http://schemas.openxmlformats.org/officeDocument/2006/relationships/customXml" Target="../ink/ink749.xml"/><Relationship Id="rId465" Type="http://schemas.openxmlformats.org/officeDocument/2006/relationships/image" Target="../media/image828.png"/><Relationship Id="rId630" Type="http://schemas.openxmlformats.org/officeDocument/2006/relationships/customXml" Target="../ink/ink935.xml"/><Relationship Id="rId672" Type="http://schemas.openxmlformats.org/officeDocument/2006/relationships/customXml" Target="../ink/ink956.xml"/><Relationship Id="rId22" Type="http://schemas.openxmlformats.org/officeDocument/2006/relationships/customXml" Target="../ink/ink631.xml"/><Relationship Id="rId64" Type="http://schemas.openxmlformats.org/officeDocument/2006/relationships/customXml" Target="../ink/ink652.xml"/><Relationship Id="rId118" Type="http://schemas.openxmlformats.org/officeDocument/2006/relationships/customXml" Target="../ink/ink679.xml"/><Relationship Id="rId325" Type="http://schemas.openxmlformats.org/officeDocument/2006/relationships/image" Target="../media/image758.png"/><Relationship Id="rId367" Type="http://schemas.openxmlformats.org/officeDocument/2006/relationships/image" Target="../media/image779.png"/><Relationship Id="rId532" Type="http://schemas.openxmlformats.org/officeDocument/2006/relationships/customXml" Target="../ink/ink886.xml"/><Relationship Id="rId574" Type="http://schemas.openxmlformats.org/officeDocument/2006/relationships/customXml" Target="../ink/ink907.xml"/><Relationship Id="rId171" Type="http://schemas.openxmlformats.org/officeDocument/2006/relationships/image" Target="../media/image681.png"/><Relationship Id="rId227" Type="http://schemas.openxmlformats.org/officeDocument/2006/relationships/image" Target="../media/image709.png"/><Relationship Id="rId269" Type="http://schemas.openxmlformats.org/officeDocument/2006/relationships/image" Target="../media/image730.png"/><Relationship Id="rId434" Type="http://schemas.openxmlformats.org/officeDocument/2006/relationships/customXml" Target="../ink/ink837.xml"/><Relationship Id="rId476" Type="http://schemas.openxmlformats.org/officeDocument/2006/relationships/customXml" Target="../ink/ink858.xml"/><Relationship Id="rId641" Type="http://schemas.openxmlformats.org/officeDocument/2006/relationships/image" Target="../media/image916.png"/><Relationship Id="rId683" Type="http://schemas.openxmlformats.org/officeDocument/2006/relationships/image" Target="../media/image937.png"/><Relationship Id="rId33" Type="http://schemas.openxmlformats.org/officeDocument/2006/relationships/image" Target="../media/image6120.png"/><Relationship Id="rId129" Type="http://schemas.openxmlformats.org/officeDocument/2006/relationships/image" Target="../media/image660.png"/><Relationship Id="rId280" Type="http://schemas.openxmlformats.org/officeDocument/2006/relationships/customXml" Target="../ink/ink760.xml"/><Relationship Id="rId336" Type="http://schemas.openxmlformats.org/officeDocument/2006/relationships/customXml" Target="../ink/ink788.xml"/><Relationship Id="rId501" Type="http://schemas.openxmlformats.org/officeDocument/2006/relationships/image" Target="../media/image846.png"/><Relationship Id="rId543" Type="http://schemas.openxmlformats.org/officeDocument/2006/relationships/image" Target="../media/image867.png"/><Relationship Id="rId75" Type="http://schemas.openxmlformats.org/officeDocument/2006/relationships/image" Target="../media/image633.png"/><Relationship Id="rId140" Type="http://schemas.openxmlformats.org/officeDocument/2006/relationships/customXml" Target="../ink/ink690.xml"/><Relationship Id="rId182" Type="http://schemas.openxmlformats.org/officeDocument/2006/relationships/customXml" Target="../ink/ink711.xml"/><Relationship Id="rId378" Type="http://schemas.openxmlformats.org/officeDocument/2006/relationships/customXml" Target="../ink/ink809.xml"/><Relationship Id="rId403" Type="http://schemas.openxmlformats.org/officeDocument/2006/relationships/image" Target="../media/image797.png"/><Relationship Id="rId585" Type="http://schemas.openxmlformats.org/officeDocument/2006/relationships/image" Target="../media/image888.png"/><Relationship Id="rId6" Type="http://schemas.openxmlformats.org/officeDocument/2006/relationships/customXml" Target="../ink/ink623.xml"/><Relationship Id="rId238" Type="http://schemas.openxmlformats.org/officeDocument/2006/relationships/customXml" Target="../ink/ink739.xml"/><Relationship Id="rId445" Type="http://schemas.openxmlformats.org/officeDocument/2006/relationships/image" Target="../media/image818.png"/><Relationship Id="rId487" Type="http://schemas.openxmlformats.org/officeDocument/2006/relationships/image" Target="../media/image839.png"/><Relationship Id="rId610" Type="http://schemas.openxmlformats.org/officeDocument/2006/relationships/customXml" Target="../ink/ink925.xml"/><Relationship Id="rId652" Type="http://schemas.openxmlformats.org/officeDocument/2006/relationships/customXml" Target="../ink/ink946.xml"/><Relationship Id="rId694" Type="http://schemas.openxmlformats.org/officeDocument/2006/relationships/customXml" Target="../ink/ink967.xml"/><Relationship Id="rId291" Type="http://schemas.openxmlformats.org/officeDocument/2006/relationships/image" Target="../media/image741.png"/><Relationship Id="rId305" Type="http://schemas.openxmlformats.org/officeDocument/2006/relationships/image" Target="../media/image748.png"/><Relationship Id="rId347" Type="http://schemas.openxmlformats.org/officeDocument/2006/relationships/image" Target="../media/image769.png"/><Relationship Id="rId512" Type="http://schemas.openxmlformats.org/officeDocument/2006/relationships/customXml" Target="../ink/ink876.xml"/><Relationship Id="rId44" Type="http://schemas.openxmlformats.org/officeDocument/2006/relationships/customXml" Target="../ink/ink642.xml"/><Relationship Id="rId86" Type="http://schemas.openxmlformats.org/officeDocument/2006/relationships/customXml" Target="../ink/ink663.xml"/><Relationship Id="rId151" Type="http://schemas.openxmlformats.org/officeDocument/2006/relationships/image" Target="../media/image671.png"/><Relationship Id="rId389" Type="http://schemas.openxmlformats.org/officeDocument/2006/relationships/image" Target="../media/image790.png"/><Relationship Id="rId554" Type="http://schemas.openxmlformats.org/officeDocument/2006/relationships/customXml" Target="../ink/ink897.xml"/><Relationship Id="rId596" Type="http://schemas.openxmlformats.org/officeDocument/2006/relationships/customXml" Target="../ink/ink918.xml"/><Relationship Id="rId193" Type="http://schemas.openxmlformats.org/officeDocument/2006/relationships/image" Target="../media/image692.png"/><Relationship Id="rId207" Type="http://schemas.openxmlformats.org/officeDocument/2006/relationships/image" Target="../media/image699.png"/><Relationship Id="rId249" Type="http://schemas.openxmlformats.org/officeDocument/2006/relationships/image" Target="../media/image720.png"/><Relationship Id="rId414" Type="http://schemas.openxmlformats.org/officeDocument/2006/relationships/customXml" Target="../ink/ink827.xml"/><Relationship Id="rId456" Type="http://schemas.openxmlformats.org/officeDocument/2006/relationships/customXml" Target="../ink/ink848.xml"/><Relationship Id="rId498" Type="http://schemas.openxmlformats.org/officeDocument/2006/relationships/customXml" Target="../ink/ink869.xml"/><Relationship Id="rId621" Type="http://schemas.openxmlformats.org/officeDocument/2006/relationships/image" Target="../media/image906.png"/><Relationship Id="rId663" Type="http://schemas.openxmlformats.org/officeDocument/2006/relationships/image" Target="../media/image927.png"/><Relationship Id="rId13" Type="http://schemas.openxmlformats.org/officeDocument/2006/relationships/image" Target="../media/image6020.png"/><Relationship Id="rId109" Type="http://schemas.openxmlformats.org/officeDocument/2006/relationships/image" Target="../media/image650.png"/><Relationship Id="rId260" Type="http://schemas.openxmlformats.org/officeDocument/2006/relationships/customXml" Target="../ink/ink750.xml"/><Relationship Id="rId316" Type="http://schemas.openxmlformats.org/officeDocument/2006/relationships/customXml" Target="../ink/ink778.xml"/><Relationship Id="rId523" Type="http://schemas.openxmlformats.org/officeDocument/2006/relationships/image" Target="../media/image857.png"/><Relationship Id="rId55" Type="http://schemas.openxmlformats.org/officeDocument/2006/relationships/image" Target="../media/image623.png"/><Relationship Id="rId97" Type="http://schemas.openxmlformats.org/officeDocument/2006/relationships/image" Target="../media/image644.png"/><Relationship Id="rId120" Type="http://schemas.openxmlformats.org/officeDocument/2006/relationships/customXml" Target="../ink/ink680.xml"/><Relationship Id="rId358" Type="http://schemas.openxmlformats.org/officeDocument/2006/relationships/customXml" Target="../ink/ink799.xml"/><Relationship Id="rId565" Type="http://schemas.openxmlformats.org/officeDocument/2006/relationships/image" Target="../media/image878.png"/><Relationship Id="rId162" Type="http://schemas.openxmlformats.org/officeDocument/2006/relationships/customXml" Target="../ink/ink701.xml"/><Relationship Id="rId218" Type="http://schemas.openxmlformats.org/officeDocument/2006/relationships/customXml" Target="../ink/ink729.xml"/><Relationship Id="rId425" Type="http://schemas.openxmlformats.org/officeDocument/2006/relationships/image" Target="../media/image808.png"/><Relationship Id="rId467" Type="http://schemas.openxmlformats.org/officeDocument/2006/relationships/image" Target="../media/image829.png"/><Relationship Id="rId632" Type="http://schemas.openxmlformats.org/officeDocument/2006/relationships/customXml" Target="../ink/ink936.xml"/><Relationship Id="rId271" Type="http://schemas.openxmlformats.org/officeDocument/2006/relationships/image" Target="../media/image731.png"/><Relationship Id="rId674" Type="http://schemas.openxmlformats.org/officeDocument/2006/relationships/customXml" Target="../ink/ink957.xml"/><Relationship Id="rId24" Type="http://schemas.openxmlformats.org/officeDocument/2006/relationships/customXml" Target="../ink/ink632.xml"/><Relationship Id="rId66" Type="http://schemas.openxmlformats.org/officeDocument/2006/relationships/customXml" Target="../ink/ink653.xml"/><Relationship Id="rId131" Type="http://schemas.openxmlformats.org/officeDocument/2006/relationships/image" Target="../media/image661.png"/><Relationship Id="rId327" Type="http://schemas.openxmlformats.org/officeDocument/2006/relationships/image" Target="../media/image759.png"/><Relationship Id="rId369" Type="http://schemas.openxmlformats.org/officeDocument/2006/relationships/image" Target="../media/image780.png"/><Relationship Id="rId534" Type="http://schemas.openxmlformats.org/officeDocument/2006/relationships/customXml" Target="../ink/ink887.xml"/><Relationship Id="rId576" Type="http://schemas.openxmlformats.org/officeDocument/2006/relationships/customXml" Target="../ink/ink908.xml"/><Relationship Id="rId173" Type="http://schemas.openxmlformats.org/officeDocument/2006/relationships/image" Target="../media/image682.png"/><Relationship Id="rId229" Type="http://schemas.openxmlformats.org/officeDocument/2006/relationships/image" Target="../media/image710.png"/><Relationship Id="rId380" Type="http://schemas.openxmlformats.org/officeDocument/2006/relationships/customXml" Target="../ink/ink810.xml"/><Relationship Id="rId436" Type="http://schemas.openxmlformats.org/officeDocument/2006/relationships/customXml" Target="../ink/ink838.xml"/><Relationship Id="rId601" Type="http://schemas.openxmlformats.org/officeDocument/2006/relationships/image" Target="../media/image896.png"/><Relationship Id="rId643" Type="http://schemas.openxmlformats.org/officeDocument/2006/relationships/image" Target="../media/image917.png"/><Relationship Id="rId240" Type="http://schemas.openxmlformats.org/officeDocument/2006/relationships/customXml" Target="../ink/ink740.xml"/><Relationship Id="rId478" Type="http://schemas.openxmlformats.org/officeDocument/2006/relationships/customXml" Target="../ink/ink859.xml"/><Relationship Id="rId685" Type="http://schemas.openxmlformats.org/officeDocument/2006/relationships/image" Target="../media/image938.png"/><Relationship Id="rId35" Type="http://schemas.openxmlformats.org/officeDocument/2006/relationships/image" Target="../media/image6130.png"/><Relationship Id="rId77" Type="http://schemas.openxmlformats.org/officeDocument/2006/relationships/image" Target="../media/image634.png"/><Relationship Id="rId100" Type="http://schemas.openxmlformats.org/officeDocument/2006/relationships/customXml" Target="../ink/ink670.xml"/><Relationship Id="rId282" Type="http://schemas.openxmlformats.org/officeDocument/2006/relationships/customXml" Target="../ink/ink761.xml"/><Relationship Id="rId338" Type="http://schemas.openxmlformats.org/officeDocument/2006/relationships/customXml" Target="../ink/ink789.xml"/><Relationship Id="rId503" Type="http://schemas.openxmlformats.org/officeDocument/2006/relationships/image" Target="../media/image847.png"/><Relationship Id="rId545" Type="http://schemas.openxmlformats.org/officeDocument/2006/relationships/image" Target="../media/image868.png"/><Relationship Id="rId587" Type="http://schemas.openxmlformats.org/officeDocument/2006/relationships/image" Target="../media/image889.png"/><Relationship Id="rId8" Type="http://schemas.openxmlformats.org/officeDocument/2006/relationships/customXml" Target="../ink/ink624.xml"/><Relationship Id="rId142" Type="http://schemas.openxmlformats.org/officeDocument/2006/relationships/customXml" Target="../ink/ink691.xml"/><Relationship Id="rId184" Type="http://schemas.openxmlformats.org/officeDocument/2006/relationships/customXml" Target="../ink/ink712.xml"/><Relationship Id="rId391" Type="http://schemas.openxmlformats.org/officeDocument/2006/relationships/image" Target="../media/image791.png"/><Relationship Id="rId405" Type="http://schemas.openxmlformats.org/officeDocument/2006/relationships/image" Target="../media/image798.png"/><Relationship Id="rId447" Type="http://schemas.openxmlformats.org/officeDocument/2006/relationships/image" Target="../media/image819.png"/><Relationship Id="rId612" Type="http://schemas.openxmlformats.org/officeDocument/2006/relationships/customXml" Target="../ink/ink926.xml"/><Relationship Id="rId251" Type="http://schemas.openxmlformats.org/officeDocument/2006/relationships/image" Target="../media/image721.png"/><Relationship Id="rId489" Type="http://schemas.openxmlformats.org/officeDocument/2006/relationships/image" Target="../media/image840.png"/><Relationship Id="rId654" Type="http://schemas.openxmlformats.org/officeDocument/2006/relationships/customXml" Target="../ink/ink947.xml"/><Relationship Id="rId696" Type="http://schemas.openxmlformats.org/officeDocument/2006/relationships/customXml" Target="../ink/ink968.xml"/><Relationship Id="rId46" Type="http://schemas.openxmlformats.org/officeDocument/2006/relationships/customXml" Target="../ink/ink643.xml"/><Relationship Id="rId293" Type="http://schemas.openxmlformats.org/officeDocument/2006/relationships/image" Target="../media/image742.png"/><Relationship Id="rId307" Type="http://schemas.openxmlformats.org/officeDocument/2006/relationships/image" Target="../media/image749.png"/><Relationship Id="rId349" Type="http://schemas.openxmlformats.org/officeDocument/2006/relationships/image" Target="../media/image770.png"/><Relationship Id="rId514" Type="http://schemas.openxmlformats.org/officeDocument/2006/relationships/customXml" Target="../ink/ink877.xml"/><Relationship Id="rId556" Type="http://schemas.openxmlformats.org/officeDocument/2006/relationships/customXml" Target="../ink/ink898.xml"/><Relationship Id="rId88" Type="http://schemas.openxmlformats.org/officeDocument/2006/relationships/customXml" Target="../ink/ink664.xml"/><Relationship Id="rId111" Type="http://schemas.openxmlformats.org/officeDocument/2006/relationships/image" Target="../media/image651.png"/><Relationship Id="rId153" Type="http://schemas.openxmlformats.org/officeDocument/2006/relationships/image" Target="../media/image672.png"/><Relationship Id="rId195" Type="http://schemas.openxmlformats.org/officeDocument/2006/relationships/image" Target="../media/image693.png"/><Relationship Id="rId209" Type="http://schemas.openxmlformats.org/officeDocument/2006/relationships/image" Target="../media/image700.png"/><Relationship Id="rId360" Type="http://schemas.openxmlformats.org/officeDocument/2006/relationships/customXml" Target="../ink/ink800.xml"/><Relationship Id="rId416" Type="http://schemas.openxmlformats.org/officeDocument/2006/relationships/customXml" Target="../ink/ink828.xml"/><Relationship Id="rId598" Type="http://schemas.openxmlformats.org/officeDocument/2006/relationships/customXml" Target="../ink/ink919.xml"/><Relationship Id="rId220" Type="http://schemas.openxmlformats.org/officeDocument/2006/relationships/customXml" Target="../ink/ink730.xml"/><Relationship Id="rId458" Type="http://schemas.openxmlformats.org/officeDocument/2006/relationships/customXml" Target="../ink/ink849.xml"/><Relationship Id="rId623" Type="http://schemas.openxmlformats.org/officeDocument/2006/relationships/image" Target="../media/image907.png"/><Relationship Id="rId665" Type="http://schemas.openxmlformats.org/officeDocument/2006/relationships/image" Target="../media/image928.png"/><Relationship Id="rId15" Type="http://schemas.openxmlformats.org/officeDocument/2006/relationships/image" Target="../media/image6030.png"/><Relationship Id="rId57" Type="http://schemas.openxmlformats.org/officeDocument/2006/relationships/image" Target="../media/image624.png"/><Relationship Id="rId262" Type="http://schemas.openxmlformats.org/officeDocument/2006/relationships/customXml" Target="../ink/ink751.xml"/><Relationship Id="rId318" Type="http://schemas.openxmlformats.org/officeDocument/2006/relationships/customXml" Target="../ink/ink779.xml"/><Relationship Id="rId525" Type="http://schemas.openxmlformats.org/officeDocument/2006/relationships/image" Target="../media/image858.png"/><Relationship Id="rId567" Type="http://schemas.openxmlformats.org/officeDocument/2006/relationships/image" Target="../media/image879.png"/><Relationship Id="rId99" Type="http://schemas.openxmlformats.org/officeDocument/2006/relationships/image" Target="../media/image645.png"/><Relationship Id="rId122" Type="http://schemas.openxmlformats.org/officeDocument/2006/relationships/customXml" Target="../ink/ink681.xml"/><Relationship Id="rId164" Type="http://schemas.openxmlformats.org/officeDocument/2006/relationships/customXml" Target="../ink/ink702.xml"/><Relationship Id="rId371" Type="http://schemas.openxmlformats.org/officeDocument/2006/relationships/image" Target="../media/image781.png"/><Relationship Id="rId427" Type="http://schemas.openxmlformats.org/officeDocument/2006/relationships/image" Target="../media/image809.png"/><Relationship Id="rId469" Type="http://schemas.openxmlformats.org/officeDocument/2006/relationships/image" Target="../media/image830.png"/><Relationship Id="rId634" Type="http://schemas.openxmlformats.org/officeDocument/2006/relationships/customXml" Target="../ink/ink937.xml"/><Relationship Id="rId676" Type="http://schemas.openxmlformats.org/officeDocument/2006/relationships/customXml" Target="../ink/ink958.xml"/><Relationship Id="rId26" Type="http://schemas.openxmlformats.org/officeDocument/2006/relationships/customXml" Target="../ink/ink633.xml"/><Relationship Id="rId231" Type="http://schemas.openxmlformats.org/officeDocument/2006/relationships/image" Target="../media/image711.png"/><Relationship Id="rId273" Type="http://schemas.openxmlformats.org/officeDocument/2006/relationships/image" Target="../media/image732.png"/><Relationship Id="rId329" Type="http://schemas.openxmlformats.org/officeDocument/2006/relationships/image" Target="../media/image760.png"/><Relationship Id="rId480" Type="http://schemas.openxmlformats.org/officeDocument/2006/relationships/customXml" Target="../ink/ink860.xml"/><Relationship Id="rId536" Type="http://schemas.openxmlformats.org/officeDocument/2006/relationships/customXml" Target="../ink/ink888.xml"/><Relationship Id="rId701" Type="http://schemas.openxmlformats.org/officeDocument/2006/relationships/image" Target="../media/image946.png"/><Relationship Id="rId68" Type="http://schemas.openxmlformats.org/officeDocument/2006/relationships/customXml" Target="../ink/ink654.xml"/><Relationship Id="rId133" Type="http://schemas.openxmlformats.org/officeDocument/2006/relationships/image" Target="../media/image662.png"/><Relationship Id="rId175" Type="http://schemas.openxmlformats.org/officeDocument/2006/relationships/image" Target="../media/image683.png"/><Relationship Id="rId340" Type="http://schemas.openxmlformats.org/officeDocument/2006/relationships/customXml" Target="../ink/ink790.xml"/><Relationship Id="rId578" Type="http://schemas.openxmlformats.org/officeDocument/2006/relationships/customXml" Target="../ink/ink909.xml"/><Relationship Id="rId200" Type="http://schemas.openxmlformats.org/officeDocument/2006/relationships/customXml" Target="../ink/ink720.xml"/><Relationship Id="rId382" Type="http://schemas.openxmlformats.org/officeDocument/2006/relationships/customXml" Target="../ink/ink811.xml"/><Relationship Id="rId438" Type="http://schemas.openxmlformats.org/officeDocument/2006/relationships/customXml" Target="../ink/ink839.xml"/><Relationship Id="rId603" Type="http://schemas.openxmlformats.org/officeDocument/2006/relationships/image" Target="../media/image897.png"/><Relationship Id="rId645" Type="http://schemas.openxmlformats.org/officeDocument/2006/relationships/image" Target="../media/image918.png"/><Relationship Id="rId687" Type="http://schemas.openxmlformats.org/officeDocument/2006/relationships/image" Target="../media/image939.png"/><Relationship Id="rId242" Type="http://schemas.openxmlformats.org/officeDocument/2006/relationships/customXml" Target="../ink/ink741.xml"/><Relationship Id="rId284" Type="http://schemas.openxmlformats.org/officeDocument/2006/relationships/customXml" Target="../ink/ink762.xml"/><Relationship Id="rId491" Type="http://schemas.openxmlformats.org/officeDocument/2006/relationships/image" Target="../media/image841.png"/><Relationship Id="rId505" Type="http://schemas.openxmlformats.org/officeDocument/2006/relationships/image" Target="../media/image848.png"/><Relationship Id="rId37" Type="http://schemas.openxmlformats.org/officeDocument/2006/relationships/image" Target="../media/image6140.png"/><Relationship Id="rId79" Type="http://schemas.openxmlformats.org/officeDocument/2006/relationships/image" Target="../media/image635.png"/><Relationship Id="rId102" Type="http://schemas.openxmlformats.org/officeDocument/2006/relationships/customXml" Target="../ink/ink671.xml"/><Relationship Id="rId144" Type="http://schemas.openxmlformats.org/officeDocument/2006/relationships/customXml" Target="../ink/ink692.xml"/><Relationship Id="rId547" Type="http://schemas.openxmlformats.org/officeDocument/2006/relationships/image" Target="../media/image869.png"/><Relationship Id="rId589" Type="http://schemas.openxmlformats.org/officeDocument/2006/relationships/image" Target="../media/image890.png"/><Relationship Id="rId90" Type="http://schemas.openxmlformats.org/officeDocument/2006/relationships/customXml" Target="../ink/ink665.xml"/><Relationship Id="rId186" Type="http://schemas.openxmlformats.org/officeDocument/2006/relationships/customXml" Target="../ink/ink713.xml"/><Relationship Id="rId351" Type="http://schemas.openxmlformats.org/officeDocument/2006/relationships/image" Target="../media/image771.png"/><Relationship Id="rId393" Type="http://schemas.openxmlformats.org/officeDocument/2006/relationships/image" Target="../media/image792.png"/><Relationship Id="rId407" Type="http://schemas.openxmlformats.org/officeDocument/2006/relationships/image" Target="../media/image799.png"/><Relationship Id="rId449" Type="http://schemas.openxmlformats.org/officeDocument/2006/relationships/image" Target="../media/image820.png"/><Relationship Id="rId614" Type="http://schemas.openxmlformats.org/officeDocument/2006/relationships/customXml" Target="../ink/ink927.xml"/><Relationship Id="rId656" Type="http://schemas.openxmlformats.org/officeDocument/2006/relationships/customXml" Target="../ink/ink948.xml"/><Relationship Id="rId211" Type="http://schemas.openxmlformats.org/officeDocument/2006/relationships/image" Target="../media/image701.png"/><Relationship Id="rId253" Type="http://schemas.openxmlformats.org/officeDocument/2006/relationships/image" Target="../media/image722.png"/><Relationship Id="rId295" Type="http://schemas.openxmlformats.org/officeDocument/2006/relationships/image" Target="../media/image743.png"/><Relationship Id="rId309" Type="http://schemas.openxmlformats.org/officeDocument/2006/relationships/image" Target="../media/image750.png"/><Relationship Id="rId460" Type="http://schemas.openxmlformats.org/officeDocument/2006/relationships/customXml" Target="../ink/ink850.xml"/><Relationship Id="rId516" Type="http://schemas.openxmlformats.org/officeDocument/2006/relationships/customXml" Target="../ink/ink878.xml"/><Relationship Id="rId698" Type="http://schemas.openxmlformats.org/officeDocument/2006/relationships/customXml" Target="../ink/ink969.xml"/><Relationship Id="rId48" Type="http://schemas.openxmlformats.org/officeDocument/2006/relationships/customXml" Target="../ink/ink644.xml"/><Relationship Id="rId113" Type="http://schemas.openxmlformats.org/officeDocument/2006/relationships/image" Target="../media/image652.png"/><Relationship Id="rId320" Type="http://schemas.openxmlformats.org/officeDocument/2006/relationships/customXml" Target="../ink/ink780.xml"/><Relationship Id="rId558" Type="http://schemas.openxmlformats.org/officeDocument/2006/relationships/customXml" Target="../ink/ink899.xml"/><Relationship Id="rId155" Type="http://schemas.openxmlformats.org/officeDocument/2006/relationships/image" Target="../media/image673.png"/><Relationship Id="rId197" Type="http://schemas.openxmlformats.org/officeDocument/2006/relationships/image" Target="../media/image694.png"/><Relationship Id="rId362" Type="http://schemas.openxmlformats.org/officeDocument/2006/relationships/customXml" Target="../ink/ink801.xml"/><Relationship Id="rId418" Type="http://schemas.openxmlformats.org/officeDocument/2006/relationships/customXml" Target="../ink/ink829.xml"/><Relationship Id="rId625" Type="http://schemas.openxmlformats.org/officeDocument/2006/relationships/image" Target="../media/image908.png"/><Relationship Id="rId222" Type="http://schemas.openxmlformats.org/officeDocument/2006/relationships/customXml" Target="../ink/ink731.xml"/><Relationship Id="rId264" Type="http://schemas.openxmlformats.org/officeDocument/2006/relationships/customXml" Target="../ink/ink752.xml"/><Relationship Id="rId471" Type="http://schemas.openxmlformats.org/officeDocument/2006/relationships/image" Target="../media/image831.png"/><Relationship Id="rId667" Type="http://schemas.openxmlformats.org/officeDocument/2006/relationships/image" Target="../media/image929.png"/><Relationship Id="rId17" Type="http://schemas.openxmlformats.org/officeDocument/2006/relationships/image" Target="../media/image6040.png"/><Relationship Id="rId59" Type="http://schemas.openxmlformats.org/officeDocument/2006/relationships/image" Target="../media/image625.png"/><Relationship Id="rId124" Type="http://schemas.openxmlformats.org/officeDocument/2006/relationships/customXml" Target="../ink/ink682.xml"/><Relationship Id="rId527" Type="http://schemas.openxmlformats.org/officeDocument/2006/relationships/image" Target="../media/image859.png"/><Relationship Id="rId569" Type="http://schemas.openxmlformats.org/officeDocument/2006/relationships/image" Target="../media/image880.png"/><Relationship Id="rId70" Type="http://schemas.openxmlformats.org/officeDocument/2006/relationships/customXml" Target="../ink/ink655.xml"/><Relationship Id="rId166" Type="http://schemas.openxmlformats.org/officeDocument/2006/relationships/customXml" Target="../ink/ink703.xml"/><Relationship Id="rId331" Type="http://schemas.openxmlformats.org/officeDocument/2006/relationships/image" Target="../media/image761.png"/><Relationship Id="rId373" Type="http://schemas.openxmlformats.org/officeDocument/2006/relationships/image" Target="../media/image782.png"/><Relationship Id="rId429" Type="http://schemas.openxmlformats.org/officeDocument/2006/relationships/image" Target="../media/image810.png"/><Relationship Id="rId580" Type="http://schemas.openxmlformats.org/officeDocument/2006/relationships/customXml" Target="../ink/ink910.xml"/><Relationship Id="rId636" Type="http://schemas.openxmlformats.org/officeDocument/2006/relationships/customXml" Target="../ink/ink938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712.png"/><Relationship Id="rId440" Type="http://schemas.openxmlformats.org/officeDocument/2006/relationships/customXml" Target="../ink/ink840.xml"/><Relationship Id="rId678" Type="http://schemas.openxmlformats.org/officeDocument/2006/relationships/customXml" Target="../ink/ink959.xml"/><Relationship Id="rId28" Type="http://schemas.openxmlformats.org/officeDocument/2006/relationships/customXml" Target="../ink/ink634.xml"/><Relationship Id="rId275" Type="http://schemas.openxmlformats.org/officeDocument/2006/relationships/image" Target="../media/image733.png"/><Relationship Id="rId300" Type="http://schemas.openxmlformats.org/officeDocument/2006/relationships/customXml" Target="../ink/ink770.xml"/><Relationship Id="rId482" Type="http://schemas.openxmlformats.org/officeDocument/2006/relationships/customXml" Target="../ink/ink861.xml"/><Relationship Id="rId538" Type="http://schemas.openxmlformats.org/officeDocument/2006/relationships/customXml" Target="../ink/ink889.xml"/><Relationship Id="rId703" Type="http://schemas.openxmlformats.org/officeDocument/2006/relationships/image" Target="../media/image947.png"/><Relationship Id="rId81" Type="http://schemas.openxmlformats.org/officeDocument/2006/relationships/image" Target="../media/image636.png"/><Relationship Id="rId135" Type="http://schemas.openxmlformats.org/officeDocument/2006/relationships/image" Target="../media/image663.png"/><Relationship Id="rId177" Type="http://schemas.openxmlformats.org/officeDocument/2006/relationships/image" Target="../media/image684.png"/><Relationship Id="rId342" Type="http://schemas.openxmlformats.org/officeDocument/2006/relationships/customXml" Target="../ink/ink791.xml"/><Relationship Id="rId384" Type="http://schemas.openxmlformats.org/officeDocument/2006/relationships/customXml" Target="../ink/ink812.xml"/><Relationship Id="rId591" Type="http://schemas.openxmlformats.org/officeDocument/2006/relationships/image" Target="../media/image891.png"/><Relationship Id="rId605" Type="http://schemas.openxmlformats.org/officeDocument/2006/relationships/image" Target="../media/image898.png"/><Relationship Id="rId202" Type="http://schemas.openxmlformats.org/officeDocument/2006/relationships/customXml" Target="../ink/ink721.xml"/><Relationship Id="rId244" Type="http://schemas.openxmlformats.org/officeDocument/2006/relationships/customXml" Target="../ink/ink742.xml"/><Relationship Id="rId647" Type="http://schemas.openxmlformats.org/officeDocument/2006/relationships/image" Target="../media/image919.png"/><Relationship Id="rId689" Type="http://schemas.openxmlformats.org/officeDocument/2006/relationships/image" Target="../media/image940.png"/><Relationship Id="rId39" Type="http://schemas.openxmlformats.org/officeDocument/2006/relationships/image" Target="../media/image6150.png"/><Relationship Id="rId286" Type="http://schemas.openxmlformats.org/officeDocument/2006/relationships/customXml" Target="../ink/ink763.xml"/><Relationship Id="rId451" Type="http://schemas.openxmlformats.org/officeDocument/2006/relationships/image" Target="../media/image821.png"/><Relationship Id="rId493" Type="http://schemas.openxmlformats.org/officeDocument/2006/relationships/image" Target="../media/image842.png"/><Relationship Id="rId507" Type="http://schemas.openxmlformats.org/officeDocument/2006/relationships/image" Target="../media/image849.png"/><Relationship Id="rId549" Type="http://schemas.openxmlformats.org/officeDocument/2006/relationships/image" Target="../media/image870.png"/><Relationship Id="rId50" Type="http://schemas.openxmlformats.org/officeDocument/2006/relationships/customXml" Target="../ink/ink645.xml"/><Relationship Id="rId104" Type="http://schemas.openxmlformats.org/officeDocument/2006/relationships/customXml" Target="../ink/ink672.xml"/><Relationship Id="rId146" Type="http://schemas.openxmlformats.org/officeDocument/2006/relationships/customXml" Target="../ink/ink693.xml"/><Relationship Id="rId188" Type="http://schemas.openxmlformats.org/officeDocument/2006/relationships/customXml" Target="../ink/ink714.xml"/><Relationship Id="rId311" Type="http://schemas.openxmlformats.org/officeDocument/2006/relationships/image" Target="../media/image751.png"/><Relationship Id="rId353" Type="http://schemas.openxmlformats.org/officeDocument/2006/relationships/image" Target="../media/image772.png"/><Relationship Id="rId395" Type="http://schemas.openxmlformats.org/officeDocument/2006/relationships/image" Target="../media/image793.png"/><Relationship Id="rId409" Type="http://schemas.openxmlformats.org/officeDocument/2006/relationships/image" Target="../media/image800.png"/><Relationship Id="rId560" Type="http://schemas.openxmlformats.org/officeDocument/2006/relationships/customXml" Target="../ink/ink900.xml"/><Relationship Id="rId92" Type="http://schemas.openxmlformats.org/officeDocument/2006/relationships/customXml" Target="../ink/ink666.xml"/><Relationship Id="rId213" Type="http://schemas.openxmlformats.org/officeDocument/2006/relationships/image" Target="../media/image702.png"/><Relationship Id="rId420" Type="http://schemas.openxmlformats.org/officeDocument/2006/relationships/customXml" Target="../ink/ink830.xml"/><Relationship Id="rId616" Type="http://schemas.openxmlformats.org/officeDocument/2006/relationships/customXml" Target="../ink/ink928.xml"/><Relationship Id="rId658" Type="http://schemas.openxmlformats.org/officeDocument/2006/relationships/customXml" Target="../ink/ink949.xml"/><Relationship Id="rId255" Type="http://schemas.openxmlformats.org/officeDocument/2006/relationships/image" Target="../media/image723.png"/><Relationship Id="rId297" Type="http://schemas.openxmlformats.org/officeDocument/2006/relationships/image" Target="../media/image744.png"/><Relationship Id="rId462" Type="http://schemas.openxmlformats.org/officeDocument/2006/relationships/customXml" Target="../ink/ink851.xml"/><Relationship Id="rId518" Type="http://schemas.openxmlformats.org/officeDocument/2006/relationships/customXml" Target="../ink/ink879.xml"/><Relationship Id="rId115" Type="http://schemas.openxmlformats.org/officeDocument/2006/relationships/image" Target="../media/image653.png"/><Relationship Id="rId157" Type="http://schemas.openxmlformats.org/officeDocument/2006/relationships/image" Target="../media/image674.png"/><Relationship Id="rId322" Type="http://schemas.openxmlformats.org/officeDocument/2006/relationships/customXml" Target="../ink/ink781.xml"/><Relationship Id="rId364" Type="http://schemas.openxmlformats.org/officeDocument/2006/relationships/customXml" Target="../ink/ink802.xml"/><Relationship Id="rId61" Type="http://schemas.openxmlformats.org/officeDocument/2006/relationships/image" Target="../media/image626.png"/><Relationship Id="rId199" Type="http://schemas.openxmlformats.org/officeDocument/2006/relationships/image" Target="../media/image695.png"/><Relationship Id="rId571" Type="http://schemas.openxmlformats.org/officeDocument/2006/relationships/image" Target="../media/image881.png"/><Relationship Id="rId627" Type="http://schemas.openxmlformats.org/officeDocument/2006/relationships/image" Target="../media/image909.png"/><Relationship Id="rId669" Type="http://schemas.openxmlformats.org/officeDocument/2006/relationships/image" Target="../media/image930.png"/><Relationship Id="rId19" Type="http://schemas.openxmlformats.org/officeDocument/2006/relationships/image" Target="../media/image6050.png"/><Relationship Id="rId224" Type="http://schemas.openxmlformats.org/officeDocument/2006/relationships/customXml" Target="../ink/ink732.xml"/><Relationship Id="rId266" Type="http://schemas.openxmlformats.org/officeDocument/2006/relationships/customXml" Target="../ink/ink753.xml"/><Relationship Id="rId431" Type="http://schemas.openxmlformats.org/officeDocument/2006/relationships/image" Target="../media/image811.png"/><Relationship Id="rId473" Type="http://schemas.openxmlformats.org/officeDocument/2006/relationships/image" Target="../media/image832.png"/><Relationship Id="rId529" Type="http://schemas.openxmlformats.org/officeDocument/2006/relationships/image" Target="../media/image860.png"/><Relationship Id="rId680" Type="http://schemas.openxmlformats.org/officeDocument/2006/relationships/customXml" Target="../ink/ink960.xml"/><Relationship Id="rId30" Type="http://schemas.openxmlformats.org/officeDocument/2006/relationships/customXml" Target="../ink/ink635.xml"/><Relationship Id="rId126" Type="http://schemas.openxmlformats.org/officeDocument/2006/relationships/customXml" Target="../ink/ink683.xml"/><Relationship Id="rId168" Type="http://schemas.openxmlformats.org/officeDocument/2006/relationships/customXml" Target="../ink/ink704.xml"/><Relationship Id="rId333" Type="http://schemas.openxmlformats.org/officeDocument/2006/relationships/image" Target="../media/image762.png"/><Relationship Id="rId540" Type="http://schemas.openxmlformats.org/officeDocument/2006/relationships/customXml" Target="../ink/ink890.xml"/><Relationship Id="rId72" Type="http://schemas.openxmlformats.org/officeDocument/2006/relationships/customXml" Target="../ink/ink656.xml"/><Relationship Id="rId375" Type="http://schemas.openxmlformats.org/officeDocument/2006/relationships/image" Target="../media/image783.png"/><Relationship Id="rId582" Type="http://schemas.openxmlformats.org/officeDocument/2006/relationships/customXml" Target="../ink/ink911.xml"/><Relationship Id="rId638" Type="http://schemas.openxmlformats.org/officeDocument/2006/relationships/customXml" Target="../ink/ink939.xml"/><Relationship Id="rId3" Type="http://schemas.openxmlformats.org/officeDocument/2006/relationships/image" Target="../media/image5970.png"/><Relationship Id="rId235" Type="http://schemas.openxmlformats.org/officeDocument/2006/relationships/image" Target="../media/image713.png"/><Relationship Id="rId277" Type="http://schemas.openxmlformats.org/officeDocument/2006/relationships/image" Target="../media/image734.png"/><Relationship Id="rId400" Type="http://schemas.openxmlformats.org/officeDocument/2006/relationships/customXml" Target="../ink/ink820.xml"/><Relationship Id="rId442" Type="http://schemas.openxmlformats.org/officeDocument/2006/relationships/customXml" Target="../ink/ink841.xml"/><Relationship Id="rId484" Type="http://schemas.openxmlformats.org/officeDocument/2006/relationships/customXml" Target="../ink/ink862.xml"/><Relationship Id="rId705" Type="http://schemas.openxmlformats.org/officeDocument/2006/relationships/image" Target="../media/image948.png"/><Relationship Id="rId137" Type="http://schemas.openxmlformats.org/officeDocument/2006/relationships/image" Target="../media/image664.png"/><Relationship Id="rId302" Type="http://schemas.openxmlformats.org/officeDocument/2006/relationships/customXml" Target="../ink/ink771.xml"/><Relationship Id="rId344" Type="http://schemas.openxmlformats.org/officeDocument/2006/relationships/customXml" Target="../ink/ink792.xml"/><Relationship Id="rId691" Type="http://schemas.openxmlformats.org/officeDocument/2006/relationships/image" Target="../media/image941.png"/><Relationship Id="rId41" Type="http://schemas.openxmlformats.org/officeDocument/2006/relationships/image" Target="../media/image6160.png"/><Relationship Id="rId83" Type="http://schemas.openxmlformats.org/officeDocument/2006/relationships/image" Target="../media/image637.png"/><Relationship Id="rId179" Type="http://schemas.openxmlformats.org/officeDocument/2006/relationships/image" Target="../media/image685.png"/><Relationship Id="rId386" Type="http://schemas.openxmlformats.org/officeDocument/2006/relationships/customXml" Target="../ink/ink813.xml"/><Relationship Id="rId551" Type="http://schemas.openxmlformats.org/officeDocument/2006/relationships/image" Target="../media/image871.png"/><Relationship Id="rId593" Type="http://schemas.openxmlformats.org/officeDocument/2006/relationships/image" Target="../media/image892.png"/><Relationship Id="rId607" Type="http://schemas.openxmlformats.org/officeDocument/2006/relationships/image" Target="../media/image899.png"/><Relationship Id="rId649" Type="http://schemas.openxmlformats.org/officeDocument/2006/relationships/image" Target="../media/image920.png"/><Relationship Id="rId190" Type="http://schemas.openxmlformats.org/officeDocument/2006/relationships/customXml" Target="../ink/ink715.xml"/><Relationship Id="rId204" Type="http://schemas.openxmlformats.org/officeDocument/2006/relationships/customXml" Target="../ink/ink722.xml"/><Relationship Id="rId246" Type="http://schemas.openxmlformats.org/officeDocument/2006/relationships/customXml" Target="../ink/ink743.xml"/><Relationship Id="rId288" Type="http://schemas.openxmlformats.org/officeDocument/2006/relationships/customXml" Target="../ink/ink764.xml"/><Relationship Id="rId411" Type="http://schemas.openxmlformats.org/officeDocument/2006/relationships/image" Target="../media/image801.png"/><Relationship Id="rId453" Type="http://schemas.openxmlformats.org/officeDocument/2006/relationships/image" Target="../media/image822.png"/><Relationship Id="rId509" Type="http://schemas.openxmlformats.org/officeDocument/2006/relationships/image" Target="../media/image850.png"/><Relationship Id="rId660" Type="http://schemas.openxmlformats.org/officeDocument/2006/relationships/customXml" Target="../ink/ink950.xml"/><Relationship Id="rId106" Type="http://schemas.openxmlformats.org/officeDocument/2006/relationships/customXml" Target="../ink/ink673.xml"/><Relationship Id="rId313" Type="http://schemas.openxmlformats.org/officeDocument/2006/relationships/image" Target="../media/image752.png"/><Relationship Id="rId495" Type="http://schemas.openxmlformats.org/officeDocument/2006/relationships/image" Target="../media/image843.png"/><Relationship Id="rId10" Type="http://schemas.openxmlformats.org/officeDocument/2006/relationships/customXml" Target="../ink/ink625.xml"/><Relationship Id="rId52" Type="http://schemas.openxmlformats.org/officeDocument/2006/relationships/customXml" Target="../ink/ink646.xml"/><Relationship Id="rId94" Type="http://schemas.openxmlformats.org/officeDocument/2006/relationships/customXml" Target="../ink/ink667.xml"/><Relationship Id="rId148" Type="http://schemas.openxmlformats.org/officeDocument/2006/relationships/customXml" Target="../ink/ink694.xml"/><Relationship Id="rId355" Type="http://schemas.openxmlformats.org/officeDocument/2006/relationships/image" Target="../media/image773.png"/><Relationship Id="rId397" Type="http://schemas.openxmlformats.org/officeDocument/2006/relationships/image" Target="../media/image794.png"/><Relationship Id="rId520" Type="http://schemas.openxmlformats.org/officeDocument/2006/relationships/customXml" Target="../ink/ink880.xml"/><Relationship Id="rId562" Type="http://schemas.openxmlformats.org/officeDocument/2006/relationships/customXml" Target="../ink/ink901.xml"/><Relationship Id="rId618" Type="http://schemas.openxmlformats.org/officeDocument/2006/relationships/customXml" Target="../ink/ink929.xml"/><Relationship Id="rId215" Type="http://schemas.openxmlformats.org/officeDocument/2006/relationships/image" Target="../media/image703.png"/><Relationship Id="rId257" Type="http://schemas.openxmlformats.org/officeDocument/2006/relationships/image" Target="../media/image724.png"/><Relationship Id="rId422" Type="http://schemas.openxmlformats.org/officeDocument/2006/relationships/customXml" Target="../ink/ink831.xml"/><Relationship Id="rId464" Type="http://schemas.openxmlformats.org/officeDocument/2006/relationships/customXml" Target="../ink/ink852.xml"/><Relationship Id="rId299" Type="http://schemas.openxmlformats.org/officeDocument/2006/relationships/image" Target="../media/image745.png"/><Relationship Id="rId63" Type="http://schemas.openxmlformats.org/officeDocument/2006/relationships/image" Target="../media/image627.png"/><Relationship Id="rId159" Type="http://schemas.openxmlformats.org/officeDocument/2006/relationships/image" Target="../media/image675.png"/><Relationship Id="rId366" Type="http://schemas.openxmlformats.org/officeDocument/2006/relationships/customXml" Target="../ink/ink803.xml"/><Relationship Id="rId573" Type="http://schemas.openxmlformats.org/officeDocument/2006/relationships/image" Target="../media/image882.png"/><Relationship Id="rId226" Type="http://schemas.openxmlformats.org/officeDocument/2006/relationships/customXml" Target="../ink/ink733.xml"/><Relationship Id="rId433" Type="http://schemas.openxmlformats.org/officeDocument/2006/relationships/image" Target="../media/image812.png"/><Relationship Id="rId640" Type="http://schemas.openxmlformats.org/officeDocument/2006/relationships/customXml" Target="../ink/ink940.xml"/><Relationship Id="rId74" Type="http://schemas.openxmlformats.org/officeDocument/2006/relationships/customXml" Target="../ink/ink657.xml"/><Relationship Id="rId377" Type="http://schemas.openxmlformats.org/officeDocument/2006/relationships/image" Target="../media/image784.png"/><Relationship Id="rId500" Type="http://schemas.openxmlformats.org/officeDocument/2006/relationships/customXml" Target="../ink/ink870.xml"/><Relationship Id="rId584" Type="http://schemas.openxmlformats.org/officeDocument/2006/relationships/customXml" Target="../ink/ink912.xml"/><Relationship Id="rId5" Type="http://schemas.openxmlformats.org/officeDocument/2006/relationships/image" Target="../media/image5980.png"/><Relationship Id="rId237" Type="http://schemas.openxmlformats.org/officeDocument/2006/relationships/image" Target="../media/image714.png"/><Relationship Id="rId444" Type="http://schemas.openxmlformats.org/officeDocument/2006/relationships/customXml" Target="../ink/ink842.xml"/><Relationship Id="rId651" Type="http://schemas.openxmlformats.org/officeDocument/2006/relationships/image" Target="../media/image921.png"/><Relationship Id="rId290" Type="http://schemas.openxmlformats.org/officeDocument/2006/relationships/customXml" Target="../ink/ink765.xml"/><Relationship Id="rId304" Type="http://schemas.openxmlformats.org/officeDocument/2006/relationships/customXml" Target="../ink/ink772.xml"/><Relationship Id="rId388" Type="http://schemas.openxmlformats.org/officeDocument/2006/relationships/customXml" Target="../ink/ink814.xml"/><Relationship Id="rId511" Type="http://schemas.openxmlformats.org/officeDocument/2006/relationships/image" Target="../media/image851.png"/><Relationship Id="rId609" Type="http://schemas.openxmlformats.org/officeDocument/2006/relationships/image" Target="../media/image900.png"/><Relationship Id="rId85" Type="http://schemas.openxmlformats.org/officeDocument/2006/relationships/image" Target="../media/image638.png"/><Relationship Id="rId150" Type="http://schemas.openxmlformats.org/officeDocument/2006/relationships/customXml" Target="../ink/ink695.xml"/><Relationship Id="rId595" Type="http://schemas.openxmlformats.org/officeDocument/2006/relationships/image" Target="../media/image893.png"/><Relationship Id="rId248" Type="http://schemas.openxmlformats.org/officeDocument/2006/relationships/customXml" Target="../ink/ink744.xml"/><Relationship Id="rId455" Type="http://schemas.openxmlformats.org/officeDocument/2006/relationships/image" Target="../media/image823.png"/><Relationship Id="rId662" Type="http://schemas.openxmlformats.org/officeDocument/2006/relationships/customXml" Target="../ink/ink951.xml"/><Relationship Id="rId12" Type="http://schemas.openxmlformats.org/officeDocument/2006/relationships/customXml" Target="../ink/ink626.xml"/><Relationship Id="rId108" Type="http://schemas.openxmlformats.org/officeDocument/2006/relationships/customXml" Target="../ink/ink674.xml"/><Relationship Id="rId315" Type="http://schemas.openxmlformats.org/officeDocument/2006/relationships/image" Target="../media/image753.png"/><Relationship Id="rId522" Type="http://schemas.openxmlformats.org/officeDocument/2006/relationships/customXml" Target="../ink/ink881.xml"/><Relationship Id="rId96" Type="http://schemas.openxmlformats.org/officeDocument/2006/relationships/customXml" Target="../ink/ink668.xml"/><Relationship Id="rId161" Type="http://schemas.openxmlformats.org/officeDocument/2006/relationships/image" Target="../media/image676.png"/><Relationship Id="rId399" Type="http://schemas.openxmlformats.org/officeDocument/2006/relationships/image" Target="../media/image795.png"/><Relationship Id="rId259" Type="http://schemas.openxmlformats.org/officeDocument/2006/relationships/image" Target="../media/image725.png"/><Relationship Id="rId466" Type="http://schemas.openxmlformats.org/officeDocument/2006/relationships/customXml" Target="../ink/ink853.xml"/><Relationship Id="rId673" Type="http://schemas.openxmlformats.org/officeDocument/2006/relationships/image" Target="../media/image932.png"/><Relationship Id="rId23" Type="http://schemas.openxmlformats.org/officeDocument/2006/relationships/image" Target="../media/image6070.png"/><Relationship Id="rId119" Type="http://schemas.openxmlformats.org/officeDocument/2006/relationships/image" Target="../media/image655.png"/><Relationship Id="rId326" Type="http://schemas.openxmlformats.org/officeDocument/2006/relationships/customXml" Target="../ink/ink783.xml"/><Relationship Id="rId533" Type="http://schemas.openxmlformats.org/officeDocument/2006/relationships/image" Target="../media/image862.png"/><Relationship Id="rId172" Type="http://schemas.openxmlformats.org/officeDocument/2006/relationships/customXml" Target="../ink/ink706.xml"/><Relationship Id="rId477" Type="http://schemas.openxmlformats.org/officeDocument/2006/relationships/image" Target="../media/image834.png"/><Relationship Id="rId600" Type="http://schemas.openxmlformats.org/officeDocument/2006/relationships/customXml" Target="../ink/ink920.xml"/><Relationship Id="rId684" Type="http://schemas.openxmlformats.org/officeDocument/2006/relationships/customXml" Target="../ink/ink962.xml"/><Relationship Id="rId337" Type="http://schemas.openxmlformats.org/officeDocument/2006/relationships/image" Target="../media/image764.png"/><Relationship Id="rId34" Type="http://schemas.openxmlformats.org/officeDocument/2006/relationships/customXml" Target="../ink/ink637.xml"/><Relationship Id="rId544" Type="http://schemas.openxmlformats.org/officeDocument/2006/relationships/customXml" Target="../ink/ink892.xml"/><Relationship Id="rId183" Type="http://schemas.openxmlformats.org/officeDocument/2006/relationships/image" Target="../media/image687.png"/><Relationship Id="rId390" Type="http://schemas.openxmlformats.org/officeDocument/2006/relationships/customXml" Target="../ink/ink815.xml"/><Relationship Id="rId404" Type="http://schemas.openxmlformats.org/officeDocument/2006/relationships/customXml" Target="../ink/ink822.xml"/><Relationship Id="rId611" Type="http://schemas.openxmlformats.org/officeDocument/2006/relationships/image" Target="../media/image901.png"/><Relationship Id="rId250" Type="http://schemas.openxmlformats.org/officeDocument/2006/relationships/customXml" Target="../ink/ink745.xml"/><Relationship Id="rId488" Type="http://schemas.openxmlformats.org/officeDocument/2006/relationships/customXml" Target="../ink/ink864.xml"/><Relationship Id="rId695" Type="http://schemas.openxmlformats.org/officeDocument/2006/relationships/image" Target="../media/image943.png"/><Relationship Id="rId45" Type="http://schemas.openxmlformats.org/officeDocument/2006/relationships/image" Target="../media/image6180.png"/><Relationship Id="rId110" Type="http://schemas.openxmlformats.org/officeDocument/2006/relationships/customXml" Target="../ink/ink675.xml"/><Relationship Id="rId348" Type="http://schemas.openxmlformats.org/officeDocument/2006/relationships/customXml" Target="../ink/ink794.xml"/><Relationship Id="rId555" Type="http://schemas.openxmlformats.org/officeDocument/2006/relationships/image" Target="../media/image873.png"/><Relationship Id="rId194" Type="http://schemas.openxmlformats.org/officeDocument/2006/relationships/customXml" Target="../ink/ink717.xml"/><Relationship Id="rId208" Type="http://schemas.openxmlformats.org/officeDocument/2006/relationships/customXml" Target="../ink/ink724.xml"/><Relationship Id="rId415" Type="http://schemas.openxmlformats.org/officeDocument/2006/relationships/image" Target="../media/image803.png"/><Relationship Id="rId622" Type="http://schemas.openxmlformats.org/officeDocument/2006/relationships/customXml" Target="../ink/ink931.xml"/><Relationship Id="rId261" Type="http://schemas.openxmlformats.org/officeDocument/2006/relationships/image" Target="../media/image726.png"/><Relationship Id="rId499" Type="http://schemas.openxmlformats.org/officeDocument/2006/relationships/image" Target="../media/image845.png"/><Relationship Id="rId56" Type="http://schemas.openxmlformats.org/officeDocument/2006/relationships/customXml" Target="../ink/ink648.xml"/><Relationship Id="rId359" Type="http://schemas.openxmlformats.org/officeDocument/2006/relationships/image" Target="../media/image775.png"/><Relationship Id="rId566" Type="http://schemas.openxmlformats.org/officeDocument/2006/relationships/customXml" Target="../ink/ink903.xml"/><Relationship Id="rId121" Type="http://schemas.openxmlformats.org/officeDocument/2006/relationships/image" Target="../media/image656.png"/><Relationship Id="rId219" Type="http://schemas.openxmlformats.org/officeDocument/2006/relationships/image" Target="../media/image705.png"/><Relationship Id="rId426" Type="http://schemas.openxmlformats.org/officeDocument/2006/relationships/customXml" Target="../ink/ink833.xml"/><Relationship Id="rId633" Type="http://schemas.openxmlformats.org/officeDocument/2006/relationships/image" Target="../media/image912.png"/><Relationship Id="rId67" Type="http://schemas.openxmlformats.org/officeDocument/2006/relationships/image" Target="../media/image629.png"/><Relationship Id="rId272" Type="http://schemas.openxmlformats.org/officeDocument/2006/relationships/customXml" Target="../ink/ink756.xml"/><Relationship Id="rId577" Type="http://schemas.openxmlformats.org/officeDocument/2006/relationships/image" Target="../media/image884.png"/><Relationship Id="rId700" Type="http://schemas.openxmlformats.org/officeDocument/2006/relationships/customXml" Target="../ink/ink970.xml"/><Relationship Id="rId132" Type="http://schemas.openxmlformats.org/officeDocument/2006/relationships/customXml" Target="../ink/ink686.xml"/><Relationship Id="rId437" Type="http://schemas.openxmlformats.org/officeDocument/2006/relationships/image" Target="../media/image814.png"/><Relationship Id="rId644" Type="http://schemas.openxmlformats.org/officeDocument/2006/relationships/customXml" Target="../ink/ink942.xml"/><Relationship Id="rId283" Type="http://schemas.openxmlformats.org/officeDocument/2006/relationships/image" Target="../media/image737.png"/><Relationship Id="rId490" Type="http://schemas.openxmlformats.org/officeDocument/2006/relationships/customXml" Target="../ink/ink865.xml"/><Relationship Id="rId504" Type="http://schemas.openxmlformats.org/officeDocument/2006/relationships/customXml" Target="../ink/ink872.xml"/><Relationship Id="rId78" Type="http://schemas.openxmlformats.org/officeDocument/2006/relationships/customXml" Target="../ink/ink659.xml"/><Relationship Id="rId143" Type="http://schemas.openxmlformats.org/officeDocument/2006/relationships/image" Target="../media/image667.png"/><Relationship Id="rId350" Type="http://schemas.openxmlformats.org/officeDocument/2006/relationships/customXml" Target="../ink/ink795.xml"/><Relationship Id="rId588" Type="http://schemas.openxmlformats.org/officeDocument/2006/relationships/customXml" Target="../ink/ink914.xml"/><Relationship Id="rId9" Type="http://schemas.openxmlformats.org/officeDocument/2006/relationships/image" Target="../media/image6000.png"/><Relationship Id="rId210" Type="http://schemas.openxmlformats.org/officeDocument/2006/relationships/customXml" Target="../ink/ink725.xml"/><Relationship Id="rId448" Type="http://schemas.openxmlformats.org/officeDocument/2006/relationships/customXml" Target="../ink/ink844.xml"/><Relationship Id="rId655" Type="http://schemas.openxmlformats.org/officeDocument/2006/relationships/image" Target="../media/image923.png"/><Relationship Id="rId294" Type="http://schemas.openxmlformats.org/officeDocument/2006/relationships/customXml" Target="../ink/ink767.xml"/><Relationship Id="rId308" Type="http://schemas.openxmlformats.org/officeDocument/2006/relationships/customXml" Target="../ink/ink774.xml"/><Relationship Id="rId515" Type="http://schemas.openxmlformats.org/officeDocument/2006/relationships/image" Target="../media/image853.png"/><Relationship Id="rId89" Type="http://schemas.openxmlformats.org/officeDocument/2006/relationships/image" Target="../media/image640.png"/><Relationship Id="rId154" Type="http://schemas.openxmlformats.org/officeDocument/2006/relationships/customXml" Target="../ink/ink697.xml"/><Relationship Id="rId361" Type="http://schemas.openxmlformats.org/officeDocument/2006/relationships/image" Target="../media/image776.png"/><Relationship Id="rId599" Type="http://schemas.openxmlformats.org/officeDocument/2006/relationships/image" Target="../media/image895.png"/><Relationship Id="rId459" Type="http://schemas.openxmlformats.org/officeDocument/2006/relationships/image" Target="../media/image825.png"/><Relationship Id="rId666" Type="http://schemas.openxmlformats.org/officeDocument/2006/relationships/customXml" Target="../ink/ink953.xml"/><Relationship Id="rId16" Type="http://schemas.openxmlformats.org/officeDocument/2006/relationships/customXml" Target="../ink/ink628.xml"/><Relationship Id="rId221" Type="http://schemas.openxmlformats.org/officeDocument/2006/relationships/image" Target="../media/image706.png"/><Relationship Id="rId319" Type="http://schemas.openxmlformats.org/officeDocument/2006/relationships/image" Target="../media/image755.png"/><Relationship Id="rId526" Type="http://schemas.openxmlformats.org/officeDocument/2006/relationships/customXml" Target="../ink/ink883.xml"/><Relationship Id="rId165" Type="http://schemas.openxmlformats.org/officeDocument/2006/relationships/image" Target="../media/image678.png"/><Relationship Id="rId372" Type="http://schemas.openxmlformats.org/officeDocument/2006/relationships/customXml" Target="../ink/ink806.xml"/><Relationship Id="rId677" Type="http://schemas.openxmlformats.org/officeDocument/2006/relationships/image" Target="../media/image934.png"/><Relationship Id="rId232" Type="http://schemas.openxmlformats.org/officeDocument/2006/relationships/customXml" Target="../ink/ink736.xml"/><Relationship Id="rId27" Type="http://schemas.openxmlformats.org/officeDocument/2006/relationships/image" Target="../media/image6090.png"/><Relationship Id="rId537" Type="http://schemas.openxmlformats.org/officeDocument/2006/relationships/image" Target="../media/image864.png"/><Relationship Id="rId80" Type="http://schemas.openxmlformats.org/officeDocument/2006/relationships/customXml" Target="../ink/ink660.xml"/><Relationship Id="rId176" Type="http://schemas.openxmlformats.org/officeDocument/2006/relationships/customXml" Target="../ink/ink708.xml"/><Relationship Id="rId383" Type="http://schemas.openxmlformats.org/officeDocument/2006/relationships/image" Target="../media/image787.png"/><Relationship Id="rId590" Type="http://schemas.openxmlformats.org/officeDocument/2006/relationships/customXml" Target="../ink/ink915.xml"/><Relationship Id="rId604" Type="http://schemas.openxmlformats.org/officeDocument/2006/relationships/customXml" Target="../ink/ink922.xml"/><Relationship Id="rId243" Type="http://schemas.openxmlformats.org/officeDocument/2006/relationships/image" Target="../media/image717.png"/><Relationship Id="rId450" Type="http://schemas.openxmlformats.org/officeDocument/2006/relationships/customXml" Target="../ink/ink845.xml"/><Relationship Id="rId688" Type="http://schemas.openxmlformats.org/officeDocument/2006/relationships/customXml" Target="../ink/ink964.xml"/><Relationship Id="rId38" Type="http://schemas.openxmlformats.org/officeDocument/2006/relationships/customXml" Target="../ink/ink639.xml"/><Relationship Id="rId103" Type="http://schemas.openxmlformats.org/officeDocument/2006/relationships/image" Target="../media/image647.png"/><Relationship Id="rId310" Type="http://schemas.openxmlformats.org/officeDocument/2006/relationships/customXml" Target="../ink/ink775.xml"/><Relationship Id="rId548" Type="http://schemas.openxmlformats.org/officeDocument/2006/relationships/customXml" Target="../ink/ink894.xml"/><Relationship Id="rId91" Type="http://schemas.openxmlformats.org/officeDocument/2006/relationships/image" Target="../media/image641.png"/><Relationship Id="rId187" Type="http://schemas.openxmlformats.org/officeDocument/2006/relationships/image" Target="../media/image689.png"/><Relationship Id="rId394" Type="http://schemas.openxmlformats.org/officeDocument/2006/relationships/customXml" Target="../ink/ink817.xml"/><Relationship Id="rId408" Type="http://schemas.openxmlformats.org/officeDocument/2006/relationships/customXml" Target="../ink/ink824.xml"/><Relationship Id="rId615" Type="http://schemas.openxmlformats.org/officeDocument/2006/relationships/image" Target="../media/image903.png"/><Relationship Id="rId254" Type="http://schemas.openxmlformats.org/officeDocument/2006/relationships/customXml" Target="../ink/ink747.xml"/><Relationship Id="rId699" Type="http://schemas.openxmlformats.org/officeDocument/2006/relationships/image" Target="../media/image945.png"/><Relationship Id="rId49" Type="http://schemas.openxmlformats.org/officeDocument/2006/relationships/image" Target="../media/image6200.png"/><Relationship Id="rId114" Type="http://schemas.openxmlformats.org/officeDocument/2006/relationships/customXml" Target="../ink/ink677.xml"/><Relationship Id="rId461" Type="http://schemas.openxmlformats.org/officeDocument/2006/relationships/image" Target="../media/image826.png"/><Relationship Id="rId559" Type="http://schemas.openxmlformats.org/officeDocument/2006/relationships/image" Target="../media/image875.png"/><Relationship Id="rId198" Type="http://schemas.openxmlformats.org/officeDocument/2006/relationships/customXml" Target="../ink/ink719.xml"/><Relationship Id="rId321" Type="http://schemas.openxmlformats.org/officeDocument/2006/relationships/image" Target="../media/image756.png"/><Relationship Id="rId419" Type="http://schemas.openxmlformats.org/officeDocument/2006/relationships/image" Target="../media/image805.png"/><Relationship Id="rId626" Type="http://schemas.openxmlformats.org/officeDocument/2006/relationships/customXml" Target="../ink/ink933.xml"/><Relationship Id="rId265" Type="http://schemas.openxmlformats.org/officeDocument/2006/relationships/image" Target="../media/image728.png"/><Relationship Id="rId472" Type="http://schemas.openxmlformats.org/officeDocument/2006/relationships/customXml" Target="../ink/ink85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7.png"/><Relationship Id="rId21" Type="http://schemas.openxmlformats.org/officeDocument/2006/relationships/image" Target="../media/image959.png"/><Relationship Id="rId42" Type="http://schemas.openxmlformats.org/officeDocument/2006/relationships/customXml" Target="../ink/ink994.xml"/><Relationship Id="rId63" Type="http://schemas.openxmlformats.org/officeDocument/2006/relationships/image" Target="../media/image980.png"/><Relationship Id="rId84" Type="http://schemas.openxmlformats.org/officeDocument/2006/relationships/customXml" Target="../ink/ink1015.xml"/><Relationship Id="rId138" Type="http://schemas.openxmlformats.org/officeDocument/2006/relationships/customXml" Target="../ink/ink1042.xml"/><Relationship Id="rId159" Type="http://schemas.openxmlformats.org/officeDocument/2006/relationships/image" Target="../media/image1028.png"/><Relationship Id="rId170" Type="http://schemas.openxmlformats.org/officeDocument/2006/relationships/customXml" Target="../ink/ink1058.xml"/><Relationship Id="rId191" Type="http://schemas.openxmlformats.org/officeDocument/2006/relationships/image" Target="../media/image1044.png"/><Relationship Id="rId205" Type="http://schemas.openxmlformats.org/officeDocument/2006/relationships/image" Target="../media/image1051.png"/><Relationship Id="rId226" Type="http://schemas.openxmlformats.org/officeDocument/2006/relationships/customXml" Target="../ink/ink1086.xml"/><Relationship Id="rId107" Type="http://schemas.openxmlformats.org/officeDocument/2006/relationships/image" Target="../media/image1002.png"/><Relationship Id="rId11" Type="http://schemas.openxmlformats.org/officeDocument/2006/relationships/image" Target="../media/image954.png"/><Relationship Id="rId32" Type="http://schemas.openxmlformats.org/officeDocument/2006/relationships/customXml" Target="../ink/ink989.xml"/><Relationship Id="rId53" Type="http://schemas.openxmlformats.org/officeDocument/2006/relationships/image" Target="../media/image975.png"/><Relationship Id="rId74" Type="http://schemas.openxmlformats.org/officeDocument/2006/relationships/customXml" Target="../ink/ink1010.xml"/><Relationship Id="rId128" Type="http://schemas.openxmlformats.org/officeDocument/2006/relationships/customXml" Target="../ink/ink1037.xml"/><Relationship Id="rId149" Type="http://schemas.openxmlformats.org/officeDocument/2006/relationships/image" Target="../media/image1023.png"/><Relationship Id="rId5" Type="http://schemas.openxmlformats.org/officeDocument/2006/relationships/image" Target="../media/image951.png"/><Relationship Id="rId95" Type="http://schemas.openxmlformats.org/officeDocument/2006/relationships/image" Target="../media/image996.png"/><Relationship Id="rId160" Type="http://schemas.openxmlformats.org/officeDocument/2006/relationships/customXml" Target="../ink/ink1053.xml"/><Relationship Id="rId181" Type="http://schemas.openxmlformats.org/officeDocument/2006/relationships/image" Target="../media/image1039.png"/><Relationship Id="rId216" Type="http://schemas.openxmlformats.org/officeDocument/2006/relationships/customXml" Target="../ink/ink1081.xml"/><Relationship Id="rId237" Type="http://schemas.openxmlformats.org/officeDocument/2006/relationships/image" Target="../media/image1067.png"/><Relationship Id="rId22" Type="http://schemas.openxmlformats.org/officeDocument/2006/relationships/customXml" Target="../ink/ink984.xml"/><Relationship Id="rId43" Type="http://schemas.openxmlformats.org/officeDocument/2006/relationships/image" Target="../media/image970.png"/><Relationship Id="rId64" Type="http://schemas.openxmlformats.org/officeDocument/2006/relationships/customXml" Target="../ink/ink1005.xml"/><Relationship Id="rId118" Type="http://schemas.openxmlformats.org/officeDocument/2006/relationships/customXml" Target="../ink/ink1032.xml"/><Relationship Id="rId139" Type="http://schemas.openxmlformats.org/officeDocument/2006/relationships/image" Target="../media/image1018.png"/><Relationship Id="rId85" Type="http://schemas.openxmlformats.org/officeDocument/2006/relationships/image" Target="../media/image991.png"/><Relationship Id="rId150" Type="http://schemas.openxmlformats.org/officeDocument/2006/relationships/customXml" Target="../ink/ink1048.xml"/><Relationship Id="rId171" Type="http://schemas.openxmlformats.org/officeDocument/2006/relationships/image" Target="../media/image1034.png"/><Relationship Id="rId192" Type="http://schemas.openxmlformats.org/officeDocument/2006/relationships/customXml" Target="../ink/ink1069.xml"/><Relationship Id="rId206" Type="http://schemas.openxmlformats.org/officeDocument/2006/relationships/customXml" Target="../ink/ink1076.xml"/><Relationship Id="rId227" Type="http://schemas.openxmlformats.org/officeDocument/2006/relationships/image" Target="../media/image1062.png"/><Relationship Id="rId12" Type="http://schemas.openxmlformats.org/officeDocument/2006/relationships/customXml" Target="../ink/ink979.xml"/><Relationship Id="rId33" Type="http://schemas.openxmlformats.org/officeDocument/2006/relationships/image" Target="../media/image965.png"/><Relationship Id="rId108" Type="http://schemas.openxmlformats.org/officeDocument/2006/relationships/customXml" Target="../ink/ink1027.xml"/><Relationship Id="rId129" Type="http://schemas.openxmlformats.org/officeDocument/2006/relationships/image" Target="../media/image1013.png"/><Relationship Id="rId54" Type="http://schemas.openxmlformats.org/officeDocument/2006/relationships/customXml" Target="../ink/ink1000.xml"/><Relationship Id="rId75" Type="http://schemas.openxmlformats.org/officeDocument/2006/relationships/image" Target="../media/image986.png"/><Relationship Id="rId96" Type="http://schemas.openxmlformats.org/officeDocument/2006/relationships/customXml" Target="../ink/ink1021.xml"/><Relationship Id="rId140" Type="http://schemas.openxmlformats.org/officeDocument/2006/relationships/customXml" Target="../ink/ink1043.xml"/><Relationship Id="rId161" Type="http://schemas.openxmlformats.org/officeDocument/2006/relationships/image" Target="../media/image1029.png"/><Relationship Id="rId182" Type="http://schemas.openxmlformats.org/officeDocument/2006/relationships/customXml" Target="../ink/ink1064.xml"/><Relationship Id="rId217" Type="http://schemas.openxmlformats.org/officeDocument/2006/relationships/image" Target="../media/image1057.png"/><Relationship Id="rId6" Type="http://schemas.openxmlformats.org/officeDocument/2006/relationships/customXml" Target="../ink/ink976.xml"/><Relationship Id="rId238" Type="http://schemas.openxmlformats.org/officeDocument/2006/relationships/customXml" Target="../ink/ink1092.xml"/><Relationship Id="rId23" Type="http://schemas.openxmlformats.org/officeDocument/2006/relationships/image" Target="../media/image960.png"/><Relationship Id="rId119" Type="http://schemas.openxmlformats.org/officeDocument/2006/relationships/image" Target="../media/image1008.png"/><Relationship Id="rId44" Type="http://schemas.openxmlformats.org/officeDocument/2006/relationships/customXml" Target="../ink/ink995.xml"/><Relationship Id="rId65" Type="http://schemas.openxmlformats.org/officeDocument/2006/relationships/image" Target="../media/image981.png"/><Relationship Id="rId86" Type="http://schemas.openxmlformats.org/officeDocument/2006/relationships/customXml" Target="../ink/ink1016.xml"/><Relationship Id="rId130" Type="http://schemas.openxmlformats.org/officeDocument/2006/relationships/customXml" Target="../ink/ink1038.xml"/><Relationship Id="rId151" Type="http://schemas.openxmlformats.org/officeDocument/2006/relationships/image" Target="../media/image1024.png"/><Relationship Id="rId172" Type="http://schemas.openxmlformats.org/officeDocument/2006/relationships/customXml" Target="../ink/ink1059.xml"/><Relationship Id="rId193" Type="http://schemas.openxmlformats.org/officeDocument/2006/relationships/image" Target="../media/image1045.png"/><Relationship Id="rId207" Type="http://schemas.openxmlformats.org/officeDocument/2006/relationships/image" Target="../media/image1052.png"/><Relationship Id="rId228" Type="http://schemas.openxmlformats.org/officeDocument/2006/relationships/customXml" Target="../ink/ink1087.xml"/><Relationship Id="rId13" Type="http://schemas.openxmlformats.org/officeDocument/2006/relationships/image" Target="../media/image955.png"/><Relationship Id="rId109" Type="http://schemas.openxmlformats.org/officeDocument/2006/relationships/image" Target="../media/image1003.png"/><Relationship Id="rId34" Type="http://schemas.openxmlformats.org/officeDocument/2006/relationships/customXml" Target="../ink/ink990.xml"/><Relationship Id="rId55" Type="http://schemas.openxmlformats.org/officeDocument/2006/relationships/image" Target="../media/image976.png"/><Relationship Id="rId76" Type="http://schemas.openxmlformats.org/officeDocument/2006/relationships/customXml" Target="../ink/ink1011.xml"/><Relationship Id="rId97" Type="http://schemas.openxmlformats.org/officeDocument/2006/relationships/image" Target="../media/image997.png"/><Relationship Id="rId120" Type="http://schemas.openxmlformats.org/officeDocument/2006/relationships/customXml" Target="../ink/ink1033.xml"/><Relationship Id="rId141" Type="http://schemas.openxmlformats.org/officeDocument/2006/relationships/image" Target="../media/image1019.png"/><Relationship Id="rId7" Type="http://schemas.openxmlformats.org/officeDocument/2006/relationships/image" Target="../media/image952.png"/><Relationship Id="rId162" Type="http://schemas.openxmlformats.org/officeDocument/2006/relationships/customXml" Target="../ink/ink1054.xml"/><Relationship Id="rId183" Type="http://schemas.openxmlformats.org/officeDocument/2006/relationships/image" Target="../media/image1040.png"/><Relationship Id="rId218" Type="http://schemas.openxmlformats.org/officeDocument/2006/relationships/customXml" Target="../ink/ink1082.xml"/><Relationship Id="rId239" Type="http://schemas.openxmlformats.org/officeDocument/2006/relationships/image" Target="../media/image1068.png"/><Relationship Id="rId24" Type="http://schemas.openxmlformats.org/officeDocument/2006/relationships/customXml" Target="../ink/ink985.xml"/><Relationship Id="rId45" Type="http://schemas.openxmlformats.org/officeDocument/2006/relationships/image" Target="../media/image971.png"/><Relationship Id="rId66" Type="http://schemas.openxmlformats.org/officeDocument/2006/relationships/customXml" Target="../ink/ink1006.xml"/><Relationship Id="rId87" Type="http://schemas.openxmlformats.org/officeDocument/2006/relationships/image" Target="../media/image992.png"/><Relationship Id="rId110" Type="http://schemas.openxmlformats.org/officeDocument/2006/relationships/customXml" Target="../ink/ink1028.xml"/><Relationship Id="rId131" Type="http://schemas.openxmlformats.org/officeDocument/2006/relationships/image" Target="../media/image1014.png"/><Relationship Id="rId152" Type="http://schemas.openxmlformats.org/officeDocument/2006/relationships/customXml" Target="../ink/ink1049.xml"/><Relationship Id="rId173" Type="http://schemas.openxmlformats.org/officeDocument/2006/relationships/image" Target="../media/image1035.png"/><Relationship Id="rId194" Type="http://schemas.openxmlformats.org/officeDocument/2006/relationships/customXml" Target="../ink/ink1070.xml"/><Relationship Id="rId208" Type="http://schemas.openxmlformats.org/officeDocument/2006/relationships/customXml" Target="../ink/ink1077.xml"/><Relationship Id="rId229" Type="http://schemas.openxmlformats.org/officeDocument/2006/relationships/image" Target="../media/image1063.png"/><Relationship Id="rId240" Type="http://schemas.openxmlformats.org/officeDocument/2006/relationships/customXml" Target="../ink/ink1093.xml"/><Relationship Id="rId14" Type="http://schemas.openxmlformats.org/officeDocument/2006/relationships/customXml" Target="../ink/ink980.xml"/><Relationship Id="rId35" Type="http://schemas.openxmlformats.org/officeDocument/2006/relationships/image" Target="../media/image966.png"/><Relationship Id="rId56" Type="http://schemas.openxmlformats.org/officeDocument/2006/relationships/customXml" Target="../ink/ink1001.xml"/><Relationship Id="rId77" Type="http://schemas.openxmlformats.org/officeDocument/2006/relationships/image" Target="../media/image987.png"/><Relationship Id="rId100" Type="http://schemas.openxmlformats.org/officeDocument/2006/relationships/customXml" Target="../ink/ink1023.xml"/><Relationship Id="rId8" Type="http://schemas.openxmlformats.org/officeDocument/2006/relationships/customXml" Target="../ink/ink977.xml"/><Relationship Id="rId98" Type="http://schemas.openxmlformats.org/officeDocument/2006/relationships/customXml" Target="../ink/ink1022.xml"/><Relationship Id="rId121" Type="http://schemas.openxmlformats.org/officeDocument/2006/relationships/image" Target="../media/image1009.png"/><Relationship Id="rId142" Type="http://schemas.openxmlformats.org/officeDocument/2006/relationships/customXml" Target="../ink/ink1044.xml"/><Relationship Id="rId163" Type="http://schemas.openxmlformats.org/officeDocument/2006/relationships/image" Target="../media/image1030.png"/><Relationship Id="rId184" Type="http://schemas.openxmlformats.org/officeDocument/2006/relationships/customXml" Target="../ink/ink1065.xml"/><Relationship Id="rId219" Type="http://schemas.openxmlformats.org/officeDocument/2006/relationships/image" Target="../media/image1058.png"/><Relationship Id="rId230" Type="http://schemas.openxmlformats.org/officeDocument/2006/relationships/customXml" Target="../ink/ink1088.xml"/><Relationship Id="rId25" Type="http://schemas.openxmlformats.org/officeDocument/2006/relationships/image" Target="../media/image961.png"/><Relationship Id="rId46" Type="http://schemas.openxmlformats.org/officeDocument/2006/relationships/customXml" Target="../ink/ink996.xml"/><Relationship Id="rId67" Type="http://schemas.openxmlformats.org/officeDocument/2006/relationships/image" Target="../media/image982.png"/><Relationship Id="rId88" Type="http://schemas.openxmlformats.org/officeDocument/2006/relationships/customXml" Target="../ink/ink1017.xml"/><Relationship Id="rId111" Type="http://schemas.openxmlformats.org/officeDocument/2006/relationships/image" Target="../media/image1004.png"/><Relationship Id="rId132" Type="http://schemas.openxmlformats.org/officeDocument/2006/relationships/customXml" Target="../ink/ink1039.xml"/><Relationship Id="rId153" Type="http://schemas.openxmlformats.org/officeDocument/2006/relationships/image" Target="../media/image1025.png"/><Relationship Id="rId174" Type="http://schemas.openxmlformats.org/officeDocument/2006/relationships/customXml" Target="../ink/ink1060.xml"/><Relationship Id="rId195" Type="http://schemas.openxmlformats.org/officeDocument/2006/relationships/image" Target="../media/image1046.png"/><Relationship Id="rId209" Type="http://schemas.openxmlformats.org/officeDocument/2006/relationships/image" Target="../media/image1053.png"/><Relationship Id="rId220" Type="http://schemas.openxmlformats.org/officeDocument/2006/relationships/customXml" Target="../ink/ink1083.xml"/><Relationship Id="rId241" Type="http://schemas.openxmlformats.org/officeDocument/2006/relationships/image" Target="../media/image1069.png"/><Relationship Id="rId15" Type="http://schemas.openxmlformats.org/officeDocument/2006/relationships/image" Target="../media/image956.png"/><Relationship Id="rId36" Type="http://schemas.openxmlformats.org/officeDocument/2006/relationships/customXml" Target="../ink/ink991.xml"/><Relationship Id="rId57" Type="http://schemas.openxmlformats.org/officeDocument/2006/relationships/image" Target="../media/image977.png"/><Relationship Id="rId106" Type="http://schemas.openxmlformats.org/officeDocument/2006/relationships/customXml" Target="../ink/ink1026.xml"/><Relationship Id="rId127" Type="http://schemas.openxmlformats.org/officeDocument/2006/relationships/image" Target="../media/image1012.png"/><Relationship Id="rId10" Type="http://schemas.openxmlformats.org/officeDocument/2006/relationships/customXml" Target="../ink/ink978.xml"/><Relationship Id="rId31" Type="http://schemas.openxmlformats.org/officeDocument/2006/relationships/image" Target="../media/image964.png"/><Relationship Id="rId52" Type="http://schemas.openxmlformats.org/officeDocument/2006/relationships/customXml" Target="../ink/ink999.xml"/><Relationship Id="rId73" Type="http://schemas.openxmlformats.org/officeDocument/2006/relationships/image" Target="../media/image985.png"/><Relationship Id="rId78" Type="http://schemas.openxmlformats.org/officeDocument/2006/relationships/customXml" Target="../ink/ink1012.xml"/><Relationship Id="rId94" Type="http://schemas.openxmlformats.org/officeDocument/2006/relationships/customXml" Target="../ink/ink1020.xml"/><Relationship Id="rId99" Type="http://schemas.openxmlformats.org/officeDocument/2006/relationships/image" Target="../media/image998.png"/><Relationship Id="rId101" Type="http://schemas.openxmlformats.org/officeDocument/2006/relationships/image" Target="../media/image999.png"/><Relationship Id="rId122" Type="http://schemas.openxmlformats.org/officeDocument/2006/relationships/customXml" Target="../ink/ink1034.xml"/><Relationship Id="rId143" Type="http://schemas.openxmlformats.org/officeDocument/2006/relationships/image" Target="../media/image1020.png"/><Relationship Id="rId148" Type="http://schemas.openxmlformats.org/officeDocument/2006/relationships/customXml" Target="../ink/ink1047.xml"/><Relationship Id="rId164" Type="http://schemas.openxmlformats.org/officeDocument/2006/relationships/customXml" Target="../ink/ink1055.xml"/><Relationship Id="rId169" Type="http://schemas.openxmlformats.org/officeDocument/2006/relationships/image" Target="../media/image1033.png"/><Relationship Id="rId185" Type="http://schemas.openxmlformats.org/officeDocument/2006/relationships/image" Target="../media/image1041.png"/><Relationship Id="rId4" Type="http://schemas.openxmlformats.org/officeDocument/2006/relationships/customXml" Target="../ink/ink975.xml"/><Relationship Id="rId9" Type="http://schemas.openxmlformats.org/officeDocument/2006/relationships/image" Target="../media/image953.png"/><Relationship Id="rId180" Type="http://schemas.openxmlformats.org/officeDocument/2006/relationships/customXml" Target="../ink/ink1063.xml"/><Relationship Id="rId210" Type="http://schemas.openxmlformats.org/officeDocument/2006/relationships/customXml" Target="../ink/ink1078.xml"/><Relationship Id="rId215" Type="http://schemas.openxmlformats.org/officeDocument/2006/relationships/image" Target="../media/image1056.png"/><Relationship Id="rId236" Type="http://schemas.openxmlformats.org/officeDocument/2006/relationships/customXml" Target="../ink/ink1091.xml"/><Relationship Id="rId26" Type="http://schemas.openxmlformats.org/officeDocument/2006/relationships/customXml" Target="../ink/ink986.xml"/><Relationship Id="rId231" Type="http://schemas.openxmlformats.org/officeDocument/2006/relationships/image" Target="../media/image1064.png"/><Relationship Id="rId47" Type="http://schemas.openxmlformats.org/officeDocument/2006/relationships/image" Target="../media/image972.png"/><Relationship Id="rId68" Type="http://schemas.openxmlformats.org/officeDocument/2006/relationships/customXml" Target="../ink/ink1007.xml"/><Relationship Id="rId89" Type="http://schemas.openxmlformats.org/officeDocument/2006/relationships/image" Target="../media/image993.png"/><Relationship Id="rId112" Type="http://schemas.openxmlformats.org/officeDocument/2006/relationships/customXml" Target="../ink/ink1029.xml"/><Relationship Id="rId133" Type="http://schemas.openxmlformats.org/officeDocument/2006/relationships/image" Target="../media/image1015.png"/><Relationship Id="rId154" Type="http://schemas.openxmlformats.org/officeDocument/2006/relationships/customXml" Target="../ink/ink1050.xml"/><Relationship Id="rId175" Type="http://schemas.openxmlformats.org/officeDocument/2006/relationships/image" Target="../media/image1036.png"/><Relationship Id="rId196" Type="http://schemas.openxmlformats.org/officeDocument/2006/relationships/customXml" Target="../ink/ink1071.xml"/><Relationship Id="rId200" Type="http://schemas.openxmlformats.org/officeDocument/2006/relationships/customXml" Target="../ink/ink1073.xml"/><Relationship Id="rId16" Type="http://schemas.openxmlformats.org/officeDocument/2006/relationships/customXml" Target="../ink/ink981.xml"/><Relationship Id="rId221" Type="http://schemas.openxmlformats.org/officeDocument/2006/relationships/image" Target="../media/image1059.png"/><Relationship Id="rId242" Type="http://schemas.openxmlformats.org/officeDocument/2006/relationships/customXml" Target="../ink/ink1094.xml"/><Relationship Id="rId37" Type="http://schemas.openxmlformats.org/officeDocument/2006/relationships/image" Target="../media/image967.png"/><Relationship Id="rId58" Type="http://schemas.openxmlformats.org/officeDocument/2006/relationships/customXml" Target="../ink/ink1002.xml"/><Relationship Id="rId79" Type="http://schemas.openxmlformats.org/officeDocument/2006/relationships/image" Target="../media/image988.png"/><Relationship Id="rId102" Type="http://schemas.openxmlformats.org/officeDocument/2006/relationships/customXml" Target="../ink/ink1024.xml"/><Relationship Id="rId123" Type="http://schemas.openxmlformats.org/officeDocument/2006/relationships/image" Target="../media/image1010.png"/><Relationship Id="rId144" Type="http://schemas.openxmlformats.org/officeDocument/2006/relationships/customXml" Target="../ink/ink1045.xml"/><Relationship Id="rId90" Type="http://schemas.openxmlformats.org/officeDocument/2006/relationships/customXml" Target="../ink/ink1018.xml"/><Relationship Id="rId165" Type="http://schemas.openxmlformats.org/officeDocument/2006/relationships/image" Target="../media/image1031.png"/><Relationship Id="rId186" Type="http://schemas.openxmlformats.org/officeDocument/2006/relationships/customXml" Target="../ink/ink1066.xml"/><Relationship Id="rId211" Type="http://schemas.openxmlformats.org/officeDocument/2006/relationships/image" Target="../media/image1054.png"/><Relationship Id="rId232" Type="http://schemas.openxmlformats.org/officeDocument/2006/relationships/customXml" Target="../ink/ink1089.xml"/><Relationship Id="rId27" Type="http://schemas.openxmlformats.org/officeDocument/2006/relationships/image" Target="../media/image962.png"/><Relationship Id="rId48" Type="http://schemas.openxmlformats.org/officeDocument/2006/relationships/customXml" Target="../ink/ink997.xml"/><Relationship Id="rId69" Type="http://schemas.openxmlformats.org/officeDocument/2006/relationships/image" Target="../media/image983.png"/><Relationship Id="rId113" Type="http://schemas.openxmlformats.org/officeDocument/2006/relationships/image" Target="../media/image1005.png"/><Relationship Id="rId134" Type="http://schemas.openxmlformats.org/officeDocument/2006/relationships/customXml" Target="../ink/ink1040.xml"/><Relationship Id="rId80" Type="http://schemas.openxmlformats.org/officeDocument/2006/relationships/customXml" Target="../ink/ink1013.xml"/><Relationship Id="rId155" Type="http://schemas.openxmlformats.org/officeDocument/2006/relationships/image" Target="../media/image1026.png"/><Relationship Id="rId176" Type="http://schemas.openxmlformats.org/officeDocument/2006/relationships/customXml" Target="../ink/ink1061.xml"/><Relationship Id="rId197" Type="http://schemas.openxmlformats.org/officeDocument/2006/relationships/image" Target="../media/image1047.png"/><Relationship Id="rId201" Type="http://schemas.openxmlformats.org/officeDocument/2006/relationships/image" Target="../media/image1049.png"/><Relationship Id="rId222" Type="http://schemas.openxmlformats.org/officeDocument/2006/relationships/customXml" Target="../ink/ink1084.xml"/><Relationship Id="rId243" Type="http://schemas.openxmlformats.org/officeDocument/2006/relationships/image" Target="../media/image1070.png"/><Relationship Id="rId17" Type="http://schemas.openxmlformats.org/officeDocument/2006/relationships/image" Target="../media/image957.png"/><Relationship Id="rId38" Type="http://schemas.openxmlformats.org/officeDocument/2006/relationships/customXml" Target="../ink/ink992.xml"/><Relationship Id="rId59" Type="http://schemas.openxmlformats.org/officeDocument/2006/relationships/image" Target="../media/image978.png"/><Relationship Id="rId103" Type="http://schemas.openxmlformats.org/officeDocument/2006/relationships/image" Target="../media/image1000.png"/><Relationship Id="rId124" Type="http://schemas.openxmlformats.org/officeDocument/2006/relationships/customXml" Target="../ink/ink1035.xml"/><Relationship Id="rId70" Type="http://schemas.openxmlformats.org/officeDocument/2006/relationships/customXml" Target="../ink/ink1008.xml"/><Relationship Id="rId91" Type="http://schemas.openxmlformats.org/officeDocument/2006/relationships/image" Target="../media/image994.png"/><Relationship Id="rId145" Type="http://schemas.openxmlformats.org/officeDocument/2006/relationships/image" Target="../media/image1021.png"/><Relationship Id="rId166" Type="http://schemas.openxmlformats.org/officeDocument/2006/relationships/customXml" Target="../ink/ink1056.xml"/><Relationship Id="rId187" Type="http://schemas.openxmlformats.org/officeDocument/2006/relationships/image" Target="../media/image104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79.xml"/><Relationship Id="rId233" Type="http://schemas.openxmlformats.org/officeDocument/2006/relationships/image" Target="../media/image1065.png"/><Relationship Id="rId28" Type="http://schemas.openxmlformats.org/officeDocument/2006/relationships/customXml" Target="../ink/ink987.xml"/><Relationship Id="rId49" Type="http://schemas.openxmlformats.org/officeDocument/2006/relationships/image" Target="../media/image973.png"/><Relationship Id="rId114" Type="http://schemas.openxmlformats.org/officeDocument/2006/relationships/customXml" Target="../ink/ink1030.xml"/><Relationship Id="rId60" Type="http://schemas.openxmlformats.org/officeDocument/2006/relationships/customXml" Target="../ink/ink1003.xml"/><Relationship Id="rId81" Type="http://schemas.openxmlformats.org/officeDocument/2006/relationships/image" Target="../media/image989.png"/><Relationship Id="rId135" Type="http://schemas.openxmlformats.org/officeDocument/2006/relationships/image" Target="../media/image1016.png"/><Relationship Id="rId156" Type="http://schemas.openxmlformats.org/officeDocument/2006/relationships/customXml" Target="../ink/ink1051.xml"/><Relationship Id="rId177" Type="http://schemas.openxmlformats.org/officeDocument/2006/relationships/image" Target="../media/image1037.png"/><Relationship Id="rId198" Type="http://schemas.openxmlformats.org/officeDocument/2006/relationships/customXml" Target="../ink/ink1072.xml"/><Relationship Id="rId202" Type="http://schemas.openxmlformats.org/officeDocument/2006/relationships/customXml" Target="../ink/ink1074.xml"/><Relationship Id="rId223" Type="http://schemas.openxmlformats.org/officeDocument/2006/relationships/image" Target="../media/image1060.png"/><Relationship Id="rId18" Type="http://schemas.openxmlformats.org/officeDocument/2006/relationships/customXml" Target="../ink/ink982.xml"/><Relationship Id="rId39" Type="http://schemas.openxmlformats.org/officeDocument/2006/relationships/image" Target="../media/image968.png"/><Relationship Id="rId50" Type="http://schemas.openxmlformats.org/officeDocument/2006/relationships/customXml" Target="../ink/ink998.xml"/><Relationship Id="rId104" Type="http://schemas.openxmlformats.org/officeDocument/2006/relationships/customXml" Target="../ink/ink1025.xml"/><Relationship Id="rId125" Type="http://schemas.openxmlformats.org/officeDocument/2006/relationships/image" Target="../media/image1011.png"/><Relationship Id="rId146" Type="http://schemas.openxmlformats.org/officeDocument/2006/relationships/customXml" Target="../ink/ink1046.xml"/><Relationship Id="rId167" Type="http://schemas.openxmlformats.org/officeDocument/2006/relationships/image" Target="../media/image1032.png"/><Relationship Id="rId188" Type="http://schemas.openxmlformats.org/officeDocument/2006/relationships/customXml" Target="../ink/ink1067.xml"/><Relationship Id="rId71" Type="http://schemas.openxmlformats.org/officeDocument/2006/relationships/image" Target="../media/image984.png"/><Relationship Id="rId92" Type="http://schemas.openxmlformats.org/officeDocument/2006/relationships/customXml" Target="../ink/ink1019.xml"/><Relationship Id="rId213" Type="http://schemas.openxmlformats.org/officeDocument/2006/relationships/image" Target="../media/image1055.png"/><Relationship Id="rId234" Type="http://schemas.openxmlformats.org/officeDocument/2006/relationships/customXml" Target="../ink/ink1090.xml"/><Relationship Id="rId2" Type="http://schemas.openxmlformats.org/officeDocument/2006/relationships/customXml" Target="../ink/ink974.xml"/><Relationship Id="rId29" Type="http://schemas.openxmlformats.org/officeDocument/2006/relationships/image" Target="../media/image963.png"/><Relationship Id="rId40" Type="http://schemas.openxmlformats.org/officeDocument/2006/relationships/customXml" Target="../ink/ink993.xml"/><Relationship Id="rId115" Type="http://schemas.openxmlformats.org/officeDocument/2006/relationships/image" Target="../media/image1006.png"/><Relationship Id="rId136" Type="http://schemas.openxmlformats.org/officeDocument/2006/relationships/customXml" Target="../ink/ink1041.xml"/><Relationship Id="rId157" Type="http://schemas.openxmlformats.org/officeDocument/2006/relationships/image" Target="../media/image1027.png"/><Relationship Id="rId178" Type="http://schemas.openxmlformats.org/officeDocument/2006/relationships/customXml" Target="../ink/ink1062.xml"/><Relationship Id="rId61" Type="http://schemas.openxmlformats.org/officeDocument/2006/relationships/image" Target="../media/image979.png"/><Relationship Id="rId82" Type="http://schemas.openxmlformats.org/officeDocument/2006/relationships/customXml" Target="../ink/ink1014.xml"/><Relationship Id="rId199" Type="http://schemas.openxmlformats.org/officeDocument/2006/relationships/image" Target="../media/image1048.png"/><Relationship Id="rId203" Type="http://schemas.openxmlformats.org/officeDocument/2006/relationships/image" Target="../media/image1050.png"/><Relationship Id="rId19" Type="http://schemas.openxmlformats.org/officeDocument/2006/relationships/image" Target="../media/image958.png"/><Relationship Id="rId224" Type="http://schemas.openxmlformats.org/officeDocument/2006/relationships/customXml" Target="../ink/ink1085.xml"/><Relationship Id="rId30" Type="http://schemas.openxmlformats.org/officeDocument/2006/relationships/customXml" Target="../ink/ink988.xml"/><Relationship Id="rId105" Type="http://schemas.openxmlformats.org/officeDocument/2006/relationships/image" Target="../media/image1001.png"/><Relationship Id="rId126" Type="http://schemas.openxmlformats.org/officeDocument/2006/relationships/customXml" Target="../ink/ink1036.xml"/><Relationship Id="rId147" Type="http://schemas.openxmlformats.org/officeDocument/2006/relationships/image" Target="../media/image1022.png"/><Relationship Id="rId168" Type="http://schemas.openxmlformats.org/officeDocument/2006/relationships/customXml" Target="../ink/ink1057.xml"/><Relationship Id="rId51" Type="http://schemas.openxmlformats.org/officeDocument/2006/relationships/image" Target="../media/image974.png"/><Relationship Id="rId72" Type="http://schemas.openxmlformats.org/officeDocument/2006/relationships/customXml" Target="../ink/ink1009.xml"/><Relationship Id="rId93" Type="http://schemas.openxmlformats.org/officeDocument/2006/relationships/image" Target="../media/image995.png"/><Relationship Id="rId189" Type="http://schemas.openxmlformats.org/officeDocument/2006/relationships/image" Target="../media/image1043.png"/><Relationship Id="rId3" Type="http://schemas.openxmlformats.org/officeDocument/2006/relationships/image" Target="../media/image950.png"/><Relationship Id="rId214" Type="http://schemas.openxmlformats.org/officeDocument/2006/relationships/customXml" Target="../ink/ink1080.xml"/><Relationship Id="rId235" Type="http://schemas.openxmlformats.org/officeDocument/2006/relationships/image" Target="../media/image1066.png"/><Relationship Id="rId116" Type="http://schemas.openxmlformats.org/officeDocument/2006/relationships/customXml" Target="../ink/ink1031.xml"/><Relationship Id="rId137" Type="http://schemas.openxmlformats.org/officeDocument/2006/relationships/image" Target="../media/image1017.png"/><Relationship Id="rId158" Type="http://schemas.openxmlformats.org/officeDocument/2006/relationships/customXml" Target="../ink/ink1052.xml"/><Relationship Id="rId20" Type="http://schemas.openxmlformats.org/officeDocument/2006/relationships/customXml" Target="../ink/ink983.xml"/><Relationship Id="rId41" Type="http://schemas.openxmlformats.org/officeDocument/2006/relationships/image" Target="../media/image969.png"/><Relationship Id="rId62" Type="http://schemas.openxmlformats.org/officeDocument/2006/relationships/customXml" Target="../ink/ink1004.xml"/><Relationship Id="rId83" Type="http://schemas.openxmlformats.org/officeDocument/2006/relationships/image" Target="../media/image990.png"/><Relationship Id="rId179" Type="http://schemas.openxmlformats.org/officeDocument/2006/relationships/image" Target="../media/image1038.png"/><Relationship Id="rId190" Type="http://schemas.openxmlformats.org/officeDocument/2006/relationships/customXml" Target="../ink/ink1068.xml"/><Relationship Id="rId204" Type="http://schemas.openxmlformats.org/officeDocument/2006/relationships/customXml" Target="../ink/ink1075.xml"/><Relationship Id="rId225" Type="http://schemas.openxmlformats.org/officeDocument/2006/relationships/image" Target="../media/image106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7.xml"/><Relationship Id="rId21" Type="http://schemas.openxmlformats.org/officeDocument/2006/relationships/customXml" Target="../ink/ink1105.xml"/><Relationship Id="rId324" Type="http://schemas.openxmlformats.org/officeDocument/2006/relationships/image" Target="../media/image1227.png"/><Relationship Id="rId531" Type="http://schemas.openxmlformats.org/officeDocument/2006/relationships/customXml" Target="../ink/ink1364.xml"/><Relationship Id="rId170" Type="http://schemas.openxmlformats.org/officeDocument/2006/relationships/image" Target="../media/image1150.png"/><Relationship Id="rId268" Type="http://schemas.openxmlformats.org/officeDocument/2006/relationships/image" Target="../media/image1199.png"/><Relationship Id="rId475" Type="http://schemas.openxmlformats.org/officeDocument/2006/relationships/customXml" Target="../ink/ink1336.xml"/><Relationship Id="rId32" Type="http://schemas.openxmlformats.org/officeDocument/2006/relationships/image" Target="../media/image1081.png"/><Relationship Id="rId128" Type="http://schemas.openxmlformats.org/officeDocument/2006/relationships/image" Target="../media/image1129.png"/><Relationship Id="rId335" Type="http://schemas.openxmlformats.org/officeDocument/2006/relationships/customXml" Target="../ink/ink1266.xml"/><Relationship Id="rId542" Type="http://schemas.openxmlformats.org/officeDocument/2006/relationships/image" Target="../media/image1336.png"/><Relationship Id="rId181" Type="http://schemas.openxmlformats.org/officeDocument/2006/relationships/customXml" Target="../ink/ink1189.xml"/><Relationship Id="rId402" Type="http://schemas.openxmlformats.org/officeDocument/2006/relationships/image" Target="../media/image1266.png"/><Relationship Id="rId279" Type="http://schemas.openxmlformats.org/officeDocument/2006/relationships/customXml" Target="../ink/ink1238.xml"/><Relationship Id="rId486" Type="http://schemas.openxmlformats.org/officeDocument/2006/relationships/image" Target="../media/image1308.png"/><Relationship Id="rId43" Type="http://schemas.openxmlformats.org/officeDocument/2006/relationships/customXml" Target="../ink/ink1120.xml"/><Relationship Id="rId139" Type="http://schemas.openxmlformats.org/officeDocument/2006/relationships/customXml" Target="../ink/ink1168.xml"/><Relationship Id="rId346" Type="http://schemas.openxmlformats.org/officeDocument/2006/relationships/image" Target="../media/image1238.png"/><Relationship Id="rId85" Type="http://schemas.openxmlformats.org/officeDocument/2006/relationships/customXml" Target="../ink/ink1141.xml"/><Relationship Id="rId150" Type="http://schemas.openxmlformats.org/officeDocument/2006/relationships/image" Target="../media/image1140.png"/><Relationship Id="rId192" Type="http://schemas.openxmlformats.org/officeDocument/2006/relationships/image" Target="../media/image1161.png"/><Relationship Id="rId206" Type="http://schemas.openxmlformats.org/officeDocument/2006/relationships/image" Target="../media/image1168.png"/><Relationship Id="rId413" Type="http://schemas.openxmlformats.org/officeDocument/2006/relationships/customXml" Target="../ink/ink1305.xml"/><Relationship Id="rId248" Type="http://schemas.openxmlformats.org/officeDocument/2006/relationships/image" Target="../media/image1189.png"/><Relationship Id="rId455" Type="http://schemas.openxmlformats.org/officeDocument/2006/relationships/customXml" Target="../ink/ink1326.xml"/><Relationship Id="rId497" Type="http://schemas.openxmlformats.org/officeDocument/2006/relationships/customXml" Target="../ink/ink1347.xml"/><Relationship Id="rId12" Type="http://schemas.openxmlformats.org/officeDocument/2006/relationships/customXml" Target="../ink/ink1100.xml"/><Relationship Id="rId108" Type="http://schemas.openxmlformats.org/officeDocument/2006/relationships/image" Target="../media/image1119.png"/><Relationship Id="rId315" Type="http://schemas.openxmlformats.org/officeDocument/2006/relationships/customXml" Target="../ink/ink1256.xml"/><Relationship Id="rId357" Type="http://schemas.openxmlformats.org/officeDocument/2006/relationships/customXml" Target="../ink/ink1277.xml"/><Relationship Id="rId522" Type="http://schemas.openxmlformats.org/officeDocument/2006/relationships/image" Target="../media/image1326.png"/><Relationship Id="rId54" Type="http://schemas.openxmlformats.org/officeDocument/2006/relationships/image" Target="../media/image1092.png"/><Relationship Id="rId96" Type="http://schemas.openxmlformats.org/officeDocument/2006/relationships/image" Target="../media/image1113.png"/><Relationship Id="rId161" Type="http://schemas.openxmlformats.org/officeDocument/2006/relationships/customXml" Target="../ink/ink1179.xml"/><Relationship Id="rId217" Type="http://schemas.openxmlformats.org/officeDocument/2006/relationships/customXml" Target="../ink/ink1207.xml"/><Relationship Id="rId399" Type="http://schemas.openxmlformats.org/officeDocument/2006/relationships/customXml" Target="../ink/ink1298.xml"/><Relationship Id="rId259" Type="http://schemas.openxmlformats.org/officeDocument/2006/relationships/customXml" Target="../ink/ink1228.xml"/><Relationship Id="rId424" Type="http://schemas.openxmlformats.org/officeDocument/2006/relationships/image" Target="../media/image1277.png"/><Relationship Id="rId466" Type="http://schemas.openxmlformats.org/officeDocument/2006/relationships/image" Target="../media/image1298.png"/><Relationship Id="rId23" Type="http://schemas.openxmlformats.org/officeDocument/2006/relationships/customXml" Target="../ink/ink1107.xml"/><Relationship Id="rId119" Type="http://schemas.openxmlformats.org/officeDocument/2006/relationships/customXml" Target="../ink/ink1158.xml"/><Relationship Id="rId270" Type="http://schemas.openxmlformats.org/officeDocument/2006/relationships/image" Target="../media/image1200.png"/><Relationship Id="rId326" Type="http://schemas.openxmlformats.org/officeDocument/2006/relationships/image" Target="../media/image1228.png"/><Relationship Id="rId533" Type="http://schemas.openxmlformats.org/officeDocument/2006/relationships/customXml" Target="../ink/ink1365.xml"/><Relationship Id="rId65" Type="http://schemas.openxmlformats.org/officeDocument/2006/relationships/customXml" Target="../ink/ink1131.xml"/><Relationship Id="rId130" Type="http://schemas.openxmlformats.org/officeDocument/2006/relationships/image" Target="../media/image1130.png"/><Relationship Id="rId368" Type="http://schemas.openxmlformats.org/officeDocument/2006/relationships/image" Target="../media/image1249.png"/><Relationship Id="rId172" Type="http://schemas.openxmlformats.org/officeDocument/2006/relationships/image" Target="../media/image1151.png"/><Relationship Id="rId228" Type="http://schemas.openxmlformats.org/officeDocument/2006/relationships/image" Target="../media/image1179.png"/><Relationship Id="rId435" Type="http://schemas.openxmlformats.org/officeDocument/2006/relationships/customXml" Target="../ink/ink1316.xml"/><Relationship Id="rId477" Type="http://schemas.openxmlformats.org/officeDocument/2006/relationships/customXml" Target="../ink/ink1337.xml"/><Relationship Id="rId281" Type="http://schemas.openxmlformats.org/officeDocument/2006/relationships/customXml" Target="../ink/ink1239.xml"/><Relationship Id="rId337" Type="http://schemas.openxmlformats.org/officeDocument/2006/relationships/customXml" Target="../ink/ink1267.xml"/><Relationship Id="rId502" Type="http://schemas.openxmlformats.org/officeDocument/2006/relationships/image" Target="../media/image1316.png"/><Relationship Id="rId34" Type="http://schemas.openxmlformats.org/officeDocument/2006/relationships/image" Target="../media/image1082.png"/><Relationship Id="rId76" Type="http://schemas.openxmlformats.org/officeDocument/2006/relationships/image" Target="../media/image1103.png"/><Relationship Id="rId141" Type="http://schemas.openxmlformats.org/officeDocument/2006/relationships/customXml" Target="../ink/ink1169.xml"/><Relationship Id="rId379" Type="http://schemas.openxmlformats.org/officeDocument/2006/relationships/customXml" Target="../ink/ink1288.xml"/><Relationship Id="rId544" Type="http://schemas.openxmlformats.org/officeDocument/2006/relationships/image" Target="../media/image1337.png"/><Relationship Id="rId7" Type="http://schemas.openxmlformats.org/officeDocument/2006/relationships/image" Target="../media/image1073.png"/><Relationship Id="rId183" Type="http://schemas.openxmlformats.org/officeDocument/2006/relationships/customXml" Target="../ink/ink1190.xml"/><Relationship Id="rId239" Type="http://schemas.openxmlformats.org/officeDocument/2006/relationships/customXml" Target="../ink/ink1218.xml"/><Relationship Id="rId390" Type="http://schemas.openxmlformats.org/officeDocument/2006/relationships/image" Target="../media/image1260.png"/><Relationship Id="rId404" Type="http://schemas.openxmlformats.org/officeDocument/2006/relationships/image" Target="../media/image1267.png"/><Relationship Id="rId446" Type="http://schemas.openxmlformats.org/officeDocument/2006/relationships/image" Target="../media/image1288.png"/><Relationship Id="rId250" Type="http://schemas.openxmlformats.org/officeDocument/2006/relationships/image" Target="../media/image1190.png"/><Relationship Id="rId292" Type="http://schemas.openxmlformats.org/officeDocument/2006/relationships/image" Target="../media/image1211.png"/><Relationship Id="rId306" Type="http://schemas.openxmlformats.org/officeDocument/2006/relationships/image" Target="../media/image1218.png"/><Relationship Id="rId488" Type="http://schemas.openxmlformats.org/officeDocument/2006/relationships/image" Target="../media/image1309.png"/><Relationship Id="rId45" Type="http://schemas.openxmlformats.org/officeDocument/2006/relationships/customXml" Target="../ink/ink1121.xml"/><Relationship Id="rId87" Type="http://schemas.openxmlformats.org/officeDocument/2006/relationships/customXml" Target="../ink/ink1142.xml"/><Relationship Id="rId110" Type="http://schemas.openxmlformats.org/officeDocument/2006/relationships/image" Target="../media/image1120.png"/><Relationship Id="rId348" Type="http://schemas.openxmlformats.org/officeDocument/2006/relationships/image" Target="../media/image1239.png"/><Relationship Id="rId513" Type="http://schemas.openxmlformats.org/officeDocument/2006/relationships/customXml" Target="../ink/ink1355.xml"/><Relationship Id="rId152" Type="http://schemas.openxmlformats.org/officeDocument/2006/relationships/image" Target="../media/image1141.png"/><Relationship Id="rId194" Type="http://schemas.openxmlformats.org/officeDocument/2006/relationships/image" Target="../media/image1162.png"/><Relationship Id="rId208" Type="http://schemas.openxmlformats.org/officeDocument/2006/relationships/image" Target="../media/image1169.png"/><Relationship Id="rId415" Type="http://schemas.openxmlformats.org/officeDocument/2006/relationships/customXml" Target="../ink/ink1306.xml"/><Relationship Id="rId457" Type="http://schemas.openxmlformats.org/officeDocument/2006/relationships/customXml" Target="../ink/ink1327.xml"/><Relationship Id="rId261" Type="http://schemas.openxmlformats.org/officeDocument/2006/relationships/customXml" Target="../ink/ink1229.xml"/><Relationship Id="rId499" Type="http://schemas.openxmlformats.org/officeDocument/2006/relationships/customXml" Target="../ink/ink1348.xml"/><Relationship Id="rId14" Type="http://schemas.openxmlformats.org/officeDocument/2006/relationships/customXml" Target="../ink/ink1101.xml"/><Relationship Id="rId56" Type="http://schemas.openxmlformats.org/officeDocument/2006/relationships/image" Target="../media/image1093.png"/><Relationship Id="rId317" Type="http://schemas.openxmlformats.org/officeDocument/2006/relationships/customXml" Target="../ink/ink1257.xml"/><Relationship Id="rId359" Type="http://schemas.openxmlformats.org/officeDocument/2006/relationships/customXml" Target="../ink/ink1278.xml"/><Relationship Id="rId524" Type="http://schemas.openxmlformats.org/officeDocument/2006/relationships/image" Target="../media/image1327.png"/><Relationship Id="rId98" Type="http://schemas.openxmlformats.org/officeDocument/2006/relationships/image" Target="../media/image1114.png"/><Relationship Id="rId121" Type="http://schemas.openxmlformats.org/officeDocument/2006/relationships/customXml" Target="../ink/ink1159.xml"/><Relationship Id="rId163" Type="http://schemas.openxmlformats.org/officeDocument/2006/relationships/customXml" Target="../ink/ink1180.xml"/><Relationship Id="rId219" Type="http://schemas.openxmlformats.org/officeDocument/2006/relationships/customXml" Target="../ink/ink1208.xml"/><Relationship Id="rId370" Type="http://schemas.openxmlformats.org/officeDocument/2006/relationships/image" Target="../media/image1250.png"/><Relationship Id="rId426" Type="http://schemas.openxmlformats.org/officeDocument/2006/relationships/image" Target="../media/image1278.png"/><Relationship Id="rId230" Type="http://schemas.openxmlformats.org/officeDocument/2006/relationships/image" Target="../media/image1180.png"/><Relationship Id="rId468" Type="http://schemas.openxmlformats.org/officeDocument/2006/relationships/image" Target="../media/image1299.png"/><Relationship Id="rId25" Type="http://schemas.openxmlformats.org/officeDocument/2006/relationships/customXml" Target="../ink/ink1109.xml"/><Relationship Id="rId67" Type="http://schemas.openxmlformats.org/officeDocument/2006/relationships/customXml" Target="../ink/ink1132.xml"/><Relationship Id="rId272" Type="http://schemas.openxmlformats.org/officeDocument/2006/relationships/image" Target="../media/image1201.png"/><Relationship Id="rId328" Type="http://schemas.openxmlformats.org/officeDocument/2006/relationships/image" Target="../media/image1229.png"/><Relationship Id="rId535" Type="http://schemas.openxmlformats.org/officeDocument/2006/relationships/customXml" Target="../ink/ink1366.xml"/><Relationship Id="rId132" Type="http://schemas.openxmlformats.org/officeDocument/2006/relationships/image" Target="../media/image1131.png"/><Relationship Id="rId174" Type="http://schemas.openxmlformats.org/officeDocument/2006/relationships/image" Target="../media/image1152.png"/><Relationship Id="rId381" Type="http://schemas.openxmlformats.org/officeDocument/2006/relationships/customXml" Target="../ink/ink1289.xml"/><Relationship Id="rId241" Type="http://schemas.openxmlformats.org/officeDocument/2006/relationships/customXml" Target="../ink/ink1219.xml"/><Relationship Id="rId437" Type="http://schemas.openxmlformats.org/officeDocument/2006/relationships/customXml" Target="../ink/ink1317.xml"/><Relationship Id="rId479" Type="http://schemas.openxmlformats.org/officeDocument/2006/relationships/customXml" Target="../ink/ink1338.xml"/><Relationship Id="rId36" Type="http://schemas.openxmlformats.org/officeDocument/2006/relationships/image" Target="../media/image1083.png"/><Relationship Id="rId283" Type="http://schemas.openxmlformats.org/officeDocument/2006/relationships/customXml" Target="../ink/ink1240.xml"/><Relationship Id="rId339" Type="http://schemas.openxmlformats.org/officeDocument/2006/relationships/customXml" Target="../ink/ink1268.xml"/><Relationship Id="rId490" Type="http://schemas.openxmlformats.org/officeDocument/2006/relationships/image" Target="../media/image1310.png"/><Relationship Id="rId504" Type="http://schemas.openxmlformats.org/officeDocument/2006/relationships/image" Target="../media/image1317.png"/><Relationship Id="rId78" Type="http://schemas.openxmlformats.org/officeDocument/2006/relationships/image" Target="../media/image1104.png"/><Relationship Id="rId101" Type="http://schemas.openxmlformats.org/officeDocument/2006/relationships/customXml" Target="../ink/ink1149.xml"/><Relationship Id="rId143" Type="http://schemas.openxmlformats.org/officeDocument/2006/relationships/customXml" Target="../ink/ink1170.xml"/><Relationship Id="rId185" Type="http://schemas.openxmlformats.org/officeDocument/2006/relationships/customXml" Target="../ink/ink1191.xml"/><Relationship Id="rId350" Type="http://schemas.openxmlformats.org/officeDocument/2006/relationships/image" Target="../media/image1240.png"/><Relationship Id="rId406" Type="http://schemas.openxmlformats.org/officeDocument/2006/relationships/image" Target="../media/image1268.png"/><Relationship Id="rId9" Type="http://schemas.openxmlformats.org/officeDocument/2006/relationships/image" Target="../media/image1074.png"/><Relationship Id="rId210" Type="http://schemas.openxmlformats.org/officeDocument/2006/relationships/image" Target="../media/image1170.png"/><Relationship Id="rId392" Type="http://schemas.openxmlformats.org/officeDocument/2006/relationships/image" Target="../media/image1261.png"/><Relationship Id="rId448" Type="http://schemas.openxmlformats.org/officeDocument/2006/relationships/image" Target="../media/image1289.png"/><Relationship Id="rId252" Type="http://schemas.openxmlformats.org/officeDocument/2006/relationships/image" Target="../media/image1191.png"/><Relationship Id="rId294" Type="http://schemas.openxmlformats.org/officeDocument/2006/relationships/image" Target="../media/image1212.png"/><Relationship Id="rId308" Type="http://schemas.openxmlformats.org/officeDocument/2006/relationships/image" Target="../media/image1219.png"/><Relationship Id="rId515" Type="http://schemas.openxmlformats.org/officeDocument/2006/relationships/customXml" Target="../ink/ink1356.xml"/><Relationship Id="rId47" Type="http://schemas.openxmlformats.org/officeDocument/2006/relationships/customXml" Target="../ink/ink1122.xml"/><Relationship Id="rId89" Type="http://schemas.openxmlformats.org/officeDocument/2006/relationships/customXml" Target="../ink/ink1143.xml"/><Relationship Id="rId112" Type="http://schemas.openxmlformats.org/officeDocument/2006/relationships/image" Target="../media/image1121.png"/><Relationship Id="rId154" Type="http://schemas.openxmlformats.org/officeDocument/2006/relationships/image" Target="../media/image1142.png"/><Relationship Id="rId361" Type="http://schemas.openxmlformats.org/officeDocument/2006/relationships/customXml" Target="../ink/ink1279.xml"/><Relationship Id="rId196" Type="http://schemas.openxmlformats.org/officeDocument/2006/relationships/image" Target="../media/image1163.png"/><Relationship Id="rId417" Type="http://schemas.openxmlformats.org/officeDocument/2006/relationships/customXml" Target="../ink/ink1307.xml"/><Relationship Id="rId459" Type="http://schemas.openxmlformats.org/officeDocument/2006/relationships/customXml" Target="../ink/ink1328.xml"/><Relationship Id="rId16" Type="http://schemas.openxmlformats.org/officeDocument/2006/relationships/customXml" Target="../ink/ink1102.xml"/><Relationship Id="rId221" Type="http://schemas.openxmlformats.org/officeDocument/2006/relationships/customXml" Target="../ink/ink1209.xml"/><Relationship Id="rId263" Type="http://schemas.openxmlformats.org/officeDocument/2006/relationships/customXml" Target="../ink/ink1230.xml"/><Relationship Id="rId319" Type="http://schemas.openxmlformats.org/officeDocument/2006/relationships/customXml" Target="../ink/ink1258.xml"/><Relationship Id="rId470" Type="http://schemas.openxmlformats.org/officeDocument/2006/relationships/image" Target="../media/image1300.png"/><Relationship Id="rId526" Type="http://schemas.openxmlformats.org/officeDocument/2006/relationships/image" Target="../media/image1328.png"/><Relationship Id="rId58" Type="http://schemas.openxmlformats.org/officeDocument/2006/relationships/image" Target="../media/image1094.png"/><Relationship Id="rId123" Type="http://schemas.openxmlformats.org/officeDocument/2006/relationships/customXml" Target="../ink/ink1160.xml"/><Relationship Id="rId330" Type="http://schemas.openxmlformats.org/officeDocument/2006/relationships/image" Target="../media/image1230.png"/><Relationship Id="rId165" Type="http://schemas.openxmlformats.org/officeDocument/2006/relationships/customXml" Target="../ink/ink1181.xml"/><Relationship Id="rId372" Type="http://schemas.openxmlformats.org/officeDocument/2006/relationships/image" Target="../media/image1251.png"/><Relationship Id="rId428" Type="http://schemas.openxmlformats.org/officeDocument/2006/relationships/image" Target="../media/image1279.png"/><Relationship Id="rId232" Type="http://schemas.openxmlformats.org/officeDocument/2006/relationships/image" Target="../media/image1181.png"/><Relationship Id="rId274" Type="http://schemas.openxmlformats.org/officeDocument/2006/relationships/image" Target="../media/image1202.png"/><Relationship Id="rId481" Type="http://schemas.openxmlformats.org/officeDocument/2006/relationships/customXml" Target="../ink/ink1339.xml"/><Relationship Id="rId27" Type="http://schemas.openxmlformats.org/officeDocument/2006/relationships/customXml" Target="../ink/ink1111.xml"/><Relationship Id="rId69" Type="http://schemas.openxmlformats.org/officeDocument/2006/relationships/customXml" Target="../ink/ink1133.xml"/><Relationship Id="rId134" Type="http://schemas.openxmlformats.org/officeDocument/2006/relationships/image" Target="../media/image1132.png"/><Relationship Id="rId537" Type="http://schemas.openxmlformats.org/officeDocument/2006/relationships/customXml" Target="../ink/ink1367.xml"/><Relationship Id="rId80" Type="http://schemas.openxmlformats.org/officeDocument/2006/relationships/image" Target="../media/image1105.png"/><Relationship Id="rId176" Type="http://schemas.openxmlformats.org/officeDocument/2006/relationships/image" Target="../media/image1153.png"/><Relationship Id="rId341" Type="http://schemas.openxmlformats.org/officeDocument/2006/relationships/customXml" Target="../ink/ink1269.xml"/><Relationship Id="rId383" Type="http://schemas.openxmlformats.org/officeDocument/2006/relationships/customXml" Target="../ink/ink1290.xml"/><Relationship Id="rId439" Type="http://schemas.openxmlformats.org/officeDocument/2006/relationships/customXml" Target="../ink/ink1318.xml"/><Relationship Id="rId201" Type="http://schemas.openxmlformats.org/officeDocument/2006/relationships/customXml" Target="../ink/ink1199.xml"/><Relationship Id="rId243" Type="http://schemas.openxmlformats.org/officeDocument/2006/relationships/customXml" Target="../ink/ink1220.xml"/><Relationship Id="rId285" Type="http://schemas.openxmlformats.org/officeDocument/2006/relationships/customXml" Target="../ink/ink1241.xml"/><Relationship Id="rId450" Type="http://schemas.openxmlformats.org/officeDocument/2006/relationships/image" Target="../media/image1290.png"/><Relationship Id="rId506" Type="http://schemas.openxmlformats.org/officeDocument/2006/relationships/image" Target="../media/image1318.png"/><Relationship Id="rId38" Type="http://schemas.openxmlformats.org/officeDocument/2006/relationships/image" Target="../media/image1084.png"/><Relationship Id="rId103" Type="http://schemas.openxmlformats.org/officeDocument/2006/relationships/customXml" Target="../ink/ink1150.xml"/><Relationship Id="rId310" Type="http://schemas.openxmlformats.org/officeDocument/2006/relationships/image" Target="../media/image1220.png"/><Relationship Id="rId492" Type="http://schemas.openxmlformats.org/officeDocument/2006/relationships/image" Target="../media/image1311.png"/><Relationship Id="rId91" Type="http://schemas.openxmlformats.org/officeDocument/2006/relationships/customXml" Target="../ink/ink1144.xml"/><Relationship Id="rId145" Type="http://schemas.openxmlformats.org/officeDocument/2006/relationships/customXml" Target="../ink/ink1171.xml"/><Relationship Id="rId187" Type="http://schemas.openxmlformats.org/officeDocument/2006/relationships/customXml" Target="../ink/ink1192.xml"/><Relationship Id="rId352" Type="http://schemas.openxmlformats.org/officeDocument/2006/relationships/image" Target="../media/image1241.png"/><Relationship Id="rId394" Type="http://schemas.openxmlformats.org/officeDocument/2006/relationships/image" Target="../media/image1262.png"/><Relationship Id="rId408" Type="http://schemas.openxmlformats.org/officeDocument/2006/relationships/image" Target="../media/image1269.png"/><Relationship Id="rId212" Type="http://schemas.openxmlformats.org/officeDocument/2006/relationships/image" Target="../media/image1171.png"/><Relationship Id="rId254" Type="http://schemas.openxmlformats.org/officeDocument/2006/relationships/image" Target="../media/image1192.png"/><Relationship Id="rId49" Type="http://schemas.openxmlformats.org/officeDocument/2006/relationships/customXml" Target="../ink/ink1123.xml"/><Relationship Id="rId114" Type="http://schemas.openxmlformats.org/officeDocument/2006/relationships/image" Target="../media/image1122.png"/><Relationship Id="rId296" Type="http://schemas.openxmlformats.org/officeDocument/2006/relationships/image" Target="../media/image1213.png"/><Relationship Id="rId461" Type="http://schemas.openxmlformats.org/officeDocument/2006/relationships/customXml" Target="../ink/ink1329.xml"/><Relationship Id="rId517" Type="http://schemas.openxmlformats.org/officeDocument/2006/relationships/customXml" Target="../ink/ink1357.xml"/><Relationship Id="rId60" Type="http://schemas.openxmlformats.org/officeDocument/2006/relationships/image" Target="../media/image1095.png"/><Relationship Id="rId156" Type="http://schemas.openxmlformats.org/officeDocument/2006/relationships/image" Target="../media/image1143.png"/><Relationship Id="rId198" Type="http://schemas.openxmlformats.org/officeDocument/2006/relationships/image" Target="../media/image1164.png"/><Relationship Id="rId321" Type="http://schemas.openxmlformats.org/officeDocument/2006/relationships/customXml" Target="../ink/ink1259.xml"/><Relationship Id="rId363" Type="http://schemas.openxmlformats.org/officeDocument/2006/relationships/customXml" Target="../ink/ink1280.xml"/><Relationship Id="rId419" Type="http://schemas.openxmlformats.org/officeDocument/2006/relationships/customXml" Target="../ink/ink1308.xml"/><Relationship Id="rId223" Type="http://schemas.openxmlformats.org/officeDocument/2006/relationships/customXml" Target="../ink/ink1210.xml"/><Relationship Id="rId430" Type="http://schemas.openxmlformats.org/officeDocument/2006/relationships/image" Target="../media/image1280.png"/><Relationship Id="rId18" Type="http://schemas.openxmlformats.org/officeDocument/2006/relationships/customXml" Target="../ink/ink1103.xml"/><Relationship Id="rId265" Type="http://schemas.openxmlformats.org/officeDocument/2006/relationships/customXml" Target="../ink/ink1231.xml"/><Relationship Id="rId472" Type="http://schemas.openxmlformats.org/officeDocument/2006/relationships/image" Target="../media/image1301.png"/><Relationship Id="rId528" Type="http://schemas.openxmlformats.org/officeDocument/2006/relationships/image" Target="../media/image1329.png"/><Relationship Id="rId125" Type="http://schemas.openxmlformats.org/officeDocument/2006/relationships/customXml" Target="../ink/ink1161.xml"/><Relationship Id="rId167" Type="http://schemas.openxmlformats.org/officeDocument/2006/relationships/customXml" Target="../ink/ink1182.xml"/><Relationship Id="rId332" Type="http://schemas.openxmlformats.org/officeDocument/2006/relationships/image" Target="../media/image1231.png"/><Relationship Id="rId374" Type="http://schemas.openxmlformats.org/officeDocument/2006/relationships/image" Target="../media/image1252.png"/><Relationship Id="rId71" Type="http://schemas.openxmlformats.org/officeDocument/2006/relationships/customXml" Target="../ink/ink1134.xml"/><Relationship Id="rId234" Type="http://schemas.openxmlformats.org/officeDocument/2006/relationships/image" Target="../media/image1182.png"/><Relationship Id="rId2" Type="http://schemas.openxmlformats.org/officeDocument/2006/relationships/customXml" Target="../ink/ink1095.xml"/><Relationship Id="rId29" Type="http://schemas.openxmlformats.org/officeDocument/2006/relationships/customXml" Target="../ink/ink1113.xml"/><Relationship Id="rId276" Type="http://schemas.openxmlformats.org/officeDocument/2006/relationships/image" Target="../media/image1203.png"/><Relationship Id="rId441" Type="http://schemas.openxmlformats.org/officeDocument/2006/relationships/customXml" Target="../ink/ink1319.xml"/><Relationship Id="rId483" Type="http://schemas.openxmlformats.org/officeDocument/2006/relationships/customXml" Target="../ink/ink1340.xml"/><Relationship Id="rId539" Type="http://schemas.openxmlformats.org/officeDocument/2006/relationships/customXml" Target="../ink/ink1368.xml"/><Relationship Id="rId40" Type="http://schemas.openxmlformats.org/officeDocument/2006/relationships/image" Target="../media/image1085.png"/><Relationship Id="rId136" Type="http://schemas.openxmlformats.org/officeDocument/2006/relationships/image" Target="../media/image1133.png"/><Relationship Id="rId178" Type="http://schemas.openxmlformats.org/officeDocument/2006/relationships/image" Target="../media/image1154.png"/><Relationship Id="rId301" Type="http://schemas.openxmlformats.org/officeDocument/2006/relationships/customXml" Target="../ink/ink1249.xml"/><Relationship Id="rId343" Type="http://schemas.openxmlformats.org/officeDocument/2006/relationships/customXml" Target="../ink/ink1270.xml"/><Relationship Id="rId82" Type="http://schemas.openxmlformats.org/officeDocument/2006/relationships/image" Target="../media/image1106.png"/><Relationship Id="rId203" Type="http://schemas.openxmlformats.org/officeDocument/2006/relationships/customXml" Target="../ink/ink1200.xml"/><Relationship Id="rId385" Type="http://schemas.openxmlformats.org/officeDocument/2006/relationships/customXml" Target="../ink/ink1291.xml"/><Relationship Id="rId245" Type="http://schemas.openxmlformats.org/officeDocument/2006/relationships/customXml" Target="../ink/ink1221.xml"/><Relationship Id="rId287" Type="http://schemas.openxmlformats.org/officeDocument/2006/relationships/customXml" Target="../ink/ink1242.xml"/><Relationship Id="rId410" Type="http://schemas.openxmlformats.org/officeDocument/2006/relationships/image" Target="../media/image1270.png"/><Relationship Id="rId452" Type="http://schemas.openxmlformats.org/officeDocument/2006/relationships/image" Target="../media/image1291.png"/><Relationship Id="rId494" Type="http://schemas.openxmlformats.org/officeDocument/2006/relationships/image" Target="../media/image1312.png"/><Relationship Id="rId508" Type="http://schemas.openxmlformats.org/officeDocument/2006/relationships/image" Target="../media/image1319.png"/><Relationship Id="rId105" Type="http://schemas.openxmlformats.org/officeDocument/2006/relationships/customXml" Target="../ink/ink1151.xml"/><Relationship Id="rId147" Type="http://schemas.openxmlformats.org/officeDocument/2006/relationships/customXml" Target="../ink/ink1172.xml"/><Relationship Id="rId312" Type="http://schemas.openxmlformats.org/officeDocument/2006/relationships/image" Target="../media/image1221.png"/><Relationship Id="rId354" Type="http://schemas.openxmlformats.org/officeDocument/2006/relationships/image" Target="../media/image1242.png"/><Relationship Id="rId51" Type="http://schemas.openxmlformats.org/officeDocument/2006/relationships/customXml" Target="../ink/ink1124.xml"/><Relationship Id="rId93" Type="http://schemas.openxmlformats.org/officeDocument/2006/relationships/customXml" Target="../ink/ink1145.xml"/><Relationship Id="rId189" Type="http://schemas.openxmlformats.org/officeDocument/2006/relationships/customXml" Target="../ink/ink1193.xml"/><Relationship Id="rId396" Type="http://schemas.openxmlformats.org/officeDocument/2006/relationships/image" Target="../media/image1263.png"/><Relationship Id="rId214" Type="http://schemas.openxmlformats.org/officeDocument/2006/relationships/image" Target="../media/image1172.png"/><Relationship Id="rId256" Type="http://schemas.openxmlformats.org/officeDocument/2006/relationships/image" Target="../media/image1193.png"/><Relationship Id="rId298" Type="http://schemas.openxmlformats.org/officeDocument/2006/relationships/image" Target="../media/image1214.png"/><Relationship Id="rId421" Type="http://schemas.openxmlformats.org/officeDocument/2006/relationships/customXml" Target="../ink/ink1309.xml"/><Relationship Id="rId463" Type="http://schemas.openxmlformats.org/officeDocument/2006/relationships/customXml" Target="../ink/ink1330.xml"/><Relationship Id="rId519" Type="http://schemas.openxmlformats.org/officeDocument/2006/relationships/customXml" Target="../ink/ink1358.xml"/><Relationship Id="rId116" Type="http://schemas.openxmlformats.org/officeDocument/2006/relationships/image" Target="../media/image1123.png"/><Relationship Id="rId158" Type="http://schemas.openxmlformats.org/officeDocument/2006/relationships/image" Target="../media/image1144.png"/><Relationship Id="rId323" Type="http://schemas.openxmlformats.org/officeDocument/2006/relationships/customXml" Target="../ink/ink1260.xml"/><Relationship Id="rId530" Type="http://schemas.openxmlformats.org/officeDocument/2006/relationships/image" Target="../media/image1330.png"/><Relationship Id="rId20" Type="http://schemas.openxmlformats.org/officeDocument/2006/relationships/customXml" Target="../ink/ink1104.xml"/><Relationship Id="rId62" Type="http://schemas.openxmlformats.org/officeDocument/2006/relationships/image" Target="../media/image1096.png"/><Relationship Id="rId365" Type="http://schemas.openxmlformats.org/officeDocument/2006/relationships/customXml" Target="../ink/ink1281.xml"/><Relationship Id="rId225" Type="http://schemas.openxmlformats.org/officeDocument/2006/relationships/customXml" Target="../ink/ink1211.xml"/><Relationship Id="rId267" Type="http://schemas.openxmlformats.org/officeDocument/2006/relationships/customXml" Target="../ink/ink1232.xml"/><Relationship Id="rId432" Type="http://schemas.openxmlformats.org/officeDocument/2006/relationships/image" Target="../media/image1281.png"/><Relationship Id="rId474" Type="http://schemas.openxmlformats.org/officeDocument/2006/relationships/image" Target="../media/image1302.png"/><Relationship Id="rId127" Type="http://schemas.openxmlformats.org/officeDocument/2006/relationships/customXml" Target="../ink/ink1162.xml"/><Relationship Id="rId31" Type="http://schemas.openxmlformats.org/officeDocument/2006/relationships/customXml" Target="../ink/ink1114.xml"/><Relationship Id="rId73" Type="http://schemas.openxmlformats.org/officeDocument/2006/relationships/customXml" Target="../ink/ink1135.xml"/><Relationship Id="rId169" Type="http://schemas.openxmlformats.org/officeDocument/2006/relationships/customXml" Target="../ink/ink1183.xml"/><Relationship Id="rId334" Type="http://schemas.openxmlformats.org/officeDocument/2006/relationships/image" Target="../media/image1232.png"/><Relationship Id="rId376" Type="http://schemas.openxmlformats.org/officeDocument/2006/relationships/image" Target="../media/image1253.png"/><Relationship Id="rId541" Type="http://schemas.openxmlformats.org/officeDocument/2006/relationships/customXml" Target="../ink/ink1369.xml"/><Relationship Id="rId4" Type="http://schemas.openxmlformats.org/officeDocument/2006/relationships/customXml" Target="../ink/ink1096.xml"/><Relationship Id="rId180" Type="http://schemas.openxmlformats.org/officeDocument/2006/relationships/image" Target="../media/image1155.png"/><Relationship Id="rId236" Type="http://schemas.openxmlformats.org/officeDocument/2006/relationships/image" Target="../media/image1183.png"/><Relationship Id="rId278" Type="http://schemas.openxmlformats.org/officeDocument/2006/relationships/image" Target="../media/image1204.png"/><Relationship Id="rId401" Type="http://schemas.openxmlformats.org/officeDocument/2006/relationships/customXml" Target="../ink/ink1299.xml"/><Relationship Id="rId443" Type="http://schemas.openxmlformats.org/officeDocument/2006/relationships/customXml" Target="../ink/ink1320.xml"/><Relationship Id="rId303" Type="http://schemas.openxmlformats.org/officeDocument/2006/relationships/customXml" Target="../ink/ink1250.xml"/><Relationship Id="rId485" Type="http://schemas.openxmlformats.org/officeDocument/2006/relationships/customXml" Target="../ink/ink1341.xml"/><Relationship Id="rId42" Type="http://schemas.openxmlformats.org/officeDocument/2006/relationships/image" Target="../media/image1086.png"/><Relationship Id="rId84" Type="http://schemas.openxmlformats.org/officeDocument/2006/relationships/image" Target="../media/image1107.png"/><Relationship Id="rId138" Type="http://schemas.openxmlformats.org/officeDocument/2006/relationships/image" Target="../media/image1134.png"/><Relationship Id="rId345" Type="http://schemas.openxmlformats.org/officeDocument/2006/relationships/customXml" Target="../ink/ink1271.xml"/><Relationship Id="rId387" Type="http://schemas.openxmlformats.org/officeDocument/2006/relationships/customXml" Target="../ink/ink1292.xml"/><Relationship Id="rId510" Type="http://schemas.openxmlformats.org/officeDocument/2006/relationships/image" Target="../media/image1320.png"/><Relationship Id="rId191" Type="http://schemas.openxmlformats.org/officeDocument/2006/relationships/customXml" Target="../ink/ink1194.xml"/><Relationship Id="rId205" Type="http://schemas.openxmlformats.org/officeDocument/2006/relationships/customXml" Target="../ink/ink1201.xml"/><Relationship Id="rId247" Type="http://schemas.openxmlformats.org/officeDocument/2006/relationships/customXml" Target="../ink/ink1222.xml"/><Relationship Id="rId412" Type="http://schemas.openxmlformats.org/officeDocument/2006/relationships/image" Target="../media/image1271.png"/><Relationship Id="rId107" Type="http://schemas.openxmlformats.org/officeDocument/2006/relationships/customXml" Target="../ink/ink1152.xml"/><Relationship Id="rId289" Type="http://schemas.openxmlformats.org/officeDocument/2006/relationships/customXml" Target="../ink/ink1243.xml"/><Relationship Id="rId454" Type="http://schemas.openxmlformats.org/officeDocument/2006/relationships/image" Target="../media/image1292.png"/><Relationship Id="rId496" Type="http://schemas.openxmlformats.org/officeDocument/2006/relationships/image" Target="../media/image1313.png"/><Relationship Id="rId11" Type="http://schemas.openxmlformats.org/officeDocument/2006/relationships/image" Target="../media/image1075.png"/><Relationship Id="rId53" Type="http://schemas.openxmlformats.org/officeDocument/2006/relationships/customXml" Target="../ink/ink1125.xml"/><Relationship Id="rId149" Type="http://schemas.openxmlformats.org/officeDocument/2006/relationships/customXml" Target="../ink/ink1173.xml"/><Relationship Id="rId314" Type="http://schemas.openxmlformats.org/officeDocument/2006/relationships/image" Target="../media/image1222.png"/><Relationship Id="rId356" Type="http://schemas.openxmlformats.org/officeDocument/2006/relationships/image" Target="../media/image1243.png"/><Relationship Id="rId398" Type="http://schemas.openxmlformats.org/officeDocument/2006/relationships/image" Target="../media/image1264.png"/><Relationship Id="rId521" Type="http://schemas.openxmlformats.org/officeDocument/2006/relationships/customXml" Target="../ink/ink1359.xml"/><Relationship Id="rId95" Type="http://schemas.openxmlformats.org/officeDocument/2006/relationships/customXml" Target="../ink/ink1146.xml"/><Relationship Id="rId160" Type="http://schemas.openxmlformats.org/officeDocument/2006/relationships/image" Target="../media/image1145.png"/><Relationship Id="rId216" Type="http://schemas.openxmlformats.org/officeDocument/2006/relationships/image" Target="../media/image1173.png"/><Relationship Id="rId423" Type="http://schemas.openxmlformats.org/officeDocument/2006/relationships/customXml" Target="../ink/ink1310.xml"/><Relationship Id="rId258" Type="http://schemas.openxmlformats.org/officeDocument/2006/relationships/image" Target="../media/image1194.png"/><Relationship Id="rId465" Type="http://schemas.openxmlformats.org/officeDocument/2006/relationships/customXml" Target="../ink/ink1331.xml"/><Relationship Id="rId22" Type="http://schemas.openxmlformats.org/officeDocument/2006/relationships/customXml" Target="../ink/ink1106.xml"/><Relationship Id="rId64" Type="http://schemas.openxmlformats.org/officeDocument/2006/relationships/image" Target="../media/image1097.png"/><Relationship Id="rId118" Type="http://schemas.openxmlformats.org/officeDocument/2006/relationships/image" Target="../media/image1124.png"/><Relationship Id="rId325" Type="http://schemas.openxmlformats.org/officeDocument/2006/relationships/customXml" Target="../ink/ink1261.xml"/><Relationship Id="rId367" Type="http://schemas.openxmlformats.org/officeDocument/2006/relationships/customXml" Target="../ink/ink1282.xml"/><Relationship Id="rId532" Type="http://schemas.openxmlformats.org/officeDocument/2006/relationships/image" Target="../media/image1331.png"/><Relationship Id="rId171" Type="http://schemas.openxmlformats.org/officeDocument/2006/relationships/customXml" Target="../ink/ink1184.xml"/><Relationship Id="rId227" Type="http://schemas.openxmlformats.org/officeDocument/2006/relationships/customXml" Target="../ink/ink1212.xml"/><Relationship Id="rId269" Type="http://schemas.openxmlformats.org/officeDocument/2006/relationships/customXml" Target="../ink/ink1233.xml"/><Relationship Id="rId434" Type="http://schemas.openxmlformats.org/officeDocument/2006/relationships/image" Target="../media/image1282.png"/><Relationship Id="rId476" Type="http://schemas.openxmlformats.org/officeDocument/2006/relationships/image" Target="../media/image1303.png"/><Relationship Id="rId33" Type="http://schemas.openxmlformats.org/officeDocument/2006/relationships/customXml" Target="../ink/ink1115.xml"/><Relationship Id="rId129" Type="http://schemas.openxmlformats.org/officeDocument/2006/relationships/customXml" Target="../ink/ink1163.xml"/><Relationship Id="rId280" Type="http://schemas.openxmlformats.org/officeDocument/2006/relationships/image" Target="../media/image1205.png"/><Relationship Id="rId336" Type="http://schemas.openxmlformats.org/officeDocument/2006/relationships/image" Target="../media/image1233.png"/><Relationship Id="rId501" Type="http://schemas.openxmlformats.org/officeDocument/2006/relationships/customXml" Target="../ink/ink1349.xml"/><Relationship Id="rId543" Type="http://schemas.openxmlformats.org/officeDocument/2006/relationships/customXml" Target="../ink/ink1370.xml"/><Relationship Id="rId75" Type="http://schemas.openxmlformats.org/officeDocument/2006/relationships/customXml" Target="../ink/ink1136.xml"/><Relationship Id="rId140" Type="http://schemas.openxmlformats.org/officeDocument/2006/relationships/image" Target="../media/image1135.png"/><Relationship Id="rId182" Type="http://schemas.openxmlformats.org/officeDocument/2006/relationships/image" Target="../media/image1156.png"/><Relationship Id="rId378" Type="http://schemas.openxmlformats.org/officeDocument/2006/relationships/image" Target="../media/image1254.png"/><Relationship Id="rId403" Type="http://schemas.openxmlformats.org/officeDocument/2006/relationships/customXml" Target="../ink/ink1300.xml"/><Relationship Id="rId6" Type="http://schemas.openxmlformats.org/officeDocument/2006/relationships/customXml" Target="../ink/ink1097.xml"/><Relationship Id="rId238" Type="http://schemas.openxmlformats.org/officeDocument/2006/relationships/image" Target="../media/image1184.png"/><Relationship Id="rId445" Type="http://schemas.openxmlformats.org/officeDocument/2006/relationships/customXml" Target="../ink/ink1321.xml"/><Relationship Id="rId487" Type="http://schemas.openxmlformats.org/officeDocument/2006/relationships/customXml" Target="../ink/ink1342.xml"/><Relationship Id="rId291" Type="http://schemas.openxmlformats.org/officeDocument/2006/relationships/customXml" Target="../ink/ink1244.xml"/><Relationship Id="rId305" Type="http://schemas.openxmlformats.org/officeDocument/2006/relationships/customXml" Target="../ink/ink1251.xml"/><Relationship Id="rId347" Type="http://schemas.openxmlformats.org/officeDocument/2006/relationships/customXml" Target="../ink/ink1272.xml"/><Relationship Id="rId512" Type="http://schemas.openxmlformats.org/officeDocument/2006/relationships/image" Target="../media/image1321.png"/><Relationship Id="rId44" Type="http://schemas.openxmlformats.org/officeDocument/2006/relationships/image" Target="../media/image1087.png"/><Relationship Id="rId86" Type="http://schemas.openxmlformats.org/officeDocument/2006/relationships/image" Target="../media/image1108.png"/><Relationship Id="rId151" Type="http://schemas.openxmlformats.org/officeDocument/2006/relationships/customXml" Target="../ink/ink1174.xml"/><Relationship Id="rId389" Type="http://schemas.openxmlformats.org/officeDocument/2006/relationships/customXml" Target="../ink/ink1293.xml"/><Relationship Id="rId193" Type="http://schemas.openxmlformats.org/officeDocument/2006/relationships/customXml" Target="../ink/ink1195.xml"/><Relationship Id="rId207" Type="http://schemas.openxmlformats.org/officeDocument/2006/relationships/customXml" Target="../ink/ink1202.xml"/><Relationship Id="rId249" Type="http://schemas.openxmlformats.org/officeDocument/2006/relationships/customXml" Target="../ink/ink1223.xml"/><Relationship Id="rId414" Type="http://schemas.openxmlformats.org/officeDocument/2006/relationships/image" Target="../media/image1272.png"/><Relationship Id="rId456" Type="http://schemas.openxmlformats.org/officeDocument/2006/relationships/image" Target="../media/image1293.png"/><Relationship Id="rId498" Type="http://schemas.openxmlformats.org/officeDocument/2006/relationships/image" Target="../media/image1314.png"/><Relationship Id="rId13" Type="http://schemas.openxmlformats.org/officeDocument/2006/relationships/image" Target="../media/image1076.png"/><Relationship Id="rId109" Type="http://schemas.openxmlformats.org/officeDocument/2006/relationships/customXml" Target="../ink/ink1153.xml"/><Relationship Id="rId260" Type="http://schemas.openxmlformats.org/officeDocument/2006/relationships/image" Target="../media/image1195.png"/><Relationship Id="rId316" Type="http://schemas.openxmlformats.org/officeDocument/2006/relationships/image" Target="../media/image1223.png"/><Relationship Id="rId523" Type="http://schemas.openxmlformats.org/officeDocument/2006/relationships/customXml" Target="../ink/ink1360.xml"/><Relationship Id="rId55" Type="http://schemas.openxmlformats.org/officeDocument/2006/relationships/customXml" Target="../ink/ink1126.xml"/><Relationship Id="rId97" Type="http://schemas.openxmlformats.org/officeDocument/2006/relationships/customXml" Target="../ink/ink1147.xml"/><Relationship Id="rId120" Type="http://schemas.openxmlformats.org/officeDocument/2006/relationships/image" Target="../media/image1125.png"/><Relationship Id="rId358" Type="http://schemas.openxmlformats.org/officeDocument/2006/relationships/image" Target="../media/image1244.png"/><Relationship Id="rId162" Type="http://schemas.openxmlformats.org/officeDocument/2006/relationships/image" Target="../media/image1146.png"/><Relationship Id="rId218" Type="http://schemas.openxmlformats.org/officeDocument/2006/relationships/image" Target="../media/image1174.png"/><Relationship Id="rId425" Type="http://schemas.openxmlformats.org/officeDocument/2006/relationships/customXml" Target="../ink/ink1311.xml"/><Relationship Id="rId467" Type="http://schemas.openxmlformats.org/officeDocument/2006/relationships/customXml" Target="../ink/ink1332.xml"/><Relationship Id="rId271" Type="http://schemas.openxmlformats.org/officeDocument/2006/relationships/customXml" Target="../ink/ink1234.xml"/><Relationship Id="rId24" Type="http://schemas.openxmlformats.org/officeDocument/2006/relationships/customXml" Target="../ink/ink1108.xml"/><Relationship Id="rId66" Type="http://schemas.openxmlformats.org/officeDocument/2006/relationships/image" Target="../media/image1098.png"/><Relationship Id="rId131" Type="http://schemas.openxmlformats.org/officeDocument/2006/relationships/customXml" Target="../ink/ink1164.xml"/><Relationship Id="rId327" Type="http://schemas.openxmlformats.org/officeDocument/2006/relationships/customXml" Target="../ink/ink1262.xml"/><Relationship Id="rId369" Type="http://schemas.openxmlformats.org/officeDocument/2006/relationships/customXml" Target="../ink/ink1283.xml"/><Relationship Id="rId534" Type="http://schemas.openxmlformats.org/officeDocument/2006/relationships/image" Target="../media/image1332.png"/><Relationship Id="rId173" Type="http://schemas.openxmlformats.org/officeDocument/2006/relationships/customXml" Target="../ink/ink1185.xml"/><Relationship Id="rId229" Type="http://schemas.openxmlformats.org/officeDocument/2006/relationships/customXml" Target="../ink/ink1213.xml"/><Relationship Id="rId380" Type="http://schemas.openxmlformats.org/officeDocument/2006/relationships/image" Target="../media/image1255.png"/><Relationship Id="rId436" Type="http://schemas.openxmlformats.org/officeDocument/2006/relationships/image" Target="../media/image1283.png"/><Relationship Id="rId240" Type="http://schemas.openxmlformats.org/officeDocument/2006/relationships/image" Target="../media/image1185.png"/><Relationship Id="rId478" Type="http://schemas.openxmlformats.org/officeDocument/2006/relationships/image" Target="../media/image1304.png"/><Relationship Id="rId35" Type="http://schemas.openxmlformats.org/officeDocument/2006/relationships/customXml" Target="../ink/ink1116.xml"/><Relationship Id="rId77" Type="http://schemas.openxmlformats.org/officeDocument/2006/relationships/customXml" Target="../ink/ink1137.xml"/><Relationship Id="rId100" Type="http://schemas.openxmlformats.org/officeDocument/2006/relationships/image" Target="../media/image1115.png"/><Relationship Id="rId282" Type="http://schemas.openxmlformats.org/officeDocument/2006/relationships/image" Target="../media/image1206.png"/><Relationship Id="rId338" Type="http://schemas.openxmlformats.org/officeDocument/2006/relationships/image" Target="../media/image1234.png"/><Relationship Id="rId503" Type="http://schemas.openxmlformats.org/officeDocument/2006/relationships/customXml" Target="../ink/ink1350.xml"/><Relationship Id="rId8" Type="http://schemas.openxmlformats.org/officeDocument/2006/relationships/customXml" Target="../ink/ink1098.xml"/><Relationship Id="rId142" Type="http://schemas.openxmlformats.org/officeDocument/2006/relationships/image" Target="../media/image1136.png"/><Relationship Id="rId184" Type="http://schemas.openxmlformats.org/officeDocument/2006/relationships/image" Target="../media/image1157.png"/><Relationship Id="rId391" Type="http://schemas.openxmlformats.org/officeDocument/2006/relationships/customXml" Target="../ink/ink1294.xml"/><Relationship Id="rId405" Type="http://schemas.openxmlformats.org/officeDocument/2006/relationships/customXml" Target="../ink/ink1301.xml"/><Relationship Id="rId447" Type="http://schemas.openxmlformats.org/officeDocument/2006/relationships/customXml" Target="../ink/ink1322.xml"/><Relationship Id="rId251" Type="http://schemas.openxmlformats.org/officeDocument/2006/relationships/customXml" Target="../ink/ink1224.xml"/><Relationship Id="rId489" Type="http://schemas.openxmlformats.org/officeDocument/2006/relationships/customXml" Target="../ink/ink1343.xml"/><Relationship Id="rId46" Type="http://schemas.openxmlformats.org/officeDocument/2006/relationships/image" Target="../media/image1088.png"/><Relationship Id="rId293" Type="http://schemas.openxmlformats.org/officeDocument/2006/relationships/customXml" Target="../ink/ink1245.xml"/><Relationship Id="rId307" Type="http://schemas.openxmlformats.org/officeDocument/2006/relationships/customXml" Target="../ink/ink1252.xml"/><Relationship Id="rId349" Type="http://schemas.openxmlformats.org/officeDocument/2006/relationships/customXml" Target="../ink/ink1273.xml"/><Relationship Id="rId514" Type="http://schemas.openxmlformats.org/officeDocument/2006/relationships/image" Target="../media/image1322.png"/><Relationship Id="rId88" Type="http://schemas.openxmlformats.org/officeDocument/2006/relationships/image" Target="../media/image1109.png"/><Relationship Id="rId111" Type="http://schemas.openxmlformats.org/officeDocument/2006/relationships/customXml" Target="../ink/ink1154.xml"/><Relationship Id="rId153" Type="http://schemas.openxmlformats.org/officeDocument/2006/relationships/customXml" Target="../ink/ink1175.xml"/><Relationship Id="rId195" Type="http://schemas.openxmlformats.org/officeDocument/2006/relationships/customXml" Target="../ink/ink1196.xml"/><Relationship Id="rId209" Type="http://schemas.openxmlformats.org/officeDocument/2006/relationships/customXml" Target="../ink/ink1203.xml"/><Relationship Id="rId360" Type="http://schemas.openxmlformats.org/officeDocument/2006/relationships/image" Target="../media/image1245.png"/><Relationship Id="rId416" Type="http://schemas.openxmlformats.org/officeDocument/2006/relationships/image" Target="../media/image1273.png"/><Relationship Id="rId220" Type="http://schemas.openxmlformats.org/officeDocument/2006/relationships/image" Target="../media/image1175.png"/><Relationship Id="rId458" Type="http://schemas.openxmlformats.org/officeDocument/2006/relationships/image" Target="../media/image1294.png"/><Relationship Id="rId15" Type="http://schemas.openxmlformats.org/officeDocument/2006/relationships/image" Target="../media/image1077.png"/><Relationship Id="rId57" Type="http://schemas.openxmlformats.org/officeDocument/2006/relationships/customXml" Target="../ink/ink1127.xml"/><Relationship Id="rId262" Type="http://schemas.openxmlformats.org/officeDocument/2006/relationships/image" Target="../media/image1196.png"/><Relationship Id="rId318" Type="http://schemas.openxmlformats.org/officeDocument/2006/relationships/image" Target="../media/image1224.png"/><Relationship Id="rId525" Type="http://schemas.openxmlformats.org/officeDocument/2006/relationships/customXml" Target="../ink/ink1361.xml"/><Relationship Id="rId99" Type="http://schemas.openxmlformats.org/officeDocument/2006/relationships/customXml" Target="../ink/ink1148.xml"/><Relationship Id="rId122" Type="http://schemas.openxmlformats.org/officeDocument/2006/relationships/image" Target="../media/image1126.png"/><Relationship Id="rId164" Type="http://schemas.openxmlformats.org/officeDocument/2006/relationships/image" Target="../media/image1147.png"/><Relationship Id="rId371" Type="http://schemas.openxmlformats.org/officeDocument/2006/relationships/customXml" Target="../ink/ink1284.xml"/><Relationship Id="rId427" Type="http://schemas.openxmlformats.org/officeDocument/2006/relationships/customXml" Target="../ink/ink1312.xml"/><Relationship Id="rId469" Type="http://schemas.openxmlformats.org/officeDocument/2006/relationships/customXml" Target="../ink/ink1333.xml"/><Relationship Id="rId26" Type="http://schemas.openxmlformats.org/officeDocument/2006/relationships/customXml" Target="../ink/ink1110.xml"/><Relationship Id="rId231" Type="http://schemas.openxmlformats.org/officeDocument/2006/relationships/customXml" Target="../ink/ink1214.xml"/><Relationship Id="rId273" Type="http://schemas.openxmlformats.org/officeDocument/2006/relationships/customXml" Target="../ink/ink1235.xml"/><Relationship Id="rId329" Type="http://schemas.openxmlformats.org/officeDocument/2006/relationships/customXml" Target="../ink/ink1263.xml"/><Relationship Id="rId480" Type="http://schemas.openxmlformats.org/officeDocument/2006/relationships/image" Target="../media/image1305.png"/><Relationship Id="rId536" Type="http://schemas.openxmlformats.org/officeDocument/2006/relationships/image" Target="../media/image1333.png"/><Relationship Id="rId68" Type="http://schemas.openxmlformats.org/officeDocument/2006/relationships/image" Target="../media/image1099.png"/><Relationship Id="rId133" Type="http://schemas.openxmlformats.org/officeDocument/2006/relationships/customXml" Target="../ink/ink1165.xml"/><Relationship Id="rId175" Type="http://schemas.openxmlformats.org/officeDocument/2006/relationships/customXml" Target="../ink/ink1186.xml"/><Relationship Id="rId340" Type="http://schemas.openxmlformats.org/officeDocument/2006/relationships/image" Target="../media/image1235.png"/><Relationship Id="rId200" Type="http://schemas.openxmlformats.org/officeDocument/2006/relationships/image" Target="../media/image1165.png"/><Relationship Id="rId382" Type="http://schemas.openxmlformats.org/officeDocument/2006/relationships/image" Target="../media/image1256.png"/><Relationship Id="rId438" Type="http://schemas.openxmlformats.org/officeDocument/2006/relationships/image" Target="../media/image1284.png"/><Relationship Id="rId242" Type="http://schemas.openxmlformats.org/officeDocument/2006/relationships/image" Target="../media/image1186.png"/><Relationship Id="rId284" Type="http://schemas.openxmlformats.org/officeDocument/2006/relationships/image" Target="../media/image1207.png"/><Relationship Id="rId491" Type="http://schemas.openxmlformats.org/officeDocument/2006/relationships/customXml" Target="../ink/ink1344.xml"/><Relationship Id="rId505" Type="http://schemas.openxmlformats.org/officeDocument/2006/relationships/customXml" Target="../ink/ink1351.xml"/><Relationship Id="rId37" Type="http://schemas.openxmlformats.org/officeDocument/2006/relationships/customXml" Target="../ink/ink1117.xml"/><Relationship Id="rId79" Type="http://schemas.openxmlformats.org/officeDocument/2006/relationships/customXml" Target="../ink/ink1138.xml"/><Relationship Id="rId102" Type="http://schemas.openxmlformats.org/officeDocument/2006/relationships/image" Target="../media/image1116.png"/><Relationship Id="rId144" Type="http://schemas.openxmlformats.org/officeDocument/2006/relationships/image" Target="../media/image1137.png"/><Relationship Id="rId90" Type="http://schemas.openxmlformats.org/officeDocument/2006/relationships/image" Target="../media/image1110.png"/><Relationship Id="rId186" Type="http://schemas.openxmlformats.org/officeDocument/2006/relationships/image" Target="../media/image1158.png"/><Relationship Id="rId351" Type="http://schemas.openxmlformats.org/officeDocument/2006/relationships/customXml" Target="../ink/ink1274.xml"/><Relationship Id="rId393" Type="http://schemas.openxmlformats.org/officeDocument/2006/relationships/customXml" Target="../ink/ink1295.xml"/><Relationship Id="rId407" Type="http://schemas.openxmlformats.org/officeDocument/2006/relationships/customXml" Target="../ink/ink1302.xml"/><Relationship Id="rId449" Type="http://schemas.openxmlformats.org/officeDocument/2006/relationships/customXml" Target="../ink/ink1323.xml"/><Relationship Id="rId211" Type="http://schemas.openxmlformats.org/officeDocument/2006/relationships/customXml" Target="../ink/ink1204.xml"/><Relationship Id="rId253" Type="http://schemas.openxmlformats.org/officeDocument/2006/relationships/customXml" Target="../ink/ink1225.xml"/><Relationship Id="rId295" Type="http://schemas.openxmlformats.org/officeDocument/2006/relationships/customXml" Target="../ink/ink1246.xml"/><Relationship Id="rId309" Type="http://schemas.openxmlformats.org/officeDocument/2006/relationships/customXml" Target="../ink/ink1253.xml"/><Relationship Id="rId460" Type="http://schemas.openxmlformats.org/officeDocument/2006/relationships/image" Target="../media/image1295.png"/><Relationship Id="rId516" Type="http://schemas.openxmlformats.org/officeDocument/2006/relationships/image" Target="../media/image1323.png"/><Relationship Id="rId48" Type="http://schemas.openxmlformats.org/officeDocument/2006/relationships/image" Target="../media/image1089.png"/><Relationship Id="rId113" Type="http://schemas.openxmlformats.org/officeDocument/2006/relationships/customXml" Target="../ink/ink1155.xml"/><Relationship Id="rId320" Type="http://schemas.openxmlformats.org/officeDocument/2006/relationships/image" Target="../media/image1225.png"/><Relationship Id="rId155" Type="http://schemas.openxmlformats.org/officeDocument/2006/relationships/customXml" Target="../ink/ink1176.xml"/><Relationship Id="rId197" Type="http://schemas.openxmlformats.org/officeDocument/2006/relationships/customXml" Target="../ink/ink1197.xml"/><Relationship Id="rId362" Type="http://schemas.openxmlformats.org/officeDocument/2006/relationships/image" Target="../media/image1246.png"/><Relationship Id="rId418" Type="http://schemas.openxmlformats.org/officeDocument/2006/relationships/image" Target="../media/image1274.png"/><Relationship Id="rId222" Type="http://schemas.openxmlformats.org/officeDocument/2006/relationships/image" Target="../media/image1176.png"/><Relationship Id="rId264" Type="http://schemas.openxmlformats.org/officeDocument/2006/relationships/image" Target="../media/image1197.png"/><Relationship Id="rId471" Type="http://schemas.openxmlformats.org/officeDocument/2006/relationships/customXml" Target="../ink/ink1334.xml"/><Relationship Id="rId17" Type="http://schemas.openxmlformats.org/officeDocument/2006/relationships/image" Target="../media/image1078.png"/><Relationship Id="rId59" Type="http://schemas.openxmlformats.org/officeDocument/2006/relationships/customXml" Target="../ink/ink1128.xml"/><Relationship Id="rId124" Type="http://schemas.openxmlformats.org/officeDocument/2006/relationships/image" Target="../media/image1127.png"/><Relationship Id="rId527" Type="http://schemas.openxmlformats.org/officeDocument/2006/relationships/customXml" Target="../ink/ink1362.xml"/><Relationship Id="rId70" Type="http://schemas.openxmlformats.org/officeDocument/2006/relationships/image" Target="../media/image1100.png"/><Relationship Id="rId166" Type="http://schemas.openxmlformats.org/officeDocument/2006/relationships/image" Target="../media/image1148.png"/><Relationship Id="rId331" Type="http://schemas.openxmlformats.org/officeDocument/2006/relationships/customXml" Target="../ink/ink1264.xml"/><Relationship Id="rId373" Type="http://schemas.openxmlformats.org/officeDocument/2006/relationships/customXml" Target="../ink/ink1285.xml"/><Relationship Id="rId429" Type="http://schemas.openxmlformats.org/officeDocument/2006/relationships/customXml" Target="../ink/ink1313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215.xml"/><Relationship Id="rId440" Type="http://schemas.openxmlformats.org/officeDocument/2006/relationships/image" Target="../media/image1285.png"/><Relationship Id="rId28" Type="http://schemas.openxmlformats.org/officeDocument/2006/relationships/customXml" Target="../ink/ink1112.xml"/><Relationship Id="rId275" Type="http://schemas.openxmlformats.org/officeDocument/2006/relationships/customXml" Target="../ink/ink1236.xml"/><Relationship Id="rId300" Type="http://schemas.openxmlformats.org/officeDocument/2006/relationships/image" Target="../media/image1215.png"/><Relationship Id="rId482" Type="http://schemas.openxmlformats.org/officeDocument/2006/relationships/image" Target="../media/image1306.png"/><Relationship Id="rId538" Type="http://schemas.openxmlformats.org/officeDocument/2006/relationships/image" Target="../media/image1334.png"/><Relationship Id="rId81" Type="http://schemas.openxmlformats.org/officeDocument/2006/relationships/customXml" Target="../ink/ink1139.xml"/><Relationship Id="rId135" Type="http://schemas.openxmlformats.org/officeDocument/2006/relationships/customXml" Target="../ink/ink1166.xml"/><Relationship Id="rId177" Type="http://schemas.openxmlformats.org/officeDocument/2006/relationships/customXml" Target="../ink/ink1187.xml"/><Relationship Id="rId342" Type="http://schemas.openxmlformats.org/officeDocument/2006/relationships/image" Target="../media/image1236.png"/><Relationship Id="rId384" Type="http://schemas.openxmlformats.org/officeDocument/2006/relationships/image" Target="../media/image1257.png"/><Relationship Id="rId202" Type="http://schemas.openxmlformats.org/officeDocument/2006/relationships/image" Target="../media/image1166.png"/><Relationship Id="rId244" Type="http://schemas.openxmlformats.org/officeDocument/2006/relationships/image" Target="../media/image1187.png"/><Relationship Id="rId39" Type="http://schemas.openxmlformats.org/officeDocument/2006/relationships/customXml" Target="../ink/ink1118.xml"/><Relationship Id="rId286" Type="http://schemas.openxmlformats.org/officeDocument/2006/relationships/image" Target="../media/image1208.png"/><Relationship Id="rId451" Type="http://schemas.openxmlformats.org/officeDocument/2006/relationships/customXml" Target="../ink/ink1324.xml"/><Relationship Id="rId493" Type="http://schemas.openxmlformats.org/officeDocument/2006/relationships/customXml" Target="../ink/ink1345.xml"/><Relationship Id="rId507" Type="http://schemas.openxmlformats.org/officeDocument/2006/relationships/customXml" Target="../ink/ink1352.xml"/><Relationship Id="rId50" Type="http://schemas.openxmlformats.org/officeDocument/2006/relationships/image" Target="../media/image1090.png"/><Relationship Id="rId104" Type="http://schemas.openxmlformats.org/officeDocument/2006/relationships/image" Target="../media/image1117.png"/><Relationship Id="rId146" Type="http://schemas.openxmlformats.org/officeDocument/2006/relationships/image" Target="../media/image1138.png"/><Relationship Id="rId188" Type="http://schemas.openxmlformats.org/officeDocument/2006/relationships/image" Target="../media/image1159.png"/><Relationship Id="rId311" Type="http://schemas.openxmlformats.org/officeDocument/2006/relationships/customXml" Target="../ink/ink1254.xml"/><Relationship Id="rId353" Type="http://schemas.openxmlformats.org/officeDocument/2006/relationships/customXml" Target="../ink/ink1275.xml"/><Relationship Id="rId395" Type="http://schemas.openxmlformats.org/officeDocument/2006/relationships/customXml" Target="../ink/ink1296.xml"/><Relationship Id="rId409" Type="http://schemas.openxmlformats.org/officeDocument/2006/relationships/customXml" Target="../ink/ink1303.xml"/><Relationship Id="rId92" Type="http://schemas.openxmlformats.org/officeDocument/2006/relationships/image" Target="../media/image1111.png"/><Relationship Id="rId213" Type="http://schemas.openxmlformats.org/officeDocument/2006/relationships/customXml" Target="../ink/ink1205.xml"/><Relationship Id="rId420" Type="http://schemas.openxmlformats.org/officeDocument/2006/relationships/image" Target="../media/image1275.png"/><Relationship Id="rId255" Type="http://schemas.openxmlformats.org/officeDocument/2006/relationships/customXml" Target="../ink/ink1226.xml"/><Relationship Id="rId297" Type="http://schemas.openxmlformats.org/officeDocument/2006/relationships/customXml" Target="../ink/ink1247.xml"/><Relationship Id="rId462" Type="http://schemas.openxmlformats.org/officeDocument/2006/relationships/image" Target="../media/image1296.png"/><Relationship Id="rId518" Type="http://schemas.openxmlformats.org/officeDocument/2006/relationships/image" Target="../media/image1324.png"/><Relationship Id="rId115" Type="http://schemas.openxmlformats.org/officeDocument/2006/relationships/customXml" Target="../ink/ink1156.xml"/><Relationship Id="rId157" Type="http://schemas.openxmlformats.org/officeDocument/2006/relationships/customXml" Target="../ink/ink1177.xml"/><Relationship Id="rId322" Type="http://schemas.openxmlformats.org/officeDocument/2006/relationships/image" Target="../media/image1226.png"/><Relationship Id="rId364" Type="http://schemas.openxmlformats.org/officeDocument/2006/relationships/image" Target="../media/image1247.png"/><Relationship Id="rId61" Type="http://schemas.openxmlformats.org/officeDocument/2006/relationships/customXml" Target="../ink/ink1129.xml"/><Relationship Id="rId199" Type="http://schemas.openxmlformats.org/officeDocument/2006/relationships/customXml" Target="../ink/ink1198.xml"/><Relationship Id="rId19" Type="http://schemas.openxmlformats.org/officeDocument/2006/relationships/image" Target="../media/image1079.png"/><Relationship Id="rId224" Type="http://schemas.openxmlformats.org/officeDocument/2006/relationships/image" Target="../media/image1177.png"/><Relationship Id="rId266" Type="http://schemas.openxmlformats.org/officeDocument/2006/relationships/image" Target="../media/image1198.png"/><Relationship Id="rId431" Type="http://schemas.openxmlformats.org/officeDocument/2006/relationships/customXml" Target="../ink/ink1314.xml"/><Relationship Id="rId473" Type="http://schemas.openxmlformats.org/officeDocument/2006/relationships/customXml" Target="../ink/ink1335.xml"/><Relationship Id="rId529" Type="http://schemas.openxmlformats.org/officeDocument/2006/relationships/customXml" Target="../ink/ink1363.xml"/><Relationship Id="rId30" Type="http://schemas.openxmlformats.org/officeDocument/2006/relationships/image" Target="../media/image1080.png"/><Relationship Id="rId126" Type="http://schemas.openxmlformats.org/officeDocument/2006/relationships/image" Target="../media/image1128.png"/><Relationship Id="rId168" Type="http://schemas.openxmlformats.org/officeDocument/2006/relationships/image" Target="../media/image1149.png"/><Relationship Id="rId333" Type="http://schemas.openxmlformats.org/officeDocument/2006/relationships/customXml" Target="../ink/ink1265.xml"/><Relationship Id="rId540" Type="http://schemas.openxmlformats.org/officeDocument/2006/relationships/image" Target="../media/image1335.png"/><Relationship Id="rId72" Type="http://schemas.openxmlformats.org/officeDocument/2006/relationships/image" Target="../media/image1101.png"/><Relationship Id="rId375" Type="http://schemas.openxmlformats.org/officeDocument/2006/relationships/customXml" Target="../ink/ink1286.xml"/><Relationship Id="rId3" Type="http://schemas.openxmlformats.org/officeDocument/2006/relationships/image" Target="../media/image1071.png"/><Relationship Id="rId235" Type="http://schemas.openxmlformats.org/officeDocument/2006/relationships/customXml" Target="../ink/ink1216.xml"/><Relationship Id="rId277" Type="http://schemas.openxmlformats.org/officeDocument/2006/relationships/customXml" Target="../ink/ink1237.xml"/><Relationship Id="rId400" Type="http://schemas.openxmlformats.org/officeDocument/2006/relationships/image" Target="../media/image1265.png"/><Relationship Id="rId442" Type="http://schemas.openxmlformats.org/officeDocument/2006/relationships/image" Target="../media/image1286.png"/><Relationship Id="rId484" Type="http://schemas.openxmlformats.org/officeDocument/2006/relationships/image" Target="../media/image1307.png"/><Relationship Id="rId137" Type="http://schemas.openxmlformats.org/officeDocument/2006/relationships/customXml" Target="../ink/ink1167.xml"/><Relationship Id="rId302" Type="http://schemas.openxmlformats.org/officeDocument/2006/relationships/image" Target="../media/image1216.png"/><Relationship Id="rId344" Type="http://schemas.openxmlformats.org/officeDocument/2006/relationships/image" Target="../media/image1237.png"/><Relationship Id="rId41" Type="http://schemas.openxmlformats.org/officeDocument/2006/relationships/customXml" Target="../ink/ink1119.xml"/><Relationship Id="rId83" Type="http://schemas.openxmlformats.org/officeDocument/2006/relationships/customXml" Target="../ink/ink1140.xml"/><Relationship Id="rId179" Type="http://schemas.openxmlformats.org/officeDocument/2006/relationships/customXml" Target="../ink/ink1188.xml"/><Relationship Id="rId386" Type="http://schemas.openxmlformats.org/officeDocument/2006/relationships/image" Target="../media/image1258.png"/><Relationship Id="rId190" Type="http://schemas.openxmlformats.org/officeDocument/2006/relationships/image" Target="../media/image1160.png"/><Relationship Id="rId204" Type="http://schemas.openxmlformats.org/officeDocument/2006/relationships/image" Target="../media/image1167.png"/><Relationship Id="rId246" Type="http://schemas.openxmlformats.org/officeDocument/2006/relationships/image" Target="../media/image1188.png"/><Relationship Id="rId288" Type="http://schemas.openxmlformats.org/officeDocument/2006/relationships/image" Target="../media/image1209.png"/><Relationship Id="rId411" Type="http://schemas.openxmlformats.org/officeDocument/2006/relationships/customXml" Target="../ink/ink1304.xml"/><Relationship Id="rId453" Type="http://schemas.openxmlformats.org/officeDocument/2006/relationships/customXml" Target="../ink/ink1325.xml"/><Relationship Id="rId509" Type="http://schemas.openxmlformats.org/officeDocument/2006/relationships/customXml" Target="../ink/ink1353.xml"/><Relationship Id="rId106" Type="http://schemas.openxmlformats.org/officeDocument/2006/relationships/image" Target="../media/image1118.png"/><Relationship Id="rId313" Type="http://schemas.openxmlformats.org/officeDocument/2006/relationships/customXml" Target="../ink/ink1255.xml"/><Relationship Id="rId495" Type="http://schemas.openxmlformats.org/officeDocument/2006/relationships/customXml" Target="../ink/ink1346.xml"/><Relationship Id="rId10" Type="http://schemas.openxmlformats.org/officeDocument/2006/relationships/customXml" Target="../ink/ink1099.xml"/><Relationship Id="rId52" Type="http://schemas.openxmlformats.org/officeDocument/2006/relationships/image" Target="../media/image1091.png"/><Relationship Id="rId94" Type="http://schemas.openxmlformats.org/officeDocument/2006/relationships/image" Target="../media/image1112.png"/><Relationship Id="rId148" Type="http://schemas.openxmlformats.org/officeDocument/2006/relationships/image" Target="../media/image1139.png"/><Relationship Id="rId355" Type="http://schemas.openxmlformats.org/officeDocument/2006/relationships/customXml" Target="../ink/ink1276.xml"/><Relationship Id="rId397" Type="http://schemas.openxmlformats.org/officeDocument/2006/relationships/customXml" Target="../ink/ink1297.xml"/><Relationship Id="rId520" Type="http://schemas.openxmlformats.org/officeDocument/2006/relationships/image" Target="../media/image1325.png"/><Relationship Id="rId215" Type="http://schemas.openxmlformats.org/officeDocument/2006/relationships/customXml" Target="../ink/ink1206.xml"/><Relationship Id="rId257" Type="http://schemas.openxmlformats.org/officeDocument/2006/relationships/customXml" Target="../ink/ink1227.xml"/><Relationship Id="rId422" Type="http://schemas.openxmlformats.org/officeDocument/2006/relationships/image" Target="../media/image1276.png"/><Relationship Id="rId464" Type="http://schemas.openxmlformats.org/officeDocument/2006/relationships/image" Target="../media/image1297.png"/><Relationship Id="rId299" Type="http://schemas.openxmlformats.org/officeDocument/2006/relationships/customXml" Target="../ink/ink1248.xml"/><Relationship Id="rId63" Type="http://schemas.openxmlformats.org/officeDocument/2006/relationships/customXml" Target="../ink/ink1130.xml"/><Relationship Id="rId159" Type="http://schemas.openxmlformats.org/officeDocument/2006/relationships/customXml" Target="../ink/ink1178.xml"/><Relationship Id="rId366" Type="http://schemas.openxmlformats.org/officeDocument/2006/relationships/image" Target="../media/image1248.png"/><Relationship Id="rId226" Type="http://schemas.openxmlformats.org/officeDocument/2006/relationships/image" Target="../media/image1178.png"/><Relationship Id="rId433" Type="http://schemas.openxmlformats.org/officeDocument/2006/relationships/customXml" Target="../ink/ink1315.xml"/><Relationship Id="rId74" Type="http://schemas.openxmlformats.org/officeDocument/2006/relationships/image" Target="../media/image1102.png"/><Relationship Id="rId377" Type="http://schemas.openxmlformats.org/officeDocument/2006/relationships/customXml" Target="../ink/ink1287.xml"/><Relationship Id="rId500" Type="http://schemas.openxmlformats.org/officeDocument/2006/relationships/image" Target="../media/image1315.png"/><Relationship Id="rId5" Type="http://schemas.openxmlformats.org/officeDocument/2006/relationships/image" Target="../media/image1072.png"/><Relationship Id="rId237" Type="http://schemas.openxmlformats.org/officeDocument/2006/relationships/customXml" Target="../ink/ink1217.xml"/><Relationship Id="rId444" Type="http://schemas.openxmlformats.org/officeDocument/2006/relationships/image" Target="../media/image1287.png"/><Relationship Id="rId290" Type="http://schemas.openxmlformats.org/officeDocument/2006/relationships/image" Target="../media/image1210.png"/><Relationship Id="rId304" Type="http://schemas.openxmlformats.org/officeDocument/2006/relationships/image" Target="../media/image1217.png"/><Relationship Id="rId388" Type="http://schemas.openxmlformats.org/officeDocument/2006/relationships/image" Target="../media/image1259.png"/><Relationship Id="rId511" Type="http://schemas.openxmlformats.org/officeDocument/2006/relationships/customXml" Target="../ink/ink135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0.png"/><Relationship Id="rId299" Type="http://schemas.openxmlformats.org/officeDocument/2006/relationships/image" Target="../media/image1481.png"/><Relationship Id="rId21" Type="http://schemas.openxmlformats.org/officeDocument/2006/relationships/image" Target="../media/image1347.png"/><Relationship Id="rId63" Type="http://schemas.openxmlformats.org/officeDocument/2006/relationships/image" Target="../media/image1363.png"/><Relationship Id="rId159" Type="http://schemas.openxmlformats.org/officeDocument/2006/relationships/image" Target="../media/image1411.png"/><Relationship Id="rId324" Type="http://schemas.openxmlformats.org/officeDocument/2006/relationships/customXml" Target="../ink/ink1537.xml"/><Relationship Id="rId170" Type="http://schemas.openxmlformats.org/officeDocument/2006/relationships/customXml" Target="../ink/ink1460.xml"/><Relationship Id="rId226" Type="http://schemas.openxmlformats.org/officeDocument/2006/relationships/customXml" Target="../ink/ink1488.xml"/><Relationship Id="rId268" Type="http://schemas.openxmlformats.org/officeDocument/2006/relationships/customXml" Target="../ink/ink1509.xml"/><Relationship Id="rId32" Type="http://schemas.openxmlformats.org/officeDocument/2006/relationships/customXml" Target="../ink/ink1391.xml"/><Relationship Id="rId74" Type="http://schemas.openxmlformats.org/officeDocument/2006/relationships/customXml" Target="../ink/ink1412.xml"/><Relationship Id="rId128" Type="http://schemas.openxmlformats.org/officeDocument/2006/relationships/customXml" Target="../ink/ink1439.xml"/><Relationship Id="rId335" Type="http://schemas.openxmlformats.org/officeDocument/2006/relationships/image" Target="../media/image1499.png"/><Relationship Id="rId5" Type="http://schemas.openxmlformats.org/officeDocument/2006/relationships/image" Target="../media/image1339.png"/><Relationship Id="rId181" Type="http://schemas.openxmlformats.org/officeDocument/2006/relationships/image" Target="../media/image1422.png"/><Relationship Id="rId237" Type="http://schemas.openxmlformats.org/officeDocument/2006/relationships/image" Target="../media/image1450.png"/><Relationship Id="rId279" Type="http://schemas.openxmlformats.org/officeDocument/2006/relationships/image" Target="../media/image1471.png"/><Relationship Id="rId43" Type="http://schemas.openxmlformats.org/officeDocument/2006/relationships/image" Target="../media/image1353.png"/><Relationship Id="rId139" Type="http://schemas.openxmlformats.org/officeDocument/2006/relationships/image" Target="../media/image1401.png"/><Relationship Id="rId290" Type="http://schemas.openxmlformats.org/officeDocument/2006/relationships/customXml" Target="../ink/ink1520.xml"/><Relationship Id="rId304" Type="http://schemas.openxmlformats.org/officeDocument/2006/relationships/customXml" Target="../ink/ink1527.xml"/><Relationship Id="rId85" Type="http://schemas.openxmlformats.org/officeDocument/2006/relationships/image" Target="../media/image1374.png"/><Relationship Id="rId150" Type="http://schemas.openxmlformats.org/officeDocument/2006/relationships/customXml" Target="../ink/ink1450.xml"/><Relationship Id="rId192" Type="http://schemas.openxmlformats.org/officeDocument/2006/relationships/customXml" Target="../ink/ink1471.xml"/><Relationship Id="rId206" Type="http://schemas.openxmlformats.org/officeDocument/2006/relationships/customXml" Target="../ink/ink1478.xml"/><Relationship Id="rId248" Type="http://schemas.openxmlformats.org/officeDocument/2006/relationships/customXml" Target="../ink/ink1499.xml"/><Relationship Id="rId12" Type="http://schemas.openxmlformats.org/officeDocument/2006/relationships/customXml" Target="../ink/ink1376.xml"/><Relationship Id="rId108" Type="http://schemas.openxmlformats.org/officeDocument/2006/relationships/customXml" Target="../ink/ink1429.xml"/><Relationship Id="rId315" Type="http://schemas.openxmlformats.org/officeDocument/2006/relationships/image" Target="../media/image1489.png"/><Relationship Id="rId54" Type="http://schemas.openxmlformats.org/officeDocument/2006/relationships/customXml" Target="../ink/ink1402.xml"/><Relationship Id="rId96" Type="http://schemas.openxmlformats.org/officeDocument/2006/relationships/customXml" Target="../ink/ink1423.xml"/><Relationship Id="rId161" Type="http://schemas.openxmlformats.org/officeDocument/2006/relationships/image" Target="../media/image1412.png"/><Relationship Id="rId217" Type="http://schemas.openxmlformats.org/officeDocument/2006/relationships/image" Target="../media/image1440.png"/><Relationship Id="rId259" Type="http://schemas.openxmlformats.org/officeDocument/2006/relationships/image" Target="../media/image1461.png"/><Relationship Id="rId23" Type="http://schemas.openxmlformats.org/officeDocument/2006/relationships/customXml" Target="../ink/ink1382.xml"/><Relationship Id="rId119" Type="http://schemas.openxmlformats.org/officeDocument/2006/relationships/image" Target="../media/image1391.png"/><Relationship Id="rId270" Type="http://schemas.openxmlformats.org/officeDocument/2006/relationships/customXml" Target="../ink/ink1510.xml"/><Relationship Id="rId326" Type="http://schemas.openxmlformats.org/officeDocument/2006/relationships/customXml" Target="../ink/ink1538.xml"/><Relationship Id="rId65" Type="http://schemas.openxmlformats.org/officeDocument/2006/relationships/image" Target="../media/image1364.png"/><Relationship Id="rId130" Type="http://schemas.openxmlformats.org/officeDocument/2006/relationships/customXml" Target="../ink/ink1440.xml"/><Relationship Id="rId172" Type="http://schemas.openxmlformats.org/officeDocument/2006/relationships/customXml" Target="../ink/ink1461.xml"/><Relationship Id="rId228" Type="http://schemas.openxmlformats.org/officeDocument/2006/relationships/customXml" Target="../ink/ink1489.xml"/><Relationship Id="rId281" Type="http://schemas.openxmlformats.org/officeDocument/2006/relationships/image" Target="../media/image1472.png"/><Relationship Id="rId337" Type="http://schemas.openxmlformats.org/officeDocument/2006/relationships/image" Target="../media/image1500.png"/><Relationship Id="rId34" Type="http://schemas.openxmlformats.org/officeDocument/2006/relationships/customXml" Target="../ink/ink1392.xml"/><Relationship Id="rId76" Type="http://schemas.openxmlformats.org/officeDocument/2006/relationships/customXml" Target="../ink/ink1413.xml"/><Relationship Id="rId141" Type="http://schemas.openxmlformats.org/officeDocument/2006/relationships/image" Target="../media/image1402.png"/><Relationship Id="rId7" Type="http://schemas.openxmlformats.org/officeDocument/2006/relationships/image" Target="../media/image1340.png"/><Relationship Id="rId183" Type="http://schemas.openxmlformats.org/officeDocument/2006/relationships/image" Target="../media/image1423.png"/><Relationship Id="rId239" Type="http://schemas.openxmlformats.org/officeDocument/2006/relationships/image" Target="../media/image1451.png"/><Relationship Id="rId250" Type="http://schemas.openxmlformats.org/officeDocument/2006/relationships/customXml" Target="../ink/ink1500.xml"/><Relationship Id="rId292" Type="http://schemas.openxmlformats.org/officeDocument/2006/relationships/customXml" Target="../ink/ink1521.xml"/><Relationship Id="rId306" Type="http://schemas.openxmlformats.org/officeDocument/2006/relationships/customXml" Target="../ink/ink1528.xml"/><Relationship Id="rId45" Type="http://schemas.openxmlformats.org/officeDocument/2006/relationships/image" Target="../media/image1354.png"/><Relationship Id="rId87" Type="http://schemas.openxmlformats.org/officeDocument/2006/relationships/image" Target="../media/image1375.png"/><Relationship Id="rId110" Type="http://schemas.openxmlformats.org/officeDocument/2006/relationships/customXml" Target="../ink/ink1430.xml"/><Relationship Id="rId152" Type="http://schemas.openxmlformats.org/officeDocument/2006/relationships/customXml" Target="../ink/ink1451.xml"/><Relationship Id="rId194" Type="http://schemas.openxmlformats.org/officeDocument/2006/relationships/customXml" Target="../ink/ink1472.xml"/><Relationship Id="rId208" Type="http://schemas.openxmlformats.org/officeDocument/2006/relationships/customXml" Target="../ink/ink1479.xml"/><Relationship Id="rId240" Type="http://schemas.openxmlformats.org/officeDocument/2006/relationships/customXml" Target="../ink/ink1495.xml"/><Relationship Id="rId261" Type="http://schemas.openxmlformats.org/officeDocument/2006/relationships/image" Target="../media/image1462.png"/><Relationship Id="rId14" Type="http://schemas.openxmlformats.org/officeDocument/2006/relationships/customXml" Target="../ink/ink1377.xml"/><Relationship Id="rId35" Type="http://schemas.openxmlformats.org/officeDocument/2006/relationships/image" Target="../media/image1349.png"/><Relationship Id="rId56" Type="http://schemas.openxmlformats.org/officeDocument/2006/relationships/customXml" Target="../ink/ink1403.xml"/><Relationship Id="rId77" Type="http://schemas.openxmlformats.org/officeDocument/2006/relationships/image" Target="../media/image1370.png"/><Relationship Id="rId100" Type="http://schemas.openxmlformats.org/officeDocument/2006/relationships/customXml" Target="../ink/ink1425.xml"/><Relationship Id="rId282" Type="http://schemas.openxmlformats.org/officeDocument/2006/relationships/customXml" Target="../ink/ink1516.xml"/><Relationship Id="rId317" Type="http://schemas.openxmlformats.org/officeDocument/2006/relationships/image" Target="../media/image1490.png"/><Relationship Id="rId338" Type="http://schemas.openxmlformats.org/officeDocument/2006/relationships/customXml" Target="../ink/ink1544.xml"/><Relationship Id="rId8" Type="http://schemas.openxmlformats.org/officeDocument/2006/relationships/customXml" Target="../ink/ink1374.xml"/><Relationship Id="rId98" Type="http://schemas.openxmlformats.org/officeDocument/2006/relationships/customXml" Target="../ink/ink1424.xml"/><Relationship Id="rId121" Type="http://schemas.openxmlformats.org/officeDocument/2006/relationships/image" Target="../media/image1392.png"/><Relationship Id="rId142" Type="http://schemas.openxmlformats.org/officeDocument/2006/relationships/customXml" Target="../ink/ink1446.xml"/><Relationship Id="rId163" Type="http://schemas.openxmlformats.org/officeDocument/2006/relationships/image" Target="../media/image1413.png"/><Relationship Id="rId184" Type="http://schemas.openxmlformats.org/officeDocument/2006/relationships/customXml" Target="../ink/ink1467.xml"/><Relationship Id="rId219" Type="http://schemas.openxmlformats.org/officeDocument/2006/relationships/image" Target="../media/image1441.png"/><Relationship Id="rId230" Type="http://schemas.openxmlformats.org/officeDocument/2006/relationships/customXml" Target="../ink/ink1490.xml"/><Relationship Id="rId251" Type="http://schemas.openxmlformats.org/officeDocument/2006/relationships/image" Target="../media/image1457.png"/><Relationship Id="rId25" Type="http://schemas.openxmlformats.org/officeDocument/2006/relationships/customXml" Target="../ink/ink1384.xml"/><Relationship Id="rId46" Type="http://schemas.openxmlformats.org/officeDocument/2006/relationships/customXml" Target="../ink/ink1398.xml"/><Relationship Id="rId67" Type="http://schemas.openxmlformats.org/officeDocument/2006/relationships/image" Target="../media/image1365.png"/><Relationship Id="rId272" Type="http://schemas.openxmlformats.org/officeDocument/2006/relationships/customXml" Target="../ink/ink1511.xml"/><Relationship Id="rId293" Type="http://schemas.openxmlformats.org/officeDocument/2006/relationships/image" Target="../media/image1478.png"/><Relationship Id="rId307" Type="http://schemas.openxmlformats.org/officeDocument/2006/relationships/image" Target="../media/image1485.png"/><Relationship Id="rId328" Type="http://schemas.openxmlformats.org/officeDocument/2006/relationships/customXml" Target="../ink/ink1539.xml"/><Relationship Id="rId88" Type="http://schemas.openxmlformats.org/officeDocument/2006/relationships/customXml" Target="../ink/ink1419.xml"/><Relationship Id="rId111" Type="http://schemas.openxmlformats.org/officeDocument/2006/relationships/image" Target="../media/image1387.png"/><Relationship Id="rId132" Type="http://schemas.openxmlformats.org/officeDocument/2006/relationships/customXml" Target="../ink/ink1441.xml"/><Relationship Id="rId153" Type="http://schemas.openxmlformats.org/officeDocument/2006/relationships/image" Target="../media/image1408.png"/><Relationship Id="rId174" Type="http://schemas.openxmlformats.org/officeDocument/2006/relationships/customXml" Target="../ink/ink1462.xml"/><Relationship Id="rId195" Type="http://schemas.openxmlformats.org/officeDocument/2006/relationships/image" Target="../media/image1429.png"/><Relationship Id="rId209" Type="http://schemas.openxmlformats.org/officeDocument/2006/relationships/image" Target="../media/image1436.png"/><Relationship Id="rId220" Type="http://schemas.openxmlformats.org/officeDocument/2006/relationships/customXml" Target="../ink/ink1485.xml"/><Relationship Id="rId241" Type="http://schemas.openxmlformats.org/officeDocument/2006/relationships/image" Target="../media/image1452.png"/><Relationship Id="rId15" Type="http://schemas.openxmlformats.org/officeDocument/2006/relationships/image" Target="../media/image1344.png"/><Relationship Id="rId36" Type="http://schemas.openxmlformats.org/officeDocument/2006/relationships/customXml" Target="../ink/ink1393.xml"/><Relationship Id="rId57" Type="http://schemas.openxmlformats.org/officeDocument/2006/relationships/image" Target="../media/image1360.png"/><Relationship Id="rId262" Type="http://schemas.openxmlformats.org/officeDocument/2006/relationships/customXml" Target="../ink/ink1506.xml"/><Relationship Id="rId283" Type="http://schemas.openxmlformats.org/officeDocument/2006/relationships/image" Target="../media/image1473.png"/><Relationship Id="rId318" Type="http://schemas.openxmlformats.org/officeDocument/2006/relationships/customXml" Target="../ink/ink1534.xml"/><Relationship Id="rId339" Type="http://schemas.openxmlformats.org/officeDocument/2006/relationships/image" Target="../media/image1501.png"/><Relationship Id="rId78" Type="http://schemas.openxmlformats.org/officeDocument/2006/relationships/customXml" Target="../ink/ink1414.xml"/><Relationship Id="rId99" Type="http://schemas.openxmlformats.org/officeDocument/2006/relationships/image" Target="../media/image1381.png"/><Relationship Id="rId101" Type="http://schemas.openxmlformats.org/officeDocument/2006/relationships/image" Target="../media/image1382.png"/><Relationship Id="rId122" Type="http://schemas.openxmlformats.org/officeDocument/2006/relationships/customXml" Target="../ink/ink1436.xml"/><Relationship Id="rId143" Type="http://schemas.openxmlformats.org/officeDocument/2006/relationships/image" Target="../media/image1403.png"/><Relationship Id="rId164" Type="http://schemas.openxmlformats.org/officeDocument/2006/relationships/customXml" Target="../ink/ink1457.xml"/><Relationship Id="rId185" Type="http://schemas.openxmlformats.org/officeDocument/2006/relationships/image" Target="../media/image1424.png"/><Relationship Id="rId9" Type="http://schemas.openxmlformats.org/officeDocument/2006/relationships/image" Target="../media/image1341.png"/><Relationship Id="rId210" Type="http://schemas.openxmlformats.org/officeDocument/2006/relationships/customXml" Target="../ink/ink1480.xml"/><Relationship Id="rId26" Type="http://schemas.openxmlformats.org/officeDocument/2006/relationships/customXml" Target="../ink/ink1385.xml"/><Relationship Id="rId231" Type="http://schemas.openxmlformats.org/officeDocument/2006/relationships/image" Target="../media/image1447.png"/><Relationship Id="rId252" Type="http://schemas.openxmlformats.org/officeDocument/2006/relationships/customXml" Target="../ink/ink1501.xml"/><Relationship Id="rId273" Type="http://schemas.openxmlformats.org/officeDocument/2006/relationships/image" Target="../media/image1468.png"/><Relationship Id="rId294" Type="http://schemas.openxmlformats.org/officeDocument/2006/relationships/customXml" Target="../ink/ink1522.xml"/><Relationship Id="rId308" Type="http://schemas.openxmlformats.org/officeDocument/2006/relationships/customXml" Target="../ink/ink1529.xml"/><Relationship Id="rId329" Type="http://schemas.openxmlformats.org/officeDocument/2006/relationships/image" Target="../media/image1496.png"/><Relationship Id="rId47" Type="http://schemas.openxmlformats.org/officeDocument/2006/relationships/image" Target="../media/image1355.png"/><Relationship Id="rId68" Type="http://schemas.openxmlformats.org/officeDocument/2006/relationships/customXml" Target="../ink/ink1409.xml"/><Relationship Id="rId89" Type="http://schemas.openxmlformats.org/officeDocument/2006/relationships/image" Target="../media/image1376.png"/><Relationship Id="rId112" Type="http://schemas.openxmlformats.org/officeDocument/2006/relationships/customXml" Target="../ink/ink1431.xml"/><Relationship Id="rId133" Type="http://schemas.openxmlformats.org/officeDocument/2006/relationships/image" Target="../media/image1398.png"/><Relationship Id="rId154" Type="http://schemas.openxmlformats.org/officeDocument/2006/relationships/customXml" Target="../ink/ink1452.xml"/><Relationship Id="rId175" Type="http://schemas.openxmlformats.org/officeDocument/2006/relationships/image" Target="../media/image1419.png"/><Relationship Id="rId340" Type="http://schemas.openxmlformats.org/officeDocument/2006/relationships/customXml" Target="../ink/ink1545.xml"/><Relationship Id="rId196" Type="http://schemas.openxmlformats.org/officeDocument/2006/relationships/customXml" Target="../ink/ink1473.xml"/><Relationship Id="rId200" Type="http://schemas.openxmlformats.org/officeDocument/2006/relationships/customXml" Target="../ink/ink1475.xml"/><Relationship Id="rId16" Type="http://schemas.openxmlformats.org/officeDocument/2006/relationships/customXml" Target="../ink/ink1378.xml"/><Relationship Id="rId221" Type="http://schemas.openxmlformats.org/officeDocument/2006/relationships/image" Target="../media/image1442.png"/><Relationship Id="rId242" Type="http://schemas.openxmlformats.org/officeDocument/2006/relationships/customXml" Target="../ink/ink1496.xml"/><Relationship Id="rId263" Type="http://schemas.openxmlformats.org/officeDocument/2006/relationships/image" Target="../media/image1463.png"/><Relationship Id="rId284" Type="http://schemas.openxmlformats.org/officeDocument/2006/relationships/customXml" Target="../ink/ink1517.xml"/><Relationship Id="rId319" Type="http://schemas.openxmlformats.org/officeDocument/2006/relationships/image" Target="../media/image1491.png"/><Relationship Id="rId37" Type="http://schemas.openxmlformats.org/officeDocument/2006/relationships/image" Target="../media/image1350.png"/><Relationship Id="rId58" Type="http://schemas.openxmlformats.org/officeDocument/2006/relationships/customXml" Target="../ink/ink1404.xml"/><Relationship Id="rId79" Type="http://schemas.openxmlformats.org/officeDocument/2006/relationships/image" Target="../media/image1371.png"/><Relationship Id="rId102" Type="http://schemas.openxmlformats.org/officeDocument/2006/relationships/customXml" Target="../ink/ink1426.xml"/><Relationship Id="rId123" Type="http://schemas.openxmlformats.org/officeDocument/2006/relationships/image" Target="../media/image1393.png"/><Relationship Id="rId144" Type="http://schemas.openxmlformats.org/officeDocument/2006/relationships/customXml" Target="../ink/ink1447.xml"/><Relationship Id="rId330" Type="http://schemas.openxmlformats.org/officeDocument/2006/relationships/customXml" Target="../ink/ink1540.xml"/><Relationship Id="rId90" Type="http://schemas.openxmlformats.org/officeDocument/2006/relationships/customXml" Target="../ink/ink1420.xml"/><Relationship Id="rId165" Type="http://schemas.openxmlformats.org/officeDocument/2006/relationships/image" Target="../media/image1414.png"/><Relationship Id="rId186" Type="http://schemas.openxmlformats.org/officeDocument/2006/relationships/customXml" Target="../ink/ink1468.xml"/><Relationship Id="rId211" Type="http://schemas.openxmlformats.org/officeDocument/2006/relationships/image" Target="../media/image1437.png"/><Relationship Id="rId232" Type="http://schemas.openxmlformats.org/officeDocument/2006/relationships/customXml" Target="../ink/ink1491.xml"/><Relationship Id="rId253" Type="http://schemas.openxmlformats.org/officeDocument/2006/relationships/image" Target="../media/image1458.png"/><Relationship Id="rId274" Type="http://schemas.openxmlformats.org/officeDocument/2006/relationships/customXml" Target="../ink/ink1512.xml"/><Relationship Id="rId295" Type="http://schemas.openxmlformats.org/officeDocument/2006/relationships/image" Target="../media/image1479.png"/><Relationship Id="rId309" Type="http://schemas.openxmlformats.org/officeDocument/2006/relationships/image" Target="../media/image1486.png"/><Relationship Id="rId27" Type="http://schemas.openxmlformats.org/officeDocument/2006/relationships/customXml" Target="../ink/ink1386.xml"/><Relationship Id="rId48" Type="http://schemas.openxmlformats.org/officeDocument/2006/relationships/customXml" Target="../ink/ink1399.xml"/><Relationship Id="rId69" Type="http://schemas.openxmlformats.org/officeDocument/2006/relationships/image" Target="../media/image1366.png"/><Relationship Id="rId113" Type="http://schemas.openxmlformats.org/officeDocument/2006/relationships/image" Target="../media/image1388.png"/><Relationship Id="rId134" Type="http://schemas.openxmlformats.org/officeDocument/2006/relationships/customXml" Target="../ink/ink1442.xml"/><Relationship Id="rId320" Type="http://schemas.openxmlformats.org/officeDocument/2006/relationships/customXml" Target="../ink/ink1535.xml"/><Relationship Id="rId80" Type="http://schemas.openxmlformats.org/officeDocument/2006/relationships/customXml" Target="../ink/ink1415.xml"/><Relationship Id="rId155" Type="http://schemas.openxmlformats.org/officeDocument/2006/relationships/image" Target="../media/image1409.png"/><Relationship Id="rId176" Type="http://schemas.openxmlformats.org/officeDocument/2006/relationships/customXml" Target="../ink/ink1463.xml"/><Relationship Id="rId197" Type="http://schemas.openxmlformats.org/officeDocument/2006/relationships/image" Target="../media/image1430.png"/><Relationship Id="rId341" Type="http://schemas.openxmlformats.org/officeDocument/2006/relationships/image" Target="../media/image1502.png"/><Relationship Id="rId201" Type="http://schemas.openxmlformats.org/officeDocument/2006/relationships/image" Target="../media/image1432.png"/><Relationship Id="rId222" Type="http://schemas.openxmlformats.org/officeDocument/2006/relationships/customXml" Target="../ink/ink1486.xml"/><Relationship Id="rId243" Type="http://schemas.openxmlformats.org/officeDocument/2006/relationships/image" Target="../media/image1453.png"/><Relationship Id="rId264" Type="http://schemas.openxmlformats.org/officeDocument/2006/relationships/customXml" Target="../ink/ink1507.xml"/><Relationship Id="rId285" Type="http://schemas.openxmlformats.org/officeDocument/2006/relationships/image" Target="../media/image1474.png"/><Relationship Id="rId17" Type="http://schemas.openxmlformats.org/officeDocument/2006/relationships/image" Target="../media/image1345.png"/><Relationship Id="rId38" Type="http://schemas.openxmlformats.org/officeDocument/2006/relationships/customXml" Target="../ink/ink1394.xml"/><Relationship Id="rId59" Type="http://schemas.openxmlformats.org/officeDocument/2006/relationships/image" Target="../media/image1361.png"/><Relationship Id="rId103" Type="http://schemas.openxmlformats.org/officeDocument/2006/relationships/image" Target="../media/image1383.png"/><Relationship Id="rId124" Type="http://schemas.openxmlformats.org/officeDocument/2006/relationships/customXml" Target="../ink/ink1437.xml"/><Relationship Id="rId310" Type="http://schemas.openxmlformats.org/officeDocument/2006/relationships/customXml" Target="../ink/ink1530.xml"/><Relationship Id="rId70" Type="http://schemas.openxmlformats.org/officeDocument/2006/relationships/customXml" Target="../ink/ink1410.xml"/><Relationship Id="rId91" Type="http://schemas.openxmlformats.org/officeDocument/2006/relationships/image" Target="../media/image1377.png"/><Relationship Id="rId145" Type="http://schemas.openxmlformats.org/officeDocument/2006/relationships/image" Target="../media/image1404.png"/><Relationship Id="rId166" Type="http://schemas.openxmlformats.org/officeDocument/2006/relationships/customXml" Target="../ink/ink1458.xml"/><Relationship Id="rId187" Type="http://schemas.openxmlformats.org/officeDocument/2006/relationships/image" Target="../media/image1425.png"/><Relationship Id="rId331" Type="http://schemas.openxmlformats.org/officeDocument/2006/relationships/image" Target="../media/image149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81.xml"/><Relationship Id="rId233" Type="http://schemas.openxmlformats.org/officeDocument/2006/relationships/image" Target="../media/image1448.png"/><Relationship Id="rId254" Type="http://schemas.openxmlformats.org/officeDocument/2006/relationships/customXml" Target="../ink/ink1502.xml"/><Relationship Id="rId28" Type="http://schemas.openxmlformats.org/officeDocument/2006/relationships/customXml" Target="../ink/ink1387.xml"/><Relationship Id="rId49" Type="http://schemas.openxmlformats.org/officeDocument/2006/relationships/image" Target="../media/image1356.png"/><Relationship Id="rId114" Type="http://schemas.openxmlformats.org/officeDocument/2006/relationships/customXml" Target="../ink/ink1432.xml"/><Relationship Id="rId275" Type="http://schemas.openxmlformats.org/officeDocument/2006/relationships/image" Target="../media/image1469.png"/><Relationship Id="rId296" Type="http://schemas.openxmlformats.org/officeDocument/2006/relationships/customXml" Target="../ink/ink1523.xml"/><Relationship Id="rId300" Type="http://schemas.openxmlformats.org/officeDocument/2006/relationships/customXml" Target="../ink/ink1525.xml"/><Relationship Id="rId60" Type="http://schemas.openxmlformats.org/officeDocument/2006/relationships/customXml" Target="../ink/ink1405.xml"/><Relationship Id="rId81" Type="http://schemas.openxmlformats.org/officeDocument/2006/relationships/image" Target="../media/image1372.png"/><Relationship Id="rId135" Type="http://schemas.openxmlformats.org/officeDocument/2006/relationships/image" Target="../media/image1399.png"/><Relationship Id="rId156" Type="http://schemas.openxmlformats.org/officeDocument/2006/relationships/customXml" Target="../ink/ink1453.xml"/><Relationship Id="rId177" Type="http://schemas.openxmlformats.org/officeDocument/2006/relationships/image" Target="../media/image1420.png"/><Relationship Id="rId198" Type="http://schemas.openxmlformats.org/officeDocument/2006/relationships/customXml" Target="../ink/ink1474.xml"/><Relationship Id="rId321" Type="http://schemas.openxmlformats.org/officeDocument/2006/relationships/image" Target="../media/image1492.png"/><Relationship Id="rId342" Type="http://schemas.openxmlformats.org/officeDocument/2006/relationships/customXml" Target="../ink/ink1546.xml"/><Relationship Id="rId202" Type="http://schemas.openxmlformats.org/officeDocument/2006/relationships/customXml" Target="../ink/ink1476.xml"/><Relationship Id="rId223" Type="http://schemas.openxmlformats.org/officeDocument/2006/relationships/image" Target="../media/image1443.png"/><Relationship Id="rId244" Type="http://schemas.openxmlformats.org/officeDocument/2006/relationships/customXml" Target="../ink/ink1497.xml"/><Relationship Id="rId18" Type="http://schemas.openxmlformats.org/officeDocument/2006/relationships/customXml" Target="../ink/ink1379.xml"/><Relationship Id="rId39" Type="http://schemas.openxmlformats.org/officeDocument/2006/relationships/image" Target="../media/image1351.png"/><Relationship Id="rId265" Type="http://schemas.openxmlformats.org/officeDocument/2006/relationships/image" Target="../media/image1464.png"/><Relationship Id="rId286" Type="http://schemas.openxmlformats.org/officeDocument/2006/relationships/customXml" Target="../ink/ink1518.xml"/><Relationship Id="rId50" Type="http://schemas.openxmlformats.org/officeDocument/2006/relationships/customXml" Target="../ink/ink1400.xml"/><Relationship Id="rId104" Type="http://schemas.openxmlformats.org/officeDocument/2006/relationships/customXml" Target="../ink/ink1427.xml"/><Relationship Id="rId125" Type="http://schemas.openxmlformats.org/officeDocument/2006/relationships/image" Target="../media/image1394.png"/><Relationship Id="rId146" Type="http://schemas.openxmlformats.org/officeDocument/2006/relationships/customXml" Target="../ink/ink1448.xml"/><Relationship Id="rId167" Type="http://schemas.openxmlformats.org/officeDocument/2006/relationships/image" Target="../media/image1415.png"/><Relationship Id="rId188" Type="http://schemas.openxmlformats.org/officeDocument/2006/relationships/customXml" Target="../ink/ink1469.xml"/><Relationship Id="rId311" Type="http://schemas.openxmlformats.org/officeDocument/2006/relationships/image" Target="../media/image1487.png"/><Relationship Id="rId332" Type="http://schemas.openxmlformats.org/officeDocument/2006/relationships/customXml" Target="../ink/ink1541.xml"/><Relationship Id="rId71" Type="http://schemas.openxmlformats.org/officeDocument/2006/relationships/image" Target="../media/image1367.png"/><Relationship Id="rId92" Type="http://schemas.openxmlformats.org/officeDocument/2006/relationships/customXml" Target="../ink/ink1421.xml"/><Relationship Id="rId213" Type="http://schemas.openxmlformats.org/officeDocument/2006/relationships/image" Target="../media/image1438.png"/><Relationship Id="rId234" Type="http://schemas.openxmlformats.org/officeDocument/2006/relationships/customXml" Target="../ink/ink1492.xml"/><Relationship Id="rId2" Type="http://schemas.openxmlformats.org/officeDocument/2006/relationships/customXml" Target="../ink/ink1371.xml"/><Relationship Id="rId29" Type="http://schemas.openxmlformats.org/officeDocument/2006/relationships/customXml" Target="../ink/ink1388.xml"/><Relationship Id="rId255" Type="http://schemas.openxmlformats.org/officeDocument/2006/relationships/image" Target="../media/image1459.png"/><Relationship Id="rId276" Type="http://schemas.openxmlformats.org/officeDocument/2006/relationships/customXml" Target="../ink/ink1513.xml"/><Relationship Id="rId297" Type="http://schemas.openxmlformats.org/officeDocument/2006/relationships/image" Target="../media/image1480.png"/><Relationship Id="rId40" Type="http://schemas.openxmlformats.org/officeDocument/2006/relationships/customXml" Target="../ink/ink1395.xml"/><Relationship Id="rId115" Type="http://schemas.openxmlformats.org/officeDocument/2006/relationships/image" Target="../media/image1389.png"/><Relationship Id="rId136" Type="http://schemas.openxmlformats.org/officeDocument/2006/relationships/customXml" Target="../ink/ink1443.xml"/><Relationship Id="rId157" Type="http://schemas.openxmlformats.org/officeDocument/2006/relationships/image" Target="../media/image1410.png"/><Relationship Id="rId178" Type="http://schemas.openxmlformats.org/officeDocument/2006/relationships/customXml" Target="../ink/ink1464.xml"/><Relationship Id="rId301" Type="http://schemas.openxmlformats.org/officeDocument/2006/relationships/image" Target="../media/image1482.png"/><Relationship Id="rId322" Type="http://schemas.openxmlformats.org/officeDocument/2006/relationships/customXml" Target="../ink/ink1536.xml"/><Relationship Id="rId343" Type="http://schemas.openxmlformats.org/officeDocument/2006/relationships/image" Target="../media/image1503.png"/><Relationship Id="rId61" Type="http://schemas.openxmlformats.org/officeDocument/2006/relationships/image" Target="../media/image1362.png"/><Relationship Id="rId82" Type="http://schemas.openxmlformats.org/officeDocument/2006/relationships/customXml" Target="../ink/ink1416.xml"/><Relationship Id="rId199" Type="http://schemas.openxmlformats.org/officeDocument/2006/relationships/image" Target="../media/image1431.png"/><Relationship Id="rId203" Type="http://schemas.openxmlformats.org/officeDocument/2006/relationships/image" Target="../media/image1433.png"/><Relationship Id="rId19" Type="http://schemas.openxmlformats.org/officeDocument/2006/relationships/image" Target="../media/image1346.png"/><Relationship Id="rId224" Type="http://schemas.openxmlformats.org/officeDocument/2006/relationships/customXml" Target="../ink/ink1487.xml"/><Relationship Id="rId245" Type="http://schemas.openxmlformats.org/officeDocument/2006/relationships/image" Target="../media/image1454.png"/><Relationship Id="rId266" Type="http://schemas.openxmlformats.org/officeDocument/2006/relationships/customXml" Target="../ink/ink1508.xml"/><Relationship Id="rId287" Type="http://schemas.openxmlformats.org/officeDocument/2006/relationships/image" Target="../media/image1475.png"/><Relationship Id="rId30" Type="http://schemas.openxmlformats.org/officeDocument/2006/relationships/customXml" Target="../ink/ink1389.xml"/><Relationship Id="rId105" Type="http://schemas.openxmlformats.org/officeDocument/2006/relationships/image" Target="../media/image1384.png"/><Relationship Id="rId126" Type="http://schemas.openxmlformats.org/officeDocument/2006/relationships/customXml" Target="../ink/ink1438.xml"/><Relationship Id="rId147" Type="http://schemas.openxmlformats.org/officeDocument/2006/relationships/image" Target="../media/image1405.png"/><Relationship Id="rId168" Type="http://schemas.openxmlformats.org/officeDocument/2006/relationships/customXml" Target="../ink/ink1459.xml"/><Relationship Id="rId312" Type="http://schemas.openxmlformats.org/officeDocument/2006/relationships/customXml" Target="../ink/ink1531.xml"/><Relationship Id="rId333" Type="http://schemas.openxmlformats.org/officeDocument/2006/relationships/image" Target="../media/image1498.png"/><Relationship Id="rId51" Type="http://schemas.openxmlformats.org/officeDocument/2006/relationships/image" Target="../media/image1357.png"/><Relationship Id="rId72" Type="http://schemas.openxmlformats.org/officeDocument/2006/relationships/customXml" Target="../ink/ink1411.xml"/><Relationship Id="rId93" Type="http://schemas.openxmlformats.org/officeDocument/2006/relationships/image" Target="../media/image1378.png"/><Relationship Id="rId189" Type="http://schemas.openxmlformats.org/officeDocument/2006/relationships/image" Target="../media/image1426.png"/><Relationship Id="rId3" Type="http://schemas.openxmlformats.org/officeDocument/2006/relationships/image" Target="../media/image1338.png"/><Relationship Id="rId214" Type="http://schemas.openxmlformats.org/officeDocument/2006/relationships/customXml" Target="../ink/ink1482.xml"/><Relationship Id="rId235" Type="http://schemas.openxmlformats.org/officeDocument/2006/relationships/image" Target="../media/image1449.png"/><Relationship Id="rId256" Type="http://schemas.openxmlformats.org/officeDocument/2006/relationships/customXml" Target="../ink/ink1503.xml"/><Relationship Id="rId277" Type="http://schemas.openxmlformats.org/officeDocument/2006/relationships/image" Target="../media/image1470.png"/><Relationship Id="rId298" Type="http://schemas.openxmlformats.org/officeDocument/2006/relationships/customXml" Target="../ink/ink1524.xml"/><Relationship Id="rId116" Type="http://schemas.openxmlformats.org/officeDocument/2006/relationships/customXml" Target="../ink/ink1433.xml"/><Relationship Id="rId137" Type="http://schemas.openxmlformats.org/officeDocument/2006/relationships/image" Target="../media/image1400.png"/><Relationship Id="rId158" Type="http://schemas.openxmlformats.org/officeDocument/2006/relationships/customXml" Target="../ink/ink1454.xml"/><Relationship Id="rId302" Type="http://schemas.openxmlformats.org/officeDocument/2006/relationships/customXml" Target="../ink/ink1526.xml"/><Relationship Id="rId323" Type="http://schemas.openxmlformats.org/officeDocument/2006/relationships/image" Target="../media/image1493.png"/><Relationship Id="rId20" Type="http://schemas.openxmlformats.org/officeDocument/2006/relationships/customXml" Target="../ink/ink1380.xml"/><Relationship Id="rId41" Type="http://schemas.openxmlformats.org/officeDocument/2006/relationships/image" Target="../media/image1352.png"/><Relationship Id="rId62" Type="http://schemas.openxmlformats.org/officeDocument/2006/relationships/customXml" Target="../ink/ink1406.xml"/><Relationship Id="rId83" Type="http://schemas.openxmlformats.org/officeDocument/2006/relationships/image" Target="../media/image1373.png"/><Relationship Id="rId179" Type="http://schemas.openxmlformats.org/officeDocument/2006/relationships/image" Target="../media/image1421.png"/><Relationship Id="rId190" Type="http://schemas.openxmlformats.org/officeDocument/2006/relationships/customXml" Target="../ink/ink1470.xml"/><Relationship Id="rId204" Type="http://schemas.openxmlformats.org/officeDocument/2006/relationships/customXml" Target="../ink/ink1477.xml"/><Relationship Id="rId225" Type="http://schemas.openxmlformats.org/officeDocument/2006/relationships/image" Target="../media/image1444.png"/><Relationship Id="rId246" Type="http://schemas.openxmlformats.org/officeDocument/2006/relationships/customXml" Target="../ink/ink1498.xml"/><Relationship Id="rId267" Type="http://schemas.openxmlformats.org/officeDocument/2006/relationships/image" Target="../media/image1465.png"/><Relationship Id="rId288" Type="http://schemas.openxmlformats.org/officeDocument/2006/relationships/customXml" Target="../ink/ink1519.xml"/><Relationship Id="rId106" Type="http://schemas.openxmlformats.org/officeDocument/2006/relationships/customXml" Target="../ink/ink1428.xml"/><Relationship Id="rId127" Type="http://schemas.openxmlformats.org/officeDocument/2006/relationships/image" Target="../media/image1395.png"/><Relationship Id="rId313" Type="http://schemas.openxmlformats.org/officeDocument/2006/relationships/image" Target="../media/image1488.png"/><Relationship Id="rId10" Type="http://schemas.openxmlformats.org/officeDocument/2006/relationships/customXml" Target="../ink/ink1375.xml"/><Relationship Id="rId31" Type="http://schemas.openxmlformats.org/officeDocument/2006/relationships/customXml" Target="../ink/ink1390.xml"/><Relationship Id="rId52" Type="http://schemas.openxmlformats.org/officeDocument/2006/relationships/customXml" Target="../ink/ink1401.xml"/><Relationship Id="rId73" Type="http://schemas.openxmlformats.org/officeDocument/2006/relationships/image" Target="../media/image1368.png"/><Relationship Id="rId94" Type="http://schemas.openxmlformats.org/officeDocument/2006/relationships/customXml" Target="../ink/ink1422.xml"/><Relationship Id="rId148" Type="http://schemas.openxmlformats.org/officeDocument/2006/relationships/customXml" Target="../ink/ink1449.xml"/><Relationship Id="rId169" Type="http://schemas.openxmlformats.org/officeDocument/2006/relationships/image" Target="../media/image1416.png"/><Relationship Id="rId334" Type="http://schemas.openxmlformats.org/officeDocument/2006/relationships/customXml" Target="../ink/ink1542.xml"/><Relationship Id="rId4" Type="http://schemas.openxmlformats.org/officeDocument/2006/relationships/customXml" Target="../ink/ink1372.xml"/><Relationship Id="rId180" Type="http://schemas.openxmlformats.org/officeDocument/2006/relationships/customXml" Target="../ink/ink1465.xml"/><Relationship Id="rId215" Type="http://schemas.openxmlformats.org/officeDocument/2006/relationships/image" Target="../media/image1439.png"/><Relationship Id="rId236" Type="http://schemas.openxmlformats.org/officeDocument/2006/relationships/customXml" Target="../ink/ink1493.xml"/><Relationship Id="rId257" Type="http://schemas.openxmlformats.org/officeDocument/2006/relationships/image" Target="../media/image1460.png"/><Relationship Id="rId278" Type="http://schemas.openxmlformats.org/officeDocument/2006/relationships/customXml" Target="../ink/ink1514.xml"/><Relationship Id="rId303" Type="http://schemas.openxmlformats.org/officeDocument/2006/relationships/image" Target="../media/image1483.png"/><Relationship Id="rId42" Type="http://schemas.openxmlformats.org/officeDocument/2006/relationships/customXml" Target="../ink/ink1396.xml"/><Relationship Id="rId84" Type="http://schemas.openxmlformats.org/officeDocument/2006/relationships/customXml" Target="../ink/ink1417.xml"/><Relationship Id="rId138" Type="http://schemas.openxmlformats.org/officeDocument/2006/relationships/customXml" Target="../ink/ink1444.xml"/><Relationship Id="rId191" Type="http://schemas.openxmlformats.org/officeDocument/2006/relationships/image" Target="../media/image1427.png"/><Relationship Id="rId205" Type="http://schemas.openxmlformats.org/officeDocument/2006/relationships/image" Target="../media/image1434.png"/><Relationship Id="rId247" Type="http://schemas.openxmlformats.org/officeDocument/2006/relationships/image" Target="../media/image1455.png"/><Relationship Id="rId107" Type="http://schemas.openxmlformats.org/officeDocument/2006/relationships/image" Target="../media/image1385.png"/><Relationship Id="rId289" Type="http://schemas.openxmlformats.org/officeDocument/2006/relationships/image" Target="../media/image1476.png"/><Relationship Id="rId11" Type="http://schemas.openxmlformats.org/officeDocument/2006/relationships/image" Target="../media/image1342.png"/><Relationship Id="rId53" Type="http://schemas.openxmlformats.org/officeDocument/2006/relationships/image" Target="../media/image1358.png"/><Relationship Id="rId149" Type="http://schemas.openxmlformats.org/officeDocument/2006/relationships/image" Target="../media/image1406.png"/><Relationship Id="rId314" Type="http://schemas.openxmlformats.org/officeDocument/2006/relationships/customXml" Target="../ink/ink1532.xml"/><Relationship Id="rId95" Type="http://schemas.openxmlformats.org/officeDocument/2006/relationships/image" Target="../media/image1379.png"/><Relationship Id="rId160" Type="http://schemas.openxmlformats.org/officeDocument/2006/relationships/customXml" Target="../ink/ink1455.xml"/><Relationship Id="rId216" Type="http://schemas.openxmlformats.org/officeDocument/2006/relationships/customXml" Target="../ink/ink1483.xml"/><Relationship Id="rId258" Type="http://schemas.openxmlformats.org/officeDocument/2006/relationships/customXml" Target="../ink/ink1504.xml"/><Relationship Id="rId22" Type="http://schemas.openxmlformats.org/officeDocument/2006/relationships/customXml" Target="../ink/ink1381.xml"/><Relationship Id="rId64" Type="http://schemas.openxmlformats.org/officeDocument/2006/relationships/customXml" Target="../ink/ink1407.xml"/><Relationship Id="rId118" Type="http://schemas.openxmlformats.org/officeDocument/2006/relationships/customXml" Target="../ink/ink1434.xml"/><Relationship Id="rId325" Type="http://schemas.openxmlformats.org/officeDocument/2006/relationships/image" Target="../media/image1494.png"/><Relationship Id="rId171" Type="http://schemas.openxmlformats.org/officeDocument/2006/relationships/image" Target="../media/image1417.png"/><Relationship Id="rId227" Type="http://schemas.openxmlformats.org/officeDocument/2006/relationships/image" Target="../media/image1445.png"/><Relationship Id="rId269" Type="http://schemas.openxmlformats.org/officeDocument/2006/relationships/image" Target="../media/image1466.png"/><Relationship Id="rId33" Type="http://schemas.openxmlformats.org/officeDocument/2006/relationships/image" Target="../media/image1348.png"/><Relationship Id="rId129" Type="http://schemas.openxmlformats.org/officeDocument/2006/relationships/image" Target="../media/image1396.png"/><Relationship Id="rId280" Type="http://schemas.openxmlformats.org/officeDocument/2006/relationships/customXml" Target="../ink/ink1515.xml"/><Relationship Id="rId336" Type="http://schemas.openxmlformats.org/officeDocument/2006/relationships/customXml" Target="../ink/ink1543.xml"/><Relationship Id="rId75" Type="http://schemas.openxmlformats.org/officeDocument/2006/relationships/image" Target="../media/image1369.png"/><Relationship Id="rId140" Type="http://schemas.openxmlformats.org/officeDocument/2006/relationships/customXml" Target="../ink/ink1445.xml"/><Relationship Id="rId182" Type="http://schemas.openxmlformats.org/officeDocument/2006/relationships/customXml" Target="../ink/ink1466.xml"/><Relationship Id="rId6" Type="http://schemas.openxmlformats.org/officeDocument/2006/relationships/customXml" Target="../ink/ink1373.xml"/><Relationship Id="rId238" Type="http://schemas.openxmlformats.org/officeDocument/2006/relationships/customXml" Target="../ink/ink1494.xml"/><Relationship Id="rId291" Type="http://schemas.openxmlformats.org/officeDocument/2006/relationships/image" Target="../media/image1477.png"/><Relationship Id="rId305" Type="http://schemas.openxmlformats.org/officeDocument/2006/relationships/image" Target="../media/image1484.png"/><Relationship Id="rId44" Type="http://schemas.openxmlformats.org/officeDocument/2006/relationships/customXml" Target="../ink/ink1397.xml"/><Relationship Id="rId86" Type="http://schemas.openxmlformats.org/officeDocument/2006/relationships/customXml" Target="../ink/ink1418.xml"/><Relationship Id="rId151" Type="http://schemas.openxmlformats.org/officeDocument/2006/relationships/image" Target="../media/image1407.png"/><Relationship Id="rId193" Type="http://schemas.openxmlformats.org/officeDocument/2006/relationships/image" Target="../media/image1428.png"/><Relationship Id="rId207" Type="http://schemas.openxmlformats.org/officeDocument/2006/relationships/image" Target="../media/image1435.png"/><Relationship Id="rId249" Type="http://schemas.openxmlformats.org/officeDocument/2006/relationships/image" Target="../media/image1456.png"/><Relationship Id="rId13" Type="http://schemas.openxmlformats.org/officeDocument/2006/relationships/image" Target="../media/image1343.png"/><Relationship Id="rId109" Type="http://schemas.openxmlformats.org/officeDocument/2006/relationships/image" Target="../media/image1386.png"/><Relationship Id="rId260" Type="http://schemas.openxmlformats.org/officeDocument/2006/relationships/customXml" Target="../ink/ink1505.xml"/><Relationship Id="rId316" Type="http://schemas.openxmlformats.org/officeDocument/2006/relationships/customXml" Target="../ink/ink1533.xml"/><Relationship Id="rId55" Type="http://schemas.openxmlformats.org/officeDocument/2006/relationships/image" Target="../media/image1359.png"/><Relationship Id="rId97" Type="http://schemas.openxmlformats.org/officeDocument/2006/relationships/image" Target="../media/image1380.png"/><Relationship Id="rId120" Type="http://schemas.openxmlformats.org/officeDocument/2006/relationships/customXml" Target="../ink/ink1435.xml"/><Relationship Id="rId162" Type="http://schemas.openxmlformats.org/officeDocument/2006/relationships/customXml" Target="../ink/ink1456.xml"/><Relationship Id="rId218" Type="http://schemas.openxmlformats.org/officeDocument/2006/relationships/customXml" Target="../ink/ink1484.xml"/><Relationship Id="rId271" Type="http://schemas.openxmlformats.org/officeDocument/2006/relationships/image" Target="../media/image1467.png"/><Relationship Id="rId24" Type="http://schemas.openxmlformats.org/officeDocument/2006/relationships/customXml" Target="../ink/ink1383.xml"/><Relationship Id="rId66" Type="http://schemas.openxmlformats.org/officeDocument/2006/relationships/customXml" Target="../ink/ink1408.xml"/><Relationship Id="rId131" Type="http://schemas.openxmlformats.org/officeDocument/2006/relationships/image" Target="../media/image1397.png"/><Relationship Id="rId327" Type="http://schemas.openxmlformats.org/officeDocument/2006/relationships/image" Target="../media/image1495.png"/><Relationship Id="rId173" Type="http://schemas.openxmlformats.org/officeDocument/2006/relationships/image" Target="../media/image1418.png"/><Relationship Id="rId229" Type="http://schemas.openxmlformats.org/officeDocument/2006/relationships/image" Target="../media/image1446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1.png"/><Relationship Id="rId21" Type="http://schemas.openxmlformats.org/officeDocument/2006/relationships/image" Target="../media/image1513.png"/><Relationship Id="rId324" Type="http://schemas.openxmlformats.org/officeDocument/2006/relationships/image" Target="../media/image1655.png"/><Relationship Id="rId531" Type="http://schemas.openxmlformats.org/officeDocument/2006/relationships/customXml" Target="../ink/ink1821.xml"/><Relationship Id="rId170" Type="http://schemas.openxmlformats.org/officeDocument/2006/relationships/image" Target="../media/image1578.png"/><Relationship Id="rId268" Type="http://schemas.openxmlformats.org/officeDocument/2006/relationships/image" Target="../media/image1627.png"/><Relationship Id="rId475" Type="http://schemas.openxmlformats.org/officeDocument/2006/relationships/customXml" Target="../ink/ink1793.xml"/><Relationship Id="rId32" Type="http://schemas.openxmlformats.org/officeDocument/2006/relationships/customXml" Target="../ink/ink1562.xml"/><Relationship Id="rId128" Type="http://schemas.openxmlformats.org/officeDocument/2006/relationships/customXml" Target="../ink/ink1615.xml"/><Relationship Id="rId335" Type="http://schemas.openxmlformats.org/officeDocument/2006/relationships/customXml" Target="../ink/ink1723.xml"/><Relationship Id="rId542" Type="http://schemas.openxmlformats.org/officeDocument/2006/relationships/image" Target="../media/image1764.png"/><Relationship Id="rId181" Type="http://schemas.openxmlformats.org/officeDocument/2006/relationships/customXml" Target="../ink/ink1646.xml"/><Relationship Id="rId402" Type="http://schemas.openxmlformats.org/officeDocument/2006/relationships/image" Target="../media/image1694.png"/><Relationship Id="rId279" Type="http://schemas.openxmlformats.org/officeDocument/2006/relationships/customXml" Target="../ink/ink1695.xml"/><Relationship Id="rId486" Type="http://schemas.openxmlformats.org/officeDocument/2006/relationships/image" Target="../media/image1736.png"/><Relationship Id="rId43" Type="http://schemas.openxmlformats.org/officeDocument/2006/relationships/image" Target="../media/image1524.png"/><Relationship Id="rId139" Type="http://schemas.openxmlformats.org/officeDocument/2006/relationships/customXml" Target="../ink/ink1625.xml"/><Relationship Id="rId346" Type="http://schemas.openxmlformats.org/officeDocument/2006/relationships/image" Target="../media/image1666.png"/><Relationship Id="rId553" Type="http://schemas.openxmlformats.org/officeDocument/2006/relationships/customXml" Target="../ink/ink1832.xml"/><Relationship Id="rId192" Type="http://schemas.openxmlformats.org/officeDocument/2006/relationships/image" Target="../media/image1589.png"/><Relationship Id="rId206" Type="http://schemas.openxmlformats.org/officeDocument/2006/relationships/image" Target="../media/image1596.png"/><Relationship Id="rId413" Type="http://schemas.openxmlformats.org/officeDocument/2006/relationships/customXml" Target="../ink/ink1762.xml"/><Relationship Id="rId497" Type="http://schemas.openxmlformats.org/officeDocument/2006/relationships/customXml" Target="../ink/ink1804.xml"/><Relationship Id="rId357" Type="http://schemas.openxmlformats.org/officeDocument/2006/relationships/customXml" Target="../ink/ink1734.xml"/><Relationship Id="rId54" Type="http://schemas.openxmlformats.org/officeDocument/2006/relationships/customXml" Target="../ink/ink1573.xml"/><Relationship Id="rId96" Type="http://schemas.openxmlformats.org/officeDocument/2006/relationships/customXml" Target="../ink/ink1594.xml"/><Relationship Id="rId161" Type="http://schemas.openxmlformats.org/officeDocument/2006/relationships/customXml" Target="../ink/ink1636.xml"/><Relationship Id="rId217" Type="http://schemas.openxmlformats.org/officeDocument/2006/relationships/customXml" Target="../ink/ink1664.xml"/><Relationship Id="rId399" Type="http://schemas.openxmlformats.org/officeDocument/2006/relationships/customXml" Target="../ink/ink1755.xml"/><Relationship Id="rId259" Type="http://schemas.openxmlformats.org/officeDocument/2006/relationships/customXml" Target="../ink/ink1685.xml"/><Relationship Id="rId424" Type="http://schemas.openxmlformats.org/officeDocument/2006/relationships/image" Target="../media/image1705.png"/><Relationship Id="rId466" Type="http://schemas.openxmlformats.org/officeDocument/2006/relationships/image" Target="../media/image1726.png"/><Relationship Id="rId23" Type="http://schemas.openxmlformats.org/officeDocument/2006/relationships/image" Target="../media/image1514.png"/><Relationship Id="rId119" Type="http://schemas.openxmlformats.org/officeDocument/2006/relationships/customXml" Target="../ink/ink1606.xml"/><Relationship Id="rId270" Type="http://schemas.openxmlformats.org/officeDocument/2006/relationships/image" Target="../media/image1628.png"/><Relationship Id="rId326" Type="http://schemas.openxmlformats.org/officeDocument/2006/relationships/image" Target="../media/image1656.png"/><Relationship Id="rId533" Type="http://schemas.openxmlformats.org/officeDocument/2006/relationships/customXml" Target="../ink/ink1822.xml"/><Relationship Id="rId65" Type="http://schemas.openxmlformats.org/officeDocument/2006/relationships/image" Target="../media/image1535.png"/><Relationship Id="rId130" Type="http://schemas.openxmlformats.org/officeDocument/2006/relationships/customXml" Target="../ink/ink1617.xml"/><Relationship Id="rId368" Type="http://schemas.openxmlformats.org/officeDocument/2006/relationships/image" Target="../media/image1677.png"/><Relationship Id="rId172" Type="http://schemas.openxmlformats.org/officeDocument/2006/relationships/image" Target="../media/image1579.png"/><Relationship Id="rId228" Type="http://schemas.openxmlformats.org/officeDocument/2006/relationships/image" Target="../media/image1607.png"/><Relationship Id="rId435" Type="http://schemas.openxmlformats.org/officeDocument/2006/relationships/customXml" Target="../ink/ink1773.xml"/><Relationship Id="rId477" Type="http://schemas.openxmlformats.org/officeDocument/2006/relationships/customXml" Target="../ink/ink1794.xml"/><Relationship Id="rId281" Type="http://schemas.openxmlformats.org/officeDocument/2006/relationships/customXml" Target="../ink/ink1696.xml"/><Relationship Id="rId337" Type="http://schemas.openxmlformats.org/officeDocument/2006/relationships/customXml" Target="../ink/ink1724.xml"/><Relationship Id="rId502" Type="http://schemas.openxmlformats.org/officeDocument/2006/relationships/image" Target="../media/image1744.png"/><Relationship Id="rId34" Type="http://schemas.openxmlformats.org/officeDocument/2006/relationships/customXml" Target="../ink/ink1563.xml"/><Relationship Id="rId76" Type="http://schemas.openxmlformats.org/officeDocument/2006/relationships/customXml" Target="../ink/ink1584.xml"/><Relationship Id="rId141" Type="http://schemas.openxmlformats.org/officeDocument/2006/relationships/customXml" Target="../ink/ink1626.xml"/><Relationship Id="rId379" Type="http://schemas.openxmlformats.org/officeDocument/2006/relationships/customXml" Target="../ink/ink1745.xml"/><Relationship Id="rId544" Type="http://schemas.openxmlformats.org/officeDocument/2006/relationships/image" Target="../media/image1765.png"/><Relationship Id="rId7" Type="http://schemas.openxmlformats.org/officeDocument/2006/relationships/image" Target="../media/image1506.png"/><Relationship Id="rId183" Type="http://schemas.openxmlformats.org/officeDocument/2006/relationships/customXml" Target="../ink/ink1647.xml"/><Relationship Id="rId239" Type="http://schemas.openxmlformats.org/officeDocument/2006/relationships/customXml" Target="../ink/ink1675.xml"/><Relationship Id="rId390" Type="http://schemas.openxmlformats.org/officeDocument/2006/relationships/image" Target="../media/image1688.png"/><Relationship Id="rId404" Type="http://schemas.openxmlformats.org/officeDocument/2006/relationships/image" Target="../media/image1695.png"/><Relationship Id="rId446" Type="http://schemas.openxmlformats.org/officeDocument/2006/relationships/image" Target="../media/image1716.png"/><Relationship Id="rId250" Type="http://schemas.openxmlformats.org/officeDocument/2006/relationships/image" Target="../media/image1618.png"/><Relationship Id="rId292" Type="http://schemas.openxmlformats.org/officeDocument/2006/relationships/image" Target="../media/image1639.png"/><Relationship Id="rId306" Type="http://schemas.openxmlformats.org/officeDocument/2006/relationships/image" Target="../media/image1646.png"/><Relationship Id="rId488" Type="http://schemas.openxmlformats.org/officeDocument/2006/relationships/image" Target="../media/image1737.png"/><Relationship Id="rId45" Type="http://schemas.openxmlformats.org/officeDocument/2006/relationships/image" Target="../media/image1525.png"/><Relationship Id="rId87" Type="http://schemas.openxmlformats.org/officeDocument/2006/relationships/image" Target="../media/image1546.png"/><Relationship Id="rId110" Type="http://schemas.openxmlformats.org/officeDocument/2006/relationships/customXml" Target="../ink/ink1601.xml"/><Relationship Id="rId348" Type="http://schemas.openxmlformats.org/officeDocument/2006/relationships/image" Target="../media/image1667.png"/><Relationship Id="rId513" Type="http://schemas.openxmlformats.org/officeDocument/2006/relationships/customXml" Target="../ink/ink1812.xml"/><Relationship Id="rId555" Type="http://schemas.openxmlformats.org/officeDocument/2006/relationships/customXml" Target="../ink/ink1833.xml"/><Relationship Id="rId152" Type="http://schemas.openxmlformats.org/officeDocument/2006/relationships/image" Target="../media/image1569.png"/><Relationship Id="rId194" Type="http://schemas.openxmlformats.org/officeDocument/2006/relationships/image" Target="../media/image1590.png"/><Relationship Id="rId208" Type="http://schemas.openxmlformats.org/officeDocument/2006/relationships/image" Target="../media/image1597.png"/><Relationship Id="rId415" Type="http://schemas.openxmlformats.org/officeDocument/2006/relationships/customXml" Target="../ink/ink1763.xml"/><Relationship Id="rId457" Type="http://schemas.openxmlformats.org/officeDocument/2006/relationships/customXml" Target="../ink/ink1784.xml"/><Relationship Id="rId261" Type="http://schemas.openxmlformats.org/officeDocument/2006/relationships/customXml" Target="../ink/ink1686.xml"/><Relationship Id="rId499" Type="http://schemas.openxmlformats.org/officeDocument/2006/relationships/customXml" Target="../ink/ink1805.xml"/><Relationship Id="rId14" Type="http://schemas.openxmlformats.org/officeDocument/2006/relationships/customXml" Target="../ink/ink1553.xml"/><Relationship Id="rId56" Type="http://schemas.openxmlformats.org/officeDocument/2006/relationships/customXml" Target="../ink/ink1574.xml"/><Relationship Id="rId317" Type="http://schemas.openxmlformats.org/officeDocument/2006/relationships/customXml" Target="../ink/ink1714.xml"/><Relationship Id="rId359" Type="http://schemas.openxmlformats.org/officeDocument/2006/relationships/customXml" Target="../ink/ink1735.xml"/><Relationship Id="rId524" Type="http://schemas.openxmlformats.org/officeDocument/2006/relationships/image" Target="../media/image1755.png"/><Relationship Id="rId98" Type="http://schemas.openxmlformats.org/officeDocument/2006/relationships/customXml" Target="../ink/ink1595.xml"/><Relationship Id="rId121" Type="http://schemas.openxmlformats.org/officeDocument/2006/relationships/customXml" Target="../ink/ink1608.xml"/><Relationship Id="rId163" Type="http://schemas.openxmlformats.org/officeDocument/2006/relationships/customXml" Target="../ink/ink1637.xml"/><Relationship Id="rId219" Type="http://schemas.openxmlformats.org/officeDocument/2006/relationships/customXml" Target="../ink/ink1665.xml"/><Relationship Id="rId370" Type="http://schemas.openxmlformats.org/officeDocument/2006/relationships/image" Target="../media/image1678.png"/><Relationship Id="rId426" Type="http://schemas.openxmlformats.org/officeDocument/2006/relationships/image" Target="../media/image1706.png"/><Relationship Id="rId230" Type="http://schemas.openxmlformats.org/officeDocument/2006/relationships/image" Target="../media/image1608.png"/><Relationship Id="rId468" Type="http://schemas.openxmlformats.org/officeDocument/2006/relationships/image" Target="../media/image1727.png"/><Relationship Id="rId25" Type="http://schemas.openxmlformats.org/officeDocument/2006/relationships/image" Target="../media/image1515.png"/><Relationship Id="rId67" Type="http://schemas.openxmlformats.org/officeDocument/2006/relationships/image" Target="../media/image1536.png"/><Relationship Id="rId272" Type="http://schemas.openxmlformats.org/officeDocument/2006/relationships/image" Target="../media/image1629.png"/><Relationship Id="rId328" Type="http://schemas.openxmlformats.org/officeDocument/2006/relationships/image" Target="../media/image1657.png"/><Relationship Id="rId535" Type="http://schemas.openxmlformats.org/officeDocument/2006/relationships/customXml" Target="../ink/ink1823.xml"/><Relationship Id="rId132" Type="http://schemas.openxmlformats.org/officeDocument/2006/relationships/customXml" Target="../ink/ink1619.xml"/><Relationship Id="rId174" Type="http://schemas.openxmlformats.org/officeDocument/2006/relationships/image" Target="../media/image1580.png"/><Relationship Id="rId381" Type="http://schemas.openxmlformats.org/officeDocument/2006/relationships/customXml" Target="../ink/ink1746.xml"/><Relationship Id="rId241" Type="http://schemas.openxmlformats.org/officeDocument/2006/relationships/customXml" Target="../ink/ink1676.xml"/><Relationship Id="rId437" Type="http://schemas.openxmlformats.org/officeDocument/2006/relationships/customXml" Target="../ink/ink1774.xml"/><Relationship Id="rId479" Type="http://schemas.openxmlformats.org/officeDocument/2006/relationships/customXml" Target="../ink/ink1795.xml"/><Relationship Id="rId36" Type="http://schemas.openxmlformats.org/officeDocument/2006/relationships/customXml" Target="../ink/ink1564.xml"/><Relationship Id="rId283" Type="http://schemas.openxmlformats.org/officeDocument/2006/relationships/customXml" Target="../ink/ink1697.xml"/><Relationship Id="rId339" Type="http://schemas.openxmlformats.org/officeDocument/2006/relationships/customXml" Target="../ink/ink1725.xml"/><Relationship Id="rId490" Type="http://schemas.openxmlformats.org/officeDocument/2006/relationships/image" Target="../media/image1738.png"/><Relationship Id="rId504" Type="http://schemas.openxmlformats.org/officeDocument/2006/relationships/image" Target="../media/image1745.png"/><Relationship Id="rId546" Type="http://schemas.openxmlformats.org/officeDocument/2006/relationships/image" Target="../media/image1766.png"/><Relationship Id="rId78" Type="http://schemas.openxmlformats.org/officeDocument/2006/relationships/customXml" Target="../ink/ink1585.xml"/><Relationship Id="rId101" Type="http://schemas.openxmlformats.org/officeDocument/2006/relationships/image" Target="../media/image1553.png"/><Relationship Id="rId143" Type="http://schemas.openxmlformats.org/officeDocument/2006/relationships/customXml" Target="../ink/ink1627.xml"/><Relationship Id="rId185" Type="http://schemas.openxmlformats.org/officeDocument/2006/relationships/customXml" Target="../ink/ink1648.xml"/><Relationship Id="rId350" Type="http://schemas.openxmlformats.org/officeDocument/2006/relationships/image" Target="../media/image1668.png"/><Relationship Id="rId406" Type="http://schemas.openxmlformats.org/officeDocument/2006/relationships/image" Target="../media/image1696.png"/><Relationship Id="rId9" Type="http://schemas.openxmlformats.org/officeDocument/2006/relationships/image" Target="../media/image1507.png"/><Relationship Id="rId210" Type="http://schemas.openxmlformats.org/officeDocument/2006/relationships/image" Target="../media/image1598.png"/><Relationship Id="rId392" Type="http://schemas.openxmlformats.org/officeDocument/2006/relationships/image" Target="../media/image1689.png"/><Relationship Id="rId448" Type="http://schemas.openxmlformats.org/officeDocument/2006/relationships/image" Target="../media/image1717.png"/><Relationship Id="rId252" Type="http://schemas.openxmlformats.org/officeDocument/2006/relationships/image" Target="../media/image1619.png"/><Relationship Id="rId294" Type="http://schemas.openxmlformats.org/officeDocument/2006/relationships/image" Target="../media/image1640.png"/><Relationship Id="rId308" Type="http://schemas.openxmlformats.org/officeDocument/2006/relationships/image" Target="../media/image1647.png"/><Relationship Id="rId515" Type="http://schemas.openxmlformats.org/officeDocument/2006/relationships/customXml" Target="../ink/ink1813.xml"/><Relationship Id="rId47" Type="http://schemas.openxmlformats.org/officeDocument/2006/relationships/image" Target="../media/image1526.png"/><Relationship Id="rId89" Type="http://schemas.openxmlformats.org/officeDocument/2006/relationships/image" Target="../media/image1547.png"/><Relationship Id="rId112" Type="http://schemas.openxmlformats.org/officeDocument/2006/relationships/customXml" Target="../ink/ink1602.xml"/><Relationship Id="rId154" Type="http://schemas.openxmlformats.org/officeDocument/2006/relationships/image" Target="../media/image1570.png"/><Relationship Id="rId361" Type="http://schemas.openxmlformats.org/officeDocument/2006/relationships/customXml" Target="../ink/ink1736.xml"/><Relationship Id="rId196" Type="http://schemas.openxmlformats.org/officeDocument/2006/relationships/image" Target="../media/image1591.png"/><Relationship Id="rId417" Type="http://schemas.openxmlformats.org/officeDocument/2006/relationships/customXml" Target="../ink/ink1764.xml"/><Relationship Id="rId459" Type="http://schemas.openxmlformats.org/officeDocument/2006/relationships/customXml" Target="../ink/ink1785.xml"/><Relationship Id="rId16" Type="http://schemas.openxmlformats.org/officeDocument/2006/relationships/customXml" Target="../ink/ink1554.xml"/><Relationship Id="rId221" Type="http://schemas.openxmlformats.org/officeDocument/2006/relationships/customXml" Target="../ink/ink1666.xml"/><Relationship Id="rId263" Type="http://schemas.openxmlformats.org/officeDocument/2006/relationships/customXml" Target="../ink/ink1687.xml"/><Relationship Id="rId319" Type="http://schemas.openxmlformats.org/officeDocument/2006/relationships/customXml" Target="../ink/ink1715.xml"/><Relationship Id="rId470" Type="http://schemas.openxmlformats.org/officeDocument/2006/relationships/image" Target="../media/image1728.png"/><Relationship Id="rId526" Type="http://schemas.openxmlformats.org/officeDocument/2006/relationships/image" Target="../media/image1756.png"/><Relationship Id="rId58" Type="http://schemas.openxmlformats.org/officeDocument/2006/relationships/customXml" Target="../ink/ink1575.xml"/><Relationship Id="rId123" Type="http://schemas.openxmlformats.org/officeDocument/2006/relationships/customXml" Target="../ink/ink1610.xml"/><Relationship Id="rId330" Type="http://schemas.openxmlformats.org/officeDocument/2006/relationships/image" Target="../media/image1658.png"/><Relationship Id="rId165" Type="http://schemas.openxmlformats.org/officeDocument/2006/relationships/customXml" Target="../ink/ink1638.xml"/><Relationship Id="rId372" Type="http://schemas.openxmlformats.org/officeDocument/2006/relationships/image" Target="../media/image1679.png"/><Relationship Id="rId428" Type="http://schemas.openxmlformats.org/officeDocument/2006/relationships/image" Target="../media/image1707.png"/><Relationship Id="rId232" Type="http://schemas.openxmlformats.org/officeDocument/2006/relationships/image" Target="../media/image1609.png"/><Relationship Id="rId274" Type="http://schemas.openxmlformats.org/officeDocument/2006/relationships/image" Target="../media/image1630.png"/><Relationship Id="rId481" Type="http://schemas.openxmlformats.org/officeDocument/2006/relationships/customXml" Target="../ink/ink1796.xml"/><Relationship Id="rId27" Type="http://schemas.openxmlformats.org/officeDocument/2006/relationships/image" Target="../media/image1516.png"/><Relationship Id="rId69" Type="http://schemas.openxmlformats.org/officeDocument/2006/relationships/image" Target="../media/image1537.png"/><Relationship Id="rId134" Type="http://schemas.openxmlformats.org/officeDocument/2006/relationships/customXml" Target="../ink/ink1621.xml"/><Relationship Id="rId537" Type="http://schemas.openxmlformats.org/officeDocument/2006/relationships/customXml" Target="../ink/ink1824.xml"/><Relationship Id="rId80" Type="http://schemas.openxmlformats.org/officeDocument/2006/relationships/customXml" Target="../ink/ink1586.xml"/><Relationship Id="rId176" Type="http://schemas.openxmlformats.org/officeDocument/2006/relationships/image" Target="../media/image1581.png"/><Relationship Id="rId341" Type="http://schemas.openxmlformats.org/officeDocument/2006/relationships/customXml" Target="../ink/ink1726.xml"/><Relationship Id="rId383" Type="http://schemas.openxmlformats.org/officeDocument/2006/relationships/customXml" Target="../ink/ink1747.xml"/><Relationship Id="rId439" Type="http://schemas.openxmlformats.org/officeDocument/2006/relationships/customXml" Target="../ink/ink1775.xml"/><Relationship Id="rId201" Type="http://schemas.openxmlformats.org/officeDocument/2006/relationships/customXml" Target="../ink/ink1656.xml"/><Relationship Id="rId243" Type="http://schemas.openxmlformats.org/officeDocument/2006/relationships/customXml" Target="../ink/ink1677.xml"/><Relationship Id="rId285" Type="http://schemas.openxmlformats.org/officeDocument/2006/relationships/customXml" Target="../ink/ink1698.xml"/><Relationship Id="rId450" Type="http://schemas.openxmlformats.org/officeDocument/2006/relationships/image" Target="../media/image1718.png"/><Relationship Id="rId506" Type="http://schemas.openxmlformats.org/officeDocument/2006/relationships/image" Target="../media/image1746.png"/><Relationship Id="rId38" Type="http://schemas.openxmlformats.org/officeDocument/2006/relationships/customXml" Target="../ink/ink1565.xml"/><Relationship Id="rId103" Type="http://schemas.openxmlformats.org/officeDocument/2006/relationships/image" Target="../media/image1554.png"/><Relationship Id="rId310" Type="http://schemas.openxmlformats.org/officeDocument/2006/relationships/image" Target="../media/image1648.png"/><Relationship Id="rId492" Type="http://schemas.openxmlformats.org/officeDocument/2006/relationships/image" Target="../media/image1739.png"/><Relationship Id="rId548" Type="http://schemas.openxmlformats.org/officeDocument/2006/relationships/image" Target="../media/image1767.png"/><Relationship Id="rId91" Type="http://schemas.openxmlformats.org/officeDocument/2006/relationships/image" Target="../media/image1548.png"/><Relationship Id="rId145" Type="http://schemas.openxmlformats.org/officeDocument/2006/relationships/customXml" Target="../ink/ink1628.xml"/><Relationship Id="rId187" Type="http://schemas.openxmlformats.org/officeDocument/2006/relationships/customXml" Target="../ink/ink1649.xml"/><Relationship Id="rId352" Type="http://schemas.openxmlformats.org/officeDocument/2006/relationships/image" Target="../media/image1669.png"/><Relationship Id="rId394" Type="http://schemas.openxmlformats.org/officeDocument/2006/relationships/image" Target="../media/image1690.png"/><Relationship Id="rId408" Type="http://schemas.openxmlformats.org/officeDocument/2006/relationships/image" Target="../media/image1697.png"/><Relationship Id="rId212" Type="http://schemas.openxmlformats.org/officeDocument/2006/relationships/image" Target="../media/image1599.png"/><Relationship Id="rId254" Type="http://schemas.openxmlformats.org/officeDocument/2006/relationships/image" Target="../media/image1620.png"/><Relationship Id="rId49" Type="http://schemas.openxmlformats.org/officeDocument/2006/relationships/image" Target="../media/image1527.png"/><Relationship Id="rId114" Type="http://schemas.openxmlformats.org/officeDocument/2006/relationships/customXml" Target="../ink/ink1603.xml"/><Relationship Id="rId296" Type="http://schemas.openxmlformats.org/officeDocument/2006/relationships/image" Target="../media/image1641.png"/><Relationship Id="rId461" Type="http://schemas.openxmlformats.org/officeDocument/2006/relationships/customXml" Target="../ink/ink1786.xml"/><Relationship Id="rId517" Type="http://schemas.openxmlformats.org/officeDocument/2006/relationships/customXml" Target="../ink/ink1814.xml"/><Relationship Id="rId60" Type="http://schemas.openxmlformats.org/officeDocument/2006/relationships/customXml" Target="../ink/ink1576.xml"/><Relationship Id="rId156" Type="http://schemas.openxmlformats.org/officeDocument/2006/relationships/image" Target="../media/image1571.png"/><Relationship Id="rId198" Type="http://schemas.openxmlformats.org/officeDocument/2006/relationships/image" Target="../media/image1592.png"/><Relationship Id="rId321" Type="http://schemas.openxmlformats.org/officeDocument/2006/relationships/customXml" Target="../ink/ink1716.xml"/><Relationship Id="rId363" Type="http://schemas.openxmlformats.org/officeDocument/2006/relationships/customXml" Target="../ink/ink1737.xml"/><Relationship Id="rId419" Type="http://schemas.openxmlformats.org/officeDocument/2006/relationships/customXml" Target="../ink/ink1765.xml"/><Relationship Id="rId223" Type="http://schemas.openxmlformats.org/officeDocument/2006/relationships/customXml" Target="../ink/ink1667.xml"/><Relationship Id="rId430" Type="http://schemas.openxmlformats.org/officeDocument/2006/relationships/image" Target="../media/image1708.png"/><Relationship Id="rId18" Type="http://schemas.openxmlformats.org/officeDocument/2006/relationships/customXml" Target="../ink/ink1555.xml"/><Relationship Id="rId265" Type="http://schemas.openxmlformats.org/officeDocument/2006/relationships/customXml" Target="../ink/ink1688.xml"/><Relationship Id="rId472" Type="http://schemas.openxmlformats.org/officeDocument/2006/relationships/image" Target="../media/image1729.png"/><Relationship Id="rId528" Type="http://schemas.openxmlformats.org/officeDocument/2006/relationships/image" Target="../media/image1757.png"/><Relationship Id="rId125" Type="http://schemas.openxmlformats.org/officeDocument/2006/relationships/customXml" Target="../ink/ink1612.xml"/><Relationship Id="rId167" Type="http://schemas.openxmlformats.org/officeDocument/2006/relationships/customXml" Target="../ink/ink1639.xml"/><Relationship Id="rId332" Type="http://schemas.openxmlformats.org/officeDocument/2006/relationships/image" Target="../media/image1659.png"/><Relationship Id="rId374" Type="http://schemas.openxmlformats.org/officeDocument/2006/relationships/image" Target="../media/image1680.png"/><Relationship Id="rId71" Type="http://schemas.openxmlformats.org/officeDocument/2006/relationships/image" Target="../media/image1538.png"/><Relationship Id="rId234" Type="http://schemas.openxmlformats.org/officeDocument/2006/relationships/image" Target="../media/image1610.png"/><Relationship Id="rId2" Type="http://schemas.openxmlformats.org/officeDocument/2006/relationships/customXml" Target="../ink/ink1547.xml"/><Relationship Id="rId29" Type="http://schemas.openxmlformats.org/officeDocument/2006/relationships/image" Target="../media/image1517.png"/><Relationship Id="rId276" Type="http://schemas.openxmlformats.org/officeDocument/2006/relationships/image" Target="../media/image1631.png"/><Relationship Id="rId441" Type="http://schemas.openxmlformats.org/officeDocument/2006/relationships/customXml" Target="../ink/ink1776.xml"/><Relationship Id="rId483" Type="http://schemas.openxmlformats.org/officeDocument/2006/relationships/customXml" Target="../ink/ink1797.xml"/><Relationship Id="rId539" Type="http://schemas.openxmlformats.org/officeDocument/2006/relationships/customXml" Target="../ink/ink1825.xml"/><Relationship Id="rId40" Type="http://schemas.openxmlformats.org/officeDocument/2006/relationships/customXml" Target="../ink/ink1566.xml"/><Relationship Id="rId136" Type="http://schemas.openxmlformats.org/officeDocument/2006/relationships/customXml" Target="../ink/ink1623.xml"/><Relationship Id="rId178" Type="http://schemas.openxmlformats.org/officeDocument/2006/relationships/image" Target="../media/image1582.png"/><Relationship Id="rId301" Type="http://schemas.openxmlformats.org/officeDocument/2006/relationships/customXml" Target="../ink/ink1706.xml"/><Relationship Id="rId343" Type="http://schemas.openxmlformats.org/officeDocument/2006/relationships/customXml" Target="../ink/ink1727.xml"/><Relationship Id="rId550" Type="http://schemas.openxmlformats.org/officeDocument/2006/relationships/image" Target="../media/image1768.png"/><Relationship Id="rId82" Type="http://schemas.openxmlformats.org/officeDocument/2006/relationships/customXml" Target="../ink/ink1587.xml"/><Relationship Id="rId203" Type="http://schemas.openxmlformats.org/officeDocument/2006/relationships/customXml" Target="../ink/ink1657.xml"/><Relationship Id="rId385" Type="http://schemas.openxmlformats.org/officeDocument/2006/relationships/customXml" Target="../ink/ink1748.xml"/><Relationship Id="rId245" Type="http://schemas.openxmlformats.org/officeDocument/2006/relationships/customXml" Target="../ink/ink1678.xml"/><Relationship Id="rId287" Type="http://schemas.openxmlformats.org/officeDocument/2006/relationships/customXml" Target="../ink/ink1699.xml"/><Relationship Id="rId410" Type="http://schemas.openxmlformats.org/officeDocument/2006/relationships/image" Target="../media/image1698.png"/><Relationship Id="rId452" Type="http://schemas.openxmlformats.org/officeDocument/2006/relationships/image" Target="../media/image1719.png"/><Relationship Id="rId494" Type="http://schemas.openxmlformats.org/officeDocument/2006/relationships/image" Target="../media/image1740.png"/><Relationship Id="rId508" Type="http://schemas.openxmlformats.org/officeDocument/2006/relationships/image" Target="../media/image1747.png"/><Relationship Id="rId105" Type="http://schemas.openxmlformats.org/officeDocument/2006/relationships/image" Target="../media/image1555.png"/><Relationship Id="rId147" Type="http://schemas.openxmlformats.org/officeDocument/2006/relationships/customXml" Target="../ink/ink1629.xml"/><Relationship Id="rId312" Type="http://schemas.openxmlformats.org/officeDocument/2006/relationships/image" Target="../media/image1649.png"/><Relationship Id="rId354" Type="http://schemas.openxmlformats.org/officeDocument/2006/relationships/image" Target="../media/image1670.png"/><Relationship Id="rId51" Type="http://schemas.openxmlformats.org/officeDocument/2006/relationships/image" Target="../media/image1528.png"/><Relationship Id="rId93" Type="http://schemas.openxmlformats.org/officeDocument/2006/relationships/image" Target="../media/image1549.png"/><Relationship Id="rId189" Type="http://schemas.openxmlformats.org/officeDocument/2006/relationships/customXml" Target="../ink/ink1650.xml"/><Relationship Id="rId396" Type="http://schemas.openxmlformats.org/officeDocument/2006/relationships/image" Target="../media/image1691.png"/><Relationship Id="rId214" Type="http://schemas.openxmlformats.org/officeDocument/2006/relationships/image" Target="../media/image1600.png"/><Relationship Id="rId256" Type="http://schemas.openxmlformats.org/officeDocument/2006/relationships/image" Target="../media/image1621.png"/><Relationship Id="rId298" Type="http://schemas.openxmlformats.org/officeDocument/2006/relationships/image" Target="../media/image1642.png"/><Relationship Id="rId421" Type="http://schemas.openxmlformats.org/officeDocument/2006/relationships/customXml" Target="../ink/ink1766.xml"/><Relationship Id="rId463" Type="http://schemas.openxmlformats.org/officeDocument/2006/relationships/customXml" Target="../ink/ink1787.xml"/><Relationship Id="rId519" Type="http://schemas.openxmlformats.org/officeDocument/2006/relationships/customXml" Target="../ink/ink1815.xml"/><Relationship Id="rId116" Type="http://schemas.openxmlformats.org/officeDocument/2006/relationships/customXml" Target="../ink/ink1604.xml"/><Relationship Id="rId158" Type="http://schemas.openxmlformats.org/officeDocument/2006/relationships/image" Target="../media/image1572.png"/><Relationship Id="rId323" Type="http://schemas.openxmlformats.org/officeDocument/2006/relationships/customXml" Target="../ink/ink1717.xml"/><Relationship Id="rId530" Type="http://schemas.openxmlformats.org/officeDocument/2006/relationships/image" Target="../media/image1758.png"/><Relationship Id="rId20" Type="http://schemas.openxmlformats.org/officeDocument/2006/relationships/customXml" Target="../ink/ink1556.xml"/><Relationship Id="rId62" Type="http://schemas.openxmlformats.org/officeDocument/2006/relationships/customXml" Target="../ink/ink1577.xml"/><Relationship Id="rId365" Type="http://schemas.openxmlformats.org/officeDocument/2006/relationships/customXml" Target="../ink/ink1738.xml"/><Relationship Id="rId225" Type="http://schemas.openxmlformats.org/officeDocument/2006/relationships/customXml" Target="../ink/ink1668.xml"/><Relationship Id="rId267" Type="http://schemas.openxmlformats.org/officeDocument/2006/relationships/customXml" Target="../ink/ink1689.xml"/><Relationship Id="rId432" Type="http://schemas.openxmlformats.org/officeDocument/2006/relationships/image" Target="../media/image1709.png"/><Relationship Id="rId474" Type="http://schemas.openxmlformats.org/officeDocument/2006/relationships/image" Target="../media/image1730.png"/><Relationship Id="rId127" Type="http://schemas.openxmlformats.org/officeDocument/2006/relationships/customXml" Target="../ink/ink1614.xml"/><Relationship Id="rId31" Type="http://schemas.openxmlformats.org/officeDocument/2006/relationships/image" Target="../media/image1518.png"/><Relationship Id="rId73" Type="http://schemas.openxmlformats.org/officeDocument/2006/relationships/image" Target="../media/image1539.png"/><Relationship Id="rId169" Type="http://schemas.openxmlformats.org/officeDocument/2006/relationships/customXml" Target="../ink/ink1640.xml"/><Relationship Id="rId334" Type="http://schemas.openxmlformats.org/officeDocument/2006/relationships/image" Target="../media/image1660.png"/><Relationship Id="rId376" Type="http://schemas.openxmlformats.org/officeDocument/2006/relationships/image" Target="../media/image1681.png"/><Relationship Id="rId541" Type="http://schemas.openxmlformats.org/officeDocument/2006/relationships/customXml" Target="../ink/ink1826.xml"/><Relationship Id="rId4" Type="http://schemas.openxmlformats.org/officeDocument/2006/relationships/customXml" Target="../ink/ink1548.xml"/><Relationship Id="rId180" Type="http://schemas.openxmlformats.org/officeDocument/2006/relationships/image" Target="../media/image1583.png"/><Relationship Id="rId236" Type="http://schemas.openxmlformats.org/officeDocument/2006/relationships/image" Target="../media/image1611.png"/><Relationship Id="rId278" Type="http://schemas.openxmlformats.org/officeDocument/2006/relationships/image" Target="../media/image1632.png"/><Relationship Id="rId401" Type="http://schemas.openxmlformats.org/officeDocument/2006/relationships/customXml" Target="../ink/ink1756.xml"/><Relationship Id="rId443" Type="http://schemas.openxmlformats.org/officeDocument/2006/relationships/customXml" Target="../ink/ink1777.xml"/><Relationship Id="rId303" Type="http://schemas.openxmlformats.org/officeDocument/2006/relationships/customXml" Target="../ink/ink1707.xml"/><Relationship Id="rId485" Type="http://schemas.openxmlformats.org/officeDocument/2006/relationships/customXml" Target="../ink/ink1798.xml"/><Relationship Id="rId42" Type="http://schemas.openxmlformats.org/officeDocument/2006/relationships/customXml" Target="../ink/ink1567.xml"/><Relationship Id="rId84" Type="http://schemas.openxmlformats.org/officeDocument/2006/relationships/customXml" Target="../ink/ink1588.xml"/><Relationship Id="rId138" Type="http://schemas.openxmlformats.org/officeDocument/2006/relationships/image" Target="../media/image1562.png"/><Relationship Id="rId345" Type="http://schemas.openxmlformats.org/officeDocument/2006/relationships/customXml" Target="../ink/ink1728.xml"/><Relationship Id="rId387" Type="http://schemas.openxmlformats.org/officeDocument/2006/relationships/customXml" Target="../ink/ink1749.xml"/><Relationship Id="rId510" Type="http://schemas.openxmlformats.org/officeDocument/2006/relationships/image" Target="../media/image1748.png"/><Relationship Id="rId552" Type="http://schemas.openxmlformats.org/officeDocument/2006/relationships/image" Target="../media/image1769.png"/><Relationship Id="rId191" Type="http://schemas.openxmlformats.org/officeDocument/2006/relationships/customXml" Target="../ink/ink1651.xml"/><Relationship Id="rId205" Type="http://schemas.openxmlformats.org/officeDocument/2006/relationships/customXml" Target="../ink/ink1658.xml"/><Relationship Id="rId247" Type="http://schemas.openxmlformats.org/officeDocument/2006/relationships/customXml" Target="../ink/ink1679.xml"/><Relationship Id="rId412" Type="http://schemas.openxmlformats.org/officeDocument/2006/relationships/image" Target="../media/image1699.png"/><Relationship Id="rId107" Type="http://schemas.openxmlformats.org/officeDocument/2006/relationships/image" Target="../media/image1556.png"/><Relationship Id="rId289" Type="http://schemas.openxmlformats.org/officeDocument/2006/relationships/customXml" Target="../ink/ink1700.xml"/><Relationship Id="rId454" Type="http://schemas.openxmlformats.org/officeDocument/2006/relationships/image" Target="../media/image1720.png"/><Relationship Id="rId496" Type="http://schemas.openxmlformats.org/officeDocument/2006/relationships/image" Target="../media/image1741.png"/><Relationship Id="rId11" Type="http://schemas.openxmlformats.org/officeDocument/2006/relationships/image" Target="../media/image1508.png"/><Relationship Id="rId53" Type="http://schemas.openxmlformats.org/officeDocument/2006/relationships/image" Target="../media/image1529.png"/><Relationship Id="rId149" Type="http://schemas.openxmlformats.org/officeDocument/2006/relationships/customXml" Target="../ink/ink1630.xml"/><Relationship Id="rId314" Type="http://schemas.openxmlformats.org/officeDocument/2006/relationships/image" Target="../media/image1650.png"/><Relationship Id="rId356" Type="http://schemas.openxmlformats.org/officeDocument/2006/relationships/image" Target="../media/image1671.png"/><Relationship Id="rId398" Type="http://schemas.openxmlformats.org/officeDocument/2006/relationships/image" Target="../media/image1692.png"/><Relationship Id="rId521" Type="http://schemas.openxmlformats.org/officeDocument/2006/relationships/customXml" Target="../ink/ink1816.xml"/><Relationship Id="rId95" Type="http://schemas.openxmlformats.org/officeDocument/2006/relationships/image" Target="../media/image1550.png"/><Relationship Id="rId160" Type="http://schemas.openxmlformats.org/officeDocument/2006/relationships/image" Target="../media/image1573.png"/><Relationship Id="rId216" Type="http://schemas.openxmlformats.org/officeDocument/2006/relationships/image" Target="../media/image1601.png"/><Relationship Id="rId423" Type="http://schemas.openxmlformats.org/officeDocument/2006/relationships/customXml" Target="../ink/ink1767.xml"/><Relationship Id="rId258" Type="http://schemas.openxmlformats.org/officeDocument/2006/relationships/image" Target="../media/image1622.png"/><Relationship Id="rId465" Type="http://schemas.openxmlformats.org/officeDocument/2006/relationships/customXml" Target="../ink/ink1788.xml"/><Relationship Id="rId22" Type="http://schemas.openxmlformats.org/officeDocument/2006/relationships/customXml" Target="../ink/ink1557.xml"/><Relationship Id="rId64" Type="http://schemas.openxmlformats.org/officeDocument/2006/relationships/customXml" Target="../ink/ink1578.xml"/><Relationship Id="rId118" Type="http://schemas.openxmlformats.org/officeDocument/2006/relationships/customXml" Target="../ink/ink1605.xml"/><Relationship Id="rId325" Type="http://schemas.openxmlformats.org/officeDocument/2006/relationships/customXml" Target="../ink/ink1718.xml"/><Relationship Id="rId367" Type="http://schemas.openxmlformats.org/officeDocument/2006/relationships/customXml" Target="../ink/ink1739.xml"/><Relationship Id="rId532" Type="http://schemas.openxmlformats.org/officeDocument/2006/relationships/image" Target="../media/image1759.png"/><Relationship Id="rId171" Type="http://schemas.openxmlformats.org/officeDocument/2006/relationships/customXml" Target="../ink/ink1641.xml"/><Relationship Id="rId227" Type="http://schemas.openxmlformats.org/officeDocument/2006/relationships/customXml" Target="../ink/ink1669.xml"/><Relationship Id="rId269" Type="http://schemas.openxmlformats.org/officeDocument/2006/relationships/customXml" Target="../ink/ink1690.xml"/><Relationship Id="rId434" Type="http://schemas.openxmlformats.org/officeDocument/2006/relationships/image" Target="../media/image1710.png"/><Relationship Id="rId476" Type="http://schemas.openxmlformats.org/officeDocument/2006/relationships/image" Target="../media/image1731.png"/><Relationship Id="rId33" Type="http://schemas.openxmlformats.org/officeDocument/2006/relationships/image" Target="../media/image1519.png"/><Relationship Id="rId129" Type="http://schemas.openxmlformats.org/officeDocument/2006/relationships/customXml" Target="../ink/ink1616.xml"/><Relationship Id="rId280" Type="http://schemas.openxmlformats.org/officeDocument/2006/relationships/image" Target="../media/image1633.png"/><Relationship Id="rId336" Type="http://schemas.openxmlformats.org/officeDocument/2006/relationships/image" Target="../media/image1661.png"/><Relationship Id="rId501" Type="http://schemas.openxmlformats.org/officeDocument/2006/relationships/customXml" Target="../ink/ink1806.xml"/><Relationship Id="rId543" Type="http://schemas.openxmlformats.org/officeDocument/2006/relationships/customXml" Target="../ink/ink1827.xml"/><Relationship Id="rId75" Type="http://schemas.openxmlformats.org/officeDocument/2006/relationships/image" Target="../media/image1540.png"/><Relationship Id="rId140" Type="http://schemas.openxmlformats.org/officeDocument/2006/relationships/image" Target="../media/image1563.png"/><Relationship Id="rId182" Type="http://schemas.openxmlformats.org/officeDocument/2006/relationships/image" Target="../media/image1584.png"/><Relationship Id="rId378" Type="http://schemas.openxmlformats.org/officeDocument/2006/relationships/image" Target="../media/image1682.png"/><Relationship Id="rId403" Type="http://schemas.openxmlformats.org/officeDocument/2006/relationships/customXml" Target="../ink/ink1757.xml"/><Relationship Id="rId6" Type="http://schemas.openxmlformats.org/officeDocument/2006/relationships/customXml" Target="../ink/ink1549.xml"/><Relationship Id="rId238" Type="http://schemas.openxmlformats.org/officeDocument/2006/relationships/image" Target="../media/image1612.png"/><Relationship Id="rId445" Type="http://schemas.openxmlformats.org/officeDocument/2006/relationships/customXml" Target="../ink/ink1778.xml"/><Relationship Id="rId487" Type="http://schemas.openxmlformats.org/officeDocument/2006/relationships/customXml" Target="../ink/ink1799.xml"/><Relationship Id="rId291" Type="http://schemas.openxmlformats.org/officeDocument/2006/relationships/customXml" Target="../ink/ink1701.xml"/><Relationship Id="rId305" Type="http://schemas.openxmlformats.org/officeDocument/2006/relationships/customXml" Target="../ink/ink1708.xml"/><Relationship Id="rId347" Type="http://schemas.openxmlformats.org/officeDocument/2006/relationships/customXml" Target="../ink/ink1729.xml"/><Relationship Id="rId512" Type="http://schemas.openxmlformats.org/officeDocument/2006/relationships/image" Target="../media/image1749.png"/><Relationship Id="rId44" Type="http://schemas.openxmlformats.org/officeDocument/2006/relationships/customXml" Target="../ink/ink1568.xml"/><Relationship Id="rId86" Type="http://schemas.openxmlformats.org/officeDocument/2006/relationships/customXml" Target="../ink/ink1589.xml"/><Relationship Id="rId151" Type="http://schemas.openxmlformats.org/officeDocument/2006/relationships/customXml" Target="../ink/ink1631.xml"/><Relationship Id="rId389" Type="http://schemas.openxmlformats.org/officeDocument/2006/relationships/customXml" Target="../ink/ink1750.xml"/><Relationship Id="rId554" Type="http://schemas.openxmlformats.org/officeDocument/2006/relationships/image" Target="../media/image1770.png"/><Relationship Id="rId193" Type="http://schemas.openxmlformats.org/officeDocument/2006/relationships/customXml" Target="../ink/ink1652.xml"/><Relationship Id="rId207" Type="http://schemas.openxmlformats.org/officeDocument/2006/relationships/customXml" Target="../ink/ink1659.xml"/><Relationship Id="rId249" Type="http://schemas.openxmlformats.org/officeDocument/2006/relationships/customXml" Target="../ink/ink1680.xml"/><Relationship Id="rId414" Type="http://schemas.openxmlformats.org/officeDocument/2006/relationships/image" Target="../media/image1700.png"/><Relationship Id="rId456" Type="http://schemas.openxmlformats.org/officeDocument/2006/relationships/image" Target="../media/image1721.png"/><Relationship Id="rId498" Type="http://schemas.openxmlformats.org/officeDocument/2006/relationships/image" Target="../media/image1742.png"/><Relationship Id="rId13" Type="http://schemas.openxmlformats.org/officeDocument/2006/relationships/image" Target="../media/image1509.png"/><Relationship Id="rId109" Type="http://schemas.openxmlformats.org/officeDocument/2006/relationships/image" Target="../media/image1557.png"/><Relationship Id="rId260" Type="http://schemas.openxmlformats.org/officeDocument/2006/relationships/image" Target="../media/image1623.png"/><Relationship Id="rId316" Type="http://schemas.openxmlformats.org/officeDocument/2006/relationships/image" Target="../media/image1651.png"/><Relationship Id="rId523" Type="http://schemas.openxmlformats.org/officeDocument/2006/relationships/customXml" Target="../ink/ink1817.xml"/><Relationship Id="rId55" Type="http://schemas.openxmlformats.org/officeDocument/2006/relationships/image" Target="../media/image1530.png"/><Relationship Id="rId97" Type="http://schemas.openxmlformats.org/officeDocument/2006/relationships/image" Target="../media/image1551.png"/><Relationship Id="rId120" Type="http://schemas.openxmlformats.org/officeDocument/2006/relationships/customXml" Target="../ink/ink1607.xml"/><Relationship Id="rId358" Type="http://schemas.openxmlformats.org/officeDocument/2006/relationships/image" Target="../media/image1672.png"/><Relationship Id="rId162" Type="http://schemas.openxmlformats.org/officeDocument/2006/relationships/image" Target="../media/image1574.png"/><Relationship Id="rId218" Type="http://schemas.openxmlformats.org/officeDocument/2006/relationships/image" Target="../media/image1602.png"/><Relationship Id="rId425" Type="http://schemas.openxmlformats.org/officeDocument/2006/relationships/customXml" Target="../ink/ink1768.xml"/><Relationship Id="rId467" Type="http://schemas.openxmlformats.org/officeDocument/2006/relationships/customXml" Target="../ink/ink1789.xml"/><Relationship Id="rId271" Type="http://schemas.openxmlformats.org/officeDocument/2006/relationships/customXml" Target="../ink/ink1691.xml"/><Relationship Id="rId24" Type="http://schemas.openxmlformats.org/officeDocument/2006/relationships/customXml" Target="../ink/ink1558.xml"/><Relationship Id="rId66" Type="http://schemas.openxmlformats.org/officeDocument/2006/relationships/customXml" Target="../ink/ink1579.xml"/><Relationship Id="rId131" Type="http://schemas.openxmlformats.org/officeDocument/2006/relationships/customXml" Target="../ink/ink1618.xml"/><Relationship Id="rId327" Type="http://schemas.openxmlformats.org/officeDocument/2006/relationships/customXml" Target="../ink/ink1719.xml"/><Relationship Id="rId369" Type="http://schemas.openxmlformats.org/officeDocument/2006/relationships/customXml" Target="../ink/ink1740.xml"/><Relationship Id="rId534" Type="http://schemas.openxmlformats.org/officeDocument/2006/relationships/image" Target="../media/image1760.png"/><Relationship Id="rId173" Type="http://schemas.openxmlformats.org/officeDocument/2006/relationships/customXml" Target="../ink/ink1642.xml"/><Relationship Id="rId229" Type="http://schemas.openxmlformats.org/officeDocument/2006/relationships/customXml" Target="../ink/ink1670.xml"/><Relationship Id="rId380" Type="http://schemas.openxmlformats.org/officeDocument/2006/relationships/image" Target="../media/image1683.png"/><Relationship Id="rId436" Type="http://schemas.openxmlformats.org/officeDocument/2006/relationships/image" Target="../media/image1711.png"/><Relationship Id="rId240" Type="http://schemas.openxmlformats.org/officeDocument/2006/relationships/image" Target="../media/image1613.png"/><Relationship Id="rId478" Type="http://schemas.openxmlformats.org/officeDocument/2006/relationships/image" Target="../media/image1732.png"/><Relationship Id="rId35" Type="http://schemas.openxmlformats.org/officeDocument/2006/relationships/image" Target="../media/image1520.png"/><Relationship Id="rId77" Type="http://schemas.openxmlformats.org/officeDocument/2006/relationships/image" Target="../media/image1541.png"/><Relationship Id="rId100" Type="http://schemas.openxmlformats.org/officeDocument/2006/relationships/customXml" Target="../ink/ink1596.xml"/><Relationship Id="rId282" Type="http://schemas.openxmlformats.org/officeDocument/2006/relationships/image" Target="../media/image1634.png"/><Relationship Id="rId338" Type="http://schemas.openxmlformats.org/officeDocument/2006/relationships/image" Target="../media/image1662.png"/><Relationship Id="rId503" Type="http://schemas.openxmlformats.org/officeDocument/2006/relationships/customXml" Target="../ink/ink1807.xml"/><Relationship Id="rId545" Type="http://schemas.openxmlformats.org/officeDocument/2006/relationships/customXml" Target="../ink/ink1828.xml"/><Relationship Id="rId8" Type="http://schemas.openxmlformats.org/officeDocument/2006/relationships/customXml" Target="../ink/ink1550.xml"/><Relationship Id="rId142" Type="http://schemas.openxmlformats.org/officeDocument/2006/relationships/image" Target="../media/image1564.png"/><Relationship Id="rId184" Type="http://schemas.openxmlformats.org/officeDocument/2006/relationships/image" Target="../media/image1585.png"/><Relationship Id="rId391" Type="http://schemas.openxmlformats.org/officeDocument/2006/relationships/customXml" Target="../ink/ink1751.xml"/><Relationship Id="rId405" Type="http://schemas.openxmlformats.org/officeDocument/2006/relationships/customXml" Target="../ink/ink1758.xml"/><Relationship Id="rId447" Type="http://schemas.openxmlformats.org/officeDocument/2006/relationships/customXml" Target="../ink/ink1779.xml"/><Relationship Id="rId251" Type="http://schemas.openxmlformats.org/officeDocument/2006/relationships/customXml" Target="../ink/ink1681.xml"/><Relationship Id="rId489" Type="http://schemas.openxmlformats.org/officeDocument/2006/relationships/customXml" Target="../ink/ink1800.xml"/><Relationship Id="rId46" Type="http://schemas.openxmlformats.org/officeDocument/2006/relationships/customXml" Target="../ink/ink1569.xml"/><Relationship Id="rId293" Type="http://schemas.openxmlformats.org/officeDocument/2006/relationships/customXml" Target="../ink/ink1702.xml"/><Relationship Id="rId307" Type="http://schemas.openxmlformats.org/officeDocument/2006/relationships/customXml" Target="../ink/ink1709.xml"/><Relationship Id="rId349" Type="http://schemas.openxmlformats.org/officeDocument/2006/relationships/customXml" Target="../ink/ink1730.xml"/><Relationship Id="rId514" Type="http://schemas.openxmlformats.org/officeDocument/2006/relationships/image" Target="../media/image1750.png"/><Relationship Id="rId556" Type="http://schemas.openxmlformats.org/officeDocument/2006/relationships/image" Target="../media/image1771.png"/><Relationship Id="rId88" Type="http://schemas.openxmlformats.org/officeDocument/2006/relationships/customXml" Target="../ink/ink1590.xml"/><Relationship Id="rId111" Type="http://schemas.openxmlformats.org/officeDocument/2006/relationships/image" Target="../media/image1558.png"/><Relationship Id="rId153" Type="http://schemas.openxmlformats.org/officeDocument/2006/relationships/customXml" Target="../ink/ink1632.xml"/><Relationship Id="rId195" Type="http://schemas.openxmlformats.org/officeDocument/2006/relationships/customXml" Target="../ink/ink1653.xml"/><Relationship Id="rId209" Type="http://schemas.openxmlformats.org/officeDocument/2006/relationships/customXml" Target="../ink/ink1660.xml"/><Relationship Id="rId360" Type="http://schemas.openxmlformats.org/officeDocument/2006/relationships/image" Target="../media/image1673.png"/><Relationship Id="rId416" Type="http://schemas.openxmlformats.org/officeDocument/2006/relationships/image" Target="../media/image1701.png"/><Relationship Id="rId220" Type="http://schemas.openxmlformats.org/officeDocument/2006/relationships/image" Target="../media/image1603.png"/><Relationship Id="rId458" Type="http://schemas.openxmlformats.org/officeDocument/2006/relationships/image" Target="../media/image1722.png"/><Relationship Id="rId15" Type="http://schemas.openxmlformats.org/officeDocument/2006/relationships/image" Target="../media/image1510.png"/><Relationship Id="rId57" Type="http://schemas.openxmlformats.org/officeDocument/2006/relationships/image" Target="../media/image1531.png"/><Relationship Id="rId262" Type="http://schemas.openxmlformats.org/officeDocument/2006/relationships/image" Target="../media/image1624.png"/><Relationship Id="rId318" Type="http://schemas.openxmlformats.org/officeDocument/2006/relationships/image" Target="../media/image1652.png"/><Relationship Id="rId525" Type="http://schemas.openxmlformats.org/officeDocument/2006/relationships/customXml" Target="../ink/ink1818.xml"/><Relationship Id="rId99" Type="http://schemas.openxmlformats.org/officeDocument/2006/relationships/image" Target="../media/image1552.png"/><Relationship Id="rId122" Type="http://schemas.openxmlformats.org/officeDocument/2006/relationships/customXml" Target="../ink/ink1609.xml"/><Relationship Id="rId164" Type="http://schemas.openxmlformats.org/officeDocument/2006/relationships/image" Target="../media/image1575.png"/><Relationship Id="rId371" Type="http://schemas.openxmlformats.org/officeDocument/2006/relationships/customXml" Target="../ink/ink1741.xml"/><Relationship Id="rId427" Type="http://schemas.openxmlformats.org/officeDocument/2006/relationships/customXml" Target="../ink/ink1769.xml"/><Relationship Id="rId469" Type="http://schemas.openxmlformats.org/officeDocument/2006/relationships/customXml" Target="../ink/ink1790.xml"/><Relationship Id="rId26" Type="http://schemas.openxmlformats.org/officeDocument/2006/relationships/customXml" Target="../ink/ink1559.xml"/><Relationship Id="rId231" Type="http://schemas.openxmlformats.org/officeDocument/2006/relationships/customXml" Target="../ink/ink1671.xml"/><Relationship Id="rId273" Type="http://schemas.openxmlformats.org/officeDocument/2006/relationships/customXml" Target="../ink/ink1692.xml"/><Relationship Id="rId329" Type="http://schemas.openxmlformats.org/officeDocument/2006/relationships/customXml" Target="../ink/ink1720.xml"/><Relationship Id="rId480" Type="http://schemas.openxmlformats.org/officeDocument/2006/relationships/image" Target="../media/image1733.png"/><Relationship Id="rId536" Type="http://schemas.openxmlformats.org/officeDocument/2006/relationships/image" Target="../media/image1761.png"/><Relationship Id="rId68" Type="http://schemas.openxmlformats.org/officeDocument/2006/relationships/customXml" Target="../ink/ink1580.xml"/><Relationship Id="rId133" Type="http://schemas.openxmlformats.org/officeDocument/2006/relationships/customXml" Target="../ink/ink1620.xml"/><Relationship Id="rId175" Type="http://schemas.openxmlformats.org/officeDocument/2006/relationships/customXml" Target="../ink/ink1643.xml"/><Relationship Id="rId340" Type="http://schemas.openxmlformats.org/officeDocument/2006/relationships/image" Target="../media/image1663.png"/><Relationship Id="rId200" Type="http://schemas.openxmlformats.org/officeDocument/2006/relationships/image" Target="../media/image1593.png"/><Relationship Id="rId382" Type="http://schemas.openxmlformats.org/officeDocument/2006/relationships/image" Target="../media/image1684.png"/><Relationship Id="rId438" Type="http://schemas.openxmlformats.org/officeDocument/2006/relationships/image" Target="../media/image1712.png"/><Relationship Id="rId242" Type="http://schemas.openxmlformats.org/officeDocument/2006/relationships/image" Target="../media/image1614.png"/><Relationship Id="rId284" Type="http://schemas.openxmlformats.org/officeDocument/2006/relationships/image" Target="../media/image1635.png"/><Relationship Id="rId491" Type="http://schemas.openxmlformats.org/officeDocument/2006/relationships/customXml" Target="../ink/ink1801.xml"/><Relationship Id="rId505" Type="http://schemas.openxmlformats.org/officeDocument/2006/relationships/customXml" Target="../ink/ink1808.xml"/><Relationship Id="rId37" Type="http://schemas.openxmlformats.org/officeDocument/2006/relationships/image" Target="../media/image1521.png"/><Relationship Id="rId79" Type="http://schemas.openxmlformats.org/officeDocument/2006/relationships/image" Target="../media/image1542.png"/><Relationship Id="rId102" Type="http://schemas.openxmlformats.org/officeDocument/2006/relationships/customXml" Target="../ink/ink1597.xml"/><Relationship Id="rId144" Type="http://schemas.openxmlformats.org/officeDocument/2006/relationships/image" Target="../media/image1565.png"/><Relationship Id="rId547" Type="http://schemas.openxmlformats.org/officeDocument/2006/relationships/customXml" Target="../ink/ink1829.xml"/><Relationship Id="rId90" Type="http://schemas.openxmlformats.org/officeDocument/2006/relationships/customXml" Target="../ink/ink1591.xml"/><Relationship Id="rId186" Type="http://schemas.openxmlformats.org/officeDocument/2006/relationships/image" Target="../media/image1586.png"/><Relationship Id="rId351" Type="http://schemas.openxmlformats.org/officeDocument/2006/relationships/customXml" Target="../ink/ink1731.xml"/><Relationship Id="rId393" Type="http://schemas.openxmlformats.org/officeDocument/2006/relationships/customXml" Target="../ink/ink1752.xml"/><Relationship Id="rId407" Type="http://schemas.openxmlformats.org/officeDocument/2006/relationships/customXml" Target="../ink/ink1759.xml"/><Relationship Id="rId449" Type="http://schemas.openxmlformats.org/officeDocument/2006/relationships/customXml" Target="../ink/ink1780.xml"/><Relationship Id="rId211" Type="http://schemas.openxmlformats.org/officeDocument/2006/relationships/customXml" Target="../ink/ink1661.xml"/><Relationship Id="rId253" Type="http://schemas.openxmlformats.org/officeDocument/2006/relationships/customXml" Target="../ink/ink1682.xml"/><Relationship Id="rId295" Type="http://schemas.openxmlformats.org/officeDocument/2006/relationships/customXml" Target="../ink/ink1703.xml"/><Relationship Id="rId309" Type="http://schemas.openxmlformats.org/officeDocument/2006/relationships/customXml" Target="../ink/ink1710.xml"/><Relationship Id="rId460" Type="http://schemas.openxmlformats.org/officeDocument/2006/relationships/image" Target="../media/image1723.png"/><Relationship Id="rId516" Type="http://schemas.openxmlformats.org/officeDocument/2006/relationships/image" Target="../media/image1751.png"/><Relationship Id="rId48" Type="http://schemas.openxmlformats.org/officeDocument/2006/relationships/customXml" Target="../ink/ink1570.xml"/><Relationship Id="rId113" Type="http://schemas.openxmlformats.org/officeDocument/2006/relationships/image" Target="../media/image1559.png"/><Relationship Id="rId320" Type="http://schemas.openxmlformats.org/officeDocument/2006/relationships/image" Target="../media/image1653.png"/><Relationship Id="rId155" Type="http://schemas.openxmlformats.org/officeDocument/2006/relationships/customXml" Target="../ink/ink1633.xml"/><Relationship Id="rId197" Type="http://schemas.openxmlformats.org/officeDocument/2006/relationships/customXml" Target="../ink/ink1654.xml"/><Relationship Id="rId362" Type="http://schemas.openxmlformats.org/officeDocument/2006/relationships/image" Target="../media/image1674.png"/><Relationship Id="rId418" Type="http://schemas.openxmlformats.org/officeDocument/2006/relationships/image" Target="../media/image1702.png"/><Relationship Id="rId222" Type="http://schemas.openxmlformats.org/officeDocument/2006/relationships/image" Target="../media/image1604.png"/><Relationship Id="rId264" Type="http://schemas.openxmlformats.org/officeDocument/2006/relationships/image" Target="../media/image1625.png"/><Relationship Id="rId471" Type="http://schemas.openxmlformats.org/officeDocument/2006/relationships/customXml" Target="../ink/ink1791.xml"/><Relationship Id="rId17" Type="http://schemas.openxmlformats.org/officeDocument/2006/relationships/image" Target="../media/image1511.png"/><Relationship Id="rId59" Type="http://schemas.openxmlformats.org/officeDocument/2006/relationships/image" Target="../media/image1532.png"/><Relationship Id="rId124" Type="http://schemas.openxmlformats.org/officeDocument/2006/relationships/customXml" Target="../ink/ink1611.xml"/><Relationship Id="rId527" Type="http://schemas.openxmlformats.org/officeDocument/2006/relationships/customXml" Target="../ink/ink1819.xml"/><Relationship Id="rId70" Type="http://schemas.openxmlformats.org/officeDocument/2006/relationships/customXml" Target="../ink/ink1581.xml"/><Relationship Id="rId166" Type="http://schemas.openxmlformats.org/officeDocument/2006/relationships/image" Target="../media/image1576.png"/><Relationship Id="rId331" Type="http://schemas.openxmlformats.org/officeDocument/2006/relationships/customXml" Target="../ink/ink1721.xml"/><Relationship Id="rId373" Type="http://schemas.openxmlformats.org/officeDocument/2006/relationships/customXml" Target="../ink/ink1742.xml"/><Relationship Id="rId429" Type="http://schemas.openxmlformats.org/officeDocument/2006/relationships/customXml" Target="../ink/ink1770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672.xml"/><Relationship Id="rId440" Type="http://schemas.openxmlformats.org/officeDocument/2006/relationships/image" Target="../media/image1713.png"/><Relationship Id="rId28" Type="http://schemas.openxmlformats.org/officeDocument/2006/relationships/customXml" Target="../ink/ink1560.xml"/><Relationship Id="rId275" Type="http://schemas.openxmlformats.org/officeDocument/2006/relationships/customXml" Target="../ink/ink1693.xml"/><Relationship Id="rId300" Type="http://schemas.openxmlformats.org/officeDocument/2006/relationships/image" Target="../media/image1643.png"/><Relationship Id="rId482" Type="http://schemas.openxmlformats.org/officeDocument/2006/relationships/image" Target="../media/image1734.png"/><Relationship Id="rId538" Type="http://schemas.openxmlformats.org/officeDocument/2006/relationships/image" Target="../media/image1762.png"/><Relationship Id="rId81" Type="http://schemas.openxmlformats.org/officeDocument/2006/relationships/image" Target="../media/image1543.png"/><Relationship Id="rId135" Type="http://schemas.openxmlformats.org/officeDocument/2006/relationships/customXml" Target="../ink/ink1622.xml"/><Relationship Id="rId177" Type="http://schemas.openxmlformats.org/officeDocument/2006/relationships/customXml" Target="../ink/ink1644.xml"/><Relationship Id="rId342" Type="http://schemas.openxmlformats.org/officeDocument/2006/relationships/image" Target="../media/image1664.png"/><Relationship Id="rId384" Type="http://schemas.openxmlformats.org/officeDocument/2006/relationships/image" Target="../media/image1685.png"/><Relationship Id="rId202" Type="http://schemas.openxmlformats.org/officeDocument/2006/relationships/image" Target="../media/image1594.png"/><Relationship Id="rId244" Type="http://schemas.openxmlformats.org/officeDocument/2006/relationships/image" Target="../media/image1615.png"/><Relationship Id="rId39" Type="http://schemas.openxmlformats.org/officeDocument/2006/relationships/image" Target="../media/image1522.png"/><Relationship Id="rId286" Type="http://schemas.openxmlformats.org/officeDocument/2006/relationships/image" Target="../media/image1636.png"/><Relationship Id="rId451" Type="http://schemas.openxmlformats.org/officeDocument/2006/relationships/customXml" Target="../ink/ink1781.xml"/><Relationship Id="rId493" Type="http://schemas.openxmlformats.org/officeDocument/2006/relationships/customXml" Target="../ink/ink1802.xml"/><Relationship Id="rId507" Type="http://schemas.openxmlformats.org/officeDocument/2006/relationships/customXml" Target="../ink/ink1809.xml"/><Relationship Id="rId549" Type="http://schemas.openxmlformats.org/officeDocument/2006/relationships/customXml" Target="../ink/ink1830.xml"/><Relationship Id="rId50" Type="http://schemas.openxmlformats.org/officeDocument/2006/relationships/customXml" Target="../ink/ink1571.xml"/><Relationship Id="rId104" Type="http://schemas.openxmlformats.org/officeDocument/2006/relationships/customXml" Target="../ink/ink1598.xml"/><Relationship Id="rId146" Type="http://schemas.openxmlformats.org/officeDocument/2006/relationships/image" Target="../media/image1566.png"/><Relationship Id="rId188" Type="http://schemas.openxmlformats.org/officeDocument/2006/relationships/image" Target="../media/image1587.png"/><Relationship Id="rId311" Type="http://schemas.openxmlformats.org/officeDocument/2006/relationships/customXml" Target="../ink/ink1711.xml"/><Relationship Id="rId353" Type="http://schemas.openxmlformats.org/officeDocument/2006/relationships/customXml" Target="../ink/ink1732.xml"/><Relationship Id="rId395" Type="http://schemas.openxmlformats.org/officeDocument/2006/relationships/customXml" Target="../ink/ink1753.xml"/><Relationship Id="rId409" Type="http://schemas.openxmlformats.org/officeDocument/2006/relationships/customXml" Target="../ink/ink1760.xml"/><Relationship Id="rId92" Type="http://schemas.openxmlformats.org/officeDocument/2006/relationships/customXml" Target="../ink/ink1592.xml"/><Relationship Id="rId213" Type="http://schemas.openxmlformats.org/officeDocument/2006/relationships/customXml" Target="../ink/ink1662.xml"/><Relationship Id="rId420" Type="http://schemas.openxmlformats.org/officeDocument/2006/relationships/image" Target="../media/image1703.png"/><Relationship Id="rId255" Type="http://schemas.openxmlformats.org/officeDocument/2006/relationships/customXml" Target="../ink/ink1683.xml"/><Relationship Id="rId297" Type="http://schemas.openxmlformats.org/officeDocument/2006/relationships/customXml" Target="../ink/ink1704.xml"/><Relationship Id="rId462" Type="http://schemas.openxmlformats.org/officeDocument/2006/relationships/image" Target="../media/image1724.png"/><Relationship Id="rId518" Type="http://schemas.openxmlformats.org/officeDocument/2006/relationships/image" Target="../media/image1752.png"/><Relationship Id="rId115" Type="http://schemas.openxmlformats.org/officeDocument/2006/relationships/image" Target="../media/image1560.png"/><Relationship Id="rId157" Type="http://schemas.openxmlformats.org/officeDocument/2006/relationships/customXml" Target="../ink/ink1634.xml"/><Relationship Id="rId322" Type="http://schemas.openxmlformats.org/officeDocument/2006/relationships/image" Target="../media/image1654.png"/><Relationship Id="rId364" Type="http://schemas.openxmlformats.org/officeDocument/2006/relationships/image" Target="../media/image1675.png"/><Relationship Id="rId61" Type="http://schemas.openxmlformats.org/officeDocument/2006/relationships/image" Target="../media/image1533.png"/><Relationship Id="rId199" Type="http://schemas.openxmlformats.org/officeDocument/2006/relationships/customXml" Target="../ink/ink1655.xml"/><Relationship Id="rId19" Type="http://schemas.openxmlformats.org/officeDocument/2006/relationships/image" Target="../media/image1512.png"/><Relationship Id="rId224" Type="http://schemas.openxmlformats.org/officeDocument/2006/relationships/image" Target="../media/image1605.png"/><Relationship Id="rId266" Type="http://schemas.openxmlformats.org/officeDocument/2006/relationships/image" Target="../media/image1626.png"/><Relationship Id="rId431" Type="http://schemas.openxmlformats.org/officeDocument/2006/relationships/customXml" Target="../ink/ink1771.xml"/><Relationship Id="rId473" Type="http://schemas.openxmlformats.org/officeDocument/2006/relationships/customXml" Target="../ink/ink1792.xml"/><Relationship Id="rId529" Type="http://schemas.openxmlformats.org/officeDocument/2006/relationships/customXml" Target="../ink/ink1820.xml"/><Relationship Id="rId30" Type="http://schemas.openxmlformats.org/officeDocument/2006/relationships/customXml" Target="../ink/ink1561.xml"/><Relationship Id="rId126" Type="http://schemas.openxmlformats.org/officeDocument/2006/relationships/customXml" Target="../ink/ink1613.xml"/><Relationship Id="rId168" Type="http://schemas.openxmlformats.org/officeDocument/2006/relationships/image" Target="../media/image1577.png"/><Relationship Id="rId333" Type="http://schemas.openxmlformats.org/officeDocument/2006/relationships/customXml" Target="../ink/ink1722.xml"/><Relationship Id="rId540" Type="http://schemas.openxmlformats.org/officeDocument/2006/relationships/image" Target="../media/image1763.png"/><Relationship Id="rId72" Type="http://schemas.openxmlformats.org/officeDocument/2006/relationships/customXml" Target="../ink/ink1582.xml"/><Relationship Id="rId375" Type="http://schemas.openxmlformats.org/officeDocument/2006/relationships/customXml" Target="../ink/ink1743.xml"/><Relationship Id="rId3" Type="http://schemas.openxmlformats.org/officeDocument/2006/relationships/image" Target="../media/image1504.png"/><Relationship Id="rId235" Type="http://schemas.openxmlformats.org/officeDocument/2006/relationships/customXml" Target="../ink/ink1673.xml"/><Relationship Id="rId277" Type="http://schemas.openxmlformats.org/officeDocument/2006/relationships/customXml" Target="../ink/ink1694.xml"/><Relationship Id="rId400" Type="http://schemas.openxmlformats.org/officeDocument/2006/relationships/image" Target="../media/image1693.png"/><Relationship Id="rId442" Type="http://schemas.openxmlformats.org/officeDocument/2006/relationships/image" Target="../media/image1714.png"/><Relationship Id="rId484" Type="http://schemas.openxmlformats.org/officeDocument/2006/relationships/image" Target="../media/image1735.png"/><Relationship Id="rId137" Type="http://schemas.openxmlformats.org/officeDocument/2006/relationships/customXml" Target="../ink/ink1624.xml"/><Relationship Id="rId302" Type="http://schemas.openxmlformats.org/officeDocument/2006/relationships/image" Target="../media/image1644.png"/><Relationship Id="rId344" Type="http://schemas.openxmlformats.org/officeDocument/2006/relationships/image" Target="../media/image1665.png"/><Relationship Id="rId41" Type="http://schemas.openxmlformats.org/officeDocument/2006/relationships/image" Target="../media/image1523.png"/><Relationship Id="rId83" Type="http://schemas.openxmlformats.org/officeDocument/2006/relationships/image" Target="../media/image1544.png"/><Relationship Id="rId179" Type="http://schemas.openxmlformats.org/officeDocument/2006/relationships/customXml" Target="../ink/ink1645.xml"/><Relationship Id="rId386" Type="http://schemas.openxmlformats.org/officeDocument/2006/relationships/image" Target="../media/image1686.png"/><Relationship Id="rId551" Type="http://schemas.openxmlformats.org/officeDocument/2006/relationships/customXml" Target="../ink/ink1831.xml"/><Relationship Id="rId190" Type="http://schemas.openxmlformats.org/officeDocument/2006/relationships/image" Target="../media/image1588.png"/><Relationship Id="rId204" Type="http://schemas.openxmlformats.org/officeDocument/2006/relationships/image" Target="../media/image1595.png"/><Relationship Id="rId246" Type="http://schemas.openxmlformats.org/officeDocument/2006/relationships/image" Target="../media/image1616.png"/><Relationship Id="rId288" Type="http://schemas.openxmlformats.org/officeDocument/2006/relationships/image" Target="../media/image1637.png"/><Relationship Id="rId411" Type="http://schemas.openxmlformats.org/officeDocument/2006/relationships/customXml" Target="../ink/ink1761.xml"/><Relationship Id="rId453" Type="http://schemas.openxmlformats.org/officeDocument/2006/relationships/customXml" Target="../ink/ink1782.xml"/><Relationship Id="rId509" Type="http://schemas.openxmlformats.org/officeDocument/2006/relationships/customXml" Target="../ink/ink1810.xml"/><Relationship Id="rId106" Type="http://schemas.openxmlformats.org/officeDocument/2006/relationships/customXml" Target="../ink/ink1599.xml"/><Relationship Id="rId313" Type="http://schemas.openxmlformats.org/officeDocument/2006/relationships/customXml" Target="../ink/ink1712.xml"/><Relationship Id="rId495" Type="http://schemas.openxmlformats.org/officeDocument/2006/relationships/customXml" Target="../ink/ink1803.xml"/><Relationship Id="rId10" Type="http://schemas.openxmlformats.org/officeDocument/2006/relationships/customXml" Target="../ink/ink1551.xml"/><Relationship Id="rId52" Type="http://schemas.openxmlformats.org/officeDocument/2006/relationships/customXml" Target="../ink/ink1572.xml"/><Relationship Id="rId94" Type="http://schemas.openxmlformats.org/officeDocument/2006/relationships/customXml" Target="../ink/ink1593.xml"/><Relationship Id="rId148" Type="http://schemas.openxmlformats.org/officeDocument/2006/relationships/image" Target="../media/image1567.png"/><Relationship Id="rId355" Type="http://schemas.openxmlformats.org/officeDocument/2006/relationships/customXml" Target="../ink/ink1733.xml"/><Relationship Id="rId397" Type="http://schemas.openxmlformats.org/officeDocument/2006/relationships/customXml" Target="../ink/ink1754.xml"/><Relationship Id="rId520" Type="http://schemas.openxmlformats.org/officeDocument/2006/relationships/image" Target="../media/image1753.png"/><Relationship Id="rId215" Type="http://schemas.openxmlformats.org/officeDocument/2006/relationships/customXml" Target="../ink/ink1663.xml"/><Relationship Id="rId257" Type="http://schemas.openxmlformats.org/officeDocument/2006/relationships/customXml" Target="../ink/ink1684.xml"/><Relationship Id="rId422" Type="http://schemas.openxmlformats.org/officeDocument/2006/relationships/image" Target="../media/image1704.png"/><Relationship Id="rId464" Type="http://schemas.openxmlformats.org/officeDocument/2006/relationships/image" Target="../media/image1725.png"/><Relationship Id="rId299" Type="http://schemas.openxmlformats.org/officeDocument/2006/relationships/customXml" Target="../ink/ink1705.xml"/><Relationship Id="rId63" Type="http://schemas.openxmlformats.org/officeDocument/2006/relationships/image" Target="../media/image1534.png"/><Relationship Id="rId159" Type="http://schemas.openxmlformats.org/officeDocument/2006/relationships/customXml" Target="../ink/ink1635.xml"/><Relationship Id="rId366" Type="http://schemas.openxmlformats.org/officeDocument/2006/relationships/image" Target="../media/image1676.png"/><Relationship Id="rId226" Type="http://schemas.openxmlformats.org/officeDocument/2006/relationships/image" Target="../media/image1606.png"/><Relationship Id="rId433" Type="http://schemas.openxmlformats.org/officeDocument/2006/relationships/customXml" Target="../ink/ink1772.xml"/><Relationship Id="rId74" Type="http://schemas.openxmlformats.org/officeDocument/2006/relationships/customXml" Target="../ink/ink1583.xml"/><Relationship Id="rId377" Type="http://schemas.openxmlformats.org/officeDocument/2006/relationships/customXml" Target="../ink/ink1744.xml"/><Relationship Id="rId500" Type="http://schemas.openxmlformats.org/officeDocument/2006/relationships/image" Target="../media/image1743.png"/><Relationship Id="rId5" Type="http://schemas.openxmlformats.org/officeDocument/2006/relationships/image" Target="../media/image1505.png"/><Relationship Id="rId237" Type="http://schemas.openxmlformats.org/officeDocument/2006/relationships/customXml" Target="../ink/ink1674.xml"/><Relationship Id="rId444" Type="http://schemas.openxmlformats.org/officeDocument/2006/relationships/image" Target="../media/image1715.png"/><Relationship Id="rId290" Type="http://schemas.openxmlformats.org/officeDocument/2006/relationships/image" Target="../media/image1638.png"/><Relationship Id="rId304" Type="http://schemas.openxmlformats.org/officeDocument/2006/relationships/image" Target="../media/image1645.png"/><Relationship Id="rId388" Type="http://schemas.openxmlformats.org/officeDocument/2006/relationships/image" Target="../media/image1687.png"/><Relationship Id="rId511" Type="http://schemas.openxmlformats.org/officeDocument/2006/relationships/customXml" Target="../ink/ink1811.xml"/><Relationship Id="rId85" Type="http://schemas.openxmlformats.org/officeDocument/2006/relationships/image" Target="../media/image1545.png"/><Relationship Id="rId150" Type="http://schemas.openxmlformats.org/officeDocument/2006/relationships/image" Target="../media/image1568.png"/><Relationship Id="rId248" Type="http://schemas.openxmlformats.org/officeDocument/2006/relationships/image" Target="../media/image1617.png"/><Relationship Id="rId455" Type="http://schemas.openxmlformats.org/officeDocument/2006/relationships/customXml" Target="../ink/ink1783.xml"/><Relationship Id="rId12" Type="http://schemas.openxmlformats.org/officeDocument/2006/relationships/customXml" Target="../ink/ink1552.xml"/><Relationship Id="rId108" Type="http://schemas.openxmlformats.org/officeDocument/2006/relationships/customXml" Target="../ink/ink1600.xml"/><Relationship Id="rId315" Type="http://schemas.openxmlformats.org/officeDocument/2006/relationships/customXml" Target="../ink/ink1713.xml"/><Relationship Id="rId522" Type="http://schemas.openxmlformats.org/officeDocument/2006/relationships/image" Target="../media/image17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/>
            </a:br>
            <a:r>
              <a:rPr lang="en-US" sz="4400"/>
              <a:t>Diels-Alder: Stereochemistry</a:t>
            </a:r>
            <a:br>
              <a:rPr lang="en-US" sz="4400"/>
            </a:br>
            <a:br>
              <a:rPr lang="en-US" sz="4400"/>
            </a:br>
            <a:r>
              <a:rPr lang="en-US" sz="4400"/>
              <a:t>Practice with Diels-Alder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4/10/2023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06BF-37EE-0FC1-B1AB-9F075887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5228"/>
            <a:ext cx="11353800" cy="1325563"/>
          </a:xfrm>
        </p:spPr>
        <p:txBody>
          <a:bodyPr/>
          <a:lstStyle/>
          <a:p>
            <a:r>
              <a:rPr lang="en-US"/>
              <a:t>Aldose Sugars									(24.3)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560D9-9F43-3056-D322-E8DBEF54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036"/>
            <a:ext cx="7643858" cy="2476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05796-03BF-011C-82A6-75E2508B2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6073"/>
            <a:ext cx="12192000" cy="24619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AC36B4-5FC5-5EFA-E911-163605A53390}"/>
              </a:ext>
            </a:extLst>
          </p:cNvPr>
          <p:cNvCxnSpPr/>
          <p:nvPr/>
        </p:nvCxnSpPr>
        <p:spPr>
          <a:xfrm>
            <a:off x="0" y="32735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00B207-E84C-EEF6-C52C-6FA5F5B026F7}"/>
              </a:ext>
            </a:extLst>
          </p:cNvPr>
          <p:cNvGrpSpPr/>
          <p:nvPr/>
        </p:nvGrpSpPr>
        <p:grpSpPr>
          <a:xfrm>
            <a:off x="8499541" y="893541"/>
            <a:ext cx="2116440" cy="409680"/>
            <a:chOff x="8499541" y="893541"/>
            <a:chExt cx="21164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F276393-147E-58B1-0C75-0E8010A4612A}"/>
                    </a:ext>
                  </a:extLst>
                </p14:cNvPr>
                <p14:cNvContentPartPr/>
                <p14:nvPr/>
              </p14:nvContentPartPr>
              <p14:xfrm>
                <a:off x="8499541" y="893541"/>
                <a:ext cx="140400" cy="29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F276393-147E-58B1-0C75-0E8010A461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90541" y="884541"/>
                  <a:ext cx="158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28CB77-37C0-7AF4-C635-849151F1E23D}"/>
                    </a:ext>
                  </a:extLst>
                </p14:cNvPr>
                <p14:cNvContentPartPr/>
                <p14:nvPr/>
              </p14:nvContentPartPr>
              <p14:xfrm>
                <a:off x="8522941" y="1081461"/>
                <a:ext cx="155520" cy="30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28CB77-37C0-7AF4-C635-849151F1E2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13941" y="1072461"/>
                  <a:ext cx="173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824E4B-CF7E-EB59-7DA5-E71D96B4AF35}"/>
                    </a:ext>
                  </a:extLst>
                </p14:cNvPr>
                <p14:cNvContentPartPr/>
                <p14:nvPr/>
              </p14:nvContentPartPr>
              <p14:xfrm>
                <a:off x="8742901" y="909741"/>
                <a:ext cx="199800" cy="250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824E4B-CF7E-EB59-7DA5-E71D96B4AF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33901" y="900741"/>
                  <a:ext cx="217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C4B3A2-48DC-F252-A47E-79560CE97840}"/>
                    </a:ext>
                  </a:extLst>
                </p14:cNvPr>
                <p14:cNvContentPartPr/>
                <p14:nvPr/>
              </p14:nvContentPartPr>
              <p14:xfrm>
                <a:off x="8972941" y="990741"/>
                <a:ext cx="135360" cy="168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C4B3A2-48DC-F252-A47E-79560CE978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63941" y="981741"/>
                  <a:ext cx="153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F7D0C8-3824-6909-F00E-5B0B26EEC83F}"/>
                    </a:ext>
                  </a:extLst>
                </p14:cNvPr>
                <p14:cNvContentPartPr/>
                <p14:nvPr/>
              </p14:nvContentPartPr>
              <p14:xfrm>
                <a:off x="9231061" y="1026381"/>
                <a:ext cx="138600" cy="276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F7D0C8-3824-6909-F00E-5B0B26EEC8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22084" y="1017369"/>
                  <a:ext cx="156194" cy="29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C151B6-8560-3137-4563-3307E71D517A}"/>
                    </a:ext>
                  </a:extLst>
                </p14:cNvPr>
                <p14:cNvContentPartPr/>
                <p14:nvPr/>
              </p14:nvContentPartPr>
              <p14:xfrm>
                <a:off x="9411781" y="1045101"/>
                <a:ext cx="112680" cy="10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C151B6-8560-3137-4563-3307E71D51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02781" y="1036101"/>
                  <a:ext cx="130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D6D6B5-8C6C-D3D9-9F39-E4D156E67C17}"/>
                    </a:ext>
                  </a:extLst>
                </p14:cNvPr>
                <p14:cNvContentPartPr/>
                <p14:nvPr/>
              </p14:nvContentPartPr>
              <p14:xfrm>
                <a:off x="9592141" y="1002981"/>
                <a:ext cx="145080" cy="16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D6D6B5-8C6C-D3D9-9F39-E4D156E67C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83163" y="993981"/>
                  <a:ext cx="162676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B0AA2A-B01F-A420-6D4D-415CB22A7E16}"/>
                    </a:ext>
                  </a:extLst>
                </p14:cNvPr>
                <p14:cNvContentPartPr/>
                <p14:nvPr/>
              </p14:nvContentPartPr>
              <p14:xfrm>
                <a:off x="9833341" y="894981"/>
                <a:ext cx="53640" cy="258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B0AA2A-B01F-A420-6D4D-415CB22A7E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24341" y="885994"/>
                  <a:ext cx="71280" cy="276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933499-6E4A-3B95-A2B3-E5B2524E7586}"/>
                    </a:ext>
                  </a:extLst>
                </p14:cNvPr>
                <p14:cNvContentPartPr/>
                <p14:nvPr/>
              </p14:nvContentPartPr>
              <p14:xfrm>
                <a:off x="9817861" y="995061"/>
                <a:ext cx="246960" cy="20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933499-6E4A-3B95-A2B3-E5B2524E75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08874" y="986045"/>
                  <a:ext cx="264574" cy="224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A8F2006-DA70-1225-0506-BC00EBD9827C}"/>
                    </a:ext>
                  </a:extLst>
                </p14:cNvPr>
                <p14:cNvContentPartPr/>
                <p14:nvPr/>
              </p14:nvContentPartPr>
              <p14:xfrm>
                <a:off x="10126381" y="1042581"/>
                <a:ext cx="359640" cy="168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A8F2006-DA70-1225-0506-BC00EBD982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17381" y="1033600"/>
                  <a:ext cx="377280" cy="186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154F20-CD3A-78D2-E802-BD6A0E903432}"/>
                    </a:ext>
                  </a:extLst>
                </p14:cNvPr>
                <p14:cNvContentPartPr/>
                <p14:nvPr/>
              </p14:nvContentPartPr>
              <p14:xfrm>
                <a:off x="10520221" y="1050141"/>
                <a:ext cx="95760" cy="19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54F20-CD3A-78D2-E802-BD6A0E9034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11221" y="1041141"/>
                  <a:ext cx="113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53C350-4A02-DCAA-087E-5C1564135312}"/>
                    </a:ext>
                  </a:extLst>
                </p14:cNvPr>
                <p14:cNvContentPartPr/>
                <p14:nvPr/>
              </p14:nvContentPartPr>
              <p14:xfrm>
                <a:off x="10137181" y="982821"/>
                <a:ext cx="147600" cy="87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53C350-4A02-DCAA-087E-5C15641353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28181" y="973784"/>
                  <a:ext cx="165240" cy="1051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A2567A2-78B5-1784-B09A-EDB222D83FFA}"/>
              </a:ext>
            </a:extLst>
          </p:cNvPr>
          <p:cNvGrpSpPr/>
          <p:nvPr/>
        </p:nvGrpSpPr>
        <p:grpSpPr>
          <a:xfrm>
            <a:off x="8320981" y="1629381"/>
            <a:ext cx="447480" cy="430560"/>
            <a:chOff x="8320981" y="1629381"/>
            <a:chExt cx="44748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B29A79-58EA-9370-BFAB-9EF47E925E42}"/>
                    </a:ext>
                  </a:extLst>
                </p14:cNvPr>
                <p14:cNvContentPartPr/>
                <p14:nvPr/>
              </p14:nvContentPartPr>
              <p14:xfrm>
                <a:off x="8320981" y="1629381"/>
                <a:ext cx="102600" cy="430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B29A79-58EA-9370-BFAB-9EF47E925E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11949" y="1620381"/>
                  <a:ext cx="120302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7DF339-B927-F71F-FBA2-103A0755C073}"/>
                    </a:ext>
                  </a:extLst>
                </p14:cNvPr>
                <p14:cNvContentPartPr/>
                <p14:nvPr/>
              </p14:nvContentPartPr>
              <p14:xfrm>
                <a:off x="8617261" y="1694541"/>
                <a:ext cx="30240" cy="291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7DF339-B927-F71F-FBA2-103A0755C07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08261" y="1685541"/>
                  <a:ext cx="47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367A3C-CE64-FEB0-9CE8-8CBE2FF55DB8}"/>
                    </a:ext>
                  </a:extLst>
                </p14:cNvPr>
                <p14:cNvContentPartPr/>
                <p14:nvPr/>
              </p14:nvContentPartPr>
              <p14:xfrm>
                <a:off x="8560741" y="1860501"/>
                <a:ext cx="207720" cy="45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367A3C-CE64-FEB0-9CE8-8CBE2FF55D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51757" y="1851501"/>
                  <a:ext cx="225329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13F5EB8-620A-11E5-3A31-D6E59D825244}"/>
                  </a:ext>
                </a:extLst>
              </p14:cNvPr>
              <p14:cNvContentPartPr/>
              <p14:nvPr/>
            </p14:nvContentPartPr>
            <p14:xfrm>
              <a:off x="9145381" y="1690941"/>
              <a:ext cx="228240" cy="298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13F5EB8-620A-11E5-3A31-D6E59D82524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36395" y="1681941"/>
                <a:ext cx="245852" cy="3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295DCC38-4A21-2E43-DDBF-10219091504F}"/>
              </a:ext>
            </a:extLst>
          </p:cNvPr>
          <p:cNvGrpSpPr/>
          <p:nvPr/>
        </p:nvGrpSpPr>
        <p:grpSpPr>
          <a:xfrm>
            <a:off x="9809941" y="1748541"/>
            <a:ext cx="1636560" cy="255240"/>
            <a:chOff x="9809941" y="1748541"/>
            <a:chExt cx="163656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2D4A06C-A880-A5B0-DF59-E7E493012722}"/>
                    </a:ext>
                  </a:extLst>
                </p14:cNvPr>
                <p14:cNvContentPartPr/>
                <p14:nvPr/>
              </p14:nvContentPartPr>
              <p14:xfrm>
                <a:off x="9809941" y="1815501"/>
                <a:ext cx="86040" cy="133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2D4A06C-A880-A5B0-DF59-E7E4930127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00941" y="1806525"/>
                  <a:ext cx="103680" cy="151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78131C5-D161-C29B-809B-1A9F571E6E1E}"/>
                    </a:ext>
                  </a:extLst>
                </p14:cNvPr>
                <p14:cNvContentPartPr/>
                <p14:nvPr/>
              </p14:nvContentPartPr>
              <p14:xfrm>
                <a:off x="9982021" y="1813701"/>
                <a:ext cx="151200" cy="137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78131C5-D161-C29B-809B-1A9F571E6E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73021" y="1804701"/>
                  <a:ext cx="168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96117B-58B6-7D6C-8BA8-6482FE60D232}"/>
                    </a:ext>
                  </a:extLst>
                </p14:cNvPr>
                <p14:cNvContentPartPr/>
                <p14:nvPr/>
              </p14:nvContentPartPr>
              <p14:xfrm>
                <a:off x="10206661" y="1837461"/>
                <a:ext cx="113400" cy="10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96117B-58B6-7D6C-8BA8-6482FE60D2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97689" y="1828461"/>
                  <a:ext cx="130984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6A8189C-BB43-01F1-D801-3D57AF9F0276}"/>
                    </a:ext>
                  </a:extLst>
                </p14:cNvPr>
                <p14:cNvContentPartPr/>
                <p14:nvPr/>
              </p14:nvContentPartPr>
              <p14:xfrm>
                <a:off x="10373701" y="1812981"/>
                <a:ext cx="189360" cy="115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6A8189C-BB43-01F1-D801-3D57AF9F02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64701" y="1803953"/>
                  <a:ext cx="207000" cy="133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E29869-1436-8003-4081-36BE135334CE}"/>
                    </a:ext>
                  </a:extLst>
                </p14:cNvPr>
                <p14:cNvContentPartPr/>
                <p14:nvPr/>
              </p14:nvContentPartPr>
              <p14:xfrm>
                <a:off x="10636861" y="1751781"/>
                <a:ext cx="110160" cy="252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E29869-1436-8003-4081-36BE135334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27890" y="1742768"/>
                  <a:ext cx="127743" cy="269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40B6856-4399-4C46-0EE1-0C915A1D582E}"/>
                    </a:ext>
                  </a:extLst>
                </p14:cNvPr>
                <p14:cNvContentPartPr/>
                <p14:nvPr/>
              </p14:nvContentPartPr>
              <p14:xfrm>
                <a:off x="10754581" y="1787781"/>
                <a:ext cx="136080" cy="150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40B6856-4399-4C46-0EE1-0C915A1D58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45581" y="1778781"/>
                  <a:ext cx="153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413E9A-BFEE-7C22-747A-C0A5D003211E}"/>
                    </a:ext>
                  </a:extLst>
                </p14:cNvPr>
                <p14:cNvContentPartPr/>
                <p14:nvPr/>
              </p14:nvContentPartPr>
              <p14:xfrm>
                <a:off x="10917661" y="1787781"/>
                <a:ext cx="324360" cy="150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413E9A-BFEE-7C22-747A-C0A5D00321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08661" y="1778781"/>
                  <a:ext cx="342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192454-674C-9E98-BBCE-F62C89F78C31}"/>
                    </a:ext>
                  </a:extLst>
                </p14:cNvPr>
                <p14:cNvContentPartPr/>
                <p14:nvPr/>
              </p14:nvContentPartPr>
              <p14:xfrm>
                <a:off x="11284861" y="1748541"/>
                <a:ext cx="161640" cy="13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192454-674C-9E98-BBCE-F62C89F78C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75841" y="1739541"/>
                  <a:ext cx="179319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68EF934-E54A-A824-6508-D26749626CB6}"/>
              </a:ext>
            </a:extLst>
          </p:cNvPr>
          <p:cNvGrpSpPr/>
          <p:nvPr/>
        </p:nvGrpSpPr>
        <p:grpSpPr>
          <a:xfrm>
            <a:off x="8726341" y="2225541"/>
            <a:ext cx="394920" cy="369720"/>
            <a:chOff x="8726341" y="2225541"/>
            <a:chExt cx="39492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F55675B-221F-49F0-D822-A276AF703FC2}"/>
                    </a:ext>
                  </a:extLst>
                </p14:cNvPr>
                <p14:cNvContentPartPr/>
                <p14:nvPr/>
              </p14:nvContentPartPr>
              <p14:xfrm>
                <a:off x="8726341" y="2376381"/>
                <a:ext cx="111240" cy="169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F55675B-221F-49F0-D822-A276AF703F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17370" y="2367362"/>
                  <a:ext cx="128823" cy="187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06C3874-410E-4C0E-E249-CB6783C5104E}"/>
                    </a:ext>
                  </a:extLst>
                </p14:cNvPr>
                <p14:cNvContentPartPr/>
                <p14:nvPr/>
              </p14:nvContentPartPr>
              <p14:xfrm>
                <a:off x="8947381" y="2225541"/>
                <a:ext cx="64080" cy="369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06C3874-410E-4C0E-E249-CB6783C510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38381" y="2216541"/>
                  <a:ext cx="81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74CCE39-E06F-D876-6CE1-0FD382D08745}"/>
                    </a:ext>
                  </a:extLst>
                </p14:cNvPr>
                <p14:cNvContentPartPr/>
                <p14:nvPr/>
              </p14:nvContentPartPr>
              <p14:xfrm>
                <a:off x="8989861" y="2442261"/>
                <a:ext cx="131400" cy="78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74CCE39-E06F-D876-6CE1-0FD382D087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80861" y="2433261"/>
                  <a:ext cx="14904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23D999B-BCEB-68A1-A571-9AA394E71678}"/>
              </a:ext>
            </a:extLst>
          </p:cNvPr>
          <p:cNvGrpSpPr/>
          <p:nvPr/>
        </p:nvGrpSpPr>
        <p:grpSpPr>
          <a:xfrm>
            <a:off x="9494941" y="2239941"/>
            <a:ext cx="957600" cy="558000"/>
            <a:chOff x="9494941" y="2239941"/>
            <a:chExt cx="95760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2A0D5A-3781-4D82-ADF6-3737D76BDAAA}"/>
                    </a:ext>
                  </a:extLst>
                </p14:cNvPr>
                <p14:cNvContentPartPr/>
                <p14:nvPr/>
              </p14:nvContentPartPr>
              <p14:xfrm>
                <a:off x="9494941" y="2493741"/>
                <a:ext cx="122040" cy="139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2A0D5A-3781-4D82-ADF6-3737D76BDA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85941" y="2484741"/>
                  <a:ext cx="139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3417DEC-36F8-B44F-68D3-4FA5A1A578D8}"/>
                    </a:ext>
                  </a:extLst>
                </p14:cNvPr>
                <p14:cNvContentPartPr/>
                <p14:nvPr/>
              </p14:nvContentPartPr>
              <p14:xfrm>
                <a:off x="9704461" y="2502021"/>
                <a:ext cx="294480" cy="11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3417DEC-36F8-B44F-68D3-4FA5A1A578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95461" y="2493021"/>
                  <a:ext cx="312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56E03C-5C36-02A3-7B4B-E5B915C76FD6}"/>
                    </a:ext>
                  </a:extLst>
                </p14:cNvPr>
                <p14:cNvContentPartPr/>
                <p14:nvPr/>
              </p14:nvContentPartPr>
              <p14:xfrm>
                <a:off x="10043941" y="2413821"/>
                <a:ext cx="192240" cy="203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56E03C-5C36-02A3-7B4B-E5B915C76FD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34941" y="2404821"/>
                  <a:ext cx="209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A2C9308-5637-8C73-215E-651D350C6429}"/>
                    </a:ext>
                  </a:extLst>
                </p14:cNvPr>
                <p14:cNvContentPartPr/>
                <p14:nvPr/>
              </p14:nvContentPartPr>
              <p14:xfrm>
                <a:off x="10273261" y="2239941"/>
                <a:ext cx="179280" cy="558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A2C9308-5637-8C73-215E-651D350C64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64261" y="2230941"/>
                  <a:ext cx="196920" cy="57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1ED431A-CFBE-BB68-5FA1-9B9A7AB6E7A7}"/>
              </a:ext>
            </a:extLst>
          </p:cNvPr>
          <p:cNvGrpSpPr/>
          <p:nvPr/>
        </p:nvGrpSpPr>
        <p:grpSpPr>
          <a:xfrm>
            <a:off x="5317501" y="78501"/>
            <a:ext cx="1273320" cy="353160"/>
            <a:chOff x="5317501" y="78501"/>
            <a:chExt cx="12733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D55C32C-64E9-65C8-8496-EA93F2107BAF}"/>
                    </a:ext>
                  </a:extLst>
                </p14:cNvPr>
                <p14:cNvContentPartPr/>
                <p14:nvPr/>
              </p14:nvContentPartPr>
              <p14:xfrm>
                <a:off x="5317501" y="116301"/>
                <a:ext cx="214200" cy="274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D55C32C-64E9-65C8-8496-EA93F2107B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08486" y="107301"/>
                  <a:ext cx="23187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999E494-5AF6-7E3B-D236-756B07382B7B}"/>
                    </a:ext>
                  </a:extLst>
                </p14:cNvPr>
                <p14:cNvContentPartPr/>
                <p14:nvPr/>
              </p14:nvContentPartPr>
              <p14:xfrm>
                <a:off x="5598661" y="131781"/>
                <a:ext cx="46440" cy="254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999E494-5AF6-7E3B-D236-756B07382B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89591" y="122794"/>
                  <a:ext cx="64218" cy="27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703E05-C4AD-2CC3-4392-97A81155DA91}"/>
                    </a:ext>
                  </a:extLst>
                </p14:cNvPr>
                <p14:cNvContentPartPr/>
                <p14:nvPr/>
              </p14:nvContentPartPr>
              <p14:xfrm>
                <a:off x="5610181" y="122061"/>
                <a:ext cx="162720" cy="15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703E05-C4AD-2CC3-4392-97A81155DA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01201" y="113040"/>
                  <a:ext cx="180321" cy="171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AC047C-E4E4-1748-B628-2059BD91B4A6}"/>
                    </a:ext>
                  </a:extLst>
                </p14:cNvPr>
                <p14:cNvContentPartPr/>
                <p14:nvPr/>
              </p14:nvContentPartPr>
              <p14:xfrm>
                <a:off x="5656261" y="350301"/>
                <a:ext cx="144000" cy="81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AC047C-E4E4-1748-B628-2059BD91B4A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47283" y="341301"/>
                  <a:ext cx="161596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460B942-CF8C-9A17-29C2-5A3337EF8D30}"/>
                    </a:ext>
                  </a:extLst>
                </p14:cNvPr>
                <p14:cNvContentPartPr/>
                <p14:nvPr/>
              </p14:nvContentPartPr>
              <p14:xfrm>
                <a:off x="5876221" y="78501"/>
                <a:ext cx="160560" cy="264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460B942-CF8C-9A17-29C2-5A3337EF8D3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67241" y="69501"/>
                  <a:ext cx="178161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6BE1A5-0DB6-93D5-1095-088AD39380C8}"/>
                    </a:ext>
                  </a:extLst>
                </p14:cNvPr>
                <p14:cNvContentPartPr/>
                <p14:nvPr/>
              </p14:nvContentPartPr>
              <p14:xfrm>
                <a:off x="5939221" y="192981"/>
                <a:ext cx="71640" cy="59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6BE1A5-0DB6-93D5-1095-088AD39380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30221" y="183926"/>
                  <a:ext cx="89280" cy="77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F5632D1-80F3-5A7D-F02A-11AC877DE366}"/>
                    </a:ext>
                  </a:extLst>
                </p14:cNvPr>
                <p14:cNvContentPartPr/>
                <p14:nvPr/>
              </p14:nvContentPartPr>
              <p14:xfrm>
                <a:off x="6136141" y="104061"/>
                <a:ext cx="190800" cy="299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F5632D1-80F3-5A7D-F02A-11AC877DE36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27141" y="95061"/>
                  <a:ext cx="2084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5926F80-8538-CEE4-2146-4499C9007028}"/>
                    </a:ext>
                  </a:extLst>
                </p14:cNvPr>
                <p14:cNvContentPartPr/>
                <p14:nvPr/>
              </p14:nvContentPartPr>
              <p14:xfrm>
                <a:off x="6393901" y="127101"/>
                <a:ext cx="196920" cy="236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5926F80-8538-CEE4-2146-4499C900702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84917" y="118101"/>
                  <a:ext cx="214528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A56840E-7D0C-8087-8568-A359F2E28F8F}"/>
              </a:ext>
            </a:extLst>
          </p:cNvPr>
          <p:cNvGrpSpPr/>
          <p:nvPr/>
        </p:nvGrpSpPr>
        <p:grpSpPr>
          <a:xfrm>
            <a:off x="7004821" y="52941"/>
            <a:ext cx="1059480" cy="283680"/>
            <a:chOff x="7004821" y="52941"/>
            <a:chExt cx="10594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CEC4B8-8237-7D86-C544-0C921D03D1D0}"/>
                    </a:ext>
                  </a:extLst>
                </p14:cNvPr>
                <p14:cNvContentPartPr/>
                <p14:nvPr/>
              </p14:nvContentPartPr>
              <p14:xfrm>
                <a:off x="7081141" y="109821"/>
                <a:ext cx="32760" cy="200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CEC4B8-8237-7D86-C544-0C921D03D1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72141" y="100821"/>
                  <a:ext cx="50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CD913CF-E4EF-33F2-40AA-1576D2611B21}"/>
                    </a:ext>
                  </a:extLst>
                </p14:cNvPr>
                <p14:cNvContentPartPr/>
                <p14:nvPr/>
              </p14:nvContentPartPr>
              <p14:xfrm>
                <a:off x="7004821" y="140061"/>
                <a:ext cx="140400" cy="109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CD913CF-E4EF-33F2-40AA-1576D2611B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95821" y="131061"/>
                  <a:ext cx="158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F4223E0-256D-E047-4DB5-92D55D78E982}"/>
                    </a:ext>
                  </a:extLst>
                </p14:cNvPr>
                <p14:cNvContentPartPr/>
                <p14:nvPr/>
              </p14:nvContentPartPr>
              <p14:xfrm>
                <a:off x="7228741" y="57261"/>
                <a:ext cx="32760" cy="27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F4223E0-256D-E047-4DB5-92D55D78E9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19741" y="48261"/>
                  <a:ext cx="50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87E8C6-D773-FD56-204A-70DB7F464AD0}"/>
                    </a:ext>
                  </a:extLst>
                </p14:cNvPr>
                <p14:cNvContentPartPr/>
                <p14:nvPr/>
              </p14:nvContentPartPr>
              <p14:xfrm>
                <a:off x="7252141" y="86061"/>
                <a:ext cx="123480" cy="222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87E8C6-D773-FD56-204A-70DB7F464A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43167" y="77061"/>
                  <a:ext cx="141069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3C2C791-29A3-C425-6FBD-8B1284DBA8EC}"/>
                    </a:ext>
                  </a:extLst>
                </p14:cNvPr>
                <p14:cNvContentPartPr/>
                <p14:nvPr/>
              </p14:nvContentPartPr>
              <p14:xfrm>
                <a:off x="7471021" y="52941"/>
                <a:ext cx="113760" cy="246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3C2C791-29A3-C425-6FBD-8B1284DBA8E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62049" y="43941"/>
                  <a:ext cx="131344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0327934-1FBD-67A7-993D-58FA81E4BE0F}"/>
                    </a:ext>
                  </a:extLst>
                </p14:cNvPr>
                <p14:cNvContentPartPr/>
                <p14:nvPr/>
              </p14:nvContentPartPr>
              <p14:xfrm>
                <a:off x="7496941" y="148341"/>
                <a:ext cx="151200" cy="135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0327934-1FBD-67A7-993D-58FA81E4BE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87941" y="139341"/>
                  <a:ext cx="168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5FB4D9B-5D42-22F8-78D2-20F8C6A7D835}"/>
                    </a:ext>
                  </a:extLst>
                </p14:cNvPr>
                <p14:cNvContentPartPr/>
                <p14:nvPr/>
              </p14:nvContentPartPr>
              <p14:xfrm>
                <a:off x="7699621" y="109821"/>
                <a:ext cx="364680" cy="203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5FB4D9B-5D42-22F8-78D2-20F8C6A7D8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90612" y="100821"/>
                  <a:ext cx="382337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02C4237-ECE9-622D-B7FC-1ADF39F288D7}"/>
              </a:ext>
            </a:extLst>
          </p:cNvPr>
          <p:cNvGrpSpPr/>
          <p:nvPr/>
        </p:nvGrpSpPr>
        <p:grpSpPr>
          <a:xfrm>
            <a:off x="8313061" y="-3219"/>
            <a:ext cx="1358280" cy="310320"/>
            <a:chOff x="8313061" y="-3219"/>
            <a:chExt cx="13582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DA163A-6040-5D26-B703-1EBA7AB17F78}"/>
                    </a:ext>
                  </a:extLst>
                </p14:cNvPr>
                <p14:cNvContentPartPr/>
                <p14:nvPr/>
              </p14:nvContentPartPr>
              <p14:xfrm>
                <a:off x="8313061" y="71661"/>
                <a:ext cx="203040" cy="212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DA163A-6040-5D26-B703-1EBA7AB17F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04061" y="62676"/>
                  <a:ext cx="220680" cy="229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0B0F66C-88C7-1D34-D1B2-9AD990FF5F92}"/>
                    </a:ext>
                  </a:extLst>
                </p14:cNvPr>
                <p14:cNvContentPartPr/>
                <p14:nvPr/>
              </p14:nvContentPartPr>
              <p14:xfrm>
                <a:off x="8577661" y="27021"/>
                <a:ext cx="127080" cy="280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0B0F66C-88C7-1D34-D1B2-9AD990FF5F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68635" y="18009"/>
                  <a:ext cx="144770" cy="297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5584A01-DAEF-DF7B-9445-85F06C824F52}"/>
                    </a:ext>
                  </a:extLst>
                </p14:cNvPr>
                <p14:cNvContentPartPr/>
                <p14:nvPr/>
              </p14:nvContentPartPr>
              <p14:xfrm>
                <a:off x="8590621" y="183621"/>
                <a:ext cx="107280" cy="18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5584A01-DAEF-DF7B-9445-85F06C824F5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81621" y="174621"/>
                  <a:ext cx="12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71DEB89-2A39-B734-8783-44E89E29BA2B}"/>
                    </a:ext>
                  </a:extLst>
                </p14:cNvPr>
                <p14:cNvContentPartPr/>
                <p14:nvPr/>
              </p14:nvContentPartPr>
              <p14:xfrm>
                <a:off x="8787541" y="66261"/>
                <a:ext cx="228960" cy="213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71DEB89-2A39-B734-8783-44E89E29BA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78541" y="57246"/>
                  <a:ext cx="246600" cy="230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427343-928C-34D1-032A-3B1F98979761}"/>
                    </a:ext>
                  </a:extLst>
                </p14:cNvPr>
                <p14:cNvContentPartPr/>
                <p14:nvPr/>
              </p14:nvContentPartPr>
              <p14:xfrm>
                <a:off x="9116581" y="21"/>
                <a:ext cx="162000" cy="252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427343-928C-34D1-032A-3B1F989797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7581" y="-8979"/>
                  <a:ext cx="179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344C213-BD16-B30F-EA73-6101178553F5}"/>
                    </a:ext>
                  </a:extLst>
                </p14:cNvPr>
                <p14:cNvContentPartPr/>
                <p14:nvPr/>
              </p14:nvContentPartPr>
              <p14:xfrm>
                <a:off x="9142501" y="149061"/>
                <a:ext cx="167040" cy="110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344C213-BD16-B30F-EA73-6101178553F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33501" y="140061"/>
                  <a:ext cx="184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6F6A9A5-68D1-8647-2CB9-BB47BFB212C1}"/>
                    </a:ext>
                  </a:extLst>
                </p14:cNvPr>
                <p14:cNvContentPartPr/>
                <p14:nvPr/>
              </p14:nvContentPartPr>
              <p14:xfrm>
                <a:off x="9356701" y="-3219"/>
                <a:ext cx="156240" cy="241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6F6A9A5-68D1-8647-2CB9-BB47BFB212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47701" y="-12232"/>
                  <a:ext cx="173880" cy="258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1C0241B-F650-0AFE-A287-411AFC2C8DCD}"/>
                    </a:ext>
                  </a:extLst>
                </p14:cNvPr>
                <p14:cNvContentPartPr/>
                <p14:nvPr/>
              </p14:nvContentPartPr>
              <p14:xfrm>
                <a:off x="9600421" y="18381"/>
                <a:ext cx="70920" cy="287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1C0241B-F650-0AFE-A287-411AFC2C8D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91421" y="9370"/>
                  <a:ext cx="88560" cy="3049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4784466-597D-5C38-3FD9-572AFAEF39D9}"/>
                  </a:ext>
                </a:extLst>
              </p14:cNvPr>
              <p14:cNvContentPartPr/>
              <p14:nvPr/>
            </p14:nvContentPartPr>
            <p14:xfrm>
              <a:off x="9845221" y="-6819"/>
              <a:ext cx="81720" cy="297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4784466-597D-5C38-3FD9-572AFAEF39D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836221" y="-15819"/>
                <a:ext cx="99360" cy="3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E8AD13AF-EC3A-5C57-C439-C8BD16B8C00F}"/>
              </a:ext>
            </a:extLst>
          </p:cNvPr>
          <p:cNvGrpSpPr/>
          <p:nvPr/>
        </p:nvGrpSpPr>
        <p:grpSpPr>
          <a:xfrm>
            <a:off x="3138781" y="110541"/>
            <a:ext cx="790560" cy="473760"/>
            <a:chOff x="3138781" y="110541"/>
            <a:chExt cx="79056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6FE30A-1E1C-BA1A-50B9-39EAD1C4A047}"/>
                    </a:ext>
                  </a:extLst>
                </p14:cNvPr>
                <p14:cNvContentPartPr/>
                <p14:nvPr/>
              </p14:nvContentPartPr>
              <p14:xfrm>
                <a:off x="3465661" y="110541"/>
                <a:ext cx="230760" cy="374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6FE30A-1E1C-BA1A-50B9-39EAD1C4A04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56647" y="101541"/>
                  <a:ext cx="248428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76665F-E595-315E-9737-C46685321F08}"/>
                    </a:ext>
                  </a:extLst>
                </p14:cNvPr>
                <p14:cNvContentPartPr/>
                <p14:nvPr/>
              </p14:nvContentPartPr>
              <p14:xfrm>
                <a:off x="3758701" y="173181"/>
                <a:ext cx="170640" cy="28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76665F-E595-315E-9737-C46685321F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49701" y="164169"/>
                  <a:ext cx="188280" cy="299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3E5E3E-CBDC-43B2-0D82-18CEF88AB2E4}"/>
                    </a:ext>
                  </a:extLst>
                </p14:cNvPr>
                <p14:cNvContentPartPr/>
                <p14:nvPr/>
              </p14:nvContentPartPr>
              <p14:xfrm>
                <a:off x="3138781" y="149781"/>
                <a:ext cx="34200" cy="259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3E5E3E-CBDC-43B2-0D82-18CEF88AB2E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29875" y="140781"/>
                  <a:ext cx="51656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72A5849-82CC-C56C-D0F7-3F3091A80790}"/>
                    </a:ext>
                  </a:extLst>
                </p14:cNvPr>
                <p14:cNvContentPartPr/>
                <p14:nvPr/>
              </p14:nvContentPartPr>
              <p14:xfrm>
                <a:off x="3208261" y="140781"/>
                <a:ext cx="68760" cy="417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72A5849-82CC-C56C-D0F7-3F3091A807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99214" y="131781"/>
                  <a:ext cx="86493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6FD3A6E-33EB-5DDB-2EE0-1E679A9C5F1A}"/>
                    </a:ext>
                  </a:extLst>
                </p14:cNvPr>
                <p14:cNvContentPartPr/>
                <p14:nvPr/>
              </p14:nvContentPartPr>
              <p14:xfrm>
                <a:off x="3268741" y="169221"/>
                <a:ext cx="30600" cy="146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6FD3A6E-33EB-5DDB-2EE0-1E679A9C5F1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59634" y="160221"/>
                  <a:ext cx="4845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8EAA057-9916-5029-0132-D4B5BC7D00A2}"/>
                    </a:ext>
                  </a:extLst>
                </p14:cNvPr>
                <p14:cNvContentPartPr/>
                <p14:nvPr/>
              </p14:nvContentPartPr>
              <p14:xfrm>
                <a:off x="3306541" y="466221"/>
                <a:ext cx="47520" cy="11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8EAA057-9916-5029-0132-D4B5BC7D00A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97472" y="457248"/>
                  <a:ext cx="65295" cy="13566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134EFD5-2BC6-3FC2-1339-EE9DF13AF14F}"/>
              </a:ext>
            </a:extLst>
          </p:cNvPr>
          <p:cNvGrpSpPr/>
          <p:nvPr/>
        </p:nvGrpSpPr>
        <p:grpSpPr>
          <a:xfrm>
            <a:off x="4291501" y="121341"/>
            <a:ext cx="760680" cy="532440"/>
            <a:chOff x="4291501" y="121341"/>
            <a:chExt cx="76068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7293527-A9A2-435F-1909-EDEF3536AB95}"/>
                    </a:ext>
                  </a:extLst>
                </p14:cNvPr>
                <p14:cNvContentPartPr/>
                <p14:nvPr/>
              </p14:nvContentPartPr>
              <p14:xfrm>
                <a:off x="4291501" y="185061"/>
                <a:ext cx="221040" cy="22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7293527-A9A2-435F-1909-EDEF3536AB9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82516" y="176061"/>
                  <a:ext cx="238651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DBB7BE-E103-6BDC-9772-76CDDE69FEE0}"/>
                    </a:ext>
                  </a:extLst>
                </p14:cNvPr>
                <p14:cNvContentPartPr/>
                <p14:nvPr/>
              </p14:nvContentPartPr>
              <p14:xfrm>
                <a:off x="4645381" y="209541"/>
                <a:ext cx="132120" cy="197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DBB7BE-E103-6BDC-9772-76CDDE69FE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36405" y="200525"/>
                  <a:ext cx="149712" cy="21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D50A82F-F714-F9A2-DC0E-66456AF461DA}"/>
                    </a:ext>
                  </a:extLst>
                </p14:cNvPr>
                <p14:cNvContentPartPr/>
                <p14:nvPr/>
              </p14:nvContentPartPr>
              <p14:xfrm>
                <a:off x="4790101" y="121341"/>
                <a:ext cx="262080" cy="361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D50A82F-F714-F9A2-DC0E-66456AF461D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81089" y="112341"/>
                  <a:ext cx="279744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42FEE5F-4145-0DFC-5611-0AB0DF106C9C}"/>
                    </a:ext>
                  </a:extLst>
                </p14:cNvPr>
                <p14:cNvContentPartPr/>
                <p14:nvPr/>
              </p14:nvContentPartPr>
              <p14:xfrm>
                <a:off x="4425421" y="467301"/>
                <a:ext cx="496440" cy="186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42FEE5F-4145-0DFC-5611-0AB0DF106C9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16421" y="458301"/>
                  <a:ext cx="5140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4462ED2-F570-D53D-BA02-4E92B672489A}"/>
              </a:ext>
            </a:extLst>
          </p:cNvPr>
          <p:cNvGrpSpPr/>
          <p:nvPr/>
        </p:nvGrpSpPr>
        <p:grpSpPr>
          <a:xfrm>
            <a:off x="716701" y="3440181"/>
            <a:ext cx="1952640" cy="396720"/>
            <a:chOff x="716701" y="3440181"/>
            <a:chExt cx="195264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21DB9AB-A439-89F7-E139-9056EB6626FC}"/>
                    </a:ext>
                  </a:extLst>
                </p14:cNvPr>
                <p14:cNvContentPartPr/>
                <p14:nvPr/>
              </p14:nvContentPartPr>
              <p14:xfrm>
                <a:off x="716701" y="3508221"/>
                <a:ext cx="221760" cy="328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21DB9AB-A439-89F7-E139-9056EB6626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7701" y="3499221"/>
                  <a:ext cx="2394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ABC2CAC-BAE7-2626-0FC4-75E953C8AC71}"/>
                    </a:ext>
                  </a:extLst>
                </p14:cNvPr>
                <p14:cNvContentPartPr/>
                <p14:nvPr/>
              </p14:nvContentPartPr>
              <p14:xfrm>
                <a:off x="794461" y="3539181"/>
                <a:ext cx="277920" cy="245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ABC2CAC-BAE7-2626-0FC4-75E953C8AC7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5461" y="3530168"/>
                  <a:ext cx="295560" cy="26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543411C-BFBA-B79B-C645-F035036ACC98}"/>
                    </a:ext>
                  </a:extLst>
                </p14:cNvPr>
                <p14:cNvContentPartPr/>
                <p14:nvPr/>
              </p14:nvContentPartPr>
              <p14:xfrm>
                <a:off x="1117021" y="3494541"/>
                <a:ext cx="257040" cy="300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543411C-BFBA-B79B-C645-F035036ACC9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8034" y="3485541"/>
                  <a:ext cx="274655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057F768-8664-372D-52F8-9F1099DD245E}"/>
                    </a:ext>
                  </a:extLst>
                </p14:cNvPr>
                <p14:cNvContentPartPr/>
                <p14:nvPr/>
              </p14:nvContentPartPr>
              <p14:xfrm>
                <a:off x="1357861" y="3440181"/>
                <a:ext cx="435240" cy="272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057F768-8664-372D-52F8-9F1099DD245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48861" y="3431181"/>
                  <a:ext cx="452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1B4B297-3C4F-63FC-8FAC-FF690AD81E6B}"/>
                    </a:ext>
                  </a:extLst>
                </p14:cNvPr>
                <p14:cNvContentPartPr/>
                <p14:nvPr/>
              </p14:nvContentPartPr>
              <p14:xfrm>
                <a:off x="1819021" y="3593901"/>
                <a:ext cx="128160" cy="94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1B4B297-3C4F-63FC-8FAC-FF690AD81E6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10021" y="3584901"/>
                  <a:ext cx="145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BF3FEA-D083-6A32-B691-20BB6A052908}"/>
                    </a:ext>
                  </a:extLst>
                </p14:cNvPr>
                <p14:cNvContentPartPr/>
                <p14:nvPr/>
              </p14:nvContentPartPr>
              <p14:xfrm>
                <a:off x="1858261" y="3562941"/>
                <a:ext cx="110520" cy="159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BF3FEA-D083-6A32-B691-20BB6A05290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49261" y="3553941"/>
                  <a:ext cx="128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1F1C872-74D4-AC5D-D106-21352FEAA3B9}"/>
                    </a:ext>
                  </a:extLst>
                </p14:cNvPr>
                <p14:cNvContentPartPr/>
                <p14:nvPr/>
              </p14:nvContentPartPr>
              <p14:xfrm>
                <a:off x="2014861" y="3574461"/>
                <a:ext cx="113040" cy="121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1F1C872-74D4-AC5D-D106-21352FEAA3B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05861" y="3565488"/>
                  <a:ext cx="130680" cy="139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FDBBB73-0DB7-40B5-A3B9-1D5306707D38}"/>
                    </a:ext>
                  </a:extLst>
                </p14:cNvPr>
                <p14:cNvContentPartPr/>
                <p14:nvPr/>
              </p14:nvContentPartPr>
              <p14:xfrm>
                <a:off x="2151661" y="3554301"/>
                <a:ext cx="117720" cy="161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FDBBB73-0DB7-40B5-A3B9-1D5306707D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42661" y="3545281"/>
                  <a:ext cx="135360" cy="179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5EBAF69-CD3D-AE71-4B3A-622F49808E62}"/>
                    </a:ext>
                  </a:extLst>
                </p14:cNvPr>
                <p14:cNvContentPartPr/>
                <p14:nvPr/>
              </p14:nvContentPartPr>
              <p14:xfrm>
                <a:off x="2167501" y="3571941"/>
                <a:ext cx="333360" cy="20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5EBAF69-CD3D-AE71-4B3A-622F49808E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58501" y="3562925"/>
                  <a:ext cx="351000" cy="220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F4ED6BD-7B34-FD51-4546-6E09EB65EA4E}"/>
                    </a:ext>
                  </a:extLst>
                </p14:cNvPr>
                <p14:cNvContentPartPr/>
                <p14:nvPr/>
              </p14:nvContentPartPr>
              <p14:xfrm>
                <a:off x="2537941" y="3513261"/>
                <a:ext cx="131400" cy="223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F4ED6BD-7B34-FD51-4546-6E09EB65EA4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28941" y="3504261"/>
                  <a:ext cx="14904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5C3A684-D964-DDCB-3EF5-AE989FCFCAD6}"/>
                  </a:ext>
                </a:extLst>
              </p14:cNvPr>
              <p14:cNvContentPartPr/>
              <p14:nvPr/>
            </p14:nvContentPartPr>
            <p14:xfrm>
              <a:off x="3139141" y="3427941"/>
              <a:ext cx="100440" cy="4287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5C3A684-D964-DDCB-3EF5-AE989FCFCAD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130141" y="3418941"/>
                <a:ext cx="11808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807B07B-1EB0-74F0-78DB-717DEAD549CE}"/>
              </a:ext>
            </a:extLst>
          </p:cNvPr>
          <p:cNvGrpSpPr/>
          <p:nvPr/>
        </p:nvGrpSpPr>
        <p:grpSpPr>
          <a:xfrm>
            <a:off x="3439741" y="3531981"/>
            <a:ext cx="94680" cy="289440"/>
            <a:chOff x="3439741" y="3531981"/>
            <a:chExt cx="9468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9EDBACA-512E-9EB8-C72A-BA55A4047A26}"/>
                    </a:ext>
                  </a:extLst>
                </p14:cNvPr>
                <p14:cNvContentPartPr/>
                <p14:nvPr/>
              </p14:nvContentPartPr>
              <p14:xfrm>
                <a:off x="3478621" y="3531981"/>
                <a:ext cx="29880" cy="289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9EDBACA-512E-9EB8-C72A-BA55A4047A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69621" y="3522970"/>
                  <a:ext cx="4752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39A646A-21F0-2353-89D5-976F16110A4E}"/>
                    </a:ext>
                  </a:extLst>
                </p14:cNvPr>
                <p14:cNvContentPartPr/>
                <p14:nvPr/>
              </p14:nvContentPartPr>
              <p14:xfrm>
                <a:off x="3439741" y="3657981"/>
                <a:ext cx="94680" cy="2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39A646A-21F0-2353-89D5-976F16110A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30707" y="3648981"/>
                  <a:ext cx="112387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903B8F9-733C-5C4A-B3EE-017A5C006E7C}"/>
                  </a:ext>
                </a:extLst>
              </p14:cNvPr>
              <p14:cNvContentPartPr/>
              <p14:nvPr/>
            </p14:nvContentPartPr>
            <p14:xfrm>
              <a:off x="3942301" y="3443781"/>
              <a:ext cx="221760" cy="338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903B8F9-733C-5C4A-B3EE-017A5C006E7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933301" y="3434781"/>
                <a:ext cx="239400" cy="35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AC9351A-C946-0FF6-0E14-348B669F799C}"/>
              </a:ext>
            </a:extLst>
          </p:cNvPr>
          <p:cNvGrpSpPr/>
          <p:nvPr/>
        </p:nvGrpSpPr>
        <p:grpSpPr>
          <a:xfrm>
            <a:off x="4475821" y="3291861"/>
            <a:ext cx="2114640" cy="518400"/>
            <a:chOff x="4475821" y="3291861"/>
            <a:chExt cx="211464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A1B8064-B16D-D27E-CE78-C9639D1D55E2}"/>
                    </a:ext>
                  </a:extLst>
                </p14:cNvPr>
                <p14:cNvContentPartPr/>
                <p14:nvPr/>
              </p14:nvContentPartPr>
              <p14:xfrm>
                <a:off x="4475821" y="3583821"/>
                <a:ext cx="109080" cy="124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A1B8064-B16D-D27E-CE78-C9639D1D55E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66821" y="3574847"/>
                  <a:ext cx="126720" cy="142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31C6E3D-433B-D1A5-21C5-15F3547D0395}"/>
                    </a:ext>
                  </a:extLst>
                </p14:cNvPr>
                <p14:cNvContentPartPr/>
                <p14:nvPr/>
              </p14:nvContentPartPr>
              <p14:xfrm>
                <a:off x="4651501" y="3581661"/>
                <a:ext cx="163440" cy="115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31C6E3D-433B-D1A5-21C5-15F3547D039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42501" y="3572661"/>
                  <a:ext cx="181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7C66F15-F6C6-B73E-FCEE-E13D6BB191F6}"/>
                    </a:ext>
                  </a:extLst>
                </p14:cNvPr>
                <p14:cNvContentPartPr/>
                <p14:nvPr/>
              </p14:nvContentPartPr>
              <p14:xfrm>
                <a:off x="4895941" y="3596421"/>
                <a:ext cx="102240" cy="101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7C66F15-F6C6-B73E-FCEE-E13D6BB191F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86941" y="3587421"/>
                  <a:ext cx="119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EADDD50-1C97-ED4A-5176-6DE6B56786A8}"/>
                    </a:ext>
                  </a:extLst>
                </p14:cNvPr>
                <p14:cNvContentPartPr/>
                <p14:nvPr/>
              </p14:nvContentPartPr>
              <p14:xfrm>
                <a:off x="5066221" y="3586701"/>
                <a:ext cx="179280" cy="101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EADDD50-1C97-ED4A-5176-6DE6B56786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57239" y="3577701"/>
                  <a:ext cx="196885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DAE6986-65CC-4F4F-BAE0-A2459C1D7010}"/>
                    </a:ext>
                  </a:extLst>
                </p14:cNvPr>
                <p14:cNvContentPartPr/>
                <p14:nvPr/>
              </p14:nvContentPartPr>
              <p14:xfrm>
                <a:off x="5344501" y="3498501"/>
                <a:ext cx="146160" cy="222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DAE6986-65CC-4F4F-BAE0-A2459C1D701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35501" y="3489501"/>
                  <a:ext cx="163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3950B2D-1DC9-D9D9-3542-3E5D639E445B}"/>
                    </a:ext>
                  </a:extLst>
                </p14:cNvPr>
                <p14:cNvContentPartPr/>
                <p14:nvPr/>
              </p14:nvContentPartPr>
              <p14:xfrm>
                <a:off x="5514061" y="3652221"/>
                <a:ext cx="1080" cy="16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3950B2D-1DC9-D9D9-3542-3E5D639E44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05061" y="3643221"/>
                  <a:ext cx="18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E4BD808-BBD8-6702-5690-F08983ECDAFD}"/>
                    </a:ext>
                  </a:extLst>
                </p14:cNvPr>
                <p14:cNvContentPartPr/>
                <p14:nvPr/>
              </p14:nvContentPartPr>
              <p14:xfrm>
                <a:off x="5560861" y="3551061"/>
                <a:ext cx="110520" cy="130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E4BD808-BBD8-6702-5690-F08983ECDA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51861" y="3542061"/>
                  <a:ext cx="128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0ED1E15-3C62-A970-9004-1EF7D85534B0}"/>
                    </a:ext>
                  </a:extLst>
                </p14:cNvPr>
                <p14:cNvContentPartPr/>
                <p14:nvPr/>
              </p14:nvContentPartPr>
              <p14:xfrm>
                <a:off x="5692261" y="3556821"/>
                <a:ext cx="695880" cy="187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0ED1E15-3C62-A970-9004-1EF7D85534B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83261" y="3547804"/>
                  <a:ext cx="713520" cy="205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F23CC66-6458-07E4-C589-6330CA10E848}"/>
                    </a:ext>
                  </a:extLst>
                </p14:cNvPr>
                <p14:cNvContentPartPr/>
                <p14:nvPr/>
              </p14:nvContentPartPr>
              <p14:xfrm>
                <a:off x="6408661" y="3291861"/>
                <a:ext cx="181800" cy="518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F23CC66-6458-07E4-C589-6330CA10E84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99661" y="3282861"/>
                  <a:ext cx="199440" cy="53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46A52BE-99A5-7746-2B6D-EC772F423DAA}"/>
              </a:ext>
            </a:extLst>
          </p:cNvPr>
          <p:cNvGrpSpPr/>
          <p:nvPr/>
        </p:nvGrpSpPr>
        <p:grpSpPr>
          <a:xfrm>
            <a:off x="7771981" y="2861661"/>
            <a:ext cx="735480" cy="268200"/>
            <a:chOff x="7771981" y="2861661"/>
            <a:chExt cx="73548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ECF32DD-2BB8-C434-07C4-B734CE496C71}"/>
                    </a:ext>
                  </a:extLst>
                </p14:cNvPr>
                <p14:cNvContentPartPr/>
                <p14:nvPr/>
              </p14:nvContentPartPr>
              <p14:xfrm>
                <a:off x="7771981" y="2991621"/>
                <a:ext cx="146160" cy="138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ECF32DD-2BB8-C434-07C4-B734CE496C7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62981" y="2982644"/>
                  <a:ext cx="163800" cy="155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3C218EB-0610-7B4B-6D4C-08E673A2E3C5}"/>
                    </a:ext>
                  </a:extLst>
                </p14:cNvPr>
                <p14:cNvContentPartPr/>
                <p14:nvPr/>
              </p14:nvContentPartPr>
              <p14:xfrm>
                <a:off x="7989061" y="2861661"/>
                <a:ext cx="79560" cy="10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3C218EB-0610-7B4B-6D4C-08E673A2E3C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80020" y="2852661"/>
                  <a:ext cx="97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C2582F0-17EC-41A7-5513-1505A336817C}"/>
                    </a:ext>
                  </a:extLst>
                </p14:cNvPr>
                <p14:cNvContentPartPr/>
                <p14:nvPr/>
              </p14:nvContentPartPr>
              <p14:xfrm>
                <a:off x="8172301" y="2984421"/>
                <a:ext cx="81000" cy="104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C2582F0-17EC-41A7-5513-1505A336817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63261" y="2975452"/>
                  <a:ext cx="98719" cy="121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8A3C131-D14A-4285-7E6E-6F3296022263}"/>
                    </a:ext>
                  </a:extLst>
                </p14:cNvPr>
                <p14:cNvContentPartPr/>
                <p14:nvPr/>
              </p14:nvContentPartPr>
              <p14:xfrm>
                <a:off x="8401621" y="2928261"/>
                <a:ext cx="105840" cy="162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8A3C131-D14A-4285-7E6E-6F329602226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92621" y="2919281"/>
                  <a:ext cx="123480" cy="1803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5CCE05F-BCA5-E8FF-066F-094ABB19434B}"/>
              </a:ext>
            </a:extLst>
          </p:cNvPr>
          <p:cNvGrpSpPr/>
          <p:nvPr/>
        </p:nvGrpSpPr>
        <p:grpSpPr>
          <a:xfrm>
            <a:off x="8731381" y="2864541"/>
            <a:ext cx="550080" cy="284760"/>
            <a:chOff x="8731381" y="2864541"/>
            <a:chExt cx="55008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A32940F-5D9A-1E06-5961-112648946508}"/>
                    </a:ext>
                  </a:extLst>
                </p14:cNvPr>
                <p14:cNvContentPartPr/>
                <p14:nvPr/>
              </p14:nvContentPartPr>
              <p14:xfrm>
                <a:off x="8731381" y="2876781"/>
                <a:ext cx="51480" cy="253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A32940F-5D9A-1E06-5961-11264894650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22381" y="2867781"/>
                  <a:ext cx="69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666BEDF-3B11-8B10-AC0E-514D6FE3EE89}"/>
                    </a:ext>
                  </a:extLst>
                </p14:cNvPr>
                <p14:cNvContentPartPr/>
                <p14:nvPr/>
              </p14:nvContentPartPr>
              <p14:xfrm>
                <a:off x="8772421" y="2980821"/>
                <a:ext cx="124920" cy="117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666BEDF-3B11-8B10-AC0E-514D6FE3EE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763421" y="2971849"/>
                  <a:ext cx="142560" cy="134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140E45B-AD4B-BF40-7DDD-BC8E0A711AB4}"/>
                    </a:ext>
                  </a:extLst>
                </p14:cNvPr>
                <p14:cNvContentPartPr/>
                <p14:nvPr/>
              </p14:nvContentPartPr>
              <p14:xfrm>
                <a:off x="8916781" y="2901621"/>
                <a:ext cx="56160" cy="247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140E45B-AD4B-BF40-7DDD-BC8E0A711AB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07781" y="2892621"/>
                  <a:ext cx="73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457D3F1-998B-9D07-05BD-1DE72E9A10FC}"/>
                    </a:ext>
                  </a:extLst>
                </p14:cNvPr>
                <p14:cNvContentPartPr/>
                <p14:nvPr/>
              </p14:nvContentPartPr>
              <p14:xfrm>
                <a:off x="8966461" y="2864541"/>
                <a:ext cx="315000" cy="283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457D3F1-998B-9D07-05BD-1DE72E9A10F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57461" y="2855541"/>
                  <a:ext cx="33264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D6C51A0-4C94-EF70-BF84-FC258771AB93}"/>
              </a:ext>
            </a:extLst>
          </p:cNvPr>
          <p:cNvGrpSpPr/>
          <p:nvPr/>
        </p:nvGrpSpPr>
        <p:grpSpPr>
          <a:xfrm>
            <a:off x="7189861" y="3419301"/>
            <a:ext cx="1958400" cy="307440"/>
            <a:chOff x="7189861" y="3419301"/>
            <a:chExt cx="195840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C2BDF58-F211-9685-9EA3-3260894D9289}"/>
                    </a:ext>
                  </a:extLst>
                </p14:cNvPr>
                <p14:cNvContentPartPr/>
                <p14:nvPr/>
              </p14:nvContentPartPr>
              <p14:xfrm>
                <a:off x="7189861" y="3578781"/>
                <a:ext cx="138600" cy="111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C2BDF58-F211-9685-9EA3-3260894D92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80861" y="3569781"/>
                  <a:ext cx="156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EF6F7C3-F17C-7FD1-698E-B6BD1CC13CD8}"/>
                    </a:ext>
                  </a:extLst>
                </p14:cNvPr>
                <p14:cNvContentPartPr/>
                <p14:nvPr/>
              </p14:nvContentPartPr>
              <p14:xfrm>
                <a:off x="7423501" y="3458181"/>
                <a:ext cx="64440" cy="88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EF6F7C3-F17C-7FD1-698E-B6BD1CC13CD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14501" y="3449181"/>
                  <a:ext cx="82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85CD22B-7117-2E92-4CF8-6955EE250447}"/>
                    </a:ext>
                  </a:extLst>
                </p14:cNvPr>
                <p14:cNvContentPartPr/>
                <p14:nvPr/>
              </p14:nvContentPartPr>
              <p14:xfrm>
                <a:off x="7496941" y="3419301"/>
                <a:ext cx="293040" cy="146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85CD22B-7117-2E92-4CF8-6955EE25044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87941" y="3410323"/>
                  <a:ext cx="310680" cy="163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53D34C3-2D26-4064-015D-3A5C74F9F73A}"/>
                    </a:ext>
                  </a:extLst>
                </p14:cNvPr>
                <p14:cNvContentPartPr/>
                <p14:nvPr/>
              </p14:nvContentPartPr>
              <p14:xfrm>
                <a:off x="7704661" y="3462501"/>
                <a:ext cx="333360" cy="169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53D34C3-2D26-4064-015D-3A5C74F9F7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95661" y="3453501"/>
                  <a:ext cx="351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C4AE6BD-FFB9-A7E7-72CF-E7D87FD91CDE}"/>
                    </a:ext>
                  </a:extLst>
                </p14:cNvPr>
                <p14:cNvContentPartPr/>
                <p14:nvPr/>
              </p14:nvContentPartPr>
              <p14:xfrm>
                <a:off x="8155741" y="3447381"/>
                <a:ext cx="417240" cy="193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C4AE6BD-FFB9-A7E7-72CF-E7D87FD91CD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46741" y="3438398"/>
                  <a:ext cx="434880" cy="211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A7D8F4E-86A6-ACAD-E48E-C13C20950810}"/>
                    </a:ext>
                  </a:extLst>
                </p14:cNvPr>
                <p14:cNvContentPartPr/>
                <p14:nvPr/>
              </p14:nvContentPartPr>
              <p14:xfrm>
                <a:off x="8587741" y="3583821"/>
                <a:ext cx="140400" cy="100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A7D8F4E-86A6-ACAD-E48E-C13C2095081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78741" y="3574821"/>
                  <a:ext cx="158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428F5E1-2222-B41C-17C3-43798F5A5896}"/>
                    </a:ext>
                  </a:extLst>
                </p14:cNvPr>
                <p14:cNvContentPartPr/>
                <p14:nvPr/>
              </p14:nvContentPartPr>
              <p14:xfrm>
                <a:off x="8772421" y="3477261"/>
                <a:ext cx="70200" cy="246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428F5E1-2222-B41C-17C3-43798F5A58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63375" y="3468261"/>
                  <a:ext cx="87931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478F9A3-F4C1-699A-67C9-C9B1368FF07B}"/>
                    </a:ext>
                  </a:extLst>
                </p14:cNvPr>
                <p14:cNvContentPartPr/>
                <p14:nvPr/>
              </p14:nvContentPartPr>
              <p14:xfrm>
                <a:off x="8814901" y="3557181"/>
                <a:ext cx="219600" cy="126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478F9A3-F4C1-699A-67C9-C9B1368FF0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805901" y="3548155"/>
                  <a:ext cx="237240" cy="144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C55CA40-1F27-94B5-53A3-5BCDAB38EA5C}"/>
                    </a:ext>
                  </a:extLst>
                </p14:cNvPr>
                <p14:cNvContentPartPr/>
                <p14:nvPr/>
              </p14:nvContentPartPr>
              <p14:xfrm>
                <a:off x="9084181" y="3468981"/>
                <a:ext cx="64080" cy="257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C55CA40-1F27-94B5-53A3-5BCDAB38EA5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75181" y="3459981"/>
                  <a:ext cx="81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3A788A2-7C2C-AA30-ACA0-7D6BF0D225A9}"/>
                    </a:ext>
                  </a:extLst>
                </p14:cNvPr>
                <p14:cNvContentPartPr/>
                <p14:nvPr/>
              </p14:nvContentPartPr>
              <p14:xfrm>
                <a:off x="8512861" y="3434421"/>
                <a:ext cx="131040" cy="253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3A788A2-7C2C-AA30-ACA0-7D6BF0D225A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03861" y="3425421"/>
                  <a:ext cx="148680" cy="27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320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8897-0DF4-97C8-ACDF-4323C619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Epimers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26DE71-ED17-DCB6-52CA-F7BDE078551F}"/>
              </a:ext>
            </a:extLst>
          </p:cNvPr>
          <p:cNvGrpSpPr/>
          <p:nvPr/>
        </p:nvGrpSpPr>
        <p:grpSpPr>
          <a:xfrm>
            <a:off x="9701111" y="2955248"/>
            <a:ext cx="1104120" cy="3114000"/>
            <a:chOff x="9701111" y="2955248"/>
            <a:chExt cx="1104120" cy="31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10589E8-0C8D-0273-C292-8AE6D1A55FF8}"/>
                    </a:ext>
                  </a:extLst>
                </p14:cNvPr>
                <p14:cNvContentPartPr/>
                <p14:nvPr/>
              </p14:nvContentPartPr>
              <p14:xfrm>
                <a:off x="10115471" y="3497768"/>
                <a:ext cx="241920" cy="2571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10589E8-0C8D-0273-C292-8AE6D1A55F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06471" y="3488767"/>
                  <a:ext cx="259560" cy="2589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93ECA6-495A-B017-5446-65E19572FF82}"/>
                    </a:ext>
                  </a:extLst>
                </p14:cNvPr>
                <p14:cNvContentPartPr/>
                <p14:nvPr/>
              </p14:nvContentPartPr>
              <p14:xfrm>
                <a:off x="10106471" y="3182048"/>
                <a:ext cx="453240" cy="30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93ECA6-495A-B017-5446-65E19572FF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97464" y="3173038"/>
                  <a:ext cx="470894" cy="327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A79A34-2ECA-DAA6-49B0-C222CD3EC5F9}"/>
                    </a:ext>
                  </a:extLst>
                </p14:cNvPr>
                <p14:cNvContentPartPr/>
                <p14:nvPr/>
              </p14:nvContentPartPr>
              <p14:xfrm>
                <a:off x="9839711" y="3356288"/>
                <a:ext cx="249840" cy="21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A79A34-2ECA-DAA6-49B0-C222CD3EC5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30698" y="3347288"/>
                  <a:ext cx="267505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660174-2037-86B3-82F0-0A518BB22C5F}"/>
                    </a:ext>
                  </a:extLst>
                </p14:cNvPr>
                <p14:cNvContentPartPr/>
                <p14:nvPr/>
              </p14:nvContentPartPr>
              <p14:xfrm>
                <a:off x="9964271" y="3257288"/>
                <a:ext cx="212040" cy="21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660174-2037-86B3-82F0-0A518BB22C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55271" y="3248288"/>
                  <a:ext cx="229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97ADA5-C67F-296C-E779-ED83700846F3}"/>
                    </a:ext>
                  </a:extLst>
                </p14:cNvPr>
                <p14:cNvContentPartPr/>
                <p14:nvPr/>
              </p14:nvContentPartPr>
              <p14:xfrm>
                <a:off x="9701111" y="3028688"/>
                <a:ext cx="188640" cy="19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97ADA5-C67F-296C-E779-ED83700846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92111" y="3019688"/>
                  <a:ext cx="206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41516C-DD73-79EA-A4C5-6D9426642DC5}"/>
                    </a:ext>
                  </a:extLst>
                </p14:cNvPr>
                <p14:cNvContentPartPr/>
                <p14:nvPr/>
              </p14:nvContentPartPr>
              <p14:xfrm>
                <a:off x="10603631" y="2994848"/>
                <a:ext cx="90720" cy="228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41516C-DD73-79EA-A4C5-6D9426642D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4631" y="2985848"/>
                  <a:ext cx="108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591E08-25D9-A4D3-71B9-6D81D82C1D81}"/>
                    </a:ext>
                  </a:extLst>
                </p14:cNvPr>
                <p14:cNvContentPartPr/>
                <p14:nvPr/>
              </p14:nvContentPartPr>
              <p14:xfrm>
                <a:off x="10694351" y="2955248"/>
                <a:ext cx="110880" cy="19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591E08-25D9-A4D3-71B9-6D81D82C1D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85351" y="2946232"/>
                  <a:ext cx="128520" cy="21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68D6C4-DFD6-A12C-DB96-BE76879E638F}"/>
                    </a:ext>
                  </a:extLst>
                </p14:cNvPr>
                <p14:cNvContentPartPr/>
                <p14:nvPr/>
              </p14:nvContentPartPr>
              <p14:xfrm>
                <a:off x="10638911" y="3066488"/>
                <a:ext cx="112320" cy="2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68D6C4-DFD6-A12C-DB96-BE76879E63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29911" y="3057375"/>
                  <a:ext cx="129960" cy="470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35787AB-0EAF-E32E-1F46-653B12D8B597}"/>
                  </a:ext>
                </a:extLst>
              </p14:cNvPr>
              <p14:cNvContentPartPr/>
              <p14:nvPr/>
            </p14:nvContentPartPr>
            <p14:xfrm>
              <a:off x="9764471" y="4071968"/>
              <a:ext cx="748080" cy="28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35787AB-0EAF-E32E-1F46-653B12D8B5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55471" y="4063079"/>
                <a:ext cx="765720" cy="4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3F8CE3-6CC4-A99A-E1AC-24FEEE50C994}"/>
                  </a:ext>
                </a:extLst>
              </p14:cNvPr>
              <p14:cNvContentPartPr/>
              <p14:nvPr/>
            </p14:nvContentPartPr>
            <p14:xfrm>
              <a:off x="9798671" y="4596848"/>
              <a:ext cx="716760" cy="15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3F8CE3-6CC4-A99A-E1AC-24FEEE50C9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9671" y="4587848"/>
                <a:ext cx="7344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0B74E4-B83D-657C-A438-2A48D20E561C}"/>
                  </a:ext>
                </a:extLst>
              </p14:cNvPr>
              <p14:cNvContentPartPr/>
              <p14:nvPr/>
            </p14:nvContentPartPr>
            <p14:xfrm>
              <a:off x="9869231" y="5148728"/>
              <a:ext cx="761400" cy="50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0B74E4-B83D-657C-A438-2A48D20E56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60231" y="5139728"/>
                <a:ext cx="77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1C3A0B-6650-39E1-656C-FBD2A4316ABC}"/>
                  </a:ext>
                </a:extLst>
              </p14:cNvPr>
              <p14:cNvContentPartPr/>
              <p14:nvPr/>
            </p14:nvContentPartPr>
            <p14:xfrm>
              <a:off x="9975431" y="5626448"/>
              <a:ext cx="755280" cy="77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1C3A0B-6650-39E1-656C-FBD2A4316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66431" y="5617448"/>
                <a:ext cx="77292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A3257C4-ED4E-394B-C288-01F30BBE240F}"/>
              </a:ext>
            </a:extLst>
          </p:cNvPr>
          <p:cNvGrpSpPr/>
          <p:nvPr/>
        </p:nvGrpSpPr>
        <p:grpSpPr>
          <a:xfrm>
            <a:off x="10372511" y="6214688"/>
            <a:ext cx="1077120" cy="300600"/>
            <a:chOff x="10372511" y="6214688"/>
            <a:chExt cx="107712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3CCFC8-4F07-72EE-1727-CC4BC7D539B8}"/>
                    </a:ext>
                  </a:extLst>
                </p14:cNvPr>
                <p14:cNvContentPartPr/>
                <p14:nvPr/>
              </p14:nvContentPartPr>
              <p14:xfrm>
                <a:off x="10372511" y="6262928"/>
                <a:ext cx="187560" cy="15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3CCFC8-4F07-72EE-1727-CC4BC7D539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63511" y="6253928"/>
                  <a:ext cx="205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2ABC9F-5952-C802-6244-9312FB415176}"/>
                    </a:ext>
                  </a:extLst>
                </p14:cNvPr>
                <p14:cNvContentPartPr/>
                <p14:nvPr/>
              </p14:nvContentPartPr>
              <p14:xfrm>
                <a:off x="10631711" y="6249248"/>
                <a:ext cx="41400" cy="17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2ABC9F-5952-C802-6244-9312FB4151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22711" y="6240248"/>
                  <a:ext cx="59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D11B3C-65A0-50D4-FCAE-9DB21E0A175C}"/>
                    </a:ext>
                  </a:extLst>
                </p14:cNvPr>
                <p14:cNvContentPartPr/>
                <p14:nvPr/>
              </p14:nvContentPartPr>
              <p14:xfrm>
                <a:off x="10666631" y="6214688"/>
                <a:ext cx="115200" cy="227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D11B3C-65A0-50D4-FCAE-9DB21E0A17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57631" y="6205702"/>
                  <a:ext cx="132840" cy="245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7A7E26-04A5-BA25-0F01-F361E7FD7D00}"/>
                    </a:ext>
                  </a:extLst>
                </p14:cNvPr>
                <p14:cNvContentPartPr/>
                <p14:nvPr/>
              </p14:nvContentPartPr>
              <p14:xfrm>
                <a:off x="10836911" y="6387128"/>
                <a:ext cx="151200" cy="12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7A7E26-04A5-BA25-0F01-F361E7FD7D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27911" y="6378128"/>
                  <a:ext cx="168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F9C649-5C32-017D-1474-C99749C9029F}"/>
                    </a:ext>
                  </a:extLst>
                </p14:cNvPr>
                <p14:cNvContentPartPr/>
                <p14:nvPr/>
              </p14:nvContentPartPr>
              <p14:xfrm>
                <a:off x="11048951" y="6299648"/>
                <a:ext cx="150480" cy="19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F9C649-5C32-017D-1474-C99749C902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39951" y="6290648"/>
                  <a:ext cx="168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B7F84D-3CE4-76DB-4FA6-C5B8F1AA074A}"/>
                    </a:ext>
                  </a:extLst>
                </p14:cNvPr>
                <p14:cNvContentPartPr/>
                <p14:nvPr/>
              </p14:nvContentPartPr>
              <p14:xfrm>
                <a:off x="11254871" y="6227648"/>
                <a:ext cx="194760" cy="24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B7F84D-3CE4-76DB-4FA6-C5B8F1AA07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45871" y="6218635"/>
                  <a:ext cx="212400" cy="259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F85A43-7E10-06B1-F366-AD9E4AF8E3BB}"/>
                    </a:ext>
                  </a:extLst>
                </p14:cNvPr>
                <p14:cNvContentPartPr/>
                <p14:nvPr/>
              </p14:nvContentPartPr>
              <p14:xfrm>
                <a:off x="11333351" y="6384968"/>
                <a:ext cx="73800" cy="1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F85A43-7E10-06B1-F366-AD9E4AF8E3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24351" y="6375968"/>
                  <a:ext cx="914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AA4B6C-379D-B8B0-89CC-465ADF129957}"/>
              </a:ext>
            </a:extLst>
          </p:cNvPr>
          <p:cNvGrpSpPr/>
          <p:nvPr/>
        </p:nvGrpSpPr>
        <p:grpSpPr>
          <a:xfrm>
            <a:off x="10705511" y="3912128"/>
            <a:ext cx="336960" cy="252360"/>
            <a:chOff x="10705511" y="3912128"/>
            <a:chExt cx="33696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7EDF11-246D-CE08-F12C-36C9342F3DA1}"/>
                    </a:ext>
                  </a:extLst>
                </p14:cNvPr>
                <p14:cNvContentPartPr/>
                <p14:nvPr/>
              </p14:nvContentPartPr>
              <p14:xfrm>
                <a:off x="10705511" y="3988808"/>
                <a:ext cx="118800" cy="15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7EDF11-246D-CE08-F12C-36C9342F3D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96511" y="3979808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B950245-AEE9-C52D-D3D1-D561ACB937BC}"/>
                    </a:ext>
                  </a:extLst>
                </p14:cNvPr>
                <p14:cNvContentPartPr/>
                <p14:nvPr/>
              </p14:nvContentPartPr>
              <p14:xfrm>
                <a:off x="10899191" y="3976208"/>
                <a:ext cx="15840" cy="18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B950245-AEE9-C52D-D3D1-D561ACB937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90191" y="3967191"/>
                  <a:ext cx="33480" cy="20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A8639F-3DE1-BF5F-199B-81CCF38C8F00}"/>
                    </a:ext>
                  </a:extLst>
                </p14:cNvPr>
                <p14:cNvContentPartPr/>
                <p14:nvPr/>
              </p14:nvContentPartPr>
              <p14:xfrm>
                <a:off x="10912151" y="3912128"/>
                <a:ext cx="130320" cy="21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A8639F-3DE1-BF5F-199B-81CCF38C8F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3126" y="3903128"/>
                  <a:ext cx="148009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7DC95E-D120-416A-28CE-E2C46770AE51}"/>
              </a:ext>
            </a:extLst>
          </p:cNvPr>
          <p:cNvGrpSpPr/>
          <p:nvPr/>
        </p:nvGrpSpPr>
        <p:grpSpPr>
          <a:xfrm>
            <a:off x="9404111" y="3967928"/>
            <a:ext cx="127080" cy="171720"/>
            <a:chOff x="9404111" y="3967928"/>
            <a:chExt cx="12708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690711-7FD4-8A0B-9FB6-030B2635E946}"/>
                    </a:ext>
                  </a:extLst>
                </p14:cNvPr>
                <p14:cNvContentPartPr/>
                <p14:nvPr/>
              </p14:nvContentPartPr>
              <p14:xfrm>
                <a:off x="9404111" y="4014728"/>
                <a:ext cx="22320" cy="124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690711-7FD4-8A0B-9FB6-030B2635E9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95111" y="4005728"/>
                  <a:ext cx="3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5E0A66-5A7A-36A9-4C5D-0B94B76B16DC}"/>
                    </a:ext>
                  </a:extLst>
                </p14:cNvPr>
                <p14:cNvContentPartPr/>
                <p14:nvPr/>
              </p14:nvContentPartPr>
              <p14:xfrm>
                <a:off x="9462791" y="3967928"/>
                <a:ext cx="68400" cy="16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5E0A66-5A7A-36A9-4C5D-0B94B76B16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53791" y="3958948"/>
                  <a:ext cx="86040" cy="17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A60551-8FF0-1368-D45F-8643E054CEEB}"/>
                    </a:ext>
                  </a:extLst>
                </p14:cNvPr>
                <p14:cNvContentPartPr/>
                <p14:nvPr/>
              </p14:nvContentPartPr>
              <p14:xfrm>
                <a:off x="9422831" y="4064408"/>
                <a:ext cx="70920" cy="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A60551-8FF0-1368-D45F-8643E054CEE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13876" y="4055408"/>
                  <a:ext cx="88471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BF0BB9-BB8F-C965-A6BE-BB4639927693}"/>
              </a:ext>
            </a:extLst>
          </p:cNvPr>
          <p:cNvGrpSpPr/>
          <p:nvPr/>
        </p:nvGrpSpPr>
        <p:grpSpPr>
          <a:xfrm>
            <a:off x="10668071" y="4490648"/>
            <a:ext cx="147600" cy="180000"/>
            <a:chOff x="10668071" y="4490648"/>
            <a:chExt cx="14760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A0DA94-5387-4BBF-1F17-21049B3F0CC6}"/>
                    </a:ext>
                  </a:extLst>
                </p14:cNvPr>
                <p14:cNvContentPartPr/>
                <p14:nvPr/>
              </p14:nvContentPartPr>
              <p14:xfrm>
                <a:off x="10668071" y="4492088"/>
                <a:ext cx="42840" cy="178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A0DA94-5387-4BBF-1F17-21049B3F0C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59071" y="4483088"/>
                  <a:ext cx="60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8FC786-3A49-EF0B-7AC5-955526CE1C55}"/>
                    </a:ext>
                  </a:extLst>
                </p14:cNvPr>
                <p14:cNvContentPartPr/>
                <p14:nvPr/>
              </p14:nvContentPartPr>
              <p14:xfrm>
                <a:off x="10735031" y="4490648"/>
                <a:ext cx="80640" cy="172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8FC786-3A49-EF0B-7AC5-955526CE1C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26031" y="4481629"/>
                  <a:ext cx="98280" cy="190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22BAA3-842E-C06F-0C52-3FDB1A6E5713}"/>
                    </a:ext>
                  </a:extLst>
                </p14:cNvPr>
                <p14:cNvContentPartPr/>
                <p14:nvPr/>
              </p14:nvContentPartPr>
              <p14:xfrm>
                <a:off x="10690391" y="4598288"/>
                <a:ext cx="117720" cy="9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22BAA3-842E-C06F-0C52-3FDB1A6E57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81391" y="4589288"/>
                  <a:ext cx="1353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4057C2-6DEC-9B2A-AFB6-97DDB7D3042F}"/>
              </a:ext>
            </a:extLst>
          </p:cNvPr>
          <p:cNvGrpSpPr/>
          <p:nvPr/>
        </p:nvGrpSpPr>
        <p:grpSpPr>
          <a:xfrm>
            <a:off x="10782191" y="5075288"/>
            <a:ext cx="298440" cy="155160"/>
            <a:chOff x="10782191" y="5075288"/>
            <a:chExt cx="2984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D5E31E-67B1-C2A3-BE40-B1A3D2A4FFED}"/>
                    </a:ext>
                  </a:extLst>
                </p14:cNvPr>
                <p14:cNvContentPartPr/>
                <p14:nvPr/>
              </p14:nvContentPartPr>
              <p14:xfrm>
                <a:off x="10782191" y="5109848"/>
                <a:ext cx="99720" cy="12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D5E31E-67B1-C2A3-BE40-B1A3D2A4FF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73223" y="5100848"/>
                  <a:ext cx="117297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1091F0-7BAF-9679-5B93-A35C9E14795A}"/>
                    </a:ext>
                  </a:extLst>
                </p14:cNvPr>
                <p14:cNvContentPartPr/>
                <p14:nvPr/>
              </p14:nvContentPartPr>
              <p14:xfrm>
                <a:off x="10938071" y="5075288"/>
                <a:ext cx="142560" cy="155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1091F0-7BAF-9679-5B93-A35C9E1479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29094" y="5066288"/>
                  <a:ext cx="160156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D9D212-E61E-2150-5E11-07B5868F3E0A}"/>
                    </a:ext>
                  </a:extLst>
                </p14:cNvPr>
                <p14:cNvContentPartPr/>
                <p14:nvPr/>
              </p14:nvContentPartPr>
              <p14:xfrm>
                <a:off x="10957151" y="5164208"/>
                <a:ext cx="114120" cy="2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D9D212-E61E-2150-5E11-07B5868F3E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48151" y="5155328"/>
                  <a:ext cx="131760" cy="440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10B107-14E4-661B-39CD-7CC45F889F4E}"/>
              </a:ext>
            </a:extLst>
          </p:cNvPr>
          <p:cNvGrpSpPr/>
          <p:nvPr/>
        </p:nvGrpSpPr>
        <p:grpSpPr>
          <a:xfrm>
            <a:off x="9646031" y="5614568"/>
            <a:ext cx="170640" cy="242280"/>
            <a:chOff x="9646031" y="5614568"/>
            <a:chExt cx="17064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103E39-A82F-F436-516E-2E19F1EC39B5}"/>
                    </a:ext>
                  </a:extLst>
                </p14:cNvPr>
                <p14:cNvContentPartPr/>
                <p14:nvPr/>
              </p14:nvContentPartPr>
              <p14:xfrm>
                <a:off x="9646031" y="5682968"/>
                <a:ext cx="37440" cy="17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103E39-A82F-F436-516E-2E19F1EC39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37031" y="5673968"/>
                  <a:ext cx="55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A24F9D-B4BF-4CE6-1F88-884C45FAEF5E}"/>
                    </a:ext>
                  </a:extLst>
                </p14:cNvPr>
                <p14:cNvContentPartPr/>
                <p14:nvPr/>
              </p14:nvContentPartPr>
              <p14:xfrm>
                <a:off x="9740351" y="5614568"/>
                <a:ext cx="76320" cy="171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A24F9D-B4BF-4CE6-1F88-884C45FAEF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31351" y="5605568"/>
                  <a:ext cx="93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C86AAA-8675-0521-5B44-BC9499418ECA}"/>
                    </a:ext>
                  </a:extLst>
                </p14:cNvPr>
                <p14:cNvContentPartPr/>
                <p14:nvPr/>
              </p14:nvContentPartPr>
              <p14:xfrm>
                <a:off x="9699311" y="5763608"/>
                <a:ext cx="72000" cy="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C86AAA-8675-0521-5B44-BC9499418E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90356" y="5754608"/>
                  <a:ext cx="89552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9E8381-9160-0149-5E6C-EC8D78BC5E6A}"/>
              </a:ext>
            </a:extLst>
          </p:cNvPr>
          <p:cNvGrpSpPr/>
          <p:nvPr/>
        </p:nvGrpSpPr>
        <p:grpSpPr>
          <a:xfrm>
            <a:off x="9555671" y="5079968"/>
            <a:ext cx="140760" cy="213480"/>
            <a:chOff x="9555671" y="5079968"/>
            <a:chExt cx="1407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30F095-C2D9-8467-0BD2-A05BC8D54F19}"/>
                    </a:ext>
                  </a:extLst>
                </p14:cNvPr>
                <p14:cNvContentPartPr/>
                <p14:nvPr/>
              </p14:nvContentPartPr>
              <p14:xfrm>
                <a:off x="9555671" y="5079968"/>
                <a:ext cx="42120" cy="21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30F095-C2D9-8467-0BD2-A05BC8D54F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46747" y="5070968"/>
                  <a:ext cx="59611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8A3737C-906F-A5F8-D306-4D0222E6B707}"/>
                    </a:ext>
                  </a:extLst>
                </p14:cNvPr>
                <p14:cNvContentPartPr/>
                <p14:nvPr/>
              </p14:nvContentPartPr>
              <p14:xfrm>
                <a:off x="9629831" y="5097248"/>
                <a:ext cx="66600" cy="19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8A3737C-906F-A5F8-D306-4D0222E6B7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20879" y="5088248"/>
                  <a:ext cx="84145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260B19-2B1E-25FC-DE8C-F69B0EE55711}"/>
                    </a:ext>
                  </a:extLst>
                </p14:cNvPr>
                <p14:cNvContentPartPr/>
                <p14:nvPr/>
              </p14:nvContentPartPr>
              <p14:xfrm>
                <a:off x="9597431" y="5195888"/>
                <a:ext cx="8712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260B19-2B1E-25FC-DE8C-F69B0EE557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88431" y="5186615"/>
                  <a:ext cx="104760" cy="30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58CB9E-6FC1-CCBE-C71B-2B00C3C5E6C6}"/>
              </a:ext>
            </a:extLst>
          </p:cNvPr>
          <p:cNvGrpSpPr/>
          <p:nvPr/>
        </p:nvGrpSpPr>
        <p:grpSpPr>
          <a:xfrm>
            <a:off x="9336791" y="4532408"/>
            <a:ext cx="334800" cy="201240"/>
            <a:chOff x="9336791" y="4532408"/>
            <a:chExt cx="33480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4AC208-4D6D-8840-A9FA-6B543EFD80AF}"/>
                    </a:ext>
                  </a:extLst>
                </p14:cNvPr>
                <p14:cNvContentPartPr/>
                <p14:nvPr/>
              </p14:nvContentPartPr>
              <p14:xfrm>
                <a:off x="9336791" y="4559048"/>
                <a:ext cx="45360" cy="174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4AC208-4D6D-8840-A9FA-6B543EFD80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27791" y="4550048"/>
                  <a:ext cx="63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4816A2-4E3A-98BD-602C-B778574D410A}"/>
                    </a:ext>
                  </a:extLst>
                </p14:cNvPr>
                <p14:cNvContentPartPr/>
                <p14:nvPr/>
              </p14:nvContentPartPr>
              <p14:xfrm>
                <a:off x="9412031" y="4532408"/>
                <a:ext cx="44640" cy="172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4816A2-4E3A-98BD-602C-B778574D41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03031" y="4523408"/>
                  <a:ext cx="62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8D0269-DD49-6FD9-7063-80680CE031BB}"/>
                    </a:ext>
                  </a:extLst>
                </p14:cNvPr>
                <p14:cNvContentPartPr/>
                <p14:nvPr/>
              </p14:nvContentPartPr>
              <p14:xfrm>
                <a:off x="9370991" y="4636808"/>
                <a:ext cx="8208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8D0269-DD49-6FD9-7063-80680CE031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61991" y="4627808"/>
                  <a:ext cx="99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C51FC7-418B-83CB-C96F-5AFE0CEB70FF}"/>
                    </a:ext>
                  </a:extLst>
                </p14:cNvPr>
                <p14:cNvContentPartPr/>
                <p14:nvPr/>
              </p14:nvContentPartPr>
              <p14:xfrm>
                <a:off x="9527231" y="4548608"/>
                <a:ext cx="144360" cy="15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C51FC7-418B-83CB-C96F-5AFE0CEB70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18231" y="4539608"/>
                  <a:ext cx="1620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795E0A-7674-92B1-A4EC-462B25CF6236}"/>
              </a:ext>
            </a:extLst>
          </p:cNvPr>
          <p:cNvGrpSpPr/>
          <p:nvPr/>
        </p:nvGrpSpPr>
        <p:grpSpPr>
          <a:xfrm>
            <a:off x="10934471" y="5516648"/>
            <a:ext cx="343440" cy="246960"/>
            <a:chOff x="10934471" y="5516648"/>
            <a:chExt cx="3434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E2D38A-D341-F2E8-4983-54E1331E4E71}"/>
                    </a:ext>
                  </a:extLst>
                </p14:cNvPr>
                <p14:cNvContentPartPr/>
                <p14:nvPr/>
              </p14:nvContentPartPr>
              <p14:xfrm>
                <a:off x="10934471" y="5543288"/>
                <a:ext cx="122760" cy="185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E2D38A-D341-F2E8-4983-54E1331E4E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25471" y="5534288"/>
                  <a:ext cx="140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309B3FF-30D9-B8A9-E250-8B6082DCC25C}"/>
                    </a:ext>
                  </a:extLst>
                </p14:cNvPr>
                <p14:cNvContentPartPr/>
                <p14:nvPr/>
              </p14:nvContentPartPr>
              <p14:xfrm>
                <a:off x="11140031" y="5516648"/>
                <a:ext cx="21960" cy="24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309B3FF-30D9-B8A9-E250-8B6082DCC2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31031" y="5507648"/>
                  <a:ext cx="39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E38049-2CA1-BA68-4D65-B617C7A6950D}"/>
                    </a:ext>
                  </a:extLst>
                </p14:cNvPr>
                <p14:cNvContentPartPr/>
                <p14:nvPr/>
              </p14:nvContentPartPr>
              <p14:xfrm>
                <a:off x="11156231" y="5535728"/>
                <a:ext cx="121680" cy="19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E38049-2CA1-BA68-4D65-B617C7A695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47231" y="5526728"/>
                  <a:ext cx="1393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8A5C505-EAFC-A3CE-0DCB-B26871985A06}"/>
              </a:ext>
            </a:extLst>
          </p:cNvPr>
          <p:cNvGrpSpPr/>
          <p:nvPr/>
        </p:nvGrpSpPr>
        <p:grpSpPr>
          <a:xfrm>
            <a:off x="9325451" y="2322008"/>
            <a:ext cx="1701720" cy="336240"/>
            <a:chOff x="12103751" y="3913928"/>
            <a:chExt cx="170172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651A31-EDAE-836C-C47A-C75C94B689A7}"/>
                    </a:ext>
                  </a:extLst>
                </p14:cNvPr>
                <p14:cNvContentPartPr/>
                <p14:nvPr/>
              </p14:nvContentPartPr>
              <p14:xfrm>
                <a:off x="12103751" y="3942728"/>
                <a:ext cx="227160" cy="296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651A31-EDAE-836C-C47A-C75C94B689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094751" y="3933728"/>
                  <a:ext cx="244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07A427-6CC0-5366-2BFF-A9B57D7695FF}"/>
                    </a:ext>
                  </a:extLst>
                </p14:cNvPr>
                <p14:cNvContentPartPr/>
                <p14:nvPr/>
              </p14:nvContentPartPr>
              <p14:xfrm>
                <a:off x="12407591" y="4082048"/>
                <a:ext cx="137520" cy="33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07A427-6CC0-5366-2BFF-A9B57D7695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98567" y="4073048"/>
                  <a:ext cx="155206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376E6F-37CA-4840-BBC6-32F10BCFA509}"/>
                    </a:ext>
                  </a:extLst>
                </p14:cNvPr>
                <p14:cNvContentPartPr/>
                <p14:nvPr/>
              </p14:nvContentPartPr>
              <p14:xfrm>
                <a:off x="12710711" y="4065488"/>
                <a:ext cx="129240" cy="184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376E6F-37CA-4840-BBC6-32F10BCFA5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701736" y="4056488"/>
                  <a:ext cx="146831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932564-E57F-7F78-82DE-0E632A731278}"/>
                    </a:ext>
                  </a:extLst>
                </p14:cNvPr>
                <p14:cNvContentPartPr/>
                <p14:nvPr/>
              </p14:nvContentPartPr>
              <p14:xfrm>
                <a:off x="12896471" y="3913928"/>
                <a:ext cx="68040" cy="243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932564-E57F-7F78-82DE-0E632A7312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887471" y="3904928"/>
                  <a:ext cx="85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F3C051-4667-85CC-C604-8084C8B54721}"/>
                    </a:ext>
                  </a:extLst>
                </p14:cNvPr>
                <p14:cNvContentPartPr/>
                <p14:nvPr/>
              </p14:nvContentPartPr>
              <p14:xfrm>
                <a:off x="13021751" y="4043168"/>
                <a:ext cx="167040" cy="127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F3C051-4667-85CC-C604-8084C8B547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012751" y="4034168"/>
                  <a:ext cx="184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8B50EE-47E6-0110-7D42-14A0CD9662D6}"/>
                    </a:ext>
                  </a:extLst>
                </p14:cNvPr>
                <p14:cNvContentPartPr/>
                <p14:nvPr/>
              </p14:nvContentPartPr>
              <p14:xfrm>
                <a:off x="13266551" y="4048928"/>
                <a:ext cx="60120" cy="11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8B50EE-47E6-0110-7D42-14A0CD9662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257551" y="4039928"/>
                  <a:ext cx="77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2A774F-F315-0715-0394-2E77F654C7CB}"/>
                    </a:ext>
                  </a:extLst>
                </p14:cNvPr>
                <p14:cNvContentPartPr/>
                <p14:nvPr/>
              </p14:nvContentPartPr>
              <p14:xfrm>
                <a:off x="13350791" y="4032368"/>
                <a:ext cx="93600" cy="133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2A774F-F315-0715-0394-2E77F654C7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341825" y="4023368"/>
                  <a:ext cx="111172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7A596E8-6912-1320-9B2A-1ACF31252FF9}"/>
                    </a:ext>
                  </a:extLst>
                </p14:cNvPr>
                <p14:cNvContentPartPr/>
                <p14:nvPr/>
              </p14:nvContentPartPr>
              <p14:xfrm>
                <a:off x="13515311" y="4030928"/>
                <a:ext cx="290160" cy="148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7A596E8-6912-1320-9B2A-1ACF31252F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506311" y="4021928"/>
                  <a:ext cx="30780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193B8C-D3FC-24B3-B5F6-FDC10CB9BBD4}"/>
                  </a:ext>
                </a:extLst>
              </p14:cNvPr>
              <p14:cNvContentPartPr/>
              <p14:nvPr/>
            </p14:nvContentPartPr>
            <p14:xfrm>
              <a:off x="1007941" y="679701"/>
              <a:ext cx="1109160" cy="61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193B8C-D3FC-24B3-B5F6-FDC10CB9BBD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98941" y="670701"/>
                <a:ext cx="112680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13882E8-0F09-0006-1B54-42B0A445E8DD}"/>
              </a:ext>
            </a:extLst>
          </p:cNvPr>
          <p:cNvGrpSpPr/>
          <p:nvPr/>
        </p:nvGrpSpPr>
        <p:grpSpPr>
          <a:xfrm>
            <a:off x="2478453" y="265505"/>
            <a:ext cx="1045187" cy="353780"/>
            <a:chOff x="2478453" y="265505"/>
            <a:chExt cx="1045187" cy="3537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BD6521-BB28-353E-5133-583C07937A24}"/>
                    </a:ext>
                  </a:extLst>
                </p14:cNvPr>
                <p14:cNvContentPartPr/>
                <p14:nvPr/>
              </p14:nvContentPartPr>
              <p14:xfrm>
                <a:off x="2478453" y="281974"/>
                <a:ext cx="122889" cy="273649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BD6521-BB28-353E-5133-583C07937A2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69444" y="272972"/>
                  <a:ext cx="140548" cy="291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8A92E7-C938-6EAD-8443-4416A910695F}"/>
                    </a:ext>
                  </a:extLst>
                </p14:cNvPr>
                <p14:cNvContentPartPr/>
                <p14:nvPr/>
              </p14:nvContentPartPr>
              <p14:xfrm>
                <a:off x="2690658" y="446354"/>
                <a:ext cx="35156" cy="119721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8A92E7-C938-6EAD-8443-4416A91069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81597" y="437366"/>
                  <a:ext cx="52915" cy="137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D20A75F-13AB-E967-F762-1B9539682057}"/>
                    </a:ext>
                  </a:extLst>
                </p14:cNvPr>
                <p14:cNvContentPartPr/>
                <p14:nvPr/>
              </p14:nvContentPartPr>
              <p14:xfrm>
                <a:off x="2806895" y="404546"/>
                <a:ext cx="118138" cy="124155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D20A75F-13AB-E967-F762-1B95396820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97918" y="395549"/>
                  <a:ext cx="135733" cy="141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EB41E6-D78E-7AEE-CAC2-836B0B2FF598}"/>
                    </a:ext>
                  </a:extLst>
                </p14:cNvPr>
                <p14:cNvContentPartPr/>
                <p14:nvPr/>
              </p14:nvContentPartPr>
              <p14:xfrm>
                <a:off x="2997563" y="406763"/>
                <a:ext cx="110220" cy="144742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EB41E6-D78E-7AEE-CAC2-836B0B2FF5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88558" y="397784"/>
                  <a:ext cx="127870" cy="162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C14F88-A6B2-3D12-475A-EC110D49C0C9}"/>
                    </a:ext>
                  </a:extLst>
                </p14:cNvPr>
                <p14:cNvContentPartPr/>
                <p14:nvPr/>
              </p14:nvContentPartPr>
              <p14:xfrm>
                <a:off x="3171444" y="265505"/>
                <a:ext cx="145693" cy="3537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C14F88-A6B2-3D12-475A-EC110D49C0C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62451" y="256508"/>
                  <a:ext cx="163320" cy="371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E00A4D-0479-AF73-435F-984DEC1B8416}"/>
                    </a:ext>
                  </a:extLst>
                </p14:cNvPr>
                <p14:cNvContentPartPr/>
                <p14:nvPr/>
              </p14:nvContentPartPr>
              <p14:xfrm>
                <a:off x="3393150" y="406763"/>
                <a:ext cx="130490" cy="137775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E00A4D-0479-AF73-435F-984DEC1B841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84163" y="397770"/>
                  <a:ext cx="148104" cy="1554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A52DDF9-8AFC-3B64-F76A-490453F64B85}"/>
              </a:ext>
            </a:extLst>
          </p:cNvPr>
          <p:cNvGrpSpPr/>
          <p:nvPr/>
        </p:nvGrpSpPr>
        <p:grpSpPr>
          <a:xfrm>
            <a:off x="3592369" y="370023"/>
            <a:ext cx="1125000" cy="239443"/>
            <a:chOff x="3592369" y="370023"/>
            <a:chExt cx="1125000" cy="2394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C086D9D-F055-DC58-9834-D9464C26FA76}"/>
                    </a:ext>
                  </a:extLst>
                </p14:cNvPr>
                <p14:cNvContentPartPr/>
                <p14:nvPr/>
              </p14:nvContentPartPr>
              <p14:xfrm>
                <a:off x="3592369" y="402646"/>
                <a:ext cx="114654" cy="175465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C086D9D-F055-DC58-9834-D9464C26FA7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83384" y="393639"/>
                  <a:ext cx="132265" cy="1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011720D-56AC-2E94-5CEB-305B2E151A25}"/>
                    </a:ext>
                  </a:extLst>
                </p14:cNvPr>
                <p14:cNvContentPartPr/>
                <p14:nvPr/>
              </p14:nvContentPartPr>
              <p14:xfrm>
                <a:off x="3753581" y="408347"/>
                <a:ext cx="137141" cy="169447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011720D-56AC-2E94-5CEB-305B2E151A2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44582" y="399353"/>
                  <a:ext cx="154779" cy="187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C68E2DD-83BD-13BE-7A0E-5B1581EACCA9}"/>
                    </a:ext>
                  </a:extLst>
                </p14:cNvPr>
                <p14:cNvContentPartPr/>
                <p14:nvPr/>
              </p14:nvContentPartPr>
              <p14:xfrm>
                <a:off x="3923978" y="440336"/>
                <a:ext cx="93433" cy="123522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C68E2DD-83BD-13BE-7A0E-5B1581EACC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14994" y="431333"/>
                  <a:ext cx="111042" cy="141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7666584-8B98-B513-276E-77FB1826F951}"/>
                    </a:ext>
                  </a:extLst>
                </p14:cNvPr>
                <p14:cNvContentPartPr/>
                <p14:nvPr/>
              </p14:nvContentPartPr>
              <p14:xfrm>
                <a:off x="4049083" y="423233"/>
                <a:ext cx="387986" cy="144742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7666584-8B98-B513-276E-77FB1826F95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40085" y="414254"/>
                  <a:ext cx="405622" cy="162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B68D53-6A2B-41CD-005B-1F1113887BD1}"/>
                    </a:ext>
                  </a:extLst>
                </p14:cNvPr>
                <p14:cNvContentPartPr/>
                <p14:nvPr/>
              </p14:nvContentPartPr>
              <p14:xfrm>
                <a:off x="4457339" y="370023"/>
                <a:ext cx="260030" cy="239443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B68D53-6A2B-41CD-005B-1F1113887B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48335" y="361021"/>
                  <a:ext cx="277677" cy="2570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E5A75AC-3D02-5CA6-B096-8EAFA78482D4}"/>
              </a:ext>
            </a:extLst>
          </p:cNvPr>
          <p:cNvGrpSpPr/>
          <p:nvPr/>
        </p:nvGrpSpPr>
        <p:grpSpPr>
          <a:xfrm>
            <a:off x="5062280" y="229398"/>
            <a:ext cx="627113" cy="330976"/>
            <a:chOff x="5062280" y="229398"/>
            <a:chExt cx="627113" cy="3309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C440DE-638B-B022-0D1D-A4D25B1024BD}"/>
                    </a:ext>
                  </a:extLst>
                </p14:cNvPr>
                <p14:cNvContentPartPr/>
                <p14:nvPr/>
              </p14:nvContentPartPr>
              <p14:xfrm>
                <a:off x="5090469" y="229398"/>
                <a:ext cx="50992" cy="330976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C440DE-638B-B022-0D1D-A4D25B1024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81492" y="220404"/>
                  <a:ext cx="68588" cy="348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022EE44-B79C-2836-3A86-0705D62DF9FE}"/>
                    </a:ext>
                  </a:extLst>
                </p14:cNvPr>
                <p14:cNvContentPartPr/>
                <p14:nvPr/>
              </p14:nvContentPartPr>
              <p14:xfrm>
                <a:off x="5062280" y="397578"/>
                <a:ext cx="86465" cy="131757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022EE44-B79C-2836-3A86-0705D62DF9F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53311" y="388603"/>
                  <a:ext cx="104045" cy="149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F66884F-E51E-3CA0-6E4A-6F8071BDA14F}"/>
                    </a:ext>
                  </a:extLst>
                </p14:cNvPr>
                <p14:cNvContentPartPr/>
                <p14:nvPr/>
              </p14:nvContentPartPr>
              <p14:xfrm>
                <a:off x="5208606" y="289576"/>
                <a:ext cx="294236" cy="230574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F66884F-E51E-3CA0-6E4A-6F8071BDA14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99613" y="280569"/>
                  <a:ext cx="311861" cy="248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0B1FAAC-4B59-513C-6562-53ADA7CC3260}"/>
                    </a:ext>
                  </a:extLst>
                </p14:cNvPr>
                <p14:cNvContentPartPr/>
                <p14:nvPr/>
              </p14:nvContentPartPr>
              <p14:xfrm>
                <a:off x="5599126" y="256003"/>
                <a:ext cx="51943" cy="253379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0B1FAAC-4B59-513C-6562-53ADA7CC326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90108" y="247005"/>
                  <a:ext cx="69618" cy="271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A327063-3539-698E-0BE6-D8E81E5991D1}"/>
                    </a:ext>
                  </a:extLst>
                </p14:cNvPr>
                <p14:cNvContentPartPr/>
                <p14:nvPr/>
              </p14:nvContentPartPr>
              <p14:xfrm>
                <a:off x="5577906" y="390610"/>
                <a:ext cx="111487" cy="40224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A327063-3539-698E-0BE6-D8E81E5991D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68915" y="381551"/>
                  <a:ext cx="129109" cy="579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F3F3780-3E07-8598-A9C4-43043D5F4705}"/>
              </a:ext>
            </a:extLst>
          </p:cNvPr>
          <p:cNvGrpSpPr/>
          <p:nvPr/>
        </p:nvGrpSpPr>
        <p:grpSpPr>
          <a:xfrm>
            <a:off x="6087830" y="169221"/>
            <a:ext cx="858636" cy="327175"/>
            <a:chOff x="6087830" y="169221"/>
            <a:chExt cx="858636" cy="3271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06AAC3E-8E7C-C40F-34B8-549866449F22}"/>
                    </a:ext>
                  </a:extLst>
                </p14:cNvPr>
                <p14:cNvContentPartPr/>
                <p14:nvPr/>
              </p14:nvContentPartPr>
              <p14:xfrm>
                <a:off x="6087830" y="258537"/>
                <a:ext cx="61128" cy="196368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06AAC3E-8E7C-C40F-34B8-549866449F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78787" y="249546"/>
                  <a:ext cx="78852" cy="213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2501185-B687-F175-B9F4-753DC0288368}"/>
                    </a:ext>
                  </a:extLst>
                </p14:cNvPr>
                <p14:cNvContentPartPr/>
                <p14:nvPr/>
              </p14:nvContentPartPr>
              <p14:xfrm>
                <a:off x="6261394" y="334867"/>
                <a:ext cx="19954" cy="107052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2501185-B687-F175-B9F4-753DC02883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52486" y="325886"/>
                  <a:ext cx="37414" cy="124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5D56836-E9E7-BB29-46FC-7320AE94423F}"/>
                    </a:ext>
                  </a:extLst>
                </p14:cNvPr>
                <p14:cNvContentPartPr/>
                <p14:nvPr/>
              </p14:nvContentPartPr>
              <p14:xfrm>
                <a:off x="6361162" y="169221"/>
                <a:ext cx="212204" cy="327175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5D56836-E9E7-BB29-46FC-7320AE9442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52155" y="160223"/>
                  <a:ext cx="229858" cy="344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335008E-885E-1C98-5EBB-674B86E6AF47}"/>
                    </a:ext>
                  </a:extLst>
                </p14:cNvPr>
                <p14:cNvContentPartPr/>
                <p14:nvPr/>
              </p14:nvContentPartPr>
              <p14:xfrm>
                <a:off x="6525541" y="319031"/>
                <a:ext cx="235009" cy="119405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335008E-885E-1C98-5EBB-674B86E6AF4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16544" y="310040"/>
                  <a:ext cx="252644" cy="137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9263164-8552-FC29-BFD5-3C5CACCE11EA}"/>
                    </a:ext>
                  </a:extLst>
                </p14:cNvPr>
                <p14:cNvContentPartPr/>
                <p14:nvPr/>
              </p14:nvContentPartPr>
              <p14:xfrm>
                <a:off x="6781137" y="281341"/>
                <a:ext cx="165329" cy="176732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9263164-8552-FC29-BFD5-3C5CACCE11E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72152" y="272342"/>
                  <a:ext cx="182940" cy="1943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3C771CA-A5B5-A70D-7833-F8302A39AE47}"/>
                  </a:ext>
                </a:extLst>
              </p14:cNvPr>
              <p14:cNvContentPartPr/>
              <p14:nvPr/>
            </p14:nvContentPartPr>
            <p14:xfrm>
              <a:off x="7227716" y="288309"/>
              <a:ext cx="194151" cy="249895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3C771CA-A5B5-A70D-7833-F8302A39AE4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218711" y="279307"/>
                <a:ext cx="211801" cy="267539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6CC470B-9E83-104D-9530-EE5521765570}"/>
              </a:ext>
            </a:extLst>
          </p:cNvPr>
          <p:cNvGrpSpPr/>
          <p:nvPr/>
        </p:nvGrpSpPr>
        <p:grpSpPr>
          <a:xfrm>
            <a:off x="7835191" y="216729"/>
            <a:ext cx="1140520" cy="391787"/>
            <a:chOff x="7835191" y="216729"/>
            <a:chExt cx="1140520" cy="3917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24EF8F-32DB-2071-B069-E34674BEFE22}"/>
                    </a:ext>
                  </a:extLst>
                </p14:cNvPr>
                <p14:cNvContentPartPr/>
                <p14:nvPr/>
              </p14:nvContentPartPr>
              <p14:xfrm>
                <a:off x="7835191" y="343102"/>
                <a:ext cx="126056" cy="141892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24EF8F-32DB-2071-B069-E34674BEFE2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26213" y="334099"/>
                  <a:ext cx="143654" cy="159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C5237AA-B061-D8E6-56D9-9E00BC62458F}"/>
                    </a:ext>
                  </a:extLst>
                </p14:cNvPr>
                <p14:cNvContentPartPr/>
                <p14:nvPr/>
              </p14:nvContentPartPr>
              <p14:xfrm>
                <a:off x="8056581" y="380475"/>
                <a:ext cx="73796" cy="82031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C5237AA-B061-D8E6-56D9-9E00BC62458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47581" y="371441"/>
                  <a:ext cx="91435" cy="99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6EBC2B-2637-7D0B-B6F6-22652A7E6874}"/>
                    </a:ext>
                  </a:extLst>
                </p14:cNvPr>
                <p14:cNvContentPartPr/>
                <p14:nvPr/>
              </p14:nvContentPartPr>
              <p14:xfrm>
                <a:off x="8031243" y="383009"/>
                <a:ext cx="129856" cy="101351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6EBC2B-2637-7D0B-B6F6-22652A7E687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22225" y="374024"/>
                  <a:ext cx="147531" cy="118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B1C7B7D-1B46-1C3C-8DE3-CB00906F272A}"/>
                    </a:ext>
                  </a:extLst>
                </p14:cNvPr>
                <p14:cNvContentPartPr/>
                <p14:nvPr/>
              </p14:nvContentPartPr>
              <p14:xfrm>
                <a:off x="8196572" y="363372"/>
                <a:ext cx="265731" cy="107686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B1C7B7D-1B46-1C3C-8DE3-CB00906F27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87570" y="354368"/>
                  <a:ext cx="283374" cy="125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542F31A-1CA9-4068-A3A1-8F35792CB3A1}"/>
                    </a:ext>
                  </a:extLst>
                </p14:cNvPr>
                <p14:cNvContentPartPr/>
                <p14:nvPr/>
              </p14:nvContentPartPr>
              <p14:xfrm>
                <a:off x="8500310" y="254736"/>
                <a:ext cx="186233" cy="227407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542F31A-1CA9-4068-A3A1-8F35792CB3A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91322" y="245740"/>
                  <a:ext cx="203850" cy="245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C1ADA72-C889-E7CE-F2BE-2504807C3825}"/>
                    </a:ext>
                  </a:extLst>
                </p14:cNvPr>
                <p14:cNvContentPartPr/>
                <p14:nvPr/>
              </p14:nvContentPartPr>
              <p14:xfrm>
                <a:off x="8763190" y="216729"/>
                <a:ext cx="123205" cy="231841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C1ADA72-C889-E7CE-F2BE-2504807C382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54184" y="207715"/>
                  <a:ext cx="140857" cy="24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70FB6F3-B8E1-795E-FDE4-25A27980EF6A}"/>
                    </a:ext>
                  </a:extLst>
                </p14:cNvPr>
                <p14:cNvContentPartPr/>
                <p14:nvPr/>
              </p14:nvContentPartPr>
              <p14:xfrm>
                <a:off x="8909516" y="313647"/>
                <a:ext cx="66195" cy="294869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70FB6F3-B8E1-795E-FDE4-25A27980EF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00522" y="304646"/>
                  <a:ext cx="83823" cy="3125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A203D31-385D-8792-63A7-E10C1F620FE1}"/>
              </a:ext>
            </a:extLst>
          </p:cNvPr>
          <p:cNvGrpSpPr/>
          <p:nvPr/>
        </p:nvGrpSpPr>
        <p:grpSpPr>
          <a:xfrm>
            <a:off x="9742389" y="268892"/>
            <a:ext cx="807909" cy="299440"/>
            <a:chOff x="9742389" y="268892"/>
            <a:chExt cx="807909" cy="2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C30ED17-5E16-FBEB-10E0-7151E7FC583D}"/>
                    </a:ext>
                  </a:extLst>
                </p14:cNvPr>
                <p14:cNvContentPartPr/>
                <p14:nvPr/>
              </p14:nvContentPartPr>
              <p14:xfrm>
                <a:off x="9742389" y="407570"/>
                <a:ext cx="92275" cy="137054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C30ED17-5E16-FBEB-10E0-7151E7FC583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33413" y="398577"/>
                  <a:ext cx="109868" cy="1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865FE15-B4D5-9207-9210-718DDFCD6CCC}"/>
                    </a:ext>
                  </a:extLst>
                </p14:cNvPr>
                <p14:cNvContentPartPr/>
                <p14:nvPr/>
              </p14:nvContentPartPr>
              <p14:xfrm>
                <a:off x="9892516" y="325403"/>
                <a:ext cx="133350" cy="202334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865FE15-B4D5-9207-9210-718DDFCD6CC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83530" y="316386"/>
                  <a:ext cx="150962" cy="220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9844862-6966-FE4C-67FB-E7FC0EB21A87}"/>
                    </a:ext>
                  </a:extLst>
                </p14:cNvPr>
                <p14:cNvContentPartPr/>
                <p14:nvPr/>
              </p14:nvContentPartPr>
              <p14:xfrm>
                <a:off x="10101364" y="467653"/>
                <a:ext cx="67687" cy="100679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9844862-6966-FE4C-67FB-E7FC0EB21A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92411" y="458664"/>
                  <a:ext cx="85235" cy="118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5925D4C-3F55-8FAB-712F-31F8AE42EDF7}"/>
                    </a:ext>
                  </a:extLst>
                </p14:cNvPr>
                <p14:cNvContentPartPr/>
                <p14:nvPr/>
              </p14:nvContentPartPr>
              <p14:xfrm>
                <a:off x="10143307" y="388083"/>
                <a:ext cx="297651" cy="155241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5925D4C-3F55-8FAB-712F-31F8AE42ED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34320" y="379078"/>
                  <a:ext cx="315266" cy="172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45579ED-F0ED-8CA5-DABD-E911C3780CB1}"/>
                    </a:ext>
                  </a:extLst>
                </p14:cNvPr>
                <p14:cNvContentPartPr/>
                <p14:nvPr/>
              </p14:nvContentPartPr>
              <p14:xfrm>
                <a:off x="10514141" y="268892"/>
                <a:ext cx="36157" cy="215648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45579ED-F0ED-8CA5-DABD-E911C3780CB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05191" y="259892"/>
                  <a:ext cx="53699" cy="2332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C09CB32-5865-23E5-94FF-0EBF72896ED9}"/>
              </a:ext>
            </a:extLst>
          </p:cNvPr>
          <p:cNvGrpSpPr/>
          <p:nvPr/>
        </p:nvGrpSpPr>
        <p:grpSpPr>
          <a:xfrm>
            <a:off x="10957002" y="272140"/>
            <a:ext cx="975684" cy="255921"/>
            <a:chOff x="10957002" y="272140"/>
            <a:chExt cx="975684" cy="2559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8C33BCA-E83A-A127-786E-22547463FA83}"/>
                    </a:ext>
                  </a:extLst>
                </p14:cNvPr>
                <p14:cNvContentPartPr/>
                <p14:nvPr/>
              </p14:nvContentPartPr>
              <p14:xfrm>
                <a:off x="10957002" y="371521"/>
                <a:ext cx="143474" cy="148745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8C33BCA-E83A-A127-786E-22547463FA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48012" y="362539"/>
                  <a:ext cx="161094" cy="166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96869DA-953C-3A4A-089A-7849FCF2431E}"/>
                    </a:ext>
                  </a:extLst>
                </p14:cNvPr>
                <p14:cNvContentPartPr/>
                <p14:nvPr/>
              </p14:nvContentPartPr>
              <p14:xfrm>
                <a:off x="11130849" y="412117"/>
                <a:ext cx="72894" cy="1075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96869DA-953C-3A4A-089A-7849FCF2431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21872" y="403099"/>
                  <a:ext cx="90489" cy="12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E43813C-06CD-5EE3-FF98-972542E25A9D}"/>
                    </a:ext>
                  </a:extLst>
                </p14:cNvPr>
                <p14:cNvContentPartPr/>
                <p14:nvPr/>
              </p14:nvContentPartPr>
              <p14:xfrm>
                <a:off x="11278084" y="401073"/>
                <a:ext cx="134219" cy="118216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E43813C-06CD-5EE3-FF98-972542E25A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69088" y="392090"/>
                  <a:ext cx="151851" cy="135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47EAC7E-3B5B-A0EB-A2DF-DD597C4742D2}"/>
                    </a:ext>
                  </a:extLst>
                </p14:cNvPr>
                <p14:cNvContentPartPr/>
                <p14:nvPr/>
              </p14:nvContentPartPr>
              <p14:xfrm>
                <a:off x="11505445" y="272140"/>
                <a:ext cx="65084" cy="255921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47EAC7E-3B5B-A0EB-A2DF-DD597C4742D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496455" y="263129"/>
                  <a:ext cx="82703" cy="273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2C4072-A34A-B987-AC81-280F69350465}"/>
                    </a:ext>
                  </a:extLst>
                </p14:cNvPr>
                <p14:cNvContentPartPr/>
                <p14:nvPr/>
              </p14:nvContentPartPr>
              <p14:xfrm>
                <a:off x="11536685" y="399774"/>
                <a:ext cx="183392" cy="107824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2C4072-A34A-B987-AC81-280F6935046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27678" y="390789"/>
                  <a:ext cx="201047" cy="125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E80559E-ECC1-BC6F-7B2D-781980F3918E}"/>
                    </a:ext>
                  </a:extLst>
                </p14:cNvPr>
                <p14:cNvContentPartPr/>
                <p14:nvPr/>
              </p14:nvContentPartPr>
              <p14:xfrm>
                <a:off x="11779955" y="335471"/>
                <a:ext cx="152731" cy="158814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E80559E-ECC1-BC6F-7B2D-781980F391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770971" y="326468"/>
                  <a:ext cx="170340" cy="1764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8B33FD1-FD3C-8319-7261-8E319B943E39}"/>
                  </a:ext>
                </a:extLst>
              </p14:cNvPr>
              <p14:cNvContentPartPr/>
              <p14:nvPr/>
            </p14:nvContentPartPr>
            <p14:xfrm>
              <a:off x="6090498" y="1235513"/>
              <a:ext cx="3600" cy="36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8B33FD1-FD3C-8319-7261-8E319B943E3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081498" y="1226513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CB36C006-3BB7-9CFF-9719-1D1E90B600F0}"/>
                  </a:ext>
                </a:extLst>
              </p14:cNvPr>
              <p14:cNvContentPartPr/>
              <p14:nvPr/>
            </p14:nvContentPartPr>
            <p14:xfrm>
              <a:off x="524589" y="1461336"/>
              <a:ext cx="81398" cy="78231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CB36C006-3BB7-9CFF-9719-1D1E90B600F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5624" y="1452323"/>
                <a:ext cx="98968" cy="95896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5294939-6CBB-AE41-B391-E57E92447DB7}"/>
              </a:ext>
            </a:extLst>
          </p:cNvPr>
          <p:cNvGrpSpPr/>
          <p:nvPr/>
        </p:nvGrpSpPr>
        <p:grpSpPr>
          <a:xfrm>
            <a:off x="819775" y="1397991"/>
            <a:ext cx="885875" cy="275232"/>
            <a:chOff x="819775" y="1397991"/>
            <a:chExt cx="885875" cy="2752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31F239B-51D6-F73A-FA3D-DADB0152845C}"/>
                    </a:ext>
                  </a:extLst>
                </p14:cNvPr>
                <p14:cNvContentPartPr/>
                <p14:nvPr/>
              </p14:nvContentPartPr>
              <p14:xfrm>
                <a:off x="819775" y="1468937"/>
                <a:ext cx="86465" cy="189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31F239B-51D6-F73A-FA3D-DADB015284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0768" y="1459935"/>
                  <a:ext cx="104118" cy="207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01D0053-100E-F6EA-77AC-FA09264C3E6D}"/>
                    </a:ext>
                  </a:extLst>
                </p14:cNvPr>
                <p14:cNvContentPartPr/>
                <p14:nvPr/>
              </p14:nvContentPartPr>
              <p14:xfrm>
                <a:off x="879635" y="1421428"/>
                <a:ext cx="135874" cy="251795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01D0053-100E-F6EA-77AC-FA09264C3E6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0649" y="1412435"/>
                  <a:ext cx="153487" cy="269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6BA0404-54C0-65CF-C08E-4E8ED2FA5FDF}"/>
                    </a:ext>
                  </a:extLst>
                </p14:cNvPr>
                <p14:cNvContentPartPr/>
                <p14:nvPr/>
              </p14:nvContentPartPr>
              <p14:xfrm>
                <a:off x="905607" y="1583274"/>
                <a:ext cx="106736" cy="11085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6BA0404-54C0-65CF-C08E-4E8ED2FA5FD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6622" y="1574334"/>
                  <a:ext cx="124346" cy="28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8A02E65-35E4-9B81-722F-3C2A9D668CC5}"/>
                    </a:ext>
                  </a:extLst>
                </p14:cNvPr>
                <p14:cNvContentPartPr/>
                <p14:nvPr/>
              </p14:nvContentPartPr>
              <p14:xfrm>
                <a:off x="1105142" y="1397991"/>
                <a:ext cx="126373" cy="235009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8A02E65-35E4-9B81-722F-3C2A9D668CC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6141" y="1388994"/>
                  <a:ext cx="144015" cy="252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ABDBBDB-0272-31F0-1BA4-774934DE792E}"/>
                    </a:ext>
                  </a:extLst>
                </p14:cNvPr>
                <p14:cNvContentPartPr/>
                <p14:nvPr/>
              </p14:nvContentPartPr>
              <p14:xfrm>
                <a:off x="1267305" y="1483189"/>
                <a:ext cx="147276" cy="110853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ABDBBDB-0272-31F0-1BA4-774934DE792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258303" y="1474191"/>
                  <a:ext cx="164920" cy="128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04C8F0B-82F9-9955-1283-BEEE112F8A30}"/>
                    </a:ext>
                  </a:extLst>
                </p14:cNvPr>
                <p14:cNvContentPartPr/>
                <p14:nvPr/>
              </p14:nvContentPartPr>
              <p14:xfrm>
                <a:off x="1442136" y="1491424"/>
                <a:ext cx="263514" cy="136191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04C8F0B-82F9-9955-1283-BEEE112F8A3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33136" y="1482417"/>
                  <a:ext cx="281154" cy="1538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38A7223-F007-1658-944C-05DF314C2DDA}"/>
              </a:ext>
            </a:extLst>
          </p:cNvPr>
          <p:cNvGrpSpPr/>
          <p:nvPr/>
        </p:nvGrpSpPr>
        <p:grpSpPr>
          <a:xfrm>
            <a:off x="2011604" y="1436314"/>
            <a:ext cx="177365" cy="214422"/>
            <a:chOff x="2011604" y="1436314"/>
            <a:chExt cx="177365" cy="2144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BCA38F5-64D9-B522-1AB0-8C7B934EB26A}"/>
                    </a:ext>
                  </a:extLst>
                </p14:cNvPr>
                <p14:cNvContentPartPr/>
                <p14:nvPr/>
              </p14:nvContentPartPr>
              <p14:xfrm>
                <a:off x="2011604" y="1526264"/>
                <a:ext cx="7285" cy="87416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BCA38F5-64D9-B522-1AB0-8C7B934EB26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02931" y="1517271"/>
                  <a:ext cx="24283" cy="105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348881A-572A-9371-2742-2623C1222106}"/>
                    </a:ext>
                  </a:extLst>
                </p14:cNvPr>
                <p14:cNvContentPartPr/>
                <p14:nvPr/>
              </p14:nvContentPartPr>
              <p14:xfrm>
                <a:off x="2028707" y="1436314"/>
                <a:ext cx="160262" cy="214422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348881A-572A-9371-2742-2623C122210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19724" y="1427320"/>
                  <a:ext cx="177869" cy="2320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A2C57887-8351-8100-6A91-75B748645DAB}"/>
                  </a:ext>
                </a:extLst>
              </p14:cNvPr>
              <p14:cNvContentPartPr/>
              <p14:nvPr/>
            </p14:nvContentPartPr>
            <p14:xfrm>
              <a:off x="2468002" y="1502193"/>
              <a:ext cx="167230" cy="115921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A2C57887-8351-8100-6A91-75B748645DA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458992" y="1493193"/>
                <a:ext cx="184890" cy="133561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5621EC8-1719-9DB7-889B-29109D9D7ED1}"/>
              </a:ext>
            </a:extLst>
          </p:cNvPr>
          <p:cNvGrpSpPr/>
          <p:nvPr/>
        </p:nvGrpSpPr>
        <p:grpSpPr>
          <a:xfrm>
            <a:off x="3101448" y="1347949"/>
            <a:ext cx="446263" cy="294553"/>
            <a:chOff x="3101448" y="1347949"/>
            <a:chExt cx="446263" cy="2945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883FD0E-08B0-E57C-F261-9DE6C35601E8}"/>
                    </a:ext>
                  </a:extLst>
                </p14:cNvPr>
                <p14:cNvContentPartPr/>
                <p14:nvPr/>
              </p14:nvContentPartPr>
              <p14:xfrm>
                <a:off x="3101448" y="1347949"/>
                <a:ext cx="204603" cy="294553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883FD0E-08B0-E57C-F261-9DE6C35601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92443" y="1338958"/>
                  <a:ext cx="222254" cy="312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4D7918F-623C-397F-B295-0B150249BDDD}"/>
                    </a:ext>
                  </a:extLst>
                </p14:cNvPr>
                <p14:cNvContentPartPr/>
                <p14:nvPr/>
              </p14:nvContentPartPr>
              <p14:xfrm>
                <a:off x="3349442" y="1365685"/>
                <a:ext cx="198269" cy="238176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4D7918F-623C-397F-B295-0B150249BDD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40430" y="1356690"/>
                  <a:ext cx="215933" cy="2558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FA4ADCB-ED8F-4CFF-EB76-2CB661E39364}"/>
              </a:ext>
            </a:extLst>
          </p:cNvPr>
          <p:cNvGrpSpPr/>
          <p:nvPr/>
        </p:nvGrpSpPr>
        <p:grpSpPr>
          <a:xfrm>
            <a:off x="3954700" y="1374553"/>
            <a:ext cx="908678" cy="301838"/>
            <a:chOff x="3954700" y="1374553"/>
            <a:chExt cx="908678" cy="3018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5DC25E3-2623-EADA-906D-F5C8E486E742}"/>
                    </a:ext>
                  </a:extLst>
                </p14:cNvPr>
                <p14:cNvContentPartPr/>
                <p14:nvPr/>
              </p14:nvContentPartPr>
              <p14:xfrm>
                <a:off x="3954700" y="1466086"/>
                <a:ext cx="145693" cy="120988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5DC25E3-2623-EADA-906D-F5C8E486E7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45707" y="1457111"/>
                  <a:ext cx="163320" cy="138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5C56D98-6B00-8049-F2F3-E32E44A0AE87}"/>
                    </a:ext>
                  </a:extLst>
                </p14:cNvPr>
                <p14:cNvContentPartPr/>
                <p14:nvPr/>
              </p14:nvContentPartPr>
              <p14:xfrm>
                <a:off x="4171972" y="1472421"/>
                <a:ext cx="118454" cy="20397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5C56D98-6B00-8049-F2F3-E32E44A0AE8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62971" y="1463412"/>
                  <a:ext cx="136096" cy="221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939EA5C-4386-57C0-AD1B-BDD5DC30C27A}"/>
                    </a:ext>
                  </a:extLst>
                </p14:cNvPr>
                <p14:cNvContentPartPr/>
                <p14:nvPr/>
              </p14:nvContentPartPr>
              <p14:xfrm>
                <a:off x="4327800" y="1459119"/>
                <a:ext cx="23121" cy="92483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939EA5C-4386-57C0-AD1B-BDD5DC30C27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18768" y="1450123"/>
                  <a:ext cx="40823" cy="110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D7DCD4B-3815-9DDB-078B-D57A59111CC1}"/>
                    </a:ext>
                  </a:extLst>
                </p14:cNvPr>
                <p14:cNvContentPartPr/>
                <p14:nvPr/>
              </p14:nvContentPartPr>
              <p14:xfrm>
                <a:off x="4317981" y="1417311"/>
                <a:ext cx="375317" cy="13049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D7DCD4B-3815-9DDB-078B-D57A59111CC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308976" y="1408324"/>
                  <a:ext cx="392966" cy="148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5DF5FDF-A3E2-C0A6-B3C4-DEF570439D42}"/>
                    </a:ext>
                  </a:extLst>
                </p14:cNvPr>
                <p14:cNvContentPartPr/>
                <p14:nvPr/>
              </p14:nvContentPartPr>
              <p14:xfrm>
                <a:off x="4706917" y="1374553"/>
                <a:ext cx="156461" cy="165963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5DF5FDF-A3E2-C0A6-B3C4-DEF570439D4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97925" y="1365572"/>
                  <a:ext cx="174085" cy="1835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08C0962-433C-E043-7F55-042216BC6443}"/>
              </a:ext>
            </a:extLst>
          </p:cNvPr>
          <p:cNvGrpSpPr/>
          <p:nvPr/>
        </p:nvGrpSpPr>
        <p:grpSpPr>
          <a:xfrm>
            <a:off x="5171550" y="1236779"/>
            <a:ext cx="345545" cy="311339"/>
            <a:chOff x="5171550" y="1236779"/>
            <a:chExt cx="345545" cy="3113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5C7A7FC-F8A0-C3FA-715F-D10B575C2784}"/>
                    </a:ext>
                  </a:extLst>
                </p14:cNvPr>
                <p14:cNvContentPartPr/>
                <p14:nvPr/>
              </p14:nvContentPartPr>
              <p14:xfrm>
                <a:off x="5171550" y="1427129"/>
                <a:ext cx="170714" cy="114337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5C7A7FC-F8A0-C3FA-715F-D10B575C278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62546" y="1418140"/>
                  <a:ext cx="188362" cy="131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0C1BE41-89B1-BECE-EE9D-F9651B3835A0}"/>
                    </a:ext>
                  </a:extLst>
                </p14:cNvPr>
                <p14:cNvContentPartPr/>
                <p14:nvPr/>
              </p14:nvContentPartPr>
              <p14:xfrm>
                <a:off x="5395473" y="1236779"/>
                <a:ext cx="42758" cy="311339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0C1BE41-89B1-BECE-EE9D-F9651B3835A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86490" y="1227781"/>
                  <a:ext cx="60364" cy="32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D463A8C-6531-598C-27D0-3FF8D9FD89C6}"/>
                    </a:ext>
                  </a:extLst>
                </p14:cNvPr>
                <p14:cNvContentPartPr/>
                <p14:nvPr/>
              </p14:nvContentPartPr>
              <p14:xfrm>
                <a:off x="5378370" y="1435364"/>
                <a:ext cx="138725" cy="73163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D463A8C-6531-598C-27D0-3FF8D9FD89C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69362" y="1426354"/>
                  <a:ext cx="156381" cy="908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62AFF06-DB49-F145-19F2-5ECFA78E0C48}"/>
              </a:ext>
            </a:extLst>
          </p:cNvPr>
          <p:cNvGrpSpPr/>
          <p:nvPr/>
        </p:nvGrpSpPr>
        <p:grpSpPr>
          <a:xfrm>
            <a:off x="5867391" y="1287138"/>
            <a:ext cx="913746" cy="329392"/>
            <a:chOff x="5867391" y="1287138"/>
            <a:chExt cx="913746" cy="3293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BEA32C8-0162-1E18-E529-32679803D324}"/>
                    </a:ext>
                  </a:extLst>
                </p14:cNvPr>
                <p14:cNvContentPartPr/>
                <p14:nvPr/>
              </p14:nvContentPartPr>
              <p14:xfrm>
                <a:off x="5867391" y="1412877"/>
                <a:ext cx="84248" cy="203653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BEA32C8-0162-1E18-E529-32679803D32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58390" y="1403882"/>
                  <a:ext cx="101890" cy="221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99A08F9-EAFE-77D8-45CB-AE8B342A187F}"/>
                    </a:ext>
                  </a:extLst>
                </p14:cNvPr>
                <p14:cNvContentPartPr/>
                <p14:nvPr/>
              </p14:nvContentPartPr>
              <p14:xfrm>
                <a:off x="6011500" y="1287138"/>
                <a:ext cx="221073" cy="252428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99A08F9-EAFE-77D8-45CB-AE8B342A187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02499" y="1278136"/>
                  <a:ext cx="238716" cy="270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74677CD-68AC-02DB-7A2F-57C04FA6C25F}"/>
                    </a:ext>
                  </a:extLst>
                </p14:cNvPr>
                <p14:cNvContentPartPr/>
                <p14:nvPr/>
              </p14:nvContentPartPr>
              <p14:xfrm>
                <a:off x="6278814" y="1435364"/>
                <a:ext cx="49726" cy="83615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74677CD-68AC-02DB-7A2F-57C04FA6C25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69806" y="1426392"/>
                  <a:ext cx="67382" cy="101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7C4022A-B8F9-8220-0F50-0C4E42A78E7E}"/>
                    </a:ext>
                  </a:extLst>
                </p14:cNvPr>
                <p14:cNvContentPartPr/>
                <p14:nvPr/>
              </p14:nvContentPartPr>
              <p14:xfrm>
                <a:off x="6351977" y="1434097"/>
                <a:ext cx="90583" cy="107052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7C4022A-B8F9-8220-0F50-0C4E42A78E7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42991" y="1425116"/>
                  <a:ext cx="108196" cy="124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4CE6E0A-5888-5155-F8C4-68E34207E13D}"/>
                    </a:ext>
                  </a:extLst>
                </p14:cNvPr>
                <p14:cNvContentPartPr/>
                <p14:nvPr/>
              </p14:nvContentPartPr>
              <p14:xfrm>
                <a:off x="6484684" y="1402425"/>
                <a:ext cx="296453" cy="131757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4CE6E0A-5888-5155-F8C4-68E34207E13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475690" y="1393425"/>
                  <a:ext cx="314082" cy="1493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93B4DA6F-6D03-AB45-87CB-676D51677330}"/>
                  </a:ext>
                </a:extLst>
              </p14:cNvPr>
              <p14:cNvContentPartPr/>
              <p14:nvPr/>
            </p14:nvContentPartPr>
            <p14:xfrm>
              <a:off x="5412893" y="1190537"/>
              <a:ext cx="55427" cy="65878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93B4DA6F-6D03-AB45-87CB-676D5167733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403953" y="1181537"/>
                <a:ext cx="72949" cy="83517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9E843B7-6DC3-5F31-DF94-DC059ED1E88E}"/>
              </a:ext>
            </a:extLst>
          </p:cNvPr>
          <p:cNvGrpSpPr/>
          <p:nvPr/>
        </p:nvGrpSpPr>
        <p:grpSpPr>
          <a:xfrm>
            <a:off x="772266" y="2066277"/>
            <a:ext cx="681589" cy="286000"/>
            <a:chOff x="772266" y="2066277"/>
            <a:chExt cx="681589" cy="2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56A18D6-94F4-32B9-D1C0-46A12E2C8E0E}"/>
                    </a:ext>
                  </a:extLst>
                </p14:cNvPr>
                <p14:cNvContentPartPr/>
                <p14:nvPr/>
              </p14:nvContentPartPr>
              <p14:xfrm>
                <a:off x="772266" y="2066277"/>
                <a:ext cx="159945" cy="278716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56A18D6-94F4-32B9-D1C0-46A12E2C8E0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3280" y="2057275"/>
                  <a:ext cx="177557" cy="296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0EB1B90-B155-EB99-B5EA-C22A3255BF4A}"/>
                    </a:ext>
                  </a:extLst>
                </p14:cNvPr>
                <p14:cNvContentPartPr/>
                <p14:nvPr/>
              </p14:nvContentPartPr>
              <p14:xfrm>
                <a:off x="958183" y="2183464"/>
                <a:ext cx="250845" cy="168813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0EB1B90-B155-EB99-B5EA-C22A3255BF4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9186" y="2174465"/>
                  <a:ext cx="268480" cy="186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DB98813-E1DC-E055-5683-B09BDD632040}"/>
                    </a:ext>
                  </a:extLst>
                </p14:cNvPr>
                <p14:cNvContentPartPr/>
                <p14:nvPr/>
              </p14:nvContentPartPr>
              <p14:xfrm>
                <a:off x="1246401" y="2201518"/>
                <a:ext cx="207454" cy="139675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DB98813-E1DC-E055-5683-B09BDD63204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37397" y="2192518"/>
                  <a:ext cx="225102" cy="1573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EC0C9CD-B01A-31DD-6B1A-CF28F077CDAE}"/>
              </a:ext>
            </a:extLst>
          </p:cNvPr>
          <p:cNvGrpSpPr/>
          <p:nvPr/>
        </p:nvGrpSpPr>
        <p:grpSpPr>
          <a:xfrm>
            <a:off x="1809534" y="2147041"/>
            <a:ext cx="458932" cy="251795"/>
            <a:chOff x="1809534" y="2147041"/>
            <a:chExt cx="458932" cy="2517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80E3BCD-4940-5D60-BADD-23B749F106ED}"/>
                    </a:ext>
                  </a:extLst>
                </p14:cNvPr>
                <p14:cNvContentPartPr/>
                <p14:nvPr/>
              </p14:nvContentPartPr>
              <p14:xfrm>
                <a:off x="1809534" y="2147041"/>
                <a:ext cx="211888" cy="251795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80E3BCD-4940-5D60-BADD-23B749F106E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00540" y="2138035"/>
                  <a:ext cx="229515" cy="269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61392DE-5DA7-E47F-3564-B7CD6CAF1C45}"/>
                    </a:ext>
                  </a:extLst>
                </p14:cNvPr>
                <p14:cNvContentPartPr/>
                <p14:nvPr/>
              </p14:nvContentPartPr>
              <p14:xfrm>
                <a:off x="2153812" y="2247126"/>
                <a:ext cx="114654" cy="33889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61392DE-5DA7-E47F-3564-B7CD6CAF1C4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44827" y="2238113"/>
                  <a:ext cx="132265" cy="515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7ABFB94A-AE9A-1F40-BB74-35BA9441AD53}"/>
              </a:ext>
            </a:extLst>
          </p:cNvPr>
          <p:cNvGrpSpPr/>
          <p:nvPr/>
        </p:nvGrpSpPr>
        <p:grpSpPr>
          <a:xfrm>
            <a:off x="2522161" y="2076412"/>
            <a:ext cx="882074" cy="265730"/>
            <a:chOff x="2522161" y="2076412"/>
            <a:chExt cx="882074" cy="2657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329A324-144D-5ECE-7F3E-E0F1879CEEC3}"/>
                    </a:ext>
                  </a:extLst>
                </p14:cNvPr>
                <p14:cNvContentPartPr/>
                <p14:nvPr/>
              </p14:nvContentPartPr>
              <p14:xfrm>
                <a:off x="2522161" y="2243958"/>
                <a:ext cx="125106" cy="98184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329A324-144D-5ECE-7F3E-E0F1879CEEC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13173" y="2234967"/>
                  <a:ext cx="142722" cy="115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7D716D9-F7FF-14BD-64D5-2BFF7586AF7A}"/>
                    </a:ext>
                  </a:extLst>
                </p14:cNvPr>
                <p14:cNvContentPartPr/>
                <p14:nvPr/>
              </p14:nvContentPartPr>
              <p14:xfrm>
                <a:off x="2731199" y="2124871"/>
                <a:ext cx="24388" cy="163112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7D716D9-F7FF-14BD-64D5-2BFF7586AF7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22233" y="2115849"/>
                  <a:ext cx="41962" cy="180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3ACC9A1-59E3-247C-D786-BDDEFCC61CC5}"/>
                    </a:ext>
                  </a:extLst>
                </p14:cNvPr>
                <p14:cNvContentPartPr/>
                <p14:nvPr/>
              </p14:nvContentPartPr>
              <p14:xfrm>
                <a:off x="2803095" y="2076412"/>
                <a:ext cx="28188" cy="193201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3ACC9A1-59E3-247C-D786-BDDEFCC61CC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94175" y="2067418"/>
                  <a:ext cx="45672" cy="210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0515030-1D55-7D5B-4215-B5A60609822B}"/>
                    </a:ext>
                  </a:extLst>
                </p14:cNvPr>
                <p14:cNvContentPartPr/>
                <p14:nvPr/>
              </p14:nvContentPartPr>
              <p14:xfrm>
                <a:off x="2887343" y="2176180"/>
                <a:ext cx="108003" cy="124155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0515030-1D55-7D5B-4215-B5A60609822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78313" y="2167157"/>
                  <a:ext cx="125702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ED35EFA-CB38-DF7F-3547-9A9CA610CBDB}"/>
                    </a:ext>
                  </a:extLst>
                </p14:cNvPr>
                <p14:cNvContentPartPr/>
                <p14:nvPr/>
              </p14:nvContentPartPr>
              <p14:xfrm>
                <a:off x="3037153" y="2174913"/>
                <a:ext cx="230574" cy="132707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ED35EFA-CB38-DF7F-3547-9A9CA610CB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28160" y="2165922"/>
                  <a:ext cx="248200" cy="150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438A08E-7053-E4C6-A96B-476E347EA73E}"/>
                    </a:ext>
                  </a:extLst>
                </p14:cNvPr>
                <p14:cNvContentPartPr/>
                <p14:nvPr/>
              </p14:nvContentPartPr>
              <p14:xfrm>
                <a:off x="3380481" y="2282599"/>
                <a:ext cx="23754" cy="6018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438A08E-7053-E4C6-A96B-476E347EA7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71483" y="2273749"/>
                  <a:ext cx="41390" cy="233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B4BD847B-F3A9-2D24-B8F5-AE0014883C72}"/>
                  </a:ext>
                </a:extLst>
              </p14:cNvPr>
              <p14:cNvContentPartPr/>
              <p14:nvPr/>
            </p14:nvContentPartPr>
            <p14:xfrm>
              <a:off x="2901541" y="4980261"/>
              <a:ext cx="50760" cy="36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B4BD847B-F3A9-2D24-B8F5-AE0014883C7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892541" y="4971261"/>
                <a:ext cx="6840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07A3EED-E057-91AD-8699-5692B3EE637C}"/>
              </a:ext>
            </a:extLst>
          </p:cNvPr>
          <p:cNvGrpSpPr/>
          <p:nvPr/>
        </p:nvGrpSpPr>
        <p:grpSpPr>
          <a:xfrm>
            <a:off x="9226741" y="202341"/>
            <a:ext cx="230400" cy="377640"/>
            <a:chOff x="9226741" y="202341"/>
            <a:chExt cx="23040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F1602A9-FEEB-724D-AD5A-370F7F128F32}"/>
                    </a:ext>
                  </a:extLst>
                </p14:cNvPr>
                <p14:cNvContentPartPr/>
                <p14:nvPr/>
              </p14:nvContentPartPr>
              <p14:xfrm>
                <a:off x="9226741" y="202341"/>
                <a:ext cx="139680" cy="377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F1602A9-FEEB-724D-AD5A-370F7F128F3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17741" y="193341"/>
                  <a:ext cx="1573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683E6A2-F405-2121-4985-ABD169AE049E}"/>
                    </a:ext>
                  </a:extLst>
                </p14:cNvPr>
                <p14:cNvContentPartPr/>
                <p14:nvPr/>
              </p14:nvContentPartPr>
              <p14:xfrm>
                <a:off x="9260941" y="531741"/>
                <a:ext cx="196200" cy="19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683E6A2-F405-2121-4985-ABD169AE049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51924" y="522741"/>
                  <a:ext cx="213872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8F64E342-BCC5-F3A6-0AA1-33B02B9D35B0}"/>
                  </a:ext>
                </a:extLst>
              </p14:cNvPr>
              <p14:cNvContentPartPr/>
              <p14:nvPr/>
            </p14:nvContentPartPr>
            <p14:xfrm>
              <a:off x="10250581" y="3567261"/>
              <a:ext cx="12600" cy="1188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8F64E342-BCC5-F3A6-0AA1-33B02B9D35B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241581" y="3558288"/>
                <a:ext cx="30240" cy="136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6B037A7C-F7B8-6F40-EEBE-E4F13BCBCF98}"/>
                  </a:ext>
                </a:extLst>
              </p14:cNvPr>
              <p14:cNvContentPartPr/>
              <p14:nvPr/>
            </p14:nvContentPartPr>
            <p14:xfrm>
              <a:off x="10184701" y="3889461"/>
              <a:ext cx="105840" cy="1144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6B037A7C-F7B8-6F40-EEBE-E4F13BCBCF9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175701" y="3880461"/>
                <a:ext cx="1234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7F029568-12D7-B445-5135-1860BC985655}"/>
                  </a:ext>
                </a:extLst>
              </p14:cNvPr>
              <p14:cNvContentPartPr/>
              <p14:nvPr/>
            </p14:nvContentPartPr>
            <p14:xfrm>
              <a:off x="10358581" y="5387061"/>
              <a:ext cx="118080" cy="14328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7F029568-12D7-B445-5135-1860BC98565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349581" y="5378061"/>
                <a:ext cx="1357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CFECEE6A-0185-7F78-695C-54AA2016C90E}"/>
                  </a:ext>
                </a:extLst>
              </p14:cNvPr>
              <p14:cNvContentPartPr/>
              <p14:nvPr/>
            </p14:nvContentPartPr>
            <p14:xfrm>
              <a:off x="10448941" y="5821581"/>
              <a:ext cx="74160" cy="7380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CFECEE6A-0185-7F78-695C-54AA2016C90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439941" y="5812581"/>
                <a:ext cx="918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632F962B-357E-022F-39B8-29ED47ED9E84}"/>
                  </a:ext>
                </a:extLst>
              </p14:cNvPr>
              <p14:cNvContentPartPr/>
              <p14:nvPr/>
            </p14:nvContentPartPr>
            <p14:xfrm>
              <a:off x="6145501" y="2317341"/>
              <a:ext cx="208440" cy="3279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632F962B-357E-022F-39B8-29ED47ED9E8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136485" y="2308341"/>
                <a:ext cx="226111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F96969A4-C4C5-296C-2F99-ACA35060D1C2}"/>
                  </a:ext>
                </a:extLst>
              </p14:cNvPr>
              <p14:cNvContentPartPr/>
              <p14:nvPr/>
            </p14:nvContentPartPr>
            <p14:xfrm>
              <a:off x="6550141" y="2460621"/>
              <a:ext cx="133920" cy="219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F96969A4-C4C5-296C-2F99-ACA35060D1C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541141" y="2451621"/>
                <a:ext cx="15156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5FCF12A-9C1A-3744-8A0E-60E0BDE61663}"/>
              </a:ext>
            </a:extLst>
          </p:cNvPr>
          <p:cNvGrpSpPr/>
          <p:nvPr/>
        </p:nvGrpSpPr>
        <p:grpSpPr>
          <a:xfrm>
            <a:off x="6897541" y="2273061"/>
            <a:ext cx="1156680" cy="343800"/>
            <a:chOff x="6897541" y="2273061"/>
            <a:chExt cx="11566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90D193E-CA4C-2572-63BB-0B837B569F3A}"/>
                    </a:ext>
                  </a:extLst>
                </p14:cNvPr>
                <p14:cNvContentPartPr/>
                <p14:nvPr/>
              </p14:nvContentPartPr>
              <p14:xfrm>
                <a:off x="6897541" y="2273061"/>
                <a:ext cx="322200" cy="2955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90D193E-CA4C-2572-63BB-0B837B569F3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88541" y="2264072"/>
                  <a:ext cx="339840" cy="313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2CD929F-30F0-30FF-B8D2-B14CE376169C}"/>
                    </a:ext>
                  </a:extLst>
                </p14:cNvPr>
                <p14:cNvContentPartPr/>
                <p14:nvPr/>
              </p14:nvContentPartPr>
              <p14:xfrm>
                <a:off x="7294981" y="2313741"/>
                <a:ext cx="21960" cy="210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2CD929F-30F0-30FF-B8D2-B14CE376169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285981" y="2304741"/>
                  <a:ext cx="39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6E3EDD7-9A3D-64AA-A4C6-C5914211BB52}"/>
                    </a:ext>
                  </a:extLst>
                </p14:cNvPr>
                <p14:cNvContentPartPr/>
                <p14:nvPr/>
              </p14:nvContentPartPr>
              <p14:xfrm>
                <a:off x="7379221" y="2379261"/>
                <a:ext cx="164520" cy="197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6E3EDD7-9A3D-64AA-A4C6-C5914211BB5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70221" y="2370261"/>
                  <a:ext cx="182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4F6CCEE-C688-EA83-8344-5DB958A477E1}"/>
                    </a:ext>
                  </a:extLst>
                </p14:cNvPr>
                <p14:cNvContentPartPr/>
                <p14:nvPr/>
              </p14:nvContentPartPr>
              <p14:xfrm>
                <a:off x="7681621" y="2395101"/>
                <a:ext cx="372600" cy="221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4F6CCEE-C688-EA83-8344-5DB958A477E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72621" y="2386101"/>
                  <a:ext cx="39024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E912130-C9E4-ECFB-72F0-1D75884F99FB}"/>
              </a:ext>
            </a:extLst>
          </p:cNvPr>
          <p:cNvGrpSpPr/>
          <p:nvPr/>
        </p:nvGrpSpPr>
        <p:grpSpPr>
          <a:xfrm>
            <a:off x="6499381" y="2928261"/>
            <a:ext cx="1651680" cy="3663360"/>
            <a:chOff x="6499381" y="2928261"/>
            <a:chExt cx="1651680" cy="36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D028F02-07E1-B2FD-8B75-FC0D6226CFA7}"/>
                    </a:ext>
                  </a:extLst>
                </p14:cNvPr>
                <p14:cNvContentPartPr/>
                <p14:nvPr/>
              </p14:nvContentPartPr>
              <p14:xfrm>
                <a:off x="6963421" y="3295461"/>
                <a:ext cx="144720" cy="2548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D028F02-07E1-B2FD-8B75-FC0D6226CFA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54421" y="3286461"/>
                  <a:ext cx="162360" cy="25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4153A97-8076-86ED-A60A-CEAA00F7B10B}"/>
                    </a:ext>
                  </a:extLst>
                </p14:cNvPr>
                <p14:cNvContentPartPr/>
                <p14:nvPr/>
              </p14:nvContentPartPr>
              <p14:xfrm>
                <a:off x="6499381" y="4024461"/>
                <a:ext cx="862200" cy="62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4153A97-8076-86ED-A60A-CEAA00F7B10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90381" y="4015461"/>
                  <a:ext cx="879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51E4FBF-8728-37D7-BBC7-63A11A3E337C}"/>
                    </a:ext>
                  </a:extLst>
                </p14:cNvPr>
                <p14:cNvContentPartPr/>
                <p14:nvPr/>
              </p14:nvContentPartPr>
              <p14:xfrm>
                <a:off x="6645541" y="4641501"/>
                <a:ext cx="740880" cy="77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51E4FBF-8728-37D7-BBC7-63A11A3E33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36545" y="4632501"/>
                  <a:ext cx="758511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349041D-5D9D-44F9-5242-AEAECFFBF373}"/>
                    </a:ext>
                  </a:extLst>
                </p14:cNvPr>
                <p14:cNvContentPartPr/>
                <p14:nvPr/>
              </p14:nvContentPartPr>
              <p14:xfrm>
                <a:off x="6720781" y="5266101"/>
                <a:ext cx="714600" cy="144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349041D-5D9D-44F9-5242-AEAECFFBF37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11781" y="5257101"/>
                  <a:ext cx="732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DAC2646-135A-E046-1A6C-B3EFA32833BF}"/>
                    </a:ext>
                  </a:extLst>
                </p14:cNvPr>
                <p14:cNvContentPartPr/>
                <p14:nvPr/>
              </p14:nvContentPartPr>
              <p14:xfrm>
                <a:off x="7062061" y="5548701"/>
                <a:ext cx="113040" cy="652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DAC2646-135A-E046-1A6C-B3EFA32833B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53090" y="5539701"/>
                  <a:ext cx="130624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B166EDD-ECCF-4FE3-F621-E0D08DCAA733}"/>
                    </a:ext>
                  </a:extLst>
                </p14:cNvPr>
                <p14:cNvContentPartPr/>
                <p14:nvPr/>
              </p14:nvContentPartPr>
              <p14:xfrm>
                <a:off x="6851821" y="5856861"/>
                <a:ext cx="505440" cy="24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B166EDD-ECCF-4FE3-F621-E0D08DCAA73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42821" y="5847729"/>
                  <a:ext cx="523080" cy="42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04ABEBF-DD32-0AB4-10F5-A579BB8E2D72}"/>
                    </a:ext>
                  </a:extLst>
                </p14:cNvPr>
                <p14:cNvContentPartPr/>
                <p14:nvPr/>
              </p14:nvContentPartPr>
              <p14:xfrm>
                <a:off x="7146661" y="6391101"/>
                <a:ext cx="135720" cy="156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04ABEBF-DD32-0AB4-10F5-A579BB8E2D7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137637" y="6382101"/>
                  <a:ext cx="153407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5547799-2125-B19E-8EB4-B4B8A94A3B95}"/>
                    </a:ext>
                  </a:extLst>
                </p14:cNvPr>
                <p14:cNvContentPartPr/>
                <p14:nvPr/>
              </p14:nvContentPartPr>
              <p14:xfrm>
                <a:off x="7388941" y="6356541"/>
                <a:ext cx="21240" cy="179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5547799-2125-B19E-8EB4-B4B8A94A3B9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379941" y="6347541"/>
                  <a:ext cx="38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A81CA3A-1CD1-764B-A93F-8CCA5EF337EB}"/>
                    </a:ext>
                  </a:extLst>
                </p14:cNvPr>
                <p14:cNvContentPartPr/>
                <p14:nvPr/>
              </p14:nvContentPartPr>
              <p14:xfrm>
                <a:off x="7443661" y="6307581"/>
                <a:ext cx="98280" cy="2232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A81CA3A-1CD1-764B-A93F-8CCA5EF337E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34661" y="6298581"/>
                  <a:ext cx="115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BFECD7F-9A88-B5FF-ED53-6353A93C439D}"/>
                    </a:ext>
                  </a:extLst>
                </p14:cNvPr>
                <p14:cNvContentPartPr/>
                <p14:nvPr/>
              </p14:nvContentPartPr>
              <p14:xfrm>
                <a:off x="7588021" y="6408021"/>
                <a:ext cx="255600" cy="183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BFECD7F-9A88-B5FF-ED53-6353A93C439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79008" y="6399021"/>
                  <a:ext cx="273265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0DE1126-73FB-533B-6691-2687A571B39F}"/>
                    </a:ext>
                  </a:extLst>
                </p14:cNvPr>
                <p14:cNvContentPartPr/>
                <p14:nvPr/>
              </p14:nvContentPartPr>
              <p14:xfrm>
                <a:off x="7884301" y="6232701"/>
                <a:ext cx="146880" cy="321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0DE1126-73FB-533B-6691-2687A571B39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75301" y="6223701"/>
                  <a:ext cx="1645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4BCA72C-3816-7777-8622-7C6587140A17}"/>
                    </a:ext>
                  </a:extLst>
                </p14:cNvPr>
                <p14:cNvContentPartPr/>
                <p14:nvPr/>
              </p14:nvContentPartPr>
              <p14:xfrm>
                <a:off x="7948381" y="6433221"/>
                <a:ext cx="202680" cy="47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4BCA72C-3816-7777-8622-7C6587140A1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39381" y="6424289"/>
                  <a:ext cx="220320" cy="64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E6CAEA6-1839-6B61-3878-69F9E1571100}"/>
                    </a:ext>
                  </a:extLst>
                </p14:cNvPr>
                <p14:cNvContentPartPr/>
                <p14:nvPr/>
              </p14:nvContentPartPr>
              <p14:xfrm>
                <a:off x="6929581" y="3181341"/>
                <a:ext cx="399960" cy="1198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E6CAEA6-1839-6B61-3878-69F9E157110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20581" y="3172341"/>
                  <a:ext cx="417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3DBD1BB-84F4-D14C-65BE-0C6B52C8BFCE}"/>
                    </a:ext>
                  </a:extLst>
                </p14:cNvPr>
                <p14:cNvContentPartPr/>
                <p14:nvPr/>
              </p14:nvContentPartPr>
              <p14:xfrm>
                <a:off x="6780181" y="3183501"/>
                <a:ext cx="123840" cy="147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3DBD1BB-84F4-D14C-65BE-0C6B52C8BFC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71181" y="3174523"/>
                  <a:ext cx="141480" cy="165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9E9F3CF-7A42-3605-42A0-4DAE5C75E1D7}"/>
                    </a:ext>
                  </a:extLst>
                </p14:cNvPr>
                <p14:cNvContentPartPr/>
                <p14:nvPr/>
              </p14:nvContentPartPr>
              <p14:xfrm>
                <a:off x="6863701" y="3131661"/>
                <a:ext cx="145440" cy="109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9E9F3CF-7A42-3605-42A0-4DAE5C75E1D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54723" y="3122661"/>
                  <a:ext cx="163036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7842298-4874-71C5-1B9E-7F21DE5D1B8F}"/>
                    </a:ext>
                  </a:extLst>
                </p14:cNvPr>
                <p14:cNvContentPartPr/>
                <p14:nvPr/>
              </p14:nvContentPartPr>
              <p14:xfrm>
                <a:off x="6733741" y="2928261"/>
                <a:ext cx="694080" cy="300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7842298-4874-71C5-1B9E-7F21DE5D1B8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24741" y="2919261"/>
                  <a:ext cx="711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B07414B-5F4B-BE94-F95E-F652AB694D74}"/>
                    </a:ext>
                  </a:extLst>
                </p14:cNvPr>
                <p14:cNvContentPartPr/>
                <p14:nvPr/>
              </p14:nvContentPartPr>
              <p14:xfrm>
                <a:off x="7547701" y="2959941"/>
                <a:ext cx="73800" cy="248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B07414B-5F4B-BE94-F95E-F652AB694D7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38657" y="2950928"/>
                  <a:ext cx="91526" cy="266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FE9B9AE-7111-0AD8-018D-6C4D7B0F6D35}"/>
                    </a:ext>
                  </a:extLst>
                </p14:cNvPr>
                <p14:cNvContentPartPr/>
                <p14:nvPr/>
              </p14:nvContentPartPr>
              <p14:xfrm>
                <a:off x="7445101" y="3101421"/>
                <a:ext cx="151920" cy="25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FE9B9AE-7111-0AD8-018D-6C4D7B0F6D3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36101" y="3092421"/>
                  <a:ext cx="16956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AE9427C4-3945-7B6D-C6DF-65A4EFA46021}"/>
                  </a:ext>
                </a:extLst>
              </p14:cNvPr>
              <p14:cNvContentPartPr/>
              <p14:nvPr/>
            </p14:nvContentPartPr>
            <p14:xfrm>
              <a:off x="7111741" y="3306261"/>
              <a:ext cx="30600" cy="15624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AE9427C4-3945-7B6D-C6DF-65A4EFA4602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102741" y="3297261"/>
                <a:ext cx="482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5A84A493-D9B8-E2D0-E546-43AF58A8ACB7}"/>
                  </a:ext>
                </a:extLst>
              </p14:cNvPr>
              <p14:cNvContentPartPr/>
              <p14:nvPr/>
            </p14:nvContentPartPr>
            <p14:xfrm>
              <a:off x="7032541" y="3849141"/>
              <a:ext cx="108720" cy="15768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5A84A493-D9B8-E2D0-E546-43AF58A8ACB7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023571" y="3840141"/>
                <a:ext cx="126302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96ECC59E-A5B0-B0F1-0491-9C074FDA1686}"/>
                  </a:ext>
                </a:extLst>
              </p14:cNvPr>
              <p14:cNvContentPartPr/>
              <p14:nvPr/>
            </p14:nvContentPartPr>
            <p14:xfrm>
              <a:off x="7064221" y="4468341"/>
              <a:ext cx="92880" cy="15984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96ECC59E-A5B0-B0F1-0491-9C074FDA168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055256" y="4459341"/>
                <a:ext cx="110452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oup 326">
            <a:extLst>
              <a:ext uri="{FF2B5EF4-FFF2-40B4-BE49-F238E27FC236}">
                <a16:creationId xmlns:a16="http://schemas.microsoft.com/office/drawing/2014/main" id="{CA660F94-C6ED-F418-3319-9B264A67D5A6}"/>
              </a:ext>
            </a:extLst>
          </p:cNvPr>
          <p:cNvGrpSpPr/>
          <p:nvPr/>
        </p:nvGrpSpPr>
        <p:grpSpPr>
          <a:xfrm>
            <a:off x="7461301" y="3819621"/>
            <a:ext cx="388800" cy="288720"/>
            <a:chOff x="7461301" y="3819621"/>
            <a:chExt cx="3888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DFDF3EC-8F2B-17CD-1DDD-20CCE5931F3F}"/>
                    </a:ext>
                  </a:extLst>
                </p14:cNvPr>
                <p14:cNvContentPartPr/>
                <p14:nvPr/>
              </p14:nvContentPartPr>
              <p14:xfrm>
                <a:off x="7461301" y="3903501"/>
                <a:ext cx="135360" cy="189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DFDF3EC-8F2B-17CD-1DDD-20CCE5931F3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52301" y="3894501"/>
                  <a:ext cx="153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DE1F689-18C0-128E-110B-F298DE12CA77}"/>
                    </a:ext>
                  </a:extLst>
                </p14:cNvPr>
                <p14:cNvContentPartPr/>
                <p14:nvPr/>
              </p14:nvContentPartPr>
              <p14:xfrm>
                <a:off x="7667221" y="3883341"/>
                <a:ext cx="39960" cy="2088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DE1F689-18C0-128E-110B-F298DE12CA7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658221" y="3874341"/>
                  <a:ext cx="57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3507CD6-E048-9B14-EA6C-2D1007A5C23C}"/>
                    </a:ext>
                  </a:extLst>
                </p14:cNvPr>
                <p14:cNvContentPartPr/>
                <p14:nvPr/>
              </p14:nvContentPartPr>
              <p14:xfrm>
                <a:off x="7696021" y="3819621"/>
                <a:ext cx="154080" cy="2887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3507CD6-E048-9B14-EA6C-2D1007A5C23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87021" y="3810621"/>
                  <a:ext cx="17172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19C8A90-1A45-4527-FC70-3B0E6E301425}"/>
              </a:ext>
            </a:extLst>
          </p:cNvPr>
          <p:cNvGrpSpPr/>
          <p:nvPr/>
        </p:nvGrpSpPr>
        <p:grpSpPr>
          <a:xfrm>
            <a:off x="6184381" y="3788661"/>
            <a:ext cx="212400" cy="248760"/>
            <a:chOff x="6184381" y="3788661"/>
            <a:chExt cx="21240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B009D3A-B736-D39D-1006-95D7A462ABB5}"/>
                    </a:ext>
                  </a:extLst>
                </p14:cNvPr>
                <p14:cNvContentPartPr/>
                <p14:nvPr/>
              </p14:nvContentPartPr>
              <p14:xfrm>
                <a:off x="6184381" y="3862461"/>
                <a:ext cx="12960" cy="1749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B009D3A-B736-D39D-1006-95D7A462AB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75381" y="3853461"/>
                  <a:ext cx="30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9740BAC-7699-ABA1-6E00-4F77D752BB16}"/>
                    </a:ext>
                  </a:extLst>
                </p14:cNvPr>
                <p14:cNvContentPartPr/>
                <p14:nvPr/>
              </p14:nvContentPartPr>
              <p14:xfrm>
                <a:off x="6336661" y="3788661"/>
                <a:ext cx="49320" cy="236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9740BAC-7699-ABA1-6E00-4F77D752BB1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327661" y="3779661"/>
                  <a:ext cx="66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E5915CD-B16E-1830-CFB6-3DDCB97993E6}"/>
                    </a:ext>
                  </a:extLst>
                </p14:cNvPr>
                <p14:cNvContentPartPr/>
                <p14:nvPr/>
              </p14:nvContentPartPr>
              <p14:xfrm>
                <a:off x="6212461" y="3953901"/>
                <a:ext cx="184320" cy="486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E5915CD-B16E-1830-CFB6-3DDCB97993E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03461" y="3944834"/>
                  <a:ext cx="201960" cy="663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31B2FE0-11D2-3C58-56D6-1BE069C0DEE0}"/>
              </a:ext>
            </a:extLst>
          </p:cNvPr>
          <p:cNvGrpSpPr/>
          <p:nvPr/>
        </p:nvGrpSpPr>
        <p:grpSpPr>
          <a:xfrm>
            <a:off x="7518541" y="4525221"/>
            <a:ext cx="383760" cy="211680"/>
            <a:chOff x="7518541" y="4525221"/>
            <a:chExt cx="38376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12DAB65-4BCC-AA99-3290-FC3FA7C22B4B}"/>
                    </a:ext>
                  </a:extLst>
                </p14:cNvPr>
                <p14:cNvContentPartPr/>
                <p14:nvPr/>
              </p14:nvContentPartPr>
              <p14:xfrm>
                <a:off x="7518541" y="4551501"/>
                <a:ext cx="120240" cy="181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12DAB65-4BCC-AA99-3290-FC3FA7C22B4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509541" y="4542501"/>
                  <a:ext cx="137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CC6D865-B77D-3AB7-11D3-EEA55908C01A}"/>
                    </a:ext>
                  </a:extLst>
                </p14:cNvPr>
                <p14:cNvContentPartPr/>
                <p14:nvPr/>
              </p14:nvContentPartPr>
              <p14:xfrm>
                <a:off x="7718701" y="4525221"/>
                <a:ext cx="28440" cy="2116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CC6D865-B77D-3AB7-11D3-EEA55908C01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09701" y="4516221"/>
                  <a:ext cx="46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461B6CB-7528-E4B4-A60A-C560C87C99FC}"/>
                    </a:ext>
                  </a:extLst>
                </p14:cNvPr>
                <p14:cNvContentPartPr/>
                <p14:nvPr/>
              </p14:nvContentPartPr>
              <p14:xfrm>
                <a:off x="7730941" y="4525941"/>
                <a:ext cx="171360" cy="2044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461B6CB-7528-E4B4-A60A-C560C87C99F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721941" y="4516941"/>
                  <a:ext cx="1890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9DF48F84-8F17-4DC8-445B-87A4B12B7B36}"/>
              </a:ext>
            </a:extLst>
          </p:cNvPr>
          <p:cNvGrpSpPr/>
          <p:nvPr/>
        </p:nvGrpSpPr>
        <p:grpSpPr>
          <a:xfrm>
            <a:off x="6265741" y="4603701"/>
            <a:ext cx="186480" cy="210960"/>
            <a:chOff x="6265741" y="4603701"/>
            <a:chExt cx="18648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871CA0E-6167-AFC1-0929-7FEA802E2A5F}"/>
                    </a:ext>
                  </a:extLst>
                </p14:cNvPr>
                <p14:cNvContentPartPr/>
                <p14:nvPr/>
              </p14:nvContentPartPr>
              <p14:xfrm>
                <a:off x="6265741" y="4611621"/>
                <a:ext cx="50760" cy="203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871CA0E-6167-AFC1-0929-7FEA802E2A5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56741" y="4602621"/>
                  <a:ext cx="68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5E1C69C-546D-4A6F-2B74-CF051A342CDB}"/>
                    </a:ext>
                  </a:extLst>
                </p14:cNvPr>
                <p14:cNvContentPartPr/>
                <p14:nvPr/>
              </p14:nvContentPartPr>
              <p14:xfrm>
                <a:off x="6312541" y="4603701"/>
                <a:ext cx="139680" cy="1922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5E1C69C-546D-4A6F-2B74-CF051A342CD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03541" y="4594701"/>
                  <a:ext cx="15732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D2EE692-49DE-E55B-3E4B-153901273DD4}"/>
              </a:ext>
            </a:extLst>
          </p:cNvPr>
          <p:cNvGrpSpPr/>
          <p:nvPr/>
        </p:nvGrpSpPr>
        <p:grpSpPr>
          <a:xfrm>
            <a:off x="9128821" y="4218141"/>
            <a:ext cx="2071800" cy="937080"/>
            <a:chOff x="9128821" y="4218141"/>
            <a:chExt cx="2071800" cy="9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9C1CECD-A88D-6288-03F6-420DFF5008FF}"/>
                    </a:ext>
                  </a:extLst>
                </p14:cNvPr>
                <p14:cNvContentPartPr/>
                <p14:nvPr/>
              </p14:nvContentPartPr>
              <p14:xfrm>
                <a:off x="10235821" y="4318221"/>
                <a:ext cx="53640" cy="252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9C1CECD-A88D-6288-03F6-420DFF5008F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226881" y="4309208"/>
                  <a:ext cx="71162" cy="269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3249088-7297-A9BD-ECDE-6171C1A8E590}"/>
                    </a:ext>
                  </a:extLst>
                </p14:cNvPr>
                <p14:cNvContentPartPr/>
                <p14:nvPr/>
              </p14:nvContentPartPr>
              <p14:xfrm>
                <a:off x="10294141" y="4936341"/>
                <a:ext cx="60480" cy="95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3249088-7297-A9BD-ECDE-6171C1A8E59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85194" y="4927375"/>
                  <a:ext cx="78016" cy="113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B66746F-B396-CD08-31A5-F6999D7C39AC}"/>
                    </a:ext>
                  </a:extLst>
                </p14:cNvPr>
                <p14:cNvContentPartPr/>
                <p14:nvPr/>
              </p14:nvContentPartPr>
              <p14:xfrm>
                <a:off x="10352101" y="4983141"/>
                <a:ext cx="7560" cy="172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B66746F-B396-CD08-31A5-F6999D7C39A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343101" y="4974141"/>
                  <a:ext cx="25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9AD14CA-EE59-9250-77F3-8D469E4FD5E6}"/>
                    </a:ext>
                  </a:extLst>
                </p14:cNvPr>
                <p14:cNvContentPartPr/>
                <p14:nvPr/>
              </p14:nvContentPartPr>
              <p14:xfrm>
                <a:off x="9168421" y="4392381"/>
                <a:ext cx="30960" cy="4266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9AD14CA-EE59-9250-77F3-8D469E4FD5E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59524" y="4383381"/>
                  <a:ext cx="48397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8C57400-05C2-22A4-A85F-C4B8DD8EF1A5}"/>
                    </a:ext>
                  </a:extLst>
                </p14:cNvPr>
                <p14:cNvContentPartPr/>
                <p14:nvPr/>
              </p14:nvContentPartPr>
              <p14:xfrm>
                <a:off x="9128821" y="4218141"/>
                <a:ext cx="2071800" cy="6429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8C57400-05C2-22A4-A85F-C4B8DD8EF1A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19819" y="4209141"/>
                  <a:ext cx="2089443" cy="66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56D0192B-1C3E-825F-FCE0-A9B7441DF1CB}"/>
              </a:ext>
            </a:extLst>
          </p:cNvPr>
          <p:cNvGrpSpPr/>
          <p:nvPr/>
        </p:nvGrpSpPr>
        <p:grpSpPr>
          <a:xfrm>
            <a:off x="6087541" y="4277901"/>
            <a:ext cx="2264040" cy="669600"/>
            <a:chOff x="6087541" y="4277901"/>
            <a:chExt cx="2264040" cy="66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8DCC2AD-FAF7-DC1A-A7C0-6068E607A2B4}"/>
                    </a:ext>
                  </a:extLst>
                </p14:cNvPr>
                <p14:cNvContentPartPr/>
                <p14:nvPr/>
              </p14:nvContentPartPr>
              <p14:xfrm>
                <a:off x="6112021" y="4484181"/>
                <a:ext cx="37440" cy="3841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8DCC2AD-FAF7-DC1A-A7C0-6068E607A2B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103021" y="4475181"/>
                  <a:ext cx="55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6BBB566-2782-E69E-DCEF-7EE20EACCE14}"/>
                    </a:ext>
                  </a:extLst>
                </p14:cNvPr>
                <p14:cNvContentPartPr/>
                <p14:nvPr/>
              </p14:nvContentPartPr>
              <p14:xfrm>
                <a:off x="6087541" y="4277901"/>
                <a:ext cx="2264040" cy="6696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6BBB566-2782-E69E-DCEF-7EE20EACCE1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78541" y="4268901"/>
                  <a:ext cx="2281680" cy="68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DCF86FFD-5635-FF2B-3B94-A831E702C5E0}"/>
              </a:ext>
            </a:extLst>
          </p:cNvPr>
          <p:cNvGrpSpPr/>
          <p:nvPr/>
        </p:nvGrpSpPr>
        <p:grpSpPr>
          <a:xfrm>
            <a:off x="7601341" y="5733381"/>
            <a:ext cx="352080" cy="237960"/>
            <a:chOff x="7601341" y="5733381"/>
            <a:chExt cx="35208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955F130-2DF5-12F4-A95F-4ABC93AE1180}"/>
                    </a:ext>
                  </a:extLst>
                </p14:cNvPr>
                <p14:cNvContentPartPr/>
                <p14:nvPr/>
              </p14:nvContentPartPr>
              <p14:xfrm>
                <a:off x="7601341" y="5817261"/>
                <a:ext cx="89280" cy="1540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955F130-2DF5-12F4-A95F-4ABC93AE118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92341" y="5808261"/>
                  <a:ext cx="106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6B37F94-0BAE-1DDC-9FC0-D1AC0684FE95}"/>
                    </a:ext>
                  </a:extLst>
                </p14:cNvPr>
                <p14:cNvContentPartPr/>
                <p14:nvPr/>
              </p14:nvContentPartPr>
              <p14:xfrm>
                <a:off x="7771981" y="5733381"/>
                <a:ext cx="181440" cy="1994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6B37F94-0BAE-1DDC-9FC0-D1AC0684FE9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62981" y="5724381"/>
                  <a:ext cx="199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4EF31215-6002-D9DE-03D6-33FC9AE609A0}"/>
                    </a:ext>
                  </a:extLst>
                </p14:cNvPr>
                <p14:cNvContentPartPr/>
                <p14:nvPr/>
              </p14:nvContentPartPr>
              <p14:xfrm>
                <a:off x="7827421" y="5840301"/>
                <a:ext cx="125280" cy="104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4EF31215-6002-D9DE-03D6-33FC9AE609A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18447" y="5831301"/>
                  <a:ext cx="142869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8F393D08-7CFC-C5BE-59A1-55FB25EE966E}"/>
              </a:ext>
            </a:extLst>
          </p:cNvPr>
          <p:cNvGrpSpPr/>
          <p:nvPr/>
        </p:nvGrpSpPr>
        <p:grpSpPr>
          <a:xfrm>
            <a:off x="6275821" y="5262501"/>
            <a:ext cx="352440" cy="705240"/>
            <a:chOff x="6275821" y="5262501"/>
            <a:chExt cx="35244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4913379-B2DB-57D5-7FE4-A2A31F4DEE93}"/>
                    </a:ext>
                  </a:extLst>
                </p14:cNvPr>
                <p14:cNvContentPartPr/>
                <p14:nvPr/>
              </p14:nvContentPartPr>
              <p14:xfrm>
                <a:off x="6275821" y="5297781"/>
                <a:ext cx="18360" cy="155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4913379-B2DB-57D5-7FE4-A2A31F4DEE9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266821" y="5288781"/>
                  <a:ext cx="36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E19CED2-B88B-5CB9-F965-192D6BADBC09}"/>
                    </a:ext>
                  </a:extLst>
                </p14:cNvPr>
                <p14:cNvContentPartPr/>
                <p14:nvPr/>
              </p14:nvContentPartPr>
              <p14:xfrm>
                <a:off x="6406501" y="5262501"/>
                <a:ext cx="25560" cy="1512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E19CED2-B88B-5CB9-F965-192D6BADBC0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97501" y="5253501"/>
                  <a:ext cx="43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A84E12CA-F88A-8C58-6275-8B0271074CA3}"/>
                    </a:ext>
                  </a:extLst>
                </p14:cNvPr>
                <p14:cNvContentPartPr/>
                <p14:nvPr/>
              </p14:nvContentPartPr>
              <p14:xfrm>
                <a:off x="6301381" y="5379141"/>
                <a:ext cx="306000" cy="5886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84E12CA-F88A-8C58-6275-8B0271074CA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292392" y="5370141"/>
                  <a:ext cx="323619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6A0C3B6-1FD9-37E1-18F2-B1DC3920CF1D}"/>
                    </a:ext>
                  </a:extLst>
                </p14:cNvPr>
                <p14:cNvContentPartPr/>
                <p14:nvPr/>
              </p14:nvContentPartPr>
              <p14:xfrm>
                <a:off x="6486421" y="5856861"/>
                <a:ext cx="141840" cy="356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6A0C3B6-1FD9-37E1-18F2-B1DC3920CF1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477444" y="5847861"/>
                  <a:ext cx="159435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16889208-2DE1-9AD2-C788-3FCC44DFCFDF}"/>
                  </a:ext>
                </a:extLst>
              </p14:cNvPr>
              <p14:cNvContentPartPr/>
              <p14:nvPr/>
            </p14:nvContentPartPr>
            <p14:xfrm>
              <a:off x="1786981" y="2535141"/>
              <a:ext cx="1319760" cy="1317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16889208-2DE1-9AD2-C788-3FCC44DFCFDF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777981" y="2526141"/>
                <a:ext cx="133740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C053D298-1F7E-9384-2DF3-28EFBE414B0E}"/>
              </a:ext>
            </a:extLst>
          </p:cNvPr>
          <p:cNvGrpSpPr/>
          <p:nvPr/>
        </p:nvGrpSpPr>
        <p:grpSpPr>
          <a:xfrm>
            <a:off x="2176501" y="3009621"/>
            <a:ext cx="1815120" cy="3694320"/>
            <a:chOff x="2176501" y="3009621"/>
            <a:chExt cx="1815120" cy="36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91C4753-9EAD-0DD9-C95F-50610F6100EB}"/>
                    </a:ext>
                  </a:extLst>
                </p14:cNvPr>
                <p14:cNvContentPartPr/>
                <p14:nvPr/>
              </p14:nvContentPartPr>
              <p14:xfrm>
                <a:off x="2568181" y="3279621"/>
                <a:ext cx="637200" cy="2563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91C4753-9EAD-0DD9-C95F-50610F6100E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559181" y="3270621"/>
                  <a:ext cx="654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F4824AB-C94D-DFAB-CB67-B1A7022AD2DA}"/>
                    </a:ext>
                  </a:extLst>
                </p14:cNvPr>
                <p14:cNvContentPartPr/>
                <p14:nvPr/>
              </p14:nvContentPartPr>
              <p14:xfrm>
                <a:off x="2581501" y="3523341"/>
                <a:ext cx="290880" cy="27457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F4824AB-C94D-DFAB-CB67-B1A7022AD2D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572501" y="3514341"/>
                  <a:ext cx="308520" cy="27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EE1D84E-5714-CC91-D36A-0F031F7BF7FF}"/>
                    </a:ext>
                  </a:extLst>
                </p14:cNvPr>
                <p14:cNvContentPartPr/>
                <p14:nvPr/>
              </p14:nvContentPartPr>
              <p14:xfrm>
                <a:off x="2176501" y="4138581"/>
                <a:ext cx="905040" cy="666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EE1D84E-5714-CC91-D36A-0F031F7BF7F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167501" y="4129532"/>
                  <a:ext cx="922680" cy="84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B82817C-4EAD-0F0E-5CE1-41A3BD79AB4F}"/>
                    </a:ext>
                  </a:extLst>
                </p14:cNvPr>
                <p14:cNvContentPartPr/>
                <p14:nvPr/>
              </p14:nvContentPartPr>
              <p14:xfrm>
                <a:off x="2248141" y="4687941"/>
                <a:ext cx="948960" cy="432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B82817C-4EAD-0F0E-5CE1-41A3BD79AB4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39141" y="4678941"/>
                  <a:ext cx="966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A7D17AD-428D-9527-4A3F-065AA9BE4E27}"/>
                    </a:ext>
                  </a:extLst>
                </p14:cNvPr>
                <p14:cNvContentPartPr/>
                <p14:nvPr/>
              </p14:nvContentPartPr>
              <p14:xfrm>
                <a:off x="2414461" y="5218941"/>
                <a:ext cx="823680" cy="1382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A7D17AD-428D-9527-4A3F-065AA9BE4E2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05461" y="5209941"/>
                  <a:ext cx="841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6C3CDDC-625F-96AC-DB94-9E9955B9A93E}"/>
                    </a:ext>
                  </a:extLst>
                </p14:cNvPr>
                <p14:cNvContentPartPr/>
                <p14:nvPr/>
              </p14:nvContentPartPr>
              <p14:xfrm>
                <a:off x="2507341" y="5794581"/>
                <a:ext cx="753840" cy="464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6C3CDDC-625F-96AC-DB94-9E9955B9A93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98345" y="5785581"/>
                  <a:ext cx="771472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BD62DBA-F5AF-3FDE-E86A-0D63144A65FF}"/>
                    </a:ext>
                  </a:extLst>
                </p14:cNvPr>
                <p14:cNvContentPartPr/>
                <p14:nvPr/>
              </p14:nvContentPartPr>
              <p14:xfrm>
                <a:off x="2815861" y="6400101"/>
                <a:ext cx="156600" cy="2034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BD62DBA-F5AF-3FDE-E86A-0D63144A65F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06861" y="6391101"/>
                  <a:ext cx="174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360CB57-8979-6C57-3799-6BDECF7A155A}"/>
                    </a:ext>
                  </a:extLst>
                </p14:cNvPr>
                <p14:cNvContentPartPr/>
                <p14:nvPr/>
              </p14:nvContentPartPr>
              <p14:xfrm>
                <a:off x="3129421" y="6386781"/>
                <a:ext cx="131040" cy="2282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360CB57-8979-6C57-3799-6BDECF7A155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120446" y="6377781"/>
                  <a:ext cx="148632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DC7E1CB-E936-7A49-BC00-F3B4F1A89513}"/>
                    </a:ext>
                  </a:extLst>
                </p14:cNvPr>
                <p14:cNvContentPartPr/>
                <p14:nvPr/>
              </p14:nvContentPartPr>
              <p14:xfrm>
                <a:off x="3158941" y="6581541"/>
                <a:ext cx="79560" cy="32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DC7E1CB-E936-7A49-BC00-F3B4F1A8951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49941" y="6572541"/>
                  <a:ext cx="97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3C905A4-8294-8160-A532-AFE89B7118E0}"/>
                    </a:ext>
                  </a:extLst>
                </p14:cNvPr>
                <p14:cNvContentPartPr/>
                <p14:nvPr/>
              </p14:nvContentPartPr>
              <p14:xfrm>
                <a:off x="3353701" y="6561381"/>
                <a:ext cx="163440" cy="1425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3C905A4-8294-8160-A532-AFE89B7118E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344701" y="6552381"/>
                  <a:ext cx="181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3E5415B-02B4-1613-642B-D1DADA4C7F53}"/>
                    </a:ext>
                  </a:extLst>
                </p14:cNvPr>
                <p14:cNvContentPartPr/>
                <p14:nvPr/>
              </p14:nvContentPartPr>
              <p14:xfrm>
                <a:off x="3579781" y="6405141"/>
                <a:ext cx="263160" cy="264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3E5415B-02B4-1613-642B-D1DADA4C7F5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570793" y="6396141"/>
                  <a:ext cx="280776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487AC1A-628F-DACE-F900-1ABDEF1C3C6E}"/>
                    </a:ext>
                  </a:extLst>
                </p14:cNvPr>
                <p14:cNvContentPartPr/>
                <p14:nvPr/>
              </p14:nvContentPartPr>
              <p14:xfrm>
                <a:off x="3815221" y="6372381"/>
                <a:ext cx="176400" cy="2383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487AC1A-628F-DACE-F900-1ABDEF1C3C6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806221" y="6363381"/>
                  <a:ext cx="194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FB8D25A-E543-FA1D-8308-DE50C6043166}"/>
                    </a:ext>
                  </a:extLst>
                </p14:cNvPr>
                <p14:cNvContentPartPr/>
                <p14:nvPr/>
              </p14:nvContentPartPr>
              <p14:xfrm>
                <a:off x="2307181" y="3390501"/>
                <a:ext cx="226080" cy="1674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FB8D25A-E543-FA1D-8308-DE50C604316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298181" y="3381501"/>
                  <a:ext cx="243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12E2BC1-E03B-6FED-C39F-3A228896BFDA}"/>
                    </a:ext>
                  </a:extLst>
                </p14:cNvPr>
                <p14:cNvContentPartPr/>
                <p14:nvPr/>
              </p14:nvContentPartPr>
              <p14:xfrm>
                <a:off x="2180821" y="3011061"/>
                <a:ext cx="455040" cy="4633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12E2BC1-E03B-6FED-C39F-3A228896BFD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171821" y="3002061"/>
                  <a:ext cx="4726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182E5F7-E226-2206-C621-883E9BE74CA5}"/>
                    </a:ext>
                  </a:extLst>
                </p14:cNvPr>
                <p14:cNvContentPartPr/>
                <p14:nvPr/>
              </p14:nvContentPartPr>
              <p14:xfrm>
                <a:off x="3351181" y="3112941"/>
                <a:ext cx="109080" cy="1890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182E5F7-E226-2206-C621-883E9BE74CA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342181" y="3103941"/>
                  <a:ext cx="126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060CEB3-C220-25E6-EB1B-113A1933EBE5}"/>
                    </a:ext>
                  </a:extLst>
                </p14:cNvPr>
                <p14:cNvContentPartPr/>
                <p14:nvPr/>
              </p14:nvContentPartPr>
              <p14:xfrm>
                <a:off x="3501661" y="3069381"/>
                <a:ext cx="57240" cy="2088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060CEB3-C220-25E6-EB1B-113A1933EBE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92661" y="3060381"/>
                  <a:ext cx="74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CBACAEC-24D0-F14A-F5FB-0878F2F9E5CA}"/>
                    </a:ext>
                  </a:extLst>
                </p14:cNvPr>
                <p14:cNvContentPartPr/>
                <p14:nvPr/>
              </p14:nvContentPartPr>
              <p14:xfrm>
                <a:off x="3517501" y="3009621"/>
                <a:ext cx="206640" cy="2635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CBACAEC-24D0-F14A-F5FB-0878F2F9E5C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08501" y="3000621"/>
                  <a:ext cx="22428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E5CE9F1-4CD7-D20E-BBA1-80C5083961FD}"/>
              </a:ext>
            </a:extLst>
          </p:cNvPr>
          <p:cNvGrpSpPr/>
          <p:nvPr/>
        </p:nvGrpSpPr>
        <p:grpSpPr>
          <a:xfrm>
            <a:off x="7586941" y="5104101"/>
            <a:ext cx="345600" cy="288000"/>
            <a:chOff x="7586941" y="5104101"/>
            <a:chExt cx="3456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1D79ED8-7243-5159-1CB9-EF66DA47CE50}"/>
                    </a:ext>
                  </a:extLst>
                </p14:cNvPr>
                <p14:cNvContentPartPr/>
                <p14:nvPr/>
              </p14:nvContentPartPr>
              <p14:xfrm>
                <a:off x="7586941" y="5188341"/>
                <a:ext cx="94320" cy="203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1D79ED8-7243-5159-1CB9-EF66DA47CE5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77907" y="5179357"/>
                  <a:ext cx="112028" cy="221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C338F85-8F91-8420-E3FC-005D222555D9}"/>
                    </a:ext>
                  </a:extLst>
                </p14:cNvPr>
                <p14:cNvContentPartPr/>
                <p14:nvPr/>
              </p14:nvContentPartPr>
              <p14:xfrm>
                <a:off x="7735261" y="5161341"/>
                <a:ext cx="45000" cy="19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C338F85-8F91-8420-E3FC-005D222555D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726261" y="5152341"/>
                  <a:ext cx="62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0DC5315-8056-3981-26FD-FAFC83DA7414}"/>
                    </a:ext>
                  </a:extLst>
                </p14:cNvPr>
                <p14:cNvContentPartPr/>
                <p14:nvPr/>
              </p14:nvContentPartPr>
              <p14:xfrm>
                <a:off x="7784941" y="5104101"/>
                <a:ext cx="147600" cy="2397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0DC5315-8056-3981-26FD-FAFC83DA741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775941" y="5095101"/>
                  <a:ext cx="16524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AB4D7214-2A26-B9E4-9968-740AE87821F2}"/>
              </a:ext>
            </a:extLst>
          </p:cNvPr>
          <p:cNvGrpSpPr/>
          <p:nvPr/>
        </p:nvGrpSpPr>
        <p:grpSpPr>
          <a:xfrm>
            <a:off x="3316621" y="3829701"/>
            <a:ext cx="201960" cy="320760"/>
            <a:chOff x="3316621" y="3829701"/>
            <a:chExt cx="20196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D377854-A715-F549-8586-E548BFE366EB}"/>
                    </a:ext>
                  </a:extLst>
                </p14:cNvPr>
                <p14:cNvContentPartPr/>
                <p14:nvPr/>
              </p14:nvContentPartPr>
              <p14:xfrm>
                <a:off x="3316621" y="3853461"/>
                <a:ext cx="20160" cy="2970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D377854-A715-F549-8586-E548BFE366E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307621" y="3844472"/>
                  <a:ext cx="37800" cy="314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E3928C11-720E-82FB-8557-E92C8999D0A0}"/>
                    </a:ext>
                  </a:extLst>
                </p14:cNvPr>
                <p14:cNvContentPartPr/>
                <p14:nvPr/>
              </p14:nvContentPartPr>
              <p14:xfrm>
                <a:off x="3460621" y="3829701"/>
                <a:ext cx="17640" cy="2757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E3928C11-720E-82FB-8557-E92C8999D0A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451433" y="3820701"/>
                  <a:ext cx="35648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29CECCF-2CA4-1A28-1DA4-D1EAC8586342}"/>
                    </a:ext>
                  </a:extLst>
                </p14:cNvPr>
                <p14:cNvContentPartPr/>
                <p14:nvPr/>
              </p14:nvContentPartPr>
              <p14:xfrm>
                <a:off x="3320581" y="3994941"/>
                <a:ext cx="198000" cy="154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29CECCF-2CA4-1A28-1DA4-D1EAC858634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311581" y="3985941"/>
                  <a:ext cx="2156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725AC4B-3A9E-2FC8-EBA7-17BFEB55451C}"/>
              </a:ext>
            </a:extLst>
          </p:cNvPr>
          <p:cNvGrpSpPr/>
          <p:nvPr/>
        </p:nvGrpSpPr>
        <p:grpSpPr>
          <a:xfrm>
            <a:off x="3465661" y="4470501"/>
            <a:ext cx="182880" cy="253440"/>
            <a:chOff x="3465661" y="4470501"/>
            <a:chExt cx="18288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D79C73C3-2EB1-47E5-BD25-F86D04AC86BA}"/>
                    </a:ext>
                  </a:extLst>
                </p14:cNvPr>
                <p14:cNvContentPartPr/>
                <p14:nvPr/>
              </p14:nvContentPartPr>
              <p14:xfrm>
                <a:off x="3465661" y="4477701"/>
                <a:ext cx="16200" cy="2462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D79C73C3-2EB1-47E5-BD25-F86D04AC86B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456456" y="4468714"/>
                  <a:ext cx="34241" cy="263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DBB1FC9C-E3F0-702C-C856-441E460B8336}"/>
                    </a:ext>
                  </a:extLst>
                </p14:cNvPr>
                <p14:cNvContentPartPr/>
                <p14:nvPr/>
              </p14:nvContentPartPr>
              <p14:xfrm>
                <a:off x="3484741" y="4470501"/>
                <a:ext cx="163800" cy="213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DBB1FC9C-E3F0-702C-C856-441E460B833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475761" y="4461501"/>
                  <a:ext cx="181401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D2E4950A-8BA1-D6E5-00E2-92D754EFB727}"/>
              </a:ext>
            </a:extLst>
          </p:cNvPr>
          <p:cNvGrpSpPr/>
          <p:nvPr/>
        </p:nvGrpSpPr>
        <p:grpSpPr>
          <a:xfrm>
            <a:off x="3466381" y="4968741"/>
            <a:ext cx="138240" cy="280440"/>
            <a:chOff x="3466381" y="4968741"/>
            <a:chExt cx="13824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8E0B92B-661E-DDE2-6601-3DC054A409ED}"/>
                    </a:ext>
                  </a:extLst>
                </p14:cNvPr>
                <p14:cNvContentPartPr/>
                <p14:nvPr/>
              </p14:nvContentPartPr>
              <p14:xfrm>
                <a:off x="3466381" y="5090781"/>
                <a:ext cx="14760" cy="1584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8E0B92B-661E-DDE2-6601-3DC054A409E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457156" y="5081781"/>
                  <a:ext cx="32841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02487AEA-AB5B-CE8F-9B51-A4622698AFB7}"/>
                    </a:ext>
                  </a:extLst>
                </p14:cNvPr>
                <p14:cNvContentPartPr/>
                <p14:nvPr/>
              </p14:nvContentPartPr>
              <p14:xfrm>
                <a:off x="3484381" y="4968741"/>
                <a:ext cx="120240" cy="2426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02487AEA-AB5B-CE8F-9B51-A4622698AFB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75408" y="4959741"/>
                  <a:ext cx="137827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3A4CF210-5903-797B-052E-5A80DE4FF0C7}"/>
              </a:ext>
            </a:extLst>
          </p:cNvPr>
          <p:cNvGrpSpPr/>
          <p:nvPr/>
        </p:nvGrpSpPr>
        <p:grpSpPr>
          <a:xfrm>
            <a:off x="3510661" y="5562381"/>
            <a:ext cx="187560" cy="236880"/>
            <a:chOff x="3510661" y="5562381"/>
            <a:chExt cx="1875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910CDFA2-30EE-160E-6FBD-E7AA499F1BCF}"/>
                    </a:ext>
                  </a:extLst>
                </p14:cNvPr>
                <p14:cNvContentPartPr/>
                <p14:nvPr/>
              </p14:nvContentPartPr>
              <p14:xfrm>
                <a:off x="3510661" y="5562381"/>
                <a:ext cx="182520" cy="2368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910CDFA2-30EE-160E-6FBD-E7AA499F1BC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501661" y="5553381"/>
                  <a:ext cx="200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86B34CAE-2821-DF9E-6C34-A0A4039C17CE}"/>
                    </a:ext>
                  </a:extLst>
                </p14:cNvPr>
                <p14:cNvContentPartPr/>
                <p14:nvPr/>
              </p14:nvContentPartPr>
              <p14:xfrm>
                <a:off x="3538381" y="5700981"/>
                <a:ext cx="159840" cy="90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86B34CAE-2821-DF9E-6C34-A0A4039C17C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529381" y="5691981"/>
                  <a:ext cx="1774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940B4EE3-57C4-0F8E-9318-2E08E3A17CB5}"/>
              </a:ext>
            </a:extLst>
          </p:cNvPr>
          <p:cNvGrpSpPr/>
          <p:nvPr/>
        </p:nvGrpSpPr>
        <p:grpSpPr>
          <a:xfrm>
            <a:off x="1552621" y="4050381"/>
            <a:ext cx="349920" cy="228960"/>
            <a:chOff x="1552621" y="4050381"/>
            <a:chExt cx="34992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984D102-29FE-D8CC-A819-F8DB134610EE}"/>
                    </a:ext>
                  </a:extLst>
                </p14:cNvPr>
                <p14:cNvContentPartPr/>
                <p14:nvPr/>
              </p14:nvContentPartPr>
              <p14:xfrm>
                <a:off x="1552621" y="4050381"/>
                <a:ext cx="38520" cy="2268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984D102-29FE-D8CC-A819-F8DB134610E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543704" y="4041381"/>
                  <a:ext cx="55997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5DC0F49-C081-3554-B825-1127BC441EEA}"/>
                    </a:ext>
                  </a:extLst>
                </p14:cNvPr>
                <p14:cNvContentPartPr/>
                <p14:nvPr/>
              </p14:nvContentPartPr>
              <p14:xfrm>
                <a:off x="1672861" y="4052541"/>
                <a:ext cx="26640" cy="2052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5DC0F49-C081-3554-B825-1127BC441EE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663738" y="4043541"/>
                  <a:ext cx="44522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279C8E6-E7AE-0A93-2241-E6AE9DE1D012}"/>
                    </a:ext>
                  </a:extLst>
                </p14:cNvPr>
                <p14:cNvContentPartPr/>
                <p14:nvPr/>
              </p14:nvContentPartPr>
              <p14:xfrm>
                <a:off x="1651981" y="4124181"/>
                <a:ext cx="250560" cy="1551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279C8E6-E7AE-0A93-2241-E6AE9DE1D01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642994" y="4115181"/>
                  <a:ext cx="268175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D88199CD-33E9-095A-8413-A2CA2F64E070}"/>
              </a:ext>
            </a:extLst>
          </p:cNvPr>
          <p:cNvGrpSpPr/>
          <p:nvPr/>
        </p:nvGrpSpPr>
        <p:grpSpPr>
          <a:xfrm>
            <a:off x="1621021" y="4625301"/>
            <a:ext cx="516600" cy="808560"/>
            <a:chOff x="1621021" y="4625301"/>
            <a:chExt cx="516600" cy="80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365514CD-FC1B-26D7-32D9-AA8BFFA4410D}"/>
                    </a:ext>
                  </a:extLst>
                </p14:cNvPr>
                <p14:cNvContentPartPr/>
                <p14:nvPr/>
              </p14:nvContentPartPr>
              <p14:xfrm>
                <a:off x="1621021" y="4625301"/>
                <a:ext cx="127080" cy="2498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365514CD-FC1B-26D7-32D9-AA8BFFA4410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612021" y="4616301"/>
                  <a:ext cx="144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9C85F5C-20D0-8BAD-2A6C-C66FC904FF42}"/>
                    </a:ext>
                  </a:extLst>
                </p14:cNvPr>
                <p14:cNvContentPartPr/>
                <p14:nvPr/>
              </p14:nvContentPartPr>
              <p14:xfrm>
                <a:off x="1688341" y="4763901"/>
                <a:ext cx="55800" cy="169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9C85F5C-20D0-8BAD-2A6C-C66FC904FF4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679283" y="4754901"/>
                  <a:ext cx="73555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D210FF9-9DFF-1022-F462-014B3959E753}"/>
                    </a:ext>
                  </a:extLst>
                </p14:cNvPr>
                <p14:cNvContentPartPr/>
                <p14:nvPr/>
              </p14:nvContentPartPr>
              <p14:xfrm>
                <a:off x="1712101" y="4673541"/>
                <a:ext cx="302040" cy="7192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D210FF9-9DFF-1022-F462-014B3959E75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703112" y="4664541"/>
                  <a:ext cx="319659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AD28BC0D-2A0B-E151-0057-5031AE1882DD}"/>
                    </a:ext>
                  </a:extLst>
                </p14:cNvPr>
                <p14:cNvContentPartPr/>
                <p14:nvPr/>
              </p14:nvContentPartPr>
              <p14:xfrm>
                <a:off x="1785541" y="5162781"/>
                <a:ext cx="83160" cy="1800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AD28BC0D-2A0B-E151-0057-5031AE1882D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776541" y="5153781"/>
                  <a:ext cx="100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0CCA2BED-2A7A-299C-588E-E34C88473903}"/>
                    </a:ext>
                  </a:extLst>
                </p14:cNvPr>
                <p14:cNvContentPartPr/>
                <p14:nvPr/>
              </p14:nvContentPartPr>
              <p14:xfrm>
                <a:off x="1959061" y="5224701"/>
                <a:ext cx="178560" cy="2091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0CCA2BED-2A7A-299C-588E-E34C8847390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950061" y="5215701"/>
                  <a:ext cx="1962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636D80D6-6ECD-9C5D-7357-FA5CF93241AA}"/>
              </a:ext>
            </a:extLst>
          </p:cNvPr>
          <p:cNvGrpSpPr/>
          <p:nvPr/>
        </p:nvGrpSpPr>
        <p:grpSpPr>
          <a:xfrm>
            <a:off x="1853221" y="5749221"/>
            <a:ext cx="433440" cy="302040"/>
            <a:chOff x="1853221" y="5749221"/>
            <a:chExt cx="43344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71079528-B699-7132-5B8E-2EE233691404}"/>
                    </a:ext>
                  </a:extLst>
                </p14:cNvPr>
                <p14:cNvContentPartPr/>
                <p14:nvPr/>
              </p14:nvContentPartPr>
              <p14:xfrm>
                <a:off x="1853221" y="5749221"/>
                <a:ext cx="209880" cy="3020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71079528-B699-7132-5B8E-2EE23369140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844221" y="5740232"/>
                  <a:ext cx="227520" cy="319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5F852B14-770D-08B5-D9EA-619BAEFC9DA3}"/>
                    </a:ext>
                  </a:extLst>
                </p14:cNvPr>
                <p14:cNvContentPartPr/>
                <p14:nvPr/>
              </p14:nvContentPartPr>
              <p14:xfrm>
                <a:off x="1950781" y="5782341"/>
                <a:ext cx="335880" cy="2113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5F852B14-770D-08B5-D9EA-619BAEFC9DA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941781" y="5773356"/>
                  <a:ext cx="353520" cy="2289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4705E453-DCC1-2B86-20C8-1F6D9CDADD61}"/>
              </a:ext>
            </a:extLst>
          </p:cNvPr>
          <p:cNvGrpSpPr/>
          <p:nvPr/>
        </p:nvGrpSpPr>
        <p:grpSpPr>
          <a:xfrm>
            <a:off x="561541" y="5596221"/>
            <a:ext cx="2080080" cy="1028160"/>
            <a:chOff x="561541" y="5596221"/>
            <a:chExt cx="2080080" cy="10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A042B45-C430-95BF-BEA8-4ED1C1E70420}"/>
                    </a:ext>
                  </a:extLst>
                </p14:cNvPr>
                <p14:cNvContentPartPr/>
                <p14:nvPr/>
              </p14:nvContentPartPr>
              <p14:xfrm>
                <a:off x="1563421" y="5596221"/>
                <a:ext cx="1078200" cy="6346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A042B45-C430-95BF-BEA8-4ED1C1E7042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554421" y="5587216"/>
                  <a:ext cx="1095840" cy="652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A5964C49-648D-B07C-DEBE-8829098AD06D}"/>
                    </a:ext>
                  </a:extLst>
                </p14:cNvPr>
                <p14:cNvContentPartPr/>
                <p14:nvPr/>
              </p14:nvContentPartPr>
              <p14:xfrm>
                <a:off x="856381" y="6274461"/>
                <a:ext cx="221040" cy="3499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A5964C49-648D-B07C-DEBE-8829098AD06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47381" y="6265461"/>
                  <a:ext cx="2386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EF8FC97-39F3-9D29-8344-FFD4AE88CAAF}"/>
                    </a:ext>
                  </a:extLst>
                </p14:cNvPr>
                <p14:cNvContentPartPr/>
                <p14:nvPr/>
              </p14:nvContentPartPr>
              <p14:xfrm>
                <a:off x="1198741" y="6454821"/>
                <a:ext cx="156240" cy="457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EF8FC97-39F3-9D29-8344-FFD4AE88CAA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89741" y="6445750"/>
                  <a:ext cx="173880" cy="63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67EA446D-CF94-A03F-6150-387D2862C1FC}"/>
                    </a:ext>
                  </a:extLst>
                </p14:cNvPr>
                <p14:cNvContentPartPr/>
                <p14:nvPr/>
              </p14:nvContentPartPr>
              <p14:xfrm>
                <a:off x="561541" y="6091941"/>
                <a:ext cx="215280" cy="2106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67EA446D-CF94-A03F-6150-387D2862C1F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52541" y="6082941"/>
                  <a:ext cx="232920" cy="22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069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A8CA884-63BD-E1A8-F400-96C5B03D4CA5}"/>
                  </a:ext>
                </a:extLst>
              </p14:cNvPr>
              <p14:cNvContentPartPr/>
              <p14:nvPr/>
            </p14:nvContentPartPr>
            <p14:xfrm>
              <a:off x="10238839" y="1229479"/>
              <a:ext cx="255240" cy="1224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A8CA884-63BD-E1A8-F400-96C5B03D4C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29839" y="1220479"/>
                <a:ext cx="272880" cy="12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9634371-FB4E-3D71-A370-B83296C997C0}"/>
                  </a:ext>
                </a:extLst>
              </p14:cNvPr>
              <p14:cNvContentPartPr/>
              <p14:nvPr/>
            </p14:nvContentPartPr>
            <p14:xfrm>
              <a:off x="11772518" y="1834565"/>
              <a:ext cx="52200" cy="61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9634371-FB4E-3D71-A370-B83296C997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63518" y="1825617"/>
                <a:ext cx="69840" cy="79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9FA827A-A498-E834-F00B-1D1D0911C891}"/>
                  </a:ext>
                </a:extLst>
              </p14:cNvPr>
              <p14:cNvContentPartPr/>
              <p14:nvPr/>
            </p14:nvContentPartPr>
            <p14:xfrm>
              <a:off x="417812" y="1527235"/>
              <a:ext cx="27720" cy="52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9FA827A-A498-E834-F00B-1D1D0911C8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812" y="1518235"/>
                <a:ext cx="453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58A1A09-4DCD-7F07-056B-9E32108640CF}"/>
                  </a:ext>
                </a:extLst>
              </p14:cNvPr>
              <p14:cNvContentPartPr/>
              <p14:nvPr/>
            </p14:nvContentPartPr>
            <p14:xfrm>
              <a:off x="7919460" y="2406771"/>
              <a:ext cx="931680" cy="2347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58A1A09-4DCD-7F07-056B-9E32108640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0457" y="2397757"/>
                <a:ext cx="949327" cy="252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44EC84A-B3E2-326E-4076-F7F6CA87E6AA}"/>
                  </a:ext>
                </a:extLst>
              </p14:cNvPr>
              <p14:cNvContentPartPr/>
              <p14:nvPr/>
            </p14:nvContentPartPr>
            <p14:xfrm>
              <a:off x="9858762" y="3740129"/>
              <a:ext cx="26280" cy="297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44EC84A-B3E2-326E-4076-F7F6CA87E6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49762" y="3731140"/>
                <a:ext cx="43920" cy="315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E4F2E52-F950-8E81-9D08-C43633B53095}"/>
                  </a:ext>
                </a:extLst>
              </p14:cNvPr>
              <p14:cNvContentPartPr/>
              <p14:nvPr/>
            </p14:nvContentPartPr>
            <p14:xfrm>
              <a:off x="9799362" y="3906809"/>
              <a:ext cx="140760" cy="774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E4F2E52-F950-8E81-9D08-C43633B530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90385" y="3897809"/>
                <a:ext cx="158355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D5053D8-44A3-76FA-874F-F86A57770A29}"/>
                  </a:ext>
                </a:extLst>
              </p14:cNvPr>
              <p14:cNvContentPartPr/>
              <p14:nvPr/>
            </p14:nvContentPartPr>
            <p14:xfrm>
              <a:off x="10347282" y="3892769"/>
              <a:ext cx="93960" cy="1504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D5053D8-44A3-76FA-874F-F86A57770A2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38282" y="3883769"/>
                <a:ext cx="1116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A6F86AD-CB2D-1723-5268-7B18EDA07531}"/>
                  </a:ext>
                </a:extLst>
              </p14:cNvPr>
              <p14:cNvContentPartPr/>
              <p14:nvPr/>
            </p14:nvContentPartPr>
            <p14:xfrm>
              <a:off x="10540602" y="3889169"/>
              <a:ext cx="187920" cy="1818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A6F86AD-CB2D-1723-5268-7B18EDA075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31585" y="3880169"/>
                <a:ext cx="205594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532ABD4-C695-BFBD-0536-2D38874EDD83}"/>
                  </a:ext>
                </a:extLst>
              </p14:cNvPr>
              <p14:cNvContentPartPr/>
              <p14:nvPr/>
            </p14:nvContentPartPr>
            <p14:xfrm>
              <a:off x="10791882" y="3898529"/>
              <a:ext cx="108360" cy="1321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532ABD4-C695-BFBD-0536-2D38874EDD8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82882" y="3889529"/>
                <a:ext cx="1260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5651628-03DB-30A6-57F8-8C3222E4DA72}"/>
                  </a:ext>
                </a:extLst>
              </p14:cNvPr>
              <p14:cNvContentPartPr/>
              <p14:nvPr/>
            </p14:nvContentPartPr>
            <p14:xfrm>
              <a:off x="11019402" y="3902129"/>
              <a:ext cx="113400" cy="1396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5651628-03DB-30A6-57F8-8C3222E4DA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10402" y="3893129"/>
                <a:ext cx="1310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B685DE6-E657-08CE-95F5-F8C828DDD8FD}"/>
                  </a:ext>
                </a:extLst>
              </p14:cNvPr>
              <p14:cNvContentPartPr/>
              <p14:nvPr/>
            </p14:nvContentPartPr>
            <p14:xfrm>
              <a:off x="11341602" y="3732569"/>
              <a:ext cx="73080" cy="3304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B685DE6-E657-08CE-95F5-F8C828DDD8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32602" y="3723569"/>
                <a:ext cx="907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7DFAAB3-F2C9-EF35-7102-38E7AF1AF9C5}"/>
                  </a:ext>
                </a:extLst>
              </p14:cNvPr>
              <p14:cNvContentPartPr/>
              <p14:nvPr/>
            </p14:nvContentPartPr>
            <p14:xfrm>
              <a:off x="11309202" y="3901049"/>
              <a:ext cx="166680" cy="126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7DFAAB3-F2C9-EF35-7102-38E7AF1AF9C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00202" y="3892049"/>
                <a:ext cx="184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60C0E2E-239A-0292-C1AF-9F4573AA4F56}"/>
                  </a:ext>
                </a:extLst>
              </p14:cNvPr>
              <p14:cNvContentPartPr/>
              <p14:nvPr/>
            </p14:nvContentPartPr>
            <p14:xfrm>
              <a:off x="10791882" y="3883049"/>
              <a:ext cx="73800" cy="604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60C0E2E-239A-0292-C1AF-9F4573AA4F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82882" y="3874049"/>
                <a:ext cx="914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8944F08-8BD4-2042-F367-13A484F4AECE}"/>
              </a:ext>
            </a:extLst>
          </p:cNvPr>
          <p:cNvGrpSpPr/>
          <p:nvPr/>
        </p:nvGrpSpPr>
        <p:grpSpPr>
          <a:xfrm>
            <a:off x="9491479" y="1714759"/>
            <a:ext cx="2256480" cy="1650600"/>
            <a:chOff x="9491479" y="1714759"/>
            <a:chExt cx="2256480" cy="165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A0670E-FCB1-111F-C4B7-9A1F6C91E34E}"/>
                    </a:ext>
                  </a:extLst>
                </p14:cNvPr>
                <p14:cNvContentPartPr/>
                <p14:nvPr/>
              </p14:nvContentPartPr>
              <p14:xfrm>
                <a:off x="9629359" y="1737799"/>
                <a:ext cx="1491120" cy="399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A0670E-FCB1-111F-C4B7-9A1F6C91E3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20359" y="1728799"/>
                  <a:ext cx="15087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6F6305-1818-738E-3D26-49F892365E92}"/>
                    </a:ext>
                  </a:extLst>
                </p14:cNvPr>
                <p14:cNvContentPartPr/>
                <p14:nvPr/>
              </p14:nvContentPartPr>
              <p14:xfrm>
                <a:off x="9571759" y="2452759"/>
                <a:ext cx="1346400" cy="322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6F6305-1818-738E-3D26-49F892365E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62759" y="2443749"/>
                  <a:ext cx="1364040" cy="339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33616C-DB81-D2DD-21A1-BF119C37324E}"/>
                    </a:ext>
                  </a:extLst>
                </p14:cNvPr>
                <p14:cNvContentPartPr/>
                <p14:nvPr/>
              </p14:nvContentPartPr>
              <p14:xfrm>
                <a:off x="10900159" y="2092399"/>
                <a:ext cx="222480" cy="607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33616C-DB81-D2DD-21A1-BF119C3732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91159" y="2083399"/>
                  <a:ext cx="24012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83B14A-AE4B-55B7-082B-35EFA7781A54}"/>
                    </a:ext>
                  </a:extLst>
                </p14:cNvPr>
                <p14:cNvContentPartPr/>
                <p14:nvPr/>
              </p14:nvContentPartPr>
              <p14:xfrm>
                <a:off x="9491479" y="2081599"/>
                <a:ext cx="178560" cy="738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83B14A-AE4B-55B7-082B-35EFA7781A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82479" y="2072599"/>
                  <a:ext cx="19620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21B079-CFDD-7B98-FA89-F62E20457BF0}"/>
                    </a:ext>
                  </a:extLst>
                </p14:cNvPr>
                <p14:cNvContentPartPr/>
                <p14:nvPr/>
              </p14:nvContentPartPr>
              <p14:xfrm>
                <a:off x="10912039" y="2687839"/>
                <a:ext cx="30600" cy="253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21B079-CFDD-7B98-FA89-F62E20457B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03039" y="2678852"/>
                  <a:ext cx="48240" cy="271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DA3362B-6BC4-9BD3-5270-4FE7D6D6AED0}"/>
                    </a:ext>
                  </a:extLst>
                </p14:cNvPr>
                <p14:cNvContentPartPr/>
                <p14:nvPr/>
              </p14:nvContentPartPr>
              <p14:xfrm>
                <a:off x="10909159" y="2720239"/>
                <a:ext cx="321840" cy="357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DA3362B-6BC4-9BD3-5270-4FE7D6D6AE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00159" y="2711248"/>
                  <a:ext cx="339480" cy="374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6483F4-CB37-B4CD-89CB-56A4D0876E56}"/>
                    </a:ext>
                  </a:extLst>
                </p14:cNvPr>
                <p14:cNvContentPartPr/>
                <p14:nvPr/>
              </p14:nvContentPartPr>
              <p14:xfrm>
                <a:off x="10829239" y="3065119"/>
                <a:ext cx="125640" cy="140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6483F4-CB37-B4CD-89CB-56A4D0876E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20239" y="3056119"/>
                  <a:ext cx="143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3C16D4-3FD9-6200-F3BE-B970C8967D85}"/>
                    </a:ext>
                  </a:extLst>
                </p14:cNvPr>
                <p14:cNvContentPartPr/>
                <p14:nvPr/>
              </p14:nvContentPartPr>
              <p14:xfrm>
                <a:off x="10862359" y="3060799"/>
                <a:ext cx="140760" cy="204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3C16D4-3FD9-6200-F3BE-B970C8967D8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53359" y="3051783"/>
                  <a:ext cx="158400" cy="222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6AECD34-E937-1298-57FC-E161224D8453}"/>
                    </a:ext>
                  </a:extLst>
                </p14:cNvPr>
                <p14:cNvContentPartPr/>
                <p14:nvPr/>
              </p14:nvContentPartPr>
              <p14:xfrm>
                <a:off x="10709719" y="3245479"/>
                <a:ext cx="111600" cy="119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6AECD34-E937-1298-57FC-E161224D845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00690" y="3236479"/>
                  <a:ext cx="129297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6CD0CF7-5EA3-AE39-2128-0A0C55C23FAF}"/>
                    </a:ext>
                  </a:extLst>
                </p14:cNvPr>
                <p14:cNvContentPartPr/>
                <p14:nvPr/>
              </p14:nvContentPartPr>
              <p14:xfrm>
                <a:off x="10916359" y="2578759"/>
                <a:ext cx="226800" cy="106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6CD0CF7-5EA3-AE39-2128-0A0C55C23F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07359" y="2569759"/>
                  <a:ext cx="244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2AD5305-8363-A6FE-E039-61F60D89A412}"/>
                    </a:ext>
                  </a:extLst>
                </p14:cNvPr>
                <p14:cNvContentPartPr/>
                <p14:nvPr/>
              </p14:nvContentPartPr>
              <p14:xfrm>
                <a:off x="11129479" y="1906999"/>
                <a:ext cx="230040" cy="168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2AD5305-8363-A6FE-E039-61F60D89A41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20479" y="1898018"/>
                  <a:ext cx="247680" cy="186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BAF803-DB90-A59A-1606-1FDE21AD6254}"/>
                    </a:ext>
                  </a:extLst>
                </p14:cNvPr>
                <p14:cNvContentPartPr/>
                <p14:nvPr/>
              </p14:nvContentPartPr>
              <p14:xfrm>
                <a:off x="11461399" y="1758679"/>
                <a:ext cx="103320" cy="111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BAF803-DB90-A59A-1606-1FDE21AD62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452399" y="1749679"/>
                  <a:ext cx="120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A86BF6E-2287-3717-A57D-ED81B2CFFDF1}"/>
                    </a:ext>
                  </a:extLst>
                </p14:cNvPr>
                <p14:cNvContentPartPr/>
                <p14:nvPr/>
              </p14:nvContentPartPr>
              <p14:xfrm>
                <a:off x="11659399" y="1728079"/>
                <a:ext cx="4680" cy="116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A86BF6E-2287-3717-A57D-ED81B2CFFD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50399" y="1719079"/>
                  <a:ext cx="2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85458D4-B7EE-4BD3-E976-9AC0FC7C33B1}"/>
                    </a:ext>
                  </a:extLst>
                </p14:cNvPr>
                <p14:cNvContentPartPr/>
                <p14:nvPr/>
              </p14:nvContentPartPr>
              <p14:xfrm>
                <a:off x="11670199" y="1714759"/>
                <a:ext cx="77760" cy="141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85458D4-B7EE-4BD3-E976-9AC0FC7C33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661199" y="1705759"/>
                  <a:ext cx="95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84E8A5F-0DA3-B2DB-2F95-6CCB5526D847}"/>
                    </a:ext>
                  </a:extLst>
                </p14:cNvPr>
                <p14:cNvContentPartPr/>
                <p14:nvPr/>
              </p14:nvContentPartPr>
              <p14:xfrm>
                <a:off x="11139919" y="2086279"/>
                <a:ext cx="66960" cy="129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84E8A5F-0DA3-B2DB-2F95-6CCB5526D84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30919" y="2077279"/>
                  <a:ext cx="84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FB9926-7757-70D9-0760-91A4BCAF4545}"/>
                    </a:ext>
                  </a:extLst>
                </p14:cNvPr>
                <p14:cNvContentPartPr/>
                <p14:nvPr/>
              </p14:nvContentPartPr>
              <p14:xfrm>
                <a:off x="11276438" y="2172245"/>
                <a:ext cx="17640" cy="92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FB9926-7757-70D9-0760-91A4BCAF45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67438" y="2163245"/>
                  <a:ext cx="3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5BC7B51-D86D-21F9-5595-9FACCE9D9137}"/>
                    </a:ext>
                  </a:extLst>
                </p14:cNvPr>
                <p14:cNvContentPartPr/>
                <p14:nvPr/>
              </p14:nvContentPartPr>
              <p14:xfrm>
                <a:off x="11335478" y="2153165"/>
                <a:ext cx="24120" cy="111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5BC7B51-D86D-21F9-5595-9FACCE9D91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26478" y="2144165"/>
                  <a:ext cx="41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15CD6D6-44A5-F58D-98F6-2D226CDA9451}"/>
                    </a:ext>
                  </a:extLst>
                </p14:cNvPr>
                <p14:cNvContentPartPr/>
                <p14:nvPr/>
              </p14:nvContentPartPr>
              <p14:xfrm>
                <a:off x="11291558" y="2214365"/>
                <a:ext cx="70920" cy="13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15CD6D6-44A5-F58D-98F6-2D226CDA945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82512" y="2205596"/>
                  <a:ext cx="88650" cy="30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5733EF-518A-4D78-C149-B12543A6D75D}"/>
                    </a:ext>
                  </a:extLst>
                </p14:cNvPr>
                <p14:cNvContentPartPr/>
                <p14:nvPr/>
              </p14:nvContentPartPr>
              <p14:xfrm>
                <a:off x="11217758" y="2512445"/>
                <a:ext cx="22320" cy="96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5733EF-518A-4D78-C149-B12543A6D7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08610" y="2503445"/>
                  <a:ext cx="40249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540F17-1828-169D-FB64-B4FD8F49CC1E}"/>
                    </a:ext>
                  </a:extLst>
                </p14:cNvPr>
                <p14:cNvContentPartPr/>
                <p14:nvPr/>
              </p14:nvContentPartPr>
              <p14:xfrm>
                <a:off x="11266718" y="2505965"/>
                <a:ext cx="32400" cy="89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540F17-1828-169D-FB64-B4FD8F49CC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57718" y="2496965"/>
                  <a:ext cx="50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A5D54F-90CF-BA8A-5984-650F4D070070}"/>
                    </a:ext>
                  </a:extLst>
                </p14:cNvPr>
                <p14:cNvContentPartPr/>
                <p14:nvPr/>
              </p14:nvContentPartPr>
              <p14:xfrm>
                <a:off x="11228918" y="2573645"/>
                <a:ext cx="71280" cy="9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A5D54F-90CF-BA8A-5984-650F4D0700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19918" y="2564645"/>
                  <a:ext cx="88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D6E0C3-7314-69E8-3EA9-33CAA241FE66}"/>
                    </a:ext>
                  </a:extLst>
                </p14:cNvPr>
                <p14:cNvContentPartPr/>
                <p14:nvPr/>
              </p14:nvContentPartPr>
              <p14:xfrm>
                <a:off x="11330438" y="2961005"/>
                <a:ext cx="20880" cy="130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D6E0C3-7314-69E8-3EA9-33CAA241FE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21438" y="2952005"/>
                  <a:ext cx="38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61AA3D-F759-9023-050B-914B3DF2E3CC}"/>
                    </a:ext>
                  </a:extLst>
                </p14:cNvPr>
                <p14:cNvContentPartPr/>
                <p14:nvPr/>
              </p14:nvContentPartPr>
              <p14:xfrm>
                <a:off x="11395598" y="2926445"/>
                <a:ext cx="15480" cy="168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61AA3D-F759-9023-050B-914B3DF2E3C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86598" y="2917445"/>
                  <a:ext cx="33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EDE730-7B60-1085-FDA8-31AFE33F455D}"/>
                    </a:ext>
                  </a:extLst>
                </p14:cNvPr>
                <p14:cNvContentPartPr/>
                <p14:nvPr/>
              </p14:nvContentPartPr>
              <p14:xfrm>
                <a:off x="11355278" y="3029765"/>
                <a:ext cx="46440" cy="9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EDE730-7B60-1085-FDA8-31AFE33F45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346278" y="3020765"/>
                  <a:ext cx="64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2643095-EA13-7622-679D-3779AD776788}"/>
                    </a:ext>
                  </a:extLst>
                </p14:cNvPr>
                <p14:cNvContentPartPr/>
                <p14:nvPr/>
              </p14:nvContentPartPr>
              <p14:xfrm>
                <a:off x="9653432" y="2127346"/>
                <a:ext cx="127800" cy="615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2643095-EA13-7622-679D-3779AD7767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44407" y="2118351"/>
                  <a:ext cx="145490" cy="63359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DDDAEA5-026B-50EC-FFE1-28F6C68C4F40}"/>
                  </a:ext>
                </a:extLst>
              </p14:cNvPr>
              <p14:cNvContentPartPr/>
              <p14:nvPr/>
            </p14:nvContentPartPr>
            <p14:xfrm>
              <a:off x="9147992" y="6072946"/>
              <a:ext cx="112320" cy="20484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DDDAEA5-026B-50EC-FFE1-28F6C68C4F4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138992" y="6063962"/>
                <a:ext cx="129960" cy="222449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5684DAE-2FF4-F384-5DC0-71DF069B6445}"/>
              </a:ext>
            </a:extLst>
          </p:cNvPr>
          <p:cNvGrpSpPr/>
          <p:nvPr/>
        </p:nvGrpSpPr>
        <p:grpSpPr>
          <a:xfrm>
            <a:off x="8604032" y="5153866"/>
            <a:ext cx="1936800" cy="1617120"/>
            <a:chOff x="8604032" y="5153866"/>
            <a:chExt cx="1936800" cy="16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6970511-2BE3-DB5F-2864-84B8CDDC548D}"/>
                    </a:ext>
                  </a:extLst>
                </p14:cNvPr>
                <p14:cNvContentPartPr/>
                <p14:nvPr/>
              </p14:nvContentPartPr>
              <p14:xfrm>
                <a:off x="8609792" y="5355106"/>
                <a:ext cx="1081800" cy="312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6970511-2BE3-DB5F-2864-84B8CDDC54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00792" y="5346106"/>
                  <a:ext cx="1099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538CF64-84B3-6A92-510B-E9EADE5541BA}"/>
                    </a:ext>
                  </a:extLst>
                </p14:cNvPr>
                <p14:cNvContentPartPr/>
                <p14:nvPr/>
              </p14:nvContentPartPr>
              <p14:xfrm>
                <a:off x="8604032" y="5594866"/>
                <a:ext cx="1093320" cy="734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538CF64-84B3-6A92-510B-E9EADE5541B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95032" y="5585870"/>
                  <a:ext cx="1110960" cy="752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7EA9B46-764B-CCA9-ECCA-1FE847BA2D3B}"/>
                    </a:ext>
                  </a:extLst>
                </p14:cNvPr>
                <p14:cNvContentPartPr/>
                <p14:nvPr/>
              </p14:nvContentPartPr>
              <p14:xfrm>
                <a:off x="9166352" y="5357626"/>
                <a:ext cx="174960" cy="401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7EA9B46-764B-CCA9-ECCA-1FE847BA2D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57352" y="5348634"/>
                  <a:ext cx="192600" cy="419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6AD73FA-921C-F846-F0DC-761F8DFBF964}"/>
                    </a:ext>
                  </a:extLst>
                </p14:cNvPr>
                <p14:cNvContentPartPr/>
                <p14:nvPr/>
              </p14:nvContentPartPr>
              <p14:xfrm>
                <a:off x="9156632" y="6049546"/>
                <a:ext cx="9000" cy="258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6AD73FA-921C-F846-F0DC-761F8DFBF9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47632" y="6040546"/>
                  <a:ext cx="266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2DD9C4-2E40-EF7C-5866-C5D73D9D4B92}"/>
                    </a:ext>
                  </a:extLst>
                </p14:cNvPr>
                <p14:cNvContentPartPr/>
                <p14:nvPr/>
              </p14:nvContentPartPr>
              <p14:xfrm>
                <a:off x="9140072" y="6070066"/>
                <a:ext cx="122760" cy="255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2DD9C4-2E40-EF7C-5866-C5D73D9D4B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31072" y="6061053"/>
                  <a:ext cx="140400" cy="272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46F2CB9-0E6D-96BF-8760-1783523BB86B}"/>
                    </a:ext>
                  </a:extLst>
                </p14:cNvPr>
                <p14:cNvContentPartPr/>
                <p14:nvPr/>
              </p14:nvContentPartPr>
              <p14:xfrm>
                <a:off x="9188672" y="5877466"/>
                <a:ext cx="132480" cy="126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46F2CB9-0E6D-96BF-8760-1783523BB8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79672" y="5868492"/>
                  <a:ext cx="150120" cy="143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D25D24D-6843-A95D-8769-2EBCD711FC9C}"/>
                    </a:ext>
                  </a:extLst>
                </p14:cNvPr>
                <p14:cNvContentPartPr/>
                <p14:nvPr/>
              </p14:nvContentPartPr>
              <p14:xfrm>
                <a:off x="9340232" y="5859826"/>
                <a:ext cx="4320" cy="139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D25D24D-6843-A95D-8769-2EBCD711FC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31924" y="5850826"/>
                  <a:ext cx="20603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96F869-D1D0-7A8B-83DD-61AB7D9B2F24}"/>
                    </a:ext>
                  </a:extLst>
                </p14:cNvPr>
                <p14:cNvContentPartPr/>
                <p14:nvPr/>
              </p14:nvContentPartPr>
              <p14:xfrm>
                <a:off x="9339872" y="5835706"/>
                <a:ext cx="58320" cy="163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96F869-D1D0-7A8B-83DD-61AB7D9B2F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30927" y="5826726"/>
                  <a:ext cx="75852" cy="180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D967A00-6798-6E11-3F18-740F7E804BB4}"/>
                    </a:ext>
                  </a:extLst>
                </p14:cNvPr>
                <p14:cNvContentPartPr/>
                <p14:nvPr/>
              </p14:nvContentPartPr>
              <p14:xfrm>
                <a:off x="9421952" y="5929666"/>
                <a:ext cx="60480" cy="88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D967A00-6798-6E11-3F18-740F7E804BB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12952" y="5920666"/>
                  <a:ext cx="78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E81862C-FF9A-6E43-1BA6-A6ABB80B9F90}"/>
                    </a:ext>
                  </a:extLst>
                </p14:cNvPr>
                <p14:cNvContentPartPr/>
                <p14:nvPr/>
              </p14:nvContentPartPr>
              <p14:xfrm>
                <a:off x="9676832" y="5382466"/>
                <a:ext cx="234720" cy="174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E81862C-FF9A-6E43-1BA6-A6ABB80B9F9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67832" y="5373485"/>
                  <a:ext cx="252360" cy="192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AFDCB3F-DD7C-A4EA-0315-CDAD3DDFDAAC}"/>
                    </a:ext>
                  </a:extLst>
                </p14:cNvPr>
                <p14:cNvContentPartPr/>
                <p14:nvPr/>
              </p14:nvContentPartPr>
              <p14:xfrm>
                <a:off x="9700592" y="5384986"/>
                <a:ext cx="287280" cy="191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AFDCB3F-DD7C-A4EA-0315-CDAD3DDFDA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91592" y="5375986"/>
                  <a:ext cx="304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DD3523A-3C7B-BAF9-C4A9-1D0257582943}"/>
                    </a:ext>
                  </a:extLst>
                </p14:cNvPr>
                <p14:cNvContentPartPr/>
                <p14:nvPr/>
              </p14:nvContentPartPr>
              <p14:xfrm>
                <a:off x="10031792" y="5223706"/>
                <a:ext cx="97920" cy="137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DD3523A-3C7B-BAF9-C4A9-1D02575829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22792" y="5214706"/>
                  <a:ext cx="115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F491E7-138B-73CC-F216-D69C6BB6D2F4}"/>
                    </a:ext>
                  </a:extLst>
                </p14:cNvPr>
                <p14:cNvContentPartPr/>
                <p14:nvPr/>
              </p14:nvContentPartPr>
              <p14:xfrm>
                <a:off x="10229792" y="5199586"/>
                <a:ext cx="9720" cy="126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F491E7-138B-73CC-F216-D69C6BB6D2F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20792" y="5190586"/>
                  <a:ext cx="27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7DC23CB-56A2-2080-1A6B-09A19E6CB3CC}"/>
                    </a:ext>
                  </a:extLst>
                </p14:cNvPr>
                <p14:cNvContentPartPr/>
                <p14:nvPr/>
              </p14:nvContentPartPr>
              <p14:xfrm>
                <a:off x="10247432" y="5153866"/>
                <a:ext cx="92520" cy="143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7DC23CB-56A2-2080-1A6B-09A19E6CB3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38432" y="5144866"/>
                  <a:ext cx="110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9C72366-FF3F-7DEE-E3C9-4E0634858285}"/>
                    </a:ext>
                  </a:extLst>
                </p14:cNvPr>
                <p14:cNvContentPartPr/>
                <p14:nvPr/>
              </p14:nvContentPartPr>
              <p14:xfrm>
                <a:off x="10432472" y="5233786"/>
                <a:ext cx="108360" cy="194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9C72366-FF3F-7DEE-E3C9-4E06348582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23472" y="5224786"/>
                  <a:ext cx="126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C637EC2-D384-AED6-4602-82B3B49125F1}"/>
                    </a:ext>
                  </a:extLst>
                </p14:cNvPr>
                <p14:cNvContentPartPr/>
                <p14:nvPr/>
              </p14:nvContentPartPr>
              <p14:xfrm>
                <a:off x="9647312" y="6210106"/>
                <a:ext cx="28440" cy="48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C637EC2-D384-AED6-4602-82B3B49125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38424" y="6201039"/>
                  <a:ext cx="45860" cy="66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EDAA3CC-7684-318A-3828-86B82EBFEE62}"/>
                    </a:ext>
                  </a:extLst>
                </p14:cNvPr>
                <p14:cNvContentPartPr/>
                <p14:nvPr/>
              </p14:nvContentPartPr>
              <p14:xfrm>
                <a:off x="9720752" y="6243586"/>
                <a:ext cx="39240" cy="68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EDAA3CC-7684-318A-3828-86B82EBFEE6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11752" y="6234586"/>
                  <a:ext cx="56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C305-34E9-BE28-2A9B-77B8A86733B7}"/>
                    </a:ext>
                  </a:extLst>
                </p14:cNvPr>
                <p14:cNvContentPartPr/>
                <p14:nvPr/>
              </p14:nvContentPartPr>
              <p14:xfrm>
                <a:off x="9768992" y="6273826"/>
                <a:ext cx="101520" cy="137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C305-34E9-BE28-2A9B-77B8A86733B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59992" y="6264802"/>
                  <a:ext cx="119160" cy="154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25D3A41-4497-E525-4250-E655FA1F11BA}"/>
                    </a:ext>
                  </a:extLst>
                </p14:cNvPr>
                <p14:cNvContentPartPr/>
                <p14:nvPr/>
              </p14:nvContentPartPr>
              <p14:xfrm>
                <a:off x="9918392" y="6304426"/>
                <a:ext cx="192240" cy="102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25D3A41-4497-E525-4250-E655FA1F11B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09392" y="6295457"/>
                  <a:ext cx="209880" cy="120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E551E40-1741-D7D2-672B-F1EFF7837F58}"/>
                    </a:ext>
                  </a:extLst>
                </p14:cNvPr>
                <p14:cNvContentPartPr/>
                <p14:nvPr/>
              </p14:nvContentPartPr>
              <p14:xfrm>
                <a:off x="10229792" y="6228466"/>
                <a:ext cx="10440" cy="97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E551E40-1741-D7D2-672B-F1EFF7837F5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20792" y="6219466"/>
                  <a:ext cx="28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3FB109D-2827-953A-01D1-E81538033915}"/>
                    </a:ext>
                  </a:extLst>
                </p14:cNvPr>
                <p14:cNvContentPartPr/>
                <p14:nvPr/>
              </p14:nvContentPartPr>
              <p14:xfrm>
                <a:off x="10281632" y="6180586"/>
                <a:ext cx="83160" cy="156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3FB109D-2827-953A-01D1-E815380339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72632" y="6171586"/>
                  <a:ext cx="100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A9A57D8-E8EA-BAD6-9454-93534E085D61}"/>
                    </a:ext>
                  </a:extLst>
                </p14:cNvPr>
                <p14:cNvContentPartPr/>
                <p14:nvPr/>
              </p14:nvContentPartPr>
              <p14:xfrm>
                <a:off x="9873032" y="6446626"/>
                <a:ext cx="43560" cy="146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A9A57D8-E8EA-BAD6-9454-93534E085D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64032" y="6437626"/>
                  <a:ext cx="61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06979E6-62A6-7AA3-D922-6F5487507028}"/>
                    </a:ext>
                  </a:extLst>
                </p14:cNvPr>
                <p14:cNvContentPartPr/>
                <p14:nvPr/>
              </p14:nvContentPartPr>
              <p14:xfrm>
                <a:off x="9936752" y="6433306"/>
                <a:ext cx="28440" cy="185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06979E6-62A6-7AA3-D922-6F54875070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27637" y="6424323"/>
                  <a:ext cx="46306" cy="203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1CE85AB-889D-9DA8-267E-12A4D81DDB54}"/>
                    </a:ext>
                  </a:extLst>
                </p14:cNvPr>
                <p14:cNvContentPartPr/>
                <p14:nvPr/>
              </p14:nvContentPartPr>
              <p14:xfrm>
                <a:off x="9874112" y="6654706"/>
                <a:ext cx="84960" cy="116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1CE85AB-889D-9DA8-267E-12A4D81DDB5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65112" y="6645706"/>
                  <a:ext cx="10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9EAE62-9EF9-0D23-11C3-01438B61EA46}"/>
                    </a:ext>
                  </a:extLst>
                </p14:cNvPr>
                <p14:cNvContentPartPr/>
                <p14:nvPr/>
              </p14:nvContentPartPr>
              <p14:xfrm>
                <a:off x="9185072" y="5368786"/>
                <a:ext cx="126360" cy="376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9EAE62-9EF9-0D23-11C3-01438B61EA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76072" y="5359786"/>
                  <a:ext cx="1440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CE06877-3C2C-F411-2823-E7D9F26C8A0D}"/>
                    </a:ext>
                  </a:extLst>
                </p14:cNvPr>
                <p14:cNvContentPartPr/>
                <p14:nvPr/>
              </p14:nvContentPartPr>
              <p14:xfrm>
                <a:off x="9257072" y="5721586"/>
                <a:ext cx="13680" cy="3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CE06877-3C2C-F411-2823-E7D9F26C8A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48303" y="5711461"/>
                  <a:ext cx="30868" cy="23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8732858-BDCD-3A42-5FFB-D85650838CD1}"/>
                    </a:ext>
                  </a:extLst>
                </p14:cNvPr>
                <p14:cNvContentPartPr/>
                <p14:nvPr/>
              </p14:nvContentPartPr>
              <p14:xfrm>
                <a:off x="9251312" y="5706826"/>
                <a:ext cx="3960" cy="1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8732858-BDCD-3A42-5FFB-D85650838C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41412" y="5697826"/>
                  <a:ext cx="23364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3A9F735-D1A9-DEA1-FB67-FDA5151183DD}"/>
                    </a:ext>
                  </a:extLst>
                </p14:cNvPr>
                <p14:cNvContentPartPr/>
                <p14:nvPr/>
              </p14:nvContentPartPr>
              <p14:xfrm>
                <a:off x="8737232" y="5662906"/>
                <a:ext cx="75240" cy="401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3A9F735-D1A9-DEA1-FB67-FDA5151183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28232" y="5653914"/>
                  <a:ext cx="92880" cy="4186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275CB23-F8DE-F0D4-1B1E-1E977DBAC672}"/>
                  </a:ext>
                </a:extLst>
              </p14:cNvPr>
              <p14:cNvContentPartPr/>
              <p14:nvPr/>
            </p14:nvContentPartPr>
            <p14:xfrm>
              <a:off x="8369312" y="4832746"/>
              <a:ext cx="1085040" cy="17611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275CB23-F8DE-F0D4-1B1E-1E977DBAC67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60309" y="4823746"/>
                <a:ext cx="1102686" cy="17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EA19457-FFAE-B954-39E7-170A4284F4FC}"/>
                  </a:ext>
                </a:extLst>
              </p14:cNvPr>
              <p14:cNvContentPartPr/>
              <p14:nvPr/>
            </p14:nvContentPartPr>
            <p14:xfrm>
              <a:off x="9591152" y="4817986"/>
              <a:ext cx="1235160" cy="200988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EA19457-FFAE-B954-39E7-170A4284F4F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582152" y="4808986"/>
                <a:ext cx="1252800" cy="20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7CED01F-321A-3F15-1BA4-539BC5B7319F}"/>
              </a:ext>
            </a:extLst>
          </p:cNvPr>
          <p:cNvGrpSpPr/>
          <p:nvPr/>
        </p:nvGrpSpPr>
        <p:grpSpPr>
          <a:xfrm>
            <a:off x="676112" y="2066146"/>
            <a:ext cx="1256040" cy="1059120"/>
            <a:chOff x="676112" y="2066146"/>
            <a:chExt cx="1256040" cy="10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23255F7-3EE6-5489-A3DA-BB6D376FC1B2}"/>
                    </a:ext>
                  </a:extLst>
                </p14:cNvPr>
                <p14:cNvContentPartPr/>
                <p14:nvPr/>
              </p14:nvContentPartPr>
              <p14:xfrm>
                <a:off x="702752" y="2066146"/>
                <a:ext cx="1203480" cy="294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23255F7-3EE6-5489-A3DA-BB6D376FC1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3752" y="2057146"/>
                  <a:ext cx="1221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874C904-2A38-4BE9-A43F-37DED981DAF5}"/>
                    </a:ext>
                  </a:extLst>
                </p14:cNvPr>
                <p14:cNvContentPartPr/>
                <p14:nvPr/>
              </p14:nvContentPartPr>
              <p14:xfrm>
                <a:off x="676112" y="2347306"/>
                <a:ext cx="1256040" cy="777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874C904-2A38-4BE9-A43F-37DED981DAF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7112" y="2338306"/>
                  <a:ext cx="127368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795888C-1A0D-D1DF-E080-A869C4963D4F}"/>
                    </a:ext>
                  </a:extLst>
                </p14:cNvPr>
                <p14:cNvContentPartPr/>
                <p14:nvPr/>
              </p14:nvContentPartPr>
              <p14:xfrm>
                <a:off x="914072" y="2479066"/>
                <a:ext cx="147600" cy="329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795888C-1A0D-D1DF-E080-A869C4963D4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5072" y="2470056"/>
                  <a:ext cx="165240" cy="347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C154573-DC81-D379-BFF3-2A0863B4D61B}"/>
                    </a:ext>
                  </a:extLst>
                </p14:cNvPr>
                <p14:cNvContentPartPr/>
                <p14:nvPr/>
              </p14:nvContentPartPr>
              <p14:xfrm>
                <a:off x="1511672" y="2510386"/>
                <a:ext cx="102960" cy="305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C154573-DC81-D379-BFF3-2A0863B4D61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02672" y="2501386"/>
                  <a:ext cx="12060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EC0399-08D1-8879-E8EF-984AAF77AECA}"/>
              </a:ext>
            </a:extLst>
          </p:cNvPr>
          <p:cNvGrpSpPr/>
          <p:nvPr/>
        </p:nvGrpSpPr>
        <p:grpSpPr>
          <a:xfrm>
            <a:off x="3425072" y="1961386"/>
            <a:ext cx="1237320" cy="1299240"/>
            <a:chOff x="3425072" y="1961386"/>
            <a:chExt cx="1237320" cy="12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0E325CB-674B-6DE7-4F17-A7ED7C1F4176}"/>
                    </a:ext>
                  </a:extLst>
                </p14:cNvPr>
                <p14:cNvContentPartPr/>
                <p14:nvPr/>
              </p14:nvContentPartPr>
              <p14:xfrm>
                <a:off x="3425072" y="1961386"/>
                <a:ext cx="559080" cy="285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0E325CB-674B-6DE7-4F17-A7ED7C1F417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16072" y="1952386"/>
                  <a:ext cx="576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269F955-219B-9BF9-A188-A2530E2113C6}"/>
                    </a:ext>
                  </a:extLst>
                </p14:cNvPr>
                <p14:cNvContentPartPr/>
                <p14:nvPr/>
              </p14:nvContentPartPr>
              <p14:xfrm>
                <a:off x="3958952" y="2238586"/>
                <a:ext cx="86760" cy="733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269F955-219B-9BF9-A188-A2530E2113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49952" y="2229586"/>
                  <a:ext cx="10440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1379376-9128-B6E9-691B-B6D64AE0F19F}"/>
                    </a:ext>
                  </a:extLst>
                </p14:cNvPr>
                <p14:cNvContentPartPr/>
                <p14:nvPr/>
              </p14:nvContentPartPr>
              <p14:xfrm>
                <a:off x="4032392" y="2951386"/>
                <a:ext cx="630000" cy="309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1379376-9128-B6E9-691B-B6D64AE0F1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23387" y="2942376"/>
                  <a:ext cx="647650" cy="32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35855B1-0B82-D9DF-0F3E-887DF8BB365D}"/>
                    </a:ext>
                  </a:extLst>
                </p14:cNvPr>
                <p14:cNvContentPartPr/>
                <p14:nvPr/>
              </p14:nvContentPartPr>
              <p14:xfrm>
                <a:off x="3816392" y="2345506"/>
                <a:ext cx="42840" cy="550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35855B1-0B82-D9DF-0F3E-887DF8BB365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07392" y="2336506"/>
                  <a:ext cx="60480" cy="56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B204C31-564C-DE16-5F2D-15954F2D39F7}"/>
              </a:ext>
            </a:extLst>
          </p:cNvPr>
          <p:cNvGrpSpPr/>
          <p:nvPr/>
        </p:nvGrpSpPr>
        <p:grpSpPr>
          <a:xfrm>
            <a:off x="4606232" y="2775706"/>
            <a:ext cx="791280" cy="1194480"/>
            <a:chOff x="4606232" y="2775706"/>
            <a:chExt cx="791280" cy="11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C0683F3-AF04-91BE-3ED9-E6D03D804F8A}"/>
                    </a:ext>
                  </a:extLst>
                </p14:cNvPr>
                <p14:cNvContentPartPr/>
                <p14:nvPr/>
              </p14:nvContentPartPr>
              <p14:xfrm>
                <a:off x="4656992" y="2997466"/>
                <a:ext cx="397440" cy="280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C0683F3-AF04-91BE-3ED9-E6D03D804F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47992" y="2988466"/>
                  <a:ext cx="415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F9820C4-7DD3-61FA-9430-29B5D66BF23A}"/>
                    </a:ext>
                  </a:extLst>
                </p14:cNvPr>
                <p14:cNvContentPartPr/>
                <p14:nvPr/>
              </p14:nvContentPartPr>
              <p14:xfrm>
                <a:off x="5209592" y="2849506"/>
                <a:ext cx="12240" cy="203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F9820C4-7DD3-61FA-9430-29B5D66BF23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00319" y="2840490"/>
                  <a:ext cx="30415" cy="221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8BD4812-61A8-6DF2-7ECC-35B1577A2357}"/>
                    </a:ext>
                  </a:extLst>
                </p14:cNvPr>
                <p14:cNvContentPartPr/>
                <p14:nvPr/>
              </p14:nvContentPartPr>
              <p14:xfrm>
                <a:off x="5321192" y="2775706"/>
                <a:ext cx="71280" cy="322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8BD4812-61A8-6DF2-7ECC-35B1577A235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12146" y="2766706"/>
                  <a:ext cx="8901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2AF5717-2CD6-0AB1-9103-CECAA3F63B89}"/>
                    </a:ext>
                  </a:extLst>
                </p14:cNvPr>
                <p14:cNvContentPartPr/>
                <p14:nvPr/>
              </p14:nvContentPartPr>
              <p14:xfrm>
                <a:off x="5238392" y="2963626"/>
                <a:ext cx="159120" cy="54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2AF5717-2CD6-0AB1-9103-CECAA3F63B8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29372" y="2954626"/>
                  <a:ext cx="176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E44ABA3-3981-FFE3-EDF6-B84CA7D773C9}"/>
                    </a:ext>
                  </a:extLst>
                </p14:cNvPr>
                <p14:cNvContentPartPr/>
                <p14:nvPr/>
              </p14:nvContentPartPr>
              <p14:xfrm>
                <a:off x="4606232" y="3284386"/>
                <a:ext cx="28800" cy="328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E44ABA3-3981-FFE3-EDF6-B84CA7D773C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97232" y="3275386"/>
                  <a:ext cx="46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69EEDC7-69DD-3252-9AC3-C7BE8AD57893}"/>
                    </a:ext>
                  </a:extLst>
                </p14:cNvPr>
                <p14:cNvContentPartPr/>
                <p14:nvPr/>
              </p14:nvContentPartPr>
              <p14:xfrm>
                <a:off x="4718552" y="3247306"/>
                <a:ext cx="17280" cy="376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69EEDC7-69DD-3252-9AC3-C7BE8AD5789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09361" y="3238306"/>
                  <a:ext cx="35295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4AF230B-0D2D-B6B6-9F85-88F39144E61C}"/>
                    </a:ext>
                  </a:extLst>
                </p14:cNvPr>
                <p14:cNvContentPartPr/>
                <p14:nvPr/>
              </p14:nvContentPartPr>
              <p14:xfrm>
                <a:off x="4614152" y="3720706"/>
                <a:ext cx="155160" cy="249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4AF230B-0D2D-B6B6-9F85-88F39144E61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05173" y="3711706"/>
                  <a:ext cx="172759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DAEF576-B9DE-B9C2-F696-1658A114EB3F}"/>
                    </a:ext>
                  </a:extLst>
                </p14:cNvPr>
                <p14:cNvContentPartPr/>
                <p14:nvPr/>
              </p14:nvContentPartPr>
              <p14:xfrm>
                <a:off x="5207792" y="2848786"/>
                <a:ext cx="16920" cy="291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DAEF576-B9DE-B9C2-F696-1658A114EB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98792" y="2839786"/>
                  <a:ext cx="3456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C01E254-915F-7191-2ABD-B637B5046D10}"/>
              </a:ext>
            </a:extLst>
          </p:cNvPr>
          <p:cNvGrpSpPr/>
          <p:nvPr/>
        </p:nvGrpSpPr>
        <p:grpSpPr>
          <a:xfrm>
            <a:off x="96512" y="1406266"/>
            <a:ext cx="6047640" cy="2847600"/>
            <a:chOff x="96512" y="1406266"/>
            <a:chExt cx="6047640" cy="284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11C2CF8-E789-EA4D-DAC7-37A0C0F728FE}"/>
                    </a:ext>
                  </a:extLst>
                </p14:cNvPr>
                <p14:cNvContentPartPr/>
                <p14:nvPr/>
              </p14:nvContentPartPr>
              <p14:xfrm>
                <a:off x="2739632" y="2555746"/>
                <a:ext cx="61200" cy="3110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11C2CF8-E789-EA4D-DAC7-37A0C0F728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30632" y="2546756"/>
                  <a:ext cx="78840" cy="328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DFE3964-571D-D07F-AB58-2223383CE928}"/>
                    </a:ext>
                  </a:extLst>
                </p14:cNvPr>
                <p14:cNvContentPartPr/>
                <p14:nvPr/>
              </p14:nvContentPartPr>
              <p14:xfrm>
                <a:off x="2629472" y="2765986"/>
                <a:ext cx="339120" cy="123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DFE3964-571D-D07F-AB58-2223383CE9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20462" y="2757012"/>
                  <a:ext cx="356779" cy="141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F495A5E-AB70-F7B8-E370-FDB2A25AD5BB}"/>
                    </a:ext>
                  </a:extLst>
                </p14:cNvPr>
                <p14:cNvContentPartPr/>
                <p14:nvPr/>
              </p14:nvContentPartPr>
              <p14:xfrm>
                <a:off x="96512" y="1406266"/>
                <a:ext cx="6047640" cy="2847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F495A5E-AB70-F7B8-E370-FDB2A25AD5B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512" y="1397266"/>
                  <a:ext cx="6065280" cy="2865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30389BF-E647-3AB5-8EA5-796360D5CFF8}"/>
              </a:ext>
            </a:extLst>
          </p:cNvPr>
          <p:cNvSpPr txBox="1"/>
          <p:nvPr/>
        </p:nvSpPr>
        <p:spPr>
          <a:xfrm>
            <a:off x="4347392" y="215550"/>
            <a:ext cx="4687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“retro” Diels-Alder reactions are sometimes possible. We will just do this as “fill in the missing starting material” style question.</a:t>
            </a:r>
          </a:p>
        </p:txBody>
      </p:sp>
    </p:spTree>
    <p:extLst>
      <p:ext uri="{BB962C8B-B14F-4D97-AF65-F5344CB8AC3E}">
        <p14:creationId xmlns:p14="http://schemas.microsoft.com/office/powerpoint/2010/main" val="118172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4F34-DE40-238E-A43C-1F785ED6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to Carbohydrates				                                       (24.1-24.2)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A6DB97-3B8F-090C-2338-4885BD652D50}"/>
              </a:ext>
            </a:extLst>
          </p:cNvPr>
          <p:cNvGrpSpPr/>
          <p:nvPr/>
        </p:nvGrpSpPr>
        <p:grpSpPr>
          <a:xfrm>
            <a:off x="949888" y="1201263"/>
            <a:ext cx="482040" cy="322560"/>
            <a:chOff x="949888" y="1201263"/>
            <a:chExt cx="48204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B23512-DDE3-2863-054D-6DC98C3914E8}"/>
                    </a:ext>
                  </a:extLst>
                </p14:cNvPr>
                <p14:cNvContentPartPr/>
                <p14:nvPr/>
              </p14:nvContentPartPr>
              <p14:xfrm>
                <a:off x="949888" y="1212423"/>
                <a:ext cx="57240" cy="311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B23512-DDE3-2863-054D-6DC98C3914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0888" y="1203423"/>
                  <a:ext cx="748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0A2CBD-8E5F-DD41-AAFA-F2B7AC43FF44}"/>
                    </a:ext>
                  </a:extLst>
                </p14:cNvPr>
                <p14:cNvContentPartPr/>
                <p14:nvPr/>
              </p14:nvContentPartPr>
              <p14:xfrm>
                <a:off x="1065448" y="1201263"/>
                <a:ext cx="52200" cy="301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0A2CBD-8E5F-DD41-AAFA-F2B7AC43FF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6448" y="1192263"/>
                  <a:ext cx="69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F8C496F-00AA-A7CA-91C9-8C9AA394FB48}"/>
                    </a:ext>
                  </a:extLst>
                </p14:cNvPr>
                <p14:cNvContentPartPr/>
                <p14:nvPr/>
              </p14:nvContentPartPr>
              <p14:xfrm>
                <a:off x="1016848" y="1358583"/>
                <a:ext cx="248040" cy="129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F8C496F-00AA-A7CA-91C9-8C9AA394FB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861" y="1349583"/>
                  <a:ext cx="265654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EB4BC50-E321-F6F3-4805-259E46D42FDD}"/>
                    </a:ext>
                  </a:extLst>
                </p14:cNvPr>
                <p14:cNvContentPartPr/>
                <p14:nvPr/>
              </p14:nvContentPartPr>
              <p14:xfrm>
                <a:off x="1234648" y="1339143"/>
                <a:ext cx="25200" cy="1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EB4BC50-E321-F6F3-4805-259E46D42F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5648" y="1330143"/>
                  <a:ext cx="42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B6D694-BB5A-0B6C-A069-08ADC1FD0AF9}"/>
                    </a:ext>
                  </a:extLst>
                </p14:cNvPr>
                <p14:cNvContentPartPr/>
                <p14:nvPr/>
              </p14:nvContentPartPr>
              <p14:xfrm>
                <a:off x="1314568" y="1354983"/>
                <a:ext cx="117360" cy="164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B6D694-BB5A-0B6C-A069-08ADC1FD0A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5568" y="1345983"/>
                  <a:ext cx="135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C4E93E-FA75-3C35-1E9F-546841B06968}"/>
                    </a:ext>
                  </a:extLst>
                </p14:cNvPr>
                <p14:cNvContentPartPr/>
                <p14:nvPr/>
              </p14:nvContentPartPr>
              <p14:xfrm>
                <a:off x="1348048" y="1355703"/>
                <a:ext cx="75600" cy="1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C4E93E-FA75-3C35-1E9F-546841B069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9005" y="1346703"/>
                  <a:ext cx="93324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A39B211-8CE2-F156-C1C8-B888D43534E0}"/>
              </a:ext>
            </a:extLst>
          </p:cNvPr>
          <p:cNvGrpSpPr/>
          <p:nvPr/>
        </p:nvGrpSpPr>
        <p:grpSpPr>
          <a:xfrm>
            <a:off x="1562248" y="1222503"/>
            <a:ext cx="1332000" cy="384840"/>
            <a:chOff x="1562248" y="1222503"/>
            <a:chExt cx="13320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D8F4942-9972-97F4-871B-9C398A996A1C}"/>
                    </a:ext>
                  </a:extLst>
                </p14:cNvPr>
                <p14:cNvContentPartPr/>
                <p14:nvPr/>
              </p14:nvContentPartPr>
              <p14:xfrm>
                <a:off x="1591408" y="1222503"/>
                <a:ext cx="52920" cy="303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D8F4942-9972-97F4-871B-9C398A996A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82408" y="1213503"/>
                  <a:ext cx="70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2C4C42-12AD-3761-0D92-F5D8EC6CE43A}"/>
                    </a:ext>
                  </a:extLst>
                </p14:cNvPr>
                <p14:cNvContentPartPr/>
                <p14:nvPr/>
              </p14:nvContentPartPr>
              <p14:xfrm>
                <a:off x="1562248" y="1357863"/>
                <a:ext cx="189720" cy="28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2C4C42-12AD-3761-0D92-F5D8EC6CE4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3265" y="1348863"/>
                  <a:ext cx="207327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44C925-6FD8-9543-4D36-158237426D6B}"/>
                    </a:ext>
                  </a:extLst>
                </p14:cNvPr>
                <p14:cNvContentPartPr/>
                <p14:nvPr/>
              </p14:nvContentPartPr>
              <p14:xfrm>
                <a:off x="1753048" y="1359663"/>
                <a:ext cx="98280" cy="134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44C925-6FD8-9543-4D36-158237426D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44081" y="1350663"/>
                  <a:ext cx="115856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C8A407-C6E3-C336-00A9-91596D88F207}"/>
                    </a:ext>
                  </a:extLst>
                </p14:cNvPr>
                <p14:cNvContentPartPr/>
                <p14:nvPr/>
              </p14:nvContentPartPr>
              <p14:xfrm>
                <a:off x="1928008" y="1361463"/>
                <a:ext cx="102600" cy="11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C8A407-C6E3-C336-00A9-91596D88F2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19008" y="1352463"/>
                  <a:ext cx="120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966CFB-3979-C90B-8998-2435D9E7058B}"/>
                    </a:ext>
                  </a:extLst>
                </p14:cNvPr>
                <p14:cNvContentPartPr/>
                <p14:nvPr/>
              </p14:nvContentPartPr>
              <p14:xfrm>
                <a:off x="2086048" y="1313223"/>
                <a:ext cx="33480" cy="178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966CFB-3979-C90B-8998-2435D9E705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76950" y="1304223"/>
                  <a:ext cx="51312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E1AA71-71E0-D2CD-3FE3-9BD550A7974B}"/>
                    </a:ext>
                  </a:extLst>
                </p14:cNvPr>
                <p14:cNvContentPartPr/>
                <p14:nvPr/>
              </p14:nvContentPartPr>
              <p14:xfrm>
                <a:off x="2214568" y="1374783"/>
                <a:ext cx="136440" cy="125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E1AA71-71E0-D2CD-3FE3-9BD550A797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05592" y="1365809"/>
                  <a:ext cx="154034" cy="142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B9401F-E083-7303-09FA-66C19F252BCC}"/>
                    </a:ext>
                  </a:extLst>
                </p14:cNvPr>
                <p14:cNvContentPartPr/>
                <p14:nvPr/>
              </p14:nvContentPartPr>
              <p14:xfrm>
                <a:off x="2377288" y="1370463"/>
                <a:ext cx="124560" cy="11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B9401F-E083-7303-09FA-66C19F252B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68288" y="1361463"/>
                  <a:ext cx="142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557760-D8E4-E56E-8A0D-7CF11716DE8B}"/>
                    </a:ext>
                  </a:extLst>
                </p14:cNvPr>
                <p14:cNvContentPartPr/>
                <p14:nvPr/>
              </p14:nvContentPartPr>
              <p14:xfrm>
                <a:off x="2558728" y="1243023"/>
                <a:ext cx="13320" cy="216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557760-D8E4-E56E-8A0D-7CF11716DE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49728" y="1234023"/>
                  <a:ext cx="309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340A5B-3D23-294D-8F75-6869141691FE}"/>
                    </a:ext>
                  </a:extLst>
                </p14:cNvPr>
                <p14:cNvContentPartPr/>
                <p14:nvPr/>
              </p14:nvContentPartPr>
              <p14:xfrm>
                <a:off x="2644768" y="1226103"/>
                <a:ext cx="177840" cy="230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340A5B-3D23-294D-8F75-6869141691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35750" y="1217103"/>
                  <a:ext cx="195516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46C4DEF-2850-80FF-DB74-D961E7BDB8A5}"/>
                    </a:ext>
                  </a:extLst>
                </p14:cNvPr>
                <p14:cNvContentPartPr/>
                <p14:nvPr/>
              </p14:nvContentPartPr>
              <p14:xfrm>
                <a:off x="2811448" y="1310343"/>
                <a:ext cx="82800" cy="297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46C4DEF-2850-80FF-DB74-D961E7BDB8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02448" y="1301343"/>
                  <a:ext cx="10044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B3300D4-31EF-CB2F-C647-81F58DFA7819}"/>
                  </a:ext>
                </a:extLst>
              </p14:cNvPr>
              <p14:cNvContentPartPr/>
              <p14:nvPr/>
            </p14:nvContentPartPr>
            <p14:xfrm>
              <a:off x="3018448" y="1298103"/>
              <a:ext cx="50040" cy="48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B3300D4-31EF-CB2F-C647-81F58DFA781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09448" y="1289103"/>
                <a:ext cx="676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1F9AD36-2640-851B-F057-3F7057B6E9EE}"/>
                  </a:ext>
                </a:extLst>
              </p14:cNvPr>
              <p14:cNvContentPartPr/>
              <p14:nvPr/>
            </p14:nvContentPartPr>
            <p14:xfrm>
              <a:off x="3028528" y="1459383"/>
              <a:ext cx="46800" cy="3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1F9AD36-2640-851B-F057-3F7057B6E9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19458" y="1450383"/>
                <a:ext cx="64577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A567F4B2-DFDD-BB66-6933-D0217E06B714}"/>
              </a:ext>
            </a:extLst>
          </p:cNvPr>
          <p:cNvGrpSpPr/>
          <p:nvPr/>
        </p:nvGrpSpPr>
        <p:grpSpPr>
          <a:xfrm>
            <a:off x="1508608" y="2238613"/>
            <a:ext cx="676440" cy="285480"/>
            <a:chOff x="1508608" y="2238613"/>
            <a:chExt cx="67644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63097D-D375-F632-553A-E0AD13E1B452}"/>
                    </a:ext>
                  </a:extLst>
                </p14:cNvPr>
                <p14:cNvContentPartPr/>
                <p14:nvPr/>
              </p14:nvContentPartPr>
              <p14:xfrm>
                <a:off x="1644328" y="2256253"/>
                <a:ext cx="28080" cy="267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63097D-D375-F632-553A-E0AD13E1B45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35442" y="2247253"/>
                  <a:ext cx="45497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4A4AF1C-AC39-EA12-05F6-6BB80B8158A6}"/>
                    </a:ext>
                  </a:extLst>
                </p14:cNvPr>
                <p14:cNvContentPartPr/>
                <p14:nvPr/>
              </p14:nvContentPartPr>
              <p14:xfrm>
                <a:off x="1508608" y="2238613"/>
                <a:ext cx="305280" cy="48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4A4AF1C-AC39-EA12-05F6-6BB80B8158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99619" y="2229613"/>
                  <a:ext cx="322899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45DB952-44E9-84DA-5A6E-B6B0CDED9A33}"/>
                    </a:ext>
                  </a:extLst>
                </p14:cNvPr>
                <p14:cNvContentPartPr/>
                <p14:nvPr/>
              </p14:nvContentPartPr>
              <p14:xfrm>
                <a:off x="1885528" y="2399173"/>
                <a:ext cx="96840" cy="110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45DB952-44E9-84DA-5A6E-B6B0CDED9A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76528" y="2390173"/>
                  <a:ext cx="114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E8C1506-FE7D-31C9-A1FA-0C94B4819240}"/>
                    </a:ext>
                  </a:extLst>
                </p14:cNvPr>
                <p14:cNvContentPartPr/>
                <p14:nvPr/>
              </p14:nvContentPartPr>
              <p14:xfrm>
                <a:off x="2095048" y="2261653"/>
                <a:ext cx="90000" cy="239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E8C1506-FE7D-31C9-A1FA-0C94B48192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86012" y="2252666"/>
                  <a:ext cx="107711" cy="2573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24DA299-B3E6-A500-7A32-D17C990485AC}"/>
              </a:ext>
            </a:extLst>
          </p:cNvPr>
          <p:cNvGrpSpPr/>
          <p:nvPr/>
        </p:nvGrpSpPr>
        <p:grpSpPr>
          <a:xfrm>
            <a:off x="2325448" y="2327893"/>
            <a:ext cx="581400" cy="290160"/>
            <a:chOff x="2325448" y="2327893"/>
            <a:chExt cx="58140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437151E-5860-E591-2B5F-884791BE317F}"/>
                    </a:ext>
                  </a:extLst>
                </p14:cNvPr>
                <p14:cNvContentPartPr/>
                <p14:nvPr/>
              </p14:nvContentPartPr>
              <p14:xfrm>
                <a:off x="2325448" y="2394853"/>
                <a:ext cx="162720" cy="10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437151E-5860-E591-2B5F-884791BE31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6428" y="2385885"/>
                  <a:ext cx="180399" cy="1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267E002-6F29-1B38-1095-E38F2FF554B8}"/>
                    </a:ext>
                  </a:extLst>
                </p14:cNvPr>
                <p14:cNvContentPartPr/>
                <p14:nvPr/>
              </p14:nvContentPartPr>
              <p14:xfrm>
                <a:off x="2615608" y="2378293"/>
                <a:ext cx="74520" cy="55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267E002-6F29-1B38-1095-E38F2FF554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06608" y="2369293"/>
                  <a:ext cx="92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CB056A0-4667-DAA8-8406-B3486D054C76}"/>
                    </a:ext>
                  </a:extLst>
                </p14:cNvPr>
                <p14:cNvContentPartPr/>
                <p14:nvPr/>
              </p14:nvContentPartPr>
              <p14:xfrm>
                <a:off x="2695888" y="2327893"/>
                <a:ext cx="52920" cy="290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CB056A0-4667-DAA8-8406-B3486D054C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86949" y="2318893"/>
                  <a:ext cx="70441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2C85A42-B909-6101-8001-1F54445A63E2}"/>
                    </a:ext>
                  </a:extLst>
                </p14:cNvPr>
                <p14:cNvContentPartPr/>
                <p14:nvPr/>
              </p14:nvContentPartPr>
              <p14:xfrm>
                <a:off x="2864728" y="2327893"/>
                <a:ext cx="38160" cy="36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2C85A42-B909-6101-8001-1F54445A63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55728" y="2318893"/>
                  <a:ext cx="55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9678BE0-3175-29F0-C995-65771ACF2319}"/>
                    </a:ext>
                  </a:extLst>
                </p14:cNvPr>
                <p14:cNvContentPartPr/>
                <p14:nvPr/>
              </p14:nvContentPartPr>
              <p14:xfrm>
                <a:off x="2876968" y="2447773"/>
                <a:ext cx="29880" cy="28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9678BE0-3175-29F0-C995-65771ACF23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67968" y="2438773"/>
                  <a:ext cx="475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F796F5-A16C-34FE-ECE6-E229828133D2}"/>
              </a:ext>
            </a:extLst>
          </p:cNvPr>
          <p:cNvGrpSpPr/>
          <p:nvPr/>
        </p:nvGrpSpPr>
        <p:grpSpPr>
          <a:xfrm>
            <a:off x="3646031" y="1060526"/>
            <a:ext cx="822240" cy="389880"/>
            <a:chOff x="3646031" y="1060526"/>
            <a:chExt cx="82224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7494DEC-73F4-6E2C-FAB3-D3B087581135}"/>
                    </a:ext>
                  </a:extLst>
                </p14:cNvPr>
                <p14:cNvContentPartPr/>
                <p14:nvPr/>
              </p14:nvContentPartPr>
              <p14:xfrm>
                <a:off x="3646031" y="1060526"/>
                <a:ext cx="233280" cy="38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7494DEC-73F4-6E2C-FAB3-D3B08758113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37031" y="1051526"/>
                  <a:ext cx="2509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73D417-E088-F952-F62E-46F4FE067FE3}"/>
                    </a:ext>
                  </a:extLst>
                </p14:cNvPr>
                <p14:cNvContentPartPr/>
                <p14:nvPr/>
              </p14:nvContentPartPr>
              <p14:xfrm>
                <a:off x="3932951" y="1271846"/>
                <a:ext cx="136440" cy="10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73D417-E088-F952-F62E-46F4FE067F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23951" y="1262846"/>
                  <a:ext cx="154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1CF0C67-A464-1FC2-C154-7E7B061E48DE}"/>
                    </a:ext>
                  </a:extLst>
                </p14:cNvPr>
                <p14:cNvContentPartPr/>
                <p14:nvPr/>
              </p14:nvContentPartPr>
              <p14:xfrm>
                <a:off x="4130591" y="1235846"/>
                <a:ext cx="95040" cy="132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1CF0C67-A464-1FC2-C154-7E7B061E48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21591" y="1226846"/>
                  <a:ext cx="112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CAAAE68-6311-0B5F-D486-C42BB46A739D}"/>
                    </a:ext>
                  </a:extLst>
                </p14:cNvPr>
                <p14:cNvContentPartPr/>
                <p14:nvPr/>
              </p14:nvContentPartPr>
              <p14:xfrm>
                <a:off x="4352711" y="1248806"/>
                <a:ext cx="115560" cy="130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CAAAE68-6311-0B5F-D486-C42BB46A739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43711" y="1239806"/>
                  <a:ext cx="1332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0BE556-6B89-8572-EDFF-5E50DC927A38}"/>
              </a:ext>
            </a:extLst>
          </p:cNvPr>
          <p:cNvGrpSpPr/>
          <p:nvPr/>
        </p:nvGrpSpPr>
        <p:grpSpPr>
          <a:xfrm>
            <a:off x="4846271" y="1087526"/>
            <a:ext cx="1005840" cy="322200"/>
            <a:chOff x="4846271" y="1087526"/>
            <a:chExt cx="10058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2D41A6-C238-CBBA-EECB-57D5C79838EB}"/>
                    </a:ext>
                  </a:extLst>
                </p14:cNvPr>
                <p14:cNvContentPartPr/>
                <p14:nvPr/>
              </p14:nvContentPartPr>
              <p14:xfrm>
                <a:off x="4846271" y="1087526"/>
                <a:ext cx="50760" cy="322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2D41A6-C238-CBBA-EECB-57D5C79838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37334" y="1078526"/>
                  <a:ext cx="68276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E4A3553-142E-502F-E190-9AC955CBED6C}"/>
                    </a:ext>
                  </a:extLst>
                </p14:cNvPr>
                <p14:cNvContentPartPr/>
                <p14:nvPr/>
              </p14:nvContentPartPr>
              <p14:xfrm>
                <a:off x="4850951" y="1236566"/>
                <a:ext cx="169200" cy="123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E4A3553-142E-502F-E190-9AC955CBED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41951" y="1227566"/>
                  <a:ext cx="186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B6409B-EDE9-F45C-AA20-16498AB4784B}"/>
                    </a:ext>
                  </a:extLst>
                </p14:cNvPr>
                <p14:cNvContentPartPr/>
                <p14:nvPr/>
              </p14:nvContentPartPr>
              <p14:xfrm>
                <a:off x="5074511" y="1253126"/>
                <a:ext cx="51120" cy="123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B6409B-EDE9-F45C-AA20-16498AB478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65511" y="1244100"/>
                  <a:ext cx="68760" cy="140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7AD882-C924-18D3-1EA8-3BF9191CF097}"/>
                    </a:ext>
                  </a:extLst>
                </p14:cNvPr>
                <p14:cNvContentPartPr/>
                <p14:nvPr/>
              </p14:nvContentPartPr>
              <p14:xfrm>
                <a:off x="5213111" y="1244126"/>
                <a:ext cx="326880" cy="13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7AD882-C924-18D3-1EA8-3BF9191CF09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04121" y="1235101"/>
                  <a:ext cx="344501" cy="148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F0AF1E-6AAD-8AA2-EB82-1C3C036821C0}"/>
                    </a:ext>
                  </a:extLst>
                </p14:cNvPr>
                <p14:cNvContentPartPr/>
                <p14:nvPr/>
              </p14:nvContentPartPr>
              <p14:xfrm>
                <a:off x="5609831" y="1137926"/>
                <a:ext cx="23040" cy="19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F0AF1E-6AAD-8AA2-EB82-1C3C036821C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00831" y="1128926"/>
                  <a:ext cx="40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537DF7-5FBD-844A-8CA9-77BF197C4191}"/>
                    </a:ext>
                  </a:extLst>
                </p14:cNvPr>
                <p14:cNvContentPartPr/>
                <p14:nvPr/>
              </p14:nvContentPartPr>
              <p14:xfrm>
                <a:off x="5691911" y="1212446"/>
                <a:ext cx="160200" cy="145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537DF7-5FBD-844A-8CA9-77BF197C419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82911" y="1203446"/>
                  <a:ext cx="17784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70985F-5205-3DB2-23DB-1D520084A298}"/>
                  </a:ext>
                </a:extLst>
              </p14:cNvPr>
              <p14:cNvContentPartPr/>
              <p14:nvPr/>
            </p14:nvContentPartPr>
            <p14:xfrm>
              <a:off x="2027471" y="616646"/>
              <a:ext cx="219312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70985F-5205-3DB2-23DB-1D520084A29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18471" y="607646"/>
                <a:ext cx="221076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97A5AFE9-010F-288B-A5D4-E028006C070B}"/>
              </a:ext>
            </a:extLst>
          </p:cNvPr>
          <p:cNvGrpSpPr/>
          <p:nvPr/>
        </p:nvGrpSpPr>
        <p:grpSpPr>
          <a:xfrm>
            <a:off x="4623431" y="257726"/>
            <a:ext cx="1796760" cy="267480"/>
            <a:chOff x="4623431" y="257726"/>
            <a:chExt cx="179676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32A879-CCBA-8BA5-5C1E-230E30E15943}"/>
                    </a:ext>
                  </a:extLst>
                </p14:cNvPr>
                <p14:cNvContentPartPr/>
                <p14:nvPr/>
              </p14:nvContentPartPr>
              <p14:xfrm>
                <a:off x="4623431" y="282926"/>
                <a:ext cx="23760" cy="4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32A879-CCBA-8BA5-5C1E-230E30E159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14431" y="273926"/>
                  <a:ext cx="41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3F2AED2-34DA-BEED-F3A5-3C5715371D22}"/>
                    </a:ext>
                  </a:extLst>
                </p14:cNvPr>
                <p14:cNvContentPartPr/>
                <p14:nvPr/>
              </p14:nvContentPartPr>
              <p14:xfrm>
                <a:off x="4735031" y="268526"/>
                <a:ext cx="10080" cy="5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3F2AED2-34DA-BEED-F3A5-3C5715371D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26031" y="259468"/>
                  <a:ext cx="27720" cy="73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FE2E3AD-39B1-19EC-A39D-B08E41A03F23}"/>
                    </a:ext>
                  </a:extLst>
                </p14:cNvPr>
                <p14:cNvContentPartPr/>
                <p14:nvPr/>
              </p14:nvContentPartPr>
              <p14:xfrm>
                <a:off x="4831511" y="386966"/>
                <a:ext cx="94680" cy="138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FE2E3AD-39B1-19EC-A39D-B08E41A03F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2511" y="377943"/>
                  <a:ext cx="112320" cy="155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F001C4-8016-B163-11DA-CED34A8778A1}"/>
                    </a:ext>
                  </a:extLst>
                </p14:cNvPr>
                <p14:cNvContentPartPr/>
                <p14:nvPr/>
              </p14:nvContentPartPr>
              <p14:xfrm>
                <a:off x="4983791" y="419366"/>
                <a:ext cx="84960" cy="73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F001C4-8016-B163-11DA-CED34A8778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74791" y="410366"/>
                  <a:ext cx="102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1771034-FFA5-F918-43A0-15A7C7B43FEC}"/>
                    </a:ext>
                  </a:extLst>
                </p14:cNvPr>
                <p14:cNvContentPartPr/>
                <p14:nvPr/>
              </p14:nvContentPartPr>
              <p14:xfrm>
                <a:off x="5165951" y="401366"/>
                <a:ext cx="152640" cy="89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1771034-FFA5-F918-43A0-15A7C7B43F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56951" y="392330"/>
                  <a:ext cx="170280" cy="107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28D542-496D-AB67-734F-39B3FD7301D3}"/>
                    </a:ext>
                  </a:extLst>
                </p14:cNvPr>
                <p14:cNvContentPartPr/>
                <p14:nvPr/>
              </p14:nvContentPartPr>
              <p14:xfrm>
                <a:off x="5375831" y="291206"/>
                <a:ext cx="121680" cy="19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28D542-496D-AB67-734F-39B3FD7301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66831" y="282206"/>
                  <a:ext cx="139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0AC3DE-4967-5004-F46B-F9ECDEDEF59C}"/>
                    </a:ext>
                  </a:extLst>
                </p14:cNvPr>
                <p14:cNvContentPartPr/>
                <p14:nvPr/>
              </p14:nvContentPartPr>
              <p14:xfrm>
                <a:off x="5525591" y="403166"/>
                <a:ext cx="74880" cy="63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0AC3DE-4967-5004-F46B-F9ECDEDEF5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16591" y="394115"/>
                  <a:ext cx="92520" cy="8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2BCC0C-AA30-5754-FB87-0C0C17CED465}"/>
                    </a:ext>
                  </a:extLst>
                </p14:cNvPr>
                <p14:cNvContentPartPr/>
                <p14:nvPr/>
              </p14:nvContentPartPr>
              <p14:xfrm>
                <a:off x="5653391" y="369686"/>
                <a:ext cx="136800" cy="10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2BCC0C-AA30-5754-FB87-0C0C17CED4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44391" y="360686"/>
                  <a:ext cx="154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E5E159C-9A41-6A3E-FDF4-FE2FDA029BA2}"/>
                    </a:ext>
                  </a:extLst>
                </p14:cNvPr>
                <p14:cNvContentPartPr/>
                <p14:nvPr/>
              </p14:nvContentPartPr>
              <p14:xfrm>
                <a:off x="5798831" y="329726"/>
                <a:ext cx="3240" cy="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E5E159C-9A41-6A3E-FDF4-FE2FDA029BA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90731" y="321626"/>
                  <a:ext cx="19116" cy="19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6751C3-BB95-0BF5-D3C5-FA6C9DB8DB1B}"/>
                    </a:ext>
                  </a:extLst>
                </p14:cNvPr>
                <p14:cNvContentPartPr/>
                <p14:nvPr/>
              </p14:nvContentPartPr>
              <p14:xfrm>
                <a:off x="5840591" y="269966"/>
                <a:ext cx="109080" cy="19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6751C3-BB95-0BF5-D3C5-FA6C9DB8DB1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31621" y="260983"/>
                  <a:ext cx="126662" cy="212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82D1812-85BD-5E0A-D042-BDBF8B3F31CC}"/>
                    </a:ext>
                  </a:extLst>
                </p14:cNvPr>
                <p14:cNvContentPartPr/>
                <p14:nvPr/>
              </p14:nvContentPartPr>
              <p14:xfrm>
                <a:off x="5979911" y="356726"/>
                <a:ext cx="253440" cy="10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82D1812-85BD-5E0A-D042-BDBF8B3F31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70911" y="347726"/>
                  <a:ext cx="271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93EB59B-0EA4-9493-5A19-068C32E02E2F}"/>
                    </a:ext>
                  </a:extLst>
                </p14:cNvPr>
                <p14:cNvContentPartPr/>
                <p14:nvPr/>
              </p14:nvContentPartPr>
              <p14:xfrm>
                <a:off x="6332351" y="257726"/>
                <a:ext cx="87840" cy="65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93EB59B-0EA4-9493-5A19-068C32E02E2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23351" y="248726"/>
                  <a:ext cx="105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1969345-D09E-0617-9AA3-B1000B358FC3}"/>
                    </a:ext>
                  </a:extLst>
                </p14:cNvPr>
                <p14:cNvContentPartPr/>
                <p14:nvPr/>
              </p14:nvContentPartPr>
              <p14:xfrm>
                <a:off x="6212111" y="329006"/>
                <a:ext cx="38520" cy="2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1969345-D09E-0617-9AA3-B1000B358F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03194" y="319842"/>
                  <a:ext cx="55997" cy="381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6698E8B-882F-0A6D-77EC-E0434B5D11CF}"/>
                  </a:ext>
                </a:extLst>
              </p14:cNvPr>
              <p14:cNvContentPartPr/>
              <p14:nvPr/>
            </p14:nvContentPartPr>
            <p14:xfrm>
              <a:off x="6621071" y="363206"/>
              <a:ext cx="95400" cy="18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6698E8B-882F-0A6D-77EC-E0434B5D11C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12071" y="354206"/>
                <a:ext cx="11304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5E8F0BF4-09D1-FB92-CC49-30A4108015D5}"/>
              </a:ext>
            </a:extLst>
          </p:cNvPr>
          <p:cNvGrpSpPr/>
          <p:nvPr/>
        </p:nvGrpSpPr>
        <p:grpSpPr>
          <a:xfrm>
            <a:off x="6954791" y="141806"/>
            <a:ext cx="1160280" cy="357840"/>
            <a:chOff x="6954791" y="141806"/>
            <a:chExt cx="116028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53103A-4771-F501-B25B-FA72E2937876}"/>
                    </a:ext>
                  </a:extLst>
                </p14:cNvPr>
                <p14:cNvContentPartPr/>
                <p14:nvPr/>
              </p14:nvContentPartPr>
              <p14:xfrm>
                <a:off x="6954791" y="310646"/>
                <a:ext cx="82440" cy="130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53103A-4771-F501-B25B-FA72E293787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45791" y="301646"/>
                  <a:ext cx="100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E0FFC0-4EE6-4639-8985-05D1F44D1D9A}"/>
                    </a:ext>
                  </a:extLst>
                </p14:cNvPr>
                <p14:cNvContentPartPr/>
                <p14:nvPr/>
              </p14:nvContentPartPr>
              <p14:xfrm>
                <a:off x="7117151" y="292646"/>
                <a:ext cx="142560" cy="11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E0FFC0-4EE6-4639-8985-05D1F44D1D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08151" y="283646"/>
                  <a:ext cx="160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1E8D8E-8DF6-EA5C-88B4-0BB7591A0F5C}"/>
                    </a:ext>
                  </a:extLst>
                </p14:cNvPr>
                <p14:cNvContentPartPr/>
                <p14:nvPr/>
              </p14:nvContentPartPr>
              <p14:xfrm>
                <a:off x="7336391" y="321086"/>
                <a:ext cx="74160" cy="178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1E8D8E-8DF6-EA5C-88B4-0BB7591A0F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27391" y="312104"/>
                  <a:ext cx="91800" cy="196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CAEFA65-205C-E082-997D-9782320FA0E7}"/>
                    </a:ext>
                  </a:extLst>
                </p14:cNvPr>
                <p14:cNvContentPartPr/>
                <p14:nvPr/>
              </p14:nvContentPartPr>
              <p14:xfrm>
                <a:off x="7500191" y="281126"/>
                <a:ext cx="124560" cy="9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CAEFA65-205C-E082-997D-9782320FA0E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91165" y="272126"/>
                  <a:ext cx="142251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2ADC63-34A0-BAE1-9849-EF187252731F}"/>
                    </a:ext>
                  </a:extLst>
                </p14:cNvPr>
                <p14:cNvContentPartPr/>
                <p14:nvPr/>
              </p14:nvContentPartPr>
              <p14:xfrm>
                <a:off x="7714031" y="280046"/>
                <a:ext cx="53640" cy="61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2ADC63-34A0-BAE1-9849-EF18725273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04970" y="271098"/>
                  <a:ext cx="71399" cy="79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6D96531-D804-DCF4-1ECC-94A824347C52}"/>
                    </a:ext>
                  </a:extLst>
                </p14:cNvPr>
                <p14:cNvContentPartPr/>
                <p14:nvPr/>
              </p14:nvContentPartPr>
              <p14:xfrm>
                <a:off x="7860551" y="244766"/>
                <a:ext cx="87840" cy="126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6D96531-D804-DCF4-1ECC-94A824347C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51551" y="235766"/>
                  <a:ext cx="105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2D2A934-46FA-A132-D1A2-534671124EEC}"/>
                    </a:ext>
                  </a:extLst>
                </p14:cNvPr>
                <p14:cNvContentPartPr/>
                <p14:nvPr/>
              </p14:nvContentPartPr>
              <p14:xfrm>
                <a:off x="8037671" y="141806"/>
                <a:ext cx="27360" cy="11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2D2A934-46FA-A132-D1A2-534671124E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28551" y="132806"/>
                  <a:ext cx="45235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C14841-02E1-E0E7-B410-F46D5C2D197B}"/>
                    </a:ext>
                  </a:extLst>
                </p14:cNvPr>
                <p14:cNvContentPartPr/>
                <p14:nvPr/>
              </p14:nvContentPartPr>
              <p14:xfrm>
                <a:off x="8061791" y="405686"/>
                <a:ext cx="53280" cy="57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C14841-02E1-E0E7-B410-F46D5C2D197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52851" y="396686"/>
                  <a:ext cx="70802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6258FC7-BDF3-BBEB-2D1A-26C262BE54A2}"/>
                    </a:ext>
                  </a:extLst>
                </p14:cNvPr>
                <p14:cNvContentPartPr/>
                <p14:nvPr/>
              </p14:nvContentPartPr>
              <p14:xfrm>
                <a:off x="7711511" y="270686"/>
                <a:ext cx="64080" cy="74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6258FC7-BDF3-BBEB-2D1A-26C262BE54A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02511" y="261686"/>
                  <a:ext cx="817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3D9E569-3A92-72EB-7E2E-622E63EAB94B}"/>
              </a:ext>
            </a:extLst>
          </p:cNvPr>
          <p:cNvGrpSpPr/>
          <p:nvPr/>
        </p:nvGrpSpPr>
        <p:grpSpPr>
          <a:xfrm>
            <a:off x="6326951" y="1038566"/>
            <a:ext cx="107640" cy="52920"/>
            <a:chOff x="6326951" y="1038566"/>
            <a:chExt cx="107640" cy="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1E1B45-E666-79FC-1C33-7A60DE623362}"/>
                    </a:ext>
                  </a:extLst>
                </p14:cNvPr>
                <p14:cNvContentPartPr/>
                <p14:nvPr/>
              </p14:nvContentPartPr>
              <p14:xfrm>
                <a:off x="6326951" y="1066646"/>
                <a:ext cx="29520" cy="2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1E1B45-E666-79FC-1C33-7A60DE6233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18059" y="1057646"/>
                  <a:ext cx="46947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573E2E0-F2A9-418F-FE14-3E18120E18A5}"/>
                    </a:ext>
                  </a:extLst>
                </p14:cNvPr>
                <p14:cNvContentPartPr/>
                <p14:nvPr/>
              </p14:nvContentPartPr>
              <p14:xfrm>
                <a:off x="6412631" y="1038566"/>
                <a:ext cx="21960" cy="24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73E2E0-F2A9-418F-FE14-3E18120E18A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03631" y="1029698"/>
                  <a:ext cx="39600" cy="415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2D71C2C-DC8A-EE81-68DE-2C768AC70626}"/>
              </a:ext>
            </a:extLst>
          </p:cNvPr>
          <p:cNvGrpSpPr/>
          <p:nvPr/>
        </p:nvGrpSpPr>
        <p:grpSpPr>
          <a:xfrm>
            <a:off x="6760751" y="1035326"/>
            <a:ext cx="413640" cy="338400"/>
            <a:chOff x="6760751" y="1035326"/>
            <a:chExt cx="4136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C1D404-D321-94AF-DF73-9D7B2E47CDE6}"/>
                    </a:ext>
                  </a:extLst>
                </p14:cNvPr>
                <p14:cNvContentPartPr/>
                <p14:nvPr/>
              </p14:nvContentPartPr>
              <p14:xfrm>
                <a:off x="6760751" y="1035326"/>
                <a:ext cx="180720" cy="270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C1D404-D321-94AF-DF73-9D7B2E47CD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51751" y="1026326"/>
                  <a:ext cx="1983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0B0989-F243-E555-8B48-45B83BC67615}"/>
                    </a:ext>
                  </a:extLst>
                </p14:cNvPr>
                <p14:cNvContentPartPr/>
                <p14:nvPr/>
              </p14:nvContentPartPr>
              <p14:xfrm>
                <a:off x="7035791" y="1264646"/>
                <a:ext cx="138600" cy="109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0B0989-F243-E555-8B48-45B83BC6761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26768" y="1255676"/>
                  <a:ext cx="156286" cy="1266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427F90C-48A9-9924-9FAA-B6332670CE81}"/>
              </a:ext>
            </a:extLst>
          </p:cNvPr>
          <p:cNvGrpSpPr/>
          <p:nvPr/>
        </p:nvGrpSpPr>
        <p:grpSpPr>
          <a:xfrm>
            <a:off x="7324151" y="939206"/>
            <a:ext cx="1132560" cy="525960"/>
            <a:chOff x="7324151" y="939206"/>
            <a:chExt cx="11325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828E112-06AE-2294-F75D-B922E169309C}"/>
                    </a:ext>
                  </a:extLst>
                </p14:cNvPr>
                <p14:cNvContentPartPr/>
                <p14:nvPr/>
              </p14:nvContentPartPr>
              <p14:xfrm>
                <a:off x="7413431" y="1064126"/>
                <a:ext cx="5400" cy="272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828E112-06AE-2294-F75D-B922E169309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04431" y="1055126"/>
                  <a:ext cx="23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906AD5C-1661-761F-B04F-D072AB6F432C}"/>
                    </a:ext>
                  </a:extLst>
                </p14:cNvPr>
                <p14:cNvContentPartPr/>
                <p14:nvPr/>
              </p14:nvContentPartPr>
              <p14:xfrm>
                <a:off x="7513151" y="1028846"/>
                <a:ext cx="62640" cy="234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906AD5C-1661-761F-B04F-D072AB6F432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04099" y="1019832"/>
                  <a:ext cx="80382" cy="25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24F05EE-53B5-6ED4-3639-222FE0A1D65B}"/>
                    </a:ext>
                  </a:extLst>
                </p14:cNvPr>
                <p14:cNvContentPartPr/>
                <p14:nvPr/>
              </p14:nvContentPartPr>
              <p14:xfrm>
                <a:off x="7459871" y="1223246"/>
                <a:ext cx="76320" cy="29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24F05EE-53B5-6ED4-3639-222FE0A1D6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50871" y="1214246"/>
                  <a:ext cx="93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5BBCFD-58F0-E5BF-0ACB-9D5AFDD76453}"/>
                    </a:ext>
                  </a:extLst>
                </p14:cNvPr>
                <p14:cNvContentPartPr/>
                <p14:nvPr/>
              </p14:nvContentPartPr>
              <p14:xfrm>
                <a:off x="7324151" y="952166"/>
                <a:ext cx="81720" cy="51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5BBCFD-58F0-E5BF-0ACB-9D5AFDD764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15111" y="943166"/>
                  <a:ext cx="99438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0BCE85D-7CC5-50C4-D536-4E1668FA1C6E}"/>
                    </a:ext>
                  </a:extLst>
                </p14:cNvPr>
                <p14:cNvContentPartPr/>
                <p14:nvPr/>
              </p14:nvContentPartPr>
              <p14:xfrm>
                <a:off x="7638791" y="1240166"/>
                <a:ext cx="184680" cy="120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0BCE85D-7CC5-50C4-D536-4E1668FA1C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29791" y="1231166"/>
                  <a:ext cx="202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A9F7FA-F662-9B2C-A4F8-9D5125D7616B}"/>
                    </a:ext>
                  </a:extLst>
                </p14:cNvPr>
                <p14:cNvContentPartPr/>
                <p14:nvPr/>
              </p14:nvContentPartPr>
              <p14:xfrm>
                <a:off x="7859111" y="1003646"/>
                <a:ext cx="152640" cy="265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A9F7FA-F662-9B2C-A4F8-9D5125D7616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50111" y="994646"/>
                  <a:ext cx="170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997A7B-A805-FD4C-AD92-A092D0D98444}"/>
                    </a:ext>
                  </a:extLst>
                </p14:cNvPr>
                <p14:cNvContentPartPr/>
                <p14:nvPr/>
              </p14:nvContentPartPr>
              <p14:xfrm>
                <a:off x="8026871" y="939206"/>
                <a:ext cx="177480" cy="407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997A7B-A805-FD4C-AD92-A092D0D984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17853" y="930214"/>
                  <a:ext cx="195156" cy="425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FCAD1C-F47F-C0F4-C504-D97F542B59C0}"/>
                    </a:ext>
                  </a:extLst>
                </p14:cNvPr>
                <p14:cNvContentPartPr/>
                <p14:nvPr/>
              </p14:nvContentPartPr>
              <p14:xfrm>
                <a:off x="8299031" y="1222166"/>
                <a:ext cx="157680" cy="157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FCAD1C-F47F-C0F4-C504-D97F542B59C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90031" y="1213166"/>
                  <a:ext cx="1753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1893DFA-D98C-52D1-B03C-8E0892AC5BD3}"/>
              </a:ext>
            </a:extLst>
          </p:cNvPr>
          <p:cNvGrpSpPr/>
          <p:nvPr/>
        </p:nvGrpSpPr>
        <p:grpSpPr>
          <a:xfrm>
            <a:off x="8635271" y="894206"/>
            <a:ext cx="96120" cy="135000"/>
            <a:chOff x="8635271" y="894206"/>
            <a:chExt cx="9612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ED1289-1D67-C3AF-1085-2F23B7223256}"/>
                    </a:ext>
                  </a:extLst>
                </p14:cNvPr>
                <p14:cNvContentPartPr/>
                <p14:nvPr/>
              </p14:nvContentPartPr>
              <p14:xfrm>
                <a:off x="8635271" y="909326"/>
                <a:ext cx="20160" cy="69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ED1289-1D67-C3AF-1085-2F23B722325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26271" y="900326"/>
                  <a:ext cx="37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D70AD2A-C7EF-E234-A276-F0268DD8C495}"/>
                    </a:ext>
                  </a:extLst>
                </p14:cNvPr>
                <p14:cNvContentPartPr/>
                <p14:nvPr/>
              </p14:nvContentPartPr>
              <p14:xfrm>
                <a:off x="8721311" y="894206"/>
                <a:ext cx="10080" cy="135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D70AD2A-C7EF-E234-A276-F0268DD8C49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11978" y="885206"/>
                  <a:ext cx="28373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6388881-6B1B-35A6-0276-611260297AC7}"/>
                  </a:ext>
                </a:extLst>
              </p14:cNvPr>
              <p14:cNvContentPartPr/>
              <p14:nvPr/>
            </p14:nvContentPartPr>
            <p14:xfrm>
              <a:off x="2074991" y="546806"/>
              <a:ext cx="839520" cy="88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6388881-6B1B-35A6-0276-611260297AC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065991" y="537806"/>
                <a:ext cx="857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82A3C76-B8EA-B833-92C3-423188EE66CC}"/>
                  </a:ext>
                </a:extLst>
              </p14:cNvPr>
              <p14:cNvContentPartPr/>
              <p14:nvPr/>
            </p14:nvContentPartPr>
            <p14:xfrm>
              <a:off x="6732311" y="1487486"/>
              <a:ext cx="584280" cy="75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82A3C76-B8EA-B833-92C3-423188EE66C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723311" y="1478443"/>
                <a:ext cx="601920" cy="9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875D1CA-A52B-5991-D1FA-1D8A3D1F2E8D}"/>
                  </a:ext>
                </a:extLst>
              </p14:cNvPr>
              <p14:cNvContentPartPr/>
              <p14:nvPr/>
            </p14:nvContentPartPr>
            <p14:xfrm>
              <a:off x="3024311" y="543926"/>
              <a:ext cx="1178280" cy="70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875D1CA-A52B-5991-D1FA-1D8A3D1F2E8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015311" y="534926"/>
                <a:ext cx="1195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0007BB4-7E17-B779-BEB3-DAEF3546BF13}"/>
                  </a:ext>
                </a:extLst>
              </p14:cNvPr>
              <p14:cNvContentPartPr/>
              <p14:nvPr/>
            </p14:nvContentPartPr>
            <p14:xfrm>
              <a:off x="7505231" y="1514126"/>
              <a:ext cx="713880" cy="70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0007BB4-7E17-B779-BEB3-DAEF3546BF1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496231" y="1505080"/>
                <a:ext cx="731520" cy="8829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772B66D-2374-1393-B811-3AD535A4C8F9}"/>
              </a:ext>
            </a:extLst>
          </p:cNvPr>
          <p:cNvGrpSpPr/>
          <p:nvPr/>
        </p:nvGrpSpPr>
        <p:grpSpPr>
          <a:xfrm>
            <a:off x="3421751" y="2139086"/>
            <a:ext cx="1720800" cy="491760"/>
            <a:chOff x="3421751" y="2139086"/>
            <a:chExt cx="172080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B688413-62B9-655F-38CD-9F60C76138FE}"/>
                    </a:ext>
                  </a:extLst>
                </p14:cNvPr>
                <p14:cNvContentPartPr/>
                <p14:nvPr/>
              </p14:nvContentPartPr>
              <p14:xfrm>
                <a:off x="3421751" y="2337086"/>
                <a:ext cx="150480" cy="293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B688413-62B9-655F-38CD-9F60C76138F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12751" y="2328086"/>
                  <a:ext cx="168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5DF41ED-8C74-5207-9983-629FCD778AF8}"/>
                    </a:ext>
                  </a:extLst>
                </p14:cNvPr>
                <p14:cNvContentPartPr/>
                <p14:nvPr/>
              </p14:nvContentPartPr>
              <p14:xfrm>
                <a:off x="3650711" y="2357606"/>
                <a:ext cx="88560" cy="120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5DF41ED-8C74-5207-9983-629FCD778AF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41711" y="2348606"/>
                  <a:ext cx="106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92BEE1E-8AE3-BF8A-1F88-5D9638186DE6}"/>
                    </a:ext>
                  </a:extLst>
                </p14:cNvPr>
                <p14:cNvContentPartPr/>
                <p14:nvPr/>
              </p14:nvContentPartPr>
              <p14:xfrm>
                <a:off x="3749351" y="2204246"/>
                <a:ext cx="94320" cy="286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92BEE1E-8AE3-BF8A-1F88-5D9638186D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40351" y="2195246"/>
                  <a:ext cx="1119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0F50FD9-9879-DBD2-F9C3-4B9C05A5AA35}"/>
                    </a:ext>
                  </a:extLst>
                </p14:cNvPr>
                <p14:cNvContentPartPr/>
                <p14:nvPr/>
              </p14:nvContentPartPr>
              <p14:xfrm>
                <a:off x="3905591" y="2295686"/>
                <a:ext cx="103680" cy="262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0F50FD9-9879-DBD2-F9C3-4B9C05A5AA3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96622" y="2286686"/>
                  <a:ext cx="121259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FA1E127-49F3-F0E6-6C6C-69A007A40BA9}"/>
                    </a:ext>
                  </a:extLst>
                </p14:cNvPr>
                <p14:cNvContentPartPr/>
                <p14:nvPr/>
              </p14:nvContentPartPr>
              <p14:xfrm>
                <a:off x="4150031" y="2299286"/>
                <a:ext cx="90720" cy="124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FA1E127-49F3-F0E6-6C6C-69A007A40BA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41031" y="2290260"/>
                  <a:ext cx="108360" cy="142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86CAB73-44C2-B731-967F-11BC818A68AC}"/>
                    </a:ext>
                  </a:extLst>
                </p14:cNvPr>
                <p14:cNvContentPartPr/>
                <p14:nvPr/>
              </p14:nvContentPartPr>
              <p14:xfrm>
                <a:off x="4339751" y="2208566"/>
                <a:ext cx="37080" cy="225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86CAB73-44C2-B731-967F-11BC818A68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30751" y="2199566"/>
                  <a:ext cx="54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42A9440-D3D7-963B-B4B3-5B9F510874C5}"/>
                    </a:ext>
                  </a:extLst>
                </p14:cNvPr>
                <p14:cNvContentPartPr/>
                <p14:nvPr/>
              </p14:nvContentPartPr>
              <p14:xfrm>
                <a:off x="4431911" y="2292806"/>
                <a:ext cx="137880" cy="123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42A9440-D3D7-963B-B4B3-5B9F510874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22911" y="2283806"/>
                  <a:ext cx="155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C71466C-FA32-5D95-E083-19AD599D9032}"/>
                    </a:ext>
                  </a:extLst>
                </p14:cNvPr>
                <p14:cNvContentPartPr/>
                <p14:nvPr/>
              </p14:nvContentPartPr>
              <p14:xfrm>
                <a:off x="4612631" y="2199566"/>
                <a:ext cx="268920" cy="160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C71466C-FA32-5D95-E083-19AD599D903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03631" y="2190566"/>
                  <a:ext cx="286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6380210-9961-16B3-B473-E01CCFEBA385}"/>
                    </a:ext>
                  </a:extLst>
                </p14:cNvPr>
                <p14:cNvContentPartPr/>
                <p14:nvPr/>
              </p14:nvContentPartPr>
              <p14:xfrm>
                <a:off x="4912151" y="2139086"/>
                <a:ext cx="36360" cy="205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6380210-9961-16B3-B473-E01CCFEBA38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03151" y="2130086"/>
                  <a:ext cx="54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DCBD557-2685-B0C8-4C72-0335074BD111}"/>
                    </a:ext>
                  </a:extLst>
                </p14:cNvPr>
                <p14:cNvContentPartPr/>
                <p14:nvPr/>
              </p14:nvContentPartPr>
              <p14:xfrm>
                <a:off x="5024471" y="2210726"/>
                <a:ext cx="118080" cy="153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DCBD557-2685-B0C8-4C72-0335074BD11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15471" y="2201726"/>
                  <a:ext cx="1357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33BC58F-91EA-C576-F7B4-7BEB478ADFD2}"/>
              </a:ext>
            </a:extLst>
          </p:cNvPr>
          <p:cNvGrpSpPr/>
          <p:nvPr/>
        </p:nvGrpSpPr>
        <p:grpSpPr>
          <a:xfrm>
            <a:off x="5572391" y="2130806"/>
            <a:ext cx="236520" cy="363600"/>
            <a:chOff x="5572391" y="2130806"/>
            <a:chExt cx="23652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AD39E4E-6D55-2244-C01A-A42699D9436D}"/>
                    </a:ext>
                  </a:extLst>
                </p14:cNvPr>
                <p14:cNvContentPartPr/>
                <p14:nvPr/>
              </p14:nvContentPartPr>
              <p14:xfrm>
                <a:off x="5572391" y="2263646"/>
                <a:ext cx="162000" cy="104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AD39E4E-6D55-2244-C01A-A42699D9436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63411" y="2254646"/>
                  <a:ext cx="179601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9A79DB-E438-D8DA-CE3C-FD79216F9B25}"/>
                    </a:ext>
                  </a:extLst>
                </p14:cNvPr>
                <p14:cNvContentPartPr/>
                <p14:nvPr/>
              </p14:nvContentPartPr>
              <p14:xfrm>
                <a:off x="5783351" y="2130806"/>
                <a:ext cx="25560" cy="363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9A79DB-E438-D8DA-CE3C-FD79216F9B2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74351" y="2121806"/>
                  <a:ext cx="4320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88EAD32-FE92-88B2-8214-8E8E5A809252}"/>
              </a:ext>
            </a:extLst>
          </p:cNvPr>
          <p:cNvGrpSpPr/>
          <p:nvPr/>
        </p:nvGrpSpPr>
        <p:grpSpPr>
          <a:xfrm>
            <a:off x="6041831" y="2251046"/>
            <a:ext cx="387000" cy="121320"/>
            <a:chOff x="6041831" y="2251046"/>
            <a:chExt cx="38700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FB7B16D-A3FE-8381-A911-6F3C89E43206}"/>
                    </a:ext>
                  </a:extLst>
                </p14:cNvPr>
                <p14:cNvContentPartPr/>
                <p14:nvPr/>
              </p14:nvContentPartPr>
              <p14:xfrm>
                <a:off x="6041831" y="2266886"/>
                <a:ext cx="126720" cy="104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FB7B16D-A3FE-8381-A911-6F3C89E4320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32831" y="2257886"/>
                  <a:ext cx="144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1D445A2-FED7-B4BB-9AB7-EC7277C4D574}"/>
                    </a:ext>
                  </a:extLst>
                </p14:cNvPr>
                <p14:cNvContentPartPr/>
                <p14:nvPr/>
              </p14:nvContentPartPr>
              <p14:xfrm>
                <a:off x="6254231" y="2251046"/>
                <a:ext cx="174600" cy="121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1D445A2-FED7-B4BB-9AB7-EC7277C4D57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45231" y="2242046"/>
                  <a:ext cx="19224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88B7A33-9D10-E1AE-AAEC-C9BECA16901A}"/>
              </a:ext>
            </a:extLst>
          </p:cNvPr>
          <p:cNvGrpSpPr/>
          <p:nvPr/>
        </p:nvGrpSpPr>
        <p:grpSpPr>
          <a:xfrm>
            <a:off x="6860831" y="2051606"/>
            <a:ext cx="1268640" cy="347400"/>
            <a:chOff x="6860831" y="2051606"/>
            <a:chExt cx="126864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28EB738-9E8A-1144-684A-BC7458346C24}"/>
                    </a:ext>
                  </a:extLst>
                </p14:cNvPr>
                <p14:cNvContentPartPr/>
                <p14:nvPr/>
              </p14:nvContentPartPr>
              <p14:xfrm>
                <a:off x="6860831" y="2159966"/>
                <a:ext cx="18576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28EB738-9E8A-1144-684A-BC7458346C2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51831" y="2150951"/>
                  <a:ext cx="203400" cy="227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8AC9894-DD76-6A60-9BD0-6D05156517BB}"/>
                    </a:ext>
                  </a:extLst>
                </p14:cNvPr>
                <p14:cNvContentPartPr/>
                <p14:nvPr/>
              </p14:nvContentPartPr>
              <p14:xfrm>
                <a:off x="7123631" y="2143406"/>
                <a:ext cx="84240" cy="232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8AC9894-DD76-6A60-9BD0-6D05156517B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14631" y="2134406"/>
                  <a:ext cx="101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4B86E0-15DE-D2C1-66E0-AF99C47E4FDA}"/>
                    </a:ext>
                  </a:extLst>
                </p14:cNvPr>
                <p14:cNvContentPartPr/>
                <p14:nvPr/>
              </p14:nvContentPartPr>
              <p14:xfrm>
                <a:off x="7246751" y="2237726"/>
                <a:ext cx="137520" cy="116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4B86E0-15DE-D2C1-66E0-AF99C47E4FD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37727" y="2228726"/>
                  <a:ext cx="155206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43A7C0B-C6FA-0FB9-6D0A-9E1D098A3E45}"/>
                    </a:ext>
                  </a:extLst>
                </p14:cNvPr>
                <p14:cNvContentPartPr/>
                <p14:nvPr/>
              </p14:nvContentPartPr>
              <p14:xfrm>
                <a:off x="7443671" y="2140166"/>
                <a:ext cx="163800" cy="179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43A7C0B-C6FA-0FB9-6D0A-9E1D098A3E4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34651" y="2131166"/>
                  <a:ext cx="181479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59B5317-AB4C-7C52-33D7-07483F8B3B22}"/>
                    </a:ext>
                  </a:extLst>
                </p14:cNvPr>
                <p14:cNvContentPartPr/>
                <p14:nvPr/>
              </p14:nvContentPartPr>
              <p14:xfrm>
                <a:off x="7663631" y="2226566"/>
                <a:ext cx="63000" cy="172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59B5317-AB4C-7C52-33D7-07483F8B3B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54631" y="2217566"/>
                  <a:ext cx="80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D44DB55-863A-0726-DCC6-7AF91F7924C3}"/>
                    </a:ext>
                  </a:extLst>
                </p14:cNvPr>
                <p14:cNvContentPartPr/>
                <p14:nvPr/>
              </p14:nvContentPartPr>
              <p14:xfrm>
                <a:off x="7821311" y="2051606"/>
                <a:ext cx="73440" cy="295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D44DB55-863A-0726-DCC6-7AF91F7924C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12311" y="2042606"/>
                  <a:ext cx="91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5CA450D-0D6E-87E4-B7EF-C57D02DB1644}"/>
                    </a:ext>
                  </a:extLst>
                </p14:cNvPr>
                <p14:cNvContentPartPr/>
                <p14:nvPr/>
              </p14:nvContentPartPr>
              <p14:xfrm>
                <a:off x="7985471" y="2190206"/>
                <a:ext cx="144000" cy="118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5CA450D-0D6E-87E4-B7EF-C57D02DB16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76471" y="2181206"/>
                  <a:ext cx="16164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CA6FDDD-24BD-C6EC-21B5-1D0C913341F0}"/>
              </a:ext>
            </a:extLst>
          </p:cNvPr>
          <p:cNvGrpSpPr/>
          <p:nvPr/>
        </p:nvGrpSpPr>
        <p:grpSpPr>
          <a:xfrm>
            <a:off x="8379311" y="2147006"/>
            <a:ext cx="213480" cy="157320"/>
            <a:chOff x="8379311" y="2147006"/>
            <a:chExt cx="21348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2B5EAFD-DA1B-9D89-D798-C81A5347E44A}"/>
                    </a:ext>
                  </a:extLst>
                </p14:cNvPr>
                <p14:cNvContentPartPr/>
                <p14:nvPr/>
              </p14:nvContentPartPr>
              <p14:xfrm>
                <a:off x="8379311" y="2195966"/>
                <a:ext cx="76320" cy="108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2B5EAFD-DA1B-9D89-D798-C81A5347E4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70311" y="2186996"/>
                  <a:ext cx="93960" cy="125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248D428-7EA8-E887-527F-9A96C408740B}"/>
                    </a:ext>
                  </a:extLst>
                </p14:cNvPr>
                <p14:cNvContentPartPr/>
                <p14:nvPr/>
              </p14:nvContentPartPr>
              <p14:xfrm>
                <a:off x="8485871" y="2147006"/>
                <a:ext cx="106920" cy="147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248D428-7EA8-E887-527F-9A96C408740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76871" y="2137984"/>
                  <a:ext cx="124560" cy="1656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F9C2E0C-4870-F230-4DA7-43CCBC94BA7C}"/>
              </a:ext>
            </a:extLst>
          </p:cNvPr>
          <p:cNvGrpSpPr/>
          <p:nvPr/>
        </p:nvGrpSpPr>
        <p:grpSpPr>
          <a:xfrm>
            <a:off x="8931551" y="2055926"/>
            <a:ext cx="1021680" cy="245160"/>
            <a:chOff x="8931551" y="2055926"/>
            <a:chExt cx="102168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9587B41-2A36-0E27-CB89-1E7ABD747C2A}"/>
                    </a:ext>
                  </a:extLst>
                </p14:cNvPr>
                <p14:cNvContentPartPr/>
                <p14:nvPr/>
              </p14:nvContentPartPr>
              <p14:xfrm>
                <a:off x="8931551" y="2073926"/>
                <a:ext cx="21600" cy="227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9587B41-2A36-0E27-CB89-1E7ABD747C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22551" y="2064926"/>
                  <a:ext cx="39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78936C-6FB1-779E-C8F8-AAFFBD8D0B0D}"/>
                    </a:ext>
                  </a:extLst>
                </p14:cNvPr>
                <p14:cNvContentPartPr/>
                <p14:nvPr/>
              </p14:nvContentPartPr>
              <p14:xfrm>
                <a:off x="8972591" y="2138366"/>
                <a:ext cx="257760" cy="153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78936C-6FB1-779E-C8F8-AAFFBD8D0B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63591" y="2129366"/>
                  <a:ext cx="275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7F4B23E-4029-7997-420D-FA33F08AA2BF}"/>
                    </a:ext>
                  </a:extLst>
                </p14:cNvPr>
                <p14:cNvContentPartPr/>
                <p14:nvPr/>
              </p14:nvContentPartPr>
              <p14:xfrm>
                <a:off x="9300551" y="2055926"/>
                <a:ext cx="51840" cy="243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7F4B23E-4029-7997-420D-FA33F08AA2B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91551" y="2046926"/>
                  <a:ext cx="69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CED471-94DC-ECE3-DDDE-75E5BE85A154}"/>
                    </a:ext>
                  </a:extLst>
                </p14:cNvPr>
                <p14:cNvContentPartPr/>
                <p14:nvPr/>
              </p14:nvContentPartPr>
              <p14:xfrm>
                <a:off x="9304151" y="2146286"/>
                <a:ext cx="223200" cy="150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CED471-94DC-ECE3-DDDE-75E5BE85A15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95136" y="2137286"/>
                  <a:ext cx="240868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56DF4F-012D-9155-CE7A-AD6F3A6F8B52}"/>
                    </a:ext>
                  </a:extLst>
                </p14:cNvPr>
                <p14:cNvContentPartPr/>
                <p14:nvPr/>
              </p14:nvContentPartPr>
              <p14:xfrm>
                <a:off x="9569471" y="2165366"/>
                <a:ext cx="383760" cy="128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56DF4F-012D-9155-CE7A-AD6F3A6F8B5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60471" y="2156366"/>
                  <a:ext cx="4014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12EF312-E9C9-57D1-9AA8-558371905F72}"/>
              </a:ext>
            </a:extLst>
          </p:cNvPr>
          <p:cNvGrpSpPr/>
          <p:nvPr/>
        </p:nvGrpSpPr>
        <p:grpSpPr>
          <a:xfrm>
            <a:off x="746221" y="3223101"/>
            <a:ext cx="4708440" cy="1177560"/>
            <a:chOff x="746221" y="3223101"/>
            <a:chExt cx="4708440" cy="11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EB58464-7C20-E3D4-3FA2-6687ADE6D3D6}"/>
                    </a:ext>
                  </a:extLst>
                </p14:cNvPr>
                <p14:cNvContentPartPr/>
                <p14:nvPr/>
              </p14:nvContentPartPr>
              <p14:xfrm>
                <a:off x="746221" y="3844101"/>
                <a:ext cx="3280320" cy="448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EB58464-7C20-E3D4-3FA2-6687ADE6D3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7222" y="3835101"/>
                  <a:ext cx="3297958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AB70D15-E3DA-00E2-A688-A2EF58A59C00}"/>
                    </a:ext>
                  </a:extLst>
                </p14:cNvPr>
                <p14:cNvContentPartPr/>
                <p14:nvPr/>
              </p14:nvContentPartPr>
              <p14:xfrm>
                <a:off x="4012501" y="3827901"/>
                <a:ext cx="1089000" cy="289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AB70D15-E3DA-00E2-A688-A2EF58A59C0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03501" y="3818901"/>
                  <a:ext cx="11066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C277413-1D32-5442-BFB0-D7E17B12F6EB}"/>
                    </a:ext>
                  </a:extLst>
                </p14:cNvPr>
                <p14:cNvContentPartPr/>
                <p14:nvPr/>
              </p14:nvContentPartPr>
              <p14:xfrm>
                <a:off x="4445581" y="3604701"/>
                <a:ext cx="15120" cy="264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C277413-1D32-5442-BFB0-D7E17B12F6E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36361" y="3595701"/>
                  <a:ext cx="3319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181387-F5B5-19F1-744F-AB4DE92A45CE}"/>
                    </a:ext>
                  </a:extLst>
                </p14:cNvPr>
                <p14:cNvContentPartPr/>
                <p14:nvPr/>
              </p14:nvContentPartPr>
              <p14:xfrm>
                <a:off x="4567981" y="3558621"/>
                <a:ext cx="34200" cy="330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181387-F5B5-19F1-744F-AB4DE92A45C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58981" y="3549621"/>
                  <a:ext cx="51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A2FE644-FFAC-F079-FC76-03214F53E23F}"/>
                    </a:ext>
                  </a:extLst>
                </p14:cNvPr>
                <p14:cNvContentPartPr/>
                <p14:nvPr/>
              </p14:nvContentPartPr>
              <p14:xfrm>
                <a:off x="4475821" y="3223101"/>
                <a:ext cx="220680" cy="289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A2FE644-FFAC-F079-FC76-03214F53E23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66836" y="3214101"/>
                  <a:ext cx="238291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46A85D-EF6D-764A-9706-FDE96197E71A}"/>
                    </a:ext>
                  </a:extLst>
                </p14:cNvPr>
                <p14:cNvContentPartPr/>
                <p14:nvPr/>
              </p14:nvContentPartPr>
              <p14:xfrm>
                <a:off x="5266021" y="3963261"/>
                <a:ext cx="31320" cy="231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46A85D-EF6D-764A-9706-FDE96197E71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57021" y="3954261"/>
                  <a:ext cx="48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F626D14-6318-FFD6-8935-3B1CA058189B}"/>
                    </a:ext>
                  </a:extLst>
                </p14:cNvPr>
                <p14:cNvContentPartPr/>
                <p14:nvPr/>
              </p14:nvContentPartPr>
              <p14:xfrm>
                <a:off x="5375101" y="3899901"/>
                <a:ext cx="79560" cy="283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F626D14-6318-FFD6-8935-3B1CA058189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66101" y="3890890"/>
                  <a:ext cx="97200" cy="301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1E2B01-C527-D1C6-5F46-C3F40C48BCE5}"/>
                    </a:ext>
                  </a:extLst>
                </p14:cNvPr>
                <p14:cNvContentPartPr/>
                <p14:nvPr/>
              </p14:nvContentPartPr>
              <p14:xfrm>
                <a:off x="5303461" y="4101141"/>
                <a:ext cx="105120" cy="1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1E2B01-C527-D1C6-5F46-C3F40C48BCE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94492" y="4092332"/>
                  <a:ext cx="122700" cy="33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F201020-3F1D-A14A-DD63-42510040DC41}"/>
                    </a:ext>
                  </a:extLst>
                </p14:cNvPr>
                <p14:cNvContentPartPr/>
                <p14:nvPr/>
              </p14:nvContentPartPr>
              <p14:xfrm>
                <a:off x="3972181" y="4099701"/>
                <a:ext cx="110880" cy="21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F201020-3F1D-A14A-DD63-42510040DC4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63181" y="4090701"/>
                  <a:ext cx="128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BFC2A83-8520-97D5-4BFA-BB0B92C18CD9}"/>
                    </a:ext>
                  </a:extLst>
                </p14:cNvPr>
                <p14:cNvContentPartPr/>
                <p14:nvPr/>
              </p14:nvContentPartPr>
              <p14:xfrm>
                <a:off x="4021861" y="4234341"/>
                <a:ext cx="83160" cy="27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BFC2A83-8520-97D5-4BFA-BB0B92C18CD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12822" y="4225341"/>
                  <a:ext cx="100877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7E382CC-F5F3-59E9-49CB-AD1D24945FC7}"/>
                    </a:ext>
                  </a:extLst>
                </p14:cNvPr>
                <p14:cNvContentPartPr/>
                <p14:nvPr/>
              </p14:nvContentPartPr>
              <p14:xfrm>
                <a:off x="4033381" y="4391661"/>
                <a:ext cx="116640" cy="9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7E382CC-F5F3-59E9-49CB-AD1D24945F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24381" y="4382661"/>
                  <a:ext cx="1342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482673D-BB57-1A04-23B3-ADE4326415A7}"/>
              </a:ext>
            </a:extLst>
          </p:cNvPr>
          <p:cNvGrpSpPr/>
          <p:nvPr/>
        </p:nvGrpSpPr>
        <p:grpSpPr>
          <a:xfrm>
            <a:off x="4054981" y="4580661"/>
            <a:ext cx="381240" cy="272880"/>
            <a:chOff x="4054981" y="4580661"/>
            <a:chExt cx="38124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BEBF0FE-799F-DAA8-743B-62B377A096A8}"/>
                    </a:ext>
                  </a:extLst>
                </p14:cNvPr>
                <p14:cNvContentPartPr/>
                <p14:nvPr/>
              </p14:nvContentPartPr>
              <p14:xfrm>
                <a:off x="4054981" y="4620981"/>
                <a:ext cx="247320" cy="232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BEBF0FE-799F-DAA8-743B-62B377A096A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45968" y="4611981"/>
                  <a:ext cx="264986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C04390A-3FF2-F791-9DBE-5DE074E28669}"/>
                    </a:ext>
                  </a:extLst>
                </p14:cNvPr>
                <p14:cNvContentPartPr/>
                <p14:nvPr/>
              </p14:nvContentPartPr>
              <p14:xfrm>
                <a:off x="4291501" y="4580661"/>
                <a:ext cx="144720" cy="237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C04390A-3FF2-F791-9DBE-5DE074E2866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82523" y="4571661"/>
                  <a:ext cx="162316" cy="25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0452F2F5-B9DC-E97A-ED84-371CC98E8604}"/>
                  </a:ext>
                </a:extLst>
              </p14:cNvPr>
              <p14:cNvContentPartPr/>
              <p14:nvPr/>
            </p14:nvContentPartPr>
            <p14:xfrm>
              <a:off x="3294661" y="3830421"/>
              <a:ext cx="108000" cy="19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0452F2F5-B9DC-E97A-ED84-371CC98E860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285691" y="3821421"/>
                <a:ext cx="125581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E32B6F4-D9C2-1FDE-D962-BEE0D8AA2D21}"/>
                  </a:ext>
                </a:extLst>
              </p14:cNvPr>
              <p14:cNvContentPartPr/>
              <p14:nvPr/>
            </p14:nvContentPartPr>
            <p14:xfrm>
              <a:off x="3301141" y="3708021"/>
              <a:ext cx="79560" cy="118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E32B6F4-D9C2-1FDE-D962-BEE0D8AA2D2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292141" y="3698740"/>
                <a:ext cx="97200" cy="30071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045177B-2D2C-99B4-5738-D724980C83CD}"/>
              </a:ext>
            </a:extLst>
          </p:cNvPr>
          <p:cNvGrpSpPr/>
          <p:nvPr/>
        </p:nvGrpSpPr>
        <p:grpSpPr>
          <a:xfrm>
            <a:off x="3232741" y="3103221"/>
            <a:ext cx="375480" cy="478800"/>
            <a:chOff x="3232741" y="3103221"/>
            <a:chExt cx="37548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E9C854F-43D8-CD4B-D8DD-E64E6DD69D38}"/>
                    </a:ext>
                  </a:extLst>
                </p14:cNvPr>
                <p14:cNvContentPartPr/>
                <p14:nvPr/>
              </p14:nvContentPartPr>
              <p14:xfrm>
                <a:off x="3232741" y="3424341"/>
                <a:ext cx="115200" cy="157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E9C854F-43D8-CD4B-D8DD-E64E6DD69D3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23741" y="3415341"/>
                  <a:ext cx="132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FAA52F4-037C-DB39-57B8-5D6328665354}"/>
                    </a:ext>
                  </a:extLst>
                </p14:cNvPr>
                <p14:cNvContentPartPr/>
                <p14:nvPr/>
              </p14:nvContentPartPr>
              <p14:xfrm>
                <a:off x="3268741" y="3163701"/>
                <a:ext cx="137160" cy="181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FAA52F4-037C-DB39-57B8-5D632866535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59741" y="3154701"/>
                  <a:ext cx="154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B820F1B-5B6E-25D1-801C-90723AF751C6}"/>
                    </a:ext>
                  </a:extLst>
                </p14:cNvPr>
                <p14:cNvContentPartPr/>
                <p14:nvPr/>
              </p14:nvContentPartPr>
              <p14:xfrm>
                <a:off x="3435421" y="3135981"/>
                <a:ext cx="8280" cy="188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B820F1B-5B6E-25D1-801C-90723AF751C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26796" y="3126981"/>
                  <a:ext cx="25185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7B682B-C568-0C58-DDE6-6C5ADCA8DD11}"/>
                    </a:ext>
                  </a:extLst>
                </p14:cNvPr>
                <p14:cNvContentPartPr/>
                <p14:nvPr/>
              </p14:nvContentPartPr>
              <p14:xfrm>
                <a:off x="3467821" y="3103221"/>
                <a:ext cx="140400" cy="175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7B682B-C568-0C58-DDE6-6C5ADCA8DD1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58821" y="3094221"/>
                  <a:ext cx="15804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85E2656-56D7-D392-B3EC-AE8663F478FE}"/>
                  </a:ext>
                </a:extLst>
              </p14:cNvPr>
              <p14:cNvContentPartPr/>
              <p14:nvPr/>
            </p14:nvContentPartPr>
            <p14:xfrm>
              <a:off x="2655661" y="4183221"/>
              <a:ext cx="129600" cy="46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85E2656-56D7-D392-B3EC-AE8663F478F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646661" y="4174221"/>
                <a:ext cx="1472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3F8B915-AD91-3472-6227-C07F0486C348}"/>
                  </a:ext>
                </a:extLst>
              </p14:cNvPr>
              <p14:cNvContentPartPr/>
              <p14:nvPr/>
            </p14:nvContentPartPr>
            <p14:xfrm>
              <a:off x="2698861" y="4329021"/>
              <a:ext cx="108720" cy="129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3F8B915-AD91-3472-6227-C07F0486C34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689891" y="4320021"/>
                <a:ext cx="126302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9BF5C6F-99DE-E222-173B-EBC2E72F0348}"/>
                  </a:ext>
                </a:extLst>
              </p14:cNvPr>
              <p14:cNvContentPartPr/>
              <p14:nvPr/>
            </p14:nvContentPartPr>
            <p14:xfrm>
              <a:off x="2699581" y="4450341"/>
              <a:ext cx="139680" cy="68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9BF5C6F-99DE-E222-173B-EBC2E72F034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690604" y="4441341"/>
                <a:ext cx="157275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EF640DC-5548-D7FC-A7F8-F7D008C1DF8C}"/>
              </a:ext>
            </a:extLst>
          </p:cNvPr>
          <p:cNvGrpSpPr/>
          <p:nvPr/>
        </p:nvGrpSpPr>
        <p:grpSpPr>
          <a:xfrm>
            <a:off x="2711461" y="4581021"/>
            <a:ext cx="408240" cy="311760"/>
            <a:chOff x="2711461" y="4581021"/>
            <a:chExt cx="40824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522EC14-A33A-C5BA-7368-DB1E9BD94B91}"/>
                    </a:ext>
                  </a:extLst>
                </p14:cNvPr>
                <p14:cNvContentPartPr/>
                <p14:nvPr/>
              </p14:nvContentPartPr>
              <p14:xfrm>
                <a:off x="2711461" y="4665261"/>
                <a:ext cx="234720" cy="227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522EC14-A33A-C5BA-7368-DB1E9BD94B9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702461" y="4656261"/>
                  <a:ext cx="252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D13B1AA-0405-E81F-DBF5-2BBA07A59E8C}"/>
                    </a:ext>
                  </a:extLst>
                </p14:cNvPr>
                <p14:cNvContentPartPr/>
                <p14:nvPr/>
              </p14:nvContentPartPr>
              <p14:xfrm>
                <a:off x="3012421" y="4581021"/>
                <a:ext cx="99360" cy="235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D13B1AA-0405-E81F-DBF5-2BBA07A59E8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03388" y="4572007"/>
                  <a:ext cx="117064" cy="253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01BB2FD-8E2B-9B48-CA32-EA81586649FB}"/>
                    </a:ext>
                  </a:extLst>
                </p14:cNvPr>
                <p14:cNvContentPartPr/>
                <p14:nvPr/>
              </p14:nvContentPartPr>
              <p14:xfrm>
                <a:off x="2962741" y="4759581"/>
                <a:ext cx="156960" cy="19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01BB2FD-8E2B-9B48-CA32-EA81586649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53741" y="4750745"/>
                  <a:ext cx="174600" cy="367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EE5471C-9603-8B4D-91FE-3E3318A950CD}"/>
              </a:ext>
            </a:extLst>
          </p:cNvPr>
          <p:cNvGrpSpPr/>
          <p:nvPr/>
        </p:nvGrpSpPr>
        <p:grpSpPr>
          <a:xfrm>
            <a:off x="1997941" y="3226701"/>
            <a:ext cx="353160" cy="712440"/>
            <a:chOff x="1997941" y="3226701"/>
            <a:chExt cx="353160" cy="7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F7925B1-10E5-5ACC-0BC3-CBEA35CBA725}"/>
                    </a:ext>
                  </a:extLst>
                </p14:cNvPr>
                <p14:cNvContentPartPr/>
                <p14:nvPr/>
              </p14:nvContentPartPr>
              <p14:xfrm>
                <a:off x="2005141" y="3567981"/>
                <a:ext cx="210240" cy="371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F7925B1-10E5-5ACC-0BC3-CBEA35CBA72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96141" y="3558990"/>
                  <a:ext cx="227880" cy="388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E102870-1FD8-A3AE-77F2-7D5177363A13}"/>
                    </a:ext>
                  </a:extLst>
                </p14:cNvPr>
                <p14:cNvContentPartPr/>
                <p14:nvPr/>
              </p14:nvContentPartPr>
              <p14:xfrm>
                <a:off x="2038261" y="3560421"/>
                <a:ext cx="138960" cy="347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E102870-1FD8-A3AE-77F2-7D5177363A1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29238" y="3551421"/>
                  <a:ext cx="156646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4F197C9-B2F5-EE5D-5EE1-A74349573DB4}"/>
                    </a:ext>
                  </a:extLst>
                </p14:cNvPr>
                <p14:cNvContentPartPr/>
                <p14:nvPr/>
              </p14:nvContentPartPr>
              <p14:xfrm>
                <a:off x="2047261" y="3298701"/>
                <a:ext cx="116640" cy="202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4F197C9-B2F5-EE5D-5EE1-A74349573DB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38261" y="3289701"/>
                  <a:ext cx="134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F326B0F-E553-FCD8-C885-901A7CAD905E}"/>
                    </a:ext>
                  </a:extLst>
                </p14:cNvPr>
                <p14:cNvContentPartPr/>
                <p14:nvPr/>
              </p14:nvContentPartPr>
              <p14:xfrm>
                <a:off x="2199901" y="3226701"/>
                <a:ext cx="151200" cy="233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F326B0F-E553-FCD8-C885-901A7CAD905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90901" y="3217701"/>
                  <a:ext cx="168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69B0B35-8A81-7017-593B-1CCC935EE94C}"/>
                    </a:ext>
                  </a:extLst>
                </p14:cNvPr>
                <p14:cNvContentPartPr/>
                <p14:nvPr/>
              </p14:nvContentPartPr>
              <p14:xfrm>
                <a:off x="2246701" y="3325701"/>
                <a:ext cx="94680" cy="32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69B0B35-8A81-7017-593B-1CCC935EE94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237667" y="3316701"/>
                  <a:ext cx="112387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CD43661-BEA2-D0E4-5DB7-03DA99405D83}"/>
                    </a:ext>
                  </a:extLst>
                </p14:cNvPr>
                <p14:cNvContentPartPr/>
                <p14:nvPr/>
              </p14:nvContentPartPr>
              <p14:xfrm>
                <a:off x="1997941" y="3567981"/>
                <a:ext cx="204120" cy="300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CD43661-BEA2-D0E4-5DB7-03DA99405D8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88941" y="3558970"/>
                  <a:ext cx="221760" cy="3179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0C562DE-D20A-4125-72DC-E27B8E3E7E6C}"/>
              </a:ext>
            </a:extLst>
          </p:cNvPr>
          <p:cNvGrpSpPr/>
          <p:nvPr/>
        </p:nvGrpSpPr>
        <p:grpSpPr>
          <a:xfrm>
            <a:off x="276421" y="3607581"/>
            <a:ext cx="387720" cy="274320"/>
            <a:chOff x="276421" y="3607581"/>
            <a:chExt cx="3877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87488FB-1380-2444-CF17-62A0E084070D}"/>
                    </a:ext>
                  </a:extLst>
                </p14:cNvPr>
                <p14:cNvContentPartPr/>
                <p14:nvPr/>
              </p14:nvContentPartPr>
              <p14:xfrm>
                <a:off x="544981" y="3639981"/>
                <a:ext cx="119160" cy="190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87488FB-1380-2444-CF17-62A0E084070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6008" y="3630981"/>
                  <a:ext cx="136747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6A79F22-A1C3-8BCD-523F-D61566DE523C}"/>
                    </a:ext>
                  </a:extLst>
                </p14:cNvPr>
                <p14:cNvContentPartPr/>
                <p14:nvPr/>
              </p14:nvContentPartPr>
              <p14:xfrm>
                <a:off x="276421" y="3623421"/>
                <a:ext cx="20880" cy="258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6A79F22-A1C3-8BCD-523F-D61566DE523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7421" y="3614421"/>
                  <a:ext cx="38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7B9FFAC-104F-A04F-4A38-03419A63913D}"/>
                    </a:ext>
                  </a:extLst>
                </p14:cNvPr>
                <p14:cNvContentPartPr/>
                <p14:nvPr/>
              </p14:nvContentPartPr>
              <p14:xfrm>
                <a:off x="316381" y="3607581"/>
                <a:ext cx="120240" cy="235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7B9FFAC-104F-A04F-4A38-03419A63913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7408" y="3598581"/>
                  <a:ext cx="137827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106BCDF-4BF9-2AC9-1FD9-D6124EA93CE6}"/>
                  </a:ext>
                </a:extLst>
              </p14:cNvPr>
              <p14:cNvContentPartPr/>
              <p14:nvPr/>
            </p14:nvContentPartPr>
            <p14:xfrm>
              <a:off x="4175941" y="3119061"/>
              <a:ext cx="1482120" cy="1287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106BCDF-4BF9-2AC9-1FD9-D6124EA93CE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166941" y="3110061"/>
                <a:ext cx="1499760" cy="130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E7795F5-4CE2-904A-B602-A8CC4AB283A8}"/>
              </a:ext>
            </a:extLst>
          </p:cNvPr>
          <p:cNvGrpSpPr/>
          <p:nvPr/>
        </p:nvGrpSpPr>
        <p:grpSpPr>
          <a:xfrm>
            <a:off x="1677901" y="5254941"/>
            <a:ext cx="1092960" cy="349920"/>
            <a:chOff x="1677901" y="5254941"/>
            <a:chExt cx="10929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B1C62EF-8C96-4D30-591A-1D561F116A51}"/>
                    </a:ext>
                  </a:extLst>
                </p14:cNvPr>
                <p14:cNvContentPartPr/>
                <p14:nvPr/>
              </p14:nvContentPartPr>
              <p14:xfrm>
                <a:off x="1677901" y="5334501"/>
                <a:ext cx="180360" cy="182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B1C62EF-8C96-4D30-591A-1D561F116A5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668901" y="5325501"/>
                  <a:ext cx="198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8A7A42B-8B27-1F45-8F33-9781F9BE4C4E}"/>
                    </a:ext>
                  </a:extLst>
                </p14:cNvPr>
                <p14:cNvContentPartPr/>
                <p14:nvPr/>
              </p14:nvContentPartPr>
              <p14:xfrm>
                <a:off x="1919461" y="5254941"/>
                <a:ext cx="41040" cy="255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8A7A42B-8B27-1F45-8F33-9781F9BE4C4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10461" y="5245941"/>
                  <a:ext cx="58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944D49E-045E-8E78-3EC6-FCF1DAF26FEE}"/>
                    </a:ext>
                  </a:extLst>
                </p14:cNvPr>
                <p14:cNvContentPartPr/>
                <p14:nvPr/>
              </p14:nvContentPartPr>
              <p14:xfrm>
                <a:off x="1992181" y="5267541"/>
                <a:ext cx="110880" cy="244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944D49E-045E-8E78-3EC6-FCF1DAF26FE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83181" y="5258541"/>
                  <a:ext cx="128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D5A8652-CB6D-0CCD-64D5-0A07EF7C1B94}"/>
                    </a:ext>
                  </a:extLst>
                </p14:cNvPr>
                <p14:cNvContentPartPr/>
                <p14:nvPr/>
              </p14:nvContentPartPr>
              <p14:xfrm>
                <a:off x="2245981" y="5368341"/>
                <a:ext cx="92520" cy="186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D5A8652-CB6D-0CCD-64D5-0A07EF7C1B9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36981" y="5359341"/>
                  <a:ext cx="110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10EB156-5D00-FC28-B9E4-88F5BCBE8CCF}"/>
                    </a:ext>
                  </a:extLst>
                </p14:cNvPr>
                <p14:cNvContentPartPr/>
                <p14:nvPr/>
              </p14:nvContentPartPr>
              <p14:xfrm>
                <a:off x="2390341" y="5374821"/>
                <a:ext cx="380520" cy="230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10EB156-5D00-FC28-B9E4-88F5BCBE8CC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81341" y="5365821"/>
                  <a:ext cx="3981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B75CEE1-1ED8-6C15-EEA5-117A3CB45A09}"/>
              </a:ext>
            </a:extLst>
          </p:cNvPr>
          <p:cNvGrpSpPr/>
          <p:nvPr/>
        </p:nvGrpSpPr>
        <p:grpSpPr>
          <a:xfrm>
            <a:off x="3185581" y="5142621"/>
            <a:ext cx="1609920" cy="467280"/>
            <a:chOff x="3185581" y="5142621"/>
            <a:chExt cx="160992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4B6D5BA-3590-45EC-B159-B5EFB7C24AAC}"/>
                    </a:ext>
                  </a:extLst>
                </p14:cNvPr>
                <p14:cNvContentPartPr/>
                <p14:nvPr/>
              </p14:nvContentPartPr>
              <p14:xfrm>
                <a:off x="3185581" y="5230101"/>
                <a:ext cx="46080" cy="379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4B6D5BA-3590-45EC-B159-B5EFB7C24AA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176651" y="5221101"/>
                  <a:ext cx="63583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F4E4740-E2D0-F29F-B8AE-B4AC7AF66091}"/>
                    </a:ext>
                  </a:extLst>
                </p14:cNvPr>
                <p14:cNvContentPartPr/>
                <p14:nvPr/>
              </p14:nvContentPartPr>
              <p14:xfrm>
                <a:off x="3404461" y="5368701"/>
                <a:ext cx="115200" cy="155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F4E4740-E2D0-F29F-B8AE-B4AC7AF6609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95461" y="5359680"/>
                  <a:ext cx="132840" cy="173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F4785FB-33A0-0127-C5EE-FA12CF4A91EE}"/>
                    </a:ext>
                  </a:extLst>
                </p14:cNvPr>
                <p14:cNvContentPartPr/>
                <p14:nvPr/>
              </p14:nvContentPartPr>
              <p14:xfrm>
                <a:off x="3585181" y="5230821"/>
                <a:ext cx="59040" cy="236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F4785FB-33A0-0127-C5EE-FA12CF4A91E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76181" y="5221821"/>
                  <a:ext cx="76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D2D6CA0-006D-99CD-C1E6-A63FC63C38F6}"/>
                    </a:ext>
                  </a:extLst>
                </p14:cNvPr>
                <p14:cNvContentPartPr/>
                <p14:nvPr/>
              </p14:nvContentPartPr>
              <p14:xfrm>
                <a:off x="3705781" y="5335221"/>
                <a:ext cx="68760" cy="154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D2D6CA0-006D-99CD-C1E6-A63FC63C38F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96781" y="5326242"/>
                  <a:ext cx="86400" cy="172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81FE289-F1BD-E11A-3002-1174A61440CC}"/>
                    </a:ext>
                  </a:extLst>
                </p14:cNvPr>
                <p14:cNvContentPartPr/>
                <p14:nvPr/>
              </p14:nvContentPartPr>
              <p14:xfrm>
                <a:off x="3756181" y="5251701"/>
                <a:ext cx="33480" cy="255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81FE289-F1BD-E11A-3002-1174A61440C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747181" y="5242701"/>
                  <a:ext cx="51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47925C4-F8E7-DE7F-29CA-16C7DAF14289}"/>
                    </a:ext>
                  </a:extLst>
                </p14:cNvPr>
                <p14:cNvContentPartPr/>
                <p14:nvPr/>
              </p14:nvContentPartPr>
              <p14:xfrm>
                <a:off x="3835021" y="5361141"/>
                <a:ext cx="100080" cy="140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47925C4-F8E7-DE7F-29CA-16C7DAF1428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26021" y="5352141"/>
                  <a:ext cx="117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E8CC986-24FE-CD22-14E9-0891A5207E33}"/>
                    </a:ext>
                  </a:extLst>
                </p14:cNvPr>
                <p14:cNvContentPartPr/>
                <p14:nvPr/>
              </p14:nvContentPartPr>
              <p14:xfrm>
                <a:off x="3996661" y="5279781"/>
                <a:ext cx="152280" cy="20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E8CC986-24FE-CD22-14E9-0891A5207E3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87661" y="5270781"/>
                  <a:ext cx="169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C99F79A-1FDB-90F9-F4C0-C2F993DB1BC3}"/>
                    </a:ext>
                  </a:extLst>
                </p14:cNvPr>
                <p14:cNvContentPartPr/>
                <p14:nvPr/>
              </p14:nvContentPartPr>
              <p14:xfrm>
                <a:off x="4203301" y="5397141"/>
                <a:ext cx="66600" cy="146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C99F79A-1FDB-90F9-F4C0-C2F993DB1BC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194301" y="5388141"/>
                  <a:ext cx="84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0AB6E5D-3A61-9B96-8E93-E105347DBC31}"/>
                    </a:ext>
                  </a:extLst>
                </p14:cNvPr>
                <p14:cNvContentPartPr/>
                <p14:nvPr/>
              </p14:nvContentPartPr>
              <p14:xfrm>
                <a:off x="4331101" y="5302821"/>
                <a:ext cx="91800" cy="210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0AB6E5D-3A61-9B96-8E93-E105347DBC3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322101" y="5293821"/>
                  <a:ext cx="109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CBC37DC-75A4-960E-5404-6D0728B789A9}"/>
                    </a:ext>
                  </a:extLst>
                </p14:cNvPr>
                <p14:cNvContentPartPr/>
                <p14:nvPr/>
              </p14:nvContentPartPr>
              <p14:xfrm>
                <a:off x="4450981" y="5361861"/>
                <a:ext cx="188640" cy="145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CBC37DC-75A4-960E-5404-6D0728B789A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41981" y="5352861"/>
                  <a:ext cx="206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A8B155D-38B8-1527-71FD-809C6C941753}"/>
                    </a:ext>
                  </a:extLst>
                </p14:cNvPr>
                <p14:cNvContentPartPr/>
                <p14:nvPr/>
              </p14:nvContentPartPr>
              <p14:xfrm>
                <a:off x="4641421" y="5142621"/>
                <a:ext cx="154080" cy="408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A8B155D-38B8-1527-71FD-809C6C94175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32421" y="5133621"/>
                  <a:ext cx="1717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835CD20-361A-BAF4-0C81-8ED9B7E7BE57}"/>
                    </a:ext>
                  </a:extLst>
                </p14:cNvPr>
                <p14:cNvContentPartPr/>
                <p14:nvPr/>
              </p14:nvContentPartPr>
              <p14:xfrm>
                <a:off x="4409941" y="5187261"/>
                <a:ext cx="41400" cy="236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835CD20-361A-BAF4-0C81-8ED9B7E7BE5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00941" y="5178261"/>
                  <a:ext cx="59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6880BDF-5D42-AFA3-76E0-4038F0DFCE54}"/>
                    </a:ext>
                  </a:extLst>
                </p14:cNvPr>
                <p14:cNvContentPartPr/>
                <p14:nvPr/>
              </p14:nvContentPartPr>
              <p14:xfrm>
                <a:off x="4339741" y="5298501"/>
                <a:ext cx="76680" cy="70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6880BDF-5D42-AFA3-76E0-4038F0DFCE5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30741" y="5289455"/>
                  <a:ext cx="94320" cy="879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07A421E-AB50-481E-BAFA-FE9B83269DE3}"/>
                  </a:ext>
                </a:extLst>
              </p14:cNvPr>
              <p14:cNvContentPartPr/>
              <p14:nvPr/>
            </p14:nvContentPartPr>
            <p14:xfrm>
              <a:off x="7032541" y="3927981"/>
              <a:ext cx="4147200" cy="4334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07A421E-AB50-481E-BAFA-FE9B83269DE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023541" y="3918981"/>
                <a:ext cx="4164840" cy="45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DEF3E59-164A-FF92-EE83-7BBB39A83B0E}"/>
              </a:ext>
            </a:extLst>
          </p:cNvPr>
          <p:cNvGrpSpPr/>
          <p:nvPr/>
        </p:nvGrpSpPr>
        <p:grpSpPr>
          <a:xfrm>
            <a:off x="6449701" y="4200861"/>
            <a:ext cx="351720" cy="229320"/>
            <a:chOff x="6449701" y="4200861"/>
            <a:chExt cx="35172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5C897F9-1857-A965-50B1-38D929C8A4D8}"/>
                    </a:ext>
                  </a:extLst>
                </p14:cNvPr>
                <p14:cNvContentPartPr/>
                <p14:nvPr/>
              </p14:nvContentPartPr>
              <p14:xfrm>
                <a:off x="6449701" y="4200861"/>
                <a:ext cx="19800" cy="229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5C897F9-1857-A965-50B1-38D929C8A4D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40701" y="4191861"/>
                  <a:ext cx="37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B797D93-3BA0-E739-F25E-F09CD5D485A6}"/>
                    </a:ext>
                  </a:extLst>
                </p14:cNvPr>
                <p14:cNvContentPartPr/>
                <p14:nvPr/>
              </p14:nvContentPartPr>
              <p14:xfrm>
                <a:off x="6529621" y="4249461"/>
                <a:ext cx="34200" cy="131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B797D93-3BA0-E739-F25E-F09CD5D485A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20621" y="4240461"/>
                  <a:ext cx="51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F8B4D03-C608-B7E9-20DB-DFF3FF99A868}"/>
                    </a:ext>
                  </a:extLst>
                </p14:cNvPr>
                <p14:cNvContentPartPr/>
                <p14:nvPr/>
              </p14:nvContentPartPr>
              <p14:xfrm>
                <a:off x="6498301" y="4232181"/>
                <a:ext cx="303120" cy="150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F8B4D03-C608-B7E9-20DB-DFF3FF99A8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89301" y="4223181"/>
                  <a:ext cx="32076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428949D-13FB-D371-EF96-91AB282A12ED}"/>
              </a:ext>
            </a:extLst>
          </p:cNvPr>
          <p:cNvGrpSpPr/>
          <p:nvPr/>
        </p:nvGrpSpPr>
        <p:grpSpPr>
          <a:xfrm>
            <a:off x="11308621" y="3794421"/>
            <a:ext cx="322920" cy="267480"/>
            <a:chOff x="11308621" y="3794421"/>
            <a:chExt cx="32292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5CA99DF-CA14-DDBA-6D47-783AA84673BA}"/>
                    </a:ext>
                  </a:extLst>
                </p14:cNvPr>
                <p14:cNvContentPartPr/>
                <p14:nvPr/>
              </p14:nvContentPartPr>
              <p14:xfrm>
                <a:off x="11308621" y="3860661"/>
                <a:ext cx="113400" cy="201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5CA99DF-CA14-DDBA-6D47-783AA84673B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99621" y="3851661"/>
                  <a:ext cx="131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4AFEB8D-D0BC-6B0A-6BD1-FC2A687EC3E3}"/>
                    </a:ext>
                  </a:extLst>
                </p14:cNvPr>
                <p14:cNvContentPartPr/>
                <p14:nvPr/>
              </p14:nvContentPartPr>
              <p14:xfrm>
                <a:off x="11470621" y="3794421"/>
                <a:ext cx="141120" cy="253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4AFEB8D-D0BC-6B0A-6BD1-FC2A687EC3E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461598" y="3785421"/>
                  <a:ext cx="158805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9DD405E-CFB5-2052-28F5-CF8577172942}"/>
                    </a:ext>
                  </a:extLst>
                </p14:cNvPr>
                <p14:cNvContentPartPr/>
                <p14:nvPr/>
              </p14:nvContentPartPr>
              <p14:xfrm>
                <a:off x="11493301" y="3895581"/>
                <a:ext cx="138240" cy="11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9DD405E-CFB5-2052-28F5-CF857717294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484301" y="3886581"/>
                  <a:ext cx="1558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A15DE29-6DE8-D029-BE2E-3B6AFEAE5930}"/>
              </a:ext>
            </a:extLst>
          </p:cNvPr>
          <p:cNvGrpSpPr/>
          <p:nvPr/>
        </p:nvGrpSpPr>
        <p:grpSpPr>
          <a:xfrm>
            <a:off x="8138461" y="4295181"/>
            <a:ext cx="365400" cy="533160"/>
            <a:chOff x="8138461" y="4295181"/>
            <a:chExt cx="36540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4F484CB-1739-5EBF-958E-9FFEC1AD2A43}"/>
                    </a:ext>
                  </a:extLst>
                </p14:cNvPr>
                <p14:cNvContentPartPr/>
                <p14:nvPr/>
              </p14:nvContentPartPr>
              <p14:xfrm>
                <a:off x="8138461" y="4295181"/>
                <a:ext cx="88920" cy="6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4F484CB-1739-5EBF-958E-9FFEC1AD2A4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129424" y="4285618"/>
                  <a:ext cx="106632" cy="2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34F1E73-D941-FA9C-813C-7553737443D2}"/>
                    </a:ext>
                  </a:extLst>
                </p14:cNvPr>
                <p14:cNvContentPartPr/>
                <p14:nvPr/>
              </p14:nvContentPartPr>
              <p14:xfrm>
                <a:off x="8188861" y="4364301"/>
                <a:ext cx="72000" cy="192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34F1E73-D941-FA9C-813C-7553737443D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179861" y="4355301"/>
                  <a:ext cx="89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55DF25E-510A-C092-2CE3-1B0944CBE48A}"/>
                    </a:ext>
                  </a:extLst>
                </p14:cNvPr>
                <p14:cNvContentPartPr/>
                <p14:nvPr/>
              </p14:nvContentPartPr>
              <p14:xfrm>
                <a:off x="8195701" y="4625301"/>
                <a:ext cx="105480" cy="162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55DF25E-510A-C092-2CE3-1B0944CBE4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186701" y="4616301"/>
                  <a:ext cx="123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83BDAEA-A54D-378D-D948-7750568D0741}"/>
                    </a:ext>
                  </a:extLst>
                </p14:cNvPr>
                <p14:cNvContentPartPr/>
                <p14:nvPr/>
              </p14:nvContentPartPr>
              <p14:xfrm>
                <a:off x="8337541" y="4631061"/>
                <a:ext cx="157680" cy="197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83BDAEA-A54D-378D-D948-7750568D074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28541" y="4622061"/>
                  <a:ext cx="175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353C482-3260-C144-D3A2-86FAD3F38F6B}"/>
                    </a:ext>
                  </a:extLst>
                </p14:cNvPr>
                <p14:cNvContentPartPr/>
                <p14:nvPr/>
              </p14:nvContentPartPr>
              <p14:xfrm>
                <a:off x="8371381" y="4748781"/>
                <a:ext cx="132480" cy="16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353C482-3260-C144-D3A2-86FAD3F38F6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362381" y="4739781"/>
                  <a:ext cx="1501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9586C21-A575-192F-760E-949800BAD9A6}"/>
                  </a:ext>
                </a:extLst>
              </p14:cNvPr>
              <p14:cNvContentPartPr/>
              <p14:nvPr/>
            </p14:nvContentPartPr>
            <p14:xfrm>
              <a:off x="8828941" y="3530901"/>
              <a:ext cx="122760" cy="3628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9586C21-A575-192F-760E-949800BAD9A6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819941" y="3521901"/>
                <a:ext cx="14040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E09197D-58DA-45DD-D855-7C63A264C2F3}"/>
              </a:ext>
            </a:extLst>
          </p:cNvPr>
          <p:cNvGrpSpPr/>
          <p:nvPr/>
        </p:nvGrpSpPr>
        <p:grpSpPr>
          <a:xfrm>
            <a:off x="8841901" y="3014661"/>
            <a:ext cx="313560" cy="266760"/>
            <a:chOff x="8841901" y="3014661"/>
            <a:chExt cx="3135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7C5AF6C-4B65-BA47-9316-92987F2EE349}"/>
                    </a:ext>
                  </a:extLst>
                </p14:cNvPr>
                <p14:cNvContentPartPr/>
                <p14:nvPr/>
              </p14:nvContentPartPr>
              <p14:xfrm>
                <a:off x="8841901" y="3097101"/>
                <a:ext cx="107640" cy="183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7C5AF6C-4B65-BA47-9316-92987F2EE34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32901" y="3088119"/>
                  <a:ext cx="125280" cy="201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CA8C599-0603-286E-2B0D-E9F57CCB6A88}"/>
                    </a:ext>
                  </a:extLst>
                </p14:cNvPr>
                <p14:cNvContentPartPr/>
                <p14:nvPr/>
              </p14:nvContentPartPr>
              <p14:xfrm>
                <a:off x="9002821" y="3104301"/>
                <a:ext cx="27360" cy="177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CA8C599-0603-286E-2B0D-E9F57CCB6A8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993701" y="3095301"/>
                  <a:ext cx="45235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635AA48-6CF5-BA67-FD4D-6BFB8B06E0B5}"/>
                    </a:ext>
                  </a:extLst>
                </p14:cNvPr>
                <p14:cNvContentPartPr/>
                <p14:nvPr/>
              </p14:nvContentPartPr>
              <p14:xfrm>
                <a:off x="9060061" y="3014661"/>
                <a:ext cx="95400" cy="231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635AA48-6CF5-BA67-FD4D-6BFB8B06E0B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051061" y="3005661"/>
                  <a:ext cx="1130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EE8FF97-67E9-ED12-802D-02003361CCDE}"/>
              </a:ext>
            </a:extLst>
          </p:cNvPr>
          <p:cNvGrpSpPr/>
          <p:nvPr/>
        </p:nvGrpSpPr>
        <p:grpSpPr>
          <a:xfrm>
            <a:off x="9522301" y="4327941"/>
            <a:ext cx="351360" cy="675720"/>
            <a:chOff x="9522301" y="4327941"/>
            <a:chExt cx="35136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44B1F5D-1EAF-A23E-E785-F30CC29653E3}"/>
                    </a:ext>
                  </a:extLst>
                </p14:cNvPr>
                <p14:cNvContentPartPr/>
                <p14:nvPr/>
              </p14:nvContentPartPr>
              <p14:xfrm>
                <a:off x="9522301" y="4327941"/>
                <a:ext cx="186120" cy="339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44B1F5D-1EAF-A23E-E785-F30CC29653E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513301" y="4318941"/>
                  <a:ext cx="2037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AB2EA19-3CF7-DA49-AAC2-860953BC564F}"/>
                    </a:ext>
                  </a:extLst>
                </p14:cNvPr>
                <p14:cNvContentPartPr/>
                <p14:nvPr/>
              </p14:nvContentPartPr>
              <p14:xfrm>
                <a:off x="9567661" y="4867581"/>
                <a:ext cx="85320" cy="136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AB2EA19-3CF7-DA49-AAC2-860953BC564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558699" y="4858557"/>
                  <a:ext cx="102886" cy="153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C228BBA-838F-CFE8-3121-871D3189DAAB}"/>
                    </a:ext>
                  </a:extLst>
                </p14:cNvPr>
                <p14:cNvContentPartPr/>
                <p14:nvPr/>
              </p14:nvContentPartPr>
              <p14:xfrm>
                <a:off x="9723181" y="4803501"/>
                <a:ext cx="3960" cy="163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C228BBA-838F-CFE8-3121-871D3189DAA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14181" y="4794501"/>
                  <a:ext cx="21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60581E9-A771-7658-467B-5BF6B6EECA62}"/>
                    </a:ext>
                  </a:extLst>
                </p14:cNvPr>
                <p14:cNvContentPartPr/>
                <p14:nvPr/>
              </p14:nvContentPartPr>
              <p14:xfrm>
                <a:off x="9745861" y="4748781"/>
                <a:ext cx="127800" cy="181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60581E9-A771-7658-467B-5BF6B6EECA6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736861" y="4739799"/>
                  <a:ext cx="145440" cy="1990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1499D00-AC5B-6E90-F2E4-2DC977F9B6B7}"/>
              </a:ext>
            </a:extLst>
          </p:cNvPr>
          <p:cNvGrpSpPr/>
          <p:nvPr/>
        </p:nvGrpSpPr>
        <p:grpSpPr>
          <a:xfrm>
            <a:off x="10131781" y="3646461"/>
            <a:ext cx="140040" cy="356040"/>
            <a:chOff x="10131781" y="3646461"/>
            <a:chExt cx="14004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1B1DB4C-74E7-81AF-CA8E-FB81ECC69248}"/>
                    </a:ext>
                  </a:extLst>
                </p14:cNvPr>
                <p14:cNvContentPartPr/>
                <p14:nvPr/>
              </p14:nvContentPartPr>
              <p14:xfrm>
                <a:off x="10131781" y="3646461"/>
                <a:ext cx="60480" cy="356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1B1DB4C-74E7-81AF-CA8E-FB81ECC6924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22727" y="3637461"/>
                  <a:ext cx="78226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5E01EB7-22FF-EB49-1930-25C9613D3997}"/>
                    </a:ext>
                  </a:extLst>
                </p14:cNvPr>
                <p14:cNvContentPartPr/>
                <p14:nvPr/>
              </p14:nvContentPartPr>
              <p14:xfrm>
                <a:off x="10250941" y="3697221"/>
                <a:ext cx="20880" cy="266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5E01EB7-22FF-EB49-1930-25C9613D399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41941" y="3688221"/>
                  <a:ext cx="3852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08892DBC-E205-8EDB-E357-E99521054207}"/>
                  </a:ext>
                </a:extLst>
              </p14:cNvPr>
              <p14:cNvContentPartPr/>
              <p14:nvPr/>
            </p14:nvContentPartPr>
            <p14:xfrm>
              <a:off x="10243381" y="3236061"/>
              <a:ext cx="163800" cy="2286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08892DBC-E205-8EDB-E357-E99521054207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234361" y="3227061"/>
                <a:ext cx="181479" cy="2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221CA96-8B0C-9FC4-5DC1-0B5B0F699EEF}"/>
              </a:ext>
            </a:extLst>
          </p:cNvPr>
          <p:cNvGrpSpPr/>
          <p:nvPr/>
        </p:nvGrpSpPr>
        <p:grpSpPr>
          <a:xfrm>
            <a:off x="9962581" y="3077301"/>
            <a:ext cx="1221840" cy="1522440"/>
            <a:chOff x="9962581" y="3077301"/>
            <a:chExt cx="1221840" cy="15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AC777F2-41D7-D7AF-0BAF-EF29C2C9DCBA}"/>
                    </a:ext>
                  </a:extLst>
                </p14:cNvPr>
                <p14:cNvContentPartPr/>
                <p14:nvPr/>
              </p14:nvContentPartPr>
              <p14:xfrm>
                <a:off x="9962581" y="3208701"/>
                <a:ext cx="1221840" cy="1383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AC777F2-41D7-D7AF-0BAF-EF29C2C9DCB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953581" y="3199701"/>
                  <a:ext cx="1239480" cy="14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93B5118-F26F-565C-1D5C-EF8BC669D65F}"/>
                    </a:ext>
                  </a:extLst>
                </p14:cNvPr>
                <p14:cNvContentPartPr/>
                <p14:nvPr/>
              </p14:nvContentPartPr>
              <p14:xfrm>
                <a:off x="10246621" y="3077301"/>
                <a:ext cx="898560" cy="1522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93B5118-F26F-565C-1D5C-EF8BC669D65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37625" y="3068299"/>
                  <a:ext cx="916193" cy="15400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1877B3C-41FD-DA8D-B43A-EC390F7D56A7}"/>
              </a:ext>
            </a:extLst>
          </p:cNvPr>
          <p:cNvGrpSpPr/>
          <p:nvPr/>
        </p:nvGrpSpPr>
        <p:grpSpPr>
          <a:xfrm>
            <a:off x="10192261" y="4778301"/>
            <a:ext cx="924120" cy="343080"/>
            <a:chOff x="10192261" y="4778301"/>
            <a:chExt cx="92412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05A51B3-3CF9-E5AA-8896-CAC93D2CBF99}"/>
                    </a:ext>
                  </a:extLst>
                </p14:cNvPr>
                <p14:cNvContentPartPr/>
                <p14:nvPr/>
              </p14:nvContentPartPr>
              <p14:xfrm>
                <a:off x="10192261" y="4784061"/>
                <a:ext cx="29520" cy="268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05A51B3-3CF9-E5AA-8896-CAC93D2CBF9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83261" y="4775061"/>
                  <a:ext cx="47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C11F264-2490-6413-5640-3F3FE48F32E9}"/>
                    </a:ext>
                  </a:extLst>
                </p14:cNvPr>
                <p14:cNvContentPartPr/>
                <p14:nvPr/>
              </p14:nvContentPartPr>
              <p14:xfrm>
                <a:off x="10253821" y="4897101"/>
                <a:ext cx="211680" cy="159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C11F264-2490-6413-5640-3F3FE48F32E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244821" y="4888101"/>
                  <a:ext cx="229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A340D06-4BE5-F058-0C2F-0F4D04E9AF54}"/>
                    </a:ext>
                  </a:extLst>
                </p14:cNvPr>
                <p14:cNvContentPartPr/>
                <p14:nvPr/>
              </p14:nvContentPartPr>
              <p14:xfrm>
                <a:off x="10550461" y="4778301"/>
                <a:ext cx="15480" cy="284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A340D06-4BE5-F058-0C2F-0F4D04E9AF5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41461" y="4769301"/>
                  <a:ext cx="33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A4C6017-AC55-B84C-EA2A-D16CE24CB398}"/>
                    </a:ext>
                  </a:extLst>
                </p14:cNvPr>
                <p14:cNvContentPartPr/>
                <p14:nvPr/>
              </p14:nvContentPartPr>
              <p14:xfrm>
                <a:off x="10524181" y="4922661"/>
                <a:ext cx="164520" cy="139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A4C6017-AC55-B84C-EA2A-D16CE24CB39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15181" y="4913661"/>
                  <a:ext cx="182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0721E81-D08C-E54F-9D22-BC0572B61A2D}"/>
                    </a:ext>
                  </a:extLst>
                </p14:cNvPr>
                <p14:cNvContentPartPr/>
                <p14:nvPr/>
              </p14:nvContentPartPr>
              <p14:xfrm>
                <a:off x="10709941" y="4914741"/>
                <a:ext cx="406440" cy="206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0721E81-D08C-E54F-9D22-BC0572B61A2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700941" y="4905725"/>
                  <a:ext cx="424080" cy="2243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3C4BCDA-3EB1-89FC-B6CD-B06212A8971B}"/>
              </a:ext>
            </a:extLst>
          </p:cNvPr>
          <p:cNvGrpSpPr/>
          <p:nvPr/>
        </p:nvGrpSpPr>
        <p:grpSpPr>
          <a:xfrm>
            <a:off x="9787981" y="5377701"/>
            <a:ext cx="1523880" cy="559440"/>
            <a:chOff x="9787981" y="5377701"/>
            <a:chExt cx="152388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F6A5CDC-5184-3D91-0416-6FF923E02FEC}"/>
                    </a:ext>
                  </a:extLst>
                </p14:cNvPr>
                <p14:cNvContentPartPr/>
                <p14:nvPr/>
              </p14:nvContentPartPr>
              <p14:xfrm>
                <a:off x="9787981" y="5377701"/>
                <a:ext cx="52920" cy="335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F6A5CDC-5184-3D91-0416-6FF923E02FE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778981" y="5368711"/>
                  <a:ext cx="70560" cy="353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1ED839D-C3FF-6A09-8DA6-A3CA03B5BCD1}"/>
                    </a:ext>
                  </a:extLst>
                </p14:cNvPr>
                <p14:cNvContentPartPr/>
                <p14:nvPr/>
              </p14:nvContentPartPr>
              <p14:xfrm>
                <a:off x="9983461" y="5420541"/>
                <a:ext cx="74880" cy="361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1ED839D-C3FF-6A09-8DA6-A3CA03B5BCD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974461" y="5411541"/>
                  <a:ext cx="925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F80C8C3-4A24-D089-5F82-B16E5C282C35}"/>
                    </a:ext>
                  </a:extLst>
                </p14:cNvPr>
                <p14:cNvContentPartPr/>
                <p14:nvPr/>
              </p14:nvContentPartPr>
              <p14:xfrm>
                <a:off x="9975181" y="5621781"/>
                <a:ext cx="233640" cy="155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F80C8C3-4A24-D089-5F82-B16E5C282C3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966167" y="5612781"/>
                  <a:ext cx="251307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9D8FA91-CD86-AFE5-D8C0-12433F32F135}"/>
                    </a:ext>
                  </a:extLst>
                </p14:cNvPr>
                <p14:cNvContentPartPr/>
                <p14:nvPr/>
              </p14:nvContentPartPr>
              <p14:xfrm>
                <a:off x="10276501" y="5642661"/>
                <a:ext cx="131400" cy="114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9D8FA91-CD86-AFE5-D8C0-12433F32F13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267501" y="5633661"/>
                  <a:ext cx="149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B57EA2F-93D8-E904-307C-8DE0AF815DAA}"/>
                    </a:ext>
                  </a:extLst>
                </p14:cNvPr>
                <p14:cNvContentPartPr/>
                <p14:nvPr/>
              </p14:nvContentPartPr>
              <p14:xfrm>
                <a:off x="10479901" y="5668221"/>
                <a:ext cx="79560" cy="107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B57EA2F-93D8-E904-307C-8DE0AF815DA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470942" y="5659221"/>
                  <a:ext cx="97121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6820110-D857-D0EF-7775-85852FB7E1F7}"/>
                    </a:ext>
                  </a:extLst>
                </p14:cNvPr>
                <p14:cNvContentPartPr/>
                <p14:nvPr/>
              </p14:nvContentPartPr>
              <p14:xfrm>
                <a:off x="10624621" y="5502981"/>
                <a:ext cx="170640" cy="286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6820110-D857-D0EF-7775-85852FB7E1F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615640" y="5493970"/>
                  <a:ext cx="188243" cy="3045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044C65C-18C2-FB3F-33ED-3A44E9602597}"/>
                    </a:ext>
                  </a:extLst>
                </p14:cNvPr>
                <p14:cNvContentPartPr/>
                <p14:nvPr/>
              </p14:nvContentPartPr>
              <p14:xfrm>
                <a:off x="10798501" y="5633301"/>
                <a:ext cx="308520" cy="138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044C65C-18C2-FB3F-33ED-3A44E960259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89511" y="5624301"/>
                  <a:ext cx="326139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348FBDA-8A22-C868-3334-C2057F702648}"/>
                    </a:ext>
                  </a:extLst>
                </p14:cNvPr>
                <p14:cNvContentPartPr/>
                <p14:nvPr/>
              </p14:nvContentPartPr>
              <p14:xfrm>
                <a:off x="11141941" y="5426661"/>
                <a:ext cx="169920" cy="510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348FBDA-8A22-C868-3334-C2057F70264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32941" y="5417655"/>
                  <a:ext cx="187560" cy="5281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CBC9EE2-684A-5FD0-558F-A4D0B8E5F066}"/>
              </a:ext>
            </a:extLst>
          </p:cNvPr>
          <p:cNvGrpSpPr/>
          <p:nvPr/>
        </p:nvGrpSpPr>
        <p:grpSpPr>
          <a:xfrm>
            <a:off x="328621" y="4645821"/>
            <a:ext cx="1154880" cy="289080"/>
            <a:chOff x="328621" y="4645821"/>
            <a:chExt cx="115488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189A386-FFE6-F73E-12E7-8042EBC79CE1}"/>
                    </a:ext>
                  </a:extLst>
                </p14:cNvPr>
                <p14:cNvContentPartPr/>
                <p14:nvPr/>
              </p14:nvContentPartPr>
              <p14:xfrm>
                <a:off x="328621" y="4700901"/>
                <a:ext cx="182880" cy="234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189A386-FFE6-F73E-12E7-8042EBC79CE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19621" y="4691901"/>
                  <a:ext cx="200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8E5B0CF-1273-7DE7-EB09-2B5F2ABD2FAF}"/>
                    </a:ext>
                  </a:extLst>
                </p14:cNvPr>
                <p14:cNvContentPartPr/>
                <p14:nvPr/>
              </p14:nvContentPartPr>
              <p14:xfrm>
                <a:off x="427621" y="4801341"/>
                <a:ext cx="114480" cy="21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8E5B0CF-1273-7DE7-EB09-2B5F2ABD2FA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8621" y="4792341"/>
                  <a:ext cx="132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653A1B1-C5B0-0AC8-FE49-11DE2AAC43E7}"/>
                    </a:ext>
                  </a:extLst>
                </p14:cNvPr>
                <p14:cNvContentPartPr/>
                <p14:nvPr/>
              </p14:nvContentPartPr>
              <p14:xfrm>
                <a:off x="606901" y="4655901"/>
                <a:ext cx="50040" cy="232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653A1B1-C5B0-0AC8-FE49-11DE2AAC43E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7901" y="4646901"/>
                  <a:ext cx="67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DC4003E-847D-E59F-7113-CA37C2835CA9}"/>
                    </a:ext>
                  </a:extLst>
                </p14:cNvPr>
                <p14:cNvContentPartPr/>
                <p14:nvPr/>
              </p14:nvContentPartPr>
              <p14:xfrm>
                <a:off x="703021" y="4738701"/>
                <a:ext cx="195840" cy="143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DC4003E-847D-E59F-7113-CA37C2835CA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4021" y="4729701"/>
                  <a:ext cx="213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E56F7E-4F21-222C-E043-8FDDB5243B2B}"/>
                    </a:ext>
                  </a:extLst>
                </p14:cNvPr>
                <p14:cNvContentPartPr/>
                <p14:nvPr/>
              </p14:nvContentPartPr>
              <p14:xfrm>
                <a:off x="945661" y="4694781"/>
                <a:ext cx="229320" cy="146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E56F7E-4F21-222C-E043-8FDDB5243B2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36661" y="4685781"/>
                  <a:ext cx="246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2FF7238-A8A3-6272-EE9B-9631179FD567}"/>
                    </a:ext>
                  </a:extLst>
                </p14:cNvPr>
                <p14:cNvContentPartPr/>
                <p14:nvPr/>
              </p14:nvContentPartPr>
              <p14:xfrm>
                <a:off x="1196941" y="4645821"/>
                <a:ext cx="286560" cy="163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2FF7238-A8A3-6272-EE9B-9631179FD56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87941" y="4636821"/>
                  <a:ext cx="30420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583ECDD-395E-D04A-A9D0-1C831E3D3B02}"/>
                  </a:ext>
                </a:extLst>
              </p14:cNvPr>
              <p14:cNvContentPartPr/>
              <p14:nvPr/>
            </p14:nvContentPartPr>
            <p14:xfrm>
              <a:off x="147181" y="4542501"/>
              <a:ext cx="95040" cy="4518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583ECDD-395E-D04A-A9D0-1C831E3D3B02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38181" y="4533501"/>
                <a:ext cx="11268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302BD82C-7B68-BAD2-54A9-35C917CBA408}"/>
                  </a:ext>
                </a:extLst>
              </p14:cNvPr>
              <p14:cNvContentPartPr/>
              <p14:nvPr/>
            </p14:nvContentPartPr>
            <p14:xfrm>
              <a:off x="1447501" y="4485621"/>
              <a:ext cx="302040" cy="5083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302BD82C-7B68-BAD2-54A9-35C917CBA408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438490" y="4476621"/>
                <a:ext cx="319701" cy="52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7B22FD4-7693-D796-81AE-3CDCE06CE682}"/>
              </a:ext>
            </a:extLst>
          </p:cNvPr>
          <p:cNvGrpSpPr/>
          <p:nvPr/>
        </p:nvGrpSpPr>
        <p:grpSpPr>
          <a:xfrm>
            <a:off x="380821" y="6197061"/>
            <a:ext cx="1641960" cy="399600"/>
            <a:chOff x="380821" y="6197061"/>
            <a:chExt cx="16419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B2BE83A-F59F-4CF2-7D7B-68701FA6233B}"/>
                    </a:ext>
                  </a:extLst>
                </p14:cNvPr>
                <p14:cNvContentPartPr/>
                <p14:nvPr/>
              </p14:nvContentPartPr>
              <p14:xfrm>
                <a:off x="380821" y="6197061"/>
                <a:ext cx="223200" cy="368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B2BE83A-F59F-4CF2-7D7B-68701FA6233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1821" y="6188061"/>
                  <a:ext cx="2408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026F07A-75EE-158E-C619-B779CBB501C5}"/>
                    </a:ext>
                  </a:extLst>
                </p14:cNvPr>
                <p14:cNvContentPartPr/>
                <p14:nvPr/>
              </p14:nvContentPartPr>
              <p14:xfrm>
                <a:off x="715981" y="6419181"/>
                <a:ext cx="99720" cy="117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026F07A-75EE-158E-C619-B779CBB501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06981" y="6410153"/>
                  <a:ext cx="117360" cy="135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87DEE4F-7B1E-2EB4-573C-728AA0DB3C3C}"/>
                    </a:ext>
                  </a:extLst>
                </p14:cNvPr>
                <p14:cNvContentPartPr/>
                <p14:nvPr/>
              </p14:nvContentPartPr>
              <p14:xfrm>
                <a:off x="902821" y="6420261"/>
                <a:ext cx="289440" cy="127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87DEE4F-7B1E-2EB4-573C-728AA0DB3C3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93821" y="6411261"/>
                  <a:ext cx="307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A1DA16E-3FC8-649C-9181-936477F412BA}"/>
                    </a:ext>
                  </a:extLst>
                </p14:cNvPr>
                <p14:cNvContentPartPr/>
                <p14:nvPr/>
              </p14:nvContentPartPr>
              <p14:xfrm>
                <a:off x="1253461" y="6393981"/>
                <a:ext cx="221760" cy="141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A1DA16E-3FC8-649C-9181-936477F412B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244461" y="6384981"/>
                  <a:ext cx="239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882C988-C632-A709-038E-60FF25751B71}"/>
                    </a:ext>
                  </a:extLst>
                </p14:cNvPr>
                <p14:cNvContentPartPr/>
                <p14:nvPr/>
              </p14:nvContentPartPr>
              <p14:xfrm>
                <a:off x="1605541" y="6223341"/>
                <a:ext cx="78840" cy="320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882C988-C632-A709-038E-60FF25751B7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96541" y="6214341"/>
                  <a:ext cx="964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35A625F-48C7-8264-83B0-9E5E8149FF43}"/>
                    </a:ext>
                  </a:extLst>
                </p14:cNvPr>
                <p14:cNvContentPartPr/>
                <p14:nvPr/>
              </p14:nvContentPartPr>
              <p14:xfrm>
                <a:off x="1896781" y="6364461"/>
                <a:ext cx="49320" cy="42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35A625F-48C7-8264-83B0-9E5E8149FF4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887781" y="6355461"/>
                  <a:ext cx="66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FB95BFC-6B64-2A64-2BD2-AF0843CBDD3D}"/>
                    </a:ext>
                  </a:extLst>
                </p14:cNvPr>
                <p14:cNvContentPartPr/>
                <p14:nvPr/>
              </p14:nvContentPartPr>
              <p14:xfrm>
                <a:off x="1975621" y="6518541"/>
                <a:ext cx="47160" cy="78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FB95BFC-6B64-2A64-2BD2-AF0843CBDD3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966621" y="6509541"/>
                  <a:ext cx="6480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038ABF5B-FEF4-D0BC-0339-47C2A978FCB4}"/>
              </a:ext>
            </a:extLst>
          </p:cNvPr>
          <p:cNvGrpSpPr/>
          <p:nvPr/>
        </p:nvGrpSpPr>
        <p:grpSpPr>
          <a:xfrm>
            <a:off x="2677261" y="5848221"/>
            <a:ext cx="2316240" cy="924840"/>
            <a:chOff x="2677261" y="5848221"/>
            <a:chExt cx="2316240" cy="9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8DDA161-0E60-AE56-FB5E-8EAC48243420}"/>
                    </a:ext>
                  </a:extLst>
                </p14:cNvPr>
                <p14:cNvContentPartPr/>
                <p14:nvPr/>
              </p14:nvContentPartPr>
              <p14:xfrm>
                <a:off x="2677261" y="6166101"/>
                <a:ext cx="27720" cy="191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8DDA161-0E60-AE56-FB5E-8EAC4824342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668143" y="6157101"/>
                  <a:ext cx="45592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8EE3ACD-7479-28F7-FEE5-58243BA932DE}"/>
                    </a:ext>
                  </a:extLst>
                </p14:cNvPr>
                <p14:cNvContentPartPr/>
                <p14:nvPr/>
              </p14:nvContentPartPr>
              <p14:xfrm>
                <a:off x="2815141" y="6115701"/>
                <a:ext cx="42840" cy="242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8EE3ACD-7479-28F7-FEE5-58243BA932D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806141" y="6106701"/>
                  <a:ext cx="60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71D92B0-0641-0199-5765-57C22ABFE813}"/>
                    </a:ext>
                  </a:extLst>
                </p14:cNvPr>
                <p14:cNvContentPartPr/>
                <p14:nvPr/>
              </p14:nvContentPartPr>
              <p14:xfrm>
                <a:off x="2720461" y="6170421"/>
                <a:ext cx="319320" cy="146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71D92B0-0641-0199-5765-57C22ABFE81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711461" y="6161421"/>
                  <a:ext cx="336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07CF40F-B1CD-DB2B-0612-438B654EDB0E}"/>
                    </a:ext>
                  </a:extLst>
                </p14:cNvPr>
                <p14:cNvContentPartPr/>
                <p14:nvPr/>
              </p14:nvContentPartPr>
              <p14:xfrm>
                <a:off x="3156781" y="6242061"/>
                <a:ext cx="347040" cy="285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07CF40F-B1CD-DB2B-0612-438B654EDB0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147781" y="6233050"/>
                  <a:ext cx="364680" cy="303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D1B131B-A3C3-3E13-2106-44BE4B2A56B8}"/>
                    </a:ext>
                  </a:extLst>
                </p14:cNvPr>
                <p14:cNvContentPartPr/>
                <p14:nvPr/>
              </p14:nvContentPartPr>
              <p14:xfrm>
                <a:off x="3503101" y="6333501"/>
                <a:ext cx="370440" cy="191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D1B131B-A3C3-3E13-2106-44BE4B2A56B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94101" y="6324501"/>
                  <a:ext cx="388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20F96E8-EC28-CF29-4310-ABAA14090ADE}"/>
                    </a:ext>
                  </a:extLst>
                </p14:cNvPr>
                <p14:cNvContentPartPr/>
                <p14:nvPr/>
              </p14:nvContentPartPr>
              <p14:xfrm>
                <a:off x="3858781" y="6320541"/>
                <a:ext cx="430200" cy="1526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20F96E8-EC28-CF29-4310-ABAA14090AD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849781" y="6311562"/>
                  <a:ext cx="447840" cy="170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79DB349-9763-89EF-048E-1C000C55EE68}"/>
                    </a:ext>
                  </a:extLst>
                </p14:cNvPr>
                <p14:cNvContentPartPr/>
                <p14:nvPr/>
              </p14:nvContentPartPr>
              <p14:xfrm>
                <a:off x="3842221" y="6148101"/>
                <a:ext cx="36360" cy="161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79DB349-9763-89EF-048E-1C000C55EE6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33131" y="6139101"/>
                  <a:ext cx="54176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B961693-DA12-52C0-9715-7FC9621AC6DD}"/>
                    </a:ext>
                  </a:extLst>
                </p14:cNvPr>
                <p14:cNvContentPartPr/>
                <p14:nvPr/>
              </p14:nvContentPartPr>
              <p14:xfrm>
                <a:off x="3811981" y="5938221"/>
                <a:ext cx="83160" cy="108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B961693-DA12-52C0-9715-7FC9621AC6D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02981" y="5929191"/>
                  <a:ext cx="100800" cy="126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D0FD561-C668-3A31-F2EC-FD5DAC55CA09}"/>
                    </a:ext>
                  </a:extLst>
                </p14:cNvPr>
                <p14:cNvContentPartPr/>
                <p14:nvPr/>
              </p14:nvContentPartPr>
              <p14:xfrm>
                <a:off x="3961021" y="5926701"/>
                <a:ext cx="38520" cy="125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D0FD561-C668-3A31-F2EC-FD5DAC55CA0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952021" y="5917727"/>
                  <a:ext cx="56160" cy="142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8179ED3-4E3D-5612-F8CD-38E8650B0A01}"/>
                    </a:ext>
                  </a:extLst>
                </p14:cNvPr>
                <p14:cNvContentPartPr/>
                <p14:nvPr/>
              </p14:nvContentPartPr>
              <p14:xfrm>
                <a:off x="4005661" y="5879901"/>
                <a:ext cx="94320" cy="1447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8179ED3-4E3D-5612-F8CD-38E8650B0A0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996661" y="5870901"/>
                  <a:ext cx="111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57F05D6-86FC-53E7-BBC6-C659448B30DB}"/>
                    </a:ext>
                  </a:extLst>
                </p14:cNvPr>
                <p14:cNvContentPartPr/>
                <p14:nvPr/>
              </p14:nvContentPartPr>
              <p14:xfrm>
                <a:off x="3657181" y="5945421"/>
                <a:ext cx="117720" cy="6458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57F05D6-86FC-53E7-BBC6-C659448B30D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48181" y="5936421"/>
                  <a:ext cx="13536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0E726E6-A49D-9176-23A2-6E70B5F5233B}"/>
                    </a:ext>
                  </a:extLst>
                </p14:cNvPr>
                <p14:cNvContentPartPr/>
                <p14:nvPr/>
              </p14:nvContentPartPr>
              <p14:xfrm>
                <a:off x="4132741" y="5848221"/>
                <a:ext cx="70560" cy="703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0E726E6-A49D-9176-23A2-6E70B5F5233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123741" y="5839221"/>
                  <a:ext cx="8820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BB79D00-2A1A-1115-A26B-1369A0C96657}"/>
                    </a:ext>
                  </a:extLst>
                </p14:cNvPr>
                <p14:cNvContentPartPr/>
                <p14:nvPr/>
              </p14:nvContentPartPr>
              <p14:xfrm>
                <a:off x="4201501" y="6426021"/>
                <a:ext cx="317160" cy="792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BB79D00-2A1A-1115-A26B-1369A0C9665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192501" y="6417021"/>
                  <a:ext cx="334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83D3C46-F0FF-82B5-1760-CB2AC6082B77}"/>
                    </a:ext>
                  </a:extLst>
                </p14:cNvPr>
                <p14:cNvContentPartPr/>
                <p14:nvPr/>
              </p14:nvContentPartPr>
              <p14:xfrm>
                <a:off x="4520821" y="6125781"/>
                <a:ext cx="210960" cy="3618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83D3C46-F0FF-82B5-1760-CB2AC6082B7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511821" y="6116790"/>
                  <a:ext cx="228600" cy="379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41FA0AA-776D-7FAC-63C0-76A0718C3903}"/>
                    </a:ext>
                  </a:extLst>
                </p14:cNvPr>
                <p14:cNvContentPartPr/>
                <p14:nvPr/>
              </p14:nvContentPartPr>
              <p14:xfrm>
                <a:off x="4468261" y="6523941"/>
                <a:ext cx="42840" cy="113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41FA0AA-776D-7FAC-63C0-76A0718C390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459261" y="6514969"/>
                  <a:ext cx="60480" cy="131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333F44D-D9FF-9BDD-E15F-3020D01EDBC2}"/>
                    </a:ext>
                  </a:extLst>
                </p14:cNvPr>
                <p14:cNvContentPartPr/>
                <p14:nvPr/>
              </p14:nvContentPartPr>
              <p14:xfrm>
                <a:off x="4587421" y="6457701"/>
                <a:ext cx="43560" cy="1382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333F44D-D9FF-9BDD-E15F-3020D01EDBC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78421" y="6448701"/>
                  <a:ext cx="61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3BB68F3-6CF6-4D21-F5BE-D755B706A6E1}"/>
                    </a:ext>
                  </a:extLst>
                </p14:cNvPr>
                <p14:cNvContentPartPr/>
                <p14:nvPr/>
              </p14:nvContentPartPr>
              <p14:xfrm>
                <a:off x="4574821" y="6635901"/>
                <a:ext cx="108360" cy="1371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3BB68F3-6CF6-4D21-F5BE-D755B706A6E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565821" y="6626877"/>
                  <a:ext cx="126000" cy="154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A23E3A9-AAF7-4E3B-5903-6A71F85C3B19}"/>
                    </a:ext>
                  </a:extLst>
                </p14:cNvPr>
                <p14:cNvContentPartPr/>
                <p14:nvPr/>
              </p14:nvContentPartPr>
              <p14:xfrm>
                <a:off x="4828981" y="6040821"/>
                <a:ext cx="27000" cy="164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A23E3A9-AAF7-4E3B-5903-6A71F85C3B1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819859" y="6031821"/>
                  <a:ext cx="44878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53B0B4C-B994-38CB-3F4F-411BA84B38F8}"/>
                    </a:ext>
                  </a:extLst>
                </p14:cNvPr>
                <p14:cNvContentPartPr/>
                <p14:nvPr/>
              </p14:nvContentPartPr>
              <p14:xfrm>
                <a:off x="4905301" y="6038661"/>
                <a:ext cx="88200" cy="128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53B0B4C-B994-38CB-3F4F-411BA84B38F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896301" y="6029661"/>
                  <a:ext cx="105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85EE355-04B4-C7B4-E82F-6118F2572EF9}"/>
                    </a:ext>
                  </a:extLst>
                </p14:cNvPr>
                <p14:cNvContentPartPr/>
                <p14:nvPr/>
              </p14:nvContentPartPr>
              <p14:xfrm>
                <a:off x="4242181" y="6571821"/>
                <a:ext cx="108720" cy="709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85EE355-04B4-C7B4-E82F-6118F2572EF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233181" y="6562866"/>
                  <a:ext cx="126360" cy="884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750E5A0A-990B-7517-F4A9-9DC3B9013E9A}"/>
              </a:ext>
            </a:extLst>
          </p:cNvPr>
          <p:cNvGrpSpPr/>
          <p:nvPr/>
        </p:nvGrpSpPr>
        <p:grpSpPr>
          <a:xfrm>
            <a:off x="5924461" y="5081421"/>
            <a:ext cx="3115080" cy="1689480"/>
            <a:chOff x="5924461" y="5081421"/>
            <a:chExt cx="3115080" cy="16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DBCB81B-F97C-0B36-7EC4-B1E954B851A4}"/>
                    </a:ext>
                  </a:extLst>
                </p14:cNvPr>
                <p14:cNvContentPartPr/>
                <p14:nvPr/>
              </p14:nvContentPartPr>
              <p14:xfrm>
                <a:off x="6414421" y="5484261"/>
                <a:ext cx="162720" cy="2052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DBCB81B-F97C-0B36-7EC4-B1E954B851A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405421" y="5475261"/>
                  <a:ext cx="180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F9F2986-B50D-518C-B09F-7124AFF28AEE}"/>
                    </a:ext>
                  </a:extLst>
                </p14:cNvPr>
                <p14:cNvContentPartPr/>
                <p14:nvPr/>
              </p14:nvContentPartPr>
              <p14:xfrm>
                <a:off x="6563461" y="5557701"/>
                <a:ext cx="140400" cy="1051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F9F2986-B50D-518C-B09F-7124AFF28AE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554438" y="5548670"/>
                  <a:ext cx="158085" cy="122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6A22F79-991A-B0A9-1BC0-C38F710230CA}"/>
                    </a:ext>
                  </a:extLst>
                </p14:cNvPr>
                <p14:cNvContentPartPr/>
                <p14:nvPr/>
              </p14:nvContentPartPr>
              <p14:xfrm>
                <a:off x="6753541" y="5529981"/>
                <a:ext cx="164160" cy="1170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6A22F79-991A-B0A9-1BC0-C38F710230C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744541" y="5520981"/>
                  <a:ext cx="181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81686D0-5CEF-D362-CE14-7858D580D902}"/>
                    </a:ext>
                  </a:extLst>
                </p14:cNvPr>
                <p14:cNvContentPartPr/>
                <p14:nvPr/>
              </p14:nvContentPartPr>
              <p14:xfrm>
                <a:off x="7316581" y="5420181"/>
                <a:ext cx="45720" cy="2059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81686D0-5CEF-D362-CE14-7858D580D90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307581" y="5411181"/>
                  <a:ext cx="63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0095FEA-B287-3DF1-818E-4E7FC1323D01}"/>
                    </a:ext>
                  </a:extLst>
                </p14:cNvPr>
                <p14:cNvContentPartPr/>
                <p14:nvPr/>
              </p14:nvContentPartPr>
              <p14:xfrm>
                <a:off x="7383181" y="5544381"/>
                <a:ext cx="6840" cy="11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0095FEA-B287-3DF1-818E-4E7FC1323D0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374181" y="5535381"/>
                  <a:ext cx="2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1C0EFC9-4708-3214-2949-FE4F2F91F315}"/>
                    </a:ext>
                  </a:extLst>
                </p14:cNvPr>
                <p14:cNvContentPartPr/>
                <p14:nvPr/>
              </p14:nvContentPartPr>
              <p14:xfrm>
                <a:off x="7442581" y="5543661"/>
                <a:ext cx="2160" cy="450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1C0EFC9-4708-3214-2949-FE4F2F91F31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431781" y="5534661"/>
                  <a:ext cx="23328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E36B464-3FE9-2698-75A9-023BE277AA78}"/>
                    </a:ext>
                  </a:extLst>
                </p14:cNvPr>
                <p14:cNvContentPartPr/>
                <p14:nvPr/>
              </p14:nvContentPartPr>
              <p14:xfrm>
                <a:off x="7424941" y="5463741"/>
                <a:ext cx="2520" cy="212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E36B464-3FE9-2698-75A9-023BE277AA7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415941" y="5454741"/>
                  <a:ext cx="20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9753DA3-3441-704A-079E-C894742ED0B3}"/>
                    </a:ext>
                  </a:extLst>
                </p14:cNvPr>
                <p14:cNvContentPartPr/>
                <p14:nvPr/>
              </p14:nvContentPartPr>
              <p14:xfrm>
                <a:off x="7504141" y="5507661"/>
                <a:ext cx="100080" cy="99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9753DA3-3441-704A-079E-C894742ED0B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495173" y="5498661"/>
                  <a:ext cx="117657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523FA46-2503-6C81-55A1-8E98D83EA63F}"/>
                    </a:ext>
                  </a:extLst>
                </p14:cNvPr>
                <p14:cNvContentPartPr/>
                <p14:nvPr/>
              </p14:nvContentPartPr>
              <p14:xfrm>
                <a:off x="7652101" y="5457981"/>
                <a:ext cx="107280" cy="114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523FA46-2503-6C81-55A1-8E98D83EA63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643131" y="5448981"/>
                  <a:ext cx="124861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6C9B074-34C4-F650-8099-876CEFB75944}"/>
                    </a:ext>
                  </a:extLst>
                </p14:cNvPr>
                <p14:cNvContentPartPr/>
                <p14:nvPr/>
              </p14:nvContentPartPr>
              <p14:xfrm>
                <a:off x="6225061" y="5938221"/>
                <a:ext cx="46800" cy="2224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6C9B074-34C4-F650-8099-876CEFB7594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216061" y="5929221"/>
                  <a:ext cx="64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4402DAA-3C45-49F1-0EDA-27CAB0407DA8}"/>
                    </a:ext>
                  </a:extLst>
                </p14:cNvPr>
                <p14:cNvContentPartPr/>
                <p14:nvPr/>
              </p14:nvContentPartPr>
              <p14:xfrm>
                <a:off x="6233701" y="6049821"/>
                <a:ext cx="160560" cy="856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4402DAA-3C45-49F1-0EDA-27CAB0407DA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224701" y="6040821"/>
                  <a:ext cx="178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224A584-3514-F14A-8B85-64D452F7E077}"/>
                    </a:ext>
                  </a:extLst>
                </p14:cNvPr>
                <p14:cNvContentPartPr/>
                <p14:nvPr/>
              </p14:nvContentPartPr>
              <p14:xfrm>
                <a:off x="6458341" y="6089781"/>
                <a:ext cx="59400" cy="1159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224A584-3514-F14A-8B85-64D452F7E07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449341" y="6080781"/>
                  <a:ext cx="77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C7B62A6B-8DCB-4EA6-B08D-B35AF9FC4FBF}"/>
                    </a:ext>
                  </a:extLst>
                </p14:cNvPr>
                <p14:cNvContentPartPr/>
                <p14:nvPr/>
              </p14:nvContentPartPr>
              <p14:xfrm>
                <a:off x="6560941" y="6073221"/>
                <a:ext cx="78840" cy="712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C7B62A6B-8DCB-4EA6-B08D-B35AF9FC4FB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551941" y="6064221"/>
                  <a:ext cx="96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41F41BD-2076-D982-C078-C9709FF3A077}"/>
                    </a:ext>
                  </a:extLst>
                </p14:cNvPr>
                <p14:cNvContentPartPr/>
                <p14:nvPr/>
              </p14:nvContentPartPr>
              <p14:xfrm>
                <a:off x="6725101" y="5969901"/>
                <a:ext cx="62640" cy="1684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41F41BD-2076-D982-C078-C9709FF3A07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716101" y="5960901"/>
                  <a:ext cx="80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EAD5FDF-8186-E987-3E3B-84212C791BD3}"/>
                    </a:ext>
                  </a:extLst>
                </p14:cNvPr>
                <p14:cNvContentPartPr/>
                <p14:nvPr/>
              </p14:nvContentPartPr>
              <p14:xfrm>
                <a:off x="6806821" y="5992221"/>
                <a:ext cx="212400" cy="1418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EAD5FDF-8186-E987-3E3B-84212C791BD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797821" y="5983221"/>
                  <a:ext cx="230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C91537A-0929-0417-C494-DBE4D0F0CC11}"/>
                    </a:ext>
                  </a:extLst>
                </p14:cNvPr>
                <p14:cNvContentPartPr/>
                <p14:nvPr/>
              </p14:nvContentPartPr>
              <p14:xfrm>
                <a:off x="7083661" y="6018501"/>
                <a:ext cx="93240" cy="1447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C91537A-0929-0417-C494-DBE4D0F0CC1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074661" y="6009501"/>
                  <a:ext cx="110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9FA9E5B4-3416-BCF0-9A9C-378B28D3F77B}"/>
                    </a:ext>
                  </a:extLst>
                </p14:cNvPr>
                <p14:cNvContentPartPr/>
                <p14:nvPr/>
              </p14:nvContentPartPr>
              <p14:xfrm>
                <a:off x="8060341" y="5474541"/>
                <a:ext cx="235800" cy="108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9FA9E5B4-3416-BCF0-9A9C-378B28D3F77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51341" y="5465541"/>
                  <a:ext cx="253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8CA9855-7C64-1DF2-7A0C-49C152E4D3FE}"/>
                    </a:ext>
                  </a:extLst>
                </p14:cNvPr>
                <p14:cNvContentPartPr/>
                <p14:nvPr/>
              </p14:nvContentPartPr>
              <p14:xfrm>
                <a:off x="8346181" y="5446461"/>
                <a:ext cx="83880" cy="759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8CA9855-7C64-1DF2-7A0C-49C152E4D3F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337142" y="5437418"/>
                  <a:ext cx="101596" cy="93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18B801D-B25F-AA01-FDD1-E2FA06B66ED6}"/>
                    </a:ext>
                  </a:extLst>
                </p14:cNvPr>
                <p14:cNvContentPartPr/>
                <p14:nvPr/>
              </p14:nvContentPartPr>
              <p14:xfrm>
                <a:off x="8485861" y="5448621"/>
                <a:ext cx="13320" cy="954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18B801D-B25F-AA01-FDD1-E2FA06B66ED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476861" y="5439587"/>
                  <a:ext cx="30960" cy="113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A34556D-6236-F2FD-031C-894F6D395FE1}"/>
                    </a:ext>
                  </a:extLst>
                </p14:cNvPr>
                <p14:cNvContentPartPr/>
                <p14:nvPr/>
              </p14:nvContentPartPr>
              <p14:xfrm>
                <a:off x="8472901" y="5458701"/>
                <a:ext cx="69480" cy="2131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A34556D-6236-F2FD-031C-894F6D395FE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463901" y="5449701"/>
                  <a:ext cx="87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11A8C6E-14F1-82CE-73C0-F160DE9E4803}"/>
                    </a:ext>
                  </a:extLst>
                </p14:cNvPr>
                <p14:cNvContentPartPr/>
                <p14:nvPr/>
              </p14:nvContentPartPr>
              <p14:xfrm>
                <a:off x="7394701" y="6076821"/>
                <a:ext cx="118080" cy="72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11A8C6E-14F1-82CE-73C0-F160DE9E480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385701" y="6067821"/>
                  <a:ext cx="135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4E88792-B419-483F-CE09-45C37B0ED3F6}"/>
                    </a:ext>
                  </a:extLst>
                </p14:cNvPr>
                <p14:cNvContentPartPr/>
                <p14:nvPr/>
              </p14:nvContentPartPr>
              <p14:xfrm>
                <a:off x="7764061" y="6003741"/>
                <a:ext cx="105120" cy="1922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4E88792-B419-483F-CE09-45C37B0ED3F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755061" y="5994741"/>
                  <a:ext cx="122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F005093-EEA2-6100-9FB8-7BDCB798E22A}"/>
                    </a:ext>
                  </a:extLst>
                </p14:cNvPr>
                <p14:cNvContentPartPr/>
                <p14:nvPr/>
              </p14:nvContentPartPr>
              <p14:xfrm>
                <a:off x="7920661" y="5953341"/>
                <a:ext cx="111960" cy="1224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F005093-EEA2-6100-9FB8-7BDCB798E22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911632" y="5944367"/>
                  <a:ext cx="129657" cy="139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123AD67-AC54-8042-887D-E1E7DA763E46}"/>
                    </a:ext>
                  </a:extLst>
                </p14:cNvPr>
                <p14:cNvContentPartPr/>
                <p14:nvPr/>
              </p14:nvContentPartPr>
              <p14:xfrm>
                <a:off x="8072581" y="5982141"/>
                <a:ext cx="28800" cy="1454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123AD67-AC54-8042-887D-E1E7DA763E4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63581" y="5973141"/>
                  <a:ext cx="46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C2001FA-B78A-B3EE-579B-A3EE09584E43}"/>
                    </a:ext>
                  </a:extLst>
                </p14:cNvPr>
                <p14:cNvContentPartPr/>
                <p14:nvPr/>
              </p14:nvContentPartPr>
              <p14:xfrm>
                <a:off x="8092021" y="6007341"/>
                <a:ext cx="87480" cy="2340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C2001FA-B78A-B3EE-579B-A3EE09584E4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083021" y="5998341"/>
                  <a:ext cx="105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EF31A66-2EBB-B965-B928-A954766F424A}"/>
                    </a:ext>
                  </a:extLst>
                </p14:cNvPr>
                <p14:cNvContentPartPr/>
                <p14:nvPr/>
              </p14:nvContentPartPr>
              <p14:xfrm>
                <a:off x="7686301" y="6328821"/>
                <a:ext cx="112680" cy="1666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EF31A66-2EBB-B965-B928-A954766F424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677301" y="6319821"/>
                  <a:ext cx="130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4B61A0F-FA07-97BB-0FA2-4D288A64B548}"/>
                    </a:ext>
                  </a:extLst>
                </p14:cNvPr>
                <p14:cNvContentPartPr/>
                <p14:nvPr/>
              </p14:nvContentPartPr>
              <p14:xfrm>
                <a:off x="7845061" y="6397941"/>
                <a:ext cx="84600" cy="766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4B61A0F-FA07-97BB-0FA2-4D288A64B54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836061" y="6388941"/>
                  <a:ext cx="102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778E903-10BF-F8F1-ACCC-AB36FFA5DC78}"/>
                    </a:ext>
                  </a:extLst>
                </p14:cNvPr>
                <p14:cNvContentPartPr/>
                <p14:nvPr/>
              </p14:nvContentPartPr>
              <p14:xfrm>
                <a:off x="7973581" y="6384621"/>
                <a:ext cx="27360" cy="680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778E903-10BF-F8F1-ACCC-AB36FFA5DC7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964581" y="6375621"/>
                  <a:ext cx="45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40C1B74D-296C-7574-844C-855FA6F96259}"/>
                    </a:ext>
                  </a:extLst>
                </p14:cNvPr>
                <p14:cNvContentPartPr/>
                <p14:nvPr/>
              </p14:nvContentPartPr>
              <p14:xfrm>
                <a:off x="8043061" y="6393981"/>
                <a:ext cx="33480" cy="572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40C1B74D-296C-7574-844C-855FA6F9625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034061" y="6384981"/>
                  <a:ext cx="51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4F1CBCB-EDDD-2EF2-8E72-1DD9B88A65EA}"/>
                    </a:ext>
                  </a:extLst>
                </p14:cNvPr>
                <p14:cNvContentPartPr/>
                <p14:nvPr/>
              </p14:nvContentPartPr>
              <p14:xfrm>
                <a:off x="8132341" y="6314781"/>
                <a:ext cx="154080" cy="1512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4F1CBCB-EDDD-2EF2-8E72-1DD9B88A65E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23341" y="6305781"/>
                  <a:ext cx="171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427DBE95-0C08-C49F-B4AB-F6051A61547F}"/>
                    </a:ext>
                  </a:extLst>
                </p14:cNvPr>
                <p14:cNvContentPartPr/>
                <p14:nvPr/>
              </p14:nvContentPartPr>
              <p14:xfrm>
                <a:off x="8328181" y="6361581"/>
                <a:ext cx="142560" cy="864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427DBE95-0C08-C49F-B4AB-F6051A61547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319181" y="6352581"/>
                  <a:ext cx="160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80DBE37-652B-E02F-FA2C-2E84AB6AD606}"/>
                    </a:ext>
                  </a:extLst>
                </p14:cNvPr>
                <p14:cNvContentPartPr/>
                <p14:nvPr/>
              </p14:nvContentPartPr>
              <p14:xfrm>
                <a:off x="8492341" y="6297501"/>
                <a:ext cx="69840" cy="1526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80DBE37-652B-E02F-FA2C-2E84AB6AD60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483341" y="6288501"/>
                  <a:ext cx="87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3EE52B4-355F-79B4-05F6-F50611DE5DF8}"/>
                    </a:ext>
                  </a:extLst>
                </p14:cNvPr>
                <p14:cNvContentPartPr/>
                <p14:nvPr/>
              </p14:nvContentPartPr>
              <p14:xfrm>
                <a:off x="8614381" y="6358701"/>
                <a:ext cx="94680" cy="795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3EE52B4-355F-79B4-05F6-F50611DE5DF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605381" y="6349701"/>
                  <a:ext cx="112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12F8CD5B-393A-2C99-15E3-1EB373E5A6BD}"/>
                    </a:ext>
                  </a:extLst>
                </p14:cNvPr>
                <p14:cNvContentPartPr/>
                <p14:nvPr/>
              </p14:nvContentPartPr>
              <p14:xfrm>
                <a:off x="8757661" y="6358701"/>
                <a:ext cx="41760" cy="1116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12F8CD5B-393A-2C99-15E3-1EB373E5A6B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748661" y="6349701"/>
                  <a:ext cx="59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F464481-382C-BC91-B5EF-1FB75F254E35}"/>
                    </a:ext>
                  </a:extLst>
                </p14:cNvPr>
                <p14:cNvContentPartPr/>
                <p14:nvPr/>
              </p14:nvContentPartPr>
              <p14:xfrm>
                <a:off x="8514301" y="6199941"/>
                <a:ext cx="78120" cy="175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F464481-382C-BC91-B5EF-1FB75F254E3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505301" y="6190941"/>
                  <a:ext cx="95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7140BDD-C22E-3B3B-C930-486EC8CF51E4}"/>
                    </a:ext>
                  </a:extLst>
                </p14:cNvPr>
                <p14:cNvContentPartPr/>
                <p14:nvPr/>
              </p14:nvContentPartPr>
              <p14:xfrm>
                <a:off x="8503141" y="6288141"/>
                <a:ext cx="24840" cy="356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7140BDD-C22E-3B3B-C930-486EC8CF51E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494141" y="6279049"/>
                  <a:ext cx="42480" cy="5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D77FE053-3728-FD09-5D46-1EBF421B51BC}"/>
                    </a:ext>
                  </a:extLst>
                </p14:cNvPr>
                <p14:cNvContentPartPr/>
                <p14:nvPr/>
              </p14:nvContentPartPr>
              <p14:xfrm>
                <a:off x="5959381" y="5324421"/>
                <a:ext cx="74520" cy="900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D77FE053-3728-FD09-5D46-1EBF421B51B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950424" y="5315421"/>
                  <a:ext cx="92075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7BE9688-15FE-CFA9-49E4-C4371B53748B}"/>
                    </a:ext>
                  </a:extLst>
                </p14:cNvPr>
                <p14:cNvContentPartPr/>
                <p14:nvPr/>
              </p14:nvContentPartPr>
              <p14:xfrm>
                <a:off x="5964421" y="5874141"/>
                <a:ext cx="193680" cy="4784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7BE9688-15FE-CFA9-49E4-C4371B53748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955421" y="5865134"/>
                  <a:ext cx="211320" cy="496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74BFF13-41AF-3498-E340-6AC742812EFC}"/>
                    </a:ext>
                  </a:extLst>
                </p14:cNvPr>
                <p14:cNvContentPartPr/>
                <p14:nvPr/>
              </p14:nvContentPartPr>
              <p14:xfrm>
                <a:off x="6532861" y="6497301"/>
                <a:ext cx="733320" cy="1922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74BFF13-41AF-3498-E340-6AC742812EF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523861" y="6488301"/>
                  <a:ext cx="750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A14266D-69FD-6A31-02F4-57DFF1B7C8A4}"/>
                    </a:ext>
                  </a:extLst>
                </p14:cNvPr>
                <p14:cNvContentPartPr/>
                <p14:nvPr/>
              </p14:nvContentPartPr>
              <p14:xfrm>
                <a:off x="7706821" y="6580101"/>
                <a:ext cx="1235880" cy="1908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A14266D-69FD-6A31-02F4-57DFF1B7C8A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697821" y="6571101"/>
                  <a:ext cx="1253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6DC30E5-7B4B-75CD-D143-1F7C9F270917}"/>
                    </a:ext>
                  </a:extLst>
                </p14:cNvPr>
                <p14:cNvContentPartPr/>
                <p14:nvPr/>
              </p14:nvContentPartPr>
              <p14:xfrm>
                <a:off x="8945581" y="5539341"/>
                <a:ext cx="93960" cy="6994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6DC30E5-7B4B-75CD-D143-1F7C9F27091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936546" y="5530346"/>
                  <a:ext cx="111668" cy="717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3B40534A-8210-B383-3CE0-8A76EBF6F5CC}"/>
                    </a:ext>
                  </a:extLst>
                </p14:cNvPr>
                <p14:cNvContentPartPr/>
                <p14:nvPr/>
              </p14:nvContentPartPr>
              <p14:xfrm>
                <a:off x="8571901" y="5248101"/>
                <a:ext cx="390600" cy="1404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3B40534A-8210-B383-3CE0-8A76EBF6F5C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562901" y="5239101"/>
                  <a:ext cx="408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BD19537-42A6-FD23-216C-4E3E5D34FE2F}"/>
                    </a:ext>
                  </a:extLst>
                </p14:cNvPr>
                <p14:cNvContentPartPr/>
                <p14:nvPr/>
              </p14:nvContentPartPr>
              <p14:xfrm>
                <a:off x="6874501" y="5081421"/>
                <a:ext cx="1435680" cy="723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BD19537-42A6-FD23-216C-4E3E5D34FE2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865501" y="5072376"/>
                  <a:ext cx="1453320" cy="90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823732F-1C65-7824-011B-0C3DA1F4F265}"/>
                    </a:ext>
                  </a:extLst>
                </p14:cNvPr>
                <p14:cNvContentPartPr/>
                <p14:nvPr/>
              </p14:nvContentPartPr>
              <p14:xfrm>
                <a:off x="5924461" y="5081421"/>
                <a:ext cx="567360" cy="421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823732F-1C65-7824-011B-0C3DA1F4F26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915461" y="5072421"/>
                  <a:ext cx="585000" cy="5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433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7498-535F-6834-9DB5-593CDE59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Fischer Projections									(5.7)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AC32CD-DBC4-4ACB-01A3-50FDAF4EFAF4}"/>
              </a:ext>
            </a:extLst>
          </p:cNvPr>
          <p:cNvGrpSpPr/>
          <p:nvPr/>
        </p:nvGrpSpPr>
        <p:grpSpPr>
          <a:xfrm>
            <a:off x="722178" y="1726389"/>
            <a:ext cx="1236240" cy="1167480"/>
            <a:chOff x="722178" y="1726389"/>
            <a:chExt cx="1236240" cy="11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2C39E21-00FD-67BE-40A5-1F5F64594E9E}"/>
                    </a:ext>
                  </a:extLst>
                </p14:cNvPr>
                <p14:cNvContentPartPr/>
                <p14:nvPr/>
              </p14:nvContentPartPr>
              <p14:xfrm>
                <a:off x="1251378" y="1726389"/>
                <a:ext cx="100800" cy="1167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2C39E21-00FD-67BE-40A5-1F5F64594E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42378" y="1717389"/>
                  <a:ext cx="118440" cy="11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4608C1-0597-D98C-3092-6F3C215CB846}"/>
                    </a:ext>
                  </a:extLst>
                </p14:cNvPr>
                <p14:cNvContentPartPr/>
                <p14:nvPr/>
              </p14:nvContentPartPr>
              <p14:xfrm>
                <a:off x="722178" y="2249109"/>
                <a:ext cx="1236240" cy="79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4608C1-0597-D98C-3092-6F3C215CB8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3178" y="2240109"/>
                  <a:ext cx="125388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7BC92C-FACF-33C7-A109-5C6F633919E9}"/>
                  </a:ext>
                </a:extLst>
              </p14:cNvPr>
              <p14:cNvContentPartPr/>
              <p14:nvPr/>
            </p14:nvContentPartPr>
            <p14:xfrm>
              <a:off x="2174778" y="2149389"/>
              <a:ext cx="169560" cy="174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7BC92C-FACF-33C7-A109-5C6F633919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5778" y="2140389"/>
                <a:ext cx="18720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F71B291-512E-454D-C5B7-8645D17E76F8}"/>
              </a:ext>
            </a:extLst>
          </p:cNvPr>
          <p:cNvGrpSpPr/>
          <p:nvPr/>
        </p:nvGrpSpPr>
        <p:grpSpPr>
          <a:xfrm>
            <a:off x="2449098" y="2080989"/>
            <a:ext cx="164160" cy="276840"/>
            <a:chOff x="2449098" y="2080989"/>
            <a:chExt cx="1641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4202E4-7902-3A6A-EF48-1C8F4CB37D90}"/>
                    </a:ext>
                  </a:extLst>
                </p14:cNvPr>
                <p14:cNvContentPartPr/>
                <p14:nvPr/>
              </p14:nvContentPartPr>
              <p14:xfrm>
                <a:off x="2449098" y="2137869"/>
                <a:ext cx="40320" cy="197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4202E4-7902-3A6A-EF48-1C8F4CB37D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0098" y="2128869"/>
                  <a:ext cx="57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7E2C7C-9AE7-C4EA-028E-FC3C5B6CEFE3}"/>
                    </a:ext>
                  </a:extLst>
                </p14:cNvPr>
                <p14:cNvContentPartPr/>
                <p14:nvPr/>
              </p14:nvContentPartPr>
              <p14:xfrm>
                <a:off x="2548458" y="2080989"/>
                <a:ext cx="64800" cy="276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7E2C7C-9AE7-C4EA-028E-FC3C5B6CEF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39508" y="2071977"/>
                  <a:ext cx="82343" cy="29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E65ED40-415F-D353-5EAA-F9675CB42F31}"/>
                    </a:ext>
                  </a:extLst>
                </p14:cNvPr>
                <p14:cNvContentPartPr/>
                <p14:nvPr/>
              </p14:nvContentPartPr>
              <p14:xfrm>
                <a:off x="2485458" y="2233629"/>
                <a:ext cx="90720" cy="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E65ED40-415F-D353-5EAA-F9675CB42F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6422" y="2224629"/>
                  <a:ext cx="10843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AAE21E-5963-CE08-991D-177118E00795}"/>
              </a:ext>
            </a:extLst>
          </p:cNvPr>
          <p:cNvGrpSpPr/>
          <p:nvPr/>
        </p:nvGrpSpPr>
        <p:grpSpPr>
          <a:xfrm>
            <a:off x="370458" y="2172069"/>
            <a:ext cx="144360" cy="307080"/>
            <a:chOff x="370458" y="2172069"/>
            <a:chExt cx="14436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A481EB2-A4A7-613B-EA95-1C460005F415}"/>
                    </a:ext>
                  </a:extLst>
                </p14:cNvPr>
                <p14:cNvContentPartPr/>
                <p14:nvPr/>
              </p14:nvContentPartPr>
              <p14:xfrm>
                <a:off x="370458" y="2196549"/>
                <a:ext cx="22680" cy="282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A481EB2-A4A7-613B-EA95-1C460005F4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1458" y="2187549"/>
                  <a:ext cx="403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3CD6866-0432-28A9-E60C-B937FF80C8D2}"/>
                    </a:ext>
                  </a:extLst>
                </p14:cNvPr>
                <p14:cNvContentPartPr/>
                <p14:nvPr/>
              </p14:nvContentPartPr>
              <p14:xfrm>
                <a:off x="449298" y="2172069"/>
                <a:ext cx="65520" cy="274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3CD6866-0432-28A9-E60C-B937FF80C8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0298" y="2163069"/>
                  <a:ext cx="83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126FC9-9AB7-83E3-8198-C902915D4347}"/>
                    </a:ext>
                  </a:extLst>
                </p14:cNvPr>
                <p14:cNvContentPartPr/>
                <p14:nvPr/>
              </p14:nvContentPartPr>
              <p14:xfrm>
                <a:off x="380538" y="2350269"/>
                <a:ext cx="119880" cy="1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126FC9-9AB7-83E3-8198-C902915D43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538" y="2341269"/>
                  <a:ext cx="137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19A002-2721-5438-C906-3C76A42A0200}"/>
              </a:ext>
            </a:extLst>
          </p:cNvPr>
          <p:cNvGrpSpPr/>
          <p:nvPr/>
        </p:nvGrpSpPr>
        <p:grpSpPr>
          <a:xfrm>
            <a:off x="1366218" y="1084149"/>
            <a:ext cx="474840" cy="375840"/>
            <a:chOff x="1366218" y="1084149"/>
            <a:chExt cx="4748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F0A82F4-3067-6342-DF9D-A3E38493EF80}"/>
                    </a:ext>
                  </a:extLst>
                </p14:cNvPr>
                <p14:cNvContentPartPr/>
                <p14:nvPr/>
              </p14:nvContentPartPr>
              <p14:xfrm>
                <a:off x="1366218" y="1292589"/>
                <a:ext cx="178200" cy="167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F0A82F4-3067-6342-DF9D-A3E38493EF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57218" y="1283589"/>
                  <a:ext cx="195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C1D10D-9D2E-3477-90A1-CA41F62A9C0C}"/>
                    </a:ext>
                  </a:extLst>
                </p14:cNvPr>
                <p14:cNvContentPartPr/>
                <p14:nvPr/>
              </p14:nvContentPartPr>
              <p14:xfrm>
                <a:off x="1621098" y="1135989"/>
                <a:ext cx="122400" cy="18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C1D10D-9D2E-3477-90A1-CA41F62A9C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2098" y="1126989"/>
                  <a:ext cx="140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3B9B54-D54D-E35F-FE89-103ABB3C60C6}"/>
                    </a:ext>
                  </a:extLst>
                </p14:cNvPr>
                <p14:cNvContentPartPr/>
                <p14:nvPr/>
              </p14:nvContentPartPr>
              <p14:xfrm>
                <a:off x="1721178" y="1084149"/>
                <a:ext cx="119880" cy="165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3B9B54-D54D-E35F-FE89-103ABB3C60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12178" y="1075149"/>
                  <a:ext cx="137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7CDBF3-DF06-4EFA-3ABE-D23C88258034}"/>
                    </a:ext>
                  </a:extLst>
                </p14:cNvPr>
                <p14:cNvContentPartPr/>
                <p14:nvPr/>
              </p14:nvContentPartPr>
              <p14:xfrm>
                <a:off x="1693098" y="1193229"/>
                <a:ext cx="83520" cy="48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7CDBF3-DF06-4EFA-3ABE-D23C882580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84098" y="1184229"/>
                  <a:ext cx="1011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F1966B-84D8-84E3-13AD-1190F1041CDF}"/>
              </a:ext>
            </a:extLst>
          </p:cNvPr>
          <p:cNvGrpSpPr/>
          <p:nvPr/>
        </p:nvGrpSpPr>
        <p:grpSpPr>
          <a:xfrm>
            <a:off x="803538" y="1072629"/>
            <a:ext cx="546480" cy="559800"/>
            <a:chOff x="803538" y="1072629"/>
            <a:chExt cx="54648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11A520-63EB-80F0-ECA5-7153C5DAA5BA}"/>
                    </a:ext>
                  </a:extLst>
                </p14:cNvPr>
                <p14:cNvContentPartPr/>
                <p14:nvPr/>
              </p14:nvContentPartPr>
              <p14:xfrm>
                <a:off x="1150218" y="1481229"/>
                <a:ext cx="199800" cy="151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11A520-63EB-80F0-ECA5-7153C5DAA5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1218" y="1472229"/>
                  <a:ext cx="217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A532A6-E2AB-C99E-522F-AE7B5D09F8A0}"/>
                    </a:ext>
                  </a:extLst>
                </p14:cNvPr>
                <p14:cNvContentPartPr/>
                <p14:nvPr/>
              </p14:nvContentPartPr>
              <p14:xfrm>
                <a:off x="803538" y="1072629"/>
                <a:ext cx="113400" cy="12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A532A6-E2AB-C99E-522F-AE7B5D09F8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4538" y="1063603"/>
                  <a:ext cx="13104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F977DA-5A24-E238-5844-1AF96FE8BC0E}"/>
                    </a:ext>
                  </a:extLst>
                </p14:cNvPr>
                <p14:cNvContentPartPr/>
                <p14:nvPr/>
              </p14:nvContentPartPr>
              <p14:xfrm>
                <a:off x="933539" y="1347490"/>
                <a:ext cx="128880" cy="122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F977DA-5A24-E238-5844-1AF96FE8BC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4514" y="1338490"/>
                  <a:ext cx="146569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8B5347-8A46-5EDD-7D46-7EA6767F1CB4}"/>
                    </a:ext>
                  </a:extLst>
                </p14:cNvPr>
                <p14:cNvContentPartPr/>
                <p14:nvPr/>
              </p14:nvContentPartPr>
              <p14:xfrm>
                <a:off x="993299" y="1285930"/>
                <a:ext cx="127800" cy="133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8B5347-8A46-5EDD-7D46-7EA6767F1C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4299" y="1276954"/>
                  <a:ext cx="145440" cy="151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2F0831-0A53-3987-8462-8C8A934E445A}"/>
              </a:ext>
            </a:extLst>
          </p:cNvPr>
          <p:cNvGrpSpPr/>
          <p:nvPr/>
        </p:nvGrpSpPr>
        <p:grpSpPr>
          <a:xfrm>
            <a:off x="1367699" y="3080530"/>
            <a:ext cx="594720" cy="209520"/>
            <a:chOff x="1367699" y="3080530"/>
            <a:chExt cx="59472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D16596-8A3A-9E23-582F-9230A22A776A}"/>
                    </a:ext>
                  </a:extLst>
                </p14:cNvPr>
                <p14:cNvContentPartPr/>
                <p14:nvPr/>
              </p14:nvContentPartPr>
              <p14:xfrm>
                <a:off x="1367699" y="3087010"/>
                <a:ext cx="166320" cy="143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D16596-8A3A-9E23-582F-9230A22A77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58699" y="3077987"/>
                  <a:ext cx="183960" cy="161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A9A506-C1EB-1638-708B-260EB7EE5F89}"/>
                    </a:ext>
                  </a:extLst>
                </p14:cNvPr>
                <p14:cNvContentPartPr/>
                <p14:nvPr/>
              </p14:nvContentPartPr>
              <p14:xfrm>
                <a:off x="1600619" y="3105370"/>
                <a:ext cx="31680" cy="116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A9A506-C1EB-1638-708B-260EB7EE5F8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91619" y="3096370"/>
                  <a:ext cx="49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24E97C-FC13-CFD8-C16D-D098092B7FDF}"/>
                    </a:ext>
                  </a:extLst>
                </p14:cNvPr>
                <p14:cNvContentPartPr/>
                <p14:nvPr/>
              </p14:nvContentPartPr>
              <p14:xfrm>
                <a:off x="1663259" y="3080530"/>
                <a:ext cx="62280" cy="151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24E97C-FC13-CFD8-C16D-D098092B7F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54259" y="3071530"/>
                  <a:ext cx="79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23A8327-042D-444B-BAA3-072117AEA162}"/>
                    </a:ext>
                  </a:extLst>
                </p14:cNvPr>
                <p14:cNvContentPartPr/>
                <p14:nvPr/>
              </p14:nvContentPartPr>
              <p14:xfrm>
                <a:off x="1641299" y="3167290"/>
                <a:ext cx="60840" cy="2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23A8327-042D-444B-BAA3-072117AEA1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32299" y="3158290"/>
                  <a:ext cx="78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01CDE6-010B-56D8-EB5E-90B3D3324909}"/>
                    </a:ext>
                  </a:extLst>
                </p14:cNvPr>
                <p14:cNvContentPartPr/>
                <p14:nvPr/>
              </p14:nvContentPartPr>
              <p14:xfrm>
                <a:off x="1803299" y="3190690"/>
                <a:ext cx="159120" cy="9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01CDE6-010B-56D8-EB5E-90B3D33249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94299" y="3181657"/>
                  <a:ext cx="176760" cy="1170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03C4278-E4D1-BB5A-4C8E-CBEC955DBBC9}"/>
              </a:ext>
            </a:extLst>
          </p:cNvPr>
          <p:cNvGrpSpPr/>
          <p:nvPr/>
        </p:nvGrpSpPr>
        <p:grpSpPr>
          <a:xfrm>
            <a:off x="2081368" y="3023905"/>
            <a:ext cx="349200" cy="230040"/>
            <a:chOff x="2081368" y="3023905"/>
            <a:chExt cx="3492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0AE498-C0D6-B91D-F3F0-3FE33D2B4F89}"/>
                    </a:ext>
                  </a:extLst>
                </p14:cNvPr>
                <p14:cNvContentPartPr/>
                <p14:nvPr/>
              </p14:nvContentPartPr>
              <p14:xfrm>
                <a:off x="2081368" y="3067105"/>
                <a:ext cx="133560" cy="164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0AE498-C0D6-B91D-F3F0-3FE33D2B4F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72368" y="3058125"/>
                  <a:ext cx="15120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D99C46-B782-BFBB-CEA0-6CEB1F82361E}"/>
                    </a:ext>
                  </a:extLst>
                </p14:cNvPr>
                <p14:cNvContentPartPr/>
                <p14:nvPr/>
              </p14:nvContentPartPr>
              <p14:xfrm>
                <a:off x="2304568" y="3030025"/>
                <a:ext cx="21600" cy="223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D99C46-B782-BFBB-CEA0-6CEB1F8236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95568" y="3021011"/>
                  <a:ext cx="39240" cy="241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4FD07E-E87C-26D2-61D0-9A50346C0BD6}"/>
                    </a:ext>
                  </a:extLst>
                </p14:cNvPr>
                <p14:cNvContentPartPr/>
                <p14:nvPr/>
              </p14:nvContentPartPr>
              <p14:xfrm>
                <a:off x="2375488" y="3023905"/>
                <a:ext cx="55080" cy="227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4FD07E-E87C-26D2-61D0-9A50346C0B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66488" y="3014905"/>
                  <a:ext cx="72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E3545C3-A520-0EBC-28ED-39DCB82219EF}"/>
                    </a:ext>
                  </a:extLst>
                </p14:cNvPr>
                <p14:cNvContentPartPr/>
                <p14:nvPr/>
              </p14:nvContentPartPr>
              <p14:xfrm>
                <a:off x="2337688" y="3158905"/>
                <a:ext cx="82440" cy="12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E3545C3-A520-0EBC-28ED-39DCB82219E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28688" y="3149905"/>
                  <a:ext cx="1000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DFA43BA-AE6C-B23D-DFF8-8C0D7B34E42D}"/>
              </a:ext>
            </a:extLst>
          </p:cNvPr>
          <p:cNvGrpSpPr/>
          <p:nvPr/>
        </p:nvGrpSpPr>
        <p:grpSpPr>
          <a:xfrm>
            <a:off x="3903421" y="267141"/>
            <a:ext cx="500400" cy="201600"/>
            <a:chOff x="3903421" y="267141"/>
            <a:chExt cx="5004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EF6539-4C2F-B5BC-5263-174F215E5EA1}"/>
                    </a:ext>
                  </a:extLst>
                </p14:cNvPr>
                <p14:cNvContentPartPr/>
                <p14:nvPr/>
              </p14:nvContentPartPr>
              <p14:xfrm>
                <a:off x="3903421" y="325461"/>
                <a:ext cx="190080" cy="143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AEF6539-4C2F-B5BC-5263-174F215E5E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94421" y="316461"/>
                  <a:ext cx="207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FD00BDD-B657-9556-3CFC-60A259E01BD0}"/>
                    </a:ext>
                  </a:extLst>
                </p14:cNvPr>
                <p14:cNvContentPartPr/>
                <p14:nvPr/>
              </p14:nvContentPartPr>
              <p14:xfrm>
                <a:off x="4136701" y="327981"/>
                <a:ext cx="267120" cy="12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FD00BDD-B657-9556-3CFC-60A259E01B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27701" y="318981"/>
                  <a:ext cx="284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0C0C7C-0753-9769-FBB2-14DD5743E996}"/>
                    </a:ext>
                  </a:extLst>
                </p14:cNvPr>
                <p14:cNvContentPartPr/>
                <p14:nvPr/>
              </p14:nvContentPartPr>
              <p14:xfrm>
                <a:off x="4174501" y="267141"/>
                <a:ext cx="56880" cy="63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0C0C7C-0753-9769-FBB2-14DD5743E9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65558" y="258141"/>
                  <a:ext cx="74409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FAB0549-26BC-194C-8772-0DE0652B4F15}"/>
              </a:ext>
            </a:extLst>
          </p:cNvPr>
          <p:cNvGrpSpPr/>
          <p:nvPr/>
        </p:nvGrpSpPr>
        <p:grpSpPr>
          <a:xfrm>
            <a:off x="5300581" y="304581"/>
            <a:ext cx="542880" cy="238320"/>
            <a:chOff x="5300581" y="304581"/>
            <a:chExt cx="54288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16A084-F091-3326-9840-B6B4FFBC6766}"/>
                    </a:ext>
                  </a:extLst>
                </p14:cNvPr>
                <p14:cNvContentPartPr/>
                <p14:nvPr/>
              </p14:nvContentPartPr>
              <p14:xfrm>
                <a:off x="5300581" y="363261"/>
                <a:ext cx="150120" cy="73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16A084-F091-3326-9840-B6B4FFBC67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91581" y="354261"/>
                  <a:ext cx="167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A6BE1E-EF22-B321-DA0C-BD86418506C8}"/>
                    </a:ext>
                  </a:extLst>
                </p14:cNvPr>
                <p14:cNvContentPartPr/>
                <p14:nvPr/>
              </p14:nvContentPartPr>
              <p14:xfrm>
                <a:off x="5550421" y="321861"/>
                <a:ext cx="130320" cy="95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EA6BE1E-EF22-B321-DA0C-BD86418506C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41421" y="312861"/>
                  <a:ext cx="147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219BE9-A265-05CC-5ACC-68728DB5090C}"/>
                    </a:ext>
                  </a:extLst>
                </p14:cNvPr>
                <p14:cNvContentPartPr/>
                <p14:nvPr/>
              </p14:nvContentPartPr>
              <p14:xfrm>
                <a:off x="5740141" y="304581"/>
                <a:ext cx="103320" cy="238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219BE9-A265-05CC-5ACC-68728DB5090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31141" y="295581"/>
                  <a:ext cx="12096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D7A309C-1247-8AC7-6FEA-ED6750441CD3}"/>
              </a:ext>
            </a:extLst>
          </p:cNvPr>
          <p:cNvGrpSpPr/>
          <p:nvPr/>
        </p:nvGrpSpPr>
        <p:grpSpPr>
          <a:xfrm>
            <a:off x="6207421" y="147981"/>
            <a:ext cx="203400" cy="332640"/>
            <a:chOff x="6207421" y="147981"/>
            <a:chExt cx="20340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2CFEA15-141D-105E-17E5-B9CC7CA38229}"/>
                    </a:ext>
                  </a:extLst>
                </p14:cNvPr>
                <p14:cNvContentPartPr/>
                <p14:nvPr/>
              </p14:nvContentPartPr>
              <p14:xfrm>
                <a:off x="6207421" y="147981"/>
                <a:ext cx="52920" cy="29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2CFEA15-141D-105E-17E5-B9CC7CA382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98359" y="138981"/>
                  <a:ext cx="70681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12AD60-D6EF-8DB1-9A3D-256584F90476}"/>
                    </a:ext>
                  </a:extLst>
                </p14:cNvPr>
                <p14:cNvContentPartPr/>
                <p14:nvPr/>
              </p14:nvContentPartPr>
              <p14:xfrm>
                <a:off x="6212461" y="311781"/>
                <a:ext cx="198360" cy="168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12AD60-D6EF-8DB1-9A3D-256584F9047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03477" y="302800"/>
                  <a:ext cx="215968" cy="1864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B53A7E8-DE61-74CF-8F5C-21BF2B7FDD84}"/>
              </a:ext>
            </a:extLst>
          </p:cNvPr>
          <p:cNvGrpSpPr/>
          <p:nvPr/>
        </p:nvGrpSpPr>
        <p:grpSpPr>
          <a:xfrm>
            <a:off x="6697021" y="219621"/>
            <a:ext cx="1209240" cy="338760"/>
            <a:chOff x="6697021" y="219621"/>
            <a:chExt cx="120924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166467-D79C-5D9A-8330-B2662971F42C}"/>
                    </a:ext>
                  </a:extLst>
                </p14:cNvPr>
                <p14:cNvContentPartPr/>
                <p14:nvPr/>
              </p14:nvContentPartPr>
              <p14:xfrm>
                <a:off x="6697021" y="359661"/>
                <a:ext cx="138240" cy="198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166467-D79C-5D9A-8330-B2662971F42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88021" y="350661"/>
                  <a:ext cx="155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A09E3DF-61BD-8F24-B6CF-3EDCF31D29F5}"/>
                    </a:ext>
                  </a:extLst>
                </p14:cNvPr>
                <p14:cNvContentPartPr/>
                <p14:nvPr/>
              </p14:nvContentPartPr>
              <p14:xfrm>
                <a:off x="6961981" y="369021"/>
                <a:ext cx="177120" cy="11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A09E3DF-61BD-8F24-B6CF-3EDCF31D29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52981" y="359994"/>
                  <a:ext cx="194760" cy="137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88B0BB8-9EDC-46E4-65E3-C85B7AFAF929}"/>
                    </a:ext>
                  </a:extLst>
                </p14:cNvPr>
                <p14:cNvContentPartPr/>
                <p14:nvPr/>
              </p14:nvContentPartPr>
              <p14:xfrm>
                <a:off x="7184101" y="376941"/>
                <a:ext cx="46440" cy="78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88B0BB8-9EDC-46E4-65E3-C85B7AFAF92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5031" y="367900"/>
                  <a:ext cx="64218" cy="96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4EFE714-D4B9-A215-A240-08540350E067}"/>
                    </a:ext>
                  </a:extLst>
                </p14:cNvPr>
                <p14:cNvContentPartPr/>
                <p14:nvPr/>
              </p14:nvContentPartPr>
              <p14:xfrm>
                <a:off x="7241701" y="231861"/>
                <a:ext cx="267120" cy="239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4EFE714-D4B9-A215-A240-08540350E0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32701" y="222861"/>
                  <a:ext cx="284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FE0B882-87F9-3B30-E214-CCC25D31F0DC}"/>
                    </a:ext>
                  </a:extLst>
                </p14:cNvPr>
                <p14:cNvContentPartPr/>
                <p14:nvPr/>
              </p14:nvContentPartPr>
              <p14:xfrm>
                <a:off x="7555621" y="317901"/>
                <a:ext cx="76680" cy="128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FE0B882-87F9-3B30-E214-CCC25D31F0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46621" y="308901"/>
                  <a:ext cx="94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431FC5-6593-06B9-5E26-8E0A30F2769C}"/>
                    </a:ext>
                  </a:extLst>
                </p14:cNvPr>
                <p14:cNvContentPartPr/>
                <p14:nvPr/>
              </p14:nvContentPartPr>
              <p14:xfrm>
                <a:off x="7700701" y="219621"/>
                <a:ext cx="125640" cy="190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431FC5-6593-06B9-5E26-8E0A30F276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91701" y="210621"/>
                  <a:ext cx="143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95EC601-7B3F-74C5-EE21-26DC9F2D9BA6}"/>
                    </a:ext>
                  </a:extLst>
                </p14:cNvPr>
                <p14:cNvContentPartPr/>
                <p14:nvPr/>
              </p14:nvContentPartPr>
              <p14:xfrm>
                <a:off x="7852621" y="295221"/>
                <a:ext cx="53640" cy="242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95EC601-7B3F-74C5-EE21-26DC9F2D9B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43621" y="286221"/>
                  <a:ext cx="712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454F3CB-6F48-4440-BFAC-BBB9002F2142}"/>
              </a:ext>
            </a:extLst>
          </p:cNvPr>
          <p:cNvGrpSpPr/>
          <p:nvPr/>
        </p:nvGrpSpPr>
        <p:grpSpPr>
          <a:xfrm>
            <a:off x="8376061" y="159141"/>
            <a:ext cx="1374120" cy="255600"/>
            <a:chOff x="8376061" y="159141"/>
            <a:chExt cx="137412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C334CC-584E-6E55-59E9-1B9F0117952C}"/>
                    </a:ext>
                  </a:extLst>
                </p14:cNvPr>
                <p14:cNvContentPartPr/>
                <p14:nvPr/>
              </p14:nvContentPartPr>
              <p14:xfrm>
                <a:off x="8376061" y="302781"/>
                <a:ext cx="90000" cy="104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C334CC-584E-6E55-59E9-1B9F0117952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67025" y="293781"/>
                  <a:ext cx="107711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EF66BA-0707-F889-15BF-64D72DC53F90}"/>
                    </a:ext>
                  </a:extLst>
                </p14:cNvPr>
                <p14:cNvContentPartPr/>
                <p14:nvPr/>
              </p14:nvContentPartPr>
              <p14:xfrm>
                <a:off x="8524381" y="275781"/>
                <a:ext cx="99720" cy="13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EF66BA-0707-F889-15BF-64D72DC53F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15348" y="266781"/>
                  <a:ext cx="117424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34CE67-7DA1-5220-EDC5-7B98D9CA467F}"/>
                    </a:ext>
                  </a:extLst>
                </p14:cNvPr>
                <p14:cNvContentPartPr/>
                <p14:nvPr/>
              </p14:nvContentPartPr>
              <p14:xfrm>
                <a:off x="8714821" y="288741"/>
                <a:ext cx="111960" cy="126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34CE67-7DA1-5220-EDC5-7B98D9CA46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05821" y="279741"/>
                  <a:ext cx="129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224CB17-1466-312F-28A7-E9D74C0F32B4}"/>
                    </a:ext>
                  </a:extLst>
                </p14:cNvPr>
                <p14:cNvContentPartPr/>
                <p14:nvPr/>
              </p14:nvContentPartPr>
              <p14:xfrm>
                <a:off x="8921821" y="159141"/>
                <a:ext cx="32760" cy="227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224CB17-1466-312F-28A7-E9D74C0F32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12821" y="150141"/>
                  <a:ext cx="50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A330A3-3D4E-B67F-695D-D8211A3C60E9}"/>
                    </a:ext>
                  </a:extLst>
                </p14:cNvPr>
                <p14:cNvContentPartPr/>
                <p14:nvPr/>
              </p14:nvContentPartPr>
              <p14:xfrm>
                <a:off x="9070141" y="276501"/>
                <a:ext cx="164160" cy="122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A330A3-3D4E-B67F-695D-D8211A3C60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61141" y="267501"/>
                  <a:ext cx="181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EBB30CD-5860-3B42-3AF3-4094FF07457B}"/>
                    </a:ext>
                  </a:extLst>
                </p14:cNvPr>
                <p14:cNvContentPartPr/>
                <p14:nvPr/>
              </p14:nvContentPartPr>
              <p14:xfrm>
                <a:off x="9275341" y="294501"/>
                <a:ext cx="100800" cy="93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EBB30CD-5860-3B42-3AF3-4094FF07457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66341" y="285501"/>
                  <a:ext cx="118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535858D-9867-D174-5B75-DE38A5098DDF}"/>
                    </a:ext>
                  </a:extLst>
                </p14:cNvPr>
                <p14:cNvContentPartPr/>
                <p14:nvPr/>
              </p14:nvContentPartPr>
              <p14:xfrm>
                <a:off x="9445981" y="182901"/>
                <a:ext cx="304200" cy="191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535858D-9867-D174-5B75-DE38A5098D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36992" y="173884"/>
                  <a:ext cx="321819" cy="2095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3791313-2A7F-BA47-1695-6ED666AD9369}"/>
              </a:ext>
            </a:extLst>
          </p:cNvPr>
          <p:cNvGrpSpPr/>
          <p:nvPr/>
        </p:nvGrpSpPr>
        <p:grpSpPr>
          <a:xfrm>
            <a:off x="4478701" y="177861"/>
            <a:ext cx="326160" cy="306360"/>
            <a:chOff x="4478701" y="177861"/>
            <a:chExt cx="32616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1AB97E8-F7FA-DC2C-1790-D1610F9AA4DD}"/>
                    </a:ext>
                  </a:extLst>
                </p14:cNvPr>
                <p14:cNvContentPartPr/>
                <p14:nvPr/>
              </p14:nvContentPartPr>
              <p14:xfrm>
                <a:off x="4489141" y="177861"/>
                <a:ext cx="46800" cy="306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1AB97E8-F7FA-DC2C-1790-D1610F9AA4D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80141" y="168861"/>
                  <a:ext cx="64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B4E618-BBA7-76A4-DD19-F0F56DC4D4AC}"/>
                    </a:ext>
                  </a:extLst>
                </p14:cNvPr>
                <p14:cNvContentPartPr/>
                <p14:nvPr/>
              </p14:nvContentPartPr>
              <p14:xfrm>
                <a:off x="4478701" y="324381"/>
                <a:ext cx="175320" cy="11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B4E618-BBA7-76A4-DD19-F0F56DC4D4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69719" y="315381"/>
                  <a:ext cx="192924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4D8E5E5-D690-5651-EF2B-CF02A020A6A5}"/>
                    </a:ext>
                  </a:extLst>
                </p14:cNvPr>
                <p14:cNvContentPartPr/>
                <p14:nvPr/>
              </p14:nvContentPartPr>
              <p14:xfrm>
                <a:off x="4754821" y="203061"/>
                <a:ext cx="50040" cy="272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4D8E5E5-D690-5651-EF2B-CF02A020A6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45821" y="194049"/>
                  <a:ext cx="67680" cy="2898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7636E8E-4907-A37B-D310-1F37B9FB0028}"/>
              </a:ext>
            </a:extLst>
          </p:cNvPr>
          <p:cNvGrpSpPr/>
          <p:nvPr/>
        </p:nvGrpSpPr>
        <p:grpSpPr>
          <a:xfrm>
            <a:off x="4673821" y="784461"/>
            <a:ext cx="669600" cy="210960"/>
            <a:chOff x="4673821" y="784461"/>
            <a:chExt cx="669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E4FBEA0-2A41-4F1E-EF57-AED386301F84}"/>
                    </a:ext>
                  </a:extLst>
                </p14:cNvPr>
                <p14:cNvContentPartPr/>
                <p14:nvPr/>
              </p14:nvContentPartPr>
              <p14:xfrm>
                <a:off x="4673821" y="788061"/>
                <a:ext cx="374040" cy="117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E4FBEA0-2A41-4F1E-EF57-AED386301F8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64821" y="779033"/>
                  <a:ext cx="391680" cy="134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4500A7-DC66-4272-6890-F54F566800A9}"/>
                    </a:ext>
                  </a:extLst>
                </p14:cNvPr>
                <p14:cNvContentPartPr/>
                <p14:nvPr/>
              </p14:nvContentPartPr>
              <p14:xfrm>
                <a:off x="5107981" y="796701"/>
                <a:ext cx="120600" cy="76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4500A7-DC66-4272-6890-F54F566800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98981" y="787659"/>
                  <a:ext cx="138240" cy="94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DD3478F-8CDB-E825-844B-F2B6E5AD70F6}"/>
                    </a:ext>
                  </a:extLst>
                </p14:cNvPr>
                <p14:cNvContentPartPr/>
                <p14:nvPr/>
              </p14:nvContentPartPr>
              <p14:xfrm>
                <a:off x="5267461" y="784461"/>
                <a:ext cx="75960" cy="210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DD3478F-8CDB-E825-844B-F2B6E5AD70F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58461" y="775461"/>
                  <a:ext cx="9360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99F1477-7746-834F-0787-BD3394D4290D}"/>
              </a:ext>
            </a:extLst>
          </p:cNvPr>
          <p:cNvGrpSpPr/>
          <p:nvPr/>
        </p:nvGrpSpPr>
        <p:grpSpPr>
          <a:xfrm>
            <a:off x="5700541" y="650181"/>
            <a:ext cx="768960" cy="234360"/>
            <a:chOff x="5700541" y="650181"/>
            <a:chExt cx="76896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1CAB10A-74CF-4883-63FA-386087AF941D}"/>
                    </a:ext>
                  </a:extLst>
                </p14:cNvPr>
                <p14:cNvContentPartPr/>
                <p14:nvPr/>
              </p14:nvContentPartPr>
              <p14:xfrm>
                <a:off x="5700541" y="736581"/>
                <a:ext cx="102600" cy="147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1CAB10A-74CF-4883-63FA-386087AF94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91541" y="727581"/>
                  <a:ext cx="120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C15C55-3768-1AAF-2FB9-ABBB3B1A447E}"/>
                    </a:ext>
                  </a:extLst>
                </p14:cNvPr>
                <p14:cNvContentPartPr/>
                <p14:nvPr/>
              </p14:nvContentPartPr>
              <p14:xfrm>
                <a:off x="5859301" y="704181"/>
                <a:ext cx="136800" cy="152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C15C55-3768-1AAF-2FB9-ABBB3B1A44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50277" y="695181"/>
                  <a:ext cx="154487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0C07A39-FB7E-4011-0764-BD2E55DAB2A7}"/>
                    </a:ext>
                  </a:extLst>
                </p14:cNvPr>
                <p14:cNvContentPartPr/>
                <p14:nvPr/>
              </p14:nvContentPartPr>
              <p14:xfrm>
                <a:off x="6067381" y="801021"/>
                <a:ext cx="19800" cy="66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0C07A39-FB7E-4011-0764-BD2E55DAB2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58381" y="791972"/>
                  <a:ext cx="37440" cy="84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AB503A9-6DB6-DE1D-1405-D10C247619B5}"/>
                    </a:ext>
                  </a:extLst>
                </p14:cNvPr>
                <p14:cNvContentPartPr/>
                <p14:nvPr/>
              </p14:nvContentPartPr>
              <p14:xfrm>
                <a:off x="6094741" y="727221"/>
                <a:ext cx="98640" cy="95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AB503A9-6DB6-DE1D-1405-D10C247619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85741" y="718255"/>
                  <a:ext cx="116280" cy="113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DB91B56-3BE9-9AEF-914D-76E3D54A0BA0}"/>
                    </a:ext>
                  </a:extLst>
                </p14:cNvPr>
                <p14:cNvContentPartPr/>
                <p14:nvPr/>
              </p14:nvContentPartPr>
              <p14:xfrm>
                <a:off x="6254221" y="650181"/>
                <a:ext cx="215280" cy="20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DB91B56-3BE9-9AEF-914D-76E3D54A0B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45221" y="641181"/>
                  <a:ext cx="23292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3EB523E-73EA-2209-6316-570E405F952F}"/>
              </a:ext>
            </a:extLst>
          </p:cNvPr>
          <p:cNvGrpSpPr/>
          <p:nvPr/>
        </p:nvGrpSpPr>
        <p:grpSpPr>
          <a:xfrm>
            <a:off x="6902941" y="659541"/>
            <a:ext cx="1074240" cy="262080"/>
            <a:chOff x="6902941" y="659541"/>
            <a:chExt cx="107424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BEEC9C6-BD9B-DBF2-C298-3E6DF822CFAE}"/>
                    </a:ext>
                  </a:extLst>
                </p14:cNvPr>
                <p14:cNvContentPartPr/>
                <p14:nvPr/>
              </p14:nvContentPartPr>
              <p14:xfrm>
                <a:off x="6902941" y="746661"/>
                <a:ext cx="162360" cy="123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BEEC9C6-BD9B-DBF2-C298-3E6DF822CF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93921" y="737661"/>
                  <a:ext cx="180039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37DE4A9-3FFE-57F1-0F0D-509950E219DD}"/>
                    </a:ext>
                  </a:extLst>
                </p14:cNvPr>
                <p14:cNvContentPartPr/>
                <p14:nvPr/>
              </p14:nvContentPartPr>
              <p14:xfrm>
                <a:off x="7057741" y="772221"/>
                <a:ext cx="115920" cy="115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37DE4A9-3FFE-57F1-0F0D-509950E219D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48741" y="763221"/>
                  <a:ext cx="133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250411-E17D-7EA2-135C-CF0A72705A34}"/>
                    </a:ext>
                  </a:extLst>
                </p14:cNvPr>
                <p14:cNvContentPartPr/>
                <p14:nvPr/>
              </p14:nvContentPartPr>
              <p14:xfrm>
                <a:off x="7209301" y="769341"/>
                <a:ext cx="167040" cy="115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250411-E17D-7EA2-135C-CF0A72705A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00301" y="760313"/>
                  <a:ext cx="184680" cy="1336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927A7E-49B1-DF9C-41B2-E1963E20A3D0}"/>
                    </a:ext>
                  </a:extLst>
                </p14:cNvPr>
                <p14:cNvContentPartPr/>
                <p14:nvPr/>
              </p14:nvContentPartPr>
              <p14:xfrm>
                <a:off x="7450861" y="659541"/>
                <a:ext cx="71640" cy="213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927A7E-49B1-DF9C-41B2-E1963E20A3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41861" y="650541"/>
                  <a:ext cx="89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D64F885-3F5E-D75A-3DED-CEF9D32C20EF}"/>
                    </a:ext>
                  </a:extLst>
                </p14:cNvPr>
                <p14:cNvContentPartPr/>
                <p14:nvPr/>
              </p14:nvContentPartPr>
              <p14:xfrm>
                <a:off x="7472101" y="746301"/>
                <a:ext cx="214200" cy="118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D64F885-3F5E-D75A-3DED-CEF9D32C20E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63101" y="737274"/>
                  <a:ext cx="231840" cy="136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F5327C-9E08-E6EF-6E0D-81E84D3D2D1A}"/>
                    </a:ext>
                  </a:extLst>
                </p14:cNvPr>
                <p14:cNvContentPartPr/>
                <p14:nvPr/>
              </p14:nvContentPartPr>
              <p14:xfrm>
                <a:off x="7713661" y="716061"/>
                <a:ext cx="263520" cy="205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F5327C-9E08-E6EF-6E0D-81E84D3D2D1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04661" y="707061"/>
                  <a:ext cx="28116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AE39A79-8E9E-3483-7FBA-F0E6CA38122E}"/>
              </a:ext>
            </a:extLst>
          </p:cNvPr>
          <p:cNvGrpSpPr/>
          <p:nvPr/>
        </p:nvGrpSpPr>
        <p:grpSpPr>
          <a:xfrm>
            <a:off x="1504381" y="1609581"/>
            <a:ext cx="461880" cy="516960"/>
            <a:chOff x="1504381" y="1609581"/>
            <a:chExt cx="46188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09CFDFE-2EB7-FDAD-A8EB-45A243F1E577}"/>
                    </a:ext>
                  </a:extLst>
                </p14:cNvPr>
                <p14:cNvContentPartPr/>
                <p14:nvPr/>
              </p14:nvContentPartPr>
              <p14:xfrm>
                <a:off x="1504381" y="1609581"/>
                <a:ext cx="461880" cy="490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09CFDFE-2EB7-FDAD-A8EB-45A243F1E57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95381" y="1600581"/>
                  <a:ext cx="4795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F4AAC4-95A5-00F7-0B60-DDE289ECCFFF}"/>
                    </a:ext>
                  </a:extLst>
                </p14:cNvPr>
                <p14:cNvContentPartPr/>
                <p14:nvPr/>
              </p14:nvContentPartPr>
              <p14:xfrm>
                <a:off x="1517701" y="1989741"/>
                <a:ext cx="163800" cy="13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F4AAC4-95A5-00F7-0B60-DDE289ECCF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08721" y="1980741"/>
                  <a:ext cx="181401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40423BB-3764-D743-FD7E-10081C620DBF}"/>
              </a:ext>
            </a:extLst>
          </p:cNvPr>
          <p:cNvGrpSpPr/>
          <p:nvPr/>
        </p:nvGrpSpPr>
        <p:grpSpPr>
          <a:xfrm>
            <a:off x="2220421" y="1271901"/>
            <a:ext cx="775800" cy="306720"/>
            <a:chOff x="2220421" y="1271901"/>
            <a:chExt cx="77580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34B288C-371E-26FC-ECBD-41D94CBE0078}"/>
                    </a:ext>
                  </a:extLst>
                </p14:cNvPr>
                <p14:cNvContentPartPr/>
                <p14:nvPr/>
              </p14:nvContentPartPr>
              <p14:xfrm>
                <a:off x="2220421" y="1393221"/>
                <a:ext cx="76320" cy="181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34B288C-371E-26FC-ECBD-41D94CBE007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11421" y="1384239"/>
                  <a:ext cx="93960" cy="198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34AD83-6CB5-608A-1760-40F40F7281D2}"/>
                    </a:ext>
                  </a:extLst>
                </p14:cNvPr>
                <p14:cNvContentPartPr/>
                <p14:nvPr/>
              </p14:nvContentPartPr>
              <p14:xfrm>
                <a:off x="2359021" y="1375221"/>
                <a:ext cx="160560" cy="203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34AD83-6CB5-608A-1760-40F40F7281D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50001" y="1366221"/>
                  <a:ext cx="178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08ED3E2-76C9-A93A-2997-68182DC4EB02}"/>
                    </a:ext>
                  </a:extLst>
                </p14:cNvPr>
                <p14:cNvContentPartPr/>
                <p14:nvPr/>
              </p14:nvContentPartPr>
              <p14:xfrm>
                <a:off x="2553781" y="1509141"/>
                <a:ext cx="13320" cy="59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08ED3E2-76C9-A93A-2997-68182DC4EB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44781" y="1500141"/>
                  <a:ext cx="30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DBE716F-FD8F-6C85-4BF7-E209D4BBB38C}"/>
                    </a:ext>
                  </a:extLst>
                </p14:cNvPr>
                <p14:cNvContentPartPr/>
                <p14:nvPr/>
              </p14:nvContentPartPr>
              <p14:xfrm>
                <a:off x="2556301" y="1434621"/>
                <a:ext cx="90360" cy="59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DBE716F-FD8F-6C85-4BF7-E209D4BBB3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47337" y="1425621"/>
                  <a:ext cx="10793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C40769-C5DF-B53E-C596-C64727724561}"/>
                    </a:ext>
                  </a:extLst>
                </p14:cNvPr>
                <p14:cNvContentPartPr/>
                <p14:nvPr/>
              </p14:nvContentPartPr>
              <p14:xfrm>
                <a:off x="2637661" y="1481061"/>
                <a:ext cx="227520" cy="92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C40769-C5DF-B53E-C596-C647277245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28661" y="1472061"/>
                  <a:ext cx="245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E1585B4-D0CF-6B1E-D15B-E1DDE04CF33E}"/>
                    </a:ext>
                  </a:extLst>
                </p14:cNvPr>
                <p14:cNvContentPartPr/>
                <p14:nvPr/>
              </p14:nvContentPartPr>
              <p14:xfrm>
                <a:off x="2948341" y="1271901"/>
                <a:ext cx="47880" cy="250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E1585B4-D0CF-6B1E-D15B-E1DDE04CF3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39341" y="1262901"/>
                  <a:ext cx="6552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89AA65B-670A-9765-7CEF-309D4158504E}"/>
                  </a:ext>
                </a:extLst>
              </p14:cNvPr>
              <p14:cNvContentPartPr/>
              <p14:nvPr/>
            </p14:nvContentPartPr>
            <p14:xfrm>
              <a:off x="7888981" y="1555221"/>
              <a:ext cx="55800" cy="781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89AA65B-670A-9765-7CEF-309D4158504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80039" y="1546221"/>
                <a:ext cx="73327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AB1181D-D90D-0550-38F6-5334D110DF22}"/>
              </a:ext>
            </a:extLst>
          </p:cNvPr>
          <p:cNvGrpSpPr/>
          <p:nvPr/>
        </p:nvGrpSpPr>
        <p:grpSpPr>
          <a:xfrm>
            <a:off x="8114701" y="1389621"/>
            <a:ext cx="860040" cy="277560"/>
            <a:chOff x="8114701" y="1389621"/>
            <a:chExt cx="86004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F11006-9A75-A846-ABAF-ED25EE1D788E}"/>
                    </a:ext>
                  </a:extLst>
                </p14:cNvPr>
                <p14:cNvContentPartPr/>
                <p14:nvPr/>
              </p14:nvContentPartPr>
              <p14:xfrm>
                <a:off x="8114701" y="1486821"/>
                <a:ext cx="122400" cy="180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F11006-9A75-A846-ABAF-ED25EE1D78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05701" y="1477821"/>
                  <a:ext cx="140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815C88A-D710-B1CC-5380-6E09E627FEEE}"/>
                    </a:ext>
                  </a:extLst>
                </p14:cNvPr>
                <p14:cNvContentPartPr/>
                <p14:nvPr/>
              </p14:nvContentPartPr>
              <p14:xfrm>
                <a:off x="8270941" y="1448661"/>
                <a:ext cx="169200" cy="187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815C88A-D710-B1CC-5380-6E09E627FEE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61941" y="1439661"/>
                  <a:ext cx="186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C6F0DB3-BB82-E9F9-062F-F10E95739CCD}"/>
                    </a:ext>
                  </a:extLst>
                </p14:cNvPr>
                <p14:cNvContentPartPr/>
                <p14:nvPr/>
              </p14:nvContentPartPr>
              <p14:xfrm>
                <a:off x="8481541" y="1489701"/>
                <a:ext cx="72360" cy="130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C6F0DB3-BB82-E9F9-062F-F10E95739CC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72541" y="1480676"/>
                  <a:ext cx="90000" cy="148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5175448-0220-F918-7FAE-96067BA9A860}"/>
                    </a:ext>
                  </a:extLst>
                </p14:cNvPr>
                <p14:cNvContentPartPr/>
                <p14:nvPr/>
              </p14:nvContentPartPr>
              <p14:xfrm>
                <a:off x="8623741" y="1586541"/>
                <a:ext cx="23400" cy="32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5175448-0220-F918-7FAE-96067BA9A8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14741" y="1577541"/>
                  <a:ext cx="41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1D210FC-03D5-B094-9546-E1F6A83F61E1}"/>
                    </a:ext>
                  </a:extLst>
                </p14:cNvPr>
                <p14:cNvContentPartPr/>
                <p14:nvPr/>
              </p14:nvContentPartPr>
              <p14:xfrm>
                <a:off x="8725621" y="1389621"/>
                <a:ext cx="249120" cy="272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1D210FC-03D5-B094-9546-E1F6A83F61E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16634" y="1380609"/>
                  <a:ext cx="266735" cy="2905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6B70F41-57CC-6009-1559-6E2B812F1997}"/>
              </a:ext>
            </a:extLst>
          </p:cNvPr>
          <p:cNvGrpSpPr/>
          <p:nvPr/>
        </p:nvGrpSpPr>
        <p:grpSpPr>
          <a:xfrm>
            <a:off x="9535981" y="1398981"/>
            <a:ext cx="961560" cy="308520"/>
            <a:chOff x="9535981" y="1398981"/>
            <a:chExt cx="96156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B3F276C-DE55-A202-6A0A-628425CE427E}"/>
                    </a:ext>
                  </a:extLst>
                </p14:cNvPr>
                <p14:cNvContentPartPr/>
                <p14:nvPr/>
              </p14:nvContentPartPr>
              <p14:xfrm>
                <a:off x="9535981" y="1514541"/>
                <a:ext cx="252360" cy="152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B3F276C-DE55-A202-6A0A-628425CE42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26994" y="1505541"/>
                  <a:ext cx="269975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6DC29A-BCBA-4C05-AB10-FD6D8DE199D3}"/>
                    </a:ext>
                  </a:extLst>
                </p14:cNvPr>
                <p14:cNvContentPartPr/>
                <p14:nvPr/>
              </p14:nvContentPartPr>
              <p14:xfrm>
                <a:off x="9892741" y="1500501"/>
                <a:ext cx="75960" cy="128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6DC29A-BCBA-4C05-AB10-FD6D8DE199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83741" y="1491501"/>
                  <a:ext cx="93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3F2B776-DA38-5A42-1BBE-FB120A0ACCAA}"/>
                    </a:ext>
                  </a:extLst>
                </p14:cNvPr>
                <p14:cNvContentPartPr/>
                <p14:nvPr/>
              </p14:nvContentPartPr>
              <p14:xfrm>
                <a:off x="10028821" y="1398981"/>
                <a:ext cx="140400" cy="252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3F2B776-DA38-5A42-1BBE-FB120A0ACCA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19821" y="1389968"/>
                  <a:ext cx="158040" cy="270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C038AF8-C8C5-E825-2A53-5600DF11B3BD}"/>
                    </a:ext>
                  </a:extLst>
                </p14:cNvPr>
                <p14:cNvContentPartPr/>
                <p14:nvPr/>
              </p14:nvContentPartPr>
              <p14:xfrm>
                <a:off x="10214941" y="1499781"/>
                <a:ext cx="75960" cy="144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C038AF8-C8C5-E825-2A53-5600DF11B3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05941" y="1490781"/>
                  <a:ext cx="93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B9BFF5F-A44C-F41F-A56C-07D382EB5B8B}"/>
                    </a:ext>
                  </a:extLst>
                </p14:cNvPr>
                <p14:cNvContentPartPr/>
                <p14:nvPr/>
              </p14:nvContentPartPr>
              <p14:xfrm>
                <a:off x="10324021" y="1495101"/>
                <a:ext cx="173520" cy="212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B9BFF5F-A44C-F41F-A56C-07D382EB5B8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15021" y="1486101"/>
                  <a:ext cx="19116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07BE991-5702-AE2B-B72B-7321C3BDC4A1}"/>
              </a:ext>
            </a:extLst>
          </p:cNvPr>
          <p:cNvGrpSpPr/>
          <p:nvPr/>
        </p:nvGrpSpPr>
        <p:grpSpPr>
          <a:xfrm>
            <a:off x="8137381" y="1915581"/>
            <a:ext cx="861840" cy="264600"/>
            <a:chOff x="8137381" y="1915581"/>
            <a:chExt cx="86184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83A97E3-5104-3F4B-8004-CCA50924C8B2}"/>
                    </a:ext>
                  </a:extLst>
                </p14:cNvPr>
                <p14:cNvContentPartPr/>
                <p14:nvPr/>
              </p14:nvContentPartPr>
              <p14:xfrm>
                <a:off x="8137381" y="1919901"/>
                <a:ext cx="128520" cy="235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83A97E3-5104-3F4B-8004-CCA50924C8B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28356" y="1910901"/>
                  <a:ext cx="14621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66DE093-62CC-BF7C-AEA2-9644352F8A5F}"/>
                    </a:ext>
                  </a:extLst>
                </p14:cNvPr>
                <p14:cNvContentPartPr/>
                <p14:nvPr/>
              </p14:nvContentPartPr>
              <p14:xfrm>
                <a:off x="8307661" y="1915581"/>
                <a:ext cx="215280" cy="264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66DE093-62CC-BF7C-AEA2-9644352F8A5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98661" y="1906581"/>
                  <a:ext cx="232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EBB8D83-D35D-FA96-8D5D-1EBB5FC1805C}"/>
                    </a:ext>
                  </a:extLst>
                </p14:cNvPr>
                <p14:cNvContentPartPr/>
                <p14:nvPr/>
              </p14:nvContentPartPr>
              <p14:xfrm>
                <a:off x="8549581" y="2029341"/>
                <a:ext cx="197640" cy="134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EBB8D83-D35D-FA96-8D5D-1EBB5FC1805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40581" y="2020341"/>
                  <a:ext cx="215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0989C95-3C54-87B4-21FD-63AC63DEB095}"/>
                    </a:ext>
                  </a:extLst>
                </p14:cNvPr>
                <p14:cNvContentPartPr/>
                <p14:nvPr/>
              </p14:nvContentPartPr>
              <p14:xfrm>
                <a:off x="8818501" y="2035821"/>
                <a:ext cx="180720" cy="128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0989C95-3C54-87B4-21FD-63AC63DEB0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09519" y="2026821"/>
                  <a:ext cx="198325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F40F8CE-67F5-8A3C-43AC-FAC1D5A5E29B}"/>
              </a:ext>
            </a:extLst>
          </p:cNvPr>
          <p:cNvGrpSpPr/>
          <p:nvPr/>
        </p:nvGrpSpPr>
        <p:grpSpPr>
          <a:xfrm>
            <a:off x="9296941" y="1881381"/>
            <a:ext cx="321120" cy="278640"/>
            <a:chOff x="9296941" y="1881381"/>
            <a:chExt cx="3211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FB41798-85B5-C534-8D29-07A03CB4E951}"/>
                    </a:ext>
                  </a:extLst>
                </p14:cNvPr>
                <p14:cNvContentPartPr/>
                <p14:nvPr/>
              </p14:nvContentPartPr>
              <p14:xfrm>
                <a:off x="9296941" y="2067141"/>
                <a:ext cx="112680" cy="92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FB41798-85B5-C534-8D29-07A03CB4E95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87912" y="2058141"/>
                  <a:ext cx="130377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8A8A8C8-7331-8B0A-A810-B4372475015D}"/>
                    </a:ext>
                  </a:extLst>
                </p14:cNvPr>
                <p14:cNvContentPartPr/>
                <p14:nvPr/>
              </p14:nvContentPartPr>
              <p14:xfrm>
                <a:off x="9481261" y="1881381"/>
                <a:ext cx="136800" cy="273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8A8A8C8-7331-8B0A-A810-B4372475015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72261" y="1872381"/>
                  <a:ext cx="15444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170A05C-326A-1610-BAAA-4BE6145F788A}"/>
              </a:ext>
            </a:extLst>
          </p:cNvPr>
          <p:cNvGrpSpPr/>
          <p:nvPr/>
        </p:nvGrpSpPr>
        <p:grpSpPr>
          <a:xfrm>
            <a:off x="9839101" y="1854021"/>
            <a:ext cx="1389600" cy="273600"/>
            <a:chOff x="9839101" y="1854021"/>
            <a:chExt cx="138960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5309573-7B7B-B22E-35ED-8507537F8415}"/>
                    </a:ext>
                  </a:extLst>
                </p14:cNvPr>
                <p14:cNvContentPartPr/>
                <p14:nvPr/>
              </p14:nvContentPartPr>
              <p14:xfrm>
                <a:off x="9839101" y="2048781"/>
                <a:ext cx="3960" cy="63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5309573-7B7B-B22E-35ED-8507537F841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30101" y="2039781"/>
                  <a:ext cx="21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352139-55FA-0358-7A95-FC4A0E6AB2D3}"/>
                    </a:ext>
                  </a:extLst>
                </p14:cNvPr>
                <p14:cNvContentPartPr/>
                <p14:nvPr/>
              </p14:nvContentPartPr>
              <p14:xfrm>
                <a:off x="9844861" y="1889301"/>
                <a:ext cx="363240" cy="238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352139-55FA-0358-7A95-FC4A0E6AB2D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35861" y="1880301"/>
                  <a:ext cx="380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6B37B5B-0C30-D7A4-0F98-D372126EAD3E}"/>
                    </a:ext>
                  </a:extLst>
                </p14:cNvPr>
                <p14:cNvContentPartPr/>
                <p14:nvPr/>
              </p14:nvContentPartPr>
              <p14:xfrm>
                <a:off x="10196221" y="1976061"/>
                <a:ext cx="184320" cy="114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6B37B5B-0C30-D7A4-0F98-D372126EAD3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87239" y="1967061"/>
                  <a:ext cx="201926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21C0000-ACC6-75C6-F93E-B6B2995DF819}"/>
                    </a:ext>
                  </a:extLst>
                </p14:cNvPr>
                <p14:cNvContentPartPr/>
                <p14:nvPr/>
              </p14:nvContentPartPr>
              <p14:xfrm>
                <a:off x="10414741" y="1937901"/>
                <a:ext cx="352440" cy="180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21C0000-ACC6-75C6-F93E-B6B2995DF81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05750" y="1928901"/>
                  <a:ext cx="370062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C240C7A-E5E2-A3FB-BCF8-695348F43AFC}"/>
                    </a:ext>
                  </a:extLst>
                </p14:cNvPr>
                <p14:cNvContentPartPr/>
                <p14:nvPr/>
              </p14:nvContentPartPr>
              <p14:xfrm>
                <a:off x="10787341" y="1973541"/>
                <a:ext cx="90360" cy="9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C240C7A-E5E2-A3FB-BCF8-695348F43AF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78341" y="1964541"/>
                  <a:ext cx="10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A51C07C-B4A4-B64D-819C-C96A7C9F73EE}"/>
                    </a:ext>
                  </a:extLst>
                </p14:cNvPr>
                <p14:cNvContentPartPr/>
                <p14:nvPr/>
              </p14:nvContentPartPr>
              <p14:xfrm>
                <a:off x="10957981" y="1854021"/>
                <a:ext cx="151920" cy="259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A51C07C-B4A4-B64D-819C-C96A7C9F73E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48981" y="1845021"/>
                  <a:ext cx="169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26FCEB5-A6B8-2D94-4A07-68503797986E}"/>
                    </a:ext>
                  </a:extLst>
                </p14:cNvPr>
                <p14:cNvContentPartPr/>
                <p14:nvPr/>
              </p14:nvContentPartPr>
              <p14:xfrm>
                <a:off x="11137621" y="1927821"/>
                <a:ext cx="91080" cy="143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26FCEB5-A6B8-2D94-4A07-68503797986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128621" y="1918798"/>
                  <a:ext cx="108720" cy="16132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FE178FD-3B77-E8B6-26DE-D7AF41C49484}"/>
                  </a:ext>
                </a:extLst>
              </p14:cNvPr>
              <p14:cNvContentPartPr/>
              <p14:nvPr/>
            </p14:nvContentPartPr>
            <p14:xfrm>
              <a:off x="11279101" y="1971381"/>
              <a:ext cx="181440" cy="1645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FE178FD-3B77-E8B6-26DE-D7AF41C4948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270101" y="1962381"/>
                <a:ext cx="1990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4FE93F3-847C-E567-19DA-948E93B72356}"/>
                  </a:ext>
                </a:extLst>
              </p14:cNvPr>
              <p14:cNvContentPartPr/>
              <p14:nvPr/>
            </p14:nvContentPartPr>
            <p14:xfrm>
              <a:off x="7960261" y="2916021"/>
              <a:ext cx="59040" cy="730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4FE93F3-847C-E567-19DA-948E93B7235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951261" y="2906976"/>
                <a:ext cx="76680" cy="90807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0BF3FC1-CE2E-05C0-3B53-DAB050B14BA3}"/>
              </a:ext>
            </a:extLst>
          </p:cNvPr>
          <p:cNvGrpSpPr/>
          <p:nvPr/>
        </p:nvGrpSpPr>
        <p:grpSpPr>
          <a:xfrm>
            <a:off x="8182381" y="2778861"/>
            <a:ext cx="1395360" cy="356040"/>
            <a:chOff x="8182381" y="2778861"/>
            <a:chExt cx="13953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1F56FA5-AB28-2139-5CE9-EEC7DA4DBCDE}"/>
                    </a:ext>
                  </a:extLst>
                </p14:cNvPr>
                <p14:cNvContentPartPr/>
                <p14:nvPr/>
              </p14:nvContentPartPr>
              <p14:xfrm>
                <a:off x="8182381" y="2786781"/>
                <a:ext cx="294480" cy="308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1F56FA5-AB28-2139-5CE9-EEC7DA4DBCD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73370" y="2777792"/>
                  <a:ext cx="312142" cy="325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63AB296-645E-1802-C33B-5AF2118242A7}"/>
                    </a:ext>
                  </a:extLst>
                </p14:cNvPr>
                <p14:cNvContentPartPr/>
                <p14:nvPr/>
              </p14:nvContentPartPr>
              <p14:xfrm>
                <a:off x="8495941" y="2946981"/>
                <a:ext cx="138240" cy="140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63AB296-645E-1802-C33B-5AF2118242A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86941" y="2937981"/>
                  <a:ext cx="155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6A49571-29E7-7C8D-95ED-A900E2D99839}"/>
                    </a:ext>
                  </a:extLst>
                </p14:cNvPr>
                <p14:cNvContentPartPr/>
                <p14:nvPr/>
              </p14:nvContentPartPr>
              <p14:xfrm>
                <a:off x="8633101" y="2925381"/>
                <a:ext cx="60120" cy="21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6A49571-29E7-7C8D-95ED-A900E2D9983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24047" y="2916381"/>
                  <a:ext cx="77866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681829F-F0C6-3418-E49B-2D4226C62672}"/>
                    </a:ext>
                  </a:extLst>
                </p14:cNvPr>
                <p14:cNvContentPartPr/>
                <p14:nvPr/>
              </p14:nvContentPartPr>
              <p14:xfrm>
                <a:off x="8740741" y="2918901"/>
                <a:ext cx="132480" cy="216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681829F-F0C6-3418-E49B-2D4226C6267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31741" y="2909901"/>
                  <a:ext cx="150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8F75875-5F63-9D0E-ECFD-9F47CDCB64D0}"/>
                    </a:ext>
                  </a:extLst>
                </p14:cNvPr>
                <p14:cNvContentPartPr/>
                <p14:nvPr/>
              </p14:nvContentPartPr>
              <p14:xfrm>
                <a:off x="8800861" y="3005301"/>
                <a:ext cx="167400" cy="72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8F75875-5F63-9D0E-ECFD-9F47CDCB64D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91861" y="2996301"/>
                  <a:ext cx="185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581BD2-C47B-186B-4B95-CCACB8CB8D5C}"/>
                    </a:ext>
                  </a:extLst>
                </p14:cNvPr>
                <p14:cNvContentPartPr/>
                <p14:nvPr/>
              </p14:nvContentPartPr>
              <p14:xfrm>
                <a:off x="9011101" y="2847261"/>
                <a:ext cx="278640" cy="244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581BD2-C47B-186B-4B95-CCACB8CB8D5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02101" y="2838261"/>
                  <a:ext cx="296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3C3034C-B6A3-5D09-ACBA-665FBDE3DA96}"/>
                    </a:ext>
                  </a:extLst>
                </p14:cNvPr>
                <p14:cNvContentPartPr/>
                <p14:nvPr/>
              </p14:nvContentPartPr>
              <p14:xfrm>
                <a:off x="9252661" y="2933301"/>
                <a:ext cx="205920" cy="88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3C3034C-B6A3-5D09-ACBA-665FBDE3DA9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43661" y="2924264"/>
                  <a:ext cx="223560" cy="106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A976203-D143-8001-F61A-A13EE676C5C0}"/>
                    </a:ext>
                  </a:extLst>
                </p14:cNvPr>
                <p14:cNvContentPartPr/>
                <p14:nvPr/>
              </p14:nvContentPartPr>
              <p14:xfrm>
                <a:off x="9558661" y="2778861"/>
                <a:ext cx="19080" cy="236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A976203-D143-8001-F61A-A13EE676C5C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49661" y="2769847"/>
                  <a:ext cx="36720" cy="2545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5B49DCD-0FF1-4C32-AEF1-711C416BA809}"/>
              </a:ext>
            </a:extLst>
          </p:cNvPr>
          <p:cNvGrpSpPr/>
          <p:nvPr/>
        </p:nvGrpSpPr>
        <p:grpSpPr>
          <a:xfrm>
            <a:off x="9922981" y="2767341"/>
            <a:ext cx="728280" cy="280080"/>
            <a:chOff x="9922981" y="2767341"/>
            <a:chExt cx="72828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E03506E-D74A-E8DB-03A8-482BE977D005}"/>
                    </a:ext>
                  </a:extLst>
                </p14:cNvPr>
                <p14:cNvContentPartPr/>
                <p14:nvPr/>
              </p14:nvContentPartPr>
              <p14:xfrm>
                <a:off x="9922981" y="2771661"/>
                <a:ext cx="148680" cy="214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E03506E-D74A-E8DB-03A8-482BE977D00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13959" y="2762661"/>
                  <a:ext cx="166363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34FBBF4-91AD-332B-0CD2-D9E5DE8559F4}"/>
                    </a:ext>
                  </a:extLst>
                </p14:cNvPr>
                <p14:cNvContentPartPr/>
                <p14:nvPr/>
              </p14:nvContentPartPr>
              <p14:xfrm>
                <a:off x="10125661" y="2866701"/>
                <a:ext cx="68400" cy="118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34FBBF4-91AD-332B-0CD2-D9E5DE8559F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16661" y="2857701"/>
                  <a:ext cx="86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7E4769D-51FF-78CC-2CDE-387CBA74754B}"/>
                    </a:ext>
                  </a:extLst>
                </p14:cNvPr>
                <p14:cNvContentPartPr/>
                <p14:nvPr/>
              </p14:nvContentPartPr>
              <p14:xfrm>
                <a:off x="10249501" y="2767341"/>
                <a:ext cx="211320" cy="223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7E4769D-51FF-78CC-2CDE-387CBA74754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40501" y="2758341"/>
                  <a:ext cx="228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08D2A49-737D-7FE2-30B3-D0EA9DDD3BE5}"/>
                    </a:ext>
                  </a:extLst>
                </p14:cNvPr>
                <p14:cNvContentPartPr/>
                <p14:nvPr/>
              </p14:nvContentPartPr>
              <p14:xfrm>
                <a:off x="10543261" y="2806941"/>
                <a:ext cx="108000" cy="240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08D2A49-737D-7FE2-30B3-D0EA9DDD3B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34261" y="2797941"/>
                  <a:ext cx="12564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598E53B-5774-23A9-E8DF-1F2101B3A3E1}"/>
              </a:ext>
            </a:extLst>
          </p:cNvPr>
          <p:cNvGrpSpPr/>
          <p:nvPr/>
        </p:nvGrpSpPr>
        <p:grpSpPr>
          <a:xfrm>
            <a:off x="10958341" y="2827101"/>
            <a:ext cx="680760" cy="150480"/>
            <a:chOff x="10958341" y="2827101"/>
            <a:chExt cx="68076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A10B29B-A991-B055-F4CB-C89F1C024E00}"/>
                    </a:ext>
                  </a:extLst>
                </p14:cNvPr>
                <p14:cNvContentPartPr/>
                <p14:nvPr/>
              </p14:nvContentPartPr>
              <p14:xfrm>
                <a:off x="10958341" y="2827101"/>
                <a:ext cx="246240" cy="150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A10B29B-A991-B055-F4CB-C89F1C024E0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49341" y="2818101"/>
                  <a:ext cx="263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FD0FA1C-693F-81EE-F7CA-883C390C7881}"/>
                    </a:ext>
                  </a:extLst>
                </p14:cNvPr>
                <p14:cNvContentPartPr/>
                <p14:nvPr/>
              </p14:nvContentPartPr>
              <p14:xfrm>
                <a:off x="11190181" y="2837901"/>
                <a:ext cx="448920" cy="133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FD0FA1C-693F-81EE-F7CA-883C390C788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181181" y="2828901"/>
                  <a:ext cx="4665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366E928-487F-F7E3-B0E2-5E490F39F2E0}"/>
              </a:ext>
            </a:extLst>
          </p:cNvPr>
          <p:cNvGrpSpPr/>
          <p:nvPr/>
        </p:nvGrpSpPr>
        <p:grpSpPr>
          <a:xfrm>
            <a:off x="8296861" y="3330741"/>
            <a:ext cx="502560" cy="253440"/>
            <a:chOff x="8296861" y="3330741"/>
            <a:chExt cx="5025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C568C49-A41B-8443-5417-89919FDF110A}"/>
                    </a:ext>
                  </a:extLst>
                </p14:cNvPr>
                <p14:cNvContentPartPr/>
                <p14:nvPr/>
              </p14:nvContentPartPr>
              <p14:xfrm>
                <a:off x="8296861" y="3423621"/>
                <a:ext cx="266760" cy="129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C568C49-A41B-8443-5417-89919FDF110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87873" y="3414621"/>
                  <a:ext cx="284376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6765F0A-6B0D-E397-4753-2E465946E7A7}"/>
                    </a:ext>
                  </a:extLst>
                </p14:cNvPr>
                <p14:cNvContentPartPr/>
                <p14:nvPr/>
              </p14:nvContentPartPr>
              <p14:xfrm>
                <a:off x="8645341" y="3330741"/>
                <a:ext cx="154080" cy="253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6765F0A-6B0D-E397-4753-2E465946E7A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36341" y="3321728"/>
                  <a:ext cx="171720" cy="2711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6601C63-0D1A-5C4B-018B-28E49DA5BB22}"/>
              </a:ext>
            </a:extLst>
          </p:cNvPr>
          <p:cNvGrpSpPr/>
          <p:nvPr/>
        </p:nvGrpSpPr>
        <p:grpSpPr>
          <a:xfrm>
            <a:off x="9085621" y="3332901"/>
            <a:ext cx="262440" cy="267120"/>
            <a:chOff x="9085621" y="3332901"/>
            <a:chExt cx="26244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DCD32DA-7D27-27E3-5704-A4D451299113}"/>
                    </a:ext>
                  </a:extLst>
                </p14:cNvPr>
                <p14:cNvContentPartPr/>
                <p14:nvPr/>
              </p14:nvContentPartPr>
              <p14:xfrm>
                <a:off x="9085621" y="3493461"/>
                <a:ext cx="82800" cy="63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DCD32DA-7D27-27E3-5704-A4D45129911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76621" y="3484461"/>
                  <a:ext cx="100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9E4C604-3F60-DCCE-E6D7-120C3014CB73}"/>
                    </a:ext>
                  </a:extLst>
                </p14:cNvPr>
                <p14:cNvContentPartPr/>
                <p14:nvPr/>
              </p14:nvContentPartPr>
              <p14:xfrm>
                <a:off x="9212701" y="3332901"/>
                <a:ext cx="135360" cy="267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9E4C604-3F60-DCCE-E6D7-120C3014CB7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03701" y="3323889"/>
                  <a:ext cx="153000" cy="2847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DFF2C45-F9CC-3982-C4CA-139ABAEDA489}"/>
              </a:ext>
            </a:extLst>
          </p:cNvPr>
          <p:cNvGrpSpPr/>
          <p:nvPr/>
        </p:nvGrpSpPr>
        <p:grpSpPr>
          <a:xfrm>
            <a:off x="9690421" y="3421821"/>
            <a:ext cx="695880" cy="298080"/>
            <a:chOff x="9690421" y="3421821"/>
            <a:chExt cx="6958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60DC6A7-63B5-46FD-05DA-6677E252524B}"/>
                    </a:ext>
                  </a:extLst>
                </p14:cNvPr>
                <p14:cNvContentPartPr/>
                <p14:nvPr/>
              </p14:nvContentPartPr>
              <p14:xfrm>
                <a:off x="9690421" y="3424701"/>
                <a:ext cx="112680" cy="295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60DC6A7-63B5-46FD-05DA-6677E252524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81421" y="3415712"/>
                  <a:ext cx="130320" cy="312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B09F12B-D0BA-260F-B5DB-A0231F40554B}"/>
                    </a:ext>
                  </a:extLst>
                </p14:cNvPr>
                <p14:cNvContentPartPr/>
                <p14:nvPr/>
              </p14:nvContentPartPr>
              <p14:xfrm>
                <a:off x="9887701" y="3452421"/>
                <a:ext cx="95400" cy="110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B09F12B-D0BA-260F-B5DB-A0231F40554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78735" y="3443450"/>
                  <a:ext cx="112974" cy="127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3C0F15B-3FBE-997C-9369-621D16B4262F}"/>
                    </a:ext>
                  </a:extLst>
                </p14:cNvPr>
                <p14:cNvContentPartPr/>
                <p14:nvPr/>
              </p14:nvContentPartPr>
              <p14:xfrm>
                <a:off x="10033141" y="3456021"/>
                <a:ext cx="108000" cy="191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3C0F15B-3FBE-997C-9369-621D16B426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24141" y="3447021"/>
                  <a:ext cx="125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9F076D1-11E8-0395-2769-1E3D117112B2}"/>
                    </a:ext>
                  </a:extLst>
                </p14:cNvPr>
                <p14:cNvContentPartPr/>
                <p14:nvPr/>
              </p14:nvContentPartPr>
              <p14:xfrm>
                <a:off x="10147981" y="3421821"/>
                <a:ext cx="238320" cy="169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9F076D1-11E8-0395-2769-1E3D117112B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38967" y="3412821"/>
                  <a:ext cx="255987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502CEC0-D3C9-E2A6-961B-74D33218B743}"/>
              </a:ext>
            </a:extLst>
          </p:cNvPr>
          <p:cNvGrpSpPr/>
          <p:nvPr/>
        </p:nvGrpSpPr>
        <p:grpSpPr>
          <a:xfrm>
            <a:off x="7992661" y="4241541"/>
            <a:ext cx="1392480" cy="281880"/>
            <a:chOff x="7992661" y="4241541"/>
            <a:chExt cx="139248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DD5F546-93DF-51D8-BB8D-1DE60A3CF6C0}"/>
                    </a:ext>
                  </a:extLst>
                </p14:cNvPr>
                <p14:cNvContentPartPr/>
                <p14:nvPr/>
              </p14:nvContentPartPr>
              <p14:xfrm>
                <a:off x="7992661" y="4372221"/>
                <a:ext cx="83160" cy="90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DD5F546-93DF-51D8-BB8D-1DE60A3CF6C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83661" y="4363221"/>
                  <a:ext cx="100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599EA93-526A-F2A9-906F-0D5881271F58}"/>
                    </a:ext>
                  </a:extLst>
                </p14:cNvPr>
                <p14:cNvContentPartPr/>
                <p14:nvPr/>
              </p14:nvContentPartPr>
              <p14:xfrm>
                <a:off x="8191741" y="4356381"/>
                <a:ext cx="96120" cy="163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599EA93-526A-F2A9-906F-0D5881271F5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82707" y="4347401"/>
                  <a:ext cx="113826" cy="181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CCF9B92-40EB-EC05-9F13-8CD44910B40D}"/>
                    </a:ext>
                  </a:extLst>
                </p14:cNvPr>
                <p14:cNvContentPartPr/>
                <p14:nvPr/>
              </p14:nvContentPartPr>
              <p14:xfrm>
                <a:off x="8368501" y="4378341"/>
                <a:ext cx="127440" cy="111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CCF9B92-40EB-EC05-9F13-8CD44910B40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59501" y="4369370"/>
                  <a:ext cx="145080" cy="129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B1E3EB6-0704-E505-945A-B24A50795B75}"/>
                    </a:ext>
                  </a:extLst>
                </p14:cNvPr>
                <p14:cNvContentPartPr/>
                <p14:nvPr/>
              </p14:nvContentPartPr>
              <p14:xfrm>
                <a:off x="8530141" y="4273581"/>
                <a:ext cx="265680" cy="249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B1E3EB6-0704-E505-945A-B24A50795B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21141" y="4264581"/>
                  <a:ext cx="283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FD47E99-021F-8C53-6617-9AD6642FA059}"/>
                    </a:ext>
                  </a:extLst>
                </p14:cNvPr>
                <p14:cNvContentPartPr/>
                <p14:nvPr/>
              </p14:nvContentPartPr>
              <p14:xfrm>
                <a:off x="8740021" y="4402821"/>
                <a:ext cx="166320" cy="91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FD47E99-021F-8C53-6617-9AD6642FA05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31021" y="4393821"/>
                  <a:ext cx="183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6F76097-E6ED-E004-3961-D130D0BDBF35}"/>
                    </a:ext>
                  </a:extLst>
                </p14:cNvPr>
                <p14:cNvContentPartPr/>
                <p14:nvPr/>
              </p14:nvContentPartPr>
              <p14:xfrm>
                <a:off x="8875381" y="4318221"/>
                <a:ext cx="5400" cy="17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6F76097-E6ED-E004-3961-D130D0BDBF3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66381" y="4309221"/>
                  <a:ext cx="23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5B5CD8C-9E0A-8A2D-DC23-AD43EE262CD2}"/>
                    </a:ext>
                  </a:extLst>
                </p14:cNvPr>
                <p14:cNvContentPartPr/>
                <p14:nvPr/>
              </p14:nvContentPartPr>
              <p14:xfrm>
                <a:off x="9006061" y="4377261"/>
                <a:ext cx="99360" cy="139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5B5CD8C-9E0A-8A2D-DC23-AD43EE262C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97061" y="4368284"/>
                  <a:ext cx="117000" cy="157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7F8E3B6-54EF-F7D6-3EAF-A36EBDAC33D5}"/>
                    </a:ext>
                  </a:extLst>
                </p14:cNvPr>
                <p14:cNvContentPartPr/>
                <p14:nvPr/>
              </p14:nvContentPartPr>
              <p14:xfrm>
                <a:off x="9143581" y="4241541"/>
                <a:ext cx="241560" cy="249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7F8E3B6-54EF-F7D6-3EAF-A36EBDAC33D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34594" y="4232541"/>
                  <a:ext cx="259174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745A60DC-6407-0C4C-29AA-0EB95E0DEC65}"/>
              </a:ext>
            </a:extLst>
          </p:cNvPr>
          <p:cNvGrpSpPr/>
          <p:nvPr/>
        </p:nvGrpSpPr>
        <p:grpSpPr>
          <a:xfrm>
            <a:off x="9731821" y="4174581"/>
            <a:ext cx="701640" cy="261000"/>
            <a:chOff x="9731821" y="4174581"/>
            <a:chExt cx="70164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365AB0F-0E87-CEBF-6CAF-1EEBDC6D446F}"/>
                    </a:ext>
                  </a:extLst>
                </p14:cNvPr>
                <p14:cNvContentPartPr/>
                <p14:nvPr/>
              </p14:nvContentPartPr>
              <p14:xfrm>
                <a:off x="9731821" y="4174581"/>
                <a:ext cx="156240" cy="261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365AB0F-0E87-CEBF-6CAF-1EEBDC6D44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22821" y="4165581"/>
                  <a:ext cx="173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B498C83-ECCF-E8D8-39F2-A8F4A1C969EF}"/>
                    </a:ext>
                  </a:extLst>
                </p14:cNvPr>
                <p14:cNvContentPartPr/>
                <p14:nvPr/>
              </p14:nvContentPartPr>
              <p14:xfrm>
                <a:off x="9934861" y="4302381"/>
                <a:ext cx="69840" cy="129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B498C83-ECCF-E8D8-39F2-A8F4A1C969E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25907" y="4293381"/>
                  <a:ext cx="8739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612CE7C-205E-BA3B-F663-30EF2D155426}"/>
                    </a:ext>
                  </a:extLst>
                </p14:cNvPr>
                <p14:cNvContentPartPr/>
                <p14:nvPr/>
              </p14:nvContentPartPr>
              <p14:xfrm>
                <a:off x="10013701" y="4205541"/>
                <a:ext cx="253800" cy="204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612CE7C-205E-BA3B-F663-30EF2D15542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004701" y="4196557"/>
                  <a:ext cx="271440" cy="221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A3D7120-A8C6-A5A5-0567-82B9BD7A48A9}"/>
                    </a:ext>
                  </a:extLst>
                </p14:cNvPr>
                <p14:cNvContentPartPr/>
                <p14:nvPr/>
              </p14:nvContentPartPr>
              <p14:xfrm>
                <a:off x="10315381" y="4189701"/>
                <a:ext cx="118080" cy="229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A3D7120-A8C6-A5A5-0567-82B9BD7A48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06381" y="4180701"/>
                  <a:ext cx="13572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0701FFA-869F-7B90-CB76-1E5D749BEB8B}"/>
              </a:ext>
            </a:extLst>
          </p:cNvPr>
          <p:cNvGrpSpPr/>
          <p:nvPr/>
        </p:nvGrpSpPr>
        <p:grpSpPr>
          <a:xfrm>
            <a:off x="10660621" y="4259901"/>
            <a:ext cx="335520" cy="224640"/>
            <a:chOff x="10660621" y="4259901"/>
            <a:chExt cx="3355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C8C638B-1483-7BE3-C773-0849C0B5A375}"/>
                    </a:ext>
                  </a:extLst>
                </p14:cNvPr>
                <p14:cNvContentPartPr/>
                <p14:nvPr/>
              </p14:nvContentPartPr>
              <p14:xfrm>
                <a:off x="10660621" y="4259901"/>
                <a:ext cx="161640" cy="224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C8C638B-1483-7BE3-C773-0849C0B5A37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651621" y="4250901"/>
                  <a:ext cx="179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6901150-65E1-D43D-3286-9670FC186F7F}"/>
                    </a:ext>
                  </a:extLst>
                </p14:cNvPr>
                <p14:cNvContentPartPr/>
                <p14:nvPr/>
              </p14:nvContentPartPr>
              <p14:xfrm>
                <a:off x="10883101" y="4265661"/>
                <a:ext cx="113040" cy="107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6901150-65E1-D43D-3286-9670FC186F7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74101" y="4256661"/>
                  <a:ext cx="1306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523BBCD-86C1-A060-6212-3E7868B68E7E}"/>
              </a:ext>
            </a:extLst>
          </p:cNvPr>
          <p:cNvGrpSpPr/>
          <p:nvPr/>
        </p:nvGrpSpPr>
        <p:grpSpPr>
          <a:xfrm>
            <a:off x="11218981" y="4109781"/>
            <a:ext cx="540000" cy="268920"/>
            <a:chOff x="11218981" y="4109781"/>
            <a:chExt cx="54000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D21EABA-CDFA-4347-091E-86CCB606EBDD}"/>
                    </a:ext>
                  </a:extLst>
                </p14:cNvPr>
                <p14:cNvContentPartPr/>
                <p14:nvPr/>
              </p14:nvContentPartPr>
              <p14:xfrm>
                <a:off x="11218981" y="4182501"/>
                <a:ext cx="16920" cy="173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D21EABA-CDFA-4347-091E-86CCB606EBD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209981" y="4173501"/>
                  <a:ext cx="34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E790B32-1544-63E6-11F6-095853FE536D}"/>
                    </a:ext>
                  </a:extLst>
                </p14:cNvPr>
                <p14:cNvContentPartPr/>
                <p14:nvPr/>
              </p14:nvContentPartPr>
              <p14:xfrm>
                <a:off x="11248501" y="4206261"/>
                <a:ext cx="255600" cy="132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E790B32-1544-63E6-11F6-095853FE536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39501" y="4197285"/>
                  <a:ext cx="273240" cy="150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450C076-E67B-33F8-FBA4-B038CF12D1C6}"/>
                    </a:ext>
                  </a:extLst>
                </p14:cNvPr>
                <p14:cNvContentPartPr/>
                <p14:nvPr/>
              </p14:nvContentPartPr>
              <p14:xfrm>
                <a:off x="11521381" y="4109781"/>
                <a:ext cx="237600" cy="268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450C076-E67B-33F8-FBA4-B038CF12D1C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512381" y="4100781"/>
                  <a:ext cx="25524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A8BEBAC-FC51-757D-1953-558885D6CC18}"/>
              </a:ext>
            </a:extLst>
          </p:cNvPr>
          <p:cNvGrpSpPr/>
          <p:nvPr/>
        </p:nvGrpSpPr>
        <p:grpSpPr>
          <a:xfrm>
            <a:off x="8269861" y="4913661"/>
            <a:ext cx="717840" cy="275400"/>
            <a:chOff x="8269861" y="4913661"/>
            <a:chExt cx="71784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FD2AE78-B709-6D3B-53B3-C5C055064024}"/>
                    </a:ext>
                  </a:extLst>
                </p14:cNvPr>
                <p14:cNvContentPartPr/>
                <p14:nvPr/>
              </p14:nvContentPartPr>
              <p14:xfrm>
                <a:off x="8269861" y="4913661"/>
                <a:ext cx="166320" cy="275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FD2AE78-B709-6D3B-53B3-C5C05506402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260861" y="4904649"/>
                  <a:ext cx="183960" cy="293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7DCBDFB-2A7F-8F6F-F792-09B0AB11897E}"/>
                    </a:ext>
                  </a:extLst>
                </p14:cNvPr>
                <p14:cNvContentPartPr/>
                <p14:nvPr/>
              </p14:nvContentPartPr>
              <p14:xfrm>
                <a:off x="8501701" y="4929141"/>
                <a:ext cx="114480" cy="182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7DCBDFB-2A7F-8F6F-F792-09B0AB11897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92701" y="4920141"/>
                  <a:ext cx="132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6C49CCA-0B6E-A474-F79A-CC87E2F436CB}"/>
                    </a:ext>
                  </a:extLst>
                </p14:cNvPr>
                <p14:cNvContentPartPr/>
                <p14:nvPr/>
              </p14:nvContentPartPr>
              <p14:xfrm>
                <a:off x="8665501" y="4972341"/>
                <a:ext cx="322200" cy="172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6C49CCA-0B6E-A474-F79A-CC87E2F436C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56511" y="4963322"/>
                  <a:ext cx="339820" cy="1904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F0CE1EF-7EDD-6390-EF55-4449295A24DF}"/>
              </a:ext>
            </a:extLst>
          </p:cNvPr>
          <p:cNvGrpSpPr/>
          <p:nvPr/>
        </p:nvGrpSpPr>
        <p:grpSpPr>
          <a:xfrm>
            <a:off x="8427901" y="5720421"/>
            <a:ext cx="2236320" cy="1015560"/>
            <a:chOff x="8427901" y="5720421"/>
            <a:chExt cx="2236320" cy="10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34F873D-71B0-B3D6-8F73-2D706A1E5CC7}"/>
                    </a:ext>
                  </a:extLst>
                </p14:cNvPr>
                <p14:cNvContentPartPr/>
                <p14:nvPr/>
              </p14:nvContentPartPr>
              <p14:xfrm>
                <a:off x="8443381" y="5812221"/>
                <a:ext cx="321480" cy="517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34F873D-71B0-B3D6-8F73-2D706A1E5CC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34391" y="5803215"/>
                  <a:ext cx="339100" cy="534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64BEF16-4A85-6811-26C6-CD339D5CF31F}"/>
                    </a:ext>
                  </a:extLst>
                </p14:cNvPr>
                <p14:cNvContentPartPr/>
                <p14:nvPr/>
              </p14:nvContentPartPr>
              <p14:xfrm>
                <a:off x="8545981" y="6071061"/>
                <a:ext cx="112320" cy="34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64BEF16-4A85-6811-26C6-CD339D5CF31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36981" y="6062061"/>
                  <a:ext cx="129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D1D0BEB-F838-A826-0726-119F6FE4C4FF}"/>
                    </a:ext>
                  </a:extLst>
                </p14:cNvPr>
                <p14:cNvContentPartPr/>
                <p14:nvPr/>
              </p14:nvContentPartPr>
              <p14:xfrm>
                <a:off x="8842621" y="5913741"/>
                <a:ext cx="243360" cy="356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D1D0BEB-F838-A826-0726-119F6FE4C4F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833621" y="5904741"/>
                  <a:ext cx="2610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E5CD43-2DE5-F494-7178-C779DEFC4C58}"/>
                    </a:ext>
                  </a:extLst>
                </p14:cNvPr>
                <p14:cNvContentPartPr/>
                <p14:nvPr/>
              </p14:nvContentPartPr>
              <p14:xfrm>
                <a:off x="9159781" y="5933181"/>
                <a:ext cx="248760" cy="223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E5CD43-2DE5-F494-7178-C779DEFC4C5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50781" y="5924195"/>
                  <a:ext cx="266400" cy="241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0224FC0-610C-6E4E-C0B6-CCCCD2FA8AE9}"/>
                    </a:ext>
                  </a:extLst>
                </p14:cNvPr>
                <p14:cNvContentPartPr/>
                <p14:nvPr/>
              </p14:nvContentPartPr>
              <p14:xfrm>
                <a:off x="9498541" y="5886381"/>
                <a:ext cx="265320" cy="399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0224FC0-610C-6E4E-C0B6-CCCCD2FA8AE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89541" y="5877381"/>
                  <a:ext cx="282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394B414-B176-A53F-46C6-6252046E0EE8}"/>
                    </a:ext>
                  </a:extLst>
                </p14:cNvPr>
                <p14:cNvContentPartPr/>
                <p14:nvPr/>
              </p14:nvContentPartPr>
              <p14:xfrm>
                <a:off x="9618421" y="5885661"/>
                <a:ext cx="306360" cy="329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394B414-B176-A53F-46C6-6252046E0EE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09421" y="5876661"/>
                  <a:ext cx="324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40DC409-C7F4-4DD1-F878-84911BD55A46}"/>
                    </a:ext>
                  </a:extLst>
                </p14:cNvPr>
                <p14:cNvContentPartPr/>
                <p14:nvPr/>
              </p14:nvContentPartPr>
              <p14:xfrm>
                <a:off x="9954661" y="5875581"/>
                <a:ext cx="92520" cy="199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40DC409-C7F4-4DD1-F878-84911BD55A4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945626" y="5866581"/>
                  <a:ext cx="110229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355E660-3619-D586-90B4-ADE51282BC63}"/>
                    </a:ext>
                  </a:extLst>
                </p14:cNvPr>
                <p14:cNvContentPartPr/>
                <p14:nvPr/>
              </p14:nvContentPartPr>
              <p14:xfrm>
                <a:off x="9942421" y="5989341"/>
                <a:ext cx="40320" cy="272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355E660-3619-D586-90B4-ADE51282BC6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33421" y="5980341"/>
                  <a:ext cx="57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D8F997C-DA8A-9288-E9F8-0F027FD46244}"/>
                    </a:ext>
                  </a:extLst>
                </p14:cNvPr>
                <p14:cNvContentPartPr/>
                <p14:nvPr/>
              </p14:nvContentPartPr>
              <p14:xfrm>
                <a:off x="10157341" y="5874861"/>
                <a:ext cx="172800" cy="274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D8F997C-DA8A-9288-E9F8-0F027FD4624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48360" y="5865861"/>
                  <a:ext cx="190403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2A2250-F12E-685B-7A6D-E75589FA619C}"/>
                    </a:ext>
                  </a:extLst>
                </p14:cNvPr>
                <p14:cNvContentPartPr/>
                <p14:nvPr/>
              </p14:nvContentPartPr>
              <p14:xfrm>
                <a:off x="10551901" y="5720421"/>
                <a:ext cx="37440" cy="317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2A2250-F12E-685B-7A6D-E75589FA619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42901" y="5711431"/>
                  <a:ext cx="55080" cy="335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CCCFABF-DA4E-928C-4902-FCF4F3B0B821}"/>
                    </a:ext>
                  </a:extLst>
                </p14:cNvPr>
                <p14:cNvContentPartPr/>
                <p14:nvPr/>
              </p14:nvContentPartPr>
              <p14:xfrm>
                <a:off x="10588261" y="6187341"/>
                <a:ext cx="75960" cy="88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CCCFABF-DA4E-928C-4902-FCF4F3B0B82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79261" y="6178341"/>
                  <a:ext cx="93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E44A6DC-BD9B-8C83-3CDF-AB838BB3C8E3}"/>
                    </a:ext>
                  </a:extLst>
                </p14:cNvPr>
                <p14:cNvContentPartPr/>
                <p14:nvPr/>
              </p14:nvContentPartPr>
              <p14:xfrm>
                <a:off x="8427901" y="6306861"/>
                <a:ext cx="2020680" cy="429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E44A6DC-BD9B-8C83-3CDF-AB838BB3C8E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18899" y="6297861"/>
                  <a:ext cx="2038323" cy="44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726BCBB2-8A4D-E210-28F6-356DA3D07135}"/>
                  </a:ext>
                </a:extLst>
              </p14:cNvPr>
              <p14:cNvContentPartPr/>
              <p14:nvPr/>
            </p14:nvContentPartPr>
            <p14:xfrm>
              <a:off x="1160221" y="5553021"/>
              <a:ext cx="288000" cy="2916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726BCBB2-8A4D-E210-28F6-356DA3D07135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151221" y="5544021"/>
                <a:ext cx="3056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291D563A-2E42-232D-2F51-7D2F76ABDFFB}"/>
                  </a:ext>
                </a:extLst>
              </p14:cNvPr>
              <p14:cNvContentPartPr/>
              <p14:nvPr/>
            </p14:nvContentPartPr>
            <p14:xfrm>
              <a:off x="1166701" y="5421621"/>
              <a:ext cx="108000" cy="147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291D563A-2E42-232D-2F51-7D2F76ABDFF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57731" y="5412621"/>
                <a:ext cx="125581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235448E-8CC4-3C2B-1CDC-8C88CB2FCAA9}"/>
                  </a:ext>
                </a:extLst>
              </p14:cNvPr>
              <p14:cNvContentPartPr/>
              <p14:nvPr/>
            </p14:nvContentPartPr>
            <p14:xfrm>
              <a:off x="1156621" y="5241621"/>
              <a:ext cx="102240" cy="450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235448E-8CC4-3C2B-1CDC-8C88CB2FCAA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147653" y="5232621"/>
                <a:ext cx="119818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A11DACF5-3B08-666A-3AC3-B5317CC791E9}"/>
                  </a:ext>
                </a:extLst>
              </p14:cNvPr>
              <p14:cNvContentPartPr/>
              <p14:nvPr/>
            </p14:nvContentPartPr>
            <p14:xfrm>
              <a:off x="1092541" y="4951461"/>
              <a:ext cx="150480" cy="1692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A11DACF5-3B08-666A-3AC3-B5317CC791E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83541" y="4942480"/>
                <a:ext cx="168120" cy="186803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28BC08E-B4EE-EE0B-778B-25C8892700EE}"/>
              </a:ext>
            </a:extLst>
          </p:cNvPr>
          <p:cNvGrpSpPr/>
          <p:nvPr/>
        </p:nvGrpSpPr>
        <p:grpSpPr>
          <a:xfrm>
            <a:off x="668821" y="4186101"/>
            <a:ext cx="1226880" cy="637200"/>
            <a:chOff x="668821" y="4186101"/>
            <a:chExt cx="122688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0088909-FC46-DFFB-9A0B-863654919FC3}"/>
                    </a:ext>
                  </a:extLst>
                </p14:cNvPr>
                <p14:cNvContentPartPr/>
                <p14:nvPr/>
              </p14:nvContentPartPr>
              <p14:xfrm>
                <a:off x="1056901" y="4655901"/>
                <a:ext cx="197640" cy="167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0088909-FC46-DFFB-9A0B-863654919FC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7917" y="4646901"/>
                  <a:ext cx="215248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17FE828-239F-FBFC-759B-346584157BA2}"/>
                    </a:ext>
                  </a:extLst>
                </p14:cNvPr>
                <p14:cNvContentPartPr/>
                <p14:nvPr/>
              </p14:nvContentPartPr>
              <p14:xfrm>
                <a:off x="785461" y="4526661"/>
                <a:ext cx="114120" cy="85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17FE828-239F-FBFC-759B-346584157BA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76461" y="4517661"/>
                  <a:ext cx="131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B22D36F-D3DE-0603-FD2F-52592202D41A}"/>
                    </a:ext>
                  </a:extLst>
                </p14:cNvPr>
                <p14:cNvContentPartPr/>
                <p14:nvPr/>
              </p14:nvContentPartPr>
              <p14:xfrm>
                <a:off x="893461" y="4474101"/>
                <a:ext cx="101520" cy="77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B22D36F-D3DE-0603-FD2F-52592202D41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84461" y="4465101"/>
                  <a:ext cx="119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6498D4B-065B-A7A7-8B0C-76A60421C3B5}"/>
                    </a:ext>
                  </a:extLst>
                </p14:cNvPr>
                <p14:cNvContentPartPr/>
                <p14:nvPr/>
              </p14:nvContentPartPr>
              <p14:xfrm>
                <a:off x="668821" y="4186101"/>
                <a:ext cx="212040" cy="203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6498D4B-065B-A7A7-8B0C-76A60421C3B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9821" y="4177101"/>
                  <a:ext cx="229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D6C5D9E-08C8-2AAD-6E38-6F34EDF0FA6C}"/>
                    </a:ext>
                  </a:extLst>
                </p14:cNvPr>
                <p14:cNvContentPartPr/>
                <p14:nvPr/>
              </p14:nvContentPartPr>
              <p14:xfrm>
                <a:off x="1395661" y="4453221"/>
                <a:ext cx="315360" cy="177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D6C5D9E-08C8-2AAD-6E38-6F34EDF0FA6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386661" y="4444221"/>
                  <a:ext cx="333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CCE6DB0-6690-6B66-6F2A-4BFA91E3667B}"/>
                    </a:ext>
                  </a:extLst>
                </p14:cNvPr>
                <p14:cNvContentPartPr/>
                <p14:nvPr/>
              </p14:nvContentPartPr>
              <p14:xfrm>
                <a:off x="1720021" y="4340541"/>
                <a:ext cx="175680" cy="240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CCE6DB0-6690-6B66-6F2A-4BFA91E3667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711021" y="4331528"/>
                  <a:ext cx="193320" cy="2581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21A65DC1-79C6-7E7A-22D5-4475B2F2DCAB}"/>
              </a:ext>
            </a:extLst>
          </p:cNvPr>
          <p:cNvGrpSpPr/>
          <p:nvPr/>
        </p:nvGrpSpPr>
        <p:grpSpPr>
          <a:xfrm>
            <a:off x="1622821" y="5323701"/>
            <a:ext cx="1095120" cy="369360"/>
            <a:chOff x="1622821" y="5323701"/>
            <a:chExt cx="109512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2B61EB1-E643-4A6D-3E90-12F7CB357EEF}"/>
                    </a:ext>
                  </a:extLst>
                </p14:cNvPr>
                <p14:cNvContentPartPr/>
                <p14:nvPr/>
              </p14:nvContentPartPr>
              <p14:xfrm>
                <a:off x="1622821" y="5494701"/>
                <a:ext cx="360360" cy="173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2B61EB1-E643-4A6D-3E90-12F7CB357EE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13821" y="5485701"/>
                  <a:ext cx="37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977BDB0-B101-5FEB-3AE6-3CDE6B2F9E72}"/>
                    </a:ext>
                  </a:extLst>
                </p14:cNvPr>
                <p14:cNvContentPartPr/>
                <p14:nvPr/>
              </p14:nvContentPartPr>
              <p14:xfrm>
                <a:off x="1669621" y="5504781"/>
                <a:ext cx="438120" cy="188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977BDB0-B101-5FEB-3AE6-3CDE6B2F9E7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660614" y="5495781"/>
                  <a:ext cx="455775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D4AB8EE-72F6-5B20-89DC-9ED7EBC1D053}"/>
                    </a:ext>
                  </a:extLst>
                </p14:cNvPr>
                <p14:cNvContentPartPr/>
                <p14:nvPr/>
              </p14:nvContentPartPr>
              <p14:xfrm>
                <a:off x="2249221" y="5458701"/>
                <a:ext cx="125640" cy="169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D4AB8EE-72F6-5B20-89DC-9ED7EBC1D05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240195" y="5449682"/>
                  <a:ext cx="143331" cy="186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DD3455E-EB29-4746-60C4-6D85E8BEE702}"/>
                    </a:ext>
                  </a:extLst>
                </p14:cNvPr>
                <p14:cNvContentPartPr/>
                <p14:nvPr/>
              </p14:nvContentPartPr>
              <p14:xfrm>
                <a:off x="2468821" y="5382741"/>
                <a:ext cx="73440" cy="272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DD3455E-EB29-4746-60C4-6D85E8BEE70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59777" y="5373741"/>
                  <a:ext cx="91167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72473B7-F30C-50A3-A21C-42F88EC09CC9}"/>
                    </a:ext>
                  </a:extLst>
                </p14:cNvPr>
                <p14:cNvContentPartPr/>
                <p14:nvPr/>
              </p14:nvContentPartPr>
              <p14:xfrm>
                <a:off x="2547301" y="5323701"/>
                <a:ext cx="170640" cy="254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72473B7-F30C-50A3-A21C-42F88EC09CC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538301" y="5314688"/>
                  <a:ext cx="188280" cy="2718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08963EB-E8A8-63C9-09C9-F7DA60BD6A16}"/>
              </a:ext>
            </a:extLst>
          </p:cNvPr>
          <p:cNvGrpSpPr/>
          <p:nvPr/>
        </p:nvGrpSpPr>
        <p:grpSpPr>
          <a:xfrm>
            <a:off x="206221" y="5628261"/>
            <a:ext cx="776160" cy="251640"/>
            <a:chOff x="206221" y="5628261"/>
            <a:chExt cx="77616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E8480FF-9634-8EE3-2A4E-A50FE3EF7D43}"/>
                    </a:ext>
                  </a:extLst>
                </p14:cNvPr>
                <p14:cNvContentPartPr/>
                <p14:nvPr/>
              </p14:nvContentPartPr>
              <p14:xfrm>
                <a:off x="592501" y="5682621"/>
                <a:ext cx="389880" cy="197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E8480FF-9634-8EE3-2A4E-A50FE3EF7D4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3501" y="5673621"/>
                  <a:ext cx="407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80DAE99-FB08-3136-F7BA-75A65A7A0595}"/>
                    </a:ext>
                  </a:extLst>
                </p14:cNvPr>
                <p14:cNvContentPartPr/>
                <p14:nvPr/>
              </p14:nvContentPartPr>
              <p14:xfrm>
                <a:off x="206221" y="5697381"/>
                <a:ext cx="52920" cy="172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80DAE99-FB08-3136-F7BA-75A65A7A059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7282" y="5688381"/>
                  <a:ext cx="70441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315629E-D08F-801F-8520-A6A73CAB1C9C}"/>
                    </a:ext>
                  </a:extLst>
                </p14:cNvPr>
                <p14:cNvContentPartPr/>
                <p14:nvPr/>
              </p14:nvContentPartPr>
              <p14:xfrm>
                <a:off x="279661" y="5628261"/>
                <a:ext cx="156240" cy="213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315629E-D08F-801F-8520-A6A73CAB1C9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70661" y="5619261"/>
                  <a:ext cx="17388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17D92FA-609E-ABBD-399E-2ABA00DE9A50}"/>
                  </a:ext>
                </a:extLst>
              </p14:cNvPr>
              <p14:cNvContentPartPr/>
              <p14:nvPr/>
            </p14:nvContentPartPr>
            <p14:xfrm>
              <a:off x="1283701" y="5974941"/>
              <a:ext cx="91800" cy="327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17D92FA-609E-ABBD-399E-2ABA00DE9A5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274666" y="5965941"/>
                <a:ext cx="109509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049B0414-DA47-F041-8218-61726E9BD2EC}"/>
                  </a:ext>
                </a:extLst>
              </p14:cNvPr>
              <p14:cNvContentPartPr/>
              <p14:nvPr/>
            </p14:nvContentPartPr>
            <p14:xfrm>
              <a:off x="1297381" y="6111381"/>
              <a:ext cx="95400" cy="327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049B0414-DA47-F041-8218-61726E9BD2EC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288381" y="6102381"/>
                <a:ext cx="11304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96DAF4FF-14B7-E8D7-E8CF-E9D17197C6C4}"/>
              </a:ext>
            </a:extLst>
          </p:cNvPr>
          <p:cNvGrpSpPr/>
          <p:nvPr/>
        </p:nvGrpSpPr>
        <p:grpSpPr>
          <a:xfrm>
            <a:off x="1344181" y="6239901"/>
            <a:ext cx="1316160" cy="429120"/>
            <a:chOff x="1344181" y="6239901"/>
            <a:chExt cx="131616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63D0E76-AE1E-FFB7-6903-A7E78C58DFD5}"/>
                    </a:ext>
                  </a:extLst>
                </p14:cNvPr>
                <p14:cNvContentPartPr/>
                <p14:nvPr/>
              </p14:nvContentPartPr>
              <p14:xfrm>
                <a:off x="1344181" y="6239901"/>
                <a:ext cx="191520" cy="375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63D0E76-AE1E-FFB7-6903-A7E78C58DFD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335181" y="6230901"/>
                  <a:ext cx="2091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882C0A8-2082-8E1F-6DCA-0070DEED40F7}"/>
                    </a:ext>
                  </a:extLst>
                </p14:cNvPr>
                <p14:cNvContentPartPr/>
                <p14:nvPr/>
              </p14:nvContentPartPr>
              <p14:xfrm>
                <a:off x="1674661" y="6373821"/>
                <a:ext cx="199440" cy="275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882C0A8-2082-8E1F-6DCA-0070DEED40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665661" y="6364821"/>
                  <a:ext cx="217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14A96CB-9F92-BCE9-50AB-40691BEB1898}"/>
                    </a:ext>
                  </a:extLst>
                </p14:cNvPr>
                <p14:cNvContentPartPr/>
                <p14:nvPr/>
              </p14:nvContentPartPr>
              <p14:xfrm>
                <a:off x="1730101" y="6531501"/>
                <a:ext cx="90000" cy="34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14A96CB-9F92-BCE9-50AB-40691BEB189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721101" y="6522501"/>
                  <a:ext cx="107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D3DED4C-F9C4-1AAD-B8B2-9412F123ED00}"/>
                    </a:ext>
                  </a:extLst>
                </p14:cNvPr>
                <p14:cNvContentPartPr/>
                <p14:nvPr/>
              </p14:nvContentPartPr>
              <p14:xfrm>
                <a:off x="1941421" y="6449061"/>
                <a:ext cx="387360" cy="217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D3DED4C-F9C4-1AAD-B8B2-9412F123ED0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932421" y="6440046"/>
                  <a:ext cx="405000" cy="235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CA59FD1-08B7-C7AE-EA40-0B5EFDD0E563}"/>
                    </a:ext>
                  </a:extLst>
                </p14:cNvPr>
                <p14:cNvContentPartPr/>
                <p14:nvPr/>
              </p14:nvContentPartPr>
              <p14:xfrm>
                <a:off x="2414101" y="6363021"/>
                <a:ext cx="106560" cy="306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CA59FD1-08B7-C7AE-EA40-0B5EFDD0E56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05101" y="6354021"/>
                  <a:ext cx="1242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1B3C08E-4EBE-BA8C-7DEC-714FC3AF65A1}"/>
                    </a:ext>
                  </a:extLst>
                </p14:cNvPr>
                <p14:cNvContentPartPr/>
                <p14:nvPr/>
              </p14:nvContentPartPr>
              <p14:xfrm>
                <a:off x="2490421" y="6332061"/>
                <a:ext cx="169920" cy="314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1B3C08E-4EBE-BA8C-7DEC-714FC3AF65A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481440" y="6323071"/>
                  <a:ext cx="187523" cy="3319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DB7FC03-990B-BD4E-996F-252B6E374DCE}"/>
              </a:ext>
            </a:extLst>
          </p:cNvPr>
          <p:cNvGrpSpPr/>
          <p:nvPr/>
        </p:nvGrpSpPr>
        <p:grpSpPr>
          <a:xfrm>
            <a:off x="3316261" y="5339181"/>
            <a:ext cx="966960" cy="364320"/>
            <a:chOff x="3316261" y="5339181"/>
            <a:chExt cx="96696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1E9F1E0-B844-52F1-D68E-54558CC64250}"/>
                    </a:ext>
                  </a:extLst>
                </p14:cNvPr>
                <p14:cNvContentPartPr/>
                <p14:nvPr/>
              </p14:nvContentPartPr>
              <p14:xfrm>
                <a:off x="3316261" y="5339181"/>
                <a:ext cx="856440" cy="286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1E9F1E0-B844-52F1-D68E-54558CC6425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07261" y="5330181"/>
                  <a:ext cx="8740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C58A544-16A4-8281-A8B1-999E80D0F2BE}"/>
                    </a:ext>
                  </a:extLst>
                </p14:cNvPr>
                <p14:cNvContentPartPr/>
                <p14:nvPr/>
              </p14:nvContentPartPr>
              <p14:xfrm>
                <a:off x="4077301" y="5437821"/>
                <a:ext cx="205920" cy="265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C58A544-16A4-8281-A8B1-999E80D0F2B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068317" y="5428821"/>
                  <a:ext cx="223529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5120FA4-5474-7233-DE5C-608EA0DBF06E}"/>
                  </a:ext>
                </a:extLst>
              </p14:cNvPr>
              <p14:cNvContentPartPr/>
              <p14:nvPr/>
            </p14:nvContentPartPr>
            <p14:xfrm>
              <a:off x="5571661" y="5295981"/>
              <a:ext cx="276840" cy="2494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5120FA4-5474-7233-DE5C-608EA0DBF06E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562661" y="5286981"/>
                <a:ext cx="2944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307A1F99-4443-C8D9-F7EF-1E5DA8D5F9A0}"/>
                  </a:ext>
                </a:extLst>
              </p14:cNvPr>
              <p14:cNvContentPartPr/>
              <p14:nvPr/>
            </p14:nvContentPartPr>
            <p14:xfrm>
              <a:off x="5417581" y="5118861"/>
              <a:ext cx="70920" cy="5724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307A1F99-4443-C8D9-F7EF-1E5DA8D5F9A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408581" y="5109804"/>
                <a:ext cx="88560" cy="74992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8D45E8E-0579-3A9B-B940-9BCFA3CC2646}"/>
              </a:ext>
            </a:extLst>
          </p:cNvPr>
          <p:cNvGrpSpPr/>
          <p:nvPr/>
        </p:nvGrpSpPr>
        <p:grpSpPr>
          <a:xfrm>
            <a:off x="5241541" y="4829781"/>
            <a:ext cx="147960" cy="165240"/>
            <a:chOff x="5241541" y="4829781"/>
            <a:chExt cx="14796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8B656CC-2596-A22B-95AA-F28E394231C4}"/>
                    </a:ext>
                  </a:extLst>
                </p14:cNvPr>
                <p14:cNvContentPartPr/>
                <p14:nvPr/>
              </p14:nvContentPartPr>
              <p14:xfrm>
                <a:off x="5320741" y="4930581"/>
                <a:ext cx="68760" cy="64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8B656CC-2596-A22B-95AA-F28E394231C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311741" y="4921581"/>
                  <a:ext cx="86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5D9E8A6-102C-593C-DE01-FD7D28CA1072}"/>
                    </a:ext>
                  </a:extLst>
                </p14:cNvPr>
                <p14:cNvContentPartPr/>
                <p14:nvPr/>
              </p14:nvContentPartPr>
              <p14:xfrm>
                <a:off x="5241541" y="4829781"/>
                <a:ext cx="66600" cy="58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5D9E8A6-102C-593C-DE01-FD7D28CA107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232492" y="4820836"/>
                  <a:ext cx="84336" cy="762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32AA4386-1F10-3BD3-150E-16D502573CFC}"/>
                  </a:ext>
                </a:extLst>
              </p14:cNvPr>
              <p14:cNvContentPartPr/>
              <p14:nvPr/>
            </p14:nvContentPartPr>
            <p14:xfrm>
              <a:off x="5257381" y="5673621"/>
              <a:ext cx="230760" cy="3787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32AA4386-1F10-3BD3-150E-16D502573CFC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248381" y="5664621"/>
                <a:ext cx="24840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921A14E1-DC52-0B9B-4FA2-133EBD4D8D7A}"/>
                  </a:ext>
                </a:extLst>
              </p14:cNvPr>
              <p14:cNvContentPartPr/>
              <p14:nvPr/>
            </p14:nvContentPartPr>
            <p14:xfrm>
              <a:off x="5873341" y="4965141"/>
              <a:ext cx="221760" cy="2332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921A14E1-DC52-0B9B-4FA2-133EBD4D8D7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864341" y="4956141"/>
                <a:ext cx="23940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4E8C4F0-F69B-A8AB-14DF-5F767BF5A1DB}"/>
              </a:ext>
            </a:extLst>
          </p:cNvPr>
          <p:cNvGrpSpPr/>
          <p:nvPr/>
        </p:nvGrpSpPr>
        <p:grpSpPr>
          <a:xfrm>
            <a:off x="4960381" y="4509381"/>
            <a:ext cx="143640" cy="314640"/>
            <a:chOff x="4960381" y="4509381"/>
            <a:chExt cx="14364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F0F745C-9BA2-440D-3975-465100D5EDD1}"/>
                    </a:ext>
                  </a:extLst>
                </p14:cNvPr>
                <p14:cNvContentPartPr/>
                <p14:nvPr/>
              </p14:nvContentPartPr>
              <p14:xfrm>
                <a:off x="4960381" y="4543221"/>
                <a:ext cx="35640" cy="280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F0F745C-9BA2-440D-3975-465100D5EDD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951381" y="4534209"/>
                  <a:ext cx="53280" cy="29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87655D8-F63C-61A9-9694-974E42773A61}"/>
                    </a:ext>
                  </a:extLst>
                </p14:cNvPr>
                <p14:cNvContentPartPr/>
                <p14:nvPr/>
              </p14:nvContentPartPr>
              <p14:xfrm>
                <a:off x="5065141" y="4509381"/>
                <a:ext cx="38880" cy="252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87655D8-F63C-61A9-9694-974E42773A6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056141" y="4500368"/>
                  <a:ext cx="56520" cy="269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85EA4E8-64C1-CD99-1332-B87C34122F28}"/>
                    </a:ext>
                  </a:extLst>
                </p14:cNvPr>
                <p14:cNvContentPartPr/>
                <p14:nvPr/>
              </p14:nvContentPartPr>
              <p14:xfrm>
                <a:off x="4966861" y="4643301"/>
                <a:ext cx="118080" cy="27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85EA4E8-64C1-CD99-1332-B87C34122F2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957861" y="4634301"/>
                  <a:ext cx="1357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6481247A-64B3-8B5B-48D3-D2338F106345}"/>
              </a:ext>
            </a:extLst>
          </p:cNvPr>
          <p:cNvGrpSpPr/>
          <p:nvPr/>
        </p:nvGrpSpPr>
        <p:grpSpPr>
          <a:xfrm>
            <a:off x="4770661" y="6168261"/>
            <a:ext cx="421560" cy="317520"/>
            <a:chOff x="4770661" y="6168261"/>
            <a:chExt cx="42156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A704A0A-E6E6-C93D-78BC-B2CCF2206A42}"/>
                    </a:ext>
                  </a:extLst>
                </p14:cNvPr>
                <p14:cNvContentPartPr/>
                <p14:nvPr/>
              </p14:nvContentPartPr>
              <p14:xfrm>
                <a:off x="5037061" y="6168261"/>
                <a:ext cx="155160" cy="149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A704A0A-E6E6-C93D-78BC-B2CCF2206A4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28061" y="6159261"/>
                  <a:ext cx="172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7ABADC2-5279-BFC8-4A6A-ACF2F1885E37}"/>
                    </a:ext>
                  </a:extLst>
                </p14:cNvPr>
                <p14:cNvContentPartPr/>
                <p14:nvPr/>
              </p14:nvContentPartPr>
              <p14:xfrm>
                <a:off x="4770661" y="6200661"/>
                <a:ext cx="26280" cy="285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7ABADC2-5279-BFC8-4A6A-ACF2F1885E3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61783" y="6191661"/>
                  <a:ext cx="43682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DA9F3EB-B6A0-DBAD-30A2-D8457F41D0A2}"/>
                    </a:ext>
                  </a:extLst>
                </p14:cNvPr>
                <p14:cNvContentPartPr/>
                <p14:nvPr/>
              </p14:nvContentPartPr>
              <p14:xfrm>
                <a:off x="4841221" y="6186981"/>
                <a:ext cx="58320" cy="201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DA9F3EB-B6A0-DBAD-30A2-D8457F41D0A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32221" y="6177981"/>
                  <a:ext cx="75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BE0A544-D600-5AB2-AD4D-31BA33A1EF6E}"/>
                    </a:ext>
                  </a:extLst>
                </p14:cNvPr>
                <p14:cNvContentPartPr/>
                <p14:nvPr/>
              </p14:nvContentPartPr>
              <p14:xfrm>
                <a:off x="4804501" y="6305421"/>
                <a:ext cx="124560" cy="32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BE0A544-D600-5AB2-AD4D-31BA33A1EF6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795501" y="6296520"/>
                  <a:ext cx="142200" cy="498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ACCF04D4-35B1-14DF-B7BA-1275C3C94C15}"/>
              </a:ext>
            </a:extLst>
          </p:cNvPr>
          <p:cNvGrpSpPr/>
          <p:nvPr/>
        </p:nvGrpSpPr>
        <p:grpSpPr>
          <a:xfrm>
            <a:off x="6122821" y="4135701"/>
            <a:ext cx="837360" cy="797400"/>
            <a:chOff x="6122821" y="4135701"/>
            <a:chExt cx="837360" cy="7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3A43755-DD50-6BA7-7307-56BB29728E0F}"/>
                    </a:ext>
                  </a:extLst>
                </p14:cNvPr>
                <p14:cNvContentPartPr/>
                <p14:nvPr/>
              </p14:nvContentPartPr>
              <p14:xfrm>
                <a:off x="6183661" y="4773981"/>
                <a:ext cx="181800" cy="159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3A43755-DD50-6BA7-7307-56BB29728E0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174661" y="4764981"/>
                  <a:ext cx="199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5497E74-B275-6AE6-18AF-65816A5590F4}"/>
                    </a:ext>
                  </a:extLst>
                </p14:cNvPr>
                <p14:cNvContentPartPr/>
                <p14:nvPr/>
              </p14:nvContentPartPr>
              <p14:xfrm>
                <a:off x="6122821" y="4566261"/>
                <a:ext cx="30600" cy="152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5497E74-B275-6AE6-18AF-65816A5590F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13821" y="4557282"/>
                  <a:ext cx="48240" cy="170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780D5A8-EDA0-F32A-E338-039CED474FF7}"/>
                    </a:ext>
                  </a:extLst>
                </p14:cNvPr>
                <p14:cNvContentPartPr/>
                <p14:nvPr/>
              </p14:nvContentPartPr>
              <p14:xfrm>
                <a:off x="6210301" y="4471221"/>
                <a:ext cx="34200" cy="153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780D5A8-EDA0-F32A-E338-039CED474FF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201205" y="4462221"/>
                  <a:ext cx="52028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5A4FA9B-EC4F-4EBF-D5D5-E99571360CD3}"/>
                    </a:ext>
                  </a:extLst>
                </p14:cNvPr>
                <p14:cNvContentPartPr/>
                <p14:nvPr/>
              </p14:nvContentPartPr>
              <p14:xfrm>
                <a:off x="6127861" y="4135701"/>
                <a:ext cx="146160" cy="234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5A4FA9B-EC4F-4EBF-D5D5-E99571360CD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18861" y="4126715"/>
                  <a:ext cx="163800" cy="252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4D34DC7-9F85-ECC5-599D-6FD1AA049374}"/>
                    </a:ext>
                  </a:extLst>
                </p14:cNvPr>
                <p14:cNvContentPartPr/>
                <p14:nvPr/>
              </p14:nvContentPartPr>
              <p14:xfrm>
                <a:off x="6525661" y="4871541"/>
                <a:ext cx="143640" cy="68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4D34DC7-9F85-ECC5-599D-6FD1AA04937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16638" y="4862541"/>
                  <a:ext cx="161324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DA3C08E-3F61-79B9-7DA8-ADCAC45AAF50}"/>
                    </a:ext>
                  </a:extLst>
                </p14:cNvPr>
                <p14:cNvContentPartPr/>
                <p14:nvPr/>
              </p14:nvContentPartPr>
              <p14:xfrm>
                <a:off x="6793141" y="4704141"/>
                <a:ext cx="167040" cy="202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DA3C08E-3F61-79B9-7DA8-ADCAC45AAF5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84141" y="4695141"/>
                  <a:ext cx="184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537D07B-98B4-3C90-B219-D83DC8FD6788}"/>
                    </a:ext>
                  </a:extLst>
                </p14:cNvPr>
                <p14:cNvContentPartPr/>
                <p14:nvPr/>
              </p14:nvContentPartPr>
              <p14:xfrm>
                <a:off x="6796021" y="4854981"/>
                <a:ext cx="146160" cy="3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537D07B-98B4-3C90-B219-D83DC8FD678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87021" y="4845981"/>
                  <a:ext cx="1638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BD24217A-6FBE-DFE1-827A-284B0977789B}"/>
              </a:ext>
            </a:extLst>
          </p:cNvPr>
          <p:cNvGrpSpPr/>
          <p:nvPr/>
        </p:nvGrpSpPr>
        <p:grpSpPr>
          <a:xfrm>
            <a:off x="5925181" y="5581101"/>
            <a:ext cx="1541880" cy="592560"/>
            <a:chOff x="5925181" y="5581101"/>
            <a:chExt cx="154188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B40AD60-0234-B40E-4480-A78A8EC69DBB}"/>
                    </a:ext>
                  </a:extLst>
                </p14:cNvPr>
                <p14:cNvContentPartPr/>
                <p14:nvPr/>
              </p14:nvContentPartPr>
              <p14:xfrm>
                <a:off x="5925181" y="5581101"/>
                <a:ext cx="424440" cy="265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B40AD60-0234-B40E-4480-A78A8EC69DB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916181" y="5572101"/>
                  <a:ext cx="442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327CE46-EFBB-41EB-443F-CCD35C7CF9B8}"/>
                    </a:ext>
                  </a:extLst>
                </p14:cNvPr>
                <p14:cNvContentPartPr/>
                <p14:nvPr/>
              </p14:nvContentPartPr>
              <p14:xfrm>
                <a:off x="6491461" y="5896461"/>
                <a:ext cx="126720" cy="176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327CE46-EFBB-41EB-443F-CCD35C7CF9B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482461" y="5887461"/>
                  <a:ext cx="144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AF38E8B-BE04-A923-FACE-EBB8E9225104}"/>
                    </a:ext>
                  </a:extLst>
                </p14:cNvPr>
                <p14:cNvContentPartPr/>
                <p14:nvPr/>
              </p14:nvContentPartPr>
              <p14:xfrm>
                <a:off x="6739141" y="5905101"/>
                <a:ext cx="32760" cy="170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AF38E8B-BE04-A923-FACE-EBB8E922510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730141" y="5896101"/>
                  <a:ext cx="50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84A54EB-02D6-1F2B-7AEA-1B8C04FB1B0A}"/>
                    </a:ext>
                  </a:extLst>
                </p14:cNvPr>
                <p14:cNvContentPartPr/>
                <p14:nvPr/>
              </p14:nvContentPartPr>
              <p14:xfrm>
                <a:off x="6800341" y="5853261"/>
                <a:ext cx="78120" cy="226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84A54EB-02D6-1F2B-7AEA-1B8C04FB1B0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91299" y="5844261"/>
                  <a:ext cx="95842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696831A-EBA9-DDB4-1676-1D581F904EE5}"/>
                    </a:ext>
                  </a:extLst>
                </p14:cNvPr>
                <p14:cNvContentPartPr/>
                <p14:nvPr/>
              </p14:nvContentPartPr>
              <p14:xfrm>
                <a:off x="6953341" y="6034341"/>
                <a:ext cx="118440" cy="139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696831A-EBA9-DDB4-1676-1D581F904EE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44314" y="6025341"/>
                  <a:ext cx="136134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FFE00EB-1C8C-B822-C5D4-8184F5B419AA}"/>
                    </a:ext>
                  </a:extLst>
                </p14:cNvPr>
                <p14:cNvContentPartPr/>
                <p14:nvPr/>
              </p14:nvContentPartPr>
              <p14:xfrm>
                <a:off x="7132621" y="5889261"/>
                <a:ext cx="243360" cy="232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FFE00EB-1C8C-B822-C5D4-8184F5B419A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123608" y="5880261"/>
                  <a:ext cx="261026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99CB60D-2C56-8B35-9DB9-9613629D401E}"/>
                    </a:ext>
                  </a:extLst>
                </p14:cNvPr>
                <p14:cNvContentPartPr/>
                <p14:nvPr/>
              </p14:nvContentPartPr>
              <p14:xfrm>
                <a:off x="7375261" y="5923101"/>
                <a:ext cx="91800" cy="1850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99CB60D-2C56-8B35-9DB9-9613629D401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366226" y="5914118"/>
                  <a:ext cx="109509" cy="20264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44CE8C8A-48FD-A683-5D37-0E4C6ACE2153}"/>
                  </a:ext>
                </a:extLst>
              </p14:cNvPr>
              <p14:cNvContentPartPr/>
              <p14:nvPr/>
            </p14:nvContentPartPr>
            <p14:xfrm>
              <a:off x="4779301" y="2194221"/>
              <a:ext cx="1191240" cy="3700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44CE8C8A-48FD-A683-5D37-0E4C6ACE215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770304" y="2185230"/>
                <a:ext cx="1208875" cy="387703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75C97DCF-9D40-B359-47E1-BEC768D7C6E0}"/>
              </a:ext>
            </a:extLst>
          </p:cNvPr>
          <p:cNvGrpSpPr/>
          <p:nvPr/>
        </p:nvGrpSpPr>
        <p:grpSpPr>
          <a:xfrm>
            <a:off x="5917261" y="2004861"/>
            <a:ext cx="793800" cy="781560"/>
            <a:chOff x="5917261" y="2004861"/>
            <a:chExt cx="793800" cy="7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BC1B2D6-6FDE-2621-8EF1-D2F17368F4B6}"/>
                    </a:ext>
                  </a:extLst>
                </p14:cNvPr>
                <p14:cNvContentPartPr/>
                <p14:nvPr/>
              </p14:nvContentPartPr>
              <p14:xfrm>
                <a:off x="5960821" y="2265861"/>
                <a:ext cx="363960" cy="1926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BC1B2D6-6FDE-2621-8EF1-D2F17368F4B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951821" y="2256878"/>
                  <a:ext cx="381600" cy="210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F53F12D-BED0-78C9-C868-8C345BBCF592}"/>
                    </a:ext>
                  </a:extLst>
                </p14:cNvPr>
                <p14:cNvContentPartPr/>
                <p14:nvPr/>
              </p14:nvContentPartPr>
              <p14:xfrm>
                <a:off x="6452581" y="2106381"/>
                <a:ext cx="28440" cy="1526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F53F12D-BED0-78C9-C868-8C345BBCF59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43581" y="2097381"/>
                  <a:ext cx="46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90A4EEA-FE26-662C-D923-2C61D7360BCF}"/>
                    </a:ext>
                  </a:extLst>
                </p14:cNvPr>
                <p14:cNvContentPartPr/>
                <p14:nvPr/>
              </p14:nvContentPartPr>
              <p14:xfrm>
                <a:off x="6515221" y="2004861"/>
                <a:ext cx="195840" cy="226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90A4EEA-FE26-662C-D923-2C61D7360BC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506221" y="1995847"/>
                  <a:ext cx="213480" cy="243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15788BB-6DBB-1C5E-77E9-C48E216793AF}"/>
                    </a:ext>
                  </a:extLst>
                </p14:cNvPr>
                <p14:cNvContentPartPr/>
                <p14:nvPr/>
              </p14:nvContentPartPr>
              <p14:xfrm>
                <a:off x="5917261" y="2462781"/>
                <a:ext cx="10800" cy="3128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15788BB-6DBB-1C5E-77E9-C48E216793A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908261" y="2453791"/>
                  <a:ext cx="28440" cy="330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D34F72C5-5A89-5738-BA7C-FB2879CA9540}"/>
                    </a:ext>
                  </a:extLst>
                </p14:cNvPr>
                <p14:cNvContentPartPr/>
                <p14:nvPr/>
              </p14:nvContentPartPr>
              <p14:xfrm>
                <a:off x="6001861" y="2470701"/>
                <a:ext cx="20520" cy="3157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D34F72C5-5A89-5738-BA7C-FB2879CA95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92861" y="2461701"/>
                  <a:ext cx="38160" cy="3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50D37499-87A2-0A44-5887-39F2CE674594}"/>
                  </a:ext>
                </a:extLst>
              </p14:cNvPr>
              <p14:cNvContentPartPr/>
              <p14:nvPr/>
            </p14:nvContentPartPr>
            <p14:xfrm>
              <a:off x="5938861" y="2916741"/>
              <a:ext cx="157320" cy="18828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50D37499-87A2-0A44-5887-39F2CE67459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929861" y="2907741"/>
                <a:ext cx="1749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id="{2B9C44AD-3796-C3BB-613A-6FA66332CA90}"/>
              </a:ext>
            </a:extLst>
          </p:cNvPr>
          <p:cNvGrpSpPr/>
          <p:nvPr/>
        </p:nvGrpSpPr>
        <p:grpSpPr>
          <a:xfrm>
            <a:off x="4015741" y="2150661"/>
            <a:ext cx="820080" cy="446040"/>
            <a:chOff x="4015741" y="2150661"/>
            <a:chExt cx="82008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BA66FAC-77AC-A7D7-1162-47DE61910821}"/>
                    </a:ext>
                  </a:extLst>
                </p14:cNvPr>
                <p14:cNvContentPartPr/>
                <p14:nvPr/>
              </p14:nvContentPartPr>
              <p14:xfrm>
                <a:off x="4448101" y="2368101"/>
                <a:ext cx="274680" cy="2113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BA66FAC-77AC-A7D7-1162-47DE6191082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39101" y="2359101"/>
                  <a:ext cx="292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5255CAD-3519-5BF1-DFE6-B13A4D207DDC}"/>
                    </a:ext>
                  </a:extLst>
                </p14:cNvPr>
                <p14:cNvContentPartPr/>
                <p14:nvPr/>
              </p14:nvContentPartPr>
              <p14:xfrm>
                <a:off x="4423621" y="2370621"/>
                <a:ext cx="303480" cy="205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5255CAD-3519-5BF1-DFE6-B13A4D207DD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414621" y="2361621"/>
                  <a:ext cx="321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32B312C-4879-5EBF-0D6A-958CC1458BC5}"/>
                    </a:ext>
                  </a:extLst>
                </p14:cNvPr>
                <p14:cNvContentPartPr/>
                <p14:nvPr/>
              </p14:nvContentPartPr>
              <p14:xfrm>
                <a:off x="4171621" y="2186661"/>
                <a:ext cx="174960" cy="1342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32B312C-4879-5EBF-0D6A-958CC1458BC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62621" y="2177637"/>
                  <a:ext cx="192600" cy="151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5D634FF-97C1-441C-A6D0-AD522D5CE9A3}"/>
                    </a:ext>
                  </a:extLst>
                </p14:cNvPr>
                <p14:cNvContentPartPr/>
                <p14:nvPr/>
              </p14:nvContentPartPr>
              <p14:xfrm>
                <a:off x="4015741" y="2150661"/>
                <a:ext cx="16560" cy="246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5D634FF-97C1-441C-A6D0-AD522D5CE9A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006741" y="2141648"/>
                  <a:ext cx="34200" cy="263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9638A59-A0BF-8AFD-AC68-CFF6CD4BBDE0}"/>
                    </a:ext>
                  </a:extLst>
                </p14:cNvPr>
                <p14:cNvContentPartPr/>
                <p14:nvPr/>
              </p14:nvContentPartPr>
              <p14:xfrm>
                <a:off x="4057141" y="2172981"/>
                <a:ext cx="112320" cy="176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9638A59-A0BF-8AFD-AC68-CFF6CD4BBDE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048141" y="2163981"/>
                  <a:ext cx="129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7FFABC8-F080-C62F-C3C4-D1B51D6673D6}"/>
                    </a:ext>
                  </a:extLst>
                </p14:cNvPr>
                <p14:cNvContentPartPr/>
                <p14:nvPr/>
              </p14:nvContentPartPr>
              <p14:xfrm>
                <a:off x="4700461" y="2537301"/>
                <a:ext cx="135360" cy="594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7FFABC8-F080-C62F-C3C4-D1B51D6673D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691485" y="2528246"/>
                  <a:ext cx="152953" cy="771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972C5B99-46BA-D807-93FE-72E6C8C3F5A7}"/>
              </a:ext>
            </a:extLst>
          </p:cNvPr>
          <p:cNvGrpSpPr/>
          <p:nvPr/>
        </p:nvGrpSpPr>
        <p:grpSpPr>
          <a:xfrm>
            <a:off x="4933381" y="1489701"/>
            <a:ext cx="993600" cy="721800"/>
            <a:chOff x="4933381" y="1489701"/>
            <a:chExt cx="99360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64CEE9F-9A93-03C0-029C-B465A8CA06A2}"/>
                    </a:ext>
                  </a:extLst>
                </p14:cNvPr>
                <p14:cNvContentPartPr/>
                <p14:nvPr/>
              </p14:nvContentPartPr>
              <p14:xfrm>
                <a:off x="5188981" y="1872381"/>
                <a:ext cx="136440" cy="339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64CEE9F-9A93-03C0-029C-B465A8CA06A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179981" y="1863371"/>
                  <a:ext cx="154080" cy="356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B1D6024-12CB-924F-00B4-F91B301889B5}"/>
                    </a:ext>
                  </a:extLst>
                </p14:cNvPr>
                <p14:cNvContentPartPr/>
                <p14:nvPr/>
              </p14:nvContentPartPr>
              <p14:xfrm>
                <a:off x="5340181" y="2080461"/>
                <a:ext cx="42840" cy="824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B1D6024-12CB-924F-00B4-F91B301889B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31181" y="2071461"/>
                  <a:ext cx="60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4DA2EE4-FD3D-55AA-AA30-A3F440BD78D5}"/>
                    </a:ext>
                  </a:extLst>
                </p14:cNvPr>
                <p14:cNvContentPartPr/>
                <p14:nvPr/>
              </p14:nvContentPartPr>
              <p14:xfrm>
                <a:off x="5469421" y="1766181"/>
                <a:ext cx="166320" cy="2498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4DA2EE4-FD3D-55AA-AA30-A3F440BD78D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460440" y="1757168"/>
                  <a:ext cx="183922" cy="267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853F4AF-0399-A7B8-F34A-9662AD5EF810}"/>
                    </a:ext>
                  </a:extLst>
                </p14:cNvPr>
                <p14:cNvContentPartPr/>
                <p14:nvPr/>
              </p14:nvContentPartPr>
              <p14:xfrm>
                <a:off x="5825101" y="1706061"/>
                <a:ext cx="74160" cy="20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853F4AF-0399-A7B8-F34A-9662AD5EF81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816101" y="1697061"/>
                  <a:ext cx="91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39697FF-EBFF-22E8-CA4A-1E0CAAE2761F}"/>
                    </a:ext>
                  </a:extLst>
                </p14:cNvPr>
                <p14:cNvContentPartPr/>
                <p14:nvPr/>
              </p14:nvContentPartPr>
              <p14:xfrm>
                <a:off x="5155501" y="1542261"/>
                <a:ext cx="135360" cy="1825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39697FF-EBFF-22E8-CA4A-1E0CAAE2761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146501" y="1533261"/>
                  <a:ext cx="153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353444D-C1F7-04B7-A240-4F7298451091}"/>
                    </a:ext>
                  </a:extLst>
                </p14:cNvPr>
                <p14:cNvContentPartPr/>
                <p14:nvPr/>
              </p14:nvContentPartPr>
              <p14:xfrm>
                <a:off x="4933381" y="1523901"/>
                <a:ext cx="41400" cy="2268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353444D-C1F7-04B7-A240-4F729845109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924381" y="1514901"/>
                  <a:ext cx="59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B455252-23A1-91A3-7353-974387622D50}"/>
                    </a:ext>
                  </a:extLst>
                </p14:cNvPr>
                <p14:cNvContentPartPr/>
                <p14:nvPr/>
              </p14:nvContentPartPr>
              <p14:xfrm>
                <a:off x="4958221" y="1489701"/>
                <a:ext cx="117360" cy="2052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B455252-23A1-91A3-7353-974387622D5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949221" y="1480701"/>
                  <a:ext cx="135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0845368F-0ABB-9A3D-DE69-5BC4C3B48DFE}"/>
                    </a:ext>
                  </a:extLst>
                </p14:cNvPr>
                <p14:cNvContentPartPr/>
                <p14:nvPr/>
              </p14:nvContentPartPr>
              <p14:xfrm>
                <a:off x="5752741" y="1623261"/>
                <a:ext cx="45360" cy="196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0845368F-0ABB-9A3D-DE69-5BC4C3B48DF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43812" y="1614261"/>
                  <a:ext cx="62861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965425D-5DA6-5C16-9F1C-47971060BE0E}"/>
                    </a:ext>
                  </a:extLst>
                </p14:cNvPr>
                <p14:cNvContentPartPr/>
                <p14:nvPr/>
              </p14:nvContentPartPr>
              <p14:xfrm>
                <a:off x="5882701" y="1575741"/>
                <a:ext cx="44280" cy="2152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965425D-5DA6-5C16-9F1C-47971060BE0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873701" y="1566741"/>
                  <a:ext cx="61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BB3FF10-142E-F9FF-7571-DD585F30B309}"/>
                    </a:ext>
                  </a:extLst>
                </p14:cNvPr>
                <p14:cNvContentPartPr/>
                <p14:nvPr/>
              </p14:nvContentPartPr>
              <p14:xfrm>
                <a:off x="5804221" y="1698141"/>
                <a:ext cx="108720" cy="255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BB3FF10-142E-F9FF-7571-DD585F30B30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795221" y="1689141"/>
                  <a:ext cx="1263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AE5BD1D-D517-3909-2C28-203683BD0E4E}"/>
              </a:ext>
            </a:extLst>
          </p:cNvPr>
          <p:cNvGrpSpPr/>
          <p:nvPr/>
        </p:nvGrpSpPr>
        <p:grpSpPr>
          <a:xfrm>
            <a:off x="4882820" y="3160679"/>
            <a:ext cx="1150920" cy="477000"/>
            <a:chOff x="4882820" y="3160679"/>
            <a:chExt cx="115092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03B7A30-E3A5-4DFE-037D-86A59810B721}"/>
                    </a:ext>
                  </a:extLst>
                </p14:cNvPr>
                <p14:cNvContentPartPr/>
                <p14:nvPr/>
              </p14:nvContentPartPr>
              <p14:xfrm>
                <a:off x="4882820" y="3160679"/>
                <a:ext cx="104760" cy="200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03B7A30-E3A5-4DFE-037D-86A59810B72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873820" y="3152039"/>
                  <a:ext cx="122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D7911F-1382-7CE5-74C3-0CFED3D4F37F}"/>
                    </a:ext>
                  </a:extLst>
                </p14:cNvPr>
                <p14:cNvContentPartPr/>
                <p14:nvPr/>
              </p14:nvContentPartPr>
              <p14:xfrm>
                <a:off x="4921700" y="3193079"/>
                <a:ext cx="56520" cy="185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D7911F-1382-7CE5-74C3-0CFED3D4F37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912700" y="3184079"/>
                  <a:ext cx="74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2CA11C-6507-6681-7D34-4D63C311B032}"/>
                    </a:ext>
                  </a:extLst>
                </p14:cNvPr>
                <p14:cNvContentPartPr/>
                <p14:nvPr/>
              </p14:nvContentPartPr>
              <p14:xfrm>
                <a:off x="4988660" y="3504839"/>
                <a:ext cx="92880" cy="129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2CA11C-6507-6681-7D34-4D63C311B03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79660" y="3496199"/>
                  <a:ext cx="110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C5D9FC-C6CC-FEDD-EFFF-86CF17344B4C}"/>
                    </a:ext>
                  </a:extLst>
                </p14:cNvPr>
                <p14:cNvContentPartPr/>
                <p14:nvPr/>
              </p14:nvContentPartPr>
              <p14:xfrm>
                <a:off x="5139860" y="3533639"/>
                <a:ext cx="92520" cy="104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C5D9FC-C6CC-FEDD-EFFF-86CF17344B4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131220" y="3524999"/>
                  <a:ext cx="110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5533325-1A34-BFC1-617B-B7DDD1F05DC9}"/>
                    </a:ext>
                  </a:extLst>
                </p14:cNvPr>
                <p14:cNvContentPartPr/>
                <p14:nvPr/>
              </p14:nvContentPartPr>
              <p14:xfrm>
                <a:off x="5279180" y="3400079"/>
                <a:ext cx="295920" cy="210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5533325-1A34-BFC1-617B-B7DDD1F05DC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270540" y="3391079"/>
                  <a:ext cx="313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5AB40C-C6CD-91BF-F808-DCAE8E989403}"/>
                    </a:ext>
                  </a:extLst>
                </p14:cNvPr>
                <p14:cNvContentPartPr/>
                <p14:nvPr/>
              </p14:nvContentPartPr>
              <p14:xfrm>
                <a:off x="5639180" y="3431039"/>
                <a:ext cx="200520" cy="121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5AB40C-C6CD-91BF-F808-DCAE8E98940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630540" y="3422399"/>
                  <a:ext cx="218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55498F2-0A37-7106-6644-1FD0AA551C4F}"/>
                    </a:ext>
                  </a:extLst>
                </p14:cNvPr>
                <p14:cNvContentPartPr/>
                <p14:nvPr/>
              </p14:nvContentPartPr>
              <p14:xfrm>
                <a:off x="5890100" y="3364079"/>
                <a:ext cx="143640" cy="146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55498F2-0A37-7106-6644-1FD0AA551C4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81460" y="3355439"/>
                  <a:ext cx="1612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7718415-3EF5-F70D-1367-648D83370D18}"/>
              </a:ext>
            </a:extLst>
          </p:cNvPr>
          <p:cNvGrpSpPr/>
          <p:nvPr/>
        </p:nvGrpSpPr>
        <p:grpSpPr>
          <a:xfrm>
            <a:off x="6306620" y="2938199"/>
            <a:ext cx="799920" cy="722880"/>
            <a:chOff x="6306620" y="2938199"/>
            <a:chExt cx="799920" cy="72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7F6F0C-FA44-2DFC-D839-85CF64DB63B8}"/>
                    </a:ext>
                  </a:extLst>
                </p14:cNvPr>
                <p14:cNvContentPartPr/>
                <p14:nvPr/>
              </p14:nvContentPartPr>
              <p14:xfrm>
                <a:off x="6306620" y="3222239"/>
                <a:ext cx="240840" cy="162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7F6F0C-FA44-2DFC-D839-85CF64DB63B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297620" y="3213599"/>
                  <a:ext cx="258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427347B-2161-4A22-DD5E-E0A086CCABCC}"/>
                    </a:ext>
                  </a:extLst>
                </p14:cNvPr>
                <p14:cNvContentPartPr/>
                <p14:nvPr/>
              </p14:nvContentPartPr>
              <p14:xfrm>
                <a:off x="6561500" y="3205679"/>
                <a:ext cx="82800" cy="120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427347B-2161-4A22-DD5E-E0A086CCABC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552500" y="3196679"/>
                  <a:ext cx="100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4A9F0A3-2D5A-F68A-5D43-FEA9BE0BC930}"/>
                    </a:ext>
                  </a:extLst>
                </p14:cNvPr>
                <p14:cNvContentPartPr/>
                <p14:nvPr/>
              </p14:nvContentPartPr>
              <p14:xfrm>
                <a:off x="6690740" y="3150239"/>
                <a:ext cx="90720" cy="87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4A9F0A3-2D5A-F68A-5D43-FEA9BE0BC93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681740" y="3141239"/>
                  <a:ext cx="108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FF1BE0-652D-C20B-C739-85D0443EBF07}"/>
                    </a:ext>
                  </a:extLst>
                </p14:cNvPr>
                <p14:cNvContentPartPr/>
                <p14:nvPr/>
              </p14:nvContentPartPr>
              <p14:xfrm>
                <a:off x="6854900" y="3094439"/>
                <a:ext cx="175680" cy="155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FF1BE0-652D-C20B-C739-85D0443EBF0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846260" y="3085799"/>
                  <a:ext cx="193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5982CED-C78E-DAEC-2F8B-CC2A052E8BB4}"/>
                    </a:ext>
                  </a:extLst>
                </p14:cNvPr>
                <p14:cNvContentPartPr/>
                <p14:nvPr/>
              </p14:nvContentPartPr>
              <p14:xfrm>
                <a:off x="7042460" y="2938199"/>
                <a:ext cx="25560" cy="137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5982CED-C78E-DAEC-2F8B-CC2A052E8BB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033460" y="2929199"/>
                  <a:ext cx="43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530BECC-AD19-38E6-1ACC-408E8F603205}"/>
                    </a:ext>
                  </a:extLst>
                </p14:cNvPr>
                <p14:cNvContentPartPr/>
                <p14:nvPr/>
              </p14:nvContentPartPr>
              <p14:xfrm>
                <a:off x="6555740" y="3505559"/>
                <a:ext cx="118080" cy="73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530BECC-AD19-38E6-1ACC-408E8F60320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46740" y="3496559"/>
                  <a:ext cx="135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A970E8-B9AD-15A6-1B04-939EB6B683A1}"/>
                    </a:ext>
                  </a:extLst>
                </p14:cNvPr>
                <p14:cNvContentPartPr/>
                <p14:nvPr/>
              </p14:nvContentPartPr>
              <p14:xfrm>
                <a:off x="6733220" y="3432839"/>
                <a:ext cx="87840" cy="91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A970E8-B9AD-15A6-1B04-939EB6B683A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724580" y="3424199"/>
                  <a:ext cx="105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02640A3-C6DC-0729-C944-227CB295E7D0}"/>
                    </a:ext>
                  </a:extLst>
                </p14:cNvPr>
                <p14:cNvContentPartPr/>
                <p14:nvPr/>
              </p14:nvContentPartPr>
              <p14:xfrm>
                <a:off x="6857420" y="3450839"/>
                <a:ext cx="83880" cy="210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02640A3-C6DC-0729-C944-227CB295E7D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48780" y="3441839"/>
                  <a:ext cx="101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A038214-1E95-1AB3-DBBB-8081FEE761FE}"/>
                    </a:ext>
                  </a:extLst>
                </p14:cNvPr>
                <p14:cNvContentPartPr/>
                <p14:nvPr/>
              </p14:nvContentPartPr>
              <p14:xfrm>
                <a:off x="7011140" y="3346439"/>
                <a:ext cx="95400" cy="261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A038214-1E95-1AB3-DBBB-8081FEE761F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002500" y="3337439"/>
                  <a:ext cx="11304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CAF4A2F-59B9-CEF8-4D7F-C7B776D62110}"/>
              </a:ext>
            </a:extLst>
          </p:cNvPr>
          <p:cNvGrpSpPr/>
          <p:nvPr/>
        </p:nvGrpSpPr>
        <p:grpSpPr>
          <a:xfrm>
            <a:off x="2451380" y="3387119"/>
            <a:ext cx="970200" cy="312120"/>
            <a:chOff x="2451380" y="3387119"/>
            <a:chExt cx="97020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7FA45BB-9A8A-EF5A-D970-36DEA6B18D3E}"/>
                    </a:ext>
                  </a:extLst>
                </p14:cNvPr>
                <p14:cNvContentPartPr/>
                <p14:nvPr/>
              </p14:nvContentPartPr>
              <p14:xfrm>
                <a:off x="2451380" y="3584759"/>
                <a:ext cx="74520" cy="111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7FA45BB-9A8A-EF5A-D970-36DEA6B18D3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42380" y="3575759"/>
                  <a:ext cx="92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B0405D5-14EF-6ABE-ECAA-E211A279856E}"/>
                    </a:ext>
                  </a:extLst>
                </p14:cNvPr>
                <p14:cNvContentPartPr/>
                <p14:nvPr/>
              </p14:nvContentPartPr>
              <p14:xfrm>
                <a:off x="2546420" y="3575399"/>
                <a:ext cx="135720" cy="1224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B0405D5-14EF-6ABE-ECAA-E211A279856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537780" y="3566399"/>
                  <a:ext cx="153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16EB609-9FA8-6C38-1638-265B9DE6956E}"/>
                    </a:ext>
                  </a:extLst>
                </p14:cNvPr>
                <p14:cNvContentPartPr/>
                <p14:nvPr/>
              </p14:nvContentPartPr>
              <p14:xfrm>
                <a:off x="2711660" y="3488639"/>
                <a:ext cx="127080" cy="114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16EB609-9FA8-6C38-1638-265B9DE6956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702660" y="3479999"/>
                  <a:ext cx="144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A870FC5-6C3C-3C06-91AC-7FEC7ADBF2B7}"/>
                    </a:ext>
                  </a:extLst>
                </p14:cNvPr>
                <p14:cNvContentPartPr/>
                <p14:nvPr/>
              </p14:nvContentPartPr>
              <p14:xfrm>
                <a:off x="2888420" y="3553439"/>
                <a:ext cx="40680" cy="145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A870FC5-6C3C-3C06-91AC-7FEC7ADBF2B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879780" y="3544439"/>
                  <a:ext cx="58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3AB5FF0-B1A5-30F1-65FA-4CFEEFD930E0}"/>
                    </a:ext>
                  </a:extLst>
                </p14:cNvPr>
                <p14:cNvContentPartPr/>
                <p14:nvPr/>
              </p14:nvContentPartPr>
              <p14:xfrm>
                <a:off x="3026300" y="3408719"/>
                <a:ext cx="129600" cy="106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3AB5FF0-B1A5-30F1-65FA-4CFEEFD930E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017660" y="3399719"/>
                  <a:ext cx="147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3B4D25A-74F9-AD74-A967-E81DB2E05062}"/>
                    </a:ext>
                  </a:extLst>
                </p14:cNvPr>
                <p14:cNvContentPartPr/>
                <p14:nvPr/>
              </p14:nvContentPartPr>
              <p14:xfrm>
                <a:off x="3200540" y="3387119"/>
                <a:ext cx="158400" cy="84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3B4D25A-74F9-AD74-A967-E81DB2E0506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191540" y="3378479"/>
                  <a:ext cx="176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8DD67B9-6AF5-6FDD-73DF-AC8DF46934A7}"/>
                    </a:ext>
                  </a:extLst>
                </p14:cNvPr>
                <p14:cNvContentPartPr/>
                <p14:nvPr/>
              </p14:nvContentPartPr>
              <p14:xfrm>
                <a:off x="3376580" y="3401159"/>
                <a:ext cx="45000" cy="1814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8DD67B9-6AF5-6FDD-73DF-AC8DF46934A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367580" y="3392159"/>
                  <a:ext cx="6264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DD576633-99FF-27B6-425C-71CFC53769D3}"/>
                  </a:ext>
                </a:extLst>
              </p14:cNvPr>
              <p14:cNvContentPartPr/>
              <p14:nvPr/>
            </p14:nvContentPartPr>
            <p14:xfrm>
              <a:off x="2854580" y="3040799"/>
              <a:ext cx="186480" cy="19872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DD576633-99FF-27B6-425C-71CFC53769D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845940" y="3031799"/>
                <a:ext cx="20412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96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C523-E8C1-B1E9-811B-64A5C0BA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Between Fischer Projections and “Normal” Bond-Line Structures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A766364-2D3A-B78D-6797-85117708EC43}"/>
                  </a:ext>
                </a:extLst>
              </p14:cNvPr>
              <p14:cNvContentPartPr/>
              <p14:nvPr/>
            </p14:nvContentPartPr>
            <p14:xfrm>
              <a:off x="1255571" y="2499848"/>
              <a:ext cx="235800" cy="24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A766364-2D3A-B78D-6797-85117708EC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6557" y="2490861"/>
                <a:ext cx="253467" cy="264214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46756237-596D-8CD0-9FB9-26CF0297130B}"/>
              </a:ext>
            </a:extLst>
          </p:cNvPr>
          <p:cNvGrpSpPr/>
          <p:nvPr/>
        </p:nvGrpSpPr>
        <p:grpSpPr>
          <a:xfrm>
            <a:off x="2828553" y="2760665"/>
            <a:ext cx="302400" cy="510480"/>
            <a:chOff x="2828553" y="2760665"/>
            <a:chExt cx="30240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75BDE06-82E2-4087-227D-796C9E8D84C0}"/>
                    </a:ext>
                  </a:extLst>
                </p14:cNvPr>
                <p14:cNvContentPartPr/>
                <p14:nvPr/>
              </p14:nvContentPartPr>
              <p14:xfrm>
                <a:off x="2828553" y="2760665"/>
                <a:ext cx="79560" cy="5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75BDE06-82E2-4087-227D-796C9E8D84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9512" y="2751665"/>
                  <a:ext cx="97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4B2B32-571D-C2DC-D19B-1CA5C43AEF75}"/>
                    </a:ext>
                  </a:extLst>
                </p14:cNvPr>
                <p14:cNvContentPartPr/>
                <p14:nvPr/>
              </p14:nvContentPartPr>
              <p14:xfrm>
                <a:off x="2843313" y="2842745"/>
                <a:ext cx="79560" cy="9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4B2B32-571D-C2DC-D19B-1CA5C43AEF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34313" y="2833745"/>
                  <a:ext cx="97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500BB5-E067-7EA4-9C44-30D5501525D1}"/>
                    </a:ext>
                  </a:extLst>
                </p14:cNvPr>
                <p14:cNvContentPartPr/>
                <p14:nvPr/>
              </p14:nvContentPartPr>
              <p14:xfrm>
                <a:off x="2832873" y="2960105"/>
                <a:ext cx="109080" cy="1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500BB5-E067-7EA4-9C44-30D5501525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3873" y="2951105"/>
                  <a:ext cx="126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6977999-0872-6165-5772-B71A49495FF6}"/>
                    </a:ext>
                  </a:extLst>
                </p14:cNvPr>
                <p14:cNvContentPartPr/>
                <p14:nvPr/>
              </p14:nvContentPartPr>
              <p14:xfrm>
                <a:off x="2872113" y="3093665"/>
                <a:ext cx="89640" cy="118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6977999-0872-6165-5772-B71A49495F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63113" y="3084665"/>
                  <a:ext cx="107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F650AD9-4D8D-23AF-1A2B-150DB931ECD8}"/>
                    </a:ext>
                  </a:extLst>
                </p14:cNvPr>
                <p14:cNvContentPartPr/>
                <p14:nvPr/>
              </p14:nvContentPartPr>
              <p14:xfrm>
                <a:off x="3029073" y="3110945"/>
                <a:ext cx="16560" cy="124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F650AD9-4D8D-23AF-1A2B-150DB931EC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20264" y="3101945"/>
                  <a:ext cx="33825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755440E-668B-7D01-EC45-68CCA3E6146A}"/>
                    </a:ext>
                  </a:extLst>
                </p14:cNvPr>
                <p14:cNvContentPartPr/>
                <p14:nvPr/>
              </p14:nvContentPartPr>
              <p14:xfrm>
                <a:off x="3081993" y="3083945"/>
                <a:ext cx="48960" cy="187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755440E-668B-7D01-EC45-68CCA3E614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72993" y="3074962"/>
                  <a:ext cx="66600" cy="204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472E3C4-3DDB-F745-4421-2AA5B736BFF9}"/>
                    </a:ext>
                  </a:extLst>
                </p14:cNvPr>
                <p14:cNvContentPartPr/>
                <p14:nvPr/>
              </p14:nvContentPartPr>
              <p14:xfrm>
                <a:off x="3054993" y="3193385"/>
                <a:ext cx="57600" cy="3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472E3C4-3DDB-F745-4421-2AA5B736BF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5936" y="3185285"/>
                  <a:ext cx="75351" cy="191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A58CEAF-57DF-A27E-CAAC-81F4AF955AE7}"/>
              </a:ext>
            </a:extLst>
          </p:cNvPr>
          <p:cNvGrpSpPr/>
          <p:nvPr/>
        </p:nvGrpSpPr>
        <p:grpSpPr>
          <a:xfrm>
            <a:off x="1629971" y="1712297"/>
            <a:ext cx="2538720" cy="931008"/>
            <a:chOff x="1629971" y="1712297"/>
            <a:chExt cx="2538720" cy="9310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E48693-8150-F64C-8138-66FEDF94D558}"/>
                    </a:ext>
                  </a:extLst>
                </p14:cNvPr>
                <p14:cNvContentPartPr/>
                <p14:nvPr/>
              </p14:nvContentPartPr>
              <p14:xfrm>
                <a:off x="1629971" y="2314448"/>
                <a:ext cx="587880" cy="28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E48693-8150-F64C-8138-66FEDF94D5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20971" y="2305448"/>
                  <a:ext cx="605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922361-9E27-6E3C-628A-B9650E4378A8}"/>
                    </a:ext>
                  </a:extLst>
                </p14:cNvPr>
                <p14:cNvContentPartPr/>
                <p14:nvPr/>
              </p14:nvContentPartPr>
              <p14:xfrm>
                <a:off x="2207411" y="2305808"/>
                <a:ext cx="655200" cy="328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922361-9E27-6E3C-628A-B9650E4378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8406" y="2296798"/>
                  <a:ext cx="672850" cy="346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30C911-C73A-1821-3EFA-9DD73E05D936}"/>
                    </a:ext>
                  </a:extLst>
                </p14:cNvPr>
                <p14:cNvContentPartPr/>
                <p14:nvPr/>
              </p14:nvContentPartPr>
              <p14:xfrm>
                <a:off x="2845331" y="2295728"/>
                <a:ext cx="702360" cy="32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30C911-C73A-1821-3EFA-9DD73E05D9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36326" y="2286728"/>
                  <a:ext cx="720009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B71D41-9810-9545-CB07-BB5F9E86D4B0}"/>
                    </a:ext>
                  </a:extLst>
                </p14:cNvPr>
                <p14:cNvContentPartPr/>
                <p14:nvPr/>
              </p14:nvContentPartPr>
              <p14:xfrm>
                <a:off x="3531851" y="2308328"/>
                <a:ext cx="636840" cy="300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B71D41-9810-9545-CB07-BB5F9E86D4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22851" y="2299328"/>
                  <a:ext cx="654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898B187-0749-B591-AE74-4BADEAF44A08}"/>
                    </a:ext>
                  </a:extLst>
                </p14:cNvPr>
                <p14:cNvContentPartPr/>
                <p14:nvPr/>
              </p14:nvContentPartPr>
              <p14:xfrm>
                <a:off x="2128913" y="1989387"/>
                <a:ext cx="63360" cy="298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898B187-0749-B591-AE74-4BADEAF44A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19913" y="1980387"/>
                  <a:ext cx="81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2D522DD-2B05-846F-BC0C-07A0FF936F87}"/>
                    </a:ext>
                  </a:extLst>
                </p14:cNvPr>
                <p14:cNvContentPartPr/>
                <p14:nvPr/>
              </p14:nvContentPartPr>
              <p14:xfrm>
                <a:off x="2117753" y="1990827"/>
                <a:ext cx="57600" cy="32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2D522DD-2B05-846F-BC0C-07A0FF936F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08753" y="1981827"/>
                  <a:ext cx="752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C4AD85A-2C91-00B6-B8E1-1D4A2FA66287}"/>
                    </a:ext>
                  </a:extLst>
                </p14:cNvPr>
                <p14:cNvContentPartPr/>
                <p14:nvPr/>
              </p14:nvContentPartPr>
              <p14:xfrm>
                <a:off x="2123153" y="2012067"/>
                <a:ext cx="65160" cy="271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C4AD85A-2C91-00B6-B8E1-1D4A2FA662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14103" y="2003067"/>
                  <a:ext cx="82898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2E6D439-A960-7F92-EB15-B1C9D9F32454}"/>
                    </a:ext>
                  </a:extLst>
                </p14:cNvPr>
                <p14:cNvContentPartPr/>
                <p14:nvPr/>
              </p14:nvContentPartPr>
              <p14:xfrm>
                <a:off x="2155553" y="2138787"/>
                <a:ext cx="36360" cy="165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2E6D439-A960-7F92-EB15-B1C9D9F324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46553" y="2129787"/>
                  <a:ext cx="54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B61071-9960-7F25-BAC9-4A34854A5B3F}"/>
                    </a:ext>
                  </a:extLst>
                </p14:cNvPr>
                <p14:cNvContentPartPr/>
                <p14:nvPr/>
              </p14:nvContentPartPr>
              <p14:xfrm>
                <a:off x="2121713" y="1991547"/>
                <a:ext cx="136800" cy="313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B61071-9960-7F25-BAC9-4A34854A5B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12713" y="1982547"/>
                  <a:ext cx="154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140064-78AB-67DB-C042-F75CAFB01E55}"/>
                    </a:ext>
                  </a:extLst>
                </p14:cNvPr>
                <p14:cNvContentPartPr/>
                <p14:nvPr/>
              </p14:nvContentPartPr>
              <p14:xfrm>
                <a:off x="2131433" y="1720107"/>
                <a:ext cx="131400" cy="167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140064-78AB-67DB-C042-F75CAFB01E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22433" y="1711107"/>
                  <a:ext cx="149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E0FD5D9-2BF3-3705-6EE9-C99F582A43C2}"/>
                    </a:ext>
                  </a:extLst>
                </p14:cNvPr>
                <p14:cNvContentPartPr/>
                <p14:nvPr/>
              </p14:nvContentPartPr>
              <p14:xfrm>
                <a:off x="2325180" y="1737137"/>
                <a:ext cx="22680" cy="142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E0FD5D9-2BF3-3705-6EE9-C99F582A43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16180" y="1728137"/>
                  <a:ext cx="40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F252BD1-AA96-A322-D0BC-12E1A1847E4C}"/>
                    </a:ext>
                  </a:extLst>
                </p14:cNvPr>
                <p14:cNvContentPartPr/>
                <p14:nvPr/>
              </p14:nvContentPartPr>
              <p14:xfrm>
                <a:off x="2373420" y="1712297"/>
                <a:ext cx="43920" cy="178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F252BD1-AA96-A322-D0BC-12E1A1847E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4420" y="1703297"/>
                  <a:ext cx="61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3154DE-6033-3359-6DF4-DAE18711F48E}"/>
                    </a:ext>
                  </a:extLst>
                </p14:cNvPr>
                <p14:cNvContentPartPr/>
                <p14:nvPr/>
              </p14:nvContentPartPr>
              <p14:xfrm>
                <a:off x="2360820" y="1812377"/>
                <a:ext cx="43200" cy="5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3154DE-6033-3359-6DF4-DAE18711F48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51820" y="1803377"/>
                  <a:ext cx="60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E7A03E5-9793-9106-CA46-DD12E8CB1B06}"/>
                    </a:ext>
                  </a:extLst>
                </p14:cNvPr>
                <p14:cNvContentPartPr/>
                <p14:nvPr/>
              </p14:nvContentPartPr>
              <p14:xfrm>
                <a:off x="2828913" y="2635385"/>
                <a:ext cx="76320" cy="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E7A03E5-9793-9106-CA46-DD12E8CB1B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19913" y="2625956"/>
                  <a:ext cx="93960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BEA6847-CCC4-8C6B-6B68-F754E6B84C6E}"/>
                    </a:ext>
                  </a:extLst>
                </p14:cNvPr>
                <p14:cNvContentPartPr/>
                <p14:nvPr/>
              </p14:nvContentPartPr>
              <p14:xfrm>
                <a:off x="3469353" y="1994945"/>
                <a:ext cx="61920" cy="301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BEA6847-CCC4-8C6B-6B68-F754E6B84C6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60353" y="1985945"/>
                  <a:ext cx="795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7C2ED22-F0F3-6239-4667-6473BD098061}"/>
                    </a:ext>
                  </a:extLst>
                </p14:cNvPr>
                <p14:cNvContentPartPr/>
                <p14:nvPr/>
              </p14:nvContentPartPr>
              <p14:xfrm>
                <a:off x="3459633" y="1999625"/>
                <a:ext cx="99720" cy="27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7C2ED22-F0F3-6239-4667-6473BD0980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50633" y="1990613"/>
                  <a:ext cx="117360" cy="292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7305DD-CCA6-5585-6210-AF307ABFF745}"/>
                    </a:ext>
                  </a:extLst>
                </p14:cNvPr>
                <p14:cNvContentPartPr/>
                <p14:nvPr/>
              </p14:nvContentPartPr>
              <p14:xfrm>
                <a:off x="3493473" y="1754105"/>
                <a:ext cx="96120" cy="129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7305DD-CCA6-5585-6210-AF307ABFF7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84473" y="1745105"/>
                  <a:ext cx="113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3F2CE0-C328-A9E4-A28B-7423DED67831}"/>
                    </a:ext>
                  </a:extLst>
                </p14:cNvPr>
                <p14:cNvContentPartPr/>
                <p14:nvPr/>
              </p14:nvContentPartPr>
              <p14:xfrm>
                <a:off x="3656913" y="1747265"/>
                <a:ext cx="21600" cy="145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3F2CE0-C328-A9E4-A28B-7423DED678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47760" y="1738243"/>
                  <a:ext cx="39539" cy="163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216D23E-6622-5902-2C9F-1DE553305397}"/>
                    </a:ext>
                  </a:extLst>
                </p14:cNvPr>
                <p14:cNvContentPartPr/>
                <p14:nvPr/>
              </p14:nvContentPartPr>
              <p14:xfrm>
                <a:off x="3724593" y="1725665"/>
                <a:ext cx="37080" cy="157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216D23E-6622-5902-2C9F-1DE5533053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15593" y="1716665"/>
                  <a:ext cx="54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0438C1-4359-4195-D8E1-A511C2FFCA7A}"/>
                    </a:ext>
                  </a:extLst>
                </p14:cNvPr>
                <p14:cNvContentPartPr/>
                <p14:nvPr/>
              </p14:nvContentPartPr>
              <p14:xfrm>
                <a:off x="3677793" y="1823225"/>
                <a:ext cx="79200" cy="3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0438C1-4359-4195-D8E1-A511C2FFCA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68752" y="1814225"/>
                  <a:ext cx="96921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1B541D0-CEFD-20FA-1D6D-0365FA3425C4}"/>
              </a:ext>
            </a:extLst>
          </p:cNvPr>
          <p:cNvGrpSpPr/>
          <p:nvPr/>
        </p:nvGrpSpPr>
        <p:grpSpPr>
          <a:xfrm>
            <a:off x="4139673" y="2612705"/>
            <a:ext cx="280440" cy="572400"/>
            <a:chOff x="4139673" y="2612705"/>
            <a:chExt cx="28044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BD10715-6A50-313A-F077-E6FD17A0D296}"/>
                    </a:ext>
                  </a:extLst>
                </p14:cNvPr>
                <p14:cNvContentPartPr/>
                <p14:nvPr/>
              </p14:nvContentPartPr>
              <p14:xfrm>
                <a:off x="4139673" y="2612705"/>
                <a:ext cx="125640" cy="31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BD10715-6A50-313A-F077-E6FD17A0D2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30673" y="2603705"/>
                  <a:ext cx="143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18F303-5014-13C6-88A6-EFFCDE6B2EA4}"/>
                    </a:ext>
                  </a:extLst>
                </p14:cNvPr>
                <p14:cNvContentPartPr/>
                <p14:nvPr/>
              </p14:nvContentPartPr>
              <p14:xfrm>
                <a:off x="4196553" y="3022745"/>
                <a:ext cx="82440" cy="121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18F303-5014-13C6-88A6-EFFCDE6B2E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87553" y="3013745"/>
                  <a:ext cx="100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348C21E-BB7A-B7AB-C757-239F297C6DB8}"/>
                    </a:ext>
                  </a:extLst>
                </p14:cNvPr>
                <p14:cNvContentPartPr/>
                <p14:nvPr/>
              </p14:nvContentPartPr>
              <p14:xfrm>
                <a:off x="4323273" y="3030305"/>
                <a:ext cx="20520" cy="145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348C21E-BB7A-B7AB-C757-239F297C6D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14273" y="3021327"/>
                  <a:ext cx="38160" cy="162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78F8D77-389B-F29B-77F1-458AAE60369B}"/>
                    </a:ext>
                  </a:extLst>
                </p14:cNvPr>
                <p14:cNvContentPartPr/>
                <p14:nvPr/>
              </p14:nvContentPartPr>
              <p14:xfrm>
                <a:off x="4381233" y="3025985"/>
                <a:ext cx="38880" cy="159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78F8D77-389B-F29B-77F1-458AAE6036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72149" y="3016985"/>
                  <a:ext cx="56685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3B51415-7BE6-31E8-7E23-1605B186A450}"/>
                    </a:ext>
                  </a:extLst>
                </p14:cNvPr>
                <p14:cNvContentPartPr/>
                <p14:nvPr/>
              </p14:nvContentPartPr>
              <p14:xfrm>
                <a:off x="4364313" y="3110225"/>
                <a:ext cx="3888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3B51415-7BE6-31E8-7E23-1605B186A4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55313" y="3101225"/>
                  <a:ext cx="565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EECA794-24E1-31D6-FFED-3627DB2AC9ED}"/>
              </a:ext>
            </a:extLst>
          </p:cNvPr>
          <p:cNvGrpSpPr/>
          <p:nvPr/>
        </p:nvGrpSpPr>
        <p:grpSpPr>
          <a:xfrm>
            <a:off x="4152851" y="2191505"/>
            <a:ext cx="1118160" cy="413463"/>
            <a:chOff x="4152851" y="2191505"/>
            <a:chExt cx="1118160" cy="4134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ED7C3F0-F444-24AA-26A0-C1F6C8AFF375}"/>
                    </a:ext>
                  </a:extLst>
                </p14:cNvPr>
                <p14:cNvContentPartPr/>
                <p14:nvPr/>
              </p14:nvContentPartPr>
              <p14:xfrm>
                <a:off x="4152851" y="2300408"/>
                <a:ext cx="633960" cy="304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ED7C3F0-F444-24AA-26A0-C1F6C8AFF3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43851" y="2291397"/>
                  <a:ext cx="651600" cy="322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492F15-E266-1A76-E125-7A4B6C14FB88}"/>
                    </a:ext>
                  </a:extLst>
                </p14:cNvPr>
                <p14:cNvContentPartPr/>
                <p14:nvPr/>
              </p14:nvContentPartPr>
              <p14:xfrm>
                <a:off x="4755131" y="2297528"/>
                <a:ext cx="515880" cy="30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3492F15-E266-1A76-E125-7A4B6C14FB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46131" y="2288528"/>
                  <a:ext cx="5335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4C9816E-A0A4-0422-980C-77D2190345B5}"/>
                    </a:ext>
                  </a:extLst>
                </p14:cNvPr>
                <p14:cNvContentPartPr/>
                <p14:nvPr/>
              </p14:nvContentPartPr>
              <p14:xfrm>
                <a:off x="4756353" y="2272145"/>
                <a:ext cx="44280" cy="6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4C9816E-A0A4-0422-980C-77D2190345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47353" y="2263645"/>
                  <a:ext cx="61920" cy="22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F0FB22-0D53-23B8-68F8-4AAD0B72B655}"/>
                    </a:ext>
                  </a:extLst>
                </p14:cNvPr>
                <p14:cNvContentPartPr/>
                <p14:nvPr/>
              </p14:nvContentPartPr>
              <p14:xfrm>
                <a:off x="4749513" y="2191505"/>
                <a:ext cx="47880" cy="19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F0FB22-0D53-23B8-68F8-4AAD0B72B6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40513" y="2182505"/>
                  <a:ext cx="655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799937C-192A-CBBF-8ACE-662778B4D1FE}"/>
              </a:ext>
            </a:extLst>
          </p:cNvPr>
          <p:cNvGrpSpPr/>
          <p:nvPr/>
        </p:nvGrpSpPr>
        <p:grpSpPr>
          <a:xfrm>
            <a:off x="4704153" y="1711625"/>
            <a:ext cx="254520" cy="374400"/>
            <a:chOff x="4704153" y="1711625"/>
            <a:chExt cx="25452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B3882CE-B322-1639-1249-C2C459C0527F}"/>
                    </a:ext>
                  </a:extLst>
                </p14:cNvPr>
                <p14:cNvContentPartPr/>
                <p14:nvPr/>
              </p14:nvContentPartPr>
              <p14:xfrm>
                <a:off x="4732593" y="2062625"/>
                <a:ext cx="70560" cy="23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B3882CE-B322-1639-1249-C2C459C052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23593" y="2053484"/>
                  <a:ext cx="88200" cy="41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D9EF2EC-6C4B-FD97-66C6-223AD3A10F04}"/>
                    </a:ext>
                  </a:extLst>
                </p14:cNvPr>
                <p14:cNvContentPartPr/>
                <p14:nvPr/>
              </p14:nvContentPartPr>
              <p14:xfrm>
                <a:off x="4704153" y="1975505"/>
                <a:ext cx="82080" cy="1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D9EF2EC-6C4B-FD97-66C6-223AD3A10F0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95192" y="1966505"/>
                  <a:ext cx="99643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BA86018-EE44-72D2-8BF7-C86C25C3813F}"/>
                    </a:ext>
                  </a:extLst>
                </p14:cNvPr>
                <p14:cNvContentPartPr/>
                <p14:nvPr/>
              </p14:nvContentPartPr>
              <p14:xfrm>
                <a:off x="4706313" y="1746545"/>
                <a:ext cx="111240" cy="135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BA86018-EE44-72D2-8BF7-C86C25C381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97313" y="1737545"/>
                  <a:ext cx="128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4F2CB5-C4F1-AB22-20B7-020158ED378B}"/>
                    </a:ext>
                  </a:extLst>
                </p14:cNvPr>
                <p14:cNvContentPartPr/>
                <p14:nvPr/>
              </p14:nvContentPartPr>
              <p14:xfrm>
                <a:off x="4858593" y="1729985"/>
                <a:ext cx="14760" cy="124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4F2CB5-C4F1-AB22-20B7-020158ED37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49593" y="1720985"/>
                  <a:ext cx="32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CD2E4E-1338-E83B-2046-175F80CFF478}"/>
                    </a:ext>
                  </a:extLst>
                </p14:cNvPr>
                <p14:cNvContentPartPr/>
                <p14:nvPr/>
              </p14:nvContentPartPr>
              <p14:xfrm>
                <a:off x="4915113" y="1711625"/>
                <a:ext cx="43560" cy="140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CD2E4E-1338-E83B-2046-175F80CFF4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06187" y="1702648"/>
                  <a:ext cx="61055" cy="157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5D0A4C8-3AAF-2FEE-23D5-230652E5A01A}"/>
                    </a:ext>
                  </a:extLst>
                </p14:cNvPr>
                <p14:cNvContentPartPr/>
                <p14:nvPr/>
              </p14:nvContentPartPr>
              <p14:xfrm>
                <a:off x="4881273" y="1785425"/>
                <a:ext cx="66240" cy="5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5D0A4C8-3AAF-2FEE-23D5-230652E5A0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72273" y="1776425"/>
                  <a:ext cx="838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1CB96A1-5538-94E3-AAC4-B903E794473F}"/>
              </a:ext>
            </a:extLst>
          </p:cNvPr>
          <p:cNvGrpSpPr/>
          <p:nvPr/>
        </p:nvGrpSpPr>
        <p:grpSpPr>
          <a:xfrm>
            <a:off x="5270073" y="2199785"/>
            <a:ext cx="759960" cy="390960"/>
            <a:chOff x="5270073" y="2199785"/>
            <a:chExt cx="75996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6903A9-D10D-B263-C175-5376F1933738}"/>
                    </a:ext>
                  </a:extLst>
                </p14:cNvPr>
                <p14:cNvContentPartPr/>
                <p14:nvPr/>
              </p14:nvContentPartPr>
              <p14:xfrm>
                <a:off x="5270073" y="2391665"/>
                <a:ext cx="332640" cy="199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6903A9-D10D-B263-C175-5376F19337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61073" y="2382665"/>
                  <a:ext cx="350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71BED16-B59B-DFB1-7F0F-9880CCBA6C37}"/>
                    </a:ext>
                  </a:extLst>
                </p14:cNvPr>
                <p14:cNvContentPartPr/>
                <p14:nvPr/>
              </p14:nvContentPartPr>
              <p14:xfrm>
                <a:off x="5709273" y="2247665"/>
                <a:ext cx="128880" cy="138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71BED16-B59B-DFB1-7F0F-9880CCBA6C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00298" y="2238688"/>
                  <a:ext cx="146471" cy="156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85E7C2-C810-5BD4-AF85-DCE148A16E40}"/>
                    </a:ext>
                  </a:extLst>
                </p14:cNvPr>
                <p14:cNvContentPartPr/>
                <p14:nvPr/>
              </p14:nvContentPartPr>
              <p14:xfrm>
                <a:off x="5914113" y="2228225"/>
                <a:ext cx="20880" cy="157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85E7C2-C810-5BD4-AF85-DCE148A16E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05113" y="2219246"/>
                  <a:ext cx="38520" cy="1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F2AD60D-1A14-5DE2-CF35-154570AAADF1}"/>
                    </a:ext>
                  </a:extLst>
                </p14:cNvPr>
                <p14:cNvContentPartPr/>
                <p14:nvPr/>
              </p14:nvContentPartPr>
              <p14:xfrm>
                <a:off x="5988993" y="2199785"/>
                <a:ext cx="41040" cy="204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F2AD60D-1A14-5DE2-CF35-154570AAADF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79993" y="2190785"/>
                  <a:ext cx="58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3554F9D-57B1-A5EF-D1BF-346594F86CD9}"/>
                    </a:ext>
                  </a:extLst>
                </p14:cNvPr>
                <p14:cNvContentPartPr/>
                <p14:nvPr/>
              </p14:nvContentPartPr>
              <p14:xfrm>
                <a:off x="5932473" y="2316425"/>
                <a:ext cx="70560" cy="16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3554F9D-57B1-A5EF-D1BF-346594F86C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23473" y="2307220"/>
                  <a:ext cx="88200" cy="342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0241AE7-280F-EA9F-94A8-E9DC504EC41E}"/>
              </a:ext>
            </a:extLst>
          </p:cNvPr>
          <p:cNvGrpSpPr/>
          <p:nvPr/>
        </p:nvGrpSpPr>
        <p:grpSpPr>
          <a:xfrm>
            <a:off x="692897" y="2010105"/>
            <a:ext cx="435240" cy="446040"/>
            <a:chOff x="692897" y="2010105"/>
            <a:chExt cx="43524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76CD22-3E55-E354-042C-999257A91932}"/>
                    </a:ext>
                  </a:extLst>
                </p14:cNvPr>
                <p14:cNvContentPartPr/>
                <p14:nvPr/>
              </p14:nvContentPartPr>
              <p14:xfrm>
                <a:off x="917177" y="2292345"/>
                <a:ext cx="210960" cy="163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76CD22-3E55-E354-042C-999257A919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8177" y="2283325"/>
                  <a:ext cx="228600" cy="181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0815EEA-215C-AE55-9A61-166340C7E4C8}"/>
                    </a:ext>
                  </a:extLst>
                </p14:cNvPr>
                <p14:cNvContentPartPr/>
                <p14:nvPr/>
              </p14:nvContentPartPr>
              <p14:xfrm>
                <a:off x="692897" y="2071305"/>
                <a:ext cx="11520" cy="234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0815EEA-215C-AE55-9A61-166340C7E4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3607" y="2062305"/>
                  <a:ext cx="29729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457C78D-078A-2540-799B-A5DBE4C14F64}"/>
                    </a:ext>
                  </a:extLst>
                </p14:cNvPr>
                <p14:cNvContentPartPr/>
                <p14:nvPr/>
              </p14:nvContentPartPr>
              <p14:xfrm>
                <a:off x="789737" y="2010105"/>
                <a:ext cx="29160" cy="263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457C78D-078A-2540-799B-A5DBE4C14F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0737" y="2001105"/>
                  <a:ext cx="46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DA240DA-0014-C06C-211C-A38B7450CBBD}"/>
                    </a:ext>
                  </a:extLst>
                </p14:cNvPr>
                <p14:cNvContentPartPr/>
                <p14:nvPr/>
              </p14:nvContentPartPr>
              <p14:xfrm>
                <a:off x="700457" y="2201985"/>
                <a:ext cx="115920" cy="7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DA240DA-0014-C06C-211C-A38B7450CB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1429" y="2192985"/>
                  <a:ext cx="133615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57C6816-B79C-D9CD-B479-CB81837EC10C}"/>
              </a:ext>
            </a:extLst>
          </p:cNvPr>
          <p:cNvGrpSpPr/>
          <p:nvPr/>
        </p:nvGrpSpPr>
        <p:grpSpPr>
          <a:xfrm>
            <a:off x="1299857" y="2888145"/>
            <a:ext cx="167400" cy="340200"/>
            <a:chOff x="1299857" y="2888145"/>
            <a:chExt cx="16740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9B2D00-9107-0530-225D-D304D1FD65D9}"/>
                    </a:ext>
                  </a:extLst>
                </p14:cNvPr>
                <p14:cNvContentPartPr/>
                <p14:nvPr/>
              </p14:nvContentPartPr>
              <p14:xfrm>
                <a:off x="1299857" y="2888145"/>
                <a:ext cx="50040" cy="334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9B2D00-9107-0530-225D-D304D1FD65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90857" y="2879135"/>
                  <a:ext cx="67680" cy="352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AC54432-89B5-90BF-9E19-006D60963571}"/>
                    </a:ext>
                  </a:extLst>
                </p14:cNvPr>
                <p14:cNvContentPartPr/>
                <p14:nvPr/>
              </p14:nvContentPartPr>
              <p14:xfrm>
                <a:off x="1422617" y="2908665"/>
                <a:ext cx="44640" cy="319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AC54432-89B5-90BF-9E19-006D609635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13617" y="2899665"/>
                  <a:ext cx="6228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BD6D587-E9DF-69A3-B1BE-720D4DDBA096}"/>
                  </a:ext>
                </a:extLst>
              </p14:cNvPr>
              <p14:cNvContentPartPr/>
              <p14:nvPr/>
            </p14:nvContentPartPr>
            <p14:xfrm>
              <a:off x="1360697" y="3420225"/>
              <a:ext cx="144720" cy="168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BD6D587-E9DF-69A3-B1BE-720D4DDBA09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351697" y="3411225"/>
                <a:ext cx="16236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23740-07C2-647E-0C1A-7831BE2FED35}"/>
              </a:ext>
            </a:extLst>
          </p:cNvPr>
          <p:cNvGrpSpPr/>
          <p:nvPr/>
        </p:nvGrpSpPr>
        <p:grpSpPr>
          <a:xfrm>
            <a:off x="8466421" y="1045461"/>
            <a:ext cx="1686240" cy="295560"/>
            <a:chOff x="8466421" y="1045461"/>
            <a:chExt cx="168624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230FE54-41A2-BD27-43C9-7D376A4DD0AA}"/>
                    </a:ext>
                  </a:extLst>
                </p14:cNvPr>
                <p14:cNvContentPartPr/>
                <p14:nvPr/>
              </p14:nvContentPartPr>
              <p14:xfrm>
                <a:off x="8466421" y="1220061"/>
                <a:ext cx="47160" cy="57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230FE54-41A2-BD27-43C9-7D376A4DD0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57421" y="1211061"/>
                  <a:ext cx="64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6008C43-30F7-356B-B700-8A30057671F8}"/>
                    </a:ext>
                  </a:extLst>
                </p14:cNvPr>
                <p14:cNvContentPartPr/>
                <p14:nvPr/>
              </p14:nvContentPartPr>
              <p14:xfrm>
                <a:off x="8669461" y="1154541"/>
                <a:ext cx="137880" cy="167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6008C43-30F7-356B-B700-8A30057671F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60437" y="1145541"/>
                  <a:ext cx="155566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79A978C-A073-295F-D737-53A766B2F1C1}"/>
                    </a:ext>
                  </a:extLst>
                </p14:cNvPr>
                <p14:cNvContentPartPr/>
                <p14:nvPr/>
              </p14:nvContentPartPr>
              <p14:xfrm>
                <a:off x="8856661" y="1152741"/>
                <a:ext cx="71640" cy="141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79A978C-A073-295F-D737-53A766B2F1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47661" y="1143718"/>
                  <a:ext cx="89280" cy="159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5776DA-79A3-E920-3DF1-481C332F7032}"/>
                    </a:ext>
                  </a:extLst>
                </p14:cNvPr>
                <p14:cNvContentPartPr/>
                <p14:nvPr/>
              </p14:nvContentPartPr>
              <p14:xfrm>
                <a:off x="9034861" y="1143741"/>
                <a:ext cx="344520" cy="147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5776DA-79A3-E920-3DF1-481C332F703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25870" y="1134763"/>
                  <a:ext cx="362142" cy="165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A81995B-5466-075A-41A8-8483A9DBFBC6}"/>
                    </a:ext>
                  </a:extLst>
                </p14:cNvPr>
                <p14:cNvContentPartPr/>
                <p14:nvPr/>
              </p14:nvContentPartPr>
              <p14:xfrm>
                <a:off x="9427261" y="1168941"/>
                <a:ext cx="183600" cy="102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A81995B-5466-075A-41A8-8483A9DBFBC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18261" y="1159941"/>
                  <a:ext cx="201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BE4B95-9F84-D397-1DDC-DA8540D9CA9D}"/>
                    </a:ext>
                  </a:extLst>
                </p14:cNvPr>
                <p14:cNvContentPartPr/>
                <p14:nvPr/>
              </p14:nvContentPartPr>
              <p14:xfrm>
                <a:off x="9679621" y="1045461"/>
                <a:ext cx="285120" cy="29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BE4B95-9F84-D397-1DDC-DA8540D9CA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70621" y="1036472"/>
                  <a:ext cx="302760" cy="313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7B9EC1-9554-DED0-A056-E890BA467C7F}"/>
                    </a:ext>
                  </a:extLst>
                </p14:cNvPr>
                <p14:cNvContentPartPr/>
                <p14:nvPr/>
              </p14:nvContentPartPr>
              <p14:xfrm>
                <a:off x="10019461" y="1168221"/>
                <a:ext cx="133200" cy="127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7B9EC1-9554-DED0-A056-E890BA467C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10485" y="1159221"/>
                  <a:ext cx="150792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512DAC-51F7-FCAF-ECAB-36DDFE913675}"/>
              </a:ext>
            </a:extLst>
          </p:cNvPr>
          <p:cNvGrpSpPr/>
          <p:nvPr/>
        </p:nvGrpSpPr>
        <p:grpSpPr>
          <a:xfrm>
            <a:off x="10498621" y="1109541"/>
            <a:ext cx="862920" cy="249480"/>
            <a:chOff x="10498621" y="1109541"/>
            <a:chExt cx="86292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84EA33-6C75-05F8-6FAB-D7E98F04C1D2}"/>
                    </a:ext>
                  </a:extLst>
                </p14:cNvPr>
                <p14:cNvContentPartPr/>
                <p14:nvPr/>
              </p14:nvContentPartPr>
              <p14:xfrm>
                <a:off x="10498621" y="1235181"/>
                <a:ext cx="16920" cy="123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84EA33-6C75-05F8-6FAB-D7E98F04C1D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89621" y="1226207"/>
                  <a:ext cx="34560" cy="14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A24DF2-D339-42C2-63FA-EDE294F9DFA0}"/>
                    </a:ext>
                  </a:extLst>
                </p14:cNvPr>
                <p14:cNvContentPartPr/>
                <p14:nvPr/>
              </p14:nvContentPartPr>
              <p14:xfrm>
                <a:off x="10680781" y="1155981"/>
                <a:ext cx="120240" cy="162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A24DF2-D339-42C2-63FA-EDE294F9DFA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71754" y="1146961"/>
                  <a:ext cx="137933" cy="180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5CDFEE-E629-EBC2-568D-0E261B20C352}"/>
                    </a:ext>
                  </a:extLst>
                </p14:cNvPr>
                <p14:cNvContentPartPr/>
                <p14:nvPr/>
              </p14:nvContentPartPr>
              <p14:xfrm>
                <a:off x="10886701" y="1192701"/>
                <a:ext cx="86760" cy="101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5CDFEE-E629-EBC2-568D-0E261B20C35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77738" y="1183701"/>
                  <a:ext cx="104327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4FB204E-20DF-B04C-5F6C-1E9C4046E618}"/>
                    </a:ext>
                  </a:extLst>
                </p14:cNvPr>
                <p14:cNvContentPartPr/>
                <p14:nvPr/>
              </p14:nvContentPartPr>
              <p14:xfrm>
                <a:off x="11029981" y="1182621"/>
                <a:ext cx="90720" cy="13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4FB204E-20DF-B04C-5F6C-1E9C4046E61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20981" y="1173621"/>
                  <a:ext cx="108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65E9006-F18A-C432-F50D-0C5E22E4E33E}"/>
                    </a:ext>
                  </a:extLst>
                </p14:cNvPr>
                <p14:cNvContentPartPr/>
                <p14:nvPr/>
              </p14:nvContentPartPr>
              <p14:xfrm>
                <a:off x="11200621" y="1109541"/>
                <a:ext cx="160920" cy="247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65E9006-F18A-C432-F50D-0C5E22E4E33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91621" y="1100541"/>
                  <a:ext cx="17856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D2D525-275C-1AC8-1FBD-F95A47F699FC}"/>
              </a:ext>
            </a:extLst>
          </p:cNvPr>
          <p:cNvGrpSpPr/>
          <p:nvPr/>
        </p:nvGrpSpPr>
        <p:grpSpPr>
          <a:xfrm>
            <a:off x="8538781" y="1780581"/>
            <a:ext cx="589680" cy="529560"/>
            <a:chOff x="8538781" y="1780581"/>
            <a:chExt cx="58968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42C198-632C-A0E1-D909-690009268784}"/>
                    </a:ext>
                  </a:extLst>
                </p14:cNvPr>
                <p14:cNvContentPartPr/>
                <p14:nvPr/>
              </p14:nvContentPartPr>
              <p14:xfrm>
                <a:off x="8711941" y="1780581"/>
                <a:ext cx="79920" cy="529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42C198-632C-A0E1-D909-69000926878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02941" y="1771575"/>
                  <a:ext cx="97560" cy="547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E583E4-5048-762C-5840-76A99BBCDB6F}"/>
                    </a:ext>
                  </a:extLst>
                </p14:cNvPr>
                <p14:cNvContentPartPr/>
                <p14:nvPr/>
              </p14:nvContentPartPr>
              <p14:xfrm>
                <a:off x="8538781" y="2041221"/>
                <a:ext cx="589680" cy="30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E583E4-5048-762C-5840-76A99BBCDB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29781" y="2032221"/>
                  <a:ext cx="6073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445CF6-CA6D-9F05-1730-95F59EF1D84D}"/>
              </a:ext>
            </a:extLst>
          </p:cNvPr>
          <p:cNvGrpSpPr/>
          <p:nvPr/>
        </p:nvGrpSpPr>
        <p:grpSpPr>
          <a:xfrm>
            <a:off x="9477661" y="1934301"/>
            <a:ext cx="215280" cy="234720"/>
            <a:chOff x="9477661" y="1934301"/>
            <a:chExt cx="2152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57F33CB-A73B-80FB-525B-776FC26CCAAF}"/>
                    </a:ext>
                  </a:extLst>
                </p14:cNvPr>
                <p14:cNvContentPartPr/>
                <p14:nvPr/>
              </p14:nvContentPartPr>
              <p14:xfrm>
                <a:off x="9480541" y="2015661"/>
                <a:ext cx="6120" cy="127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57F33CB-A73B-80FB-525B-776FC26CCAA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71541" y="2006686"/>
                  <a:ext cx="23760" cy="145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053D0F-3E94-2F6A-6C51-847369E89C42}"/>
                    </a:ext>
                  </a:extLst>
                </p14:cNvPr>
                <p14:cNvContentPartPr/>
                <p14:nvPr/>
              </p14:nvContentPartPr>
              <p14:xfrm>
                <a:off x="9477661" y="1934301"/>
                <a:ext cx="215280" cy="234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053D0F-3E94-2F6A-6C51-847369E89C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68661" y="1925301"/>
                  <a:ext cx="2329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11662E-ED11-8DFC-938B-07D732EEB30F}"/>
              </a:ext>
            </a:extLst>
          </p:cNvPr>
          <p:cNvGrpSpPr/>
          <p:nvPr/>
        </p:nvGrpSpPr>
        <p:grpSpPr>
          <a:xfrm>
            <a:off x="10044661" y="1892181"/>
            <a:ext cx="820440" cy="381240"/>
            <a:chOff x="10044661" y="1892181"/>
            <a:chExt cx="8204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3197CB-CE68-03C3-B103-C3B3697D2C06}"/>
                    </a:ext>
                  </a:extLst>
                </p14:cNvPr>
                <p14:cNvContentPartPr/>
                <p14:nvPr/>
              </p14:nvContentPartPr>
              <p14:xfrm>
                <a:off x="10044661" y="1978941"/>
                <a:ext cx="113760" cy="160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3197CB-CE68-03C3-B103-C3B3697D2C0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35661" y="1969941"/>
                  <a:ext cx="131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6916C7-46E3-16CA-EB12-E8D4193C4D18}"/>
                    </a:ext>
                  </a:extLst>
                </p14:cNvPr>
                <p14:cNvContentPartPr/>
                <p14:nvPr/>
              </p14:nvContentPartPr>
              <p14:xfrm>
                <a:off x="10219981" y="2041581"/>
                <a:ext cx="98280" cy="9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6916C7-46E3-16CA-EB12-E8D4193C4D1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10981" y="2032581"/>
                  <a:ext cx="115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2D921F-0B2F-9D05-0653-4D8DE3D92FC9}"/>
                    </a:ext>
                  </a:extLst>
                </p14:cNvPr>
                <p14:cNvContentPartPr/>
                <p14:nvPr/>
              </p14:nvContentPartPr>
              <p14:xfrm>
                <a:off x="10362181" y="2057421"/>
                <a:ext cx="119520" cy="95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2D921F-0B2F-9D05-0653-4D8DE3D92FC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53181" y="2048421"/>
                  <a:ext cx="137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F09892-821B-E848-EA1D-A7FA8423BE5B}"/>
                    </a:ext>
                  </a:extLst>
                </p14:cNvPr>
                <p14:cNvContentPartPr/>
                <p14:nvPr/>
              </p14:nvContentPartPr>
              <p14:xfrm>
                <a:off x="10576381" y="1892181"/>
                <a:ext cx="9360" cy="232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F09892-821B-E848-EA1D-A7FA8423BE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67021" y="1883181"/>
                  <a:ext cx="27706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500226-DD88-3616-5080-69C35AEFC624}"/>
                    </a:ext>
                  </a:extLst>
                </p14:cNvPr>
                <p14:cNvContentPartPr/>
                <p14:nvPr/>
              </p14:nvContentPartPr>
              <p14:xfrm>
                <a:off x="10646221" y="1957341"/>
                <a:ext cx="115920" cy="177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500226-DD88-3616-5080-69C35AEFC62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37221" y="1948341"/>
                  <a:ext cx="133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E8790B-33FE-EFD7-E232-253BDAD3626C}"/>
                    </a:ext>
                  </a:extLst>
                </p14:cNvPr>
                <p14:cNvContentPartPr/>
                <p14:nvPr/>
              </p14:nvContentPartPr>
              <p14:xfrm>
                <a:off x="10804981" y="1995501"/>
                <a:ext cx="60120" cy="277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E8790B-33FE-EFD7-E232-253BDAD362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95981" y="1986489"/>
                  <a:ext cx="77760" cy="2955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C972535-4B49-393C-A408-646901000F7E}"/>
              </a:ext>
            </a:extLst>
          </p:cNvPr>
          <p:cNvGrpSpPr/>
          <p:nvPr/>
        </p:nvGrpSpPr>
        <p:grpSpPr>
          <a:xfrm>
            <a:off x="11158861" y="1764021"/>
            <a:ext cx="674280" cy="378000"/>
            <a:chOff x="11158861" y="1764021"/>
            <a:chExt cx="67428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3284E6A-EB67-86D6-B2D4-FFBAB8ABC75D}"/>
                    </a:ext>
                  </a:extLst>
                </p14:cNvPr>
                <p14:cNvContentPartPr/>
                <p14:nvPr/>
              </p14:nvContentPartPr>
              <p14:xfrm>
                <a:off x="11397901" y="2016741"/>
                <a:ext cx="183600" cy="125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3284E6A-EB67-86D6-B2D4-FFBAB8ABC75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88883" y="2007715"/>
                  <a:ext cx="201275" cy="142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55AFB4C-45AA-F870-3EED-54A79856AD0F}"/>
                    </a:ext>
                  </a:extLst>
                </p14:cNvPr>
                <p14:cNvContentPartPr/>
                <p14:nvPr/>
              </p14:nvContentPartPr>
              <p14:xfrm>
                <a:off x="11599861" y="1959861"/>
                <a:ext cx="173160" cy="62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55AFB4C-45AA-F870-3EED-54A79856AD0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90880" y="1950809"/>
                  <a:ext cx="190763" cy="80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27310C0-8EC1-5F6D-E0D8-0507CBE7D3EA}"/>
                    </a:ext>
                  </a:extLst>
                </p14:cNvPr>
                <p14:cNvContentPartPr/>
                <p14:nvPr/>
              </p14:nvContentPartPr>
              <p14:xfrm>
                <a:off x="11612821" y="1941501"/>
                <a:ext cx="220320" cy="11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27310C0-8EC1-5F6D-E0D8-0507CBE7D3E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03821" y="1932501"/>
                  <a:ext cx="237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DE36D1A-985B-3141-7A49-88275ADF5AA2}"/>
                    </a:ext>
                  </a:extLst>
                </p14:cNvPr>
                <p14:cNvContentPartPr/>
                <p14:nvPr/>
              </p14:nvContentPartPr>
              <p14:xfrm>
                <a:off x="11158861" y="2058501"/>
                <a:ext cx="188640" cy="55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DE36D1A-985B-3141-7A49-88275ADF5AA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49861" y="2049501"/>
                  <a:ext cx="206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056BF0-39ED-5CCC-3A03-F963A2EF0F60}"/>
                    </a:ext>
                  </a:extLst>
                </p14:cNvPr>
                <p14:cNvContentPartPr/>
                <p14:nvPr/>
              </p14:nvContentPartPr>
              <p14:xfrm>
                <a:off x="11347501" y="1955901"/>
                <a:ext cx="71280" cy="8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056BF0-39ED-5CCC-3A03-F963A2EF0F6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38501" y="1947276"/>
                  <a:ext cx="88920" cy="25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D820FF-E08D-042D-E860-4C38277E3408}"/>
                    </a:ext>
                  </a:extLst>
                </p14:cNvPr>
                <p14:cNvContentPartPr/>
                <p14:nvPr/>
              </p14:nvContentPartPr>
              <p14:xfrm>
                <a:off x="11359021" y="1819461"/>
                <a:ext cx="59400" cy="69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D820FF-E08D-042D-E860-4C38277E340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49966" y="1810507"/>
                  <a:ext cx="77148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75388D8-CBBB-8191-B42E-78CBDD81DA45}"/>
                    </a:ext>
                  </a:extLst>
                </p14:cNvPr>
                <p14:cNvContentPartPr/>
                <p14:nvPr/>
              </p14:nvContentPartPr>
              <p14:xfrm>
                <a:off x="11304301" y="1764021"/>
                <a:ext cx="100800" cy="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75388D8-CBBB-8191-B42E-78CBDD81DA4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95301" y="1755021"/>
                  <a:ext cx="1184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2497BB4-7A12-BFBC-365B-335E677A3F40}"/>
              </a:ext>
            </a:extLst>
          </p:cNvPr>
          <p:cNvGrpSpPr/>
          <p:nvPr/>
        </p:nvGrpSpPr>
        <p:grpSpPr>
          <a:xfrm>
            <a:off x="11452621" y="2265861"/>
            <a:ext cx="102960" cy="159840"/>
            <a:chOff x="11452621" y="2265861"/>
            <a:chExt cx="10296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CCDEE16-B50B-1697-CE9E-D6DA7B4CC255}"/>
                    </a:ext>
                  </a:extLst>
                </p14:cNvPr>
                <p14:cNvContentPartPr/>
                <p14:nvPr/>
              </p14:nvContentPartPr>
              <p14:xfrm>
                <a:off x="11452621" y="2265861"/>
                <a:ext cx="56520" cy="1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CCDEE16-B50B-1697-CE9E-D6DA7B4CC2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43621" y="2256861"/>
                  <a:ext cx="74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1E73AD8-C692-01E9-EF3C-536A167A7BE3}"/>
                    </a:ext>
                  </a:extLst>
                </p14:cNvPr>
                <p14:cNvContentPartPr/>
                <p14:nvPr/>
              </p14:nvContentPartPr>
              <p14:xfrm>
                <a:off x="11478901" y="2293941"/>
                <a:ext cx="46440" cy="51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1E73AD8-C692-01E9-EF3C-536A167A7BE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69901" y="2284941"/>
                  <a:ext cx="64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B21BA1-F2BF-1982-3B88-6A9A2E9C1B92}"/>
                    </a:ext>
                  </a:extLst>
                </p14:cNvPr>
                <p14:cNvContentPartPr/>
                <p14:nvPr/>
              </p14:nvContentPartPr>
              <p14:xfrm>
                <a:off x="11486821" y="2412381"/>
                <a:ext cx="68760" cy="1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B21BA1-F2BF-1982-3B88-6A9A2E9C1B9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77821" y="2403618"/>
                  <a:ext cx="86400" cy="304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2F9D447-75FF-7ECC-E529-6298BCEFED29}"/>
                  </a:ext>
                </a:extLst>
              </p14:cNvPr>
              <p14:cNvContentPartPr/>
              <p14:nvPr/>
            </p14:nvContentPartPr>
            <p14:xfrm>
              <a:off x="8431861" y="3041301"/>
              <a:ext cx="62280" cy="65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2F9D447-75FF-7ECC-E529-6298BCEFED2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422861" y="3032301"/>
                <a:ext cx="7992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4D575DA-C932-222E-1673-6F4174F8CD6B}"/>
              </a:ext>
            </a:extLst>
          </p:cNvPr>
          <p:cNvGrpSpPr/>
          <p:nvPr/>
        </p:nvGrpSpPr>
        <p:grpSpPr>
          <a:xfrm>
            <a:off x="8850181" y="2933301"/>
            <a:ext cx="654840" cy="241920"/>
            <a:chOff x="8850181" y="2933301"/>
            <a:chExt cx="65484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BD8744B-30CE-F65D-DB43-0F6DAECBB1AA}"/>
                    </a:ext>
                  </a:extLst>
                </p14:cNvPr>
                <p14:cNvContentPartPr/>
                <p14:nvPr/>
              </p14:nvContentPartPr>
              <p14:xfrm>
                <a:off x="8850181" y="3029781"/>
                <a:ext cx="84240" cy="145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BD8744B-30CE-F65D-DB43-0F6DAECBB1A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41181" y="3020781"/>
                  <a:ext cx="101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BD59CEC-8793-B93B-1243-0DA96B32AEF5}"/>
                    </a:ext>
                  </a:extLst>
                </p14:cNvPr>
                <p14:cNvContentPartPr/>
                <p14:nvPr/>
              </p14:nvContentPartPr>
              <p14:xfrm>
                <a:off x="8980141" y="2998101"/>
                <a:ext cx="141840" cy="167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BD59CEC-8793-B93B-1243-0DA96B32AEF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71141" y="2989120"/>
                  <a:ext cx="159480" cy="18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0587362-6027-8A5D-4234-B3207E91D882}"/>
                    </a:ext>
                  </a:extLst>
                </p14:cNvPr>
                <p14:cNvContentPartPr/>
                <p14:nvPr/>
              </p14:nvContentPartPr>
              <p14:xfrm>
                <a:off x="9166261" y="2933301"/>
                <a:ext cx="75960" cy="237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0587362-6027-8A5D-4234-B3207E91D88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57218" y="2924301"/>
                  <a:ext cx="93684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1CDED4C-A703-6016-CB35-28B098F33166}"/>
                    </a:ext>
                  </a:extLst>
                </p14:cNvPr>
                <p14:cNvContentPartPr/>
                <p14:nvPr/>
              </p14:nvContentPartPr>
              <p14:xfrm>
                <a:off x="9164461" y="3020781"/>
                <a:ext cx="174240" cy="127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1CDED4C-A703-6016-CB35-28B098F3316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155461" y="3011781"/>
                  <a:ext cx="191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583CEFE-E03D-C1DF-F0A5-86495C56402E}"/>
                    </a:ext>
                  </a:extLst>
                </p14:cNvPr>
                <p14:cNvContentPartPr/>
                <p14:nvPr/>
              </p14:nvContentPartPr>
              <p14:xfrm>
                <a:off x="9390541" y="2943021"/>
                <a:ext cx="114480" cy="162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583CEFE-E03D-C1DF-F0A5-86495C5640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81541" y="2934021"/>
                  <a:ext cx="13212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EA62CA0-353A-734C-4FD8-FA6014E86313}"/>
              </a:ext>
            </a:extLst>
          </p:cNvPr>
          <p:cNvGrpSpPr/>
          <p:nvPr/>
        </p:nvGrpSpPr>
        <p:grpSpPr>
          <a:xfrm>
            <a:off x="9889861" y="2870301"/>
            <a:ext cx="406800" cy="244080"/>
            <a:chOff x="9889861" y="2870301"/>
            <a:chExt cx="40680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40BD5D7-253D-D91F-F085-70FF6B904685}"/>
                    </a:ext>
                  </a:extLst>
                </p14:cNvPr>
                <p14:cNvContentPartPr/>
                <p14:nvPr/>
              </p14:nvContentPartPr>
              <p14:xfrm>
                <a:off x="9889861" y="2870301"/>
                <a:ext cx="99720" cy="241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40BD5D7-253D-D91F-F085-70FF6B9046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80828" y="2861301"/>
                  <a:ext cx="117424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F8BB23F-B33C-259D-C212-E34C1AB0A5F0}"/>
                    </a:ext>
                  </a:extLst>
                </p14:cNvPr>
                <p14:cNvContentPartPr/>
                <p14:nvPr/>
              </p14:nvContentPartPr>
              <p14:xfrm>
                <a:off x="10015501" y="2885781"/>
                <a:ext cx="281160" cy="228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F8BB23F-B33C-259D-C212-E34C1AB0A5F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06501" y="2876781"/>
                  <a:ext cx="29880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B4AD0F0-BF02-3135-1D78-22D3C6ABF44D}"/>
              </a:ext>
            </a:extLst>
          </p:cNvPr>
          <p:cNvGrpSpPr/>
          <p:nvPr/>
        </p:nvGrpSpPr>
        <p:grpSpPr>
          <a:xfrm>
            <a:off x="8954221" y="3331461"/>
            <a:ext cx="531360" cy="267840"/>
            <a:chOff x="8954221" y="3331461"/>
            <a:chExt cx="53136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504B460-B580-DA7F-9CCE-4376F702640E}"/>
                    </a:ext>
                  </a:extLst>
                </p14:cNvPr>
                <p14:cNvContentPartPr/>
                <p14:nvPr/>
              </p14:nvContentPartPr>
              <p14:xfrm>
                <a:off x="8970781" y="3376101"/>
                <a:ext cx="31320" cy="198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504B460-B580-DA7F-9CCE-4376F702640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61676" y="3367101"/>
                  <a:ext cx="49165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745DB6B-A473-C44B-2AE1-387C035A7C6B}"/>
                    </a:ext>
                  </a:extLst>
                </p14:cNvPr>
                <p14:cNvContentPartPr/>
                <p14:nvPr/>
              </p14:nvContentPartPr>
              <p14:xfrm>
                <a:off x="8954221" y="3513981"/>
                <a:ext cx="106560" cy="13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745DB6B-A473-C44B-2AE1-387C035A7C6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45221" y="3504981"/>
                  <a:ext cx="12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47A28B9-1600-0565-F356-661B0AED4EEF}"/>
                    </a:ext>
                  </a:extLst>
                </p14:cNvPr>
                <p14:cNvContentPartPr/>
                <p14:nvPr/>
              </p14:nvContentPartPr>
              <p14:xfrm>
                <a:off x="9138181" y="3331461"/>
                <a:ext cx="347400" cy="267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47A28B9-1600-0565-F356-661B0AED4EE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29181" y="3322449"/>
                  <a:ext cx="365040" cy="2855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66FF553-9A0C-F720-83B5-4671DF477959}"/>
              </a:ext>
            </a:extLst>
          </p:cNvPr>
          <p:cNvGrpSpPr/>
          <p:nvPr/>
        </p:nvGrpSpPr>
        <p:grpSpPr>
          <a:xfrm>
            <a:off x="9654421" y="3439461"/>
            <a:ext cx="651240" cy="244080"/>
            <a:chOff x="9654421" y="3439461"/>
            <a:chExt cx="65124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756A57E-A19E-E055-7B11-13E3E0680CA0}"/>
                    </a:ext>
                  </a:extLst>
                </p14:cNvPr>
                <p14:cNvContentPartPr/>
                <p14:nvPr/>
              </p14:nvContentPartPr>
              <p14:xfrm>
                <a:off x="9654421" y="3463221"/>
                <a:ext cx="77400" cy="197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756A57E-A19E-E055-7B11-13E3E0680CA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45463" y="3454221"/>
                  <a:ext cx="94958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D2FC3E2-85FC-CF05-A2F1-E533F068692B}"/>
                    </a:ext>
                  </a:extLst>
                </p14:cNvPr>
                <p14:cNvContentPartPr/>
                <p14:nvPr/>
              </p14:nvContentPartPr>
              <p14:xfrm>
                <a:off x="9794821" y="3466821"/>
                <a:ext cx="96840" cy="118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D2FC3E2-85FC-CF05-A2F1-E533F068692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85821" y="3457821"/>
                  <a:ext cx="114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945F883-F25C-0F89-F820-C5F136307EC9}"/>
                    </a:ext>
                  </a:extLst>
                </p14:cNvPr>
                <p14:cNvContentPartPr/>
                <p14:nvPr/>
              </p14:nvContentPartPr>
              <p14:xfrm>
                <a:off x="9941701" y="3468981"/>
                <a:ext cx="96840" cy="214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945F883-F25C-0F89-F820-C5F136307EC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932667" y="3459981"/>
                  <a:ext cx="114546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E0D3D48-C086-0E83-4964-3EA315D860B9}"/>
                    </a:ext>
                  </a:extLst>
                </p14:cNvPr>
                <p14:cNvContentPartPr/>
                <p14:nvPr/>
              </p14:nvContentPartPr>
              <p14:xfrm>
                <a:off x="10061221" y="3460341"/>
                <a:ext cx="92520" cy="86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E0D3D48-C086-0E83-4964-3EA315D860B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52221" y="3451341"/>
                  <a:ext cx="110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B826699-8072-4453-4349-EF4FD9CCF865}"/>
                    </a:ext>
                  </a:extLst>
                </p14:cNvPr>
                <p14:cNvContentPartPr/>
                <p14:nvPr/>
              </p14:nvContentPartPr>
              <p14:xfrm>
                <a:off x="10201261" y="3439461"/>
                <a:ext cx="104400" cy="135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B826699-8072-4453-4349-EF4FD9CCF86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92292" y="3430461"/>
                  <a:ext cx="121979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F5826DB-EDCD-3A57-71FA-413AC742D61A}"/>
              </a:ext>
            </a:extLst>
          </p:cNvPr>
          <p:cNvGrpSpPr/>
          <p:nvPr/>
        </p:nvGrpSpPr>
        <p:grpSpPr>
          <a:xfrm>
            <a:off x="10489261" y="2797221"/>
            <a:ext cx="1102320" cy="732240"/>
            <a:chOff x="10489261" y="2797221"/>
            <a:chExt cx="110232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24B81D3-79C8-7DC1-8FD9-1609EA4A3636}"/>
                    </a:ext>
                  </a:extLst>
                </p14:cNvPr>
                <p14:cNvContentPartPr/>
                <p14:nvPr/>
              </p14:nvContentPartPr>
              <p14:xfrm>
                <a:off x="10489261" y="2952021"/>
                <a:ext cx="89280" cy="252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24B81D3-79C8-7DC1-8FD9-1609EA4A363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80261" y="2943008"/>
                  <a:ext cx="106920" cy="270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804D453-FA21-F33E-B2AB-52B8982C9005}"/>
                    </a:ext>
                  </a:extLst>
                </p14:cNvPr>
                <p14:cNvContentPartPr/>
                <p14:nvPr/>
              </p14:nvContentPartPr>
              <p14:xfrm>
                <a:off x="10617421" y="2865981"/>
                <a:ext cx="27000" cy="195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804D453-FA21-F33E-B2AB-52B8982C90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08421" y="2856981"/>
                  <a:ext cx="44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FE7DF7-010C-A8F5-CA85-4B283A4D3D83}"/>
                    </a:ext>
                  </a:extLst>
                </p14:cNvPr>
                <p14:cNvContentPartPr/>
                <p14:nvPr/>
              </p14:nvContentPartPr>
              <p14:xfrm>
                <a:off x="10682221" y="2953461"/>
                <a:ext cx="87840" cy="127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FE7DF7-010C-A8F5-CA85-4B283A4D3D8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673258" y="2944461"/>
                  <a:ext cx="105408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7E74C61-13C9-7846-7233-2525DFFD7231}"/>
                    </a:ext>
                  </a:extLst>
                </p14:cNvPr>
                <p14:cNvContentPartPr/>
                <p14:nvPr/>
              </p14:nvContentPartPr>
              <p14:xfrm>
                <a:off x="10861861" y="2938701"/>
                <a:ext cx="239040" cy="124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7E74C61-13C9-7846-7233-2525DFFD723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52861" y="2929701"/>
                  <a:ext cx="256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0EAB8B-FF59-208F-9974-84FB0FE37BA6}"/>
                    </a:ext>
                  </a:extLst>
                </p14:cNvPr>
                <p14:cNvContentPartPr/>
                <p14:nvPr/>
              </p14:nvContentPartPr>
              <p14:xfrm>
                <a:off x="11269381" y="2940501"/>
                <a:ext cx="99720" cy="96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0EAB8B-FF59-208F-9974-84FB0FE37BA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60381" y="2931501"/>
                  <a:ext cx="117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D748CAE-D30F-8790-7230-66FD0BA1A868}"/>
                    </a:ext>
                  </a:extLst>
                </p14:cNvPr>
                <p14:cNvContentPartPr/>
                <p14:nvPr/>
              </p14:nvContentPartPr>
              <p14:xfrm>
                <a:off x="11499421" y="2797221"/>
                <a:ext cx="30240" cy="23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D748CAE-D30F-8790-7230-66FD0BA1A86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90527" y="2788207"/>
                  <a:ext cx="47672" cy="247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B075284-AB20-5C0C-1858-6ED11A4B0791}"/>
                    </a:ext>
                  </a:extLst>
                </p14:cNvPr>
                <p14:cNvContentPartPr/>
                <p14:nvPr/>
              </p14:nvContentPartPr>
              <p14:xfrm>
                <a:off x="11424541" y="2939061"/>
                <a:ext cx="167040" cy="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B075284-AB20-5C0C-1858-6ED11A4B079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15541" y="2930061"/>
                  <a:ext cx="184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CE48C5B-CD5B-9D38-E642-C4BA40C38682}"/>
                    </a:ext>
                  </a:extLst>
                </p14:cNvPr>
                <p14:cNvContentPartPr/>
                <p14:nvPr/>
              </p14:nvContentPartPr>
              <p14:xfrm>
                <a:off x="10621741" y="3347301"/>
                <a:ext cx="126720" cy="182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CE48C5B-CD5B-9D38-E642-C4BA40C3868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612741" y="3338301"/>
                  <a:ext cx="144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7E97435-31F9-8E63-6BA5-4A09BCE85575}"/>
                    </a:ext>
                  </a:extLst>
                </p14:cNvPr>
                <p14:cNvContentPartPr/>
                <p14:nvPr/>
              </p14:nvContentPartPr>
              <p14:xfrm>
                <a:off x="10962301" y="3271341"/>
                <a:ext cx="19080" cy="191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7E97435-31F9-8E63-6BA5-4A09BCE8557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53128" y="3262341"/>
                  <a:ext cx="37059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3C4BE3E-6BDB-6E6D-CB30-ED18402DCC83}"/>
                    </a:ext>
                  </a:extLst>
                </p14:cNvPr>
                <p14:cNvContentPartPr/>
                <p14:nvPr/>
              </p14:nvContentPartPr>
              <p14:xfrm>
                <a:off x="11038621" y="3383301"/>
                <a:ext cx="61920" cy="82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3C4BE3E-6BDB-6E6D-CB30-ED18402DCC8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29568" y="3374301"/>
                  <a:ext cx="79663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5D947F9-9A45-81E7-6670-BDC210EFC7FC}"/>
                    </a:ext>
                  </a:extLst>
                </p14:cNvPr>
                <p14:cNvContentPartPr/>
                <p14:nvPr/>
              </p14:nvContentPartPr>
              <p14:xfrm>
                <a:off x="11123581" y="3270621"/>
                <a:ext cx="90360" cy="195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5D947F9-9A45-81E7-6670-BDC210EFC7F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14581" y="3261621"/>
                  <a:ext cx="108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563F6AA-62C9-D29F-2FA8-B261D29B3CDE}"/>
                    </a:ext>
                  </a:extLst>
                </p14:cNvPr>
                <p14:cNvContentPartPr/>
                <p14:nvPr/>
              </p14:nvContentPartPr>
              <p14:xfrm>
                <a:off x="11217181" y="3330741"/>
                <a:ext cx="110520" cy="116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563F6AA-62C9-D29F-2FA8-B261D29B3C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08181" y="3321741"/>
                  <a:ext cx="1281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A7BCEAF-66C5-DD91-5098-41EB75D4B60E}"/>
              </a:ext>
            </a:extLst>
          </p:cNvPr>
          <p:cNvGrpSpPr/>
          <p:nvPr/>
        </p:nvGrpSpPr>
        <p:grpSpPr>
          <a:xfrm>
            <a:off x="8925061" y="3854181"/>
            <a:ext cx="273240" cy="203760"/>
            <a:chOff x="8925061" y="3854181"/>
            <a:chExt cx="27324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9C9CB3D-EDA6-5C4B-5DF2-F24EC9FC819C}"/>
                    </a:ext>
                  </a:extLst>
                </p14:cNvPr>
                <p14:cNvContentPartPr/>
                <p14:nvPr/>
              </p14:nvContentPartPr>
              <p14:xfrm>
                <a:off x="8925061" y="3936981"/>
                <a:ext cx="102960" cy="112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9C9CB3D-EDA6-5C4B-5DF2-F24EC9FC819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16029" y="3927981"/>
                  <a:ext cx="120662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7A5031A-1883-1544-F046-0CEF3CD52519}"/>
                    </a:ext>
                  </a:extLst>
                </p14:cNvPr>
                <p14:cNvContentPartPr/>
                <p14:nvPr/>
              </p14:nvContentPartPr>
              <p14:xfrm>
                <a:off x="9085981" y="3854181"/>
                <a:ext cx="48600" cy="203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7A5031A-1883-1544-F046-0CEF3CD5251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76981" y="3845181"/>
                  <a:ext cx="66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5C08FBE-70D7-52F4-6383-BE2E3BF2EC07}"/>
                    </a:ext>
                  </a:extLst>
                </p14:cNvPr>
                <p14:cNvContentPartPr/>
                <p14:nvPr/>
              </p14:nvContentPartPr>
              <p14:xfrm>
                <a:off x="9101821" y="3967581"/>
                <a:ext cx="96480" cy="62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5C08FBE-70D7-52F4-6383-BE2E3BF2EC0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92854" y="3958581"/>
                  <a:ext cx="114054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E995570-79B2-C029-282D-88570E3E2B70}"/>
              </a:ext>
            </a:extLst>
          </p:cNvPr>
          <p:cNvGrpSpPr/>
          <p:nvPr/>
        </p:nvGrpSpPr>
        <p:grpSpPr>
          <a:xfrm>
            <a:off x="9422221" y="3911421"/>
            <a:ext cx="540000" cy="195120"/>
            <a:chOff x="9422221" y="3911421"/>
            <a:chExt cx="54000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C7065FB-B075-9B31-4847-BCFF403B4CB9}"/>
                    </a:ext>
                  </a:extLst>
                </p14:cNvPr>
                <p14:cNvContentPartPr/>
                <p14:nvPr/>
              </p14:nvContentPartPr>
              <p14:xfrm>
                <a:off x="9422221" y="3975501"/>
                <a:ext cx="58680" cy="131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C7065FB-B075-9B31-4847-BCFF403B4CB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13221" y="3966501"/>
                  <a:ext cx="76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77A7640-68BE-7570-066D-E835062F849D}"/>
                    </a:ext>
                  </a:extLst>
                </p14:cNvPr>
                <p14:cNvContentPartPr/>
                <p14:nvPr/>
              </p14:nvContentPartPr>
              <p14:xfrm>
                <a:off x="9556141" y="3972621"/>
                <a:ext cx="211320" cy="101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77A7640-68BE-7570-066D-E835062F849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47141" y="3963621"/>
                  <a:ext cx="228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4EBB199-B064-C7A2-FF63-58F955A2A6C4}"/>
                    </a:ext>
                  </a:extLst>
                </p14:cNvPr>
                <p14:cNvContentPartPr/>
                <p14:nvPr/>
              </p14:nvContentPartPr>
              <p14:xfrm>
                <a:off x="9795901" y="3911421"/>
                <a:ext cx="166320" cy="167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4EBB199-B064-C7A2-FF63-58F955A2A6C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86901" y="3902421"/>
                  <a:ext cx="1839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2F92A9F-5734-E722-6F6E-6479FB0B1D22}"/>
              </a:ext>
            </a:extLst>
          </p:cNvPr>
          <p:cNvGrpSpPr/>
          <p:nvPr/>
        </p:nvGrpSpPr>
        <p:grpSpPr>
          <a:xfrm>
            <a:off x="10266061" y="3808821"/>
            <a:ext cx="861840" cy="266760"/>
            <a:chOff x="10266061" y="3808821"/>
            <a:chExt cx="86184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51A07A4-33A6-B69A-008C-60FB1B6E6AE2}"/>
                    </a:ext>
                  </a:extLst>
                </p14:cNvPr>
                <p14:cNvContentPartPr/>
                <p14:nvPr/>
              </p14:nvContentPartPr>
              <p14:xfrm>
                <a:off x="10266061" y="3935181"/>
                <a:ext cx="49680" cy="140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51A07A4-33A6-B69A-008C-60FB1B6E6AE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57061" y="3926181"/>
                  <a:ext cx="67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3A7D778-30D3-4C47-484D-213B5AD75136}"/>
                    </a:ext>
                  </a:extLst>
                </p14:cNvPr>
                <p14:cNvContentPartPr/>
                <p14:nvPr/>
              </p14:nvContentPartPr>
              <p14:xfrm>
                <a:off x="10381261" y="3990621"/>
                <a:ext cx="117360" cy="51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3A7D778-30D3-4C47-484D-213B5AD7513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72261" y="3981684"/>
                  <a:ext cx="135000" cy="68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F8D52DB-167E-1DE6-FC93-592AF5F80BA0}"/>
                    </a:ext>
                  </a:extLst>
                </p14:cNvPr>
                <p14:cNvContentPartPr/>
                <p14:nvPr/>
              </p14:nvContentPartPr>
              <p14:xfrm>
                <a:off x="10572061" y="3943821"/>
                <a:ext cx="64440" cy="74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F8D52DB-167E-1DE6-FC93-592AF5F80BA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63010" y="3934777"/>
                  <a:ext cx="82179" cy="9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217D8FF-A2FE-BB77-5924-FAA7ADF6C13D}"/>
                    </a:ext>
                  </a:extLst>
                </p14:cNvPr>
                <p14:cNvContentPartPr/>
                <p14:nvPr/>
              </p14:nvContentPartPr>
              <p14:xfrm>
                <a:off x="10694101" y="3808821"/>
                <a:ext cx="228240" cy="207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217D8FF-A2FE-BB77-5924-FAA7ADF6C13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85101" y="3799821"/>
                  <a:ext cx="245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CE1FD95-3DA4-0420-D8AB-244AE4BCFB0F}"/>
                    </a:ext>
                  </a:extLst>
                </p14:cNvPr>
                <p14:cNvContentPartPr/>
                <p14:nvPr/>
              </p14:nvContentPartPr>
              <p14:xfrm>
                <a:off x="10941781" y="3895581"/>
                <a:ext cx="186120" cy="151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CE1FD95-3DA4-0420-D8AB-244AE4BCFB0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932781" y="3886581"/>
                  <a:ext cx="2037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B7C52FA-3156-4234-CF79-4BE67CB21748}"/>
              </a:ext>
            </a:extLst>
          </p:cNvPr>
          <p:cNvGrpSpPr/>
          <p:nvPr/>
        </p:nvGrpSpPr>
        <p:grpSpPr>
          <a:xfrm>
            <a:off x="11327341" y="3755541"/>
            <a:ext cx="483840" cy="253080"/>
            <a:chOff x="11327341" y="3755541"/>
            <a:chExt cx="48384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2075906-24A5-C5FF-A680-261B71877826}"/>
                    </a:ext>
                  </a:extLst>
                </p14:cNvPr>
                <p14:cNvContentPartPr/>
                <p14:nvPr/>
              </p14:nvContentPartPr>
              <p14:xfrm>
                <a:off x="11350381" y="3755541"/>
                <a:ext cx="40320" cy="253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2075906-24A5-C5FF-A680-261B7187782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41381" y="3746541"/>
                  <a:ext cx="57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64A94B-667D-E2A6-4CAB-6E68EC247246}"/>
                    </a:ext>
                  </a:extLst>
                </p14:cNvPr>
                <p14:cNvContentPartPr/>
                <p14:nvPr/>
              </p14:nvContentPartPr>
              <p14:xfrm>
                <a:off x="11327341" y="3898461"/>
                <a:ext cx="232920" cy="97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64A94B-667D-E2A6-4CAB-6E68EC2472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18327" y="3889461"/>
                  <a:ext cx="250587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3CAAE44-F99F-E80B-8A2F-B5B4933D7817}"/>
                    </a:ext>
                  </a:extLst>
                </p14:cNvPr>
                <p14:cNvContentPartPr/>
                <p14:nvPr/>
              </p14:nvContentPartPr>
              <p14:xfrm>
                <a:off x="11587621" y="3882621"/>
                <a:ext cx="223560" cy="109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3CAAE44-F99F-E80B-8A2F-B5B4933D781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78635" y="3873621"/>
                  <a:ext cx="241172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5ABD1A7-914A-892F-B974-2D90CA2134EF}"/>
              </a:ext>
            </a:extLst>
          </p:cNvPr>
          <p:cNvGrpSpPr/>
          <p:nvPr/>
        </p:nvGrpSpPr>
        <p:grpSpPr>
          <a:xfrm>
            <a:off x="9091381" y="4322541"/>
            <a:ext cx="544680" cy="240480"/>
            <a:chOff x="9091381" y="4322541"/>
            <a:chExt cx="54468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E14F35B-91D0-0802-FE69-4EAD69859C00}"/>
                    </a:ext>
                  </a:extLst>
                </p14:cNvPr>
                <p14:cNvContentPartPr/>
                <p14:nvPr/>
              </p14:nvContentPartPr>
              <p14:xfrm>
                <a:off x="9095341" y="4332621"/>
                <a:ext cx="19440" cy="196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E14F35B-91D0-0802-FE69-4EAD69859C0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86341" y="4323621"/>
                  <a:ext cx="37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7F00063-BC77-9042-5127-88939F58A171}"/>
                    </a:ext>
                  </a:extLst>
                </p14:cNvPr>
                <p14:cNvContentPartPr/>
                <p14:nvPr/>
              </p14:nvContentPartPr>
              <p14:xfrm>
                <a:off x="9091381" y="4383021"/>
                <a:ext cx="331920" cy="166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7F00063-BC77-9042-5127-88939F58A1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82381" y="4374040"/>
                  <a:ext cx="349560" cy="183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1D18D09-8FF6-0838-6C18-6B56717A7AEF}"/>
                    </a:ext>
                  </a:extLst>
                </p14:cNvPr>
                <p14:cNvContentPartPr/>
                <p14:nvPr/>
              </p14:nvContentPartPr>
              <p14:xfrm>
                <a:off x="9484861" y="4322541"/>
                <a:ext cx="151200" cy="240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1D18D09-8FF6-0838-6C18-6B56717A7AE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475840" y="4313528"/>
                  <a:ext cx="168882" cy="2581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B336AF1-65F6-1F14-A564-6E294FC58D91}"/>
              </a:ext>
            </a:extLst>
          </p:cNvPr>
          <p:cNvGrpSpPr/>
          <p:nvPr/>
        </p:nvGrpSpPr>
        <p:grpSpPr>
          <a:xfrm>
            <a:off x="9813181" y="4355661"/>
            <a:ext cx="1692720" cy="276840"/>
            <a:chOff x="9813181" y="4355661"/>
            <a:chExt cx="169272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10A0711-0043-9066-9C55-FB20E3C68609}"/>
                    </a:ext>
                  </a:extLst>
                </p14:cNvPr>
                <p14:cNvContentPartPr/>
                <p14:nvPr/>
              </p14:nvContentPartPr>
              <p14:xfrm>
                <a:off x="9813181" y="4446381"/>
                <a:ext cx="127440" cy="180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10A0711-0043-9066-9C55-FB20E3C6860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04181" y="4437381"/>
                  <a:ext cx="145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0FA4488-0F0C-E71C-4FDA-73C9CE90F61C}"/>
                    </a:ext>
                  </a:extLst>
                </p14:cNvPr>
                <p14:cNvContentPartPr/>
                <p14:nvPr/>
              </p14:nvContentPartPr>
              <p14:xfrm>
                <a:off x="9974101" y="4428741"/>
                <a:ext cx="120960" cy="12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0FA4488-0F0C-E71C-4FDA-73C9CE90F61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65101" y="4419741"/>
                  <a:ext cx="138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B3423EE-0C9A-B638-6847-6EDB30BE1224}"/>
                    </a:ext>
                  </a:extLst>
                </p14:cNvPr>
                <p14:cNvContentPartPr/>
                <p14:nvPr/>
              </p14:nvContentPartPr>
              <p14:xfrm>
                <a:off x="10147261" y="4456821"/>
                <a:ext cx="76680" cy="75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B3423EE-0C9A-B638-6847-6EDB30BE122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138219" y="4447821"/>
                  <a:ext cx="94403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E15FF16-33BA-5FE0-C397-3085B1970439}"/>
                    </a:ext>
                  </a:extLst>
                </p14:cNvPr>
                <p14:cNvContentPartPr/>
                <p14:nvPr/>
              </p14:nvContentPartPr>
              <p14:xfrm>
                <a:off x="10261021" y="4414701"/>
                <a:ext cx="84960" cy="217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E15FF16-33BA-5FE0-C397-3085B197043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52021" y="4405701"/>
                  <a:ext cx="102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14E5B78-E73E-7172-A80E-8DCB463DD8F3}"/>
                    </a:ext>
                  </a:extLst>
                </p14:cNvPr>
                <p14:cNvContentPartPr/>
                <p14:nvPr/>
              </p14:nvContentPartPr>
              <p14:xfrm>
                <a:off x="10434181" y="4454301"/>
                <a:ext cx="104400" cy="172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14E5B78-E73E-7172-A80E-8DCB463DD8F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25181" y="4445282"/>
                  <a:ext cx="122040" cy="190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33558ED-41B1-A360-C4DA-6B53F78BBBFE}"/>
                    </a:ext>
                  </a:extLst>
                </p14:cNvPr>
                <p14:cNvContentPartPr/>
                <p14:nvPr/>
              </p14:nvContentPartPr>
              <p14:xfrm>
                <a:off x="10572781" y="4455021"/>
                <a:ext cx="159120" cy="101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33558ED-41B1-A360-C4DA-6B53F78BBBF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63781" y="4446053"/>
                  <a:ext cx="176760" cy="119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C986FCB-CD4A-000C-756D-42A1CBD81E01}"/>
                    </a:ext>
                  </a:extLst>
                </p14:cNvPr>
                <p14:cNvContentPartPr/>
                <p14:nvPr/>
              </p14:nvContentPartPr>
              <p14:xfrm>
                <a:off x="10785541" y="4355661"/>
                <a:ext cx="212400" cy="177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C986FCB-CD4A-000C-756D-42A1CBD81E0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76541" y="4346679"/>
                  <a:ext cx="230040" cy="195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70A30FF-9496-1541-B524-CF3679A06192}"/>
                    </a:ext>
                  </a:extLst>
                </p14:cNvPr>
                <p14:cNvContentPartPr/>
                <p14:nvPr/>
              </p14:nvContentPartPr>
              <p14:xfrm>
                <a:off x="10937821" y="4411101"/>
                <a:ext cx="71640" cy="36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70A30FF-9496-1541-B524-CF3679A061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28776" y="4402101"/>
                  <a:ext cx="89369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225FBA3-F62E-2965-A588-F659F2830730}"/>
                    </a:ext>
                  </a:extLst>
                </p14:cNvPr>
                <p14:cNvContentPartPr/>
                <p14:nvPr/>
              </p14:nvContentPartPr>
              <p14:xfrm>
                <a:off x="11074981" y="4361421"/>
                <a:ext cx="164160" cy="143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225FBA3-F62E-2965-A588-F659F283073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66001" y="4352421"/>
                  <a:ext cx="181761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A022C47-123D-AD58-0FD1-FBA255C297FE}"/>
                    </a:ext>
                  </a:extLst>
                </p14:cNvPr>
                <p14:cNvContentPartPr/>
                <p14:nvPr/>
              </p14:nvContentPartPr>
              <p14:xfrm>
                <a:off x="11318701" y="4361421"/>
                <a:ext cx="187200" cy="143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A022C47-123D-AD58-0FD1-FBA255C297F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09701" y="4352421"/>
                  <a:ext cx="20484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C084096-224A-201D-46C5-742837D3BD2F}"/>
                  </a:ext>
                </a:extLst>
              </p14:cNvPr>
              <p14:cNvContentPartPr/>
              <p14:nvPr/>
            </p14:nvContentPartPr>
            <p14:xfrm>
              <a:off x="8592421" y="5041821"/>
              <a:ext cx="51480" cy="644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C084096-224A-201D-46C5-742837D3BD2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583421" y="5032821"/>
                <a:ext cx="6912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03AC8F2-909E-E709-BDF8-1B24804F6A30}"/>
              </a:ext>
            </a:extLst>
          </p:cNvPr>
          <p:cNvGrpSpPr/>
          <p:nvPr/>
        </p:nvGrpSpPr>
        <p:grpSpPr>
          <a:xfrm>
            <a:off x="8929021" y="4980261"/>
            <a:ext cx="540720" cy="223200"/>
            <a:chOff x="8929021" y="4980261"/>
            <a:chExt cx="54072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E289AD8-CFEB-FF97-DBD9-C51DD73DC8BD}"/>
                    </a:ext>
                  </a:extLst>
                </p14:cNvPr>
                <p14:cNvContentPartPr/>
                <p14:nvPr/>
              </p14:nvContentPartPr>
              <p14:xfrm>
                <a:off x="8929021" y="4984581"/>
                <a:ext cx="75960" cy="132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E289AD8-CFEB-FF97-DBD9-C51DD73DC8B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20021" y="4975581"/>
                  <a:ext cx="93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E7A35AB-A197-D7D7-F2F2-E2385E0F1CD0}"/>
                    </a:ext>
                  </a:extLst>
                </p14:cNvPr>
                <p14:cNvContentPartPr/>
                <p14:nvPr/>
              </p14:nvContentPartPr>
              <p14:xfrm>
                <a:off x="8959621" y="5022021"/>
                <a:ext cx="118800" cy="181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E7A35AB-A197-D7D7-F2F2-E2385E0F1CD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50621" y="5013021"/>
                  <a:ext cx="136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DF9C1D5-935A-6BD2-D1FF-D81B11CB6969}"/>
                    </a:ext>
                  </a:extLst>
                </p14:cNvPr>
                <p14:cNvContentPartPr/>
                <p14:nvPr/>
              </p14:nvContentPartPr>
              <p14:xfrm>
                <a:off x="9091381" y="5051901"/>
                <a:ext cx="52920" cy="105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DF9C1D5-935A-6BD2-D1FF-D81B11CB696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082381" y="5042901"/>
                  <a:ext cx="70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A1C8FE6-D648-D106-4A26-8622391430B8}"/>
                    </a:ext>
                  </a:extLst>
                </p14:cNvPr>
                <p14:cNvContentPartPr/>
                <p14:nvPr/>
              </p14:nvContentPartPr>
              <p14:xfrm>
                <a:off x="9161221" y="5045421"/>
                <a:ext cx="133200" cy="87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A1C8FE6-D648-D106-4A26-8622391430B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52221" y="5036384"/>
                  <a:ext cx="150840" cy="105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61CAF4D-EA32-2B50-80BB-F591A82D6FB3}"/>
                    </a:ext>
                  </a:extLst>
                </p14:cNvPr>
                <p14:cNvContentPartPr/>
                <p14:nvPr/>
              </p14:nvContentPartPr>
              <p14:xfrm>
                <a:off x="9357421" y="4980261"/>
                <a:ext cx="112320" cy="136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61CAF4D-EA32-2B50-80BB-F591A82D6FB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348421" y="4971261"/>
                  <a:ext cx="1299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9501FDD-4278-21DF-0FA5-2283B4C67A53}"/>
              </a:ext>
            </a:extLst>
          </p:cNvPr>
          <p:cNvGrpSpPr/>
          <p:nvPr/>
        </p:nvGrpSpPr>
        <p:grpSpPr>
          <a:xfrm>
            <a:off x="9652261" y="4888821"/>
            <a:ext cx="668160" cy="249480"/>
            <a:chOff x="9652261" y="4888821"/>
            <a:chExt cx="66816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1BB1962-6A99-617F-578C-75F35B141D51}"/>
                    </a:ext>
                  </a:extLst>
                </p14:cNvPr>
                <p14:cNvContentPartPr/>
                <p14:nvPr/>
              </p14:nvContentPartPr>
              <p14:xfrm>
                <a:off x="9652261" y="4888821"/>
                <a:ext cx="338760" cy="249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1BB1962-6A99-617F-578C-75F35B141D5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43261" y="4879821"/>
                  <a:ext cx="356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F7D9E1D-3752-DF3B-B752-FAE3EF80C6F9}"/>
                    </a:ext>
                  </a:extLst>
                </p14:cNvPr>
                <p14:cNvContentPartPr/>
                <p14:nvPr/>
              </p14:nvContentPartPr>
              <p14:xfrm>
                <a:off x="10027381" y="5013741"/>
                <a:ext cx="61920" cy="74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F7D9E1D-3752-DF3B-B752-FAE3EF80C6F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018381" y="5004741"/>
                  <a:ext cx="79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A02DC60-9280-39B8-D8BE-6D8FAD5E18E3}"/>
                    </a:ext>
                  </a:extLst>
                </p14:cNvPr>
                <p14:cNvContentPartPr/>
                <p14:nvPr/>
              </p14:nvContentPartPr>
              <p14:xfrm>
                <a:off x="10072741" y="4997541"/>
                <a:ext cx="67320" cy="93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A02DC60-9280-39B8-D8BE-6D8FAD5E18E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063741" y="4988541"/>
                  <a:ext cx="84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C429C9C-6B9B-34CD-55DA-58DEBCEFE35E}"/>
                    </a:ext>
                  </a:extLst>
                </p14:cNvPr>
                <p14:cNvContentPartPr/>
                <p14:nvPr/>
              </p14:nvContentPartPr>
              <p14:xfrm>
                <a:off x="10183621" y="4910421"/>
                <a:ext cx="136800" cy="212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C429C9C-6B9B-34CD-55DA-58DEBCEFE35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174597" y="4901421"/>
                  <a:ext cx="154487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C08EDFB-FEA9-B6BB-FC00-CBE7BC74E8DD}"/>
              </a:ext>
            </a:extLst>
          </p:cNvPr>
          <p:cNvGrpSpPr/>
          <p:nvPr/>
        </p:nvGrpSpPr>
        <p:grpSpPr>
          <a:xfrm>
            <a:off x="10565221" y="4865781"/>
            <a:ext cx="751680" cy="234720"/>
            <a:chOff x="10565221" y="4865781"/>
            <a:chExt cx="7516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B21B951-6BF8-39B8-FDBD-F319AC4A6208}"/>
                    </a:ext>
                  </a:extLst>
                </p14:cNvPr>
                <p14:cNvContentPartPr/>
                <p14:nvPr/>
              </p14:nvContentPartPr>
              <p14:xfrm>
                <a:off x="10565221" y="4974501"/>
                <a:ext cx="187920" cy="126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B21B951-6BF8-39B8-FDBD-F319AC4A620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56221" y="4965527"/>
                  <a:ext cx="205560" cy="143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07052D8-FBFF-F7A1-9260-DB38657A59C0}"/>
                    </a:ext>
                  </a:extLst>
                </p14:cNvPr>
                <p14:cNvContentPartPr/>
                <p14:nvPr/>
              </p14:nvContentPartPr>
              <p14:xfrm>
                <a:off x="10809301" y="4966581"/>
                <a:ext cx="95400" cy="90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07052D8-FBFF-F7A1-9260-DB38657A59C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00301" y="4957617"/>
                  <a:ext cx="113040" cy="108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D33A8F3-21EC-625F-FBB7-CA1FCDE55B15}"/>
                    </a:ext>
                  </a:extLst>
                </p14:cNvPr>
                <p14:cNvContentPartPr/>
                <p14:nvPr/>
              </p14:nvContentPartPr>
              <p14:xfrm>
                <a:off x="10992541" y="4941741"/>
                <a:ext cx="135360" cy="127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D33A8F3-21EC-625F-FBB7-CA1FCDE55B1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983565" y="4932741"/>
                  <a:ext cx="152953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DFD5BDE-DC52-E85F-A4A7-231B33EB02AF}"/>
                    </a:ext>
                  </a:extLst>
                </p14:cNvPr>
                <p14:cNvContentPartPr/>
                <p14:nvPr/>
              </p14:nvContentPartPr>
              <p14:xfrm>
                <a:off x="11177221" y="4865781"/>
                <a:ext cx="139680" cy="217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DFD5BDE-DC52-E85F-A4A7-231B33EB02A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168244" y="4856781"/>
                  <a:ext cx="157275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F9BE4B3-A968-748C-4BB3-E013922ECD76}"/>
                  </a:ext>
                </a:extLst>
              </p14:cNvPr>
              <p14:cNvContentPartPr/>
              <p14:nvPr/>
            </p14:nvContentPartPr>
            <p14:xfrm>
              <a:off x="8954221" y="5427021"/>
              <a:ext cx="267840" cy="2347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F9BE4B3-A968-748C-4BB3-E013922ECD7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945209" y="5418021"/>
                <a:ext cx="285504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AF8A996-23AB-A133-E5CF-388ECF4285AA}"/>
              </a:ext>
            </a:extLst>
          </p:cNvPr>
          <p:cNvGrpSpPr/>
          <p:nvPr/>
        </p:nvGrpSpPr>
        <p:grpSpPr>
          <a:xfrm>
            <a:off x="9413581" y="5501901"/>
            <a:ext cx="327240" cy="167760"/>
            <a:chOff x="9413581" y="5501901"/>
            <a:chExt cx="32724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D8269FD-333B-E8C2-CE18-8497EC304EFB}"/>
                    </a:ext>
                  </a:extLst>
                </p14:cNvPr>
                <p14:cNvContentPartPr/>
                <p14:nvPr/>
              </p14:nvContentPartPr>
              <p14:xfrm>
                <a:off x="9413581" y="5501901"/>
                <a:ext cx="79200" cy="135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D8269FD-333B-E8C2-CE18-8497EC304EF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404540" y="5492877"/>
                  <a:ext cx="96921" cy="153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1BD722C-77F3-91AE-2C7B-7D972C408EE2}"/>
                    </a:ext>
                  </a:extLst>
                </p14:cNvPr>
                <p14:cNvContentPartPr/>
                <p14:nvPr/>
              </p14:nvContentPartPr>
              <p14:xfrm>
                <a:off x="9560821" y="5528541"/>
                <a:ext cx="180000" cy="141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1BD722C-77F3-91AE-2C7B-7D972C408EE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51821" y="5519564"/>
                  <a:ext cx="197640" cy="1587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0DF9B45-49CC-2428-641F-296BE7EF3AAD}"/>
              </a:ext>
            </a:extLst>
          </p:cNvPr>
          <p:cNvGrpSpPr/>
          <p:nvPr/>
        </p:nvGrpSpPr>
        <p:grpSpPr>
          <a:xfrm>
            <a:off x="10016581" y="5392821"/>
            <a:ext cx="519840" cy="173160"/>
            <a:chOff x="10016581" y="5392821"/>
            <a:chExt cx="51984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C9A6C47-255E-8482-297B-37DD4CDD9254}"/>
                    </a:ext>
                  </a:extLst>
                </p14:cNvPr>
                <p14:cNvContentPartPr/>
                <p14:nvPr/>
              </p14:nvContentPartPr>
              <p14:xfrm>
                <a:off x="10016581" y="5433141"/>
                <a:ext cx="170640" cy="132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C9A6C47-255E-8482-297B-37DD4CDD925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07562" y="5424165"/>
                  <a:ext cx="188317" cy="150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D0D32A5-4192-897C-500F-3BC35CF0BF51}"/>
                    </a:ext>
                  </a:extLst>
                </p14:cNvPr>
                <p14:cNvContentPartPr/>
                <p14:nvPr/>
              </p14:nvContentPartPr>
              <p14:xfrm>
                <a:off x="10231501" y="5432781"/>
                <a:ext cx="104400" cy="87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D0D32A5-4192-897C-500F-3BC35CF0BF5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22532" y="5423781"/>
                  <a:ext cx="121979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F836D7E-770E-1E39-D1AD-B68905895101}"/>
                    </a:ext>
                  </a:extLst>
                </p14:cNvPr>
                <p14:cNvContentPartPr/>
                <p14:nvPr/>
              </p14:nvContentPartPr>
              <p14:xfrm>
                <a:off x="10397461" y="5392821"/>
                <a:ext cx="138960" cy="117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F836D7E-770E-1E39-D1AD-B689058951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88461" y="5383821"/>
                  <a:ext cx="15660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34E9E64-01B3-6118-CC64-062621AB4EE8}"/>
              </a:ext>
            </a:extLst>
          </p:cNvPr>
          <p:cNvGrpSpPr/>
          <p:nvPr/>
        </p:nvGrpSpPr>
        <p:grpSpPr>
          <a:xfrm>
            <a:off x="10754941" y="5320101"/>
            <a:ext cx="462600" cy="236160"/>
            <a:chOff x="10754941" y="5320101"/>
            <a:chExt cx="46260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AE5CCF3-CAFD-4B3E-212B-2228BFB1798C}"/>
                    </a:ext>
                  </a:extLst>
                </p14:cNvPr>
                <p14:cNvContentPartPr/>
                <p14:nvPr/>
              </p14:nvContentPartPr>
              <p14:xfrm>
                <a:off x="10754941" y="5434941"/>
                <a:ext cx="117720" cy="95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AE5CCF3-CAFD-4B3E-212B-2228BFB1798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745941" y="5425941"/>
                  <a:ext cx="135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B1C0622-1948-6DC4-AF0D-C1513155D357}"/>
                    </a:ext>
                  </a:extLst>
                </p14:cNvPr>
                <p14:cNvContentPartPr/>
                <p14:nvPr/>
              </p14:nvContentPartPr>
              <p14:xfrm>
                <a:off x="10906861" y="5419461"/>
                <a:ext cx="152640" cy="136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B1C0622-1948-6DC4-AF0D-C1513155D35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97861" y="5410461"/>
                  <a:ext cx="170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CE47E75-CD77-546A-876B-53229545AE0E}"/>
                    </a:ext>
                  </a:extLst>
                </p14:cNvPr>
                <p14:cNvContentPartPr/>
                <p14:nvPr/>
              </p14:nvContentPartPr>
              <p14:xfrm>
                <a:off x="11089381" y="5320101"/>
                <a:ext cx="128160" cy="231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CE47E75-CD77-546A-876B-53229545AE0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80381" y="5311101"/>
                  <a:ext cx="14580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93195897-1E14-A419-5781-00B119E2CECA}"/>
                  </a:ext>
                </a:extLst>
              </p14:cNvPr>
              <p14:cNvContentPartPr/>
              <p14:nvPr/>
            </p14:nvContentPartPr>
            <p14:xfrm>
              <a:off x="8512861" y="6180501"/>
              <a:ext cx="32760" cy="464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93195897-1E14-A419-5781-00B119E2CEC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503861" y="6171570"/>
                <a:ext cx="50400" cy="63944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538041D-BA4C-CF64-B252-9452161F530C}"/>
              </a:ext>
            </a:extLst>
          </p:cNvPr>
          <p:cNvGrpSpPr/>
          <p:nvPr/>
        </p:nvGrpSpPr>
        <p:grpSpPr>
          <a:xfrm>
            <a:off x="8882581" y="5986461"/>
            <a:ext cx="1171080" cy="266400"/>
            <a:chOff x="8882581" y="5986461"/>
            <a:chExt cx="117108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C17B437-1B97-A3EC-40D1-C757E1312958}"/>
                    </a:ext>
                  </a:extLst>
                </p14:cNvPr>
                <p14:cNvContentPartPr/>
                <p14:nvPr/>
              </p14:nvContentPartPr>
              <p14:xfrm>
                <a:off x="8882581" y="6010581"/>
                <a:ext cx="21600" cy="242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C17B437-1B97-A3EC-40D1-C757E131295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873581" y="6001581"/>
                  <a:ext cx="39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ADF2547-2E70-D545-77AA-DEA1E3749F54}"/>
                    </a:ext>
                  </a:extLst>
                </p14:cNvPr>
                <p14:cNvContentPartPr/>
                <p14:nvPr/>
              </p14:nvContentPartPr>
              <p14:xfrm>
                <a:off x="8975101" y="6111381"/>
                <a:ext cx="177480" cy="119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ADF2547-2E70-D545-77AA-DEA1E3749F5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966101" y="6102381"/>
                  <a:ext cx="195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A186068-03BB-97DE-7A34-AF66611A5084}"/>
                    </a:ext>
                  </a:extLst>
                </p14:cNvPr>
                <p14:cNvContentPartPr/>
                <p14:nvPr/>
              </p14:nvContentPartPr>
              <p14:xfrm>
                <a:off x="9168421" y="5997981"/>
                <a:ext cx="21240" cy="166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A186068-03BB-97DE-7A34-AF66611A508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159421" y="5988981"/>
                  <a:ext cx="3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7FB8AD9-74C8-CC44-8B5D-A234CAABB022}"/>
                    </a:ext>
                  </a:extLst>
                </p14:cNvPr>
                <p14:cNvContentPartPr/>
                <p14:nvPr/>
              </p14:nvContentPartPr>
              <p14:xfrm>
                <a:off x="9193261" y="5986461"/>
                <a:ext cx="381600" cy="230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7FB8AD9-74C8-CC44-8B5D-A234CAABB02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184269" y="5977461"/>
                  <a:ext cx="399223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E384FD5-A242-1080-B756-12947D17BFD1}"/>
                    </a:ext>
                  </a:extLst>
                </p14:cNvPr>
                <p14:cNvContentPartPr/>
                <p14:nvPr/>
              </p14:nvContentPartPr>
              <p14:xfrm>
                <a:off x="9551461" y="6087621"/>
                <a:ext cx="227520" cy="132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E384FD5-A242-1080-B756-12947D17BFD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542447" y="6078621"/>
                  <a:ext cx="245188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F24B8EF-98F0-033C-B91C-CB2AF9DDAB28}"/>
                    </a:ext>
                  </a:extLst>
                </p14:cNvPr>
                <p14:cNvContentPartPr/>
                <p14:nvPr/>
              </p14:nvContentPartPr>
              <p14:xfrm>
                <a:off x="9824701" y="6065301"/>
                <a:ext cx="228960" cy="110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F24B8EF-98F0-033C-B91C-CB2AF9DDAB2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15701" y="6056301"/>
                  <a:ext cx="2466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FAB0AFC-D3CF-89EA-8A9B-4B315FC0D920}"/>
              </a:ext>
            </a:extLst>
          </p:cNvPr>
          <p:cNvGrpSpPr/>
          <p:nvPr/>
        </p:nvGrpSpPr>
        <p:grpSpPr>
          <a:xfrm>
            <a:off x="10822261" y="5920221"/>
            <a:ext cx="768600" cy="304560"/>
            <a:chOff x="10822261" y="5920221"/>
            <a:chExt cx="7686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47F4B21-EF31-7B12-B14A-56CB8EB801E1}"/>
                    </a:ext>
                  </a:extLst>
                </p14:cNvPr>
                <p14:cNvContentPartPr/>
                <p14:nvPr/>
              </p14:nvContentPartPr>
              <p14:xfrm>
                <a:off x="10822261" y="6130821"/>
                <a:ext cx="42840" cy="93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47F4B21-EF31-7B12-B14A-56CB8EB801E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13261" y="6121821"/>
                  <a:ext cx="60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D3680CA-217A-1BE7-3953-9A766843F763}"/>
                    </a:ext>
                  </a:extLst>
                </p14:cNvPr>
                <p14:cNvContentPartPr/>
                <p14:nvPr/>
              </p14:nvContentPartPr>
              <p14:xfrm>
                <a:off x="11009101" y="5920221"/>
                <a:ext cx="36360" cy="217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D3680CA-217A-1BE7-3953-9A766843F76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00101" y="5911221"/>
                  <a:ext cx="54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3996586-F2D9-D678-2D68-759231BB3763}"/>
                    </a:ext>
                  </a:extLst>
                </p14:cNvPr>
                <p14:cNvContentPartPr/>
                <p14:nvPr/>
              </p14:nvContentPartPr>
              <p14:xfrm>
                <a:off x="11008381" y="5961261"/>
                <a:ext cx="389880" cy="205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3996586-F2D9-D678-2D68-759231BB376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999373" y="5952261"/>
                  <a:ext cx="407536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AC87F7B-05CA-5B81-227F-7946969C7A1C}"/>
                    </a:ext>
                  </a:extLst>
                </p14:cNvPr>
                <p14:cNvContentPartPr/>
                <p14:nvPr/>
              </p14:nvContentPartPr>
              <p14:xfrm>
                <a:off x="11461261" y="5999421"/>
                <a:ext cx="129600" cy="182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AC87F7B-05CA-5B81-227F-7946969C7A1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452261" y="5990421"/>
                  <a:ext cx="1472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C675D68-C4F5-E04B-BFA9-14E842D8220B}"/>
              </a:ext>
            </a:extLst>
          </p:cNvPr>
          <p:cNvGrpSpPr/>
          <p:nvPr/>
        </p:nvGrpSpPr>
        <p:grpSpPr>
          <a:xfrm>
            <a:off x="10268221" y="5954781"/>
            <a:ext cx="297360" cy="299880"/>
            <a:chOff x="10268221" y="5954781"/>
            <a:chExt cx="29736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2F87F8B-3154-4E9D-55F8-887589DC9BC7}"/>
                    </a:ext>
                  </a:extLst>
                </p14:cNvPr>
                <p14:cNvContentPartPr/>
                <p14:nvPr/>
              </p14:nvContentPartPr>
              <p14:xfrm>
                <a:off x="10268221" y="5954781"/>
                <a:ext cx="41400" cy="254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2F87F8B-3154-4E9D-55F8-887589DC9BC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259221" y="5945781"/>
                  <a:ext cx="59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443E37D-EFEA-E33D-9594-E29BA72986B6}"/>
                    </a:ext>
                  </a:extLst>
                </p14:cNvPr>
                <p14:cNvContentPartPr/>
                <p14:nvPr/>
              </p14:nvContentPartPr>
              <p14:xfrm>
                <a:off x="10273261" y="6040821"/>
                <a:ext cx="124200" cy="115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443E37D-EFEA-E33D-9594-E29BA72986B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64261" y="6031821"/>
                  <a:ext cx="141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4E842C7-35CE-FFD4-4157-89D236C6D528}"/>
                    </a:ext>
                  </a:extLst>
                </p14:cNvPr>
                <p14:cNvContentPartPr/>
                <p14:nvPr/>
              </p14:nvContentPartPr>
              <p14:xfrm>
                <a:off x="10443541" y="6005541"/>
                <a:ext cx="122040" cy="249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4E842C7-35CE-FFD4-4157-89D236C6D52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434541" y="5996554"/>
                  <a:ext cx="139680" cy="2667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18C94DD1-46EE-36D3-F88D-E2961F0937E9}"/>
              </a:ext>
            </a:extLst>
          </p:cNvPr>
          <p:cNvGrpSpPr/>
          <p:nvPr/>
        </p:nvGrpSpPr>
        <p:grpSpPr>
          <a:xfrm>
            <a:off x="8909581" y="6406581"/>
            <a:ext cx="1051920" cy="325080"/>
            <a:chOff x="8909581" y="6406581"/>
            <a:chExt cx="105192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5DC7E5D-8615-0F7D-C1A7-B0B651EBACAE}"/>
                    </a:ext>
                  </a:extLst>
                </p14:cNvPr>
                <p14:cNvContentPartPr/>
                <p14:nvPr/>
              </p14:nvContentPartPr>
              <p14:xfrm>
                <a:off x="8909581" y="6406581"/>
                <a:ext cx="154440" cy="269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5DC7E5D-8615-0F7D-C1A7-B0B651EBACA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00581" y="6397581"/>
                  <a:ext cx="172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DECF4D7-A34D-3CE7-E1CE-0EE7BD0E6417}"/>
                    </a:ext>
                  </a:extLst>
                </p14:cNvPr>
                <p14:cNvContentPartPr/>
                <p14:nvPr/>
              </p14:nvContentPartPr>
              <p14:xfrm>
                <a:off x="9119461" y="6577221"/>
                <a:ext cx="39600" cy="76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DECF4D7-A34D-3CE7-E1CE-0EE7BD0E641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10461" y="6568221"/>
                  <a:ext cx="57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4EAEF85-D4F9-7802-341C-FB95AD7A6A6D}"/>
                    </a:ext>
                  </a:extLst>
                </p14:cNvPr>
                <p14:cNvContentPartPr/>
                <p14:nvPr/>
              </p14:nvContentPartPr>
              <p14:xfrm>
                <a:off x="9240421" y="6437541"/>
                <a:ext cx="110880" cy="285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4EAEF85-D4F9-7802-341C-FB95AD7A6A6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31450" y="6428541"/>
                  <a:ext cx="128463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906F506-8075-8E9F-07A5-BF49473FB284}"/>
                    </a:ext>
                  </a:extLst>
                </p14:cNvPr>
                <p14:cNvContentPartPr/>
                <p14:nvPr/>
              </p14:nvContentPartPr>
              <p14:xfrm>
                <a:off x="9441301" y="6412341"/>
                <a:ext cx="45000" cy="283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906F506-8075-8E9F-07A5-BF49473FB28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32301" y="6403330"/>
                  <a:ext cx="62640" cy="301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A5227BA-B5E8-C390-9BB8-49CB09D528F4}"/>
                    </a:ext>
                  </a:extLst>
                </p14:cNvPr>
                <p14:cNvContentPartPr/>
                <p14:nvPr/>
              </p14:nvContentPartPr>
              <p14:xfrm>
                <a:off x="9439141" y="6552021"/>
                <a:ext cx="150840" cy="131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A5227BA-B5E8-C390-9BB8-49CB09D528F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30141" y="6542996"/>
                  <a:ext cx="168480" cy="149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AA7B9AF-5D3E-570B-6631-7BB7440B967F}"/>
                    </a:ext>
                  </a:extLst>
                </p14:cNvPr>
                <p14:cNvContentPartPr/>
                <p14:nvPr/>
              </p14:nvContentPartPr>
              <p14:xfrm>
                <a:off x="9640021" y="6549141"/>
                <a:ext cx="321480" cy="182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AA7B9AF-5D3E-570B-6631-7BB7440B967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31031" y="6540141"/>
                  <a:ext cx="33910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5F6C20F1-B7D6-DA7B-09E1-BE9953E1027F}"/>
                  </a:ext>
                </a:extLst>
              </p14:cNvPr>
              <p14:cNvContentPartPr/>
              <p14:nvPr/>
            </p14:nvContentPartPr>
            <p14:xfrm>
              <a:off x="6837781" y="793101"/>
              <a:ext cx="9000" cy="324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5F6C20F1-B7D6-DA7B-09E1-BE9953E1027F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6828781" y="784101"/>
                <a:ext cx="2664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2" name="Group 381">
            <a:extLst>
              <a:ext uri="{FF2B5EF4-FFF2-40B4-BE49-F238E27FC236}">
                <a16:creationId xmlns:a16="http://schemas.microsoft.com/office/drawing/2014/main" id="{D17FE8C9-0D72-2E30-905D-14752DAD2F4C}"/>
              </a:ext>
            </a:extLst>
          </p:cNvPr>
          <p:cNvGrpSpPr/>
          <p:nvPr/>
        </p:nvGrpSpPr>
        <p:grpSpPr>
          <a:xfrm>
            <a:off x="4782181" y="721461"/>
            <a:ext cx="528840" cy="230760"/>
            <a:chOff x="4782181" y="721461"/>
            <a:chExt cx="52884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3993CF2-4094-8F85-60E3-579D2A315709}"/>
                    </a:ext>
                  </a:extLst>
                </p14:cNvPr>
                <p14:cNvContentPartPr/>
                <p14:nvPr/>
              </p14:nvContentPartPr>
              <p14:xfrm>
                <a:off x="4782181" y="805701"/>
                <a:ext cx="104400" cy="860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3993CF2-4094-8F85-60E3-579D2A31570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773181" y="796701"/>
                  <a:ext cx="122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C1EFF918-0425-4E9E-5567-419E54D54F13}"/>
                    </a:ext>
                  </a:extLst>
                </p14:cNvPr>
                <p14:cNvContentPartPr/>
                <p14:nvPr/>
              </p14:nvContentPartPr>
              <p14:xfrm>
                <a:off x="4922581" y="820461"/>
                <a:ext cx="4680" cy="1317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C1EFF918-0425-4E9E-5567-419E54D54F1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913581" y="811461"/>
                  <a:ext cx="22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F7808BF-0897-2A12-A952-3FE8BA4D261C}"/>
                    </a:ext>
                  </a:extLst>
                </p14:cNvPr>
                <p14:cNvContentPartPr/>
                <p14:nvPr/>
              </p14:nvContentPartPr>
              <p14:xfrm>
                <a:off x="4974781" y="819741"/>
                <a:ext cx="50040" cy="85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F7808BF-0897-2A12-A952-3FE8BA4D261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965716" y="810779"/>
                  <a:ext cx="67808" cy="103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2DBF98F-A7F5-1CDE-D531-242EDEEB9777}"/>
                    </a:ext>
                  </a:extLst>
                </p14:cNvPr>
                <p14:cNvContentPartPr/>
                <p14:nvPr/>
              </p14:nvContentPartPr>
              <p14:xfrm>
                <a:off x="5059741" y="721461"/>
                <a:ext cx="251280" cy="142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2DBF98F-A7F5-1CDE-D531-242EDEEB977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50741" y="712461"/>
                  <a:ext cx="2689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D0D5164C-224C-87B1-36A1-7199837D6E81}"/>
              </a:ext>
            </a:extLst>
          </p:cNvPr>
          <p:cNvGrpSpPr/>
          <p:nvPr/>
        </p:nvGrpSpPr>
        <p:grpSpPr>
          <a:xfrm>
            <a:off x="5599381" y="673221"/>
            <a:ext cx="666000" cy="221760"/>
            <a:chOff x="5599381" y="673221"/>
            <a:chExt cx="66600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F449556-9175-D2A2-58FB-91862D72D8C4}"/>
                    </a:ext>
                  </a:extLst>
                </p14:cNvPr>
                <p14:cNvContentPartPr/>
                <p14:nvPr/>
              </p14:nvContentPartPr>
              <p14:xfrm>
                <a:off x="5599381" y="805341"/>
                <a:ext cx="91800" cy="669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F449556-9175-D2A2-58FB-91862D72D8C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90381" y="796341"/>
                  <a:ext cx="109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20E65C2-7652-22D8-70A9-039BEEAFA233}"/>
                    </a:ext>
                  </a:extLst>
                </p14:cNvPr>
                <p14:cNvContentPartPr/>
                <p14:nvPr/>
              </p14:nvContentPartPr>
              <p14:xfrm>
                <a:off x="5773981" y="777261"/>
                <a:ext cx="36000" cy="979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20E65C2-7652-22D8-70A9-039BEEAFA23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64981" y="768261"/>
                  <a:ext cx="53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785ED570-D167-9E96-12E8-015A6FDE9585}"/>
                    </a:ext>
                  </a:extLst>
                </p14:cNvPr>
                <p14:cNvContentPartPr/>
                <p14:nvPr/>
              </p14:nvContentPartPr>
              <p14:xfrm>
                <a:off x="5846701" y="676101"/>
                <a:ext cx="100080" cy="2188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785ED570-D167-9E96-12E8-015A6FDE958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37733" y="667101"/>
                  <a:ext cx="117657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E82D822-C41E-0494-BE29-68675FE588E7}"/>
                    </a:ext>
                  </a:extLst>
                </p14:cNvPr>
                <p14:cNvContentPartPr/>
                <p14:nvPr/>
              </p14:nvContentPartPr>
              <p14:xfrm>
                <a:off x="5990341" y="771141"/>
                <a:ext cx="180720" cy="986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E82D822-C41E-0494-BE29-68675FE588E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81341" y="762141"/>
                  <a:ext cx="198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5758198-2006-A252-489B-C9022A16D784}"/>
                    </a:ext>
                  </a:extLst>
                </p14:cNvPr>
                <p14:cNvContentPartPr/>
                <p14:nvPr/>
              </p14:nvContentPartPr>
              <p14:xfrm>
                <a:off x="6208141" y="673221"/>
                <a:ext cx="57240" cy="173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5758198-2006-A252-489B-C9022A16D78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199084" y="664221"/>
                  <a:ext cx="74992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69EF7598-9684-EB32-93FC-5F0933638886}"/>
              </a:ext>
            </a:extLst>
          </p:cNvPr>
          <p:cNvGrpSpPr/>
          <p:nvPr/>
        </p:nvGrpSpPr>
        <p:grpSpPr>
          <a:xfrm>
            <a:off x="6528541" y="690501"/>
            <a:ext cx="1336680" cy="243360"/>
            <a:chOff x="6528541" y="690501"/>
            <a:chExt cx="133668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5F338A6-4EEE-F3E4-8FA4-0B444A3E79C0}"/>
                    </a:ext>
                  </a:extLst>
                </p14:cNvPr>
                <p14:cNvContentPartPr/>
                <p14:nvPr/>
              </p14:nvContentPartPr>
              <p14:xfrm>
                <a:off x="6528541" y="780141"/>
                <a:ext cx="77760" cy="1537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5F338A6-4EEE-F3E4-8FA4-0B444A3E79C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519541" y="771162"/>
                  <a:ext cx="95400" cy="171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33390B3-BE23-9540-08C3-3A4567412B89}"/>
                    </a:ext>
                  </a:extLst>
                </p14:cNvPr>
                <p14:cNvContentPartPr/>
                <p14:nvPr/>
              </p14:nvContentPartPr>
              <p14:xfrm>
                <a:off x="6684061" y="769341"/>
                <a:ext cx="61560" cy="1029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33390B3-BE23-9540-08C3-3A4567412B8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675061" y="760341"/>
                  <a:ext cx="79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239116E-6A58-9FAB-FDD6-25629233F1FC}"/>
                    </a:ext>
                  </a:extLst>
                </p14:cNvPr>
                <p14:cNvContentPartPr/>
                <p14:nvPr/>
              </p14:nvContentPartPr>
              <p14:xfrm>
                <a:off x="6788821" y="795621"/>
                <a:ext cx="71640" cy="910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239116E-6A58-9FAB-FDD6-25629233F1F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79821" y="786621"/>
                  <a:ext cx="89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E2C963C-8122-1984-38FC-DFF9EBD830A7}"/>
                    </a:ext>
                  </a:extLst>
                </p14:cNvPr>
                <p14:cNvContentPartPr/>
                <p14:nvPr/>
              </p14:nvContentPartPr>
              <p14:xfrm>
                <a:off x="6914101" y="718581"/>
                <a:ext cx="66960" cy="2055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E2C963C-8122-1984-38FC-DFF9EBD830A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905101" y="709581"/>
                  <a:ext cx="84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A94C627-62B9-02B2-4502-83EFC11DE547}"/>
                    </a:ext>
                  </a:extLst>
                </p14:cNvPr>
                <p14:cNvContentPartPr/>
                <p14:nvPr/>
              </p14:nvContentPartPr>
              <p14:xfrm>
                <a:off x="7041901" y="802821"/>
                <a:ext cx="75960" cy="748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A94C627-62B9-02B2-4502-83EFC11DE54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032901" y="793821"/>
                  <a:ext cx="93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7E2AE40-36C6-4C63-FA32-32F3FAF50D24}"/>
                    </a:ext>
                  </a:extLst>
                </p14:cNvPr>
                <p14:cNvContentPartPr/>
                <p14:nvPr/>
              </p14:nvContentPartPr>
              <p14:xfrm>
                <a:off x="7213981" y="690501"/>
                <a:ext cx="159480" cy="1857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7E2AE40-36C6-4C63-FA32-32F3FAF50D2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205001" y="681501"/>
                  <a:ext cx="177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D78E3B7-2ECE-6912-9D14-FB2B051E0FA5}"/>
                    </a:ext>
                  </a:extLst>
                </p14:cNvPr>
                <p14:cNvContentPartPr/>
                <p14:nvPr/>
              </p14:nvContentPartPr>
              <p14:xfrm>
                <a:off x="7345381" y="775821"/>
                <a:ext cx="95040" cy="565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D78E3B7-2ECE-6912-9D14-FB2B051E0FA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336347" y="766821"/>
                  <a:ext cx="112747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E545A13-F050-2427-2EC0-DF29356900A1}"/>
                    </a:ext>
                  </a:extLst>
                </p14:cNvPr>
                <p14:cNvContentPartPr/>
                <p14:nvPr/>
              </p14:nvContentPartPr>
              <p14:xfrm>
                <a:off x="7501981" y="757101"/>
                <a:ext cx="126720" cy="1098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E545A13-F050-2427-2EC0-DF29356900A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492981" y="748101"/>
                  <a:ext cx="144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85C52E2-25A4-1DD6-43D7-BD31470C5745}"/>
                    </a:ext>
                  </a:extLst>
                </p14:cNvPr>
                <p14:cNvContentPartPr/>
                <p14:nvPr/>
              </p14:nvContentPartPr>
              <p14:xfrm>
                <a:off x="7667941" y="722541"/>
                <a:ext cx="197280" cy="1018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85C52E2-25A4-1DD6-43D7-BD31470C574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658941" y="713541"/>
                  <a:ext cx="2149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E1D0212F-912B-DD3D-C938-7E0FE4C68E0D}"/>
              </a:ext>
            </a:extLst>
          </p:cNvPr>
          <p:cNvGrpSpPr/>
          <p:nvPr/>
        </p:nvGrpSpPr>
        <p:grpSpPr>
          <a:xfrm>
            <a:off x="4390861" y="846381"/>
            <a:ext cx="192600" cy="137520"/>
            <a:chOff x="4390861" y="846381"/>
            <a:chExt cx="19260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FB9D77F-5036-CF39-9079-881D74241012}"/>
                    </a:ext>
                  </a:extLst>
                </p14:cNvPr>
                <p14:cNvContentPartPr/>
                <p14:nvPr/>
              </p14:nvContentPartPr>
              <p14:xfrm>
                <a:off x="4406341" y="871581"/>
                <a:ext cx="177120" cy="52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FB9D77F-5036-CF39-9079-881D7424101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397341" y="862581"/>
                  <a:ext cx="194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1F4945E-4A97-AF18-EA59-4DF447825C60}"/>
                    </a:ext>
                  </a:extLst>
                </p14:cNvPr>
                <p14:cNvContentPartPr/>
                <p14:nvPr/>
              </p14:nvContentPartPr>
              <p14:xfrm>
                <a:off x="4390861" y="846381"/>
                <a:ext cx="108360" cy="1375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1F4945E-4A97-AF18-EA59-4DF447825C6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381861" y="837404"/>
                  <a:ext cx="126000" cy="1551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FB7444C2-E4D1-49D1-7582-31EBB8797738}"/>
                  </a:ext>
                </a:extLst>
              </p14:cNvPr>
              <p14:cNvContentPartPr/>
              <p14:nvPr/>
            </p14:nvContentPartPr>
            <p14:xfrm>
              <a:off x="3351541" y="2044461"/>
              <a:ext cx="3960" cy="756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FB7444C2-E4D1-49D1-7582-31EBB8797738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342541" y="2035461"/>
                <a:ext cx="216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5" name="Group 394">
            <a:extLst>
              <a:ext uri="{FF2B5EF4-FFF2-40B4-BE49-F238E27FC236}">
                <a16:creationId xmlns:a16="http://schemas.microsoft.com/office/drawing/2014/main" id="{819BDBAB-2523-7DE5-888B-7EC27ADBE271}"/>
              </a:ext>
            </a:extLst>
          </p:cNvPr>
          <p:cNvGrpSpPr/>
          <p:nvPr/>
        </p:nvGrpSpPr>
        <p:grpSpPr>
          <a:xfrm>
            <a:off x="2372701" y="660261"/>
            <a:ext cx="1850760" cy="1183320"/>
            <a:chOff x="2372701" y="660261"/>
            <a:chExt cx="1850760" cy="11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8AD87E1-7CC1-1B50-00DA-3F51B09D9A80}"/>
                    </a:ext>
                  </a:extLst>
                </p14:cNvPr>
                <p14:cNvContentPartPr/>
                <p14:nvPr/>
              </p14:nvContentPartPr>
              <p14:xfrm>
                <a:off x="2721901" y="867621"/>
                <a:ext cx="219600" cy="2444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8AD87E1-7CC1-1B50-00DA-3F51B09D9A8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712901" y="858634"/>
                  <a:ext cx="237240" cy="262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AEB197F-22A6-5552-844A-6B6E486F75A9}"/>
                    </a:ext>
                  </a:extLst>
                </p14:cNvPr>
                <p14:cNvContentPartPr/>
                <p14:nvPr/>
              </p14:nvContentPartPr>
              <p14:xfrm>
                <a:off x="2910181" y="933501"/>
                <a:ext cx="1003680" cy="763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AEB197F-22A6-5552-844A-6B6E486F75A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01184" y="924501"/>
                  <a:ext cx="1021314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5075E75-2E37-5684-F5C1-D578FCA5B458}"/>
                    </a:ext>
                  </a:extLst>
                </p14:cNvPr>
                <p14:cNvContentPartPr/>
                <p14:nvPr/>
              </p14:nvContentPartPr>
              <p14:xfrm>
                <a:off x="3894781" y="707061"/>
                <a:ext cx="236520" cy="2160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5075E75-2E37-5684-F5C1-D578FCA5B45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885781" y="698061"/>
                  <a:ext cx="254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38E262E-A181-4AAD-66B9-B7117BB38605}"/>
                    </a:ext>
                  </a:extLst>
                </p14:cNvPr>
                <p14:cNvContentPartPr/>
                <p14:nvPr/>
              </p14:nvContentPartPr>
              <p14:xfrm>
                <a:off x="3901981" y="927021"/>
                <a:ext cx="146880" cy="1634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38E262E-A181-4AAD-66B9-B7117BB3860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893003" y="918021"/>
                  <a:ext cx="164477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1FD1526-94DB-430C-8615-49A2D49E9422}"/>
                    </a:ext>
                  </a:extLst>
                </p14:cNvPr>
                <p14:cNvContentPartPr/>
                <p14:nvPr/>
              </p14:nvContentPartPr>
              <p14:xfrm>
                <a:off x="3145981" y="997941"/>
                <a:ext cx="76680" cy="190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1FD1526-94DB-430C-8615-49A2D49E942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136981" y="988941"/>
                  <a:ext cx="94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C88D294-C270-F1C4-3213-F1FAA25B3F0A}"/>
                    </a:ext>
                  </a:extLst>
                </p14:cNvPr>
                <p14:cNvContentPartPr/>
                <p14:nvPr/>
              </p14:nvContentPartPr>
              <p14:xfrm>
                <a:off x="3161821" y="918381"/>
                <a:ext cx="47880" cy="129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C88D294-C270-F1C4-3213-F1FAA25B3F0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152821" y="909381"/>
                  <a:ext cx="65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B04EB51-A735-6316-FDCA-6B05A4B14D4B}"/>
                    </a:ext>
                  </a:extLst>
                </p14:cNvPr>
                <p14:cNvContentPartPr/>
                <p14:nvPr/>
              </p14:nvContentPartPr>
              <p14:xfrm>
                <a:off x="3151021" y="756741"/>
                <a:ext cx="60120" cy="784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B04EB51-A735-6316-FDCA-6B05A4B14D4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142021" y="747700"/>
                  <a:ext cx="77760" cy="96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D232AF7F-8D59-B351-1481-8365742A6A6E}"/>
                    </a:ext>
                  </a:extLst>
                </p14:cNvPr>
                <p14:cNvContentPartPr/>
                <p14:nvPr/>
              </p14:nvContentPartPr>
              <p14:xfrm>
                <a:off x="3138061" y="1014861"/>
                <a:ext cx="80280" cy="1814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D232AF7F-8D59-B351-1481-8365742A6A6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129061" y="1005861"/>
                  <a:ext cx="97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03A60E3-90C7-0B41-9D17-C350183B0848}"/>
                    </a:ext>
                  </a:extLst>
                </p14:cNvPr>
                <p14:cNvContentPartPr/>
                <p14:nvPr/>
              </p14:nvContentPartPr>
              <p14:xfrm>
                <a:off x="3316981" y="1180461"/>
                <a:ext cx="132480" cy="694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03A60E3-90C7-0B41-9D17-C350183B084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308005" y="1171461"/>
                  <a:ext cx="150072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BF89E64-9A03-C9E6-3F67-8BA05D1B7FE5}"/>
                    </a:ext>
                  </a:extLst>
                </p14:cNvPr>
                <p14:cNvContentPartPr/>
                <p14:nvPr/>
              </p14:nvContentPartPr>
              <p14:xfrm>
                <a:off x="3298261" y="660261"/>
                <a:ext cx="162720" cy="131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BF89E64-9A03-C9E6-3F67-8BA05D1B7F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289281" y="651261"/>
                  <a:ext cx="180321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13D67D5-DE82-456B-3D59-5EA0FBC7872E}"/>
                    </a:ext>
                  </a:extLst>
                </p14:cNvPr>
                <p14:cNvContentPartPr/>
                <p14:nvPr/>
              </p14:nvContentPartPr>
              <p14:xfrm>
                <a:off x="2762221" y="1132221"/>
                <a:ext cx="360" cy="3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13D67D5-DE82-456B-3D59-5EA0FBC7872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753221" y="112322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10840F8-0630-FC40-DF07-FD02C0AFC1F2}"/>
                    </a:ext>
                  </a:extLst>
                </p14:cNvPr>
                <p14:cNvContentPartPr/>
                <p14:nvPr/>
              </p14:nvContentPartPr>
              <p14:xfrm>
                <a:off x="2614621" y="1234461"/>
                <a:ext cx="88920" cy="1051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10840F8-0630-FC40-DF07-FD02C0AFC1F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605584" y="1225492"/>
                  <a:ext cx="106632" cy="122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88F60E70-7DC5-DB34-35B4-FF743FCD79AD}"/>
                    </a:ext>
                  </a:extLst>
                </p14:cNvPr>
                <p14:cNvContentPartPr/>
                <p14:nvPr/>
              </p14:nvContentPartPr>
              <p14:xfrm>
                <a:off x="2372701" y="1415541"/>
                <a:ext cx="173520" cy="1929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88F60E70-7DC5-DB34-35B4-FF743FCD79A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363701" y="1406541"/>
                  <a:ext cx="191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7136836-6EE2-336E-E702-228B710CF284}"/>
                    </a:ext>
                  </a:extLst>
                </p14:cNvPr>
                <p14:cNvContentPartPr/>
                <p14:nvPr/>
              </p14:nvContentPartPr>
              <p14:xfrm>
                <a:off x="2828821" y="1222941"/>
                <a:ext cx="15480" cy="126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7136836-6EE2-336E-E702-228B710CF28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819821" y="1213941"/>
                  <a:ext cx="3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A34FD15-5B23-518B-B5B3-5A72DAF9A7D0}"/>
                    </a:ext>
                  </a:extLst>
                </p14:cNvPr>
                <p14:cNvContentPartPr/>
                <p14:nvPr/>
              </p14:nvContentPartPr>
              <p14:xfrm>
                <a:off x="2920981" y="1319061"/>
                <a:ext cx="125280" cy="249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A34FD15-5B23-518B-B5B3-5A72DAF9A7D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912007" y="1310061"/>
                  <a:ext cx="142869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074E7A2-716D-904B-2ED7-BECF3C87C1F0}"/>
                    </a:ext>
                  </a:extLst>
                </p14:cNvPr>
                <p14:cNvContentPartPr/>
                <p14:nvPr/>
              </p14:nvContentPartPr>
              <p14:xfrm>
                <a:off x="3115741" y="1654941"/>
                <a:ext cx="25560" cy="702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074E7A2-716D-904B-2ED7-BECF3C87C1F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106741" y="1645941"/>
                  <a:ext cx="43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A6AF868-60A4-910B-29C8-669B0B3EAA0D}"/>
                    </a:ext>
                  </a:extLst>
                </p14:cNvPr>
                <p14:cNvContentPartPr/>
                <p14:nvPr/>
              </p14:nvContentPartPr>
              <p14:xfrm>
                <a:off x="2923141" y="1201341"/>
                <a:ext cx="244800" cy="1476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A6AF868-60A4-910B-29C8-669B0B3EAA0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14141" y="1192341"/>
                  <a:ext cx="262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56FEF97-2A96-20E1-C7E4-B66A12093097}"/>
                    </a:ext>
                  </a:extLst>
                </p14:cNvPr>
                <p14:cNvContentPartPr/>
                <p14:nvPr/>
              </p14:nvContentPartPr>
              <p14:xfrm>
                <a:off x="3286021" y="1437141"/>
                <a:ext cx="276480" cy="1101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56FEF97-2A96-20E1-C7E4-B66A1209309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277021" y="1428170"/>
                  <a:ext cx="294120" cy="127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5758CAA-78C6-C91A-BCEA-F0D5C60706B5}"/>
                    </a:ext>
                  </a:extLst>
                </p14:cNvPr>
                <p14:cNvContentPartPr/>
                <p14:nvPr/>
              </p14:nvContentPartPr>
              <p14:xfrm>
                <a:off x="3816301" y="1611741"/>
                <a:ext cx="407160" cy="2318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5758CAA-78C6-C91A-BCEA-F0D5C60706B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807301" y="1602727"/>
                  <a:ext cx="424800" cy="24950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C5B21EC4-11CE-F141-7407-99DF46A24C59}"/>
                  </a:ext>
                </a:extLst>
              </p14:cNvPr>
              <p14:cNvContentPartPr/>
              <p14:nvPr/>
            </p14:nvContentPartPr>
            <p14:xfrm>
              <a:off x="4373941" y="1940781"/>
              <a:ext cx="63000" cy="5796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C5B21EC4-11CE-F141-7407-99DF46A24C59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364941" y="1931781"/>
                <a:ext cx="806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973BE277-C84E-BDC1-45F0-173B9E8B5B5C}"/>
                  </a:ext>
                </a:extLst>
              </p14:cNvPr>
              <p14:cNvContentPartPr/>
              <p14:nvPr/>
            </p14:nvContentPartPr>
            <p14:xfrm>
              <a:off x="4578061" y="2073261"/>
              <a:ext cx="167760" cy="14796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973BE277-C84E-BDC1-45F0-173B9E8B5B5C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569061" y="2064261"/>
                <a:ext cx="18540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7" name="Group 446">
            <a:extLst>
              <a:ext uri="{FF2B5EF4-FFF2-40B4-BE49-F238E27FC236}">
                <a16:creationId xmlns:a16="http://schemas.microsoft.com/office/drawing/2014/main" id="{B85F50FA-21B5-A5DC-6BF0-43AA13A5E30D}"/>
              </a:ext>
            </a:extLst>
          </p:cNvPr>
          <p:cNvGrpSpPr/>
          <p:nvPr/>
        </p:nvGrpSpPr>
        <p:grpSpPr>
          <a:xfrm>
            <a:off x="6303646" y="3526855"/>
            <a:ext cx="960480" cy="2833560"/>
            <a:chOff x="6303646" y="3526855"/>
            <a:chExt cx="960480" cy="28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9E4FA7DF-470F-786D-4C82-993954D1A572}"/>
                    </a:ext>
                  </a:extLst>
                </p14:cNvPr>
                <p14:cNvContentPartPr/>
                <p14:nvPr/>
              </p14:nvContentPartPr>
              <p14:xfrm>
                <a:off x="6703966" y="3526855"/>
                <a:ext cx="126720" cy="24073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9E4FA7DF-470F-786D-4C82-993954D1A57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694991" y="3517854"/>
                  <a:ext cx="144310" cy="2424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7F766517-DE52-8752-532F-F3628D318400}"/>
                    </a:ext>
                  </a:extLst>
                </p14:cNvPr>
                <p14:cNvContentPartPr/>
                <p14:nvPr/>
              </p14:nvContentPartPr>
              <p14:xfrm>
                <a:off x="6303646" y="3912775"/>
                <a:ext cx="811800" cy="644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7F766517-DE52-8752-532F-F3628D31840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94646" y="3903775"/>
                  <a:ext cx="829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F4C4316-66A6-C4D8-5BE4-9419E1A59684}"/>
                    </a:ext>
                  </a:extLst>
                </p14:cNvPr>
                <p14:cNvContentPartPr/>
                <p14:nvPr/>
              </p14:nvContentPartPr>
              <p14:xfrm>
                <a:off x="6352606" y="4457095"/>
                <a:ext cx="777240" cy="4500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F4C4316-66A6-C4D8-5BE4-9419E1A5968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43606" y="4448095"/>
                  <a:ext cx="794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BB553B1A-8038-E96F-EAB3-4C88B15D5191}"/>
                    </a:ext>
                  </a:extLst>
                </p14:cNvPr>
                <p14:cNvContentPartPr/>
                <p14:nvPr/>
              </p14:nvContentPartPr>
              <p14:xfrm>
                <a:off x="6367726" y="4972255"/>
                <a:ext cx="808200" cy="586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BB553B1A-8038-E96F-EAB3-4C88B15D519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358726" y="4963255"/>
                  <a:ext cx="825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A8080C3C-25D4-8016-46F4-FA20DF1E734C}"/>
                    </a:ext>
                  </a:extLst>
                </p14:cNvPr>
                <p14:cNvContentPartPr/>
                <p14:nvPr/>
              </p14:nvContentPartPr>
              <p14:xfrm>
                <a:off x="6382126" y="5532775"/>
                <a:ext cx="845280" cy="2124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A8080C3C-25D4-8016-46F4-FA20DF1E734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373126" y="5523620"/>
                  <a:ext cx="862920" cy="39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32DCE26D-6FB6-3EF6-A35E-71BDB5F2C587}"/>
                    </a:ext>
                  </a:extLst>
                </p14:cNvPr>
                <p14:cNvContentPartPr/>
                <p14:nvPr/>
              </p14:nvContentPartPr>
              <p14:xfrm>
                <a:off x="6790006" y="5702335"/>
                <a:ext cx="75960" cy="6580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32DCE26D-6FB6-3EF6-A35E-71BDB5F2C58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781006" y="5693335"/>
                  <a:ext cx="9360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50E705FE-914D-F852-0DCA-F550E2AC26DF}"/>
                    </a:ext>
                  </a:extLst>
                </p14:cNvPr>
                <p14:cNvContentPartPr/>
                <p14:nvPr/>
              </p14:nvContentPartPr>
              <p14:xfrm>
                <a:off x="6369886" y="6036415"/>
                <a:ext cx="894240" cy="3312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50E705FE-914D-F852-0DCA-F550E2AC26D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60890" y="6027415"/>
                  <a:ext cx="911873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E0490C54-85E0-A1F9-F490-5581A4020468}"/>
              </a:ext>
            </a:extLst>
          </p:cNvPr>
          <p:cNvGrpSpPr/>
          <p:nvPr/>
        </p:nvGrpSpPr>
        <p:grpSpPr>
          <a:xfrm>
            <a:off x="6441886" y="3091975"/>
            <a:ext cx="830880" cy="489240"/>
            <a:chOff x="6441886" y="3091975"/>
            <a:chExt cx="8308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B98A6DF9-6C26-911B-DD12-F713213B0EB0}"/>
                    </a:ext>
                  </a:extLst>
                </p14:cNvPr>
                <p14:cNvContentPartPr/>
                <p14:nvPr/>
              </p14:nvContentPartPr>
              <p14:xfrm>
                <a:off x="6689566" y="3348655"/>
                <a:ext cx="361800" cy="1857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B98A6DF9-6C26-911B-DD12-F713213B0EB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680575" y="3339655"/>
                  <a:ext cx="379422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8B9EE443-71EC-D5B0-D3D3-F1AC1A3F9FAD}"/>
                    </a:ext>
                  </a:extLst>
                </p14:cNvPr>
                <p14:cNvContentPartPr/>
                <p14:nvPr/>
              </p14:nvContentPartPr>
              <p14:xfrm>
                <a:off x="6563926" y="3414895"/>
                <a:ext cx="129600" cy="1663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8B9EE443-71EC-D5B0-D3D3-F1AC1A3F9FA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554926" y="3405895"/>
                  <a:ext cx="147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3DE0C1D5-7AF5-E1FA-8F75-C66FE473580C}"/>
                    </a:ext>
                  </a:extLst>
                </p14:cNvPr>
                <p14:cNvContentPartPr/>
                <p14:nvPr/>
              </p14:nvContentPartPr>
              <p14:xfrm>
                <a:off x="6629806" y="3336055"/>
                <a:ext cx="100080" cy="11088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3DE0C1D5-7AF5-E1FA-8F75-C66FE473580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620806" y="3327055"/>
                  <a:ext cx="117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CAA37B54-5789-D1C4-30BB-2FC93767C425}"/>
                    </a:ext>
                  </a:extLst>
                </p14:cNvPr>
                <p14:cNvContentPartPr/>
                <p14:nvPr/>
              </p14:nvContentPartPr>
              <p14:xfrm>
                <a:off x="6441886" y="3091975"/>
                <a:ext cx="186480" cy="15660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CAA37B54-5789-D1C4-30BB-2FC93767C42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432886" y="3082975"/>
                  <a:ext cx="204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957BDDF4-C824-3F34-CA7A-8303151744DF}"/>
                    </a:ext>
                  </a:extLst>
                </p14:cNvPr>
                <p14:cNvContentPartPr/>
                <p14:nvPr/>
              </p14:nvContentPartPr>
              <p14:xfrm>
                <a:off x="7151086" y="3247135"/>
                <a:ext cx="34200" cy="1771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957BDDF4-C824-3F34-CA7A-8303151744D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142086" y="3238135"/>
                  <a:ext cx="51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2B426091-B358-ABC3-6135-3043FEEA39E6}"/>
                    </a:ext>
                  </a:extLst>
                </p14:cNvPr>
                <p14:cNvContentPartPr/>
                <p14:nvPr/>
              </p14:nvContentPartPr>
              <p14:xfrm>
                <a:off x="7210486" y="3217975"/>
                <a:ext cx="62280" cy="1620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2B426091-B358-ABC3-6135-3043FEEA39E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201486" y="3208975"/>
                  <a:ext cx="79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D9B5AB87-45AB-67ED-9E0E-93CEAAD0544A}"/>
                    </a:ext>
                  </a:extLst>
                </p14:cNvPr>
                <p14:cNvContentPartPr/>
                <p14:nvPr/>
              </p14:nvContentPartPr>
              <p14:xfrm>
                <a:off x="7188886" y="3322015"/>
                <a:ext cx="69480" cy="1980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D9B5AB87-45AB-67ED-9E0E-93CEAAD0544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179886" y="3312848"/>
                  <a:ext cx="87120" cy="377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A5DF3CA4-418D-F727-5542-B16529BDBE2E}"/>
              </a:ext>
            </a:extLst>
          </p:cNvPr>
          <p:cNvGrpSpPr/>
          <p:nvPr/>
        </p:nvGrpSpPr>
        <p:grpSpPr>
          <a:xfrm>
            <a:off x="925837" y="5069465"/>
            <a:ext cx="811800" cy="289080"/>
            <a:chOff x="925837" y="5069465"/>
            <a:chExt cx="81180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C121AF5A-B800-1140-8A48-CEE9A03DAED7}"/>
                    </a:ext>
                  </a:extLst>
                </p14:cNvPr>
                <p14:cNvContentPartPr/>
                <p14:nvPr/>
              </p14:nvContentPartPr>
              <p14:xfrm>
                <a:off x="925837" y="5126345"/>
                <a:ext cx="230760" cy="2322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C121AF5A-B800-1140-8A48-CEE9A03DAED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16837" y="5117359"/>
                  <a:ext cx="248400" cy="249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3CFA3FEC-D98F-4D52-28E1-A3B2C49CCC9D}"/>
                    </a:ext>
                  </a:extLst>
                </p14:cNvPr>
                <p14:cNvContentPartPr/>
                <p14:nvPr/>
              </p14:nvContentPartPr>
              <p14:xfrm>
                <a:off x="1192957" y="5176745"/>
                <a:ext cx="132120" cy="1508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3CFA3FEC-D98F-4D52-28E1-A3B2C49CCC9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83981" y="5167745"/>
                  <a:ext cx="149712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F23572B1-7A90-1277-7197-C8A100510289}"/>
                    </a:ext>
                  </a:extLst>
                </p14:cNvPr>
                <p14:cNvContentPartPr/>
                <p14:nvPr/>
              </p14:nvContentPartPr>
              <p14:xfrm>
                <a:off x="1425517" y="5200505"/>
                <a:ext cx="89640" cy="14976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F23572B1-7A90-1277-7197-C8A10051028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416517" y="5191505"/>
                  <a:ext cx="107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273BAA08-CC16-5C3A-771F-2380590E78DA}"/>
                    </a:ext>
                  </a:extLst>
                </p14:cNvPr>
                <p14:cNvContentPartPr/>
                <p14:nvPr/>
              </p14:nvContentPartPr>
              <p14:xfrm>
                <a:off x="1541077" y="5069465"/>
                <a:ext cx="196560" cy="2779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273BAA08-CC16-5C3A-771F-2380590E78D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532077" y="5060453"/>
                  <a:ext cx="214200" cy="2955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8204FBC8-B752-AB02-F2D8-1445C1AD8166}"/>
              </a:ext>
            </a:extLst>
          </p:cNvPr>
          <p:cNvGrpSpPr/>
          <p:nvPr/>
        </p:nvGrpSpPr>
        <p:grpSpPr>
          <a:xfrm>
            <a:off x="2195197" y="5123465"/>
            <a:ext cx="838440" cy="296280"/>
            <a:chOff x="2195197" y="5123465"/>
            <a:chExt cx="8384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6765317A-70AA-1690-8C19-6D005E87B132}"/>
                    </a:ext>
                  </a:extLst>
                </p14:cNvPr>
                <p14:cNvContentPartPr/>
                <p14:nvPr/>
              </p14:nvContentPartPr>
              <p14:xfrm>
                <a:off x="2195197" y="5123465"/>
                <a:ext cx="104400" cy="2588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6765317A-70AA-1690-8C19-6D005E87B13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186197" y="5114465"/>
                  <a:ext cx="122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951CB1F8-1302-3E6C-6D47-BC8FC5E4A85C}"/>
                    </a:ext>
                  </a:extLst>
                </p14:cNvPr>
                <p14:cNvContentPartPr/>
                <p14:nvPr/>
              </p14:nvContentPartPr>
              <p14:xfrm>
                <a:off x="2420917" y="5231105"/>
                <a:ext cx="55800" cy="17784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951CB1F8-1302-3E6C-6D47-BC8FC5E4A85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11917" y="5222105"/>
                  <a:ext cx="73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7EEF94DA-7E9A-968A-4162-8B95541EC14D}"/>
                    </a:ext>
                  </a:extLst>
                </p14:cNvPr>
                <p14:cNvContentPartPr/>
                <p14:nvPr/>
              </p14:nvContentPartPr>
              <p14:xfrm>
                <a:off x="2536477" y="5249825"/>
                <a:ext cx="153360" cy="16992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7EEF94DA-7E9A-968A-4162-8B95541EC14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527477" y="5240825"/>
                  <a:ext cx="171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3AE8452B-BD5B-48AE-C5DA-DE280045C665}"/>
                    </a:ext>
                  </a:extLst>
                </p14:cNvPr>
                <p14:cNvContentPartPr/>
                <p14:nvPr/>
              </p14:nvContentPartPr>
              <p14:xfrm>
                <a:off x="2785597" y="5203025"/>
                <a:ext cx="248040" cy="17352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3AE8452B-BD5B-48AE-C5DA-DE280045C66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776597" y="5194025"/>
                  <a:ext cx="2656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E16E3113-1BAA-821C-8D3C-905AF140AB44}"/>
              </a:ext>
            </a:extLst>
          </p:cNvPr>
          <p:cNvGrpSpPr/>
          <p:nvPr/>
        </p:nvGrpSpPr>
        <p:grpSpPr>
          <a:xfrm>
            <a:off x="3461317" y="5092505"/>
            <a:ext cx="758160" cy="259560"/>
            <a:chOff x="3461317" y="5092505"/>
            <a:chExt cx="75816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ED5B06C9-62E9-1407-57F1-4F7AF244B8F5}"/>
                    </a:ext>
                  </a:extLst>
                </p14:cNvPr>
                <p14:cNvContentPartPr/>
                <p14:nvPr/>
              </p14:nvContentPartPr>
              <p14:xfrm>
                <a:off x="3461317" y="5160545"/>
                <a:ext cx="159480" cy="19152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ED5B06C9-62E9-1407-57F1-4F7AF244B8F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452317" y="5151545"/>
                  <a:ext cx="177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791EE4D8-3655-666E-D5D9-F3DE032C69E7}"/>
                    </a:ext>
                  </a:extLst>
                </p14:cNvPr>
                <p14:cNvContentPartPr/>
                <p14:nvPr/>
              </p14:nvContentPartPr>
              <p14:xfrm>
                <a:off x="3733117" y="5140745"/>
                <a:ext cx="169920" cy="82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791EE4D8-3655-666E-D5D9-F3DE032C69E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724117" y="5131745"/>
                  <a:ext cx="187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C790F73D-BAAB-D38A-48DB-DA49338A9BB6}"/>
                    </a:ext>
                  </a:extLst>
                </p14:cNvPr>
                <p14:cNvContentPartPr/>
                <p14:nvPr/>
              </p14:nvContentPartPr>
              <p14:xfrm>
                <a:off x="3732757" y="5092505"/>
                <a:ext cx="486720" cy="20016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C790F73D-BAAB-D38A-48DB-DA49338A9BB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723764" y="5083521"/>
                  <a:ext cx="504347" cy="2177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D4DEA270-757A-81EC-A199-AD305C234401}"/>
                  </a:ext>
                </a:extLst>
              </p14:cNvPr>
              <p14:cNvContentPartPr/>
              <p14:nvPr/>
            </p14:nvContentPartPr>
            <p14:xfrm>
              <a:off x="378637" y="5222825"/>
              <a:ext cx="82800" cy="8676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D4DEA270-757A-81EC-A199-AD305C23440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69598" y="5213825"/>
                <a:ext cx="100517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3" name="Group 492">
            <a:extLst>
              <a:ext uri="{FF2B5EF4-FFF2-40B4-BE49-F238E27FC236}">
                <a16:creationId xmlns:a16="http://schemas.microsoft.com/office/drawing/2014/main" id="{0245A26E-14C1-8E7D-FBDA-925E3B4F2B3B}"/>
              </a:ext>
            </a:extLst>
          </p:cNvPr>
          <p:cNvGrpSpPr/>
          <p:nvPr/>
        </p:nvGrpSpPr>
        <p:grpSpPr>
          <a:xfrm>
            <a:off x="277117" y="5726825"/>
            <a:ext cx="388080" cy="319680"/>
            <a:chOff x="277117" y="5726825"/>
            <a:chExt cx="38808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FFD34029-AB4F-AD86-2376-F039F17A6D48}"/>
                    </a:ext>
                  </a:extLst>
                </p14:cNvPr>
                <p14:cNvContentPartPr/>
                <p14:nvPr/>
              </p14:nvContentPartPr>
              <p14:xfrm>
                <a:off x="277117" y="5923385"/>
                <a:ext cx="102960" cy="12312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FFD34029-AB4F-AD86-2376-F039F17A6D4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68117" y="5914385"/>
                  <a:ext cx="120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ADF1836E-9160-62D9-2004-BB0C7BFB0D1F}"/>
                    </a:ext>
                  </a:extLst>
                </p14:cNvPr>
                <p14:cNvContentPartPr/>
                <p14:nvPr/>
              </p14:nvContentPartPr>
              <p14:xfrm>
                <a:off x="537037" y="5726825"/>
                <a:ext cx="128160" cy="25992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ADF1836E-9160-62D9-2004-BB0C7BFB0D1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28037" y="5717825"/>
                  <a:ext cx="14580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FCDFD40C-CD5D-05F4-EEEC-500A387244EB}"/>
              </a:ext>
            </a:extLst>
          </p:cNvPr>
          <p:cNvGrpSpPr/>
          <p:nvPr/>
        </p:nvGrpSpPr>
        <p:grpSpPr>
          <a:xfrm>
            <a:off x="1177837" y="5702705"/>
            <a:ext cx="459000" cy="411120"/>
            <a:chOff x="1177837" y="5702705"/>
            <a:chExt cx="45900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12DD0994-0A0D-9829-03E4-0F3644C4FA29}"/>
                    </a:ext>
                  </a:extLst>
                </p14:cNvPr>
                <p14:cNvContentPartPr/>
                <p14:nvPr/>
              </p14:nvContentPartPr>
              <p14:xfrm>
                <a:off x="1177837" y="5702705"/>
                <a:ext cx="82080" cy="36108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12DD0994-0A0D-9829-03E4-0F3644C4FA2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68837" y="5693714"/>
                  <a:ext cx="99720" cy="378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519231F5-4651-5440-D2ED-B3E8D2D30BD5}"/>
                    </a:ext>
                  </a:extLst>
                </p14:cNvPr>
                <p14:cNvContentPartPr/>
                <p14:nvPr/>
              </p14:nvContentPartPr>
              <p14:xfrm>
                <a:off x="1203037" y="5908625"/>
                <a:ext cx="251280" cy="1468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519231F5-4651-5440-D2ED-B3E8D2D30BD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94037" y="5899625"/>
                  <a:ext cx="268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7DA2FAD2-37DB-8FFD-0154-80733B192BFE}"/>
                    </a:ext>
                  </a:extLst>
                </p14:cNvPr>
                <p14:cNvContentPartPr/>
                <p14:nvPr/>
              </p14:nvContentPartPr>
              <p14:xfrm>
                <a:off x="1517317" y="5858585"/>
                <a:ext cx="119520" cy="25524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7DA2FAD2-37DB-8FFD-0154-80733B192BF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508317" y="5849585"/>
                  <a:ext cx="13716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E407994F-C54A-FDCD-B2D6-966DDFA795A0}"/>
              </a:ext>
            </a:extLst>
          </p:cNvPr>
          <p:cNvGrpSpPr/>
          <p:nvPr/>
        </p:nvGrpSpPr>
        <p:grpSpPr>
          <a:xfrm>
            <a:off x="1950397" y="5678585"/>
            <a:ext cx="313200" cy="264240"/>
            <a:chOff x="1950397" y="5678585"/>
            <a:chExt cx="31320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41A748F6-C36A-34D3-C57F-73842ED15613}"/>
                    </a:ext>
                  </a:extLst>
                </p14:cNvPr>
                <p14:cNvContentPartPr/>
                <p14:nvPr/>
              </p14:nvContentPartPr>
              <p14:xfrm>
                <a:off x="1950397" y="5841305"/>
                <a:ext cx="108000" cy="1015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41A748F6-C36A-34D3-C57F-73842ED1561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941397" y="5832305"/>
                  <a:ext cx="125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D904884D-34A6-4871-03AB-AA4D8F77EB7B}"/>
                    </a:ext>
                  </a:extLst>
                </p14:cNvPr>
                <p14:cNvContentPartPr/>
                <p14:nvPr/>
              </p14:nvContentPartPr>
              <p14:xfrm>
                <a:off x="2146957" y="5678585"/>
                <a:ext cx="53640" cy="24300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D904884D-34A6-4871-03AB-AA4D8F77EB7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137957" y="5669585"/>
                  <a:ext cx="71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CC7F24F7-BD56-21E4-3A24-9BBD6091369F}"/>
                    </a:ext>
                  </a:extLst>
                </p14:cNvPr>
                <p14:cNvContentPartPr/>
                <p14:nvPr/>
              </p14:nvContentPartPr>
              <p14:xfrm>
                <a:off x="2144077" y="5815385"/>
                <a:ext cx="119520" cy="2988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CC7F24F7-BD56-21E4-3A24-9BBD6091369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135077" y="5806385"/>
                  <a:ext cx="1371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F9B3DD94-25D5-0D25-C793-05A4846C97D8}"/>
              </a:ext>
            </a:extLst>
          </p:cNvPr>
          <p:cNvGrpSpPr/>
          <p:nvPr/>
        </p:nvGrpSpPr>
        <p:grpSpPr>
          <a:xfrm>
            <a:off x="2693437" y="5668865"/>
            <a:ext cx="968760" cy="300240"/>
            <a:chOff x="2693437" y="5668865"/>
            <a:chExt cx="96876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5998BDB2-DA1F-A9CD-CABD-F8CED990ECBA}"/>
                    </a:ext>
                  </a:extLst>
                </p14:cNvPr>
                <p14:cNvContentPartPr/>
                <p14:nvPr/>
              </p14:nvContentPartPr>
              <p14:xfrm>
                <a:off x="2693437" y="5668865"/>
                <a:ext cx="64440" cy="2592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5998BDB2-DA1F-A9CD-CABD-F8CED990ECB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684437" y="5659865"/>
                  <a:ext cx="82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15DDE816-828D-0968-A0ED-AA7912F560AD}"/>
                    </a:ext>
                  </a:extLst>
                </p14:cNvPr>
                <p14:cNvContentPartPr/>
                <p14:nvPr/>
              </p14:nvContentPartPr>
              <p14:xfrm>
                <a:off x="2698837" y="5844185"/>
                <a:ext cx="189720" cy="10872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15DDE816-828D-0968-A0ED-AA7912F560A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689837" y="5835185"/>
                  <a:ext cx="207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2902BF77-CEF1-C9D4-F356-4649A4FC4E5F}"/>
                    </a:ext>
                  </a:extLst>
                </p14:cNvPr>
                <p14:cNvContentPartPr/>
                <p14:nvPr/>
              </p14:nvContentPartPr>
              <p14:xfrm>
                <a:off x="2898637" y="5766065"/>
                <a:ext cx="127440" cy="20304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2902BF77-CEF1-C9D4-F356-4649A4FC4E5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889637" y="5757065"/>
                  <a:ext cx="145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A8D33E8A-45FC-138D-59A3-8149B07DA2E1}"/>
                    </a:ext>
                  </a:extLst>
                </p14:cNvPr>
                <p14:cNvContentPartPr/>
                <p14:nvPr/>
              </p14:nvContentPartPr>
              <p14:xfrm>
                <a:off x="3099877" y="5801345"/>
                <a:ext cx="114120" cy="12492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A8D33E8A-45FC-138D-59A3-8149B07DA2E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090877" y="5792345"/>
                  <a:ext cx="131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C412BEBC-7F9C-2DF9-01EF-0DD282D1D031}"/>
                    </a:ext>
                  </a:extLst>
                </p14:cNvPr>
                <p14:cNvContentPartPr/>
                <p14:nvPr/>
              </p14:nvContentPartPr>
              <p14:xfrm>
                <a:off x="3239557" y="5718545"/>
                <a:ext cx="221040" cy="20808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C412BEBC-7F9C-2DF9-01EF-0DD282D1D03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230557" y="5709561"/>
                  <a:ext cx="238680" cy="225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C9A5D825-057E-B3A0-EAFE-32B66ABDFD04}"/>
                    </a:ext>
                  </a:extLst>
                </p14:cNvPr>
                <p14:cNvContentPartPr/>
                <p14:nvPr/>
              </p14:nvContentPartPr>
              <p14:xfrm>
                <a:off x="3526117" y="5736545"/>
                <a:ext cx="136080" cy="19008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C9A5D825-057E-B3A0-EAFE-32B66ABDFD0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517117" y="5727545"/>
                  <a:ext cx="1537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A575A3FF-686B-9FF6-E28D-136506B071B7}"/>
              </a:ext>
            </a:extLst>
          </p:cNvPr>
          <p:cNvGrpSpPr/>
          <p:nvPr/>
        </p:nvGrpSpPr>
        <p:grpSpPr>
          <a:xfrm>
            <a:off x="2370517" y="6286265"/>
            <a:ext cx="1495080" cy="284760"/>
            <a:chOff x="2370517" y="6286265"/>
            <a:chExt cx="149508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13E101EC-03F0-F8D4-27F1-4A07864B84A6}"/>
                    </a:ext>
                  </a:extLst>
                </p14:cNvPr>
                <p14:cNvContentPartPr/>
                <p14:nvPr/>
              </p14:nvContentPartPr>
              <p14:xfrm>
                <a:off x="2370517" y="6286265"/>
                <a:ext cx="84240" cy="26028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13E101EC-03F0-F8D4-27F1-4A07864B84A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361517" y="6277265"/>
                  <a:ext cx="1018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233A804E-1D9F-BD3B-5CD3-2A490535CEFE}"/>
                    </a:ext>
                  </a:extLst>
                </p14:cNvPr>
                <p14:cNvContentPartPr/>
                <p14:nvPr/>
              </p14:nvContentPartPr>
              <p14:xfrm>
                <a:off x="2589037" y="6423425"/>
                <a:ext cx="24840" cy="8244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233A804E-1D9F-BD3B-5CD3-2A490535CEF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579905" y="6414425"/>
                  <a:ext cx="42739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D3F206EE-A528-4AC1-4CB1-32C28871B05C}"/>
                    </a:ext>
                  </a:extLst>
                </p14:cNvPr>
                <p14:cNvContentPartPr/>
                <p14:nvPr/>
              </p14:nvContentPartPr>
              <p14:xfrm>
                <a:off x="2716117" y="6409025"/>
                <a:ext cx="30600" cy="9324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D3F206EE-A528-4AC1-4CB1-32C28871B05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707117" y="6399990"/>
                  <a:ext cx="48240" cy="110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A65FB878-FD43-582F-7F16-3ED67182243A}"/>
                    </a:ext>
                  </a:extLst>
                </p14:cNvPr>
                <p14:cNvContentPartPr/>
                <p14:nvPr/>
              </p14:nvContentPartPr>
              <p14:xfrm>
                <a:off x="2806117" y="6325865"/>
                <a:ext cx="124560" cy="2451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A65FB878-FD43-582F-7F16-3ED67182243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797143" y="6316865"/>
                  <a:ext cx="142149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EE12879D-C572-1DEE-9422-A74B148631E0}"/>
                    </a:ext>
                  </a:extLst>
                </p14:cNvPr>
                <p14:cNvContentPartPr/>
                <p14:nvPr/>
              </p14:nvContentPartPr>
              <p14:xfrm>
                <a:off x="3018157" y="6447185"/>
                <a:ext cx="63720" cy="8748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EE12879D-C572-1DEE-9422-A74B148631E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009157" y="6438148"/>
                  <a:ext cx="81360" cy="105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940D4456-6224-260E-14FE-2F36BB2789AE}"/>
                    </a:ext>
                  </a:extLst>
                </p14:cNvPr>
                <p14:cNvContentPartPr/>
                <p14:nvPr/>
              </p14:nvContentPartPr>
              <p14:xfrm>
                <a:off x="3226957" y="6376625"/>
                <a:ext cx="105120" cy="1785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940D4456-6224-260E-14FE-2F36BB2789A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217957" y="6367625"/>
                  <a:ext cx="122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6944225F-8130-5FBD-3AE2-AD535B27028A}"/>
                    </a:ext>
                  </a:extLst>
                </p14:cNvPr>
                <p14:cNvContentPartPr/>
                <p14:nvPr/>
              </p14:nvContentPartPr>
              <p14:xfrm>
                <a:off x="3382117" y="6374465"/>
                <a:ext cx="483480" cy="15552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6944225F-8130-5FBD-3AE2-AD535B27028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373117" y="6365465"/>
                  <a:ext cx="50112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E078B92D-CFEB-3D17-426D-847BE9C758F4}"/>
              </a:ext>
            </a:extLst>
          </p:cNvPr>
          <p:cNvGrpSpPr/>
          <p:nvPr/>
        </p:nvGrpSpPr>
        <p:grpSpPr>
          <a:xfrm>
            <a:off x="6837886" y="6405775"/>
            <a:ext cx="928440" cy="272520"/>
            <a:chOff x="6837886" y="6405775"/>
            <a:chExt cx="92844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201ED0C8-A5EA-DA91-B21C-A0A4D4D6998E}"/>
                    </a:ext>
                  </a:extLst>
                </p14:cNvPr>
                <p14:cNvContentPartPr/>
                <p14:nvPr/>
              </p14:nvContentPartPr>
              <p14:xfrm>
                <a:off x="6837886" y="6484975"/>
                <a:ext cx="109080" cy="13320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201ED0C8-A5EA-DA91-B21C-A0A4D4D6998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828886" y="6475951"/>
                  <a:ext cx="12672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ED54BF1A-8D2D-E94B-4324-FC7418446E2F}"/>
                    </a:ext>
                  </a:extLst>
                </p14:cNvPr>
                <p14:cNvContentPartPr/>
                <p14:nvPr/>
              </p14:nvContentPartPr>
              <p14:xfrm>
                <a:off x="7053886" y="6477775"/>
                <a:ext cx="30600" cy="13824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ED54BF1A-8D2D-E94B-4324-FC7418446E2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044779" y="6468798"/>
                  <a:ext cx="48450" cy="155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46CC0E00-C5DD-31F3-2CC9-DDC2A660936F}"/>
                    </a:ext>
                  </a:extLst>
                </p14:cNvPr>
                <p14:cNvContentPartPr/>
                <p14:nvPr/>
              </p14:nvContentPartPr>
              <p14:xfrm>
                <a:off x="7128046" y="6451135"/>
                <a:ext cx="64440" cy="18504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46CC0E00-C5DD-31F3-2CC9-DDC2A660936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119046" y="6442135"/>
                  <a:ext cx="82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D88F091E-B271-60D5-B333-BC49E22DA8BD}"/>
                    </a:ext>
                  </a:extLst>
                </p14:cNvPr>
                <p14:cNvContentPartPr/>
                <p14:nvPr/>
              </p14:nvContentPartPr>
              <p14:xfrm>
                <a:off x="7250086" y="6577495"/>
                <a:ext cx="91800" cy="1008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D88F091E-B271-60D5-B333-BC49E22DA8B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241051" y="6568463"/>
                  <a:ext cx="109509" cy="118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F5F9CF55-F6C1-302A-DE08-696CB66C4D4E}"/>
                    </a:ext>
                  </a:extLst>
                </p14:cNvPr>
                <p14:cNvContentPartPr/>
                <p14:nvPr/>
              </p14:nvContentPartPr>
              <p14:xfrm>
                <a:off x="7405606" y="6456895"/>
                <a:ext cx="175320" cy="18000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F5F9CF55-F6C1-302A-DE08-696CB66C4D4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396606" y="6447877"/>
                  <a:ext cx="192960" cy="197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AB55F9DD-17EF-2581-A347-17D3F3A84033}"/>
                    </a:ext>
                  </a:extLst>
                </p14:cNvPr>
                <p14:cNvContentPartPr/>
                <p14:nvPr/>
              </p14:nvContentPartPr>
              <p14:xfrm>
                <a:off x="7613686" y="6405775"/>
                <a:ext cx="152640" cy="22320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AB55F9DD-17EF-2581-A347-17D3F3A8403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604686" y="6396775"/>
                  <a:ext cx="17028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9D739940-E800-4244-0900-CA6054E1AA2E}"/>
                  </a:ext>
                </a:extLst>
              </p14:cNvPr>
              <p14:cNvContentPartPr/>
              <p14:nvPr/>
            </p14:nvContentPartPr>
            <p14:xfrm>
              <a:off x="1649101" y="2786781"/>
              <a:ext cx="24480" cy="11448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9D739940-E800-4244-0900-CA6054E1AA2E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640101" y="2777809"/>
                <a:ext cx="42120" cy="132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C43A3407-C7D8-BC18-16ED-B3CBA69205D8}"/>
                  </a:ext>
                </a:extLst>
              </p14:cNvPr>
              <p14:cNvContentPartPr/>
              <p14:nvPr/>
            </p14:nvContentPartPr>
            <p14:xfrm>
              <a:off x="2164981" y="2501301"/>
              <a:ext cx="133920" cy="13536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C43A3407-C7D8-BC18-16ED-B3CBA69205D8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2155981" y="2492301"/>
                <a:ext cx="1515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4EB204E1-993E-0501-1C52-A8D1ACED26CE}"/>
                  </a:ext>
                </a:extLst>
              </p14:cNvPr>
              <p14:cNvContentPartPr/>
              <p14:nvPr/>
            </p14:nvContentPartPr>
            <p14:xfrm>
              <a:off x="2748541" y="2408061"/>
              <a:ext cx="130320" cy="11376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4EB204E1-993E-0501-1C52-A8D1ACED26CE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2739541" y="2399089"/>
                <a:ext cx="147960" cy="131344"/>
              </a:xfrm>
              <a:prstGeom prst="rect">
                <a:avLst/>
              </a:prstGeom>
            </p:spPr>
          </p:pic>
        </mc:Fallback>
      </mc:AlternateContent>
      <p:grpSp>
        <p:nvGrpSpPr>
          <p:cNvPr id="516" name="Group 515">
            <a:extLst>
              <a:ext uri="{FF2B5EF4-FFF2-40B4-BE49-F238E27FC236}">
                <a16:creationId xmlns:a16="http://schemas.microsoft.com/office/drawing/2014/main" id="{34208FCD-C4F6-C4CB-9790-CFD6E48D9CA0}"/>
              </a:ext>
            </a:extLst>
          </p:cNvPr>
          <p:cNvGrpSpPr/>
          <p:nvPr/>
        </p:nvGrpSpPr>
        <p:grpSpPr>
          <a:xfrm>
            <a:off x="3472861" y="2448381"/>
            <a:ext cx="93240" cy="161280"/>
            <a:chOff x="3472861" y="2448381"/>
            <a:chExt cx="9324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AC712861-E8FB-7B4F-E09F-4865C5C4E4ED}"/>
                    </a:ext>
                  </a:extLst>
                </p14:cNvPr>
                <p14:cNvContentPartPr/>
                <p14:nvPr/>
              </p14:nvContentPartPr>
              <p14:xfrm>
                <a:off x="3472861" y="2463501"/>
                <a:ext cx="73800" cy="8136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AC712861-E8FB-7B4F-E09F-4865C5C4E4E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463861" y="2454501"/>
                  <a:ext cx="91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776F0C03-9EA1-4F1E-7E53-0BDA9DE54981}"/>
                    </a:ext>
                  </a:extLst>
                </p14:cNvPr>
                <p14:cNvContentPartPr/>
                <p14:nvPr/>
              </p14:nvContentPartPr>
              <p14:xfrm>
                <a:off x="3552781" y="2448381"/>
                <a:ext cx="13320" cy="16128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776F0C03-9EA1-4F1E-7E53-0BDA9DE5498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543781" y="2439381"/>
                  <a:ext cx="309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7C8C8579-6336-7E66-56AB-CD59C0E743EF}"/>
              </a:ext>
            </a:extLst>
          </p:cNvPr>
          <p:cNvGrpSpPr/>
          <p:nvPr/>
        </p:nvGrpSpPr>
        <p:grpSpPr>
          <a:xfrm>
            <a:off x="4134541" y="2355861"/>
            <a:ext cx="156600" cy="164880"/>
            <a:chOff x="4134541" y="2355861"/>
            <a:chExt cx="15660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333A6DBB-26EE-C23D-13EB-263600FA03F1}"/>
                    </a:ext>
                  </a:extLst>
                </p14:cNvPr>
                <p14:cNvContentPartPr/>
                <p14:nvPr/>
              </p14:nvContentPartPr>
              <p14:xfrm>
                <a:off x="4134541" y="2355861"/>
                <a:ext cx="24840" cy="16488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333A6DBB-26EE-C23D-13EB-263600FA03F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125409" y="2346861"/>
                  <a:ext cx="42739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9990EE34-785A-2701-A83F-D7F9DF6D90FD}"/>
                    </a:ext>
                  </a:extLst>
                </p14:cNvPr>
                <p14:cNvContentPartPr/>
                <p14:nvPr/>
              </p14:nvContentPartPr>
              <p14:xfrm>
                <a:off x="4142101" y="2380701"/>
                <a:ext cx="149040" cy="2340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9990EE34-785A-2701-A83F-D7F9DF6D90F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133101" y="2371560"/>
                  <a:ext cx="166680" cy="4131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D724B7F0-6359-7B41-9E72-06FAB10D904E}"/>
                  </a:ext>
                </a:extLst>
              </p14:cNvPr>
              <p14:cNvContentPartPr/>
              <p14:nvPr/>
            </p14:nvContentPartPr>
            <p14:xfrm>
              <a:off x="4741141" y="2457021"/>
              <a:ext cx="97920" cy="15372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D724B7F0-6359-7B41-9E72-06FAB10D904E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4732141" y="2448000"/>
                <a:ext cx="115560" cy="171401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oup 513">
            <a:extLst>
              <a:ext uri="{FF2B5EF4-FFF2-40B4-BE49-F238E27FC236}">
                <a16:creationId xmlns:a16="http://schemas.microsoft.com/office/drawing/2014/main" id="{7C228ED7-1926-5A48-69EB-6E55263C1C67}"/>
              </a:ext>
            </a:extLst>
          </p:cNvPr>
          <p:cNvGrpSpPr/>
          <p:nvPr/>
        </p:nvGrpSpPr>
        <p:grpSpPr>
          <a:xfrm>
            <a:off x="5274661" y="2349021"/>
            <a:ext cx="120600" cy="114480"/>
            <a:chOff x="5274661" y="2349021"/>
            <a:chExt cx="12060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E8B22C72-EFD4-4FB2-B007-D3C60B45DA37}"/>
                    </a:ext>
                  </a:extLst>
                </p14:cNvPr>
                <p14:cNvContentPartPr/>
                <p14:nvPr/>
              </p14:nvContentPartPr>
              <p14:xfrm>
                <a:off x="5274661" y="2349021"/>
                <a:ext cx="61560" cy="11448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E8B22C72-EFD4-4FB2-B007-D3C60B45DA3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265661" y="2340021"/>
                  <a:ext cx="79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57625018-5AC3-AFED-E47A-640BE7852041}"/>
                    </a:ext>
                  </a:extLst>
                </p14:cNvPr>
                <p14:cNvContentPartPr/>
                <p14:nvPr/>
              </p14:nvContentPartPr>
              <p14:xfrm>
                <a:off x="5304901" y="2413101"/>
                <a:ext cx="90360" cy="1548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57625018-5AC3-AFED-E47A-640BE785204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295901" y="2404101"/>
                  <a:ext cx="10800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42B6EF9E-B8D9-3B4F-5537-EF2700CD25B5}"/>
                  </a:ext>
                </a:extLst>
              </p14:cNvPr>
              <p14:cNvContentPartPr/>
              <p14:nvPr/>
            </p14:nvContentPartPr>
            <p14:xfrm>
              <a:off x="6833926" y="3529015"/>
              <a:ext cx="14040" cy="67320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42B6EF9E-B8D9-3B4F-5537-EF2700CD25B5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6824926" y="3519967"/>
                <a:ext cx="31680" cy="85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98A7C798-925E-6BD2-484B-D15CCBA3B47A}"/>
                  </a:ext>
                </a:extLst>
              </p14:cNvPr>
              <p14:cNvContentPartPr/>
              <p14:nvPr/>
            </p14:nvContentPartPr>
            <p14:xfrm>
              <a:off x="6767326" y="4015015"/>
              <a:ext cx="65160" cy="10008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98A7C798-925E-6BD2-484B-D15CCBA3B47A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6758326" y="4006047"/>
                <a:ext cx="82800" cy="117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EE17EFF5-8DAA-C0D2-14F1-021288F7CD0F}"/>
                  </a:ext>
                </a:extLst>
              </p14:cNvPr>
              <p14:cNvContentPartPr/>
              <p14:nvPr/>
            </p14:nvContentPartPr>
            <p14:xfrm>
              <a:off x="6790726" y="4548895"/>
              <a:ext cx="47880" cy="14688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EE17EFF5-8DAA-C0D2-14F1-021288F7CD0F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6781726" y="4539917"/>
                <a:ext cx="65520" cy="164477"/>
              </a:xfrm>
              <a:prstGeom prst="rect">
                <a:avLst/>
              </a:prstGeom>
            </p:spPr>
          </p:pic>
        </mc:Fallback>
      </mc:AlternateContent>
      <p:grpSp>
        <p:nvGrpSpPr>
          <p:cNvPr id="529" name="Group 528">
            <a:extLst>
              <a:ext uri="{FF2B5EF4-FFF2-40B4-BE49-F238E27FC236}">
                <a16:creationId xmlns:a16="http://schemas.microsoft.com/office/drawing/2014/main" id="{8955108D-BACC-2549-A072-58CF4F61F442}"/>
              </a:ext>
            </a:extLst>
          </p:cNvPr>
          <p:cNvGrpSpPr/>
          <p:nvPr/>
        </p:nvGrpSpPr>
        <p:grpSpPr>
          <a:xfrm>
            <a:off x="6834646" y="5096455"/>
            <a:ext cx="46440" cy="111600"/>
            <a:chOff x="6834646" y="5096455"/>
            <a:chExt cx="4644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62E7924A-C21D-7660-C91B-DC4C1BEE49E9}"/>
                    </a:ext>
                  </a:extLst>
                </p14:cNvPr>
                <p14:cNvContentPartPr/>
                <p14:nvPr/>
              </p14:nvContentPartPr>
              <p14:xfrm>
                <a:off x="6834646" y="5113015"/>
                <a:ext cx="32400" cy="4716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62E7924A-C21D-7660-C91B-DC4C1BEE49E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825646" y="5104015"/>
                  <a:ext cx="50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F0137311-3D8C-9BCB-ACEC-4A19FAAD487C}"/>
                    </a:ext>
                  </a:extLst>
                </p14:cNvPr>
                <p14:cNvContentPartPr/>
                <p14:nvPr/>
              </p14:nvContentPartPr>
              <p14:xfrm>
                <a:off x="6862726" y="5096455"/>
                <a:ext cx="18360" cy="11160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F0137311-3D8C-9BCB-ACEC-4A19FAAD487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853726" y="5087455"/>
                  <a:ext cx="360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7CE2214E-B431-8B68-8502-B9BFA6E769D3}"/>
              </a:ext>
            </a:extLst>
          </p:cNvPr>
          <p:cNvGrpSpPr/>
          <p:nvPr/>
        </p:nvGrpSpPr>
        <p:grpSpPr>
          <a:xfrm>
            <a:off x="6874246" y="5601175"/>
            <a:ext cx="73080" cy="121680"/>
            <a:chOff x="6874246" y="5601175"/>
            <a:chExt cx="7308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74BC89B5-B10D-382B-BFAD-6457E424DFF9}"/>
                    </a:ext>
                  </a:extLst>
                </p14:cNvPr>
                <p14:cNvContentPartPr/>
                <p14:nvPr/>
              </p14:nvContentPartPr>
              <p14:xfrm>
                <a:off x="6878926" y="5620255"/>
                <a:ext cx="23760" cy="10260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74BC89B5-B10D-382B-BFAD-6457E424DFF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869926" y="5611255"/>
                  <a:ext cx="41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4748E651-3442-0E34-4112-F14CC8E1E2D3}"/>
                    </a:ext>
                  </a:extLst>
                </p14:cNvPr>
                <p14:cNvContentPartPr/>
                <p14:nvPr/>
              </p14:nvContentPartPr>
              <p14:xfrm>
                <a:off x="6874246" y="5601175"/>
                <a:ext cx="73080" cy="2196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4748E651-3442-0E34-4112-F14CC8E1E2D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865201" y="5592175"/>
                  <a:ext cx="90807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FAD0B77A-B327-B992-BFE5-D1AE2910D2EA}"/>
                  </a:ext>
                </a:extLst>
              </p14:cNvPr>
              <p14:cNvContentPartPr/>
              <p14:nvPr/>
            </p14:nvContentPartPr>
            <p14:xfrm>
              <a:off x="6958846" y="6168895"/>
              <a:ext cx="21600" cy="6444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FAD0B77A-B327-B992-BFE5-D1AE2910D2EA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6949693" y="6159895"/>
                <a:ext cx="39539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" name="Group 531">
            <a:extLst>
              <a:ext uri="{FF2B5EF4-FFF2-40B4-BE49-F238E27FC236}">
                <a16:creationId xmlns:a16="http://schemas.microsoft.com/office/drawing/2014/main" id="{9E3E12A7-DF5D-E567-1B74-4E55E9A53C8F}"/>
              </a:ext>
            </a:extLst>
          </p:cNvPr>
          <p:cNvGrpSpPr/>
          <p:nvPr/>
        </p:nvGrpSpPr>
        <p:grpSpPr>
          <a:xfrm>
            <a:off x="6654286" y="6590455"/>
            <a:ext cx="141840" cy="175680"/>
            <a:chOff x="6654286" y="6590455"/>
            <a:chExt cx="14184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C905989F-0844-B792-71E6-F0E6EE0EB2F0}"/>
                    </a:ext>
                  </a:extLst>
                </p14:cNvPr>
                <p14:cNvContentPartPr/>
                <p14:nvPr/>
              </p14:nvContentPartPr>
              <p14:xfrm>
                <a:off x="6708286" y="6590455"/>
                <a:ext cx="51480" cy="7380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C905989F-0844-B792-71E6-F0E6EE0EB2F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699286" y="6581411"/>
                  <a:ext cx="69120" cy="91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F9D3B43E-1F71-89D2-4211-DA9DE294D160}"/>
                    </a:ext>
                  </a:extLst>
                </p14:cNvPr>
                <p14:cNvContentPartPr/>
                <p14:nvPr/>
              </p14:nvContentPartPr>
              <p14:xfrm>
                <a:off x="6698926" y="6647335"/>
                <a:ext cx="57240" cy="1692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F9D3B43E-1F71-89D2-4211-DA9DE294D16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689926" y="6638335"/>
                  <a:ext cx="74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291F979B-DA78-221D-B3E3-76266A1FAB07}"/>
                    </a:ext>
                  </a:extLst>
                </p14:cNvPr>
                <p14:cNvContentPartPr/>
                <p14:nvPr/>
              </p14:nvContentPartPr>
              <p14:xfrm>
                <a:off x="6654286" y="6606295"/>
                <a:ext cx="90000" cy="15984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291F979B-DA78-221D-B3E3-76266A1FAB0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645286" y="6597295"/>
                  <a:ext cx="107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8F1AFB65-F2F6-30E7-58C7-C88BCAE3645F}"/>
                    </a:ext>
                  </a:extLst>
                </p14:cNvPr>
                <p14:cNvContentPartPr/>
                <p14:nvPr/>
              </p14:nvContentPartPr>
              <p14:xfrm>
                <a:off x="6693886" y="6664615"/>
                <a:ext cx="102240" cy="972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8F1AFB65-F2F6-30E7-58C7-C88BCAE3645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684918" y="6655615"/>
                  <a:ext cx="119818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0" name="Group 569">
            <a:extLst>
              <a:ext uri="{FF2B5EF4-FFF2-40B4-BE49-F238E27FC236}">
                <a16:creationId xmlns:a16="http://schemas.microsoft.com/office/drawing/2014/main" id="{5717CF9A-0C9B-9AE7-149F-F32B8A7F2469}"/>
              </a:ext>
            </a:extLst>
          </p:cNvPr>
          <p:cNvGrpSpPr/>
          <p:nvPr/>
        </p:nvGrpSpPr>
        <p:grpSpPr>
          <a:xfrm>
            <a:off x="2727661" y="2703981"/>
            <a:ext cx="1545480" cy="1875600"/>
            <a:chOff x="2727661" y="2703981"/>
            <a:chExt cx="1545480" cy="18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BB9E55EB-4DB2-95F9-07F4-80C567D62B0F}"/>
                    </a:ext>
                  </a:extLst>
                </p14:cNvPr>
                <p14:cNvContentPartPr/>
                <p14:nvPr/>
              </p14:nvContentPartPr>
              <p14:xfrm>
                <a:off x="2856541" y="4055061"/>
                <a:ext cx="200160" cy="22752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BB9E55EB-4DB2-95F9-07F4-80C567D62B0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847541" y="4046061"/>
                  <a:ext cx="217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70BF4685-4734-7319-B468-471C415EE9F5}"/>
                    </a:ext>
                  </a:extLst>
                </p14:cNvPr>
                <p14:cNvContentPartPr/>
                <p14:nvPr/>
              </p14:nvContentPartPr>
              <p14:xfrm>
                <a:off x="3048781" y="4193661"/>
                <a:ext cx="974880" cy="4824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70BF4685-4734-7319-B468-471C415EE9F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039781" y="4184661"/>
                  <a:ext cx="992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ED0E2F3D-4E6B-411E-436A-679719A012AF}"/>
                    </a:ext>
                  </a:extLst>
                </p14:cNvPr>
                <p14:cNvContentPartPr/>
                <p14:nvPr/>
              </p14:nvContentPartPr>
              <p14:xfrm>
                <a:off x="4026901" y="4033101"/>
                <a:ext cx="246240" cy="19944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ED0E2F3D-4E6B-411E-436A-679719A012A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017888" y="4024101"/>
                  <a:ext cx="263906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C1A5038F-7FDD-B4FD-6BCC-892C1219AA52}"/>
                    </a:ext>
                  </a:extLst>
                </p14:cNvPr>
                <p14:cNvContentPartPr/>
                <p14:nvPr/>
              </p14:nvContentPartPr>
              <p14:xfrm>
                <a:off x="4043461" y="4241541"/>
                <a:ext cx="114480" cy="26352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C1A5038F-7FDD-B4FD-6BCC-892C1219AA5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034461" y="4232541"/>
                  <a:ext cx="132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CF9B4D35-5D2F-3EAC-5D40-A9BE6187C16B}"/>
                    </a:ext>
                  </a:extLst>
                </p14:cNvPr>
                <p14:cNvContentPartPr/>
                <p14:nvPr/>
              </p14:nvContentPartPr>
              <p14:xfrm>
                <a:off x="3246421" y="4180701"/>
                <a:ext cx="63720" cy="1908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CF9B4D35-5D2F-3EAC-5D40-A9BE6187C16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237472" y="4171701"/>
                  <a:ext cx="81261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A26AECD8-34D6-36C7-84D5-0BEB8803184B}"/>
                    </a:ext>
                  </a:extLst>
                </p14:cNvPr>
                <p14:cNvContentPartPr/>
                <p14:nvPr/>
              </p14:nvContentPartPr>
              <p14:xfrm>
                <a:off x="3244261" y="4092501"/>
                <a:ext cx="58680" cy="612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A26AECD8-34D6-36C7-84D5-0BEB8803184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235261" y="4083501"/>
                  <a:ext cx="76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C21907D9-6D4B-9FDC-D38A-EE1F45641FE9}"/>
                    </a:ext>
                  </a:extLst>
                </p14:cNvPr>
                <p14:cNvContentPartPr/>
                <p14:nvPr/>
              </p14:nvContentPartPr>
              <p14:xfrm>
                <a:off x="3260101" y="3990261"/>
                <a:ext cx="53640" cy="648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C21907D9-6D4B-9FDC-D38A-EE1F45641FE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251040" y="3981261"/>
                  <a:ext cx="71399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30ECB068-20C9-D751-F88D-0DC6FEB547AC}"/>
                    </a:ext>
                  </a:extLst>
                </p14:cNvPr>
                <p14:cNvContentPartPr/>
                <p14:nvPr/>
              </p14:nvContentPartPr>
              <p14:xfrm>
                <a:off x="3213301" y="3894501"/>
                <a:ext cx="120960" cy="972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30ECB068-20C9-D751-F88D-0DC6FEB547A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204301" y="3885501"/>
                  <a:ext cx="138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472E3F07-8FBF-1E4E-EA8E-837142265681}"/>
                    </a:ext>
                  </a:extLst>
                </p14:cNvPr>
                <p14:cNvContentPartPr/>
                <p14:nvPr/>
              </p14:nvContentPartPr>
              <p14:xfrm>
                <a:off x="3213661" y="4224261"/>
                <a:ext cx="72720" cy="27396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472E3F07-8FBF-1E4E-EA8E-83714226568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204661" y="4215261"/>
                  <a:ext cx="90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AC56B2EC-49AB-D1D3-E42F-EAB02112CBCD}"/>
                    </a:ext>
                  </a:extLst>
                </p14:cNvPr>
                <p14:cNvContentPartPr/>
                <p14:nvPr/>
              </p14:nvContentPartPr>
              <p14:xfrm>
                <a:off x="3442621" y="3788661"/>
                <a:ext cx="136800" cy="9792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AC56B2EC-49AB-D1D3-E42F-EAB02112CBC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433621" y="3779661"/>
                  <a:ext cx="154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01D326E9-683B-5017-E108-92650C81110F}"/>
                    </a:ext>
                  </a:extLst>
                </p14:cNvPr>
                <p14:cNvContentPartPr/>
                <p14:nvPr/>
              </p14:nvContentPartPr>
              <p14:xfrm>
                <a:off x="3426781" y="4441341"/>
                <a:ext cx="124560" cy="13824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01D326E9-683B-5017-E108-92650C81110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417781" y="4432341"/>
                  <a:ext cx="142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E196226A-5E75-8588-D8E0-A86D29D9BA3F}"/>
                    </a:ext>
                  </a:extLst>
                </p14:cNvPr>
                <p14:cNvContentPartPr/>
                <p14:nvPr/>
              </p14:nvContentPartPr>
              <p14:xfrm>
                <a:off x="2830261" y="3935901"/>
                <a:ext cx="7560" cy="3060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E196226A-5E75-8588-D8E0-A86D29D9BA3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821261" y="3926794"/>
                  <a:ext cx="25200" cy="48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2C0E42EC-AF54-61FA-6994-7E713C9402AB}"/>
                    </a:ext>
                  </a:extLst>
                </p14:cNvPr>
                <p14:cNvContentPartPr/>
                <p14:nvPr/>
              </p14:nvContentPartPr>
              <p14:xfrm>
                <a:off x="2742781" y="3386901"/>
                <a:ext cx="42120" cy="37476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2C0E42EC-AF54-61FA-6994-7E713C9402A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733781" y="3377910"/>
                  <a:ext cx="59760" cy="392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ED670DD9-9A68-6AA2-C834-E7FD226C9BC3}"/>
                    </a:ext>
                  </a:extLst>
                </p14:cNvPr>
                <p14:cNvContentPartPr/>
                <p14:nvPr/>
              </p14:nvContentPartPr>
              <p14:xfrm>
                <a:off x="2727661" y="2962821"/>
                <a:ext cx="21240" cy="25848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ED670DD9-9A68-6AA2-C834-E7FD226C9BC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718661" y="2953808"/>
                  <a:ext cx="38880" cy="276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CFA68DE6-F0DF-D9EA-E904-9680E64DE511}"/>
                    </a:ext>
                  </a:extLst>
                </p14:cNvPr>
                <p14:cNvContentPartPr/>
                <p14:nvPr/>
              </p14:nvContentPartPr>
              <p14:xfrm>
                <a:off x="2747821" y="2720541"/>
                <a:ext cx="360" cy="36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CFA68DE6-F0DF-D9EA-E904-9680E64DE51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738821" y="27115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BEBB981C-A5F2-0763-2C53-04E85017D33D}"/>
                    </a:ext>
                  </a:extLst>
                </p14:cNvPr>
                <p14:cNvContentPartPr/>
                <p14:nvPr/>
              </p14:nvContentPartPr>
              <p14:xfrm>
                <a:off x="2942941" y="3874701"/>
                <a:ext cx="46080" cy="6120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BEBB981C-A5F2-0763-2C53-04E85017D33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933941" y="3865701"/>
                  <a:ext cx="63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2FB931FD-0061-CB47-2463-E3E98B3365AB}"/>
                    </a:ext>
                  </a:extLst>
                </p14:cNvPr>
                <p14:cNvContentPartPr/>
                <p14:nvPr/>
              </p14:nvContentPartPr>
              <p14:xfrm>
                <a:off x="3105661" y="3476541"/>
                <a:ext cx="254880" cy="30996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2FB931FD-0061-CB47-2463-E3E98B3365A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096661" y="3467541"/>
                  <a:ext cx="2725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A09F8F14-9CB5-9FC3-E3B3-F646DB0AAAED}"/>
                    </a:ext>
                  </a:extLst>
                </p14:cNvPr>
                <p14:cNvContentPartPr/>
                <p14:nvPr/>
              </p14:nvContentPartPr>
              <p14:xfrm>
                <a:off x="3493741" y="3053541"/>
                <a:ext cx="302760" cy="31284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A09F8F14-9CB5-9FC3-E3B3-F646DB0AAAE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484752" y="3044551"/>
                  <a:ext cx="320379" cy="330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9D51F95F-A355-65CE-E76B-E57FFB98C8B7}"/>
                    </a:ext>
                  </a:extLst>
                </p14:cNvPr>
                <p14:cNvContentPartPr/>
                <p14:nvPr/>
              </p14:nvContentPartPr>
              <p14:xfrm>
                <a:off x="3919261" y="2703981"/>
                <a:ext cx="169920" cy="22176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9D51F95F-A355-65CE-E76B-E57FFB98C8B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910261" y="2694981"/>
                  <a:ext cx="18756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3A4D1FF1-75AE-BBC2-0BF7-2F1689D305D3}"/>
              </a:ext>
            </a:extLst>
          </p:cNvPr>
          <p:cNvGrpSpPr/>
          <p:nvPr/>
        </p:nvGrpSpPr>
        <p:grpSpPr>
          <a:xfrm>
            <a:off x="5921686" y="4382215"/>
            <a:ext cx="290520" cy="259560"/>
            <a:chOff x="5921686" y="4382215"/>
            <a:chExt cx="2905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ADBEA556-8C48-0FCB-8DD5-7C59EAC91709}"/>
                    </a:ext>
                  </a:extLst>
                </p14:cNvPr>
                <p14:cNvContentPartPr/>
                <p14:nvPr/>
              </p14:nvContentPartPr>
              <p14:xfrm>
                <a:off x="5921686" y="4436215"/>
                <a:ext cx="9000" cy="20556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ADBEA556-8C48-0FCB-8DD5-7C59EAC91709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912686" y="4427199"/>
                  <a:ext cx="26640" cy="223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4834591C-95C4-F653-2A4A-3680928576F0}"/>
                    </a:ext>
                  </a:extLst>
                </p14:cNvPr>
                <p14:cNvContentPartPr/>
                <p14:nvPr/>
              </p14:nvContentPartPr>
              <p14:xfrm>
                <a:off x="5998006" y="4382215"/>
                <a:ext cx="24840" cy="19440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4834591C-95C4-F653-2A4A-3680928576F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989006" y="4373215"/>
                  <a:ext cx="42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C97B9594-AFD8-36D5-FF36-301D762758B8}"/>
                    </a:ext>
                  </a:extLst>
                </p14:cNvPr>
                <p14:cNvContentPartPr/>
                <p14:nvPr/>
              </p14:nvContentPartPr>
              <p14:xfrm>
                <a:off x="5945446" y="4534495"/>
                <a:ext cx="82440" cy="4428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C97B9594-AFD8-36D5-FF36-301D762758B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936446" y="4525495"/>
                  <a:ext cx="100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29E75564-391E-5E08-DF4D-D2C1AD946F30}"/>
                    </a:ext>
                  </a:extLst>
                </p14:cNvPr>
                <p14:cNvContentPartPr/>
                <p14:nvPr/>
              </p14:nvContentPartPr>
              <p14:xfrm>
                <a:off x="6073606" y="4420375"/>
                <a:ext cx="138600" cy="18972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29E75564-391E-5E08-DF4D-D2C1AD946F30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064606" y="4411375"/>
                  <a:ext cx="15624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932BCA8D-F189-9DBA-B3A5-5EB4A6D5E2C0}"/>
              </a:ext>
            </a:extLst>
          </p:cNvPr>
          <p:cNvGrpSpPr/>
          <p:nvPr/>
        </p:nvGrpSpPr>
        <p:grpSpPr>
          <a:xfrm>
            <a:off x="7355926" y="5389855"/>
            <a:ext cx="309240" cy="229320"/>
            <a:chOff x="7355926" y="5389855"/>
            <a:chExt cx="3092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B0D9B016-7FE3-2242-1F09-9366D5DBF8AB}"/>
                    </a:ext>
                  </a:extLst>
                </p14:cNvPr>
                <p14:cNvContentPartPr/>
                <p14:nvPr/>
              </p14:nvContentPartPr>
              <p14:xfrm>
                <a:off x="7355926" y="5456455"/>
                <a:ext cx="111960" cy="16272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B0D9B016-7FE3-2242-1F09-9366D5DBF8A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346926" y="5447455"/>
                  <a:ext cx="129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318DB0BC-5EAC-F240-FCF4-2042ED3C7B07}"/>
                    </a:ext>
                  </a:extLst>
                </p14:cNvPr>
                <p14:cNvContentPartPr/>
                <p14:nvPr/>
              </p14:nvContentPartPr>
              <p14:xfrm>
                <a:off x="7534846" y="5406055"/>
                <a:ext cx="25560" cy="20808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318DB0BC-5EAC-F240-FCF4-2042ED3C7B0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525846" y="5397055"/>
                  <a:ext cx="43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E146C0B5-32A4-17EE-CD61-890946E30DBE}"/>
                    </a:ext>
                  </a:extLst>
                </p14:cNvPr>
                <p14:cNvContentPartPr/>
                <p14:nvPr/>
              </p14:nvContentPartPr>
              <p14:xfrm>
                <a:off x="7533406" y="5389855"/>
                <a:ext cx="131760" cy="20592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E146C0B5-32A4-17EE-CD61-890946E30DBE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524431" y="5380855"/>
                  <a:ext cx="149352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4" name="Group 583">
            <a:extLst>
              <a:ext uri="{FF2B5EF4-FFF2-40B4-BE49-F238E27FC236}">
                <a16:creationId xmlns:a16="http://schemas.microsoft.com/office/drawing/2014/main" id="{0644297B-9A4A-CE1A-7C67-83F348788459}"/>
              </a:ext>
            </a:extLst>
          </p:cNvPr>
          <p:cNvGrpSpPr/>
          <p:nvPr/>
        </p:nvGrpSpPr>
        <p:grpSpPr>
          <a:xfrm>
            <a:off x="5812606" y="3815215"/>
            <a:ext cx="384840" cy="232560"/>
            <a:chOff x="5812606" y="3815215"/>
            <a:chExt cx="3848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2E04F122-6F72-FBB0-4F7D-E18C9CD046F2}"/>
                    </a:ext>
                  </a:extLst>
                </p14:cNvPr>
                <p14:cNvContentPartPr/>
                <p14:nvPr/>
              </p14:nvContentPartPr>
              <p14:xfrm>
                <a:off x="5812606" y="3815215"/>
                <a:ext cx="26280" cy="23256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2E04F122-6F72-FBB0-4F7D-E18C9CD046F2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803606" y="3806215"/>
                  <a:ext cx="43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81D3F7C3-9C7B-D291-DDFA-5B3996FFC711}"/>
                    </a:ext>
                  </a:extLst>
                </p14:cNvPr>
                <p14:cNvContentPartPr/>
                <p14:nvPr/>
              </p14:nvContentPartPr>
              <p14:xfrm>
                <a:off x="5945806" y="3815215"/>
                <a:ext cx="37440" cy="16992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81D3F7C3-9C7B-D291-DDFA-5B3996FFC71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936806" y="3806215"/>
                  <a:ext cx="55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08799BAB-45D2-FB84-74E5-FB40BAEDCFB5}"/>
                    </a:ext>
                  </a:extLst>
                </p14:cNvPr>
                <p14:cNvContentPartPr/>
                <p14:nvPr/>
              </p14:nvContentPartPr>
              <p14:xfrm>
                <a:off x="5871286" y="3951655"/>
                <a:ext cx="113760" cy="1044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08799BAB-45D2-FB84-74E5-FB40BAEDCFB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862286" y="3942655"/>
                  <a:ext cx="131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F5E59FED-8A80-22DC-B807-98F7C2463824}"/>
                    </a:ext>
                  </a:extLst>
                </p14:cNvPr>
                <p14:cNvContentPartPr/>
                <p14:nvPr/>
              </p14:nvContentPartPr>
              <p14:xfrm>
                <a:off x="6029686" y="3874615"/>
                <a:ext cx="167760" cy="16344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F5E59FED-8A80-22DC-B807-98F7C246382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020686" y="3865615"/>
                  <a:ext cx="18540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B15ACD9E-FC00-21C2-9CAF-BEF4EB3CFAB1}"/>
              </a:ext>
            </a:extLst>
          </p:cNvPr>
          <p:cNvGrpSpPr/>
          <p:nvPr/>
        </p:nvGrpSpPr>
        <p:grpSpPr>
          <a:xfrm>
            <a:off x="7231366" y="3732775"/>
            <a:ext cx="137160" cy="199080"/>
            <a:chOff x="7231366" y="3732775"/>
            <a:chExt cx="13716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33022D32-8A1F-68B7-63FC-307B014527D0}"/>
                    </a:ext>
                  </a:extLst>
                </p14:cNvPr>
                <p14:cNvContentPartPr/>
                <p14:nvPr/>
              </p14:nvContentPartPr>
              <p14:xfrm>
                <a:off x="7231366" y="3740335"/>
                <a:ext cx="14760" cy="19152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33022D32-8A1F-68B7-63FC-307B014527D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222366" y="3731335"/>
                  <a:ext cx="32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4652274D-0553-F593-B9DF-8F8B52E4F34E}"/>
                    </a:ext>
                  </a:extLst>
                </p14:cNvPr>
                <p14:cNvContentPartPr/>
                <p14:nvPr/>
              </p14:nvContentPartPr>
              <p14:xfrm>
                <a:off x="7317046" y="3732775"/>
                <a:ext cx="50760" cy="17172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4652274D-0553-F593-B9DF-8F8B52E4F34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308046" y="3723794"/>
                  <a:ext cx="68400" cy="189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354AD9F9-EE5C-DC3D-1FF6-0D12652600C5}"/>
                    </a:ext>
                  </a:extLst>
                </p14:cNvPr>
                <p14:cNvContentPartPr/>
                <p14:nvPr/>
              </p14:nvContentPartPr>
              <p14:xfrm>
                <a:off x="7232086" y="3834295"/>
                <a:ext cx="136440" cy="2628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354AD9F9-EE5C-DC3D-1FF6-0D12652600C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223086" y="3825417"/>
                  <a:ext cx="154080" cy="436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3" name="Group 602">
            <a:extLst>
              <a:ext uri="{FF2B5EF4-FFF2-40B4-BE49-F238E27FC236}">
                <a16:creationId xmlns:a16="http://schemas.microsoft.com/office/drawing/2014/main" id="{C13F8D2B-E2B0-19BC-C612-5A51FB3497CF}"/>
              </a:ext>
            </a:extLst>
          </p:cNvPr>
          <p:cNvGrpSpPr/>
          <p:nvPr/>
        </p:nvGrpSpPr>
        <p:grpSpPr>
          <a:xfrm>
            <a:off x="5893606" y="4936975"/>
            <a:ext cx="261360" cy="200160"/>
            <a:chOff x="5893606" y="4936975"/>
            <a:chExt cx="26136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D6541C1B-D232-3AF7-499C-8A21BE6F9E89}"/>
                    </a:ext>
                  </a:extLst>
                </p14:cNvPr>
                <p14:cNvContentPartPr/>
                <p14:nvPr/>
              </p14:nvContentPartPr>
              <p14:xfrm>
                <a:off x="5893606" y="4936975"/>
                <a:ext cx="14400" cy="20016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D6541C1B-D232-3AF7-499C-8A21BE6F9E8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884375" y="4927975"/>
                  <a:ext cx="32492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CB1E845D-4EAC-CB83-A830-CE58ADCFC750}"/>
                    </a:ext>
                  </a:extLst>
                </p14:cNvPr>
                <p14:cNvContentPartPr/>
                <p14:nvPr/>
              </p14:nvContentPartPr>
              <p14:xfrm>
                <a:off x="5974606" y="4983055"/>
                <a:ext cx="40680" cy="14400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CB1E845D-4EAC-CB83-A830-CE58ADCFC750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965606" y="4974055"/>
                  <a:ext cx="58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5F904723-4307-CF1B-3C0C-3D7627625F27}"/>
                    </a:ext>
                  </a:extLst>
                </p14:cNvPr>
                <p14:cNvContentPartPr/>
                <p14:nvPr/>
              </p14:nvContentPartPr>
              <p14:xfrm>
                <a:off x="5927086" y="4986655"/>
                <a:ext cx="227880" cy="11916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5F904723-4307-CF1B-3C0C-3D7627625F2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918100" y="4977655"/>
                  <a:ext cx="245492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0923B764-FF17-113A-7243-36820BEAF34D}"/>
              </a:ext>
            </a:extLst>
          </p:cNvPr>
          <p:cNvGrpSpPr/>
          <p:nvPr/>
        </p:nvGrpSpPr>
        <p:grpSpPr>
          <a:xfrm>
            <a:off x="7235686" y="4849855"/>
            <a:ext cx="160920" cy="212400"/>
            <a:chOff x="7235686" y="4849855"/>
            <a:chExt cx="16092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173B96E0-7CFA-04A3-81FA-7718EAC8E816}"/>
                    </a:ext>
                  </a:extLst>
                </p14:cNvPr>
                <p14:cNvContentPartPr/>
                <p14:nvPr/>
              </p14:nvContentPartPr>
              <p14:xfrm>
                <a:off x="7235686" y="4875055"/>
                <a:ext cx="57240" cy="16920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173B96E0-7CFA-04A3-81FA-7718EAC8E816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226629" y="4866055"/>
                  <a:ext cx="74992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A1B36340-0ECB-07B3-F734-81F69BAD3C9A}"/>
                    </a:ext>
                  </a:extLst>
                </p14:cNvPr>
                <p14:cNvContentPartPr/>
                <p14:nvPr/>
              </p14:nvContentPartPr>
              <p14:xfrm>
                <a:off x="7337206" y="4849855"/>
                <a:ext cx="59400" cy="21240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A1B36340-0ECB-07B3-F734-81F69BAD3C9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328206" y="4840855"/>
                  <a:ext cx="77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F79642B7-5F13-435C-4728-CC4724EAC069}"/>
                    </a:ext>
                  </a:extLst>
                </p14:cNvPr>
                <p14:cNvContentPartPr/>
                <p14:nvPr/>
              </p14:nvContentPartPr>
              <p14:xfrm>
                <a:off x="7296166" y="4950655"/>
                <a:ext cx="66600" cy="1836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F79642B7-5F13-435C-4728-CC4724EAC06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287166" y="4941655"/>
                  <a:ext cx="842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B5DF0B6E-C823-590E-63EA-48DB39237CCC}"/>
              </a:ext>
            </a:extLst>
          </p:cNvPr>
          <p:cNvGrpSpPr/>
          <p:nvPr/>
        </p:nvGrpSpPr>
        <p:grpSpPr>
          <a:xfrm>
            <a:off x="5975326" y="5975575"/>
            <a:ext cx="185760" cy="191160"/>
            <a:chOff x="5975326" y="5975575"/>
            <a:chExt cx="18576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D37E5494-EF45-BB13-904D-B005E7CF8402}"/>
                    </a:ext>
                  </a:extLst>
                </p14:cNvPr>
                <p14:cNvContentPartPr/>
                <p14:nvPr/>
              </p14:nvContentPartPr>
              <p14:xfrm>
                <a:off x="5975326" y="6021295"/>
                <a:ext cx="42840" cy="14544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D37E5494-EF45-BB13-904D-B005E7CF840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966326" y="6012295"/>
                  <a:ext cx="60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EE0460A7-9F02-334B-CF4F-F2854CE8B67C}"/>
                    </a:ext>
                  </a:extLst>
                </p14:cNvPr>
                <p14:cNvContentPartPr/>
                <p14:nvPr/>
              </p14:nvContentPartPr>
              <p14:xfrm>
                <a:off x="6080806" y="5975575"/>
                <a:ext cx="53640" cy="14040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EE0460A7-9F02-334B-CF4F-F2854CE8B67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071745" y="5966575"/>
                  <a:ext cx="71399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CE8BDABD-E5DD-FA3D-DC7D-DD4232FD70B0}"/>
                    </a:ext>
                  </a:extLst>
                </p14:cNvPr>
                <p14:cNvContentPartPr/>
                <p14:nvPr/>
              </p14:nvContentPartPr>
              <p14:xfrm>
                <a:off x="6063526" y="6074575"/>
                <a:ext cx="97560" cy="468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CE8BDABD-E5DD-FA3D-DC7D-DD4232FD70B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054493" y="6065575"/>
                  <a:ext cx="115265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F4D829FB-F541-3EF1-7F92-8B58169BCFD2}"/>
              </a:ext>
            </a:extLst>
          </p:cNvPr>
          <p:cNvGrpSpPr/>
          <p:nvPr/>
        </p:nvGrpSpPr>
        <p:grpSpPr>
          <a:xfrm>
            <a:off x="7413886" y="5946055"/>
            <a:ext cx="256320" cy="183240"/>
            <a:chOff x="7413886" y="5946055"/>
            <a:chExt cx="25632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F08389BF-6032-74F8-0869-CCF598237934}"/>
                    </a:ext>
                  </a:extLst>
                </p14:cNvPr>
                <p14:cNvContentPartPr/>
                <p14:nvPr/>
              </p14:nvContentPartPr>
              <p14:xfrm>
                <a:off x="7413886" y="6017695"/>
                <a:ext cx="62640" cy="8820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F08389BF-6032-74F8-0869-CCF59823793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404886" y="6008695"/>
                  <a:ext cx="80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733EA932-067C-7366-541B-45B1E33384E7}"/>
                    </a:ext>
                  </a:extLst>
                </p14:cNvPr>
                <p14:cNvContentPartPr/>
                <p14:nvPr/>
              </p14:nvContentPartPr>
              <p14:xfrm>
                <a:off x="7535566" y="5979535"/>
                <a:ext cx="29880" cy="14976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733EA932-067C-7366-541B-45B1E33384E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526566" y="5970535"/>
                  <a:ext cx="47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70846582-948F-EAFC-4088-4A8977B29EDC}"/>
                    </a:ext>
                  </a:extLst>
                </p14:cNvPr>
                <p14:cNvContentPartPr/>
                <p14:nvPr/>
              </p14:nvContentPartPr>
              <p14:xfrm>
                <a:off x="7569406" y="5946055"/>
                <a:ext cx="100800" cy="15120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70846582-948F-EAFC-4088-4A8977B29ED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560438" y="5937055"/>
                  <a:ext cx="118377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3E008CDD-6D58-B017-7CF2-188BE506921C}"/>
              </a:ext>
            </a:extLst>
          </p:cNvPr>
          <p:cNvGrpSpPr/>
          <p:nvPr/>
        </p:nvGrpSpPr>
        <p:grpSpPr>
          <a:xfrm>
            <a:off x="6035446" y="5455735"/>
            <a:ext cx="131400" cy="182880"/>
            <a:chOff x="6035446" y="5455735"/>
            <a:chExt cx="13140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065A0404-81D0-53BD-0DDF-96097D232B65}"/>
                    </a:ext>
                  </a:extLst>
                </p14:cNvPr>
                <p14:cNvContentPartPr/>
                <p14:nvPr/>
              </p14:nvContentPartPr>
              <p14:xfrm>
                <a:off x="6035446" y="5455735"/>
                <a:ext cx="24120" cy="17496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065A0404-81D0-53BD-0DDF-96097D232B65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026446" y="5446735"/>
                  <a:ext cx="41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31E9B306-C926-47AE-03FB-F2A6C4D7C7E0}"/>
                    </a:ext>
                  </a:extLst>
                </p14:cNvPr>
                <p14:cNvContentPartPr/>
                <p14:nvPr/>
              </p14:nvContentPartPr>
              <p14:xfrm>
                <a:off x="6129766" y="5480935"/>
                <a:ext cx="37080" cy="15768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31E9B306-C926-47AE-03FB-F2A6C4D7C7E0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120766" y="5471935"/>
                  <a:ext cx="54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6B0E1C1E-9CD6-7BAA-15E9-CE682B86DC6A}"/>
                    </a:ext>
                  </a:extLst>
                </p14:cNvPr>
                <p14:cNvContentPartPr/>
                <p14:nvPr/>
              </p14:nvContentPartPr>
              <p14:xfrm>
                <a:off x="6067126" y="5503975"/>
                <a:ext cx="67320" cy="1008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6B0E1C1E-9CD6-7BAA-15E9-CE682B86DC6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058078" y="5495285"/>
                  <a:ext cx="85055" cy="271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67CEBBD0-5547-F31D-7AB1-7C99F09EAB95}"/>
              </a:ext>
            </a:extLst>
          </p:cNvPr>
          <p:cNvGrpSpPr/>
          <p:nvPr/>
        </p:nvGrpSpPr>
        <p:grpSpPr>
          <a:xfrm>
            <a:off x="7291846" y="4318135"/>
            <a:ext cx="118080" cy="182160"/>
            <a:chOff x="7291846" y="4318135"/>
            <a:chExt cx="11808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45945996-272E-D424-BE75-1834CFDBA526}"/>
                    </a:ext>
                  </a:extLst>
                </p14:cNvPr>
                <p14:cNvContentPartPr/>
                <p14:nvPr/>
              </p14:nvContentPartPr>
              <p14:xfrm>
                <a:off x="7291846" y="4325335"/>
                <a:ext cx="10440" cy="17496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45945996-272E-D424-BE75-1834CFDBA52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282846" y="4316353"/>
                  <a:ext cx="28080" cy="192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1EBA5FE4-1E05-D0D2-C5B5-AF25AE8333AA}"/>
                    </a:ext>
                  </a:extLst>
                </p14:cNvPr>
                <p14:cNvContentPartPr/>
                <p14:nvPr/>
              </p14:nvContentPartPr>
              <p14:xfrm>
                <a:off x="7295446" y="4318135"/>
                <a:ext cx="114480" cy="15624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1EBA5FE4-1E05-D0D2-C5B5-AF25AE8333A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286474" y="4309156"/>
                  <a:ext cx="132065" cy="17383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927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C523-E8C1-B1E9-811B-64A5C0BA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Between Fischer Projections and “Normal” Bond-Line Structures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179E64-0315-8465-4679-30D915197596}"/>
                  </a:ext>
                </a:extLst>
              </p14:cNvPr>
              <p14:cNvContentPartPr/>
              <p14:nvPr/>
            </p14:nvContentPartPr>
            <p14:xfrm>
              <a:off x="1219631" y="1879667"/>
              <a:ext cx="208440" cy="2340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179E64-0315-8465-4679-30D915197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0631" y="1870667"/>
                <a:ext cx="226080" cy="23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4C7D29-540F-9184-8CF6-454D3C511EE6}"/>
                  </a:ext>
                </a:extLst>
              </p14:cNvPr>
              <p14:cNvContentPartPr/>
              <p14:nvPr/>
            </p14:nvContentPartPr>
            <p14:xfrm>
              <a:off x="754871" y="2441627"/>
              <a:ext cx="955080" cy="5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4C7D29-540F-9184-8CF6-454D3C511E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868" y="2432627"/>
                <a:ext cx="972727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E2C8F-54CC-5AE7-4523-E08B21F7D7AA}"/>
                  </a:ext>
                </a:extLst>
              </p14:cNvPr>
              <p14:cNvContentPartPr/>
              <p14:nvPr/>
            </p14:nvContentPartPr>
            <p14:xfrm>
              <a:off x="938111" y="3236147"/>
              <a:ext cx="837720" cy="79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E2C8F-54CC-5AE7-4523-E08B21F7D7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115" y="3227147"/>
                <a:ext cx="855352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3DBF8B-BE70-49D3-D69C-6D033C0F23A7}"/>
                  </a:ext>
                </a:extLst>
              </p14:cNvPr>
              <p14:cNvContentPartPr/>
              <p14:nvPr/>
            </p14:nvContentPartPr>
            <p14:xfrm>
              <a:off x="957911" y="3880547"/>
              <a:ext cx="879120" cy="9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3DBF8B-BE70-49D3-D69C-6D033C0F23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8911" y="3871547"/>
                <a:ext cx="89676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2767EB9-5A23-99DE-8D0F-193AD076647B}"/>
              </a:ext>
            </a:extLst>
          </p:cNvPr>
          <p:cNvGrpSpPr/>
          <p:nvPr/>
        </p:nvGrpSpPr>
        <p:grpSpPr>
          <a:xfrm>
            <a:off x="1097591" y="3997547"/>
            <a:ext cx="813960" cy="1182240"/>
            <a:chOff x="1097591" y="3997547"/>
            <a:chExt cx="813960" cy="11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5ECF3A-1F5E-C54B-6A1A-03E180783C97}"/>
                    </a:ext>
                  </a:extLst>
                </p14:cNvPr>
                <p14:cNvContentPartPr/>
                <p14:nvPr/>
              </p14:nvContentPartPr>
              <p14:xfrm>
                <a:off x="1415831" y="3997547"/>
                <a:ext cx="64440" cy="82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5ECF3A-1F5E-C54B-6A1A-03E180783C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6831" y="3988547"/>
                  <a:ext cx="82080" cy="8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FA9768-F984-4488-42A0-1320A2B936EE}"/>
                    </a:ext>
                  </a:extLst>
                </p14:cNvPr>
                <p14:cNvContentPartPr/>
                <p14:nvPr/>
              </p14:nvContentPartPr>
              <p14:xfrm>
                <a:off x="1097591" y="4560587"/>
                <a:ext cx="813960" cy="34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FA9768-F984-4488-42A0-1320A2B936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8591" y="4551587"/>
                  <a:ext cx="831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F7F56B-9F7A-509B-F84F-77716C9A9019}"/>
                    </a:ext>
                  </a:extLst>
                </p14:cNvPr>
                <p14:cNvContentPartPr/>
                <p14:nvPr/>
              </p14:nvContentPartPr>
              <p14:xfrm>
                <a:off x="1446431" y="4662827"/>
                <a:ext cx="64080" cy="516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F7F56B-9F7A-509B-F84F-77716C9A90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37380" y="4653833"/>
                  <a:ext cx="81820" cy="5345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D2F159-6D25-7B6D-C4F5-93831AEAD6DA}"/>
              </a:ext>
            </a:extLst>
          </p:cNvPr>
          <p:cNvGrpSpPr/>
          <p:nvPr/>
        </p:nvGrpSpPr>
        <p:grpSpPr>
          <a:xfrm>
            <a:off x="1487471" y="5393267"/>
            <a:ext cx="1234080" cy="333720"/>
            <a:chOff x="1487471" y="5393267"/>
            <a:chExt cx="123408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2384C0-9043-6D73-97CB-5CBE010891C5}"/>
                    </a:ext>
                  </a:extLst>
                </p14:cNvPr>
                <p14:cNvContentPartPr/>
                <p14:nvPr/>
              </p14:nvContentPartPr>
              <p14:xfrm>
                <a:off x="1487471" y="5414147"/>
                <a:ext cx="243000" cy="203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2384C0-9043-6D73-97CB-5CBE010891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78458" y="5405131"/>
                  <a:ext cx="260666" cy="220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64A971-B90A-94F9-474A-AC1EB2464D3C}"/>
                    </a:ext>
                  </a:extLst>
                </p14:cNvPr>
                <p14:cNvContentPartPr/>
                <p14:nvPr/>
              </p14:nvContentPartPr>
              <p14:xfrm>
                <a:off x="1792391" y="5467787"/>
                <a:ext cx="42120" cy="171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64A971-B90A-94F9-474A-AC1EB2464D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3391" y="5458768"/>
                  <a:ext cx="59760" cy="188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AE413D-4E8E-7C83-E314-5B93566A5E74}"/>
                    </a:ext>
                  </a:extLst>
                </p14:cNvPr>
                <p14:cNvContentPartPr/>
                <p14:nvPr/>
              </p14:nvContentPartPr>
              <p14:xfrm>
                <a:off x="1851431" y="5412347"/>
                <a:ext cx="97920" cy="21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AE413D-4E8E-7C83-E314-5B93566A5E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42431" y="5403347"/>
                  <a:ext cx="115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2F8BAC-8A92-CC2C-7B60-DC8CC6054837}"/>
                    </a:ext>
                  </a:extLst>
                </p14:cNvPr>
                <p14:cNvContentPartPr/>
                <p14:nvPr/>
              </p14:nvContentPartPr>
              <p14:xfrm>
                <a:off x="2023871" y="5597027"/>
                <a:ext cx="200880" cy="129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2F8BAC-8A92-CC2C-7B60-DC8CC60548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4871" y="5588027"/>
                  <a:ext cx="218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96BAC6-225F-4B3D-5E0A-2E51B2D23DAB}"/>
                    </a:ext>
                  </a:extLst>
                </p14:cNvPr>
                <p14:cNvContentPartPr/>
                <p14:nvPr/>
              </p14:nvContentPartPr>
              <p14:xfrm>
                <a:off x="2290991" y="5479307"/>
                <a:ext cx="158400" cy="18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96BAC6-225F-4B3D-5E0A-2E51B2D23D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1991" y="5470307"/>
                  <a:ext cx="176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D885CB-C4AD-86F6-405A-C453743A84E1}"/>
                    </a:ext>
                  </a:extLst>
                </p14:cNvPr>
                <p14:cNvContentPartPr/>
                <p14:nvPr/>
              </p14:nvContentPartPr>
              <p14:xfrm>
                <a:off x="2515271" y="5422427"/>
                <a:ext cx="78120" cy="20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D885CB-C4AD-86F6-405A-C453743A84E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06271" y="5413427"/>
                  <a:ext cx="95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5526C6-EDA1-9764-F136-2D0AA0D07618}"/>
                    </a:ext>
                  </a:extLst>
                </p14:cNvPr>
                <p14:cNvContentPartPr/>
                <p14:nvPr/>
              </p14:nvContentPartPr>
              <p14:xfrm>
                <a:off x="2562071" y="5393267"/>
                <a:ext cx="159480" cy="255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5526C6-EDA1-9764-F136-2D0AA0D076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53051" y="5384267"/>
                  <a:ext cx="17716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13BB42-E026-767E-C036-6EC618545EFF}"/>
              </a:ext>
            </a:extLst>
          </p:cNvPr>
          <p:cNvGrpSpPr/>
          <p:nvPr/>
        </p:nvGrpSpPr>
        <p:grpSpPr>
          <a:xfrm>
            <a:off x="2092271" y="4460147"/>
            <a:ext cx="434160" cy="243360"/>
            <a:chOff x="2092271" y="4460147"/>
            <a:chExt cx="43416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EA9218-CFDC-598A-53C3-4B700E21DBFA}"/>
                    </a:ext>
                  </a:extLst>
                </p14:cNvPr>
                <p14:cNvContentPartPr/>
                <p14:nvPr/>
              </p14:nvContentPartPr>
              <p14:xfrm>
                <a:off x="2092271" y="4499747"/>
                <a:ext cx="189720" cy="18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EA9218-CFDC-598A-53C3-4B700E21DB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83288" y="4490747"/>
                  <a:ext cx="207327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3FBC49-6738-7813-AA78-59326EBE2FDF}"/>
                    </a:ext>
                  </a:extLst>
                </p14:cNvPr>
                <p14:cNvContentPartPr/>
                <p14:nvPr/>
              </p14:nvContentPartPr>
              <p14:xfrm>
                <a:off x="2362991" y="4488587"/>
                <a:ext cx="23760" cy="214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3FBC49-6738-7813-AA78-59326EBE2F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53991" y="4479587"/>
                  <a:ext cx="41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CBF4CE-6159-67B9-56B2-A9C80326C73F}"/>
                    </a:ext>
                  </a:extLst>
                </p14:cNvPr>
                <p14:cNvContentPartPr/>
                <p14:nvPr/>
              </p14:nvContentPartPr>
              <p14:xfrm>
                <a:off x="2391431" y="4460147"/>
                <a:ext cx="135000" cy="21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CBF4CE-6159-67B9-56B2-A9C80326C7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82431" y="4451147"/>
                  <a:ext cx="1526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65739F-9EB6-61FE-DEF3-BCA0BF37661C}"/>
              </a:ext>
            </a:extLst>
          </p:cNvPr>
          <p:cNvGrpSpPr/>
          <p:nvPr/>
        </p:nvGrpSpPr>
        <p:grpSpPr>
          <a:xfrm>
            <a:off x="2080751" y="3687227"/>
            <a:ext cx="406800" cy="271800"/>
            <a:chOff x="2080751" y="3687227"/>
            <a:chExt cx="40680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D2A8EA-B59B-7AA7-AA5E-E24CE7CAB355}"/>
                    </a:ext>
                  </a:extLst>
                </p14:cNvPr>
                <p14:cNvContentPartPr/>
                <p14:nvPr/>
              </p14:nvContentPartPr>
              <p14:xfrm>
                <a:off x="2080751" y="3777227"/>
                <a:ext cx="151200" cy="174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D2A8EA-B59B-7AA7-AA5E-E24CE7CAB3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71751" y="3768208"/>
                  <a:ext cx="168840" cy="192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2DAE63-924F-BC49-07B1-AC0862BF136E}"/>
                    </a:ext>
                  </a:extLst>
                </p14:cNvPr>
                <p14:cNvContentPartPr/>
                <p14:nvPr/>
              </p14:nvContentPartPr>
              <p14:xfrm>
                <a:off x="2292431" y="3725027"/>
                <a:ext cx="50040" cy="21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2DAE63-924F-BC49-07B1-AC0862BF136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83431" y="3716027"/>
                  <a:ext cx="67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315615-D4F2-2683-C538-EA564AE46AFE}"/>
                    </a:ext>
                  </a:extLst>
                </p14:cNvPr>
                <p14:cNvContentPartPr/>
                <p14:nvPr/>
              </p14:nvContentPartPr>
              <p14:xfrm>
                <a:off x="2370911" y="3687227"/>
                <a:ext cx="116640" cy="27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315615-D4F2-2683-C538-EA564AE46A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1911" y="3678239"/>
                  <a:ext cx="134280" cy="2894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44AB99-EB44-6EC0-AE82-FDC64F3FBBCC}"/>
              </a:ext>
            </a:extLst>
          </p:cNvPr>
          <p:cNvGrpSpPr/>
          <p:nvPr/>
        </p:nvGrpSpPr>
        <p:grpSpPr>
          <a:xfrm>
            <a:off x="404591" y="3143627"/>
            <a:ext cx="407880" cy="299880"/>
            <a:chOff x="404591" y="3143627"/>
            <a:chExt cx="4078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0E29063-03D7-D6B0-C714-3CC771FF8F0D}"/>
                    </a:ext>
                  </a:extLst>
                </p14:cNvPr>
                <p14:cNvContentPartPr/>
                <p14:nvPr/>
              </p14:nvContentPartPr>
              <p14:xfrm>
                <a:off x="645071" y="3182147"/>
                <a:ext cx="167400" cy="231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0E29063-03D7-D6B0-C714-3CC771FF8F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6071" y="3173147"/>
                  <a:ext cx="185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173FE7-6E3C-17F0-ACB2-9831C4BF465C}"/>
                    </a:ext>
                  </a:extLst>
                </p14:cNvPr>
                <p14:cNvContentPartPr/>
                <p14:nvPr/>
              </p14:nvContentPartPr>
              <p14:xfrm>
                <a:off x="404591" y="3225347"/>
                <a:ext cx="12240" cy="21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173FE7-6E3C-17F0-ACB2-9831C4BF46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5591" y="3216347"/>
                  <a:ext cx="29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AE2368-547E-880E-26CB-0B0703DACF9B}"/>
                    </a:ext>
                  </a:extLst>
                </p14:cNvPr>
                <p14:cNvContentPartPr/>
                <p14:nvPr/>
              </p14:nvContentPartPr>
              <p14:xfrm>
                <a:off x="482711" y="3143627"/>
                <a:ext cx="65520" cy="26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AE2368-547E-880E-26CB-0B0703DACF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3711" y="3134627"/>
                  <a:ext cx="83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76D6580-C5AE-04C1-795B-F088911672D6}"/>
                    </a:ext>
                  </a:extLst>
                </p14:cNvPr>
                <p14:cNvContentPartPr/>
                <p14:nvPr/>
              </p14:nvContentPartPr>
              <p14:xfrm>
                <a:off x="446351" y="3345587"/>
                <a:ext cx="117000" cy="1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76D6580-C5AE-04C1-795B-F088911672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7351" y="3336387"/>
                  <a:ext cx="134640" cy="345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B994F2-C47F-5A59-668B-AD3A874C3ECE}"/>
              </a:ext>
            </a:extLst>
          </p:cNvPr>
          <p:cNvGrpSpPr/>
          <p:nvPr/>
        </p:nvGrpSpPr>
        <p:grpSpPr>
          <a:xfrm>
            <a:off x="1880951" y="2261267"/>
            <a:ext cx="398160" cy="245520"/>
            <a:chOff x="1880951" y="2261267"/>
            <a:chExt cx="3981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36786B-4260-B9D8-6D13-80E158D1AB8E}"/>
                    </a:ext>
                  </a:extLst>
                </p14:cNvPr>
                <p14:cNvContentPartPr/>
                <p14:nvPr/>
              </p14:nvContentPartPr>
              <p14:xfrm>
                <a:off x="1880951" y="2323907"/>
                <a:ext cx="162720" cy="182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36786B-4260-B9D8-6D13-80E158D1AB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71951" y="2314907"/>
                  <a:ext cx="180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73D38F1-92CE-A580-9D51-414D36089813}"/>
                    </a:ext>
                  </a:extLst>
                </p14:cNvPr>
                <p14:cNvContentPartPr/>
                <p14:nvPr/>
              </p14:nvContentPartPr>
              <p14:xfrm>
                <a:off x="2108831" y="2286827"/>
                <a:ext cx="51840" cy="20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73D38F1-92CE-A580-9D51-414D360898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99831" y="2277827"/>
                  <a:ext cx="69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C1095F7-7C8F-455D-9380-20A07D1BF671}"/>
                    </a:ext>
                  </a:extLst>
                </p14:cNvPr>
                <p14:cNvContentPartPr/>
                <p14:nvPr/>
              </p14:nvContentPartPr>
              <p14:xfrm>
                <a:off x="2164271" y="2261267"/>
                <a:ext cx="114840" cy="21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C1095F7-7C8F-455D-9380-20A07D1BF6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55271" y="2252282"/>
                  <a:ext cx="132480" cy="2314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75BFAE3-25AB-8051-27B5-AE9C0F727E6A}"/>
              </a:ext>
            </a:extLst>
          </p:cNvPr>
          <p:cNvGrpSpPr/>
          <p:nvPr/>
        </p:nvGrpSpPr>
        <p:grpSpPr>
          <a:xfrm>
            <a:off x="691511" y="1391507"/>
            <a:ext cx="1160280" cy="505080"/>
            <a:chOff x="691511" y="1391507"/>
            <a:chExt cx="116028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A10FFA2-741A-5020-E947-07598E342CFF}"/>
                    </a:ext>
                  </a:extLst>
                </p14:cNvPr>
                <p14:cNvContentPartPr/>
                <p14:nvPr/>
              </p14:nvContentPartPr>
              <p14:xfrm>
                <a:off x="1217471" y="1627307"/>
                <a:ext cx="308520" cy="238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A10FFA2-741A-5020-E947-07598E342C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08471" y="1618307"/>
                  <a:ext cx="326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51B7061-1D77-9DA2-47A7-F35C30A34913}"/>
                    </a:ext>
                  </a:extLst>
                </p14:cNvPr>
                <p14:cNvContentPartPr/>
                <p14:nvPr/>
              </p14:nvContentPartPr>
              <p14:xfrm>
                <a:off x="1665311" y="1478987"/>
                <a:ext cx="23040" cy="188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51B7061-1D77-9DA2-47A7-F35C30A349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56168" y="1469987"/>
                  <a:ext cx="40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7B0E0C8-47C1-D1A7-5256-2BBE355A000E}"/>
                    </a:ext>
                  </a:extLst>
                </p14:cNvPr>
                <p14:cNvContentPartPr/>
                <p14:nvPr/>
              </p14:nvContentPartPr>
              <p14:xfrm>
                <a:off x="1733711" y="1409507"/>
                <a:ext cx="118080" cy="212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7B0E0C8-47C1-D1A7-5256-2BBE355A00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24738" y="1400507"/>
                  <a:ext cx="135666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BB8072-F2AC-3F96-B7FC-24389C00CB93}"/>
                    </a:ext>
                  </a:extLst>
                </p14:cNvPr>
                <p14:cNvContentPartPr/>
                <p14:nvPr/>
              </p14:nvContentPartPr>
              <p14:xfrm>
                <a:off x="1739471" y="1558547"/>
                <a:ext cx="91800" cy="1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BB8072-F2AC-3F96-B7FC-24389C00CB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30471" y="1549547"/>
                  <a:ext cx="10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99255AF-A3FD-00C7-E8E9-F738E895E3C8}"/>
                    </a:ext>
                  </a:extLst>
                </p14:cNvPr>
                <p14:cNvContentPartPr/>
                <p14:nvPr/>
              </p14:nvContentPartPr>
              <p14:xfrm>
                <a:off x="943511" y="1754747"/>
                <a:ext cx="252360" cy="141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99255AF-A3FD-00C7-E8E9-F738E895E3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4511" y="1745747"/>
                  <a:ext cx="270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4E07E73-0A06-FF2F-7A0C-03E6BA5C09BD}"/>
                    </a:ext>
                  </a:extLst>
                </p14:cNvPr>
                <p14:cNvContentPartPr/>
                <p14:nvPr/>
              </p14:nvContentPartPr>
              <p14:xfrm>
                <a:off x="975911" y="1613267"/>
                <a:ext cx="286920" cy="230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E07E73-0A06-FF2F-7A0C-03E6BA5C09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6911" y="1604267"/>
                  <a:ext cx="304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3FD8537-2B9D-4F74-1AA3-1FB2F8C4C3FA}"/>
                    </a:ext>
                  </a:extLst>
                </p14:cNvPr>
                <p14:cNvContentPartPr/>
                <p14:nvPr/>
              </p14:nvContentPartPr>
              <p14:xfrm>
                <a:off x="691511" y="1391507"/>
                <a:ext cx="243360" cy="169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3FD8537-2B9D-4F74-1AA3-1FB2F8C4C3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511" y="1382507"/>
                  <a:ext cx="2610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177AA0E-D038-3216-4CF4-9648B5409074}"/>
              </a:ext>
            </a:extLst>
          </p:cNvPr>
          <p:cNvGrpSpPr/>
          <p:nvPr/>
        </p:nvGrpSpPr>
        <p:grpSpPr>
          <a:xfrm>
            <a:off x="489911" y="2316347"/>
            <a:ext cx="175320" cy="250200"/>
            <a:chOff x="489911" y="2316347"/>
            <a:chExt cx="17532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867102-0944-1007-9116-1233CA74ECC6}"/>
                    </a:ext>
                  </a:extLst>
                </p14:cNvPr>
                <p14:cNvContentPartPr/>
                <p14:nvPr/>
              </p14:nvContentPartPr>
              <p14:xfrm>
                <a:off x="489911" y="2340107"/>
                <a:ext cx="37440" cy="226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867102-0944-1007-9116-1233CA74EC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0911" y="2331107"/>
                  <a:ext cx="55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0062242-7B55-F714-7296-774FC508C475}"/>
                    </a:ext>
                  </a:extLst>
                </p14:cNvPr>
                <p14:cNvContentPartPr/>
                <p14:nvPr/>
              </p14:nvContentPartPr>
              <p14:xfrm>
                <a:off x="609791" y="2316347"/>
                <a:ext cx="55440" cy="22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0062242-7B55-F714-7296-774FC508C4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0791" y="2307362"/>
                  <a:ext cx="73080" cy="23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8EB3CE-ACA1-4F4B-3848-A835C3996825}"/>
                    </a:ext>
                  </a:extLst>
                </p14:cNvPr>
                <p14:cNvContentPartPr/>
                <p14:nvPr/>
              </p14:nvContentPartPr>
              <p14:xfrm>
                <a:off x="512231" y="2469347"/>
                <a:ext cx="145080" cy="20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8EB3CE-ACA1-4F4B-3848-A835C39968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3231" y="2460189"/>
                  <a:ext cx="162720" cy="388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9B01E46-0534-0527-531A-520F8E6EA175}"/>
              </a:ext>
            </a:extLst>
          </p:cNvPr>
          <p:cNvGrpSpPr/>
          <p:nvPr/>
        </p:nvGrpSpPr>
        <p:grpSpPr>
          <a:xfrm>
            <a:off x="1906871" y="3073427"/>
            <a:ext cx="151920" cy="273600"/>
            <a:chOff x="1906871" y="3073427"/>
            <a:chExt cx="15192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548993-0463-0062-DAE0-049C7FFE7D42}"/>
                    </a:ext>
                  </a:extLst>
                </p14:cNvPr>
                <p14:cNvContentPartPr/>
                <p14:nvPr/>
              </p14:nvContentPartPr>
              <p14:xfrm>
                <a:off x="1906871" y="3124187"/>
                <a:ext cx="29160" cy="22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548993-0463-0062-DAE0-049C7FFE7D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97871" y="3115187"/>
                  <a:ext cx="46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342235-9ABC-BB33-0EB8-67BDE7AE5795}"/>
                    </a:ext>
                  </a:extLst>
                </p14:cNvPr>
                <p14:cNvContentPartPr/>
                <p14:nvPr/>
              </p14:nvContentPartPr>
              <p14:xfrm>
                <a:off x="1995071" y="3073427"/>
                <a:ext cx="63720" cy="23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342235-9ABC-BB33-0EB8-67BDE7AE57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86071" y="3064413"/>
                  <a:ext cx="81360" cy="250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953A159-0D85-0F61-EE2F-D5F52716C818}"/>
                    </a:ext>
                  </a:extLst>
                </p14:cNvPr>
                <p14:cNvContentPartPr/>
                <p14:nvPr/>
              </p14:nvContentPartPr>
              <p14:xfrm>
                <a:off x="1951871" y="3249467"/>
                <a:ext cx="90000" cy="12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953A159-0D85-0F61-EE2F-D5F52716C8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42871" y="3240467"/>
                  <a:ext cx="1076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52FD090-AA16-A0EA-4DB6-A0421AD890ED}"/>
              </a:ext>
            </a:extLst>
          </p:cNvPr>
          <p:cNvGrpSpPr/>
          <p:nvPr/>
        </p:nvGrpSpPr>
        <p:grpSpPr>
          <a:xfrm>
            <a:off x="603671" y="3869027"/>
            <a:ext cx="177480" cy="294840"/>
            <a:chOff x="603671" y="3869027"/>
            <a:chExt cx="1774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52C9515-B108-3D97-A83D-204B14E9166B}"/>
                    </a:ext>
                  </a:extLst>
                </p14:cNvPr>
                <p14:cNvContentPartPr/>
                <p14:nvPr/>
              </p14:nvContentPartPr>
              <p14:xfrm>
                <a:off x="603671" y="3954347"/>
                <a:ext cx="39960" cy="209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52C9515-B108-3D97-A83D-204B14E916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4589" y="3945347"/>
                  <a:ext cx="57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688D35-8871-7BDD-02A7-B9D2DF17A00E}"/>
                    </a:ext>
                  </a:extLst>
                </p14:cNvPr>
                <p14:cNvContentPartPr/>
                <p14:nvPr/>
              </p14:nvContentPartPr>
              <p14:xfrm>
                <a:off x="717431" y="3869027"/>
                <a:ext cx="45360" cy="245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688D35-8871-7BDD-02A7-B9D2DF17A0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8431" y="3860027"/>
                  <a:ext cx="63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A3C45F-12CF-0A95-AE07-B034957DC8A9}"/>
                    </a:ext>
                  </a:extLst>
                </p14:cNvPr>
                <p14:cNvContentPartPr/>
                <p14:nvPr/>
              </p14:nvContentPartPr>
              <p14:xfrm>
                <a:off x="669551" y="4047227"/>
                <a:ext cx="111600" cy="10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A3C45F-12CF-0A95-AE07-B034957DC8A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0551" y="4038227"/>
                  <a:ext cx="129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5E43C23-396D-CBAF-5A2D-B280DB869B5D}"/>
              </a:ext>
            </a:extLst>
          </p:cNvPr>
          <p:cNvGrpSpPr/>
          <p:nvPr/>
        </p:nvGrpSpPr>
        <p:grpSpPr>
          <a:xfrm>
            <a:off x="704111" y="4469147"/>
            <a:ext cx="199440" cy="291600"/>
            <a:chOff x="704111" y="4469147"/>
            <a:chExt cx="19944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7D0E1C-BE5D-405D-42DB-595888040338}"/>
                    </a:ext>
                  </a:extLst>
                </p14:cNvPr>
                <p14:cNvContentPartPr/>
                <p14:nvPr/>
              </p14:nvContentPartPr>
              <p14:xfrm>
                <a:off x="704111" y="4469147"/>
                <a:ext cx="195480" cy="291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7D0E1C-BE5D-405D-42DB-5958880403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5094" y="4460147"/>
                  <a:ext cx="213153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541B46-1BA6-28AE-EE4F-66C9F1578081}"/>
                    </a:ext>
                  </a:extLst>
                </p14:cNvPr>
                <p14:cNvContentPartPr/>
                <p14:nvPr/>
              </p14:nvContentPartPr>
              <p14:xfrm>
                <a:off x="749471" y="4643027"/>
                <a:ext cx="154080" cy="3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541B46-1BA6-28AE-EE4F-66C9F15780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0471" y="4633921"/>
                  <a:ext cx="171720" cy="4880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7DF744-CCDF-A090-0E32-295C13293A03}"/>
                  </a:ext>
                </a:extLst>
              </p14:cNvPr>
              <p14:cNvContentPartPr/>
              <p14:nvPr/>
            </p14:nvContentPartPr>
            <p14:xfrm>
              <a:off x="1402861" y="1900101"/>
              <a:ext cx="22680" cy="13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7DF744-CCDF-A090-0E32-295C13293A0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93861" y="1891077"/>
                <a:ext cx="40320" cy="153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EF1D42-DE1F-4B4A-C052-152058840A3A}"/>
                  </a:ext>
                </a:extLst>
              </p14:cNvPr>
              <p14:cNvContentPartPr/>
              <p14:nvPr/>
            </p14:nvContentPartPr>
            <p14:xfrm>
              <a:off x="1422301" y="2555301"/>
              <a:ext cx="106560" cy="174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EF1D42-DE1F-4B4A-C052-152058840A3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413301" y="2546301"/>
                <a:ext cx="124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4DEBB0-42C7-E387-896B-0B14C8FF3FC0}"/>
                  </a:ext>
                </a:extLst>
              </p14:cNvPr>
              <p14:cNvContentPartPr/>
              <p14:nvPr/>
            </p14:nvContentPartPr>
            <p14:xfrm>
              <a:off x="1487101" y="3318501"/>
              <a:ext cx="62280" cy="238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4DEBB0-42C7-E387-896B-0B14C8FF3FC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78049" y="3309515"/>
                <a:ext cx="80023" cy="255933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2128865-77FB-0464-2932-D3EB80F9D0FA}"/>
              </a:ext>
            </a:extLst>
          </p:cNvPr>
          <p:cNvGrpSpPr/>
          <p:nvPr/>
        </p:nvGrpSpPr>
        <p:grpSpPr>
          <a:xfrm>
            <a:off x="1519861" y="4007901"/>
            <a:ext cx="91440" cy="169200"/>
            <a:chOff x="1519861" y="4007901"/>
            <a:chExt cx="9144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04F3161-3F56-188C-4A1F-3445D7995A98}"/>
                    </a:ext>
                  </a:extLst>
                </p14:cNvPr>
                <p14:cNvContentPartPr/>
                <p14:nvPr/>
              </p14:nvContentPartPr>
              <p14:xfrm>
                <a:off x="1519861" y="4007901"/>
                <a:ext cx="58320" cy="5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4F3161-3F56-188C-4A1F-3445D7995A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10861" y="3998901"/>
                  <a:ext cx="75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B66591-9206-F129-E7B0-202C60B5684A}"/>
                    </a:ext>
                  </a:extLst>
                </p14:cNvPr>
                <p14:cNvContentPartPr/>
                <p14:nvPr/>
              </p14:nvContentPartPr>
              <p14:xfrm>
                <a:off x="1575661" y="4050381"/>
                <a:ext cx="35640" cy="126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B66591-9206-F129-E7B0-202C60B5684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66661" y="4041381"/>
                  <a:ext cx="5328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D2F4BBA-B250-AFFC-7D7C-9330D16BC84A}"/>
                  </a:ext>
                </a:extLst>
              </p14:cNvPr>
              <p14:cNvContentPartPr/>
              <p14:nvPr/>
            </p14:nvContentPartPr>
            <p14:xfrm>
              <a:off x="1591501" y="4683261"/>
              <a:ext cx="88200" cy="121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D2F4BBA-B250-AFFC-7D7C-9330D16BC84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582501" y="4674261"/>
                <a:ext cx="105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BE86A22-A043-C55A-E364-69833C09C7F5}"/>
                  </a:ext>
                </a:extLst>
              </p14:cNvPr>
              <p14:cNvContentPartPr/>
              <p14:nvPr/>
            </p14:nvContentPartPr>
            <p14:xfrm>
              <a:off x="1685101" y="5210661"/>
              <a:ext cx="61200" cy="132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BE86A22-A043-C55A-E364-69833C09C7F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676048" y="5201637"/>
                <a:ext cx="78944" cy="150528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08C8A5D4-BF5D-4BDF-B053-A56F11F656EA}"/>
              </a:ext>
            </a:extLst>
          </p:cNvPr>
          <p:cNvGrpSpPr/>
          <p:nvPr/>
        </p:nvGrpSpPr>
        <p:grpSpPr>
          <a:xfrm>
            <a:off x="4645021" y="2788941"/>
            <a:ext cx="3861360" cy="430920"/>
            <a:chOff x="4645021" y="2788941"/>
            <a:chExt cx="386136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DCA041C-6025-3AE6-4A6E-9F2781004841}"/>
                    </a:ext>
                  </a:extLst>
                </p14:cNvPr>
                <p14:cNvContentPartPr/>
                <p14:nvPr/>
              </p14:nvContentPartPr>
              <p14:xfrm>
                <a:off x="4645021" y="2848701"/>
                <a:ext cx="1597320" cy="371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DCA041C-6025-3AE6-4A6E-9F27810048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36019" y="2839692"/>
                  <a:ext cx="1614964" cy="388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658081-482F-547B-ACC7-E6381879984B}"/>
                    </a:ext>
                  </a:extLst>
                </p14:cNvPr>
                <p14:cNvContentPartPr/>
                <p14:nvPr/>
              </p14:nvContentPartPr>
              <p14:xfrm>
                <a:off x="6237661" y="2788941"/>
                <a:ext cx="1588680" cy="392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658081-482F-547B-ACC7-E6381879984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8661" y="2779941"/>
                  <a:ext cx="16063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7E2EC9-27CC-91A2-0936-087819A2B6DA}"/>
                    </a:ext>
                  </a:extLst>
                </p14:cNvPr>
                <p14:cNvContentPartPr/>
                <p14:nvPr/>
              </p14:nvContentPartPr>
              <p14:xfrm>
                <a:off x="7843981" y="2789661"/>
                <a:ext cx="662400" cy="352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7E2EC9-27CC-91A2-0936-087819A2B6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34981" y="2780661"/>
                  <a:ext cx="68004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860F33E-2718-5071-A0F2-8E2EAD384F62}"/>
              </a:ext>
            </a:extLst>
          </p:cNvPr>
          <p:cNvGrpSpPr/>
          <p:nvPr/>
        </p:nvGrpSpPr>
        <p:grpSpPr>
          <a:xfrm>
            <a:off x="3917461" y="2543421"/>
            <a:ext cx="718200" cy="665280"/>
            <a:chOff x="3917461" y="2543421"/>
            <a:chExt cx="71820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569498-C5E5-9044-D717-188531D023CA}"/>
                    </a:ext>
                  </a:extLst>
                </p14:cNvPr>
                <p14:cNvContentPartPr/>
                <p14:nvPr/>
              </p14:nvContentPartPr>
              <p14:xfrm>
                <a:off x="4351981" y="2889381"/>
                <a:ext cx="283680" cy="319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569498-C5E5-9044-D717-188531D023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42981" y="2880381"/>
                  <a:ext cx="301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0EE2825-DD9F-1ED3-5C9A-464F3E0DB2DE}"/>
                    </a:ext>
                  </a:extLst>
                </p14:cNvPr>
                <p14:cNvContentPartPr/>
                <p14:nvPr/>
              </p14:nvContentPartPr>
              <p14:xfrm>
                <a:off x="3917461" y="2638101"/>
                <a:ext cx="21240" cy="165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0EE2825-DD9F-1ED3-5C9A-464F3E0DB2D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08461" y="2629101"/>
                  <a:ext cx="38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B867A40-20C7-9A4F-E70E-0C34465CC1F9}"/>
                    </a:ext>
                  </a:extLst>
                </p14:cNvPr>
                <p14:cNvContentPartPr/>
                <p14:nvPr/>
              </p14:nvContentPartPr>
              <p14:xfrm>
                <a:off x="4025461" y="2582661"/>
                <a:ext cx="32760" cy="125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B867A40-20C7-9A4F-E70E-0C34465CC1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16461" y="2573661"/>
                  <a:ext cx="50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83A0480-5BCA-07AF-A1BA-46A186D6780F}"/>
                    </a:ext>
                  </a:extLst>
                </p14:cNvPr>
                <p14:cNvContentPartPr/>
                <p14:nvPr/>
              </p14:nvContentPartPr>
              <p14:xfrm>
                <a:off x="3965701" y="2543421"/>
                <a:ext cx="335880" cy="180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83A0480-5BCA-07AF-A1BA-46A186D6780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56701" y="2534421"/>
                  <a:ext cx="35352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77E83D1-B145-4821-14F8-541556E05962}"/>
              </a:ext>
            </a:extLst>
          </p:cNvPr>
          <p:cNvGrpSpPr/>
          <p:nvPr/>
        </p:nvGrpSpPr>
        <p:grpSpPr>
          <a:xfrm>
            <a:off x="8442661" y="2077221"/>
            <a:ext cx="888480" cy="1093680"/>
            <a:chOff x="8442661" y="2077221"/>
            <a:chExt cx="888480" cy="10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86DDC1-7149-0255-7E72-D3DF009D3AD9}"/>
                    </a:ext>
                  </a:extLst>
                </p14:cNvPr>
                <p14:cNvContentPartPr/>
                <p14:nvPr/>
              </p14:nvContentPartPr>
              <p14:xfrm>
                <a:off x="8486581" y="2761581"/>
                <a:ext cx="418680" cy="230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86DDC1-7149-0255-7E72-D3DF009D3AD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77581" y="2752567"/>
                  <a:ext cx="436320" cy="248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7E4DF9F-87BB-CF87-8947-E18F52CB40E1}"/>
                    </a:ext>
                  </a:extLst>
                </p14:cNvPr>
                <p14:cNvContentPartPr/>
                <p14:nvPr/>
              </p14:nvContentPartPr>
              <p14:xfrm>
                <a:off x="8442661" y="2502021"/>
                <a:ext cx="21240" cy="292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7E4DF9F-87BB-CF87-8947-E18F52CB40E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33506" y="2493010"/>
                  <a:ext cx="39184" cy="309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C44B68-5DA3-53D1-77EE-7067F94527B4}"/>
                    </a:ext>
                  </a:extLst>
                </p14:cNvPr>
                <p14:cNvContentPartPr/>
                <p14:nvPr/>
              </p14:nvContentPartPr>
              <p14:xfrm>
                <a:off x="8558581" y="2443341"/>
                <a:ext cx="5760" cy="228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C44B68-5DA3-53D1-77EE-7067F94527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49581" y="2434341"/>
                  <a:ext cx="23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3A7EB64-FA27-0E7E-5C8B-917D7C4AC00F}"/>
                    </a:ext>
                  </a:extLst>
                </p14:cNvPr>
                <p14:cNvContentPartPr/>
                <p14:nvPr/>
              </p14:nvContentPartPr>
              <p14:xfrm>
                <a:off x="8482981" y="2077221"/>
                <a:ext cx="231480" cy="372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3A7EB64-FA27-0E7E-5C8B-917D7C4AC0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73981" y="2068221"/>
                  <a:ext cx="2491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4559200-2592-C220-4571-4540BFB874BD}"/>
                    </a:ext>
                  </a:extLst>
                </p14:cNvPr>
                <p14:cNvContentPartPr/>
                <p14:nvPr/>
              </p14:nvContentPartPr>
              <p14:xfrm>
                <a:off x="9104341" y="2913141"/>
                <a:ext cx="9720" cy="257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4559200-2592-C220-4571-4540BFB874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95341" y="2904141"/>
                  <a:ext cx="27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FAE9F7-B80B-4202-C4ED-0212493BC176}"/>
                    </a:ext>
                  </a:extLst>
                </p14:cNvPr>
                <p14:cNvContentPartPr/>
                <p14:nvPr/>
              </p14:nvContentPartPr>
              <p14:xfrm>
                <a:off x="9143941" y="2889381"/>
                <a:ext cx="187200" cy="262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FAE9F7-B80B-4202-C4ED-0212493BC1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34941" y="2880381"/>
                  <a:ext cx="204840" cy="28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3F58E81-44DE-CDE1-2EC1-6E5D1791D84E}"/>
                  </a:ext>
                </a:extLst>
              </p14:cNvPr>
              <p14:cNvContentPartPr/>
              <p14:nvPr/>
            </p14:nvContentPartPr>
            <p14:xfrm>
              <a:off x="6854331" y="5030556"/>
              <a:ext cx="79133" cy="96682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3F58E81-44DE-CDE1-2EC1-6E5D1791D84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845339" y="5021537"/>
                <a:ext cx="96758" cy="11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724A661-0765-571E-715B-25D8AA2B8732}"/>
                  </a:ext>
                </a:extLst>
              </p14:cNvPr>
              <p14:cNvContentPartPr/>
              <p14:nvPr/>
            </p14:nvContentPartPr>
            <p14:xfrm>
              <a:off x="7193321" y="4552188"/>
              <a:ext cx="206297" cy="219759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724A661-0765-571E-715B-25D8AA2B873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184305" y="4543196"/>
                <a:ext cx="223969" cy="237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A7FD0FE-62C1-D83F-FAD6-514955DA5690}"/>
                  </a:ext>
                </a:extLst>
              </p14:cNvPr>
              <p14:cNvContentPartPr/>
              <p14:nvPr/>
            </p14:nvContentPartPr>
            <p14:xfrm>
              <a:off x="6529855" y="4677342"/>
              <a:ext cx="666231" cy="24615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A7FD0FE-62C1-D83F-FAD6-514955DA569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520852" y="4668292"/>
                <a:ext cx="683877" cy="42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2D57E2A-FFAD-658A-9C2E-9D6195CB7940}"/>
                  </a:ext>
                </a:extLst>
              </p14:cNvPr>
              <p14:cNvContentPartPr/>
              <p14:nvPr/>
            </p14:nvContentPartPr>
            <p14:xfrm>
              <a:off x="6393360" y="4521345"/>
              <a:ext cx="119562" cy="195143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2D57E2A-FFAD-658A-9C2E-9D6195CB794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84384" y="4512344"/>
                <a:ext cx="137155" cy="21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16C1AAD-88A1-B016-EF27-092B10B087A5}"/>
                  </a:ext>
                </a:extLst>
              </p14:cNvPr>
              <p14:cNvContentPartPr/>
              <p14:nvPr/>
            </p14:nvContentPartPr>
            <p14:xfrm>
              <a:off x="6344983" y="4703143"/>
              <a:ext cx="167940" cy="1660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16C1AAD-88A1-B016-EF27-092B10B087A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35973" y="4694136"/>
                <a:ext cx="185599" cy="183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64953F6-0C36-2D7E-2E70-43F185F153FB}"/>
                  </a:ext>
                </a:extLst>
              </p14:cNvPr>
              <p14:cNvContentPartPr/>
              <p14:nvPr/>
            </p14:nvContentPartPr>
            <p14:xfrm>
              <a:off x="6861933" y="4639973"/>
              <a:ext cx="83279" cy="2165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64953F6-0C36-2D7E-2E70-43F185F153F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52920" y="4630952"/>
                <a:ext cx="100944" cy="39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5F450AA-10F9-695F-37CE-9D37DD3315E2}"/>
                  </a:ext>
                </a:extLst>
              </p14:cNvPr>
              <p14:cNvContentPartPr/>
              <p14:nvPr/>
            </p14:nvContentPartPr>
            <p14:xfrm>
              <a:off x="6876102" y="4545070"/>
              <a:ext cx="63928" cy="11863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5F450AA-10F9-695F-37CE-9D37DD3315E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867073" y="4536083"/>
                <a:ext cx="81626" cy="29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3F1ADC5-9604-6B16-2553-BF8C61F5D462}"/>
                  </a:ext>
                </a:extLst>
              </p14:cNvPr>
              <p14:cNvContentPartPr/>
              <p14:nvPr/>
            </p14:nvContentPartPr>
            <p14:xfrm>
              <a:off x="6859861" y="4468853"/>
              <a:ext cx="72222" cy="14531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3F1ADC5-9604-6B16-2553-BF8C61F5D46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850833" y="4459993"/>
                <a:ext cx="89916" cy="31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D4E98E9-B80F-E87D-04B8-CDAF6D37EEB3}"/>
                  </a:ext>
                </a:extLst>
              </p14:cNvPr>
              <p14:cNvContentPartPr/>
              <p14:nvPr/>
            </p14:nvContentPartPr>
            <p14:xfrm>
              <a:off x="6840164" y="4723903"/>
              <a:ext cx="101593" cy="148879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D4E98E9-B80F-E87D-04B8-CDAF6D37EEB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831158" y="4714891"/>
                <a:ext cx="119246" cy="166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AB5AE04-C74F-CB15-D382-66731BEDB5A3}"/>
                  </a:ext>
                </a:extLst>
              </p14:cNvPr>
              <p14:cNvContentPartPr/>
              <p14:nvPr/>
            </p14:nvContentPartPr>
            <p14:xfrm>
              <a:off x="7031601" y="4366832"/>
              <a:ext cx="88116" cy="106172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AB5AE04-C74F-CB15-D382-66731BEDB5A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022610" y="4357834"/>
                <a:ext cx="105739" cy="12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3A9D083-33B3-B48C-E216-C9666A93B31E}"/>
                  </a:ext>
                </a:extLst>
              </p14:cNvPr>
              <p14:cNvContentPartPr/>
              <p14:nvPr/>
            </p14:nvContentPartPr>
            <p14:xfrm>
              <a:off x="7287312" y="4594894"/>
              <a:ext cx="10712" cy="13938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3A9D083-33B3-B48C-E216-C9666A93B31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278385" y="4585959"/>
                <a:ext cx="28208" cy="3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C21398C-A184-D4CB-AEB6-624D2F26FAC1}"/>
                  </a:ext>
                </a:extLst>
              </p14:cNvPr>
              <p14:cNvContentPartPr/>
              <p14:nvPr/>
            </p14:nvContentPartPr>
            <p14:xfrm>
              <a:off x="7294261" y="3863901"/>
              <a:ext cx="676440" cy="543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C21398C-A184-D4CB-AEB6-624D2F26FAC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285261" y="3854901"/>
                <a:ext cx="69408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9058BBD-3332-61A4-5AC1-0C68E8D24DE9}"/>
                  </a:ext>
                </a:extLst>
              </p14:cNvPr>
              <p14:cNvContentPartPr/>
              <p14:nvPr/>
            </p14:nvContentPartPr>
            <p14:xfrm>
              <a:off x="7244119" y="4560493"/>
              <a:ext cx="5184" cy="89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9058BBD-3332-61A4-5AC1-0C68E8D24DE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34862" y="4549368"/>
                <a:ext cx="23328" cy="22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D420453-FCD7-A621-CBB2-24E2E9A9EF9C}"/>
                  </a:ext>
                </a:extLst>
              </p14:cNvPr>
              <p14:cNvContentPartPr/>
              <p14:nvPr/>
            </p14:nvContentPartPr>
            <p14:xfrm>
              <a:off x="7314421" y="4486341"/>
              <a:ext cx="42840" cy="24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D420453-FCD7-A621-CBB2-24E2E9A9EF9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05421" y="4477341"/>
                <a:ext cx="60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861C817-FA18-CEC5-7200-1A75F539438D}"/>
                  </a:ext>
                </a:extLst>
              </p14:cNvPr>
              <p14:cNvContentPartPr/>
              <p14:nvPr/>
            </p14:nvContentPartPr>
            <p14:xfrm>
              <a:off x="7467421" y="3846261"/>
              <a:ext cx="202320" cy="360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861C817-FA18-CEC5-7200-1A75F539438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458421" y="3837261"/>
                <a:ext cx="2199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7184CD4-CC8F-EDC1-34C5-7D9257052093}"/>
                  </a:ext>
                </a:extLst>
              </p14:cNvPr>
              <p14:cNvContentPartPr/>
              <p14:nvPr/>
            </p14:nvContentPartPr>
            <p14:xfrm>
              <a:off x="7772701" y="3322821"/>
              <a:ext cx="118080" cy="276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7184CD4-CC8F-EDC1-34C5-7D925705209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763701" y="3313809"/>
                <a:ext cx="135720" cy="294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4697484-4EFD-DB0A-5497-FA1589A6B5B4}"/>
                  </a:ext>
                </a:extLst>
              </p14:cNvPr>
              <p14:cNvContentPartPr/>
              <p14:nvPr/>
            </p14:nvContentPartPr>
            <p14:xfrm>
              <a:off x="7301461" y="4422621"/>
              <a:ext cx="37800" cy="687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4697484-4EFD-DB0A-5497-FA1589A6B5B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292461" y="4413621"/>
                <a:ext cx="5544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4BDCCCC-9D5D-4A76-C2C3-4FB3092A2DE1}"/>
              </a:ext>
            </a:extLst>
          </p:cNvPr>
          <p:cNvGrpSpPr/>
          <p:nvPr/>
        </p:nvGrpSpPr>
        <p:grpSpPr>
          <a:xfrm>
            <a:off x="7829581" y="3177741"/>
            <a:ext cx="181440" cy="300240"/>
            <a:chOff x="7829581" y="3177741"/>
            <a:chExt cx="18144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3F00A81-30A2-B992-5387-C480E8AE9B0C}"/>
                    </a:ext>
                  </a:extLst>
                </p14:cNvPr>
                <p14:cNvContentPartPr/>
                <p14:nvPr/>
              </p14:nvContentPartPr>
              <p14:xfrm>
                <a:off x="7829581" y="3177741"/>
                <a:ext cx="118080" cy="1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3F00A81-30A2-B992-5387-C480E8AE9B0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20608" y="3168741"/>
                  <a:ext cx="135666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8E42E7A-5B80-3382-B6DC-583AE7C4DD3D}"/>
                    </a:ext>
                  </a:extLst>
                </p14:cNvPr>
                <p14:cNvContentPartPr/>
                <p14:nvPr/>
              </p14:nvContentPartPr>
              <p14:xfrm>
                <a:off x="7881421" y="3273861"/>
                <a:ext cx="99360" cy="24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8E42E7A-5B80-3382-B6DC-583AE7C4DD3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72421" y="3264861"/>
                  <a:ext cx="117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516F663-AF9A-8352-80ED-B392AE918769}"/>
                    </a:ext>
                  </a:extLst>
                </p14:cNvPr>
                <p14:cNvContentPartPr/>
                <p14:nvPr/>
              </p14:nvContentPartPr>
              <p14:xfrm>
                <a:off x="7859821" y="3454581"/>
                <a:ext cx="151200" cy="23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516F663-AF9A-8352-80ED-B392AE91876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50842" y="3445581"/>
                  <a:ext cx="168798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A539D85-D9DB-7F09-652E-ECA023CF28E4}"/>
              </a:ext>
            </a:extLst>
          </p:cNvPr>
          <p:cNvGrpSpPr/>
          <p:nvPr/>
        </p:nvGrpSpPr>
        <p:grpSpPr>
          <a:xfrm>
            <a:off x="7966021" y="3697221"/>
            <a:ext cx="502200" cy="293760"/>
            <a:chOff x="7966021" y="3697221"/>
            <a:chExt cx="50220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A40FD13-E8A2-4BC1-456B-9982DFF83B5C}"/>
                    </a:ext>
                  </a:extLst>
                </p14:cNvPr>
                <p14:cNvContentPartPr/>
                <p14:nvPr/>
              </p14:nvContentPartPr>
              <p14:xfrm>
                <a:off x="7966021" y="3717021"/>
                <a:ext cx="204480" cy="199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A40FD13-E8A2-4BC1-456B-9982DFF83B5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57021" y="3708021"/>
                  <a:ext cx="222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4A36DC-AEFC-85D8-6922-3A9FAA92FCE5}"/>
                    </a:ext>
                  </a:extLst>
                </p14:cNvPr>
                <p14:cNvContentPartPr/>
                <p14:nvPr/>
              </p14:nvContentPartPr>
              <p14:xfrm>
                <a:off x="8260141" y="3697221"/>
                <a:ext cx="208080" cy="293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4A36DC-AEFC-85D8-6922-3A9FAA92FCE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51141" y="3688210"/>
                  <a:ext cx="225720" cy="311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72E7265-0335-6DB6-AAD1-A2A07B58350D}"/>
                    </a:ext>
                  </a:extLst>
                </p14:cNvPr>
                <p14:cNvContentPartPr/>
                <p14:nvPr/>
              </p14:nvContentPartPr>
              <p14:xfrm>
                <a:off x="8291101" y="3852021"/>
                <a:ext cx="174240" cy="20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72E7265-0335-6DB6-AAD1-A2A07B58350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82101" y="3843021"/>
                  <a:ext cx="19188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0C830DF-E461-5C8B-3066-6E18C6D9612F}"/>
                  </a:ext>
                </a:extLst>
              </p14:cNvPr>
              <p14:cNvContentPartPr/>
              <p14:nvPr/>
            </p14:nvContentPartPr>
            <p14:xfrm>
              <a:off x="8531581" y="2940501"/>
              <a:ext cx="44280" cy="1029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0C830DF-E461-5C8B-3066-6E18C6D9612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522581" y="2931501"/>
                <a:ext cx="61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7EE07CD-3436-0A9B-DC81-504F2A3E778B}"/>
                  </a:ext>
                </a:extLst>
              </p14:cNvPr>
              <p14:cNvContentPartPr/>
              <p14:nvPr/>
            </p14:nvContentPartPr>
            <p14:xfrm>
              <a:off x="7891861" y="2888661"/>
              <a:ext cx="101880" cy="1000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7EE07CD-3436-0A9B-DC81-504F2A3E778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882893" y="2879661"/>
                <a:ext cx="119458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E374DD1-2E1E-0E72-533C-A735E80CEE74}"/>
                  </a:ext>
                </a:extLst>
              </p14:cNvPr>
              <p14:cNvContentPartPr/>
              <p14:nvPr/>
            </p14:nvContentPartPr>
            <p14:xfrm>
              <a:off x="7100221" y="2898381"/>
              <a:ext cx="36360" cy="1008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E374DD1-2E1E-0E72-533C-A735E80CEE7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091221" y="2889381"/>
                <a:ext cx="5400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B4CA04C-94A8-3A98-6E67-5945CE09AB9D}"/>
              </a:ext>
            </a:extLst>
          </p:cNvPr>
          <p:cNvGrpSpPr/>
          <p:nvPr/>
        </p:nvGrpSpPr>
        <p:grpSpPr>
          <a:xfrm>
            <a:off x="6244861" y="2882901"/>
            <a:ext cx="55800" cy="130320"/>
            <a:chOff x="6244861" y="2882901"/>
            <a:chExt cx="5580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60D328-2478-9999-95CA-B68CD646943B}"/>
                    </a:ext>
                  </a:extLst>
                </p14:cNvPr>
                <p14:cNvContentPartPr/>
                <p14:nvPr/>
              </p14:nvContentPartPr>
              <p14:xfrm>
                <a:off x="6244861" y="2920341"/>
                <a:ext cx="55800" cy="63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60D328-2478-9999-95CA-B68CD646943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35861" y="2911341"/>
                  <a:ext cx="73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9EC8F8-0BEC-93D9-4868-17B73D6CE6A5}"/>
                    </a:ext>
                  </a:extLst>
                </p14:cNvPr>
                <p14:cNvContentPartPr/>
                <p14:nvPr/>
              </p14:nvContentPartPr>
              <p14:xfrm>
                <a:off x="6276181" y="2882901"/>
                <a:ext cx="15840" cy="130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9EC8F8-0BEC-93D9-4868-17B73D6CE6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66972" y="2873901"/>
                  <a:ext cx="3389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45A9C44-2289-423D-830A-909E329BD8B3}"/>
              </a:ext>
            </a:extLst>
          </p:cNvPr>
          <p:cNvGrpSpPr/>
          <p:nvPr/>
        </p:nvGrpSpPr>
        <p:grpSpPr>
          <a:xfrm>
            <a:off x="5537821" y="2915301"/>
            <a:ext cx="82440" cy="129600"/>
            <a:chOff x="5537821" y="2915301"/>
            <a:chExt cx="8244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C2D7968-F5B5-BB31-FB59-06651070E33F}"/>
                    </a:ext>
                  </a:extLst>
                </p14:cNvPr>
                <p14:cNvContentPartPr/>
                <p14:nvPr/>
              </p14:nvContentPartPr>
              <p14:xfrm>
                <a:off x="5537821" y="2940501"/>
                <a:ext cx="32040" cy="104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C2D7968-F5B5-BB31-FB59-06651070E3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28821" y="2931501"/>
                  <a:ext cx="49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D3F3D2A-2599-BA7D-166A-7D84D3C3A2D2}"/>
                    </a:ext>
                  </a:extLst>
                </p14:cNvPr>
                <p14:cNvContentPartPr/>
                <p14:nvPr/>
              </p14:nvContentPartPr>
              <p14:xfrm>
                <a:off x="5539981" y="2915301"/>
                <a:ext cx="80280" cy="19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D3F3D2A-2599-BA7D-166A-7D84D3C3A2D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30981" y="2906301"/>
                  <a:ext cx="9792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1A4FAAF-9328-AA18-58F9-71FB9917E2EF}"/>
                  </a:ext>
                </a:extLst>
              </p14:cNvPr>
              <p14:cNvContentPartPr/>
              <p14:nvPr/>
            </p14:nvContentPartPr>
            <p14:xfrm>
              <a:off x="4659781" y="3006741"/>
              <a:ext cx="71280" cy="83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1A4FAAF-9328-AA18-58F9-71FB9917E2E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650781" y="2997780"/>
                <a:ext cx="88920" cy="101084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D0C93DD-E934-C320-E453-5558F591CA87}"/>
              </a:ext>
            </a:extLst>
          </p:cNvPr>
          <p:cNvGrpSpPr/>
          <p:nvPr/>
        </p:nvGrpSpPr>
        <p:grpSpPr>
          <a:xfrm>
            <a:off x="6185101" y="3238221"/>
            <a:ext cx="127800" cy="115920"/>
            <a:chOff x="6185101" y="3238221"/>
            <a:chExt cx="12780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46A6229-E99D-A9CE-85EC-341DF247577A}"/>
                    </a:ext>
                  </a:extLst>
                </p14:cNvPr>
                <p14:cNvContentPartPr/>
                <p14:nvPr/>
              </p14:nvContentPartPr>
              <p14:xfrm>
                <a:off x="6185101" y="3238221"/>
                <a:ext cx="98280" cy="32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46A6229-E99D-A9CE-85EC-341DF247577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76101" y="3229221"/>
                  <a:ext cx="115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E5A2270-AA7E-20B3-A4C1-46D401B5E43F}"/>
                    </a:ext>
                  </a:extLst>
                </p14:cNvPr>
                <p14:cNvContentPartPr/>
                <p14:nvPr/>
              </p14:nvContentPartPr>
              <p14:xfrm>
                <a:off x="6220021" y="3345141"/>
                <a:ext cx="92880" cy="9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E5A2270-AA7E-20B3-A4C1-46D401B5E4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211021" y="3336141"/>
                  <a:ext cx="110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2DD7428-6A7D-AF35-18D3-CB2B97396A1D}"/>
              </a:ext>
            </a:extLst>
          </p:cNvPr>
          <p:cNvGrpSpPr/>
          <p:nvPr/>
        </p:nvGrpSpPr>
        <p:grpSpPr>
          <a:xfrm>
            <a:off x="6167821" y="3542781"/>
            <a:ext cx="1017360" cy="737640"/>
            <a:chOff x="6167821" y="3542781"/>
            <a:chExt cx="1017360" cy="73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5135CAF-B675-3216-FA98-6307F852143F}"/>
                    </a:ext>
                  </a:extLst>
                </p14:cNvPr>
                <p14:cNvContentPartPr/>
                <p14:nvPr/>
              </p14:nvContentPartPr>
              <p14:xfrm>
                <a:off x="6969901" y="3964701"/>
                <a:ext cx="215280" cy="315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5135CAF-B675-3216-FA98-6307F852143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60901" y="3955711"/>
                  <a:ext cx="232920" cy="333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2DCD81F-0146-218E-6758-F9DDF9CAF585}"/>
                    </a:ext>
                  </a:extLst>
                </p14:cNvPr>
                <p14:cNvContentPartPr/>
                <p14:nvPr/>
              </p14:nvContentPartPr>
              <p14:xfrm>
                <a:off x="6420901" y="3552141"/>
                <a:ext cx="379080" cy="280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2DCD81F-0146-218E-6758-F9DDF9CAF5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11901" y="3543129"/>
                  <a:ext cx="396720" cy="29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B2B14A9-6D76-3D1F-783B-18461B00F144}"/>
                    </a:ext>
                  </a:extLst>
                </p14:cNvPr>
                <p14:cNvContentPartPr/>
                <p14:nvPr/>
              </p14:nvContentPartPr>
              <p14:xfrm>
                <a:off x="6186181" y="3542781"/>
                <a:ext cx="127440" cy="23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B2B14A9-6D76-3D1F-783B-18461B00F14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77181" y="3533640"/>
                  <a:ext cx="145080" cy="41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3578227-0DCA-EA3E-03FA-829ED2C982F6}"/>
                    </a:ext>
                  </a:extLst>
                </p14:cNvPr>
                <p14:cNvContentPartPr/>
                <p14:nvPr/>
              </p14:nvContentPartPr>
              <p14:xfrm>
                <a:off x="6167821" y="3741861"/>
                <a:ext cx="190440" cy="180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3578227-0DCA-EA3E-03FA-829ED2C982F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58821" y="3732861"/>
                  <a:ext cx="208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4F1A6F0-32EC-5F0B-6221-4A44E6612A53}"/>
                    </a:ext>
                  </a:extLst>
                </p14:cNvPr>
                <p14:cNvContentPartPr/>
                <p14:nvPr/>
              </p14:nvContentPartPr>
              <p14:xfrm>
                <a:off x="6345301" y="3701541"/>
                <a:ext cx="133920" cy="232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4F1A6F0-32EC-5F0B-6221-4A44E6612A5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36301" y="3692541"/>
                  <a:ext cx="15156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3EF379C-9F96-4148-153E-A0A753A96A14}"/>
              </a:ext>
            </a:extLst>
          </p:cNvPr>
          <p:cNvGrpSpPr/>
          <p:nvPr/>
        </p:nvGrpSpPr>
        <p:grpSpPr>
          <a:xfrm>
            <a:off x="6090421" y="1057341"/>
            <a:ext cx="1042560" cy="332640"/>
            <a:chOff x="6090421" y="1057341"/>
            <a:chExt cx="104256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6E6D63B-F862-3308-5044-A4B9ABF315B8}"/>
                    </a:ext>
                  </a:extLst>
                </p14:cNvPr>
                <p14:cNvContentPartPr/>
                <p14:nvPr/>
              </p14:nvContentPartPr>
              <p14:xfrm>
                <a:off x="6877021" y="1101981"/>
                <a:ext cx="255960" cy="189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6E6D63B-F862-3308-5044-A4B9ABF315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68021" y="1092981"/>
                  <a:ext cx="273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59846C6-73AE-24AF-1372-DD4DF22981B5}"/>
                    </a:ext>
                  </a:extLst>
                </p14:cNvPr>
                <p14:cNvContentPartPr/>
                <p14:nvPr/>
              </p14:nvContentPartPr>
              <p14:xfrm>
                <a:off x="6125701" y="1057341"/>
                <a:ext cx="759240" cy="147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59846C6-73AE-24AF-1372-DD4DF22981B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16701" y="1048341"/>
                  <a:ext cx="776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DFE6A22-7BCA-4760-2F2A-716FFA909963}"/>
                    </a:ext>
                  </a:extLst>
                </p14:cNvPr>
                <p14:cNvContentPartPr/>
                <p14:nvPr/>
              </p14:nvContentPartPr>
              <p14:xfrm>
                <a:off x="6090421" y="1209261"/>
                <a:ext cx="111600" cy="180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DFE6A22-7BCA-4760-2F2A-716FFA90996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81450" y="1200261"/>
                  <a:ext cx="129183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8C41CD90-53CC-3ACE-3115-5C9A4BAD3EB8}"/>
                  </a:ext>
                </a:extLst>
              </p14:cNvPr>
              <p14:cNvContentPartPr/>
              <p14:nvPr/>
            </p14:nvContentPartPr>
            <p14:xfrm>
              <a:off x="6556621" y="1590501"/>
              <a:ext cx="137520" cy="1314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8C41CD90-53CC-3ACE-3115-5C9A4BAD3EB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547621" y="1581501"/>
                <a:ext cx="15516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5260B25-CC2D-D3D7-CEF6-E7FDCA38554D}"/>
              </a:ext>
            </a:extLst>
          </p:cNvPr>
          <p:cNvGrpSpPr/>
          <p:nvPr/>
        </p:nvGrpSpPr>
        <p:grpSpPr>
          <a:xfrm>
            <a:off x="6524941" y="958341"/>
            <a:ext cx="113400" cy="449280"/>
            <a:chOff x="6524941" y="958341"/>
            <a:chExt cx="1134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D3B17CB-6274-8C5A-8567-0CFCE112D768}"/>
                    </a:ext>
                  </a:extLst>
                </p14:cNvPr>
                <p14:cNvContentPartPr/>
                <p14:nvPr/>
              </p14:nvContentPartPr>
              <p14:xfrm>
                <a:off x="6524941" y="1193421"/>
                <a:ext cx="113400" cy="214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D3B17CB-6274-8C5A-8567-0CFCE112D76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15941" y="1184421"/>
                  <a:ext cx="131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BFC6919-1113-6E91-B9F3-8D7D2CF673F2}"/>
                    </a:ext>
                  </a:extLst>
                </p14:cNvPr>
                <p14:cNvContentPartPr/>
                <p14:nvPr/>
              </p14:nvContentPartPr>
              <p14:xfrm>
                <a:off x="6552301" y="1129341"/>
                <a:ext cx="38520" cy="26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BFC6919-1113-6E91-B9F3-8D7D2CF673F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43301" y="1120341"/>
                  <a:ext cx="56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AADEDA7-D06E-ED64-93F5-C767BF69669D}"/>
                    </a:ext>
                  </a:extLst>
                </p14:cNvPr>
                <p14:cNvContentPartPr/>
                <p14:nvPr/>
              </p14:nvContentPartPr>
              <p14:xfrm>
                <a:off x="6529621" y="958341"/>
                <a:ext cx="47880" cy="127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AADEDA7-D06E-ED64-93F5-C767BF69669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20621" y="949341"/>
                  <a:ext cx="6552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8FBFDC1D-1D65-8B0C-5BFC-D835A8513012}"/>
                  </a:ext>
                </a:extLst>
              </p14:cNvPr>
              <p14:cNvContentPartPr/>
              <p14:nvPr/>
            </p14:nvContentPartPr>
            <p14:xfrm>
              <a:off x="6633661" y="765741"/>
              <a:ext cx="127440" cy="975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8FBFDC1D-1D65-8B0C-5BFC-D835A851301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624686" y="756741"/>
                <a:ext cx="14503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21F1092-9D88-514D-26AA-658268E268FF}"/>
                  </a:ext>
                </a:extLst>
              </p14:cNvPr>
              <p14:cNvContentPartPr/>
              <p14:nvPr/>
            </p14:nvContentPartPr>
            <p14:xfrm>
              <a:off x="7019221" y="2747901"/>
              <a:ext cx="117000" cy="63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21F1092-9D88-514D-26AA-658268E268F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010221" y="2738850"/>
                <a:ext cx="134640" cy="8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DAE80BC-7929-D0DE-4B06-A1E84CB60D21}"/>
                  </a:ext>
                </a:extLst>
              </p14:cNvPr>
              <p14:cNvContentPartPr/>
              <p14:nvPr/>
            </p14:nvContentPartPr>
            <p14:xfrm>
              <a:off x="7049821" y="2585541"/>
              <a:ext cx="73800" cy="370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DAE80BC-7929-D0DE-4B06-A1E84CB60D2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040821" y="2576453"/>
                <a:ext cx="91440" cy="54893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C28CF58-E4AC-7B54-C34F-B664B630A0C3}"/>
              </a:ext>
            </a:extLst>
          </p:cNvPr>
          <p:cNvGrpSpPr/>
          <p:nvPr/>
        </p:nvGrpSpPr>
        <p:grpSpPr>
          <a:xfrm>
            <a:off x="7003021" y="2036541"/>
            <a:ext cx="444240" cy="433800"/>
            <a:chOff x="7003021" y="2036541"/>
            <a:chExt cx="4442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CC49FED-4986-E288-CF61-2658C314D668}"/>
                    </a:ext>
                  </a:extLst>
                </p14:cNvPr>
                <p14:cNvContentPartPr/>
                <p14:nvPr/>
              </p14:nvContentPartPr>
              <p14:xfrm>
                <a:off x="7003021" y="2395101"/>
                <a:ext cx="100440" cy="75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CC49FED-4986-E288-CF61-2658C314D6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94021" y="2386101"/>
                  <a:ext cx="118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F9FA8CB-7D7F-7FEF-81DF-68128015B641}"/>
                    </a:ext>
                  </a:extLst>
                </p14:cNvPr>
                <p14:cNvContentPartPr/>
                <p14:nvPr/>
              </p14:nvContentPartPr>
              <p14:xfrm>
                <a:off x="7043341" y="2106021"/>
                <a:ext cx="228960" cy="212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F9FA8CB-7D7F-7FEF-81DF-68128015B64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34341" y="2097006"/>
                  <a:ext cx="24660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2B5C93B-255B-7739-BB11-AECD6EBD7BED}"/>
                    </a:ext>
                  </a:extLst>
                </p14:cNvPr>
                <p14:cNvContentPartPr/>
                <p14:nvPr/>
              </p14:nvContentPartPr>
              <p14:xfrm>
                <a:off x="7361581" y="2036541"/>
                <a:ext cx="57240" cy="220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2B5C93B-255B-7739-BB11-AECD6EBD7BE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52581" y="2027541"/>
                  <a:ext cx="74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9B20E31-F028-B5D2-8844-468FC267F984}"/>
                    </a:ext>
                  </a:extLst>
                </p14:cNvPr>
                <p14:cNvContentPartPr/>
                <p14:nvPr/>
              </p14:nvContentPartPr>
              <p14:xfrm>
                <a:off x="7323421" y="2109621"/>
                <a:ext cx="123840" cy="27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9B20E31-F028-B5D2-8844-468FC267F98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14421" y="2100501"/>
                  <a:ext cx="141480" cy="452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01BAF6B-7085-35B7-6078-2A33EC05D576}"/>
                  </a:ext>
                </a:extLst>
              </p14:cNvPr>
              <p14:cNvContentPartPr/>
              <p14:nvPr/>
            </p14:nvContentPartPr>
            <p14:xfrm>
              <a:off x="5340901" y="2442621"/>
              <a:ext cx="174960" cy="3888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01BAF6B-7085-35B7-6078-2A33EC05D57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331901" y="2433621"/>
                <a:ext cx="192600" cy="40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5097788-9BC8-607B-7FEF-05D3DE746900}"/>
              </a:ext>
            </a:extLst>
          </p:cNvPr>
          <p:cNvGrpSpPr/>
          <p:nvPr/>
        </p:nvGrpSpPr>
        <p:grpSpPr>
          <a:xfrm>
            <a:off x="5396341" y="2076141"/>
            <a:ext cx="294480" cy="278280"/>
            <a:chOff x="5396341" y="2076141"/>
            <a:chExt cx="29448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820DC66-EA9E-1393-5479-D25037656620}"/>
                    </a:ext>
                  </a:extLst>
                </p14:cNvPr>
                <p14:cNvContentPartPr/>
                <p14:nvPr/>
              </p14:nvContentPartPr>
              <p14:xfrm>
                <a:off x="5396341" y="2163981"/>
                <a:ext cx="90360" cy="19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820DC66-EA9E-1393-5479-D2503765662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87341" y="2154981"/>
                  <a:ext cx="108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E479586-91B2-4721-11EE-3EA8AB571E4E}"/>
                    </a:ext>
                  </a:extLst>
                </p14:cNvPr>
                <p14:cNvContentPartPr/>
                <p14:nvPr/>
              </p14:nvContentPartPr>
              <p14:xfrm>
                <a:off x="5551141" y="2124021"/>
                <a:ext cx="43200" cy="205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E479586-91B2-4721-11EE-3EA8AB571E4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42141" y="2115021"/>
                  <a:ext cx="60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8A01893-8EBD-7214-DEF0-3950CEF3CE40}"/>
                    </a:ext>
                  </a:extLst>
                </p14:cNvPr>
                <p14:cNvContentPartPr/>
                <p14:nvPr/>
              </p14:nvContentPartPr>
              <p14:xfrm>
                <a:off x="5594341" y="2076141"/>
                <a:ext cx="96480" cy="219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8A01893-8EBD-7214-DEF0-3950CEF3CE4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85341" y="2067141"/>
                  <a:ext cx="114120" cy="23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317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3720-89B5-0660-34A8-12A26A32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Carbohydrates: “D-” vs “L-”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08CFCA0-1446-4E8B-F336-025AD5B939AA}"/>
              </a:ext>
            </a:extLst>
          </p:cNvPr>
          <p:cNvGrpSpPr/>
          <p:nvPr/>
        </p:nvGrpSpPr>
        <p:grpSpPr>
          <a:xfrm>
            <a:off x="2061374" y="2010471"/>
            <a:ext cx="1020796" cy="1116471"/>
            <a:chOff x="2061374" y="2010471"/>
            <a:chExt cx="1020796" cy="11164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06F434-B380-2977-0C22-47E9BBD4B307}"/>
                    </a:ext>
                  </a:extLst>
                </p14:cNvPr>
                <p14:cNvContentPartPr/>
                <p14:nvPr/>
              </p14:nvContentPartPr>
              <p14:xfrm>
                <a:off x="2439269" y="2010471"/>
                <a:ext cx="156921" cy="1116471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06F434-B380-2977-0C22-47E9BBD4B3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30271" y="2001470"/>
                  <a:ext cx="174557" cy="1134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C61A410-14F1-22CC-2C8D-9AF0690E01EE}"/>
                    </a:ext>
                  </a:extLst>
                </p14:cNvPr>
                <p14:cNvContentPartPr/>
                <p14:nvPr/>
              </p14:nvContentPartPr>
              <p14:xfrm>
                <a:off x="2061374" y="2591724"/>
                <a:ext cx="1020796" cy="3763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C61A410-14F1-22CC-2C8D-9AF0690E01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52375" y="2582678"/>
                  <a:ext cx="1038433" cy="5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BCF91F9-AC81-F48C-3030-E87439EBFFE0}"/>
                  </a:ext>
                </a:extLst>
              </p14:cNvPr>
              <p14:cNvContentPartPr/>
              <p14:nvPr/>
            </p14:nvContentPartPr>
            <p14:xfrm>
              <a:off x="2428461" y="1755873"/>
              <a:ext cx="306239" cy="275416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BCF91F9-AC81-F48C-3030-E87439EBFF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9454" y="1746872"/>
                <a:ext cx="323893" cy="293057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FF46D49-2892-73E4-DA0B-CDC75A1491C3}"/>
              </a:ext>
            </a:extLst>
          </p:cNvPr>
          <p:cNvGrpSpPr/>
          <p:nvPr/>
        </p:nvGrpSpPr>
        <p:grpSpPr>
          <a:xfrm>
            <a:off x="1912460" y="1486463"/>
            <a:ext cx="1188126" cy="599667"/>
            <a:chOff x="1912460" y="1486463"/>
            <a:chExt cx="1188126" cy="5996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6216744-AE1B-F4ED-65F3-6A99B9E14E31}"/>
                    </a:ext>
                  </a:extLst>
                </p14:cNvPr>
                <p14:cNvContentPartPr/>
                <p14:nvPr/>
              </p14:nvContentPartPr>
              <p14:xfrm>
                <a:off x="2148244" y="1955228"/>
                <a:ext cx="345468" cy="130902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6216744-AE1B-F4ED-65F3-6A99B9E14E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9238" y="1946213"/>
                  <a:ext cx="363120" cy="148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BC6DB5-BF78-14B6-4FD9-F6C065DD2C5D}"/>
                    </a:ext>
                  </a:extLst>
                </p14:cNvPr>
                <p14:cNvContentPartPr/>
                <p14:nvPr/>
              </p14:nvContentPartPr>
              <p14:xfrm>
                <a:off x="2215094" y="1866359"/>
                <a:ext cx="325854" cy="114891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BC6DB5-BF78-14B6-4FD9-F6C065DD2C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6093" y="1857355"/>
                  <a:ext cx="343497" cy="132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71E7FA-66AE-0EF0-9269-BE9E66A58EA3}"/>
                    </a:ext>
                  </a:extLst>
                </p14:cNvPr>
                <p14:cNvContentPartPr/>
                <p14:nvPr/>
              </p14:nvContentPartPr>
              <p14:xfrm>
                <a:off x="1912460" y="1701832"/>
                <a:ext cx="182942" cy="168931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71E7FA-66AE-0EF0-9269-BE9E66A58E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3457" y="1692846"/>
                  <a:ext cx="200588" cy="186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AD5427C-8C16-ED25-096D-E1723BAA69DE}"/>
                    </a:ext>
                  </a:extLst>
                </p14:cNvPr>
                <p14:cNvContentPartPr/>
                <p14:nvPr/>
              </p14:nvContentPartPr>
              <p14:xfrm>
                <a:off x="2769929" y="1581338"/>
                <a:ext cx="174536" cy="214167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AD5427C-8C16-ED25-096D-E1723BAA69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60932" y="1572354"/>
                  <a:ext cx="192170" cy="23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8324CCD-0F54-FD0A-534B-730099FBDDD5}"/>
                    </a:ext>
                  </a:extLst>
                </p14:cNvPr>
                <p14:cNvContentPartPr/>
                <p14:nvPr/>
              </p14:nvContentPartPr>
              <p14:xfrm>
                <a:off x="2890822" y="1486463"/>
                <a:ext cx="209764" cy="245793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8324CCD-0F54-FD0A-534B-730099FBDD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1827" y="1477479"/>
                  <a:ext cx="227394" cy="263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95E99C-37A8-A664-E6AA-76866A624254}"/>
                    </a:ext>
                  </a:extLst>
                </p14:cNvPr>
                <p14:cNvContentPartPr/>
                <p14:nvPr/>
              </p14:nvContentPartPr>
              <p14:xfrm>
                <a:off x="2868004" y="1629375"/>
                <a:ext cx="129300" cy="49639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95E99C-37A8-A664-E6AA-76866A6242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59000" y="1620317"/>
                  <a:ext cx="146948" cy="673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2F68D92-620A-2C34-5E27-63BA4FE41A37}"/>
              </a:ext>
            </a:extLst>
          </p:cNvPr>
          <p:cNvGrpSpPr/>
          <p:nvPr/>
        </p:nvGrpSpPr>
        <p:grpSpPr>
          <a:xfrm>
            <a:off x="6853774" y="2071120"/>
            <a:ext cx="1020796" cy="1116471"/>
            <a:chOff x="2543978" y="2016580"/>
            <a:chExt cx="1020796" cy="11164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E8284E5-8F6B-C7F5-AAE7-0E3980675A57}"/>
                    </a:ext>
                  </a:extLst>
                </p14:cNvPr>
                <p14:cNvContentPartPr/>
                <p14:nvPr/>
              </p14:nvContentPartPr>
              <p14:xfrm>
                <a:off x="2921873" y="2016580"/>
                <a:ext cx="156921" cy="1116471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E8284E5-8F6B-C7F5-AAE7-0E3980675A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12875" y="2007579"/>
                  <a:ext cx="174557" cy="1134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191FBAD-089F-355C-A0A2-0DC99716EF36}"/>
                    </a:ext>
                  </a:extLst>
                </p14:cNvPr>
                <p14:cNvContentPartPr/>
                <p14:nvPr/>
              </p14:nvContentPartPr>
              <p14:xfrm>
                <a:off x="2543978" y="2597832"/>
                <a:ext cx="1020796" cy="3763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191FBAD-089F-355C-A0A2-0DC99716EF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4979" y="2588786"/>
                  <a:ext cx="1038433" cy="5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0E7990A-2B46-EC7B-630E-96FE8795B7FF}"/>
                  </a:ext>
                </a:extLst>
              </p14:cNvPr>
              <p14:cNvContentPartPr/>
              <p14:nvPr/>
            </p14:nvContentPartPr>
            <p14:xfrm>
              <a:off x="7220860" y="1816520"/>
              <a:ext cx="306239" cy="275416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0E7990A-2B46-EC7B-630E-96FE8795B7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1853" y="1807519"/>
                <a:ext cx="323893" cy="293057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C402AD16-BC76-B2A7-054B-E7C20399D78D}"/>
              </a:ext>
            </a:extLst>
          </p:cNvPr>
          <p:cNvGrpSpPr/>
          <p:nvPr/>
        </p:nvGrpSpPr>
        <p:grpSpPr>
          <a:xfrm>
            <a:off x="6704858" y="1547110"/>
            <a:ext cx="1188126" cy="599668"/>
            <a:chOff x="2395062" y="1492570"/>
            <a:chExt cx="1188126" cy="5996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FCD756-860E-4717-1EED-B8C82FE16462}"/>
                    </a:ext>
                  </a:extLst>
                </p14:cNvPr>
                <p14:cNvContentPartPr/>
                <p14:nvPr/>
              </p14:nvContentPartPr>
              <p14:xfrm>
                <a:off x="2630845" y="1961336"/>
                <a:ext cx="345468" cy="130902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FCD756-860E-4717-1EED-B8C82FE164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1839" y="1952321"/>
                  <a:ext cx="363120" cy="148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5556681-0CE5-79D2-4E73-8DA5E9D802F1}"/>
                    </a:ext>
                  </a:extLst>
                </p14:cNvPr>
                <p14:cNvContentPartPr/>
                <p14:nvPr/>
              </p14:nvContentPartPr>
              <p14:xfrm>
                <a:off x="2697697" y="1872466"/>
                <a:ext cx="325854" cy="114891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556681-0CE5-79D2-4E73-8DA5E9D802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88696" y="1863462"/>
                  <a:ext cx="343497" cy="132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F07386-C4B4-5CAF-7F45-158BD928F453}"/>
                    </a:ext>
                  </a:extLst>
                </p14:cNvPr>
                <p14:cNvContentPartPr/>
                <p14:nvPr/>
              </p14:nvContentPartPr>
              <p14:xfrm>
                <a:off x="2395062" y="1707938"/>
                <a:ext cx="182942" cy="168931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F07386-C4B4-5CAF-7F45-158BD928F4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86059" y="1698952"/>
                  <a:ext cx="200588" cy="186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968B08-2C88-4162-F3AC-AA04D853858D}"/>
                    </a:ext>
                  </a:extLst>
                </p14:cNvPr>
                <p14:cNvContentPartPr/>
                <p14:nvPr/>
              </p14:nvContentPartPr>
              <p14:xfrm>
                <a:off x="3252531" y="1587445"/>
                <a:ext cx="174536" cy="214167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968B08-2C88-4162-F3AC-AA04D85385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43534" y="1578461"/>
                  <a:ext cx="192170" cy="23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AE04F47-A62B-6DC5-98F4-CA09A22FCAC4}"/>
                    </a:ext>
                  </a:extLst>
                </p14:cNvPr>
                <p14:cNvContentPartPr/>
                <p14:nvPr/>
              </p14:nvContentPartPr>
              <p14:xfrm>
                <a:off x="3373424" y="1492570"/>
                <a:ext cx="209764" cy="245793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AE04F47-A62B-6DC5-98F4-CA09A22FCA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64429" y="1483586"/>
                  <a:ext cx="227394" cy="263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492886D-24E9-2AB5-6A36-4E4F006B3186}"/>
                    </a:ext>
                  </a:extLst>
                </p14:cNvPr>
                <p14:cNvContentPartPr/>
                <p14:nvPr/>
              </p14:nvContentPartPr>
              <p14:xfrm>
                <a:off x="3350607" y="1635481"/>
                <a:ext cx="129300" cy="49639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492886D-24E9-2AB5-6A36-4E4F006B31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1603" y="1626423"/>
                  <a:ext cx="146948" cy="673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2FE3711-D71F-C67E-8E9F-9C569697EAC2}"/>
              </a:ext>
            </a:extLst>
          </p:cNvPr>
          <p:cNvGrpSpPr/>
          <p:nvPr/>
        </p:nvGrpSpPr>
        <p:grpSpPr>
          <a:xfrm>
            <a:off x="6247841" y="2575154"/>
            <a:ext cx="467963" cy="291827"/>
            <a:chOff x="6247841" y="2575154"/>
            <a:chExt cx="467963" cy="2918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5229FB8-618C-06B5-4461-6A02F2FF9422}"/>
                    </a:ext>
                  </a:extLst>
                </p14:cNvPr>
                <p14:cNvContentPartPr/>
                <p14:nvPr/>
              </p14:nvContentPartPr>
              <p14:xfrm>
                <a:off x="6533261" y="2635202"/>
                <a:ext cx="182543" cy="177738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5229FB8-618C-06B5-4461-6A02F2FF94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24278" y="2626207"/>
                  <a:ext cx="200150" cy="195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BE8D49-F88E-C8E7-38C7-C2255A8909C9}"/>
                    </a:ext>
                  </a:extLst>
                </p14:cNvPr>
                <p14:cNvContentPartPr/>
                <p14:nvPr/>
              </p14:nvContentPartPr>
              <p14:xfrm>
                <a:off x="6247841" y="2637203"/>
                <a:ext cx="20416" cy="220572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BE8D49-F88E-C8E7-38C7-C2255A8909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38727" y="2628193"/>
                  <a:ext cx="38280" cy="238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A1211F-6E62-83E6-6F88-8F1405EAE333}"/>
                    </a:ext>
                  </a:extLst>
                </p14:cNvPr>
                <p14:cNvContentPartPr/>
                <p14:nvPr/>
              </p14:nvContentPartPr>
              <p14:xfrm>
                <a:off x="6365131" y="2575154"/>
                <a:ext cx="28022" cy="291827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A1211F-6E62-83E6-6F88-8F1405EAE3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55913" y="2566158"/>
                  <a:ext cx="46089" cy="309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64EC191-9D65-FD8D-974F-8856CC7DFF86}"/>
                    </a:ext>
                  </a:extLst>
                </p14:cNvPr>
                <p14:cNvContentPartPr/>
                <p14:nvPr/>
              </p14:nvContentPartPr>
              <p14:xfrm>
                <a:off x="6253044" y="2731277"/>
                <a:ext cx="174135" cy="17614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64EC191-9D65-FD8D-974F-8856CC7DFF8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44049" y="2722290"/>
                  <a:ext cx="191764" cy="352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8844BB8-01EA-C5AA-B11A-B81DB29C6A6D}"/>
              </a:ext>
            </a:extLst>
          </p:cNvPr>
          <p:cNvGrpSpPr/>
          <p:nvPr/>
        </p:nvGrpSpPr>
        <p:grpSpPr>
          <a:xfrm>
            <a:off x="3259508" y="2416231"/>
            <a:ext cx="445148" cy="283821"/>
            <a:chOff x="3259508" y="2416231"/>
            <a:chExt cx="445148" cy="2838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62DE5C9-97DA-61C7-DD4D-BDD1C59B4444}"/>
                    </a:ext>
                  </a:extLst>
                </p14:cNvPr>
                <p14:cNvContentPartPr/>
                <p14:nvPr/>
              </p14:nvContentPartPr>
              <p14:xfrm>
                <a:off x="3259508" y="2484285"/>
                <a:ext cx="160526" cy="176938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62DE5C9-97DA-61C7-DD4D-BDD1C59B44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50510" y="2475312"/>
                  <a:ext cx="178162" cy="194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0FF0CEB-88DD-5E1B-3C44-641497E42CB7}"/>
                    </a:ext>
                  </a:extLst>
                </p14:cNvPr>
                <p14:cNvContentPartPr/>
                <p14:nvPr/>
              </p14:nvContentPartPr>
              <p14:xfrm>
                <a:off x="3503300" y="2482683"/>
                <a:ext cx="59646" cy="217369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0FF0CEB-88DD-5E1B-3C44-641497E42C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94208" y="2473686"/>
                  <a:ext cx="77467" cy="235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41CB5E3-4010-042E-B487-00E6E5A63E57}"/>
                    </a:ext>
                  </a:extLst>
                </p14:cNvPr>
                <p14:cNvContentPartPr/>
                <p14:nvPr/>
              </p14:nvContentPartPr>
              <p14:xfrm>
                <a:off x="3580560" y="2416231"/>
                <a:ext cx="124096" cy="272612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41CB5E3-4010-042E-B487-00E6E5A63E5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71568" y="2407228"/>
                  <a:ext cx="141721" cy="2902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E7B5DB4-2B1C-0E16-7ACE-4C75909F71C4}"/>
              </a:ext>
            </a:extLst>
          </p:cNvPr>
          <p:cNvGrpSpPr/>
          <p:nvPr/>
        </p:nvGrpSpPr>
        <p:grpSpPr>
          <a:xfrm>
            <a:off x="1768747" y="2491890"/>
            <a:ext cx="157324" cy="331059"/>
            <a:chOff x="1768747" y="2491890"/>
            <a:chExt cx="157324" cy="3310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ED9DAB6-EFB8-D3B0-19F4-382EDC093FDB}"/>
                    </a:ext>
                  </a:extLst>
                </p14:cNvPr>
                <p14:cNvContentPartPr/>
                <p14:nvPr/>
              </p14:nvContentPartPr>
              <p14:xfrm>
                <a:off x="1768747" y="2531521"/>
                <a:ext cx="31223" cy="291428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ED9DAB6-EFB8-D3B0-19F4-382EDC093F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59671" y="2522537"/>
                  <a:ext cx="49013" cy="309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31B9F0F-A964-F912-BD5E-0B59BCBD1040}"/>
                    </a:ext>
                  </a:extLst>
                </p14:cNvPr>
                <p14:cNvContentPartPr/>
                <p14:nvPr/>
              </p14:nvContentPartPr>
              <p14:xfrm>
                <a:off x="1888441" y="2491890"/>
                <a:ext cx="37630" cy="321051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31B9F0F-A964-F912-BD5E-0B59BCBD10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79481" y="2482882"/>
                  <a:ext cx="55191" cy="338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1B095F-BD3C-73D8-0EDE-FB050244D4B6}"/>
                    </a:ext>
                  </a:extLst>
                </p14:cNvPr>
                <p14:cNvContentPartPr/>
                <p14:nvPr/>
              </p14:nvContentPartPr>
              <p14:xfrm>
                <a:off x="1787961" y="2653615"/>
                <a:ext cx="100079" cy="29224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1B095F-BD3C-73D8-0EDE-FB050244D4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78993" y="2644595"/>
                  <a:ext cx="117656" cy="469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0E1CBF1-B202-F71B-B08C-3CA96F3934FD}"/>
              </a:ext>
            </a:extLst>
          </p:cNvPr>
          <p:cNvGrpSpPr/>
          <p:nvPr/>
        </p:nvGrpSpPr>
        <p:grpSpPr>
          <a:xfrm>
            <a:off x="8037634" y="2509903"/>
            <a:ext cx="168533" cy="338666"/>
            <a:chOff x="8037634" y="2509903"/>
            <a:chExt cx="168533" cy="3386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C40416-C519-5FFC-4EC3-76F78E245703}"/>
                    </a:ext>
                  </a:extLst>
                </p14:cNvPr>
                <p14:cNvContentPartPr/>
                <p14:nvPr/>
              </p14:nvContentPartPr>
              <p14:xfrm>
                <a:off x="8037634" y="2540729"/>
                <a:ext cx="17213" cy="307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C40416-C519-5FFC-4EC3-76F78E24570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28669" y="2531728"/>
                  <a:ext cx="34785" cy="32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F1148D-CD89-50C0-75BB-ACB7B3D3D70A}"/>
                    </a:ext>
                  </a:extLst>
                </p14:cNvPr>
                <p14:cNvContentPartPr/>
                <p14:nvPr/>
              </p14:nvContentPartPr>
              <p14:xfrm>
                <a:off x="8147320" y="2509903"/>
                <a:ext cx="49239" cy="289826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F1148D-CD89-50C0-75BB-ACB7B3D3D7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38335" y="2500891"/>
                  <a:ext cx="66850" cy="307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85BA49C-9E51-F8D9-48CA-C10FFE1287AE}"/>
                    </a:ext>
                  </a:extLst>
                </p14:cNvPr>
                <p14:cNvContentPartPr/>
                <p14:nvPr/>
              </p14:nvContentPartPr>
              <p14:xfrm>
                <a:off x="8068059" y="2691645"/>
                <a:ext cx="138108" cy="26822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85BA49C-9E51-F8D9-48CA-C10FFE1287A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59044" y="2682704"/>
                  <a:ext cx="155777" cy="443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A97CC8A-D469-F176-C918-28795E0A5FEA}"/>
              </a:ext>
            </a:extLst>
          </p:cNvPr>
          <p:cNvGrpSpPr/>
          <p:nvPr/>
        </p:nvGrpSpPr>
        <p:grpSpPr>
          <a:xfrm>
            <a:off x="2604720" y="3230625"/>
            <a:ext cx="1144196" cy="289669"/>
            <a:chOff x="2604720" y="3230625"/>
            <a:chExt cx="1144196" cy="2896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59C4E7D-5CD3-DD09-DF17-F0F9DC52E809}"/>
                    </a:ext>
                  </a:extLst>
                </p14:cNvPr>
                <p14:cNvContentPartPr/>
                <p14:nvPr/>
              </p14:nvContentPartPr>
              <p14:xfrm>
                <a:off x="2604720" y="3281318"/>
                <a:ext cx="179686" cy="180591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59C4E7D-5CD3-DD09-DF17-F0F9DC52E80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95718" y="3272306"/>
                  <a:ext cx="197331" cy="198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532E15-36D0-574D-D56B-6A73869A6900}"/>
                    </a:ext>
                  </a:extLst>
                </p14:cNvPr>
                <p14:cNvContentPartPr/>
                <p14:nvPr/>
              </p14:nvContentPartPr>
              <p14:xfrm>
                <a:off x="2901631" y="3259141"/>
                <a:ext cx="27157" cy="192811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532E15-36D0-574D-D56B-6A73869A690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92698" y="3250165"/>
                  <a:ext cx="44666" cy="210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C7C331-9845-1F7B-2412-6E186C12D889}"/>
                    </a:ext>
                  </a:extLst>
                </p14:cNvPr>
                <p14:cNvContentPartPr/>
                <p14:nvPr/>
              </p14:nvContentPartPr>
              <p14:xfrm>
                <a:off x="2995773" y="3248731"/>
                <a:ext cx="30777" cy="20639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C7C331-9845-1F7B-2412-6E186C12D88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86613" y="3239726"/>
                  <a:ext cx="48730" cy="224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77575D-749D-4CE4-7103-9AAC49523CB6}"/>
                    </a:ext>
                  </a:extLst>
                </p14:cNvPr>
                <p14:cNvContentPartPr/>
                <p14:nvPr/>
              </p14:nvContentPartPr>
              <p14:xfrm>
                <a:off x="2946892" y="3367313"/>
                <a:ext cx="72870" cy="31683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77575D-749D-4CE4-7103-9AAC49523C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37873" y="3358312"/>
                  <a:ext cx="90546" cy="49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BF0DFD7-9323-8390-2D4E-38914B50E1E7}"/>
                    </a:ext>
                  </a:extLst>
                </p14:cNvPr>
                <p14:cNvContentPartPr/>
                <p14:nvPr/>
              </p14:nvContentPartPr>
              <p14:xfrm>
                <a:off x="3067287" y="3404880"/>
                <a:ext cx="204579" cy="115414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BF0DFD7-9323-8390-2D4E-38914B50E1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58298" y="3395863"/>
                  <a:ext cx="222197" cy="133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1F7E103-C382-F976-E856-02D931EE6CDF}"/>
                    </a:ext>
                  </a:extLst>
                </p14:cNvPr>
                <p14:cNvContentPartPr/>
                <p14:nvPr/>
              </p14:nvContentPartPr>
              <p14:xfrm>
                <a:off x="3329799" y="3276791"/>
                <a:ext cx="268398" cy="194169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1F7E103-C382-F976-E856-02D931EE6CD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20792" y="3267785"/>
                  <a:ext cx="286051" cy="211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5CA68BC-E705-3068-B6E9-DC7522F4E308}"/>
                    </a:ext>
                  </a:extLst>
                </p14:cNvPr>
                <p14:cNvContentPartPr/>
                <p14:nvPr/>
              </p14:nvContentPartPr>
              <p14:xfrm>
                <a:off x="3694601" y="3230625"/>
                <a:ext cx="45713" cy="217252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5CA68BC-E705-3068-B6E9-DC7522F4E30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85673" y="3221618"/>
                  <a:ext cx="63213" cy="234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2C4CB3F-BDE8-94A8-9F65-EAD999DFB897}"/>
                    </a:ext>
                  </a:extLst>
                </p14:cNvPr>
                <p14:cNvContentPartPr/>
                <p14:nvPr/>
              </p14:nvContentPartPr>
              <p14:xfrm>
                <a:off x="3628975" y="3382702"/>
                <a:ext cx="119941" cy="23082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2C4CB3F-BDE8-94A8-9F65-EAD999DFB8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19970" y="3373686"/>
                  <a:ext cx="137590" cy="407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F2EE8F2-283E-ABFE-AA11-F3F4667A1E41}"/>
              </a:ext>
            </a:extLst>
          </p:cNvPr>
          <p:cNvGrpSpPr/>
          <p:nvPr/>
        </p:nvGrpSpPr>
        <p:grpSpPr>
          <a:xfrm>
            <a:off x="7367977" y="3299421"/>
            <a:ext cx="1256895" cy="318638"/>
            <a:chOff x="7367977" y="3299421"/>
            <a:chExt cx="1256895" cy="3186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053FCF-6637-E7C5-0EE5-E87C296B9A97}"/>
                    </a:ext>
                  </a:extLst>
                </p14:cNvPr>
                <p14:cNvContentPartPr/>
                <p14:nvPr/>
              </p14:nvContentPartPr>
              <p14:xfrm>
                <a:off x="7367977" y="3371840"/>
                <a:ext cx="222683" cy="161128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053FCF-6637-E7C5-0EE5-E87C296B9A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58954" y="3362828"/>
                  <a:ext cx="240368" cy="178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A8BEDE4-2BBF-BCF8-E989-60654EEBC8E1}"/>
                    </a:ext>
                  </a:extLst>
                </p14:cNvPr>
                <p14:cNvContentPartPr/>
                <p14:nvPr/>
              </p14:nvContentPartPr>
              <p14:xfrm>
                <a:off x="7667603" y="3365050"/>
                <a:ext cx="31230" cy="150266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A8BEDE4-2BBF-BCF8-E989-60654EEBC8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58731" y="3356041"/>
                  <a:ext cx="48619" cy="167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ADE31C3-DEFB-5102-1C34-91CC3665E92D}"/>
                    </a:ext>
                  </a:extLst>
                </p14:cNvPr>
                <p14:cNvContentPartPr/>
                <p14:nvPr/>
              </p14:nvContentPartPr>
              <p14:xfrm>
                <a:off x="7734590" y="3365050"/>
                <a:ext cx="92785" cy="200507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ADE31C3-DEFB-5102-1C34-91CC3665E9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25564" y="3356051"/>
                  <a:ext cx="110476" cy="218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1E28757-1C0E-9B2D-E718-3C3FD4CE64EB}"/>
                    </a:ext>
                  </a:extLst>
                </p14:cNvPr>
                <p14:cNvContentPartPr/>
                <p14:nvPr/>
              </p14:nvContentPartPr>
              <p14:xfrm>
                <a:off x="7921518" y="3470056"/>
                <a:ext cx="216347" cy="148003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1E28757-1C0E-9B2D-E718-3C3FD4CE64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12533" y="3461053"/>
                  <a:ext cx="233957" cy="165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243701E-59BC-3BCD-80C4-3FAE479B1286}"/>
                    </a:ext>
                  </a:extLst>
                </p14:cNvPr>
                <p14:cNvContentPartPr/>
                <p14:nvPr/>
              </p14:nvContentPartPr>
              <p14:xfrm>
                <a:off x="8164117" y="3412122"/>
                <a:ext cx="148003" cy="150719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243701E-59BC-3BCD-80C4-3FAE479B12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55114" y="3403151"/>
                  <a:ext cx="165648" cy="168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2A25C26-9992-1A57-88C1-9F3854F5D667}"/>
                    </a:ext>
                  </a:extLst>
                </p14:cNvPr>
                <p14:cNvContentPartPr/>
                <p14:nvPr/>
              </p14:nvContentPartPr>
              <p14:xfrm>
                <a:off x="8412599" y="3322957"/>
                <a:ext cx="51145" cy="210916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2A25C26-9992-1A57-88C1-9F3854F5D6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03595" y="3313959"/>
                  <a:ext cx="68794" cy="228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833D3C-8674-1803-5DF9-6D617CABC98B}"/>
                    </a:ext>
                  </a:extLst>
                </p14:cNvPr>
                <p14:cNvContentPartPr/>
                <p14:nvPr/>
              </p14:nvContentPartPr>
              <p14:xfrm>
                <a:off x="8556980" y="3299421"/>
                <a:ext cx="67892" cy="233999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833D3C-8674-1803-5DF9-6D617CABC98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47904" y="3290421"/>
                  <a:ext cx="85682" cy="251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3F1EBA7-0563-44DA-DA6B-2D3379616FEA}"/>
                    </a:ext>
                  </a:extLst>
                </p14:cNvPr>
                <p14:cNvContentPartPr/>
                <p14:nvPr/>
              </p14:nvContentPartPr>
              <p14:xfrm>
                <a:off x="8470986" y="3432036"/>
                <a:ext cx="128541" cy="26703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3F1EBA7-0563-44DA-DA6B-2D3379616FE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61985" y="3423015"/>
                  <a:ext cx="146184" cy="443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BDE55F-1E20-A485-C1AF-E757E3FAEEE4}"/>
              </a:ext>
            </a:extLst>
          </p:cNvPr>
          <p:cNvGrpSpPr/>
          <p:nvPr/>
        </p:nvGrpSpPr>
        <p:grpSpPr>
          <a:xfrm>
            <a:off x="6755701" y="197301"/>
            <a:ext cx="1217880" cy="357840"/>
            <a:chOff x="6755701" y="197301"/>
            <a:chExt cx="121788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4610703-2B77-4F35-8A88-0FDED4DFFFDC}"/>
                    </a:ext>
                  </a:extLst>
                </p14:cNvPr>
                <p14:cNvContentPartPr/>
                <p14:nvPr/>
              </p14:nvContentPartPr>
              <p14:xfrm>
                <a:off x="6755701" y="295581"/>
                <a:ext cx="98640" cy="259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4610703-2B77-4F35-8A88-0FDED4DFFF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46668" y="286581"/>
                  <a:ext cx="116345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ABB649C-39B7-9E92-4756-CA6FCA11EF7B}"/>
                    </a:ext>
                  </a:extLst>
                </p14:cNvPr>
                <p14:cNvContentPartPr/>
                <p14:nvPr/>
              </p14:nvContentPartPr>
              <p14:xfrm>
                <a:off x="6931741" y="334821"/>
                <a:ext cx="208080" cy="133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ABB649C-39B7-9E92-4756-CA6FCA11EF7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22741" y="325797"/>
                  <a:ext cx="22572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C29733-6358-B5F7-8272-E5283ADE5AD6}"/>
                    </a:ext>
                  </a:extLst>
                </p14:cNvPr>
                <p14:cNvContentPartPr/>
                <p14:nvPr/>
              </p14:nvContentPartPr>
              <p14:xfrm>
                <a:off x="7183021" y="197301"/>
                <a:ext cx="105120" cy="24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C29733-6358-B5F7-8272-E5283ADE5A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74021" y="188301"/>
                  <a:ext cx="122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FEC2534-AB49-17A2-7DC8-27AD3C34B8BA}"/>
                    </a:ext>
                  </a:extLst>
                </p14:cNvPr>
                <p14:cNvContentPartPr/>
                <p14:nvPr/>
              </p14:nvContentPartPr>
              <p14:xfrm>
                <a:off x="7329181" y="344541"/>
                <a:ext cx="127440" cy="102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FEC2534-AB49-17A2-7DC8-27AD3C34B8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20181" y="335541"/>
                  <a:ext cx="145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EFA8099-460D-9CDA-E931-36C54128AEE2}"/>
                    </a:ext>
                  </a:extLst>
                </p14:cNvPr>
                <p14:cNvContentPartPr/>
                <p14:nvPr/>
              </p14:nvContentPartPr>
              <p14:xfrm>
                <a:off x="7527541" y="203061"/>
                <a:ext cx="83160" cy="241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EFA8099-460D-9CDA-E931-36C54128AE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18541" y="194048"/>
                  <a:ext cx="100800" cy="258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E049C6-9FF1-F5F9-C3BF-D102B08DA556}"/>
                    </a:ext>
                  </a:extLst>
                </p14:cNvPr>
                <p14:cNvContentPartPr/>
                <p14:nvPr/>
              </p14:nvContentPartPr>
              <p14:xfrm>
                <a:off x="7534021" y="308901"/>
                <a:ext cx="264240" cy="124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E049C6-9FF1-F5F9-C3BF-D102B08DA5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25021" y="299927"/>
                  <a:ext cx="281880" cy="142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AE4C99-D2DB-C6C6-6F19-842880E2A44D}"/>
                    </a:ext>
                  </a:extLst>
                </p14:cNvPr>
                <p14:cNvContentPartPr/>
                <p14:nvPr/>
              </p14:nvContentPartPr>
              <p14:xfrm>
                <a:off x="7875661" y="298821"/>
                <a:ext cx="97920" cy="19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AE4C99-D2DB-C6C6-6F19-842880E2A44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66661" y="289805"/>
                  <a:ext cx="115560" cy="2153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FC9277-BAC0-8E92-17B2-3396BE9311BD}"/>
              </a:ext>
            </a:extLst>
          </p:cNvPr>
          <p:cNvGrpSpPr/>
          <p:nvPr/>
        </p:nvGrpSpPr>
        <p:grpSpPr>
          <a:xfrm>
            <a:off x="8477221" y="180741"/>
            <a:ext cx="361080" cy="243360"/>
            <a:chOff x="8477221" y="180741"/>
            <a:chExt cx="36108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5CF7F4-E4FB-0E62-71A4-39850E08C376}"/>
                    </a:ext>
                  </a:extLst>
                </p14:cNvPr>
                <p14:cNvContentPartPr/>
                <p14:nvPr/>
              </p14:nvContentPartPr>
              <p14:xfrm>
                <a:off x="8477221" y="182181"/>
                <a:ext cx="18360" cy="37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5CF7F4-E4FB-0E62-71A4-39850E08C37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68221" y="173181"/>
                  <a:ext cx="36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BC3EB9-048F-DB74-A376-A3FDF4A4B4AA}"/>
                    </a:ext>
                  </a:extLst>
                </p14:cNvPr>
                <p14:cNvContentPartPr/>
                <p14:nvPr/>
              </p14:nvContentPartPr>
              <p14:xfrm>
                <a:off x="8561461" y="180741"/>
                <a:ext cx="32400" cy="68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BC3EB9-048F-DB74-A376-A3FDF4A4B4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52560" y="171694"/>
                  <a:ext cx="49846" cy="86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636D00-90F8-B4DD-0A65-9A8F8A8EEF1D}"/>
                    </a:ext>
                  </a:extLst>
                </p14:cNvPr>
                <p14:cNvContentPartPr/>
                <p14:nvPr/>
              </p14:nvContentPartPr>
              <p14:xfrm>
                <a:off x="8637421" y="205941"/>
                <a:ext cx="200880" cy="21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636D00-90F8-B4DD-0A65-9A8F8A8EEF1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28421" y="196941"/>
                  <a:ext cx="21852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577704-A5C5-B6F4-DBE7-6E358C4B532F}"/>
                  </a:ext>
                </a:extLst>
              </p14:cNvPr>
              <p14:cNvContentPartPr/>
              <p14:nvPr/>
            </p14:nvContentPartPr>
            <p14:xfrm>
              <a:off x="8978701" y="171381"/>
              <a:ext cx="65880" cy="63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577704-A5C5-B6F4-DBE7-6E358C4B532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969652" y="162381"/>
                <a:ext cx="83617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06D061-D406-F061-A63E-74F94CE1E180}"/>
                  </a:ext>
                </a:extLst>
              </p14:cNvPr>
              <p14:cNvContentPartPr/>
              <p14:nvPr/>
            </p14:nvContentPartPr>
            <p14:xfrm>
              <a:off x="9382981" y="234741"/>
              <a:ext cx="101520" cy="205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06D061-D406-F061-A63E-74F94CE1E18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373981" y="225725"/>
                <a:ext cx="119160" cy="222871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61C4DE4-C99E-35A9-DE9C-EB2BEF513DAC}"/>
              </a:ext>
            </a:extLst>
          </p:cNvPr>
          <p:cNvGrpSpPr/>
          <p:nvPr/>
        </p:nvGrpSpPr>
        <p:grpSpPr>
          <a:xfrm>
            <a:off x="9700141" y="143661"/>
            <a:ext cx="335520" cy="229320"/>
            <a:chOff x="9700141" y="143661"/>
            <a:chExt cx="33552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768B28-092D-5F18-9632-92C0574AA9A3}"/>
                    </a:ext>
                  </a:extLst>
                </p14:cNvPr>
                <p14:cNvContentPartPr/>
                <p14:nvPr/>
              </p14:nvContentPartPr>
              <p14:xfrm>
                <a:off x="9700141" y="155541"/>
                <a:ext cx="20520" cy="4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768B28-092D-5F18-9632-92C0574AA9A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91141" y="146541"/>
                  <a:ext cx="38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2F7A6F-29DE-76CB-A5C7-65F0CD787477}"/>
                    </a:ext>
                  </a:extLst>
                </p14:cNvPr>
                <p14:cNvContentPartPr/>
                <p14:nvPr/>
              </p14:nvContentPartPr>
              <p14:xfrm>
                <a:off x="9772861" y="143661"/>
                <a:ext cx="262800" cy="229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2F7A6F-29DE-76CB-A5C7-65F0CD78747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63861" y="134661"/>
                  <a:ext cx="28044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2CB4EAD-9129-2D45-E579-4CEC518D0968}"/>
                  </a:ext>
                </a:extLst>
              </p14:cNvPr>
              <p14:cNvContentPartPr/>
              <p14:nvPr/>
            </p14:nvContentPartPr>
            <p14:xfrm>
              <a:off x="10171021" y="109101"/>
              <a:ext cx="93960" cy="102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2CB4EAD-9129-2D45-E579-4CEC518D09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161986" y="100133"/>
                <a:ext cx="111668" cy="119818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12FC7F8-70F5-3E3E-0C9E-A25EBD70A26C}"/>
              </a:ext>
            </a:extLst>
          </p:cNvPr>
          <p:cNvGrpSpPr/>
          <p:nvPr/>
        </p:nvGrpSpPr>
        <p:grpSpPr>
          <a:xfrm>
            <a:off x="10610941" y="193701"/>
            <a:ext cx="1064520" cy="234000"/>
            <a:chOff x="10610941" y="193701"/>
            <a:chExt cx="10645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1E1EF8-0910-899F-8895-DEA94E687BA8}"/>
                    </a:ext>
                  </a:extLst>
                </p14:cNvPr>
                <p14:cNvContentPartPr/>
                <p14:nvPr/>
              </p14:nvContentPartPr>
              <p14:xfrm>
                <a:off x="10610941" y="303861"/>
                <a:ext cx="216000" cy="105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1E1EF8-0910-899F-8895-DEA94E687BA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01941" y="294892"/>
                  <a:ext cx="233640" cy="123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9ABD80-49CE-F2E9-8F06-9856D26863DB}"/>
                    </a:ext>
                  </a:extLst>
                </p14:cNvPr>
                <p14:cNvContentPartPr/>
                <p14:nvPr/>
              </p14:nvContentPartPr>
              <p14:xfrm>
                <a:off x="10891021" y="218181"/>
                <a:ext cx="40680" cy="198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9ABD80-49CE-F2E9-8F06-9856D26863D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82021" y="209181"/>
                  <a:ext cx="58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0583B3-64C4-C362-F149-85424D10EE9D}"/>
                    </a:ext>
                  </a:extLst>
                </p14:cNvPr>
                <p14:cNvContentPartPr/>
                <p14:nvPr/>
              </p14:nvContentPartPr>
              <p14:xfrm>
                <a:off x="10911901" y="297021"/>
                <a:ext cx="167040" cy="9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0583B3-64C4-C362-F149-85424D10EE9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02901" y="288021"/>
                  <a:ext cx="184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BB01A2-250C-6D81-4580-DDC98B8C6E33}"/>
                    </a:ext>
                  </a:extLst>
                </p14:cNvPr>
                <p14:cNvContentPartPr/>
                <p14:nvPr/>
              </p14:nvContentPartPr>
              <p14:xfrm>
                <a:off x="11201701" y="193701"/>
                <a:ext cx="22320" cy="234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BB01A2-250C-6D81-4580-DDC98B8C6E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92701" y="184701"/>
                  <a:ext cx="39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2E07770-5E29-63A1-7EE8-BA3E8EBB9A98}"/>
                    </a:ext>
                  </a:extLst>
                </p14:cNvPr>
                <p14:cNvContentPartPr/>
                <p14:nvPr/>
              </p14:nvContentPartPr>
              <p14:xfrm>
                <a:off x="11193061" y="296301"/>
                <a:ext cx="136800" cy="7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2E07770-5E29-63A1-7EE8-BA3E8EBB9A9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184061" y="287345"/>
                  <a:ext cx="154440" cy="91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A45E53-BB8F-91D4-5D76-10CC450E4119}"/>
                    </a:ext>
                  </a:extLst>
                </p14:cNvPr>
                <p14:cNvContentPartPr/>
                <p14:nvPr/>
              </p14:nvContentPartPr>
              <p14:xfrm>
                <a:off x="11393221" y="272181"/>
                <a:ext cx="90000" cy="9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A45E53-BB8F-91D4-5D76-10CC450E411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84221" y="263181"/>
                  <a:ext cx="107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C0B5DB5-1DC5-B0E6-BFF9-68DEDEDBD981}"/>
                    </a:ext>
                  </a:extLst>
                </p14:cNvPr>
                <p14:cNvContentPartPr/>
                <p14:nvPr/>
              </p14:nvContentPartPr>
              <p14:xfrm>
                <a:off x="11498341" y="275061"/>
                <a:ext cx="177120" cy="9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C0B5DB5-1DC5-B0E6-BFF9-68DEDEDBD98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89341" y="266061"/>
                  <a:ext cx="1947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6B05010-1CF3-859F-BA4D-C9E0CA2C6C0C}"/>
              </a:ext>
            </a:extLst>
          </p:cNvPr>
          <p:cNvGrpSpPr/>
          <p:nvPr/>
        </p:nvGrpSpPr>
        <p:grpSpPr>
          <a:xfrm>
            <a:off x="6745621" y="658101"/>
            <a:ext cx="620640" cy="255240"/>
            <a:chOff x="6745621" y="658101"/>
            <a:chExt cx="6206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628303E-6ED3-8E52-7467-5E976BB942BB}"/>
                    </a:ext>
                  </a:extLst>
                </p14:cNvPr>
                <p14:cNvContentPartPr/>
                <p14:nvPr/>
              </p14:nvContentPartPr>
              <p14:xfrm>
                <a:off x="6745621" y="754221"/>
                <a:ext cx="140040" cy="159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628303E-6ED3-8E52-7467-5E976BB942B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36621" y="745221"/>
                  <a:ext cx="157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4C84E4-8E1E-6FAB-9931-24809F8ED748}"/>
                    </a:ext>
                  </a:extLst>
                </p14:cNvPr>
                <p14:cNvContentPartPr/>
                <p14:nvPr/>
              </p14:nvContentPartPr>
              <p14:xfrm>
                <a:off x="6922021" y="819741"/>
                <a:ext cx="106560" cy="70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4C84E4-8E1E-6FAB-9931-24809F8ED74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12990" y="810741"/>
                  <a:ext cx="1242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34C4DFF-F1C5-B551-CDD6-5E498E53E322}"/>
                    </a:ext>
                  </a:extLst>
                </p14:cNvPr>
                <p14:cNvContentPartPr/>
                <p14:nvPr/>
              </p14:nvContentPartPr>
              <p14:xfrm>
                <a:off x="7082221" y="798141"/>
                <a:ext cx="168840" cy="87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34C4DFF-F1C5-B551-CDD6-5E498E53E32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73221" y="789141"/>
                  <a:ext cx="186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145762-53F4-BDF1-1C67-F5F2EB220FCD}"/>
                    </a:ext>
                  </a:extLst>
                </p14:cNvPr>
                <p14:cNvContentPartPr/>
                <p14:nvPr/>
              </p14:nvContentPartPr>
              <p14:xfrm>
                <a:off x="7276621" y="658101"/>
                <a:ext cx="89640" cy="219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145762-53F4-BDF1-1C67-F5F2EB220FC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67585" y="649101"/>
                  <a:ext cx="107351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8176C8F-1124-47C6-641C-67E2E423D974}"/>
                  </a:ext>
                </a:extLst>
              </p14:cNvPr>
              <p14:cNvContentPartPr/>
              <p14:nvPr/>
            </p14:nvContentPartPr>
            <p14:xfrm>
              <a:off x="7592341" y="771501"/>
              <a:ext cx="278280" cy="125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8176C8F-1124-47C6-641C-67E2E423D97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583341" y="762501"/>
                <a:ext cx="29592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916153D-DA2B-27E7-61EA-0183B7259FA4}"/>
              </a:ext>
            </a:extLst>
          </p:cNvPr>
          <p:cNvGrpSpPr/>
          <p:nvPr/>
        </p:nvGrpSpPr>
        <p:grpSpPr>
          <a:xfrm>
            <a:off x="8213341" y="656661"/>
            <a:ext cx="831960" cy="286920"/>
            <a:chOff x="8213341" y="656661"/>
            <a:chExt cx="83196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C975FCD-0147-CF60-7576-13E09EF67B9B}"/>
                    </a:ext>
                  </a:extLst>
                </p14:cNvPr>
                <p14:cNvContentPartPr/>
                <p14:nvPr/>
              </p14:nvContentPartPr>
              <p14:xfrm>
                <a:off x="8213341" y="769701"/>
                <a:ext cx="64800" cy="12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C975FCD-0147-CF60-7576-13E09EF67B9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04291" y="760701"/>
                  <a:ext cx="82539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4231BF7-046C-1E60-018E-D497321A3C02}"/>
                    </a:ext>
                  </a:extLst>
                </p14:cNvPr>
                <p14:cNvContentPartPr/>
                <p14:nvPr/>
              </p14:nvContentPartPr>
              <p14:xfrm>
                <a:off x="8328901" y="771141"/>
                <a:ext cx="106920" cy="172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4231BF7-046C-1E60-018E-D497321A3C0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19901" y="762141"/>
                  <a:ext cx="124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7FAE5E2-E941-C684-D608-1C0951424130}"/>
                    </a:ext>
                  </a:extLst>
                </p14:cNvPr>
                <p14:cNvContentPartPr/>
                <p14:nvPr/>
              </p14:nvContentPartPr>
              <p14:xfrm>
                <a:off x="8498101" y="656661"/>
                <a:ext cx="33480" cy="18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7FAE5E2-E941-C684-D608-1C095142413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89101" y="647661"/>
                  <a:ext cx="51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AF00510-D83E-9233-1BCE-62E0A33C9C3A}"/>
                    </a:ext>
                  </a:extLst>
                </p14:cNvPr>
                <p14:cNvContentPartPr/>
                <p14:nvPr/>
              </p14:nvContentPartPr>
              <p14:xfrm>
                <a:off x="8518621" y="796701"/>
                <a:ext cx="114480" cy="78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AF00510-D83E-9233-1BCE-62E0A33C9C3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09621" y="787660"/>
                  <a:ext cx="132120" cy="96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9DEB25E-4922-BB39-D0F3-A5059C1CAACC}"/>
                    </a:ext>
                  </a:extLst>
                </p14:cNvPr>
                <p14:cNvContentPartPr/>
                <p14:nvPr/>
              </p14:nvContentPartPr>
              <p14:xfrm>
                <a:off x="8617261" y="730101"/>
                <a:ext cx="13320" cy="15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9DEB25E-4922-BB39-D0F3-A5059C1CAAC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08261" y="721101"/>
                  <a:ext cx="30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ABBBCA-1522-65B6-DB9D-5D1A0D0DD1DA}"/>
                    </a:ext>
                  </a:extLst>
                </p14:cNvPr>
                <p14:cNvContentPartPr/>
                <p14:nvPr/>
              </p14:nvContentPartPr>
              <p14:xfrm>
                <a:off x="8719501" y="772941"/>
                <a:ext cx="58680" cy="10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ABBBCA-1522-65B6-DB9D-5D1A0D0DD1D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10501" y="763941"/>
                  <a:ext cx="76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9FD41C-FD27-E9BB-9A0D-EC5F7805AC67}"/>
                    </a:ext>
                  </a:extLst>
                </p14:cNvPr>
                <p14:cNvContentPartPr/>
                <p14:nvPr/>
              </p14:nvContentPartPr>
              <p14:xfrm>
                <a:off x="8835781" y="670341"/>
                <a:ext cx="209520" cy="20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9FD41C-FD27-E9BB-9A0D-EC5F7805AC6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26781" y="661341"/>
                  <a:ext cx="22716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25692F-41A9-C2C6-BD6B-252C5E0EF8D2}"/>
              </a:ext>
            </a:extLst>
          </p:cNvPr>
          <p:cNvGrpSpPr/>
          <p:nvPr/>
        </p:nvGrpSpPr>
        <p:grpSpPr>
          <a:xfrm>
            <a:off x="9411061" y="598341"/>
            <a:ext cx="2387520" cy="503640"/>
            <a:chOff x="9411061" y="598341"/>
            <a:chExt cx="238752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E64E81-27EF-8989-4D87-FAA42FCD9AFD}"/>
                    </a:ext>
                  </a:extLst>
                </p14:cNvPr>
                <p14:cNvContentPartPr/>
                <p14:nvPr/>
              </p14:nvContentPartPr>
              <p14:xfrm>
                <a:off x="9411061" y="735501"/>
                <a:ext cx="106200" cy="8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E64E81-27EF-8989-4D87-FAA42FCD9AF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402061" y="726501"/>
                  <a:ext cx="123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2A8D79F-6395-F37F-B0D1-8209DD2E0667}"/>
                    </a:ext>
                  </a:extLst>
                </p14:cNvPr>
                <p14:cNvContentPartPr/>
                <p14:nvPr/>
              </p14:nvContentPartPr>
              <p14:xfrm>
                <a:off x="9622741" y="599781"/>
                <a:ext cx="38880" cy="238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2A8D79F-6395-F37F-B0D1-8209DD2E066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613741" y="590767"/>
                  <a:ext cx="56520" cy="25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4AC9EB-2ED9-2B2E-4E38-B360C7546EE9}"/>
                    </a:ext>
                  </a:extLst>
                </p14:cNvPr>
                <p14:cNvContentPartPr/>
                <p14:nvPr/>
              </p14:nvContentPartPr>
              <p14:xfrm>
                <a:off x="9649021" y="719301"/>
                <a:ext cx="109080" cy="75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4AC9EB-2ED9-2B2E-4E38-B360C7546EE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640021" y="710301"/>
                  <a:ext cx="126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6A83CE-2A9E-38ED-2512-8CD375A0732A}"/>
                    </a:ext>
                  </a:extLst>
                </p14:cNvPr>
                <p14:cNvContentPartPr/>
                <p14:nvPr/>
              </p14:nvContentPartPr>
              <p14:xfrm>
                <a:off x="9842701" y="663861"/>
                <a:ext cx="113040" cy="159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6A83CE-2A9E-38ED-2512-8CD375A0732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833730" y="654881"/>
                  <a:ext cx="130624" cy="1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0DBE5A-3D45-FE68-FEBD-106E97EE2FCA}"/>
                    </a:ext>
                  </a:extLst>
                </p14:cNvPr>
                <p14:cNvContentPartPr/>
                <p14:nvPr/>
              </p14:nvContentPartPr>
              <p14:xfrm>
                <a:off x="10009021" y="714981"/>
                <a:ext cx="244800" cy="107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0DBE5A-3D45-FE68-FEBD-106E97EE2FC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00021" y="706011"/>
                  <a:ext cx="262440" cy="124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3716C68-38D5-BFF9-5B26-5E1F9B8A0904}"/>
                    </a:ext>
                  </a:extLst>
                </p14:cNvPr>
                <p14:cNvContentPartPr/>
                <p14:nvPr/>
              </p14:nvContentPartPr>
              <p14:xfrm>
                <a:off x="10470901" y="703461"/>
                <a:ext cx="66960" cy="72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3716C68-38D5-BFF9-5B26-5E1F9B8A090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61901" y="694461"/>
                  <a:ext cx="84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160313-B34E-CC46-75FD-7994BD7ED2E2}"/>
                    </a:ext>
                  </a:extLst>
                </p14:cNvPr>
                <p14:cNvContentPartPr/>
                <p14:nvPr/>
              </p14:nvContentPartPr>
              <p14:xfrm>
                <a:off x="10634701" y="598341"/>
                <a:ext cx="90360" cy="151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160313-B34E-CC46-75FD-7994BD7ED2E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25701" y="589341"/>
                  <a:ext cx="108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63C94FA-1F2C-D9C5-3014-E0A74D25C8A1}"/>
                    </a:ext>
                  </a:extLst>
                </p14:cNvPr>
                <p14:cNvContentPartPr/>
                <p14:nvPr/>
              </p14:nvContentPartPr>
              <p14:xfrm>
                <a:off x="10675741" y="681141"/>
                <a:ext cx="146160" cy="16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63C94FA-1F2C-D9C5-3014-E0A74D25C8A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66741" y="672141"/>
                  <a:ext cx="163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AFA3F33-C393-3FD0-5093-097B288AE1A2}"/>
                    </a:ext>
                  </a:extLst>
                </p14:cNvPr>
                <p14:cNvContentPartPr/>
                <p14:nvPr/>
              </p14:nvContentPartPr>
              <p14:xfrm>
                <a:off x="10248061" y="880941"/>
                <a:ext cx="138240" cy="221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AFA3F33-C393-3FD0-5093-097B288AE1A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39061" y="871941"/>
                  <a:ext cx="155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A086AC-C5C4-715C-CAFB-1AACE7B85423}"/>
                    </a:ext>
                  </a:extLst>
                </p14:cNvPr>
                <p14:cNvContentPartPr/>
                <p14:nvPr/>
              </p14:nvContentPartPr>
              <p14:xfrm>
                <a:off x="10433821" y="948261"/>
                <a:ext cx="66600" cy="153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FA086AC-C5C4-715C-CAFB-1AACE7B8542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24821" y="939261"/>
                  <a:ext cx="84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75FEC8-F67F-466D-0B45-14F49AB2883A}"/>
                    </a:ext>
                  </a:extLst>
                </p14:cNvPr>
                <p14:cNvContentPartPr/>
                <p14:nvPr/>
              </p14:nvContentPartPr>
              <p14:xfrm>
                <a:off x="10547941" y="943221"/>
                <a:ext cx="93600" cy="120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75FEC8-F67F-466D-0B45-14F49AB2883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538941" y="934221"/>
                  <a:ext cx="111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FFDE2B-6165-EF57-AE69-0C9F241518F0}"/>
                    </a:ext>
                  </a:extLst>
                </p14:cNvPr>
                <p14:cNvContentPartPr/>
                <p14:nvPr/>
              </p14:nvContentPartPr>
              <p14:xfrm>
                <a:off x="10709941" y="950421"/>
                <a:ext cx="135360" cy="9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FFDE2B-6165-EF57-AE69-0C9F241518F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00941" y="941387"/>
                  <a:ext cx="153000" cy="113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8A33614-C42D-D677-9DAC-B85B6C12FF1C}"/>
                    </a:ext>
                  </a:extLst>
                </p14:cNvPr>
                <p14:cNvContentPartPr/>
                <p14:nvPr/>
              </p14:nvContentPartPr>
              <p14:xfrm>
                <a:off x="10904701" y="867261"/>
                <a:ext cx="30600" cy="114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8A33614-C42D-D677-9DAC-B85B6C12FF1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95806" y="858289"/>
                  <a:ext cx="48035" cy="132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623A04B-1C6D-B82E-428C-6B903A3CA928}"/>
                    </a:ext>
                  </a:extLst>
                </p14:cNvPr>
                <p14:cNvContentPartPr/>
                <p14:nvPr/>
              </p14:nvContentPartPr>
              <p14:xfrm>
                <a:off x="10960861" y="861501"/>
                <a:ext cx="190080" cy="162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623A04B-1C6D-B82E-428C-6B903A3CA92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51861" y="852501"/>
                  <a:ext cx="207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F24596-3EE0-6653-E4DE-0E5D7C792263}"/>
                    </a:ext>
                  </a:extLst>
                </p14:cNvPr>
                <p14:cNvContentPartPr/>
                <p14:nvPr/>
              </p14:nvContentPartPr>
              <p14:xfrm>
                <a:off x="11212501" y="847101"/>
                <a:ext cx="169920" cy="210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F24596-3EE0-6653-E4DE-0E5D7C79226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203482" y="838116"/>
                  <a:ext cx="187597" cy="228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17FEA17-EC27-B019-7339-0F29771FAAD3}"/>
                    </a:ext>
                  </a:extLst>
                </p14:cNvPr>
                <p14:cNvContentPartPr/>
                <p14:nvPr/>
              </p14:nvContentPartPr>
              <p14:xfrm>
                <a:off x="11465581" y="816861"/>
                <a:ext cx="333000" cy="166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17FEA17-EC27-B019-7339-0F29771FAAD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56571" y="807861"/>
                  <a:ext cx="350659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623DD9A-8245-7A37-5A83-F174F8559A94}"/>
              </a:ext>
            </a:extLst>
          </p:cNvPr>
          <p:cNvGrpSpPr/>
          <p:nvPr/>
        </p:nvGrpSpPr>
        <p:grpSpPr>
          <a:xfrm>
            <a:off x="1774021" y="4302381"/>
            <a:ext cx="618840" cy="461520"/>
            <a:chOff x="1774021" y="4302381"/>
            <a:chExt cx="61884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9691BD-292B-9BAA-238D-320CF7F093A1}"/>
                    </a:ext>
                  </a:extLst>
                </p14:cNvPr>
                <p14:cNvContentPartPr/>
                <p14:nvPr/>
              </p14:nvContentPartPr>
              <p14:xfrm>
                <a:off x="1774021" y="4302381"/>
                <a:ext cx="243360" cy="461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9691BD-292B-9BAA-238D-320CF7F093A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65021" y="4293381"/>
                  <a:ext cx="2610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D842E17-8D9D-DFFD-2687-06C2D04390D2}"/>
                    </a:ext>
                  </a:extLst>
                </p14:cNvPr>
                <p14:cNvContentPartPr/>
                <p14:nvPr/>
              </p14:nvContentPartPr>
              <p14:xfrm>
                <a:off x="2229421" y="4519461"/>
                <a:ext cx="163440" cy="19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D842E17-8D9D-DFFD-2687-06C2D04390D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20421" y="4510461"/>
                  <a:ext cx="1810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AD25FD0-5C3E-FFF5-2D04-F259D7DFF2A5}"/>
              </a:ext>
            </a:extLst>
          </p:cNvPr>
          <p:cNvGrpSpPr/>
          <p:nvPr/>
        </p:nvGrpSpPr>
        <p:grpSpPr>
          <a:xfrm>
            <a:off x="2718301" y="4298061"/>
            <a:ext cx="2702520" cy="432360"/>
            <a:chOff x="2718301" y="4298061"/>
            <a:chExt cx="270252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4530D59-E901-CA8A-0B55-A2E8885A185A}"/>
                    </a:ext>
                  </a:extLst>
                </p14:cNvPr>
                <p14:cNvContentPartPr/>
                <p14:nvPr/>
              </p14:nvContentPartPr>
              <p14:xfrm>
                <a:off x="2718301" y="4447101"/>
                <a:ext cx="191880" cy="279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4530D59-E901-CA8A-0B55-A2E8885A185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09301" y="4438101"/>
                  <a:ext cx="209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9652E7F-AE08-F951-BDA2-200560076F37}"/>
                    </a:ext>
                  </a:extLst>
                </p14:cNvPr>
                <p14:cNvContentPartPr/>
                <p14:nvPr/>
              </p14:nvContentPartPr>
              <p14:xfrm>
                <a:off x="2933221" y="4378701"/>
                <a:ext cx="59760" cy="187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9652E7F-AE08-F951-BDA2-200560076F3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24221" y="4369701"/>
                  <a:ext cx="77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C65E4C5-9C0E-8162-5D87-8C3A76E340F1}"/>
                    </a:ext>
                  </a:extLst>
                </p14:cNvPr>
                <p14:cNvContentPartPr/>
                <p14:nvPr/>
              </p14:nvContentPartPr>
              <p14:xfrm>
                <a:off x="3035101" y="4457541"/>
                <a:ext cx="53640" cy="272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C65E4C5-9C0E-8162-5D87-8C3A76E340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26040" y="4448541"/>
                  <a:ext cx="71399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61C6C4E-CBDD-3EA2-9248-CB89C82A650B}"/>
                    </a:ext>
                  </a:extLst>
                </p14:cNvPr>
                <p14:cNvContentPartPr/>
                <p14:nvPr/>
              </p14:nvContentPartPr>
              <p14:xfrm>
                <a:off x="2987941" y="4448541"/>
                <a:ext cx="86400" cy="100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61C6C4E-CBDD-3EA2-9248-CB89C82A650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78941" y="4439509"/>
                  <a:ext cx="104040" cy="117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8C3B887-B185-E9CC-9B38-081C79F0124E}"/>
                    </a:ext>
                  </a:extLst>
                </p14:cNvPr>
                <p14:cNvContentPartPr/>
                <p14:nvPr/>
              </p14:nvContentPartPr>
              <p14:xfrm>
                <a:off x="3175501" y="4438821"/>
                <a:ext cx="164880" cy="181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8C3B887-B185-E9CC-9B38-081C79F0124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66501" y="4429839"/>
                  <a:ext cx="182520" cy="199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8F9078B-119D-2BD3-668C-CA6DEBBEF2B5}"/>
                    </a:ext>
                  </a:extLst>
                </p14:cNvPr>
                <p14:cNvContentPartPr/>
                <p14:nvPr/>
              </p14:nvContentPartPr>
              <p14:xfrm>
                <a:off x="3300061" y="4501821"/>
                <a:ext cx="160200" cy="115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8F9078B-119D-2BD3-668C-CA6DEBBEF2B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91061" y="4492849"/>
                  <a:ext cx="177840" cy="132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5B6B2E-9770-A1A5-4BAC-B4E618C1CE72}"/>
                    </a:ext>
                  </a:extLst>
                </p14:cNvPr>
                <p14:cNvContentPartPr/>
                <p14:nvPr/>
              </p14:nvContentPartPr>
              <p14:xfrm>
                <a:off x="3487261" y="4472661"/>
                <a:ext cx="249840" cy="137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5B6B2E-9770-A1A5-4BAC-B4E618C1CE7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78261" y="4463637"/>
                  <a:ext cx="267480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5B3C8D-CFE9-B4D8-91EB-E647D14D4488}"/>
                    </a:ext>
                  </a:extLst>
                </p14:cNvPr>
                <p14:cNvContentPartPr/>
                <p14:nvPr/>
              </p14:nvContentPartPr>
              <p14:xfrm>
                <a:off x="3782461" y="4393101"/>
                <a:ext cx="29880" cy="178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5B3C8D-CFE9-B4D8-91EB-E647D14D448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73568" y="4384101"/>
                  <a:ext cx="4731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8DDA4EE-46C1-52CA-6169-2C09DA47E3A0}"/>
                    </a:ext>
                  </a:extLst>
                </p14:cNvPr>
                <p14:cNvContentPartPr/>
                <p14:nvPr/>
              </p14:nvContentPartPr>
              <p14:xfrm>
                <a:off x="3867421" y="4388061"/>
                <a:ext cx="122040" cy="232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8DDA4EE-46C1-52CA-6169-2C09DA47E3A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58421" y="4379075"/>
                  <a:ext cx="139680" cy="250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1CC8B40-8132-7529-242E-008EADECB429}"/>
                    </a:ext>
                  </a:extLst>
                </p14:cNvPr>
                <p14:cNvContentPartPr/>
                <p14:nvPr/>
              </p14:nvContentPartPr>
              <p14:xfrm>
                <a:off x="4070821" y="4447821"/>
                <a:ext cx="123120" cy="140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1CC8B40-8132-7529-242E-008EADECB42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61847" y="4438821"/>
                  <a:ext cx="140709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CB5C18C-6B20-22E9-0FAA-0E24A2883E11}"/>
                    </a:ext>
                  </a:extLst>
                </p14:cNvPr>
                <p14:cNvContentPartPr/>
                <p14:nvPr/>
              </p14:nvContentPartPr>
              <p14:xfrm>
                <a:off x="4298701" y="4298061"/>
                <a:ext cx="164520" cy="248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CB5C18C-6B20-22E9-0FAA-0E24A2883E1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89701" y="4289048"/>
                  <a:ext cx="18216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001B066-B86A-9C3F-2980-BC4287635602}"/>
                    </a:ext>
                  </a:extLst>
                </p14:cNvPr>
                <p14:cNvContentPartPr/>
                <p14:nvPr/>
              </p14:nvContentPartPr>
              <p14:xfrm>
                <a:off x="4513261" y="4423341"/>
                <a:ext cx="121320" cy="215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001B066-B86A-9C3F-2980-BC428763560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504261" y="4414341"/>
                  <a:ext cx="138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7BEB7B3-FA07-AAA5-8489-E0196238BBDF}"/>
                    </a:ext>
                  </a:extLst>
                </p14:cNvPr>
                <p14:cNvContentPartPr/>
                <p14:nvPr/>
              </p14:nvContentPartPr>
              <p14:xfrm>
                <a:off x="4661941" y="4316781"/>
                <a:ext cx="150480" cy="262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7BEB7B3-FA07-AAA5-8489-E0196238BBD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52941" y="4307781"/>
                  <a:ext cx="168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5B82F28-CBB1-FA70-3259-C66BAB2008C9}"/>
                    </a:ext>
                  </a:extLst>
                </p14:cNvPr>
                <p14:cNvContentPartPr/>
                <p14:nvPr/>
              </p14:nvContentPartPr>
              <p14:xfrm>
                <a:off x="4848421" y="4369701"/>
                <a:ext cx="572400" cy="218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5B82F28-CBB1-FA70-3259-C66BAB2008C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39421" y="4360701"/>
                  <a:ext cx="59004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1D977B4-D010-C981-C652-0044141E8F94}"/>
              </a:ext>
            </a:extLst>
          </p:cNvPr>
          <p:cNvGrpSpPr/>
          <p:nvPr/>
        </p:nvGrpSpPr>
        <p:grpSpPr>
          <a:xfrm>
            <a:off x="6981781" y="4273581"/>
            <a:ext cx="482040" cy="318960"/>
            <a:chOff x="6981781" y="4273581"/>
            <a:chExt cx="48204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1FC14A8-34F4-9A2F-F1A0-10439FDE40C1}"/>
                    </a:ext>
                  </a:extLst>
                </p14:cNvPr>
                <p14:cNvContentPartPr/>
                <p14:nvPr/>
              </p14:nvContentPartPr>
              <p14:xfrm>
                <a:off x="6981781" y="4273581"/>
                <a:ext cx="206280" cy="31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1FC14A8-34F4-9A2F-F1A0-10439FDE40C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972781" y="4264581"/>
                  <a:ext cx="2239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5B6779D-0734-D896-6884-CB3B80018119}"/>
                    </a:ext>
                  </a:extLst>
                </p14:cNvPr>
                <p14:cNvContentPartPr/>
                <p14:nvPr/>
              </p14:nvContentPartPr>
              <p14:xfrm>
                <a:off x="7331341" y="4440621"/>
                <a:ext cx="132480" cy="18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5B6779D-0734-D896-6884-CB3B8001811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22341" y="4431621"/>
                  <a:ext cx="1501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AE5F63D-EC13-EB8A-7B58-0B3759D47975}"/>
              </a:ext>
            </a:extLst>
          </p:cNvPr>
          <p:cNvGrpSpPr/>
          <p:nvPr/>
        </p:nvGrpSpPr>
        <p:grpSpPr>
          <a:xfrm>
            <a:off x="7730941" y="4236501"/>
            <a:ext cx="2633040" cy="395640"/>
            <a:chOff x="7730941" y="4236501"/>
            <a:chExt cx="263304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B061BF7-48B7-371E-4361-9060E07AC9CC}"/>
                    </a:ext>
                  </a:extLst>
                </p14:cNvPr>
                <p14:cNvContentPartPr/>
                <p14:nvPr/>
              </p14:nvContentPartPr>
              <p14:xfrm>
                <a:off x="7730941" y="4259541"/>
                <a:ext cx="219240" cy="289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B061BF7-48B7-371E-4361-9060E07AC9C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721941" y="4250541"/>
                  <a:ext cx="236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F9325F1-8878-AA8B-D857-6D89A84E96D9}"/>
                    </a:ext>
                  </a:extLst>
                </p14:cNvPr>
                <p14:cNvContentPartPr/>
                <p14:nvPr/>
              </p14:nvContentPartPr>
              <p14:xfrm>
                <a:off x="8020741" y="4294461"/>
                <a:ext cx="50760" cy="239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F9325F1-8878-AA8B-D857-6D89A84E96D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011741" y="4285461"/>
                  <a:ext cx="68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C667626-5579-3CDF-5089-81D61D0976F7}"/>
                    </a:ext>
                  </a:extLst>
                </p14:cNvPr>
                <p14:cNvContentPartPr/>
                <p14:nvPr/>
              </p14:nvContentPartPr>
              <p14:xfrm>
                <a:off x="8147821" y="4387341"/>
                <a:ext cx="65160" cy="136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C667626-5579-3CDF-5089-81D61D0976F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38771" y="4378365"/>
                  <a:ext cx="82898" cy="153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3999154-D298-1D6F-9F6E-6FD6A2D394A8}"/>
                    </a:ext>
                  </a:extLst>
                </p14:cNvPr>
                <p14:cNvContentPartPr/>
                <p14:nvPr/>
              </p14:nvContentPartPr>
              <p14:xfrm>
                <a:off x="8200381" y="4417581"/>
                <a:ext cx="86040" cy="214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3999154-D298-1D6F-9F6E-6FD6A2D394A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91343" y="4408581"/>
                  <a:ext cx="103754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92960F2-320F-B3B2-1124-DD80614399CD}"/>
                    </a:ext>
                  </a:extLst>
                </p14:cNvPr>
                <p14:cNvContentPartPr/>
                <p14:nvPr/>
              </p14:nvContentPartPr>
              <p14:xfrm>
                <a:off x="8363101" y="4414701"/>
                <a:ext cx="187920" cy="130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92960F2-320F-B3B2-1124-DD80614399C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54101" y="4405676"/>
                  <a:ext cx="205560" cy="148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D1C232B-D8F2-9D36-5455-0E5AAA28699A}"/>
                    </a:ext>
                  </a:extLst>
                </p14:cNvPr>
                <p14:cNvContentPartPr/>
                <p14:nvPr/>
              </p14:nvContentPartPr>
              <p14:xfrm>
                <a:off x="8520781" y="4449981"/>
                <a:ext cx="131760" cy="126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D1C232B-D8F2-9D36-5455-0E5AAA28699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11781" y="4440981"/>
                  <a:ext cx="149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6D8F4F6-B037-A310-3090-B009F7A242BE}"/>
                    </a:ext>
                  </a:extLst>
                </p14:cNvPr>
                <p14:cNvContentPartPr/>
                <p14:nvPr/>
              </p14:nvContentPartPr>
              <p14:xfrm>
                <a:off x="8741461" y="4421181"/>
                <a:ext cx="254160" cy="139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6D8F4F6-B037-A310-3090-B009F7A242B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732461" y="4412181"/>
                  <a:ext cx="271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A8C87D-9A10-4363-6CC7-59CD1BD9FC08}"/>
                    </a:ext>
                  </a:extLst>
                </p14:cNvPr>
                <p14:cNvContentPartPr/>
                <p14:nvPr/>
              </p14:nvContentPartPr>
              <p14:xfrm>
                <a:off x="9060781" y="4313181"/>
                <a:ext cx="38520" cy="19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A8C87D-9A10-4363-6CC7-59CD1BD9FC0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51781" y="4304181"/>
                  <a:ext cx="56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0287050-1966-EA6D-D7F1-A5DB71C60F67}"/>
                    </a:ext>
                  </a:extLst>
                </p14:cNvPr>
                <p14:cNvContentPartPr/>
                <p14:nvPr/>
              </p14:nvContentPartPr>
              <p14:xfrm>
                <a:off x="9146461" y="4262061"/>
                <a:ext cx="93240" cy="262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0287050-1966-EA6D-D7F1-A5DB71C60F6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37461" y="4253061"/>
                  <a:ext cx="110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715A197-9A6E-CD84-04A8-992AEFB5D858}"/>
                    </a:ext>
                  </a:extLst>
                </p14:cNvPr>
                <p14:cNvContentPartPr/>
                <p14:nvPr/>
              </p14:nvContentPartPr>
              <p14:xfrm>
                <a:off x="9337981" y="4407501"/>
                <a:ext cx="115920" cy="94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715A197-9A6E-CD84-04A8-992AEFB5D85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28981" y="4398501"/>
                  <a:ext cx="133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ADFD316-05AD-64F8-C253-8B400DFFC7E7}"/>
                    </a:ext>
                  </a:extLst>
                </p14:cNvPr>
                <p14:cNvContentPartPr/>
                <p14:nvPr/>
              </p14:nvContentPartPr>
              <p14:xfrm>
                <a:off x="9550381" y="4273581"/>
                <a:ext cx="243720" cy="216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ADFD316-05AD-64F8-C253-8B400DFFC7E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541381" y="4264581"/>
                  <a:ext cx="261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ECE8169-6BEB-583D-5F8A-7B55B3C02324}"/>
                    </a:ext>
                  </a:extLst>
                </p14:cNvPr>
                <p14:cNvContentPartPr/>
                <p14:nvPr/>
              </p14:nvContentPartPr>
              <p14:xfrm>
                <a:off x="9777181" y="4236501"/>
                <a:ext cx="226800" cy="337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ECE8169-6BEB-583D-5F8A-7B55B3C0232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68181" y="4227501"/>
                  <a:ext cx="2444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CAB87A5-288C-5496-ADC6-DCC55DB2839A}"/>
                    </a:ext>
                  </a:extLst>
                </p14:cNvPr>
                <p14:cNvContentPartPr/>
                <p14:nvPr/>
              </p14:nvContentPartPr>
              <p14:xfrm>
                <a:off x="10113421" y="4383021"/>
                <a:ext cx="250560" cy="190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CAB87A5-288C-5496-ADC6-DCC55DB2839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104421" y="4374004"/>
                  <a:ext cx="268200" cy="2077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C7A9FE6-84EB-282D-DA1B-37A01F57321E}"/>
              </a:ext>
            </a:extLst>
          </p:cNvPr>
          <p:cNvGrpSpPr/>
          <p:nvPr/>
        </p:nvGrpSpPr>
        <p:grpSpPr>
          <a:xfrm>
            <a:off x="2999821" y="1435701"/>
            <a:ext cx="1994040" cy="1553400"/>
            <a:chOff x="2999821" y="1435701"/>
            <a:chExt cx="1994040" cy="15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D4CCFED-BBE4-B9FD-A688-BFA921F2E99F}"/>
                    </a:ext>
                  </a:extLst>
                </p14:cNvPr>
                <p14:cNvContentPartPr/>
                <p14:nvPr/>
              </p14:nvContentPartPr>
              <p14:xfrm>
                <a:off x="2999821" y="2291061"/>
                <a:ext cx="55440" cy="662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D4CCFED-BBE4-B9FD-A688-BFA921F2E99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90821" y="2282061"/>
                  <a:ext cx="7308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4F238DC-54E9-7BC4-0AEC-924499158992}"/>
                    </a:ext>
                  </a:extLst>
                </p14:cNvPr>
                <p14:cNvContentPartPr/>
                <p14:nvPr/>
              </p14:nvContentPartPr>
              <p14:xfrm>
                <a:off x="3034381" y="2156421"/>
                <a:ext cx="1005840" cy="832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4F238DC-54E9-7BC4-0AEC-92449915899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025378" y="2147417"/>
                  <a:ext cx="1023486" cy="850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611901F-9A39-01B5-D591-E88CA3E5FB35}"/>
                    </a:ext>
                  </a:extLst>
                </p14:cNvPr>
                <p14:cNvContentPartPr/>
                <p14:nvPr/>
              </p14:nvContentPartPr>
              <p14:xfrm>
                <a:off x="3835741" y="1512381"/>
                <a:ext cx="128520" cy="213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611901F-9A39-01B5-D591-E88CA3E5FB3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826716" y="1503381"/>
                  <a:ext cx="14621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5623C71-0A0C-5585-6241-9F715E7527B3}"/>
                    </a:ext>
                  </a:extLst>
                </p14:cNvPr>
                <p14:cNvContentPartPr/>
                <p14:nvPr/>
              </p14:nvContentPartPr>
              <p14:xfrm>
                <a:off x="4036261" y="1435701"/>
                <a:ext cx="147600" cy="216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5623C71-0A0C-5585-6241-9F715E7527B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027261" y="1426701"/>
                  <a:ext cx="165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465E6F1-F756-8CA0-63B6-D2DDFFE618B2}"/>
                    </a:ext>
                  </a:extLst>
                </p14:cNvPr>
                <p14:cNvContentPartPr/>
                <p14:nvPr/>
              </p14:nvContentPartPr>
              <p14:xfrm>
                <a:off x="4033381" y="1579701"/>
                <a:ext cx="122400" cy="35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465E6F1-F756-8CA0-63B6-D2DDFFE618B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024381" y="1570701"/>
                  <a:ext cx="140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034739C-F213-E08B-C079-5193C9911CAB}"/>
                    </a:ext>
                  </a:extLst>
                </p14:cNvPr>
                <p14:cNvContentPartPr/>
                <p14:nvPr/>
              </p14:nvContentPartPr>
              <p14:xfrm>
                <a:off x="3870301" y="1945821"/>
                <a:ext cx="102960" cy="100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034739C-F213-E08B-C079-5193C9911CA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861301" y="1936821"/>
                  <a:ext cx="120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D5DF923-4F3D-EE53-9F1F-FC74BA2C2004}"/>
                    </a:ext>
                  </a:extLst>
                </p14:cNvPr>
                <p14:cNvContentPartPr/>
                <p14:nvPr/>
              </p14:nvContentPartPr>
              <p14:xfrm>
                <a:off x="4030501" y="1926381"/>
                <a:ext cx="106560" cy="112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D5DF923-4F3D-EE53-9F1F-FC74BA2C200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021501" y="1917381"/>
                  <a:ext cx="124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2DCCDEA-AB0B-80CA-2AD1-1132E3895012}"/>
                    </a:ext>
                  </a:extLst>
                </p14:cNvPr>
                <p14:cNvContentPartPr/>
                <p14:nvPr/>
              </p14:nvContentPartPr>
              <p14:xfrm>
                <a:off x="4339021" y="1839621"/>
                <a:ext cx="78120" cy="169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2DCCDEA-AB0B-80CA-2AD1-1132E389501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330021" y="1830621"/>
                  <a:ext cx="95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8F680CD-4E1D-CB34-02E1-465B96F4AFF6}"/>
                    </a:ext>
                  </a:extLst>
                </p14:cNvPr>
                <p14:cNvContentPartPr/>
                <p14:nvPr/>
              </p14:nvContentPartPr>
              <p14:xfrm>
                <a:off x="4482661" y="1866261"/>
                <a:ext cx="23400" cy="151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8F680CD-4E1D-CB34-02E1-465B96F4AFF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473661" y="1857261"/>
                  <a:ext cx="41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0D625DB-300E-B3E8-BDD5-4F0F2FD44A45}"/>
                    </a:ext>
                  </a:extLst>
                </p14:cNvPr>
                <p14:cNvContentPartPr/>
                <p14:nvPr/>
              </p14:nvContentPartPr>
              <p14:xfrm>
                <a:off x="4582381" y="1898661"/>
                <a:ext cx="91080" cy="214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0D625DB-300E-B3E8-BDD5-4F0F2FD44A4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73381" y="1889661"/>
                  <a:ext cx="108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7A5A369-0445-1C6A-01F4-19F9BBB78070}"/>
                    </a:ext>
                  </a:extLst>
                </p14:cNvPr>
                <p14:cNvContentPartPr/>
                <p14:nvPr/>
              </p14:nvContentPartPr>
              <p14:xfrm>
                <a:off x="4695421" y="1827381"/>
                <a:ext cx="121680" cy="169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7A5A369-0445-1C6A-01F4-19F9BBB7807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686448" y="1818381"/>
                  <a:ext cx="139268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1EF044B-A142-3324-4A41-CCE9066EC8A2}"/>
                    </a:ext>
                  </a:extLst>
                </p14:cNvPr>
                <p14:cNvContentPartPr/>
                <p14:nvPr/>
              </p14:nvContentPartPr>
              <p14:xfrm>
                <a:off x="4898461" y="1753221"/>
                <a:ext cx="95400" cy="200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1EF044B-A142-3324-4A41-CCE9066EC8A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89461" y="1744221"/>
                  <a:ext cx="1130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247DDC4-C649-AC8F-31D7-B8690C5C8DCB}"/>
              </a:ext>
            </a:extLst>
          </p:cNvPr>
          <p:cNvGrpSpPr/>
          <p:nvPr/>
        </p:nvGrpSpPr>
        <p:grpSpPr>
          <a:xfrm>
            <a:off x="6061981" y="2399061"/>
            <a:ext cx="974160" cy="648000"/>
            <a:chOff x="6061981" y="2399061"/>
            <a:chExt cx="97416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0FF3146-54E7-A17C-77BB-43478F1F53C2}"/>
                    </a:ext>
                  </a:extLst>
                </p14:cNvPr>
                <p14:cNvContentPartPr/>
                <p14:nvPr/>
              </p14:nvContentPartPr>
              <p14:xfrm>
                <a:off x="6061981" y="2469261"/>
                <a:ext cx="56160" cy="538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0FF3146-54E7-A17C-77BB-43478F1F53C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52981" y="2460261"/>
                  <a:ext cx="7380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E06981C-6A2B-333E-D05E-72C96CA5CB12}"/>
                    </a:ext>
                  </a:extLst>
                </p14:cNvPr>
                <p14:cNvContentPartPr/>
                <p14:nvPr/>
              </p14:nvContentPartPr>
              <p14:xfrm>
                <a:off x="6130021" y="2399061"/>
                <a:ext cx="906120" cy="648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E06981C-6A2B-333E-D05E-72C96CA5CB1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121021" y="2390061"/>
                  <a:ext cx="923760" cy="66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B104B3B-BEBB-B2E2-C767-C695FF98BCF3}"/>
              </a:ext>
            </a:extLst>
          </p:cNvPr>
          <p:cNvGrpSpPr/>
          <p:nvPr/>
        </p:nvGrpSpPr>
        <p:grpSpPr>
          <a:xfrm>
            <a:off x="5938141" y="3153261"/>
            <a:ext cx="964440" cy="669240"/>
            <a:chOff x="5938141" y="3153261"/>
            <a:chExt cx="96444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ABF33F4-BC28-9970-023E-E8F9DDF34002}"/>
                    </a:ext>
                  </a:extLst>
                </p14:cNvPr>
                <p14:cNvContentPartPr/>
                <p14:nvPr/>
              </p14:nvContentPartPr>
              <p14:xfrm>
                <a:off x="5940661" y="3215181"/>
                <a:ext cx="165240" cy="176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ABF33F4-BC28-9970-023E-E8F9DDF3400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931661" y="3206199"/>
                  <a:ext cx="182880" cy="19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0B034FF-EF69-7EF6-D170-1255ABB914FB}"/>
                    </a:ext>
                  </a:extLst>
                </p14:cNvPr>
                <p14:cNvContentPartPr/>
                <p14:nvPr/>
              </p14:nvContentPartPr>
              <p14:xfrm>
                <a:off x="6127141" y="3153261"/>
                <a:ext cx="192240" cy="180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0B034FF-EF69-7EF6-D170-1255ABB914F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118141" y="3144261"/>
                  <a:ext cx="209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7DD1D5B-3F94-5330-CCD7-C0B7A98C406D}"/>
                    </a:ext>
                  </a:extLst>
                </p14:cNvPr>
                <p14:cNvContentPartPr/>
                <p14:nvPr/>
              </p14:nvContentPartPr>
              <p14:xfrm>
                <a:off x="6191581" y="3286101"/>
                <a:ext cx="108720" cy="14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7DD1D5B-3F94-5330-CCD7-C0B7A98C406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182581" y="3277101"/>
                  <a:ext cx="126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E9815A6-F80A-4549-268A-C5C4A9038E4A}"/>
                    </a:ext>
                  </a:extLst>
                </p14:cNvPr>
                <p14:cNvContentPartPr/>
                <p14:nvPr/>
              </p14:nvContentPartPr>
              <p14:xfrm>
                <a:off x="5938141" y="3618381"/>
                <a:ext cx="99360" cy="124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E9815A6-F80A-4549-268A-C5C4A9038E4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929141" y="3609381"/>
                  <a:ext cx="117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3ADDD7A-6825-5E3F-3040-0846BB9B6689}"/>
                    </a:ext>
                  </a:extLst>
                </p14:cNvPr>
                <p14:cNvContentPartPr/>
                <p14:nvPr/>
              </p14:nvContentPartPr>
              <p14:xfrm>
                <a:off x="6087541" y="3570141"/>
                <a:ext cx="115920" cy="125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3ADDD7A-6825-5E3F-3040-0846BB9B668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78569" y="3561141"/>
                  <a:ext cx="133505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DEE078A-460D-3416-72F9-C8DA36968F97}"/>
                    </a:ext>
                  </a:extLst>
                </p14:cNvPr>
                <p14:cNvContentPartPr/>
                <p14:nvPr/>
              </p14:nvContentPartPr>
              <p14:xfrm>
                <a:off x="6354661" y="3475821"/>
                <a:ext cx="129600" cy="206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DEE078A-460D-3416-72F9-C8DA36968F9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345661" y="3466821"/>
                  <a:ext cx="147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E983C81-A67E-B6F3-C396-481300F90B63}"/>
                    </a:ext>
                  </a:extLst>
                </p14:cNvPr>
                <p14:cNvContentPartPr/>
                <p14:nvPr/>
              </p14:nvContentPartPr>
              <p14:xfrm>
                <a:off x="6503341" y="3554661"/>
                <a:ext cx="76320" cy="86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E983C81-A67E-B6F3-C396-481300F90B6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494341" y="3545661"/>
                  <a:ext cx="93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36FB755-95D2-782A-29AD-CBF671D6F652}"/>
                    </a:ext>
                  </a:extLst>
                </p14:cNvPr>
                <p14:cNvContentPartPr/>
                <p14:nvPr/>
              </p14:nvContentPartPr>
              <p14:xfrm>
                <a:off x="6655621" y="3407421"/>
                <a:ext cx="73080" cy="285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36FB755-95D2-782A-29AD-CBF671D6F65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646621" y="3398410"/>
                  <a:ext cx="90720" cy="303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94800DC-243E-DC58-EF6D-AC6BEF4411A2}"/>
                    </a:ext>
                  </a:extLst>
                </p14:cNvPr>
                <p14:cNvContentPartPr/>
                <p14:nvPr/>
              </p14:nvContentPartPr>
              <p14:xfrm>
                <a:off x="6666781" y="3438021"/>
                <a:ext cx="163440" cy="196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94800DC-243E-DC58-EF6D-AC6BEF4411A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657781" y="3429021"/>
                  <a:ext cx="181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678E279-4ED3-B5E4-B8BC-B34BB495E700}"/>
                    </a:ext>
                  </a:extLst>
                </p14:cNvPr>
                <p14:cNvContentPartPr/>
                <p14:nvPr/>
              </p14:nvContentPartPr>
              <p14:xfrm>
                <a:off x="6785941" y="3557541"/>
                <a:ext cx="116640" cy="10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678E279-4ED3-B5E4-B8BC-B34BB495E70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76941" y="3548231"/>
                  <a:ext cx="134280" cy="29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6AAAD12-D51B-3021-2014-751330DC41C5}"/>
                    </a:ext>
                  </a:extLst>
                </p14:cNvPr>
                <p14:cNvContentPartPr/>
                <p14:nvPr/>
              </p14:nvContentPartPr>
              <p14:xfrm>
                <a:off x="6369061" y="3782901"/>
                <a:ext cx="190800" cy="39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6AAAD12-D51B-3021-2014-751330DC41C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60078" y="3773901"/>
                  <a:ext cx="208407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933323A-E706-70AF-507D-849D9173FDB5}"/>
              </a:ext>
            </a:extLst>
          </p:cNvPr>
          <p:cNvGrpSpPr/>
          <p:nvPr/>
        </p:nvGrpSpPr>
        <p:grpSpPr>
          <a:xfrm>
            <a:off x="6482461" y="3945261"/>
            <a:ext cx="315000" cy="448200"/>
            <a:chOff x="6482461" y="3945261"/>
            <a:chExt cx="31500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61CB165-FEC2-07FE-1EF1-F39D39C462DD}"/>
                    </a:ext>
                  </a:extLst>
                </p14:cNvPr>
                <p14:cNvContentPartPr/>
                <p14:nvPr/>
              </p14:nvContentPartPr>
              <p14:xfrm>
                <a:off x="6482461" y="3945261"/>
                <a:ext cx="274680" cy="307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61CB165-FEC2-07FE-1EF1-F39D39C462D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73461" y="3936261"/>
                  <a:ext cx="292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51EB5ED-DB0E-0413-16B2-BE95DAA6319D}"/>
                    </a:ext>
                  </a:extLst>
                </p14:cNvPr>
                <p14:cNvContentPartPr/>
                <p14:nvPr/>
              </p14:nvContentPartPr>
              <p14:xfrm>
                <a:off x="6702781" y="4124181"/>
                <a:ext cx="94680" cy="269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51EB5ED-DB0E-0413-16B2-BE95DAA6319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93781" y="4115181"/>
                  <a:ext cx="11232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0E4CE52-67E5-7D0A-CF46-9888BF66667E}"/>
                  </a:ext>
                </a:extLst>
              </p14:cNvPr>
              <p14:cNvContentPartPr/>
              <p14:nvPr/>
            </p14:nvContentPartPr>
            <p14:xfrm>
              <a:off x="441301" y="5263221"/>
              <a:ext cx="39240" cy="774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0E4CE52-67E5-7D0A-CF46-9888BF66667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32301" y="5254179"/>
                <a:ext cx="56880" cy="95122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661F0A0E-A43F-8EDE-95CA-9C453D13F14E}"/>
              </a:ext>
            </a:extLst>
          </p:cNvPr>
          <p:cNvGrpSpPr/>
          <p:nvPr/>
        </p:nvGrpSpPr>
        <p:grpSpPr>
          <a:xfrm>
            <a:off x="694741" y="5136141"/>
            <a:ext cx="1196280" cy="343080"/>
            <a:chOff x="694741" y="5136141"/>
            <a:chExt cx="119628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243E177-9C14-BDC9-5684-2693A32CE202}"/>
                    </a:ext>
                  </a:extLst>
                </p14:cNvPr>
                <p14:cNvContentPartPr/>
                <p14:nvPr/>
              </p14:nvContentPartPr>
              <p14:xfrm>
                <a:off x="694741" y="5160261"/>
                <a:ext cx="130680" cy="196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243E177-9C14-BDC9-5684-2693A32CE20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5766" y="5151261"/>
                  <a:ext cx="148272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D779F39-597A-93A7-A304-F885AB79CDE8}"/>
                    </a:ext>
                  </a:extLst>
                </p14:cNvPr>
                <p14:cNvContentPartPr/>
                <p14:nvPr/>
              </p14:nvContentPartPr>
              <p14:xfrm>
                <a:off x="886981" y="5136141"/>
                <a:ext cx="257040" cy="251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D779F39-597A-93A7-A304-F885AB79CDE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77981" y="5127141"/>
                  <a:ext cx="274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0AF25FA-D908-8BF4-219B-FA364E0D206C}"/>
                    </a:ext>
                  </a:extLst>
                </p14:cNvPr>
                <p14:cNvContentPartPr/>
                <p14:nvPr/>
              </p14:nvContentPartPr>
              <p14:xfrm>
                <a:off x="1207741" y="5263941"/>
                <a:ext cx="113040" cy="115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0AF25FA-D908-8BF4-219B-FA364E0D206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98712" y="5254913"/>
                  <a:ext cx="130736" cy="132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D3BB493-5046-3930-F64E-6DF1D4C44CD4}"/>
                    </a:ext>
                  </a:extLst>
                </p14:cNvPr>
                <p14:cNvContentPartPr/>
                <p14:nvPr/>
              </p14:nvContentPartPr>
              <p14:xfrm>
                <a:off x="1334821" y="5149101"/>
                <a:ext cx="118800" cy="195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D3BB493-5046-3930-F64E-6DF1D4C44CD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325848" y="5140101"/>
                  <a:ext cx="136387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BEB7CA0-74C2-45E6-C108-698B63333038}"/>
                    </a:ext>
                  </a:extLst>
                </p14:cNvPr>
                <p14:cNvContentPartPr/>
                <p14:nvPr/>
              </p14:nvContentPartPr>
              <p14:xfrm>
                <a:off x="1534621" y="5178621"/>
                <a:ext cx="214560" cy="175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BEB7CA0-74C2-45E6-C108-698B6333303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525606" y="5169621"/>
                  <a:ext cx="23223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1750173-DA69-EFCD-FB26-12D90E1AAB35}"/>
                    </a:ext>
                  </a:extLst>
                </p14:cNvPr>
                <p14:cNvContentPartPr/>
                <p14:nvPr/>
              </p14:nvContentPartPr>
              <p14:xfrm>
                <a:off x="1776901" y="5245941"/>
                <a:ext cx="114120" cy="233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1750173-DA69-EFCD-FB26-12D90E1AAB3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67901" y="5236955"/>
                  <a:ext cx="131760" cy="250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1E141AE-23B6-88B2-3563-6B0B475ECC83}"/>
                    </a:ext>
                  </a:extLst>
                </p14:cNvPr>
                <p14:cNvContentPartPr/>
                <p14:nvPr/>
              </p14:nvContentPartPr>
              <p14:xfrm>
                <a:off x="1505821" y="5266821"/>
                <a:ext cx="15480" cy="55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1E141AE-23B6-88B2-3563-6B0B475ECC8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496821" y="5257821"/>
                  <a:ext cx="3312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7A482367-0ECC-07AC-6AE2-FD238E08F337}"/>
                  </a:ext>
                </a:extLst>
              </p14:cNvPr>
              <p14:cNvContentPartPr/>
              <p14:nvPr/>
            </p14:nvContentPartPr>
            <p14:xfrm>
              <a:off x="2241661" y="5218941"/>
              <a:ext cx="112320" cy="1674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7A482367-0ECC-07AC-6AE2-FD238E08F337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232661" y="5209941"/>
                <a:ext cx="12996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045679B-F13C-7D85-CD32-432C0E4193B5}"/>
              </a:ext>
            </a:extLst>
          </p:cNvPr>
          <p:cNvGrpSpPr/>
          <p:nvPr/>
        </p:nvGrpSpPr>
        <p:grpSpPr>
          <a:xfrm>
            <a:off x="2531461" y="5086461"/>
            <a:ext cx="542160" cy="380520"/>
            <a:chOff x="2531461" y="5086461"/>
            <a:chExt cx="54216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2834894-B74A-BB23-17FE-EF0D82DCE8F3}"/>
                    </a:ext>
                  </a:extLst>
                </p14:cNvPr>
                <p14:cNvContentPartPr/>
                <p14:nvPr/>
              </p14:nvContentPartPr>
              <p14:xfrm>
                <a:off x="2531461" y="5294901"/>
                <a:ext cx="7560" cy="86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2834894-B74A-BB23-17FE-EF0D82DCE8F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522461" y="5285863"/>
                  <a:ext cx="25200" cy="103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EF7FCC2-733D-841D-A7E3-FBADEAA757EB}"/>
                    </a:ext>
                  </a:extLst>
                </p14:cNvPr>
                <p14:cNvContentPartPr/>
                <p14:nvPr/>
              </p14:nvContentPartPr>
              <p14:xfrm>
                <a:off x="2548021" y="5166021"/>
                <a:ext cx="97200" cy="300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EF7FCC2-733D-841D-A7E3-FBADEAA757E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39021" y="5157021"/>
                  <a:ext cx="114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3B58F2D-1199-3CE8-EE6A-3BEEEC279AA9}"/>
                    </a:ext>
                  </a:extLst>
                </p14:cNvPr>
                <p14:cNvContentPartPr/>
                <p14:nvPr/>
              </p14:nvContentPartPr>
              <p14:xfrm>
                <a:off x="2690941" y="5156301"/>
                <a:ext cx="181440" cy="219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3B58F2D-1199-3CE8-EE6A-3BEEEC279AA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81959" y="5147301"/>
                  <a:ext cx="199045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2A327A3-FAD5-4068-CF6E-DB103F7B4840}"/>
                    </a:ext>
                  </a:extLst>
                </p14:cNvPr>
                <p14:cNvContentPartPr/>
                <p14:nvPr/>
              </p14:nvContentPartPr>
              <p14:xfrm>
                <a:off x="2943301" y="5086461"/>
                <a:ext cx="130320" cy="165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2A327A3-FAD5-4068-CF6E-DB103F7B484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34326" y="5077461"/>
                  <a:ext cx="147911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43AB816-88D1-31E6-DA15-FB895A338F44}"/>
              </a:ext>
            </a:extLst>
          </p:cNvPr>
          <p:cNvGrpSpPr/>
          <p:nvPr/>
        </p:nvGrpSpPr>
        <p:grpSpPr>
          <a:xfrm>
            <a:off x="3540541" y="5151981"/>
            <a:ext cx="419400" cy="218160"/>
            <a:chOff x="3540541" y="5151981"/>
            <a:chExt cx="41940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0A2189C-50E9-BB6F-4CDF-02ADC9DD4FCE}"/>
                    </a:ext>
                  </a:extLst>
                </p14:cNvPr>
                <p14:cNvContentPartPr/>
                <p14:nvPr/>
              </p14:nvContentPartPr>
              <p14:xfrm>
                <a:off x="3540541" y="5221821"/>
                <a:ext cx="168480" cy="148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0A2189C-50E9-BB6F-4CDF-02ADC9DD4FC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31541" y="5212843"/>
                  <a:ext cx="186120" cy="165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DB58F61-7FBE-3691-8917-D74178426791}"/>
                    </a:ext>
                  </a:extLst>
                </p14:cNvPr>
                <p14:cNvContentPartPr/>
                <p14:nvPr/>
              </p14:nvContentPartPr>
              <p14:xfrm>
                <a:off x="3728461" y="5151981"/>
                <a:ext cx="111600" cy="211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DB58F61-7FBE-3691-8917-D7417842679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719461" y="5142981"/>
                  <a:ext cx="129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DDA5B3C-7528-38F2-5C67-151894CCF400}"/>
                    </a:ext>
                  </a:extLst>
                </p14:cNvPr>
                <p14:cNvContentPartPr/>
                <p14:nvPr/>
              </p14:nvContentPartPr>
              <p14:xfrm>
                <a:off x="3948781" y="5330901"/>
                <a:ext cx="11160" cy="12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DDA5B3C-7528-38F2-5C67-151894CCF40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939781" y="5321901"/>
                  <a:ext cx="288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9FB8B0A8-3733-BFF9-B369-9815D17BA546}"/>
              </a:ext>
            </a:extLst>
          </p:cNvPr>
          <p:cNvGrpSpPr/>
          <p:nvPr/>
        </p:nvGrpSpPr>
        <p:grpSpPr>
          <a:xfrm>
            <a:off x="4308421" y="5032461"/>
            <a:ext cx="622080" cy="349920"/>
            <a:chOff x="4308421" y="5032461"/>
            <a:chExt cx="62208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A3748EF-FAE2-9D92-1CF9-F2893BA1FCD6}"/>
                    </a:ext>
                  </a:extLst>
                </p14:cNvPr>
                <p14:cNvContentPartPr/>
                <p14:nvPr/>
              </p14:nvContentPartPr>
              <p14:xfrm>
                <a:off x="4308421" y="5032461"/>
                <a:ext cx="166680" cy="320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A3748EF-FAE2-9D92-1CF9-F2893BA1FCD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99421" y="5023461"/>
                  <a:ext cx="184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F5FA255-597A-6DB0-1142-0A75A47B4BB7}"/>
                    </a:ext>
                  </a:extLst>
                </p14:cNvPr>
                <p14:cNvContentPartPr/>
                <p14:nvPr/>
              </p14:nvContentPartPr>
              <p14:xfrm>
                <a:off x="4607581" y="5109501"/>
                <a:ext cx="111600" cy="272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F5FA255-597A-6DB0-1142-0A75A47B4BB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598581" y="5100489"/>
                  <a:ext cx="129240" cy="290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A3F9A97-C5A6-1F0C-6132-B3D3A1051511}"/>
                    </a:ext>
                  </a:extLst>
                </p14:cNvPr>
                <p14:cNvContentPartPr/>
                <p14:nvPr/>
              </p14:nvContentPartPr>
              <p14:xfrm>
                <a:off x="4757701" y="5135421"/>
                <a:ext cx="172800" cy="162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A3F9A97-C5A6-1F0C-6132-B3D3A105151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748701" y="5126441"/>
                  <a:ext cx="190440" cy="1796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2A5A1DB-D4CD-3A8A-005B-E7997DB2B43D}"/>
              </a:ext>
            </a:extLst>
          </p:cNvPr>
          <p:cNvGrpSpPr/>
          <p:nvPr/>
        </p:nvGrpSpPr>
        <p:grpSpPr>
          <a:xfrm>
            <a:off x="5374381" y="5108421"/>
            <a:ext cx="379080" cy="304200"/>
            <a:chOff x="5374381" y="5108421"/>
            <a:chExt cx="3790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AE062A4-2710-3D7D-D687-6CB6FF5308F9}"/>
                    </a:ext>
                  </a:extLst>
                </p14:cNvPr>
                <p14:cNvContentPartPr/>
                <p14:nvPr/>
              </p14:nvContentPartPr>
              <p14:xfrm>
                <a:off x="5374381" y="5108421"/>
                <a:ext cx="88200" cy="304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AE062A4-2710-3D7D-D687-6CB6FF5308F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365344" y="5099421"/>
                  <a:ext cx="105912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AFDCD86-42D4-5EDE-F215-E2F0810EF563}"/>
                    </a:ext>
                  </a:extLst>
                </p14:cNvPr>
                <p14:cNvContentPartPr/>
                <p14:nvPr/>
              </p14:nvContentPartPr>
              <p14:xfrm>
                <a:off x="5386981" y="5246301"/>
                <a:ext cx="146880" cy="133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AFDCD86-42D4-5EDE-F215-E2F0810EF56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77981" y="5237301"/>
                  <a:ext cx="164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3A158FC-3070-861F-EEDE-03572A2C0A41}"/>
                    </a:ext>
                  </a:extLst>
                </p14:cNvPr>
                <p14:cNvContentPartPr/>
                <p14:nvPr/>
              </p14:nvContentPartPr>
              <p14:xfrm>
                <a:off x="5618821" y="5164941"/>
                <a:ext cx="134640" cy="176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3A158FC-3070-861F-EEDE-03572A2C0A4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09821" y="5155941"/>
                  <a:ext cx="1522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2B2C8E30-5087-11A3-8B95-EB76CE5058A6}"/>
              </a:ext>
            </a:extLst>
          </p:cNvPr>
          <p:cNvGrpSpPr/>
          <p:nvPr/>
        </p:nvGrpSpPr>
        <p:grpSpPr>
          <a:xfrm>
            <a:off x="6127501" y="5067021"/>
            <a:ext cx="395640" cy="272160"/>
            <a:chOff x="6127501" y="5067021"/>
            <a:chExt cx="39564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FEFB40E-5B95-A03E-D8BE-430EF4CAA0E3}"/>
                    </a:ext>
                  </a:extLst>
                </p14:cNvPr>
                <p14:cNvContentPartPr/>
                <p14:nvPr/>
              </p14:nvContentPartPr>
              <p14:xfrm>
                <a:off x="6127501" y="5072061"/>
                <a:ext cx="253800" cy="267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FEFB40E-5B95-A03E-D8BE-430EF4CAA0E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118501" y="5063049"/>
                  <a:ext cx="271440" cy="284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B1F75BC-EE77-535E-1945-0AC74F44F726}"/>
                    </a:ext>
                  </a:extLst>
                </p14:cNvPr>
                <p14:cNvContentPartPr/>
                <p14:nvPr/>
              </p14:nvContentPartPr>
              <p14:xfrm>
                <a:off x="6364741" y="5067021"/>
                <a:ext cx="158400" cy="163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B1F75BC-EE77-535E-1945-0AC74F44F72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355741" y="5058021"/>
                  <a:ext cx="1760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FF8DC297-A2C5-7FCA-4A22-6FB202C604CB}"/>
              </a:ext>
            </a:extLst>
          </p:cNvPr>
          <p:cNvGrpSpPr/>
          <p:nvPr/>
        </p:nvGrpSpPr>
        <p:grpSpPr>
          <a:xfrm>
            <a:off x="6794941" y="5146221"/>
            <a:ext cx="388080" cy="156240"/>
            <a:chOff x="6794941" y="5146221"/>
            <a:chExt cx="38808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1AAE339-B25B-F66C-A2DA-5252E9757FA4}"/>
                    </a:ext>
                  </a:extLst>
                </p14:cNvPr>
                <p14:cNvContentPartPr/>
                <p14:nvPr/>
              </p14:nvContentPartPr>
              <p14:xfrm>
                <a:off x="6794941" y="5146221"/>
                <a:ext cx="91800" cy="107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1AAE339-B25B-F66C-A2DA-5252E9757FA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785941" y="5137221"/>
                  <a:ext cx="109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D3EECB4-5C28-E6AD-CA89-9A1163337B59}"/>
                    </a:ext>
                  </a:extLst>
                </p14:cNvPr>
                <p14:cNvContentPartPr/>
                <p14:nvPr/>
              </p14:nvContentPartPr>
              <p14:xfrm>
                <a:off x="6987181" y="5155581"/>
                <a:ext cx="195840" cy="146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D3EECB4-5C28-E6AD-CA89-9A1163337B5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978181" y="5146603"/>
                  <a:ext cx="213480" cy="1644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287E75F-8618-7FF9-344A-834F4D852A2B}"/>
              </a:ext>
            </a:extLst>
          </p:cNvPr>
          <p:cNvGrpSpPr/>
          <p:nvPr/>
        </p:nvGrpSpPr>
        <p:grpSpPr>
          <a:xfrm>
            <a:off x="858901" y="5626101"/>
            <a:ext cx="851400" cy="252720"/>
            <a:chOff x="858901" y="5626101"/>
            <a:chExt cx="85140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4308F75-4227-1199-3F83-157782F17527}"/>
                    </a:ext>
                  </a:extLst>
                </p14:cNvPr>
                <p14:cNvContentPartPr/>
                <p14:nvPr/>
              </p14:nvContentPartPr>
              <p14:xfrm>
                <a:off x="858901" y="5679021"/>
                <a:ext cx="86040" cy="169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4308F75-4227-1199-3F83-157782F1752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49863" y="5670021"/>
                  <a:ext cx="103754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E2CFDF9-6308-8271-8075-B5F622350F72}"/>
                    </a:ext>
                  </a:extLst>
                </p14:cNvPr>
                <p14:cNvContentPartPr/>
                <p14:nvPr/>
              </p14:nvContentPartPr>
              <p14:xfrm>
                <a:off x="1022701" y="5678661"/>
                <a:ext cx="134640" cy="181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E2CFDF9-6308-8271-8075-B5F622350F7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13701" y="5669643"/>
                  <a:ext cx="152280" cy="199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C2762EA-C23D-034A-CBE9-C18F2BBD9A4C}"/>
                    </a:ext>
                  </a:extLst>
                </p14:cNvPr>
                <p14:cNvContentPartPr/>
                <p14:nvPr/>
              </p14:nvContentPartPr>
              <p14:xfrm>
                <a:off x="1226821" y="5820141"/>
                <a:ext cx="32040" cy="58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C2762EA-C23D-034A-CBE9-C18F2BBD9A4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217821" y="5811141"/>
                  <a:ext cx="49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FE34CF1-E41B-728E-0508-96F71767731F}"/>
                    </a:ext>
                  </a:extLst>
                </p14:cNvPr>
                <p14:cNvContentPartPr/>
                <p14:nvPr/>
              </p14:nvContentPartPr>
              <p14:xfrm>
                <a:off x="1249861" y="5718981"/>
                <a:ext cx="154440" cy="146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FE34CF1-E41B-728E-0508-96F71767731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240861" y="5710003"/>
                  <a:ext cx="172080" cy="163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AB710B4-68A2-5E92-48E2-EC38ADD28640}"/>
                    </a:ext>
                  </a:extLst>
                </p14:cNvPr>
                <p14:cNvContentPartPr/>
                <p14:nvPr/>
              </p14:nvContentPartPr>
              <p14:xfrm>
                <a:off x="1490701" y="5626101"/>
                <a:ext cx="219600" cy="233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AB710B4-68A2-5E92-48E2-EC38ADD2864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481686" y="5617101"/>
                  <a:ext cx="237269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8249819B-5910-598B-C101-2F25128BCEDF}"/>
              </a:ext>
            </a:extLst>
          </p:cNvPr>
          <p:cNvGrpSpPr/>
          <p:nvPr/>
        </p:nvGrpSpPr>
        <p:grpSpPr>
          <a:xfrm>
            <a:off x="2109541" y="5705301"/>
            <a:ext cx="957600" cy="223200"/>
            <a:chOff x="2109541" y="5705301"/>
            <a:chExt cx="9576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770CA9E-2043-F28D-79FA-BBF77301F3DB}"/>
                    </a:ext>
                  </a:extLst>
                </p14:cNvPr>
                <p14:cNvContentPartPr/>
                <p14:nvPr/>
              </p14:nvContentPartPr>
              <p14:xfrm>
                <a:off x="2109541" y="5774421"/>
                <a:ext cx="203760" cy="127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770CA9E-2043-F28D-79FA-BBF77301F3D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00525" y="5765446"/>
                  <a:ext cx="221431" cy="145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776CDEF-3AD4-A7EC-BA03-D0BD2DF6CD82}"/>
                    </a:ext>
                  </a:extLst>
                </p14:cNvPr>
                <p14:cNvContentPartPr/>
                <p14:nvPr/>
              </p14:nvContentPartPr>
              <p14:xfrm>
                <a:off x="2410501" y="5802501"/>
                <a:ext cx="172080" cy="101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776CDEF-3AD4-A7EC-BA03-D0BD2DF6CD8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401501" y="5793533"/>
                  <a:ext cx="189720" cy="119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01F3C79-6FB6-15B1-ACB0-C9B2E40359F6}"/>
                    </a:ext>
                  </a:extLst>
                </p14:cNvPr>
                <p14:cNvContentPartPr/>
                <p14:nvPr/>
              </p14:nvContentPartPr>
              <p14:xfrm>
                <a:off x="2641261" y="5705301"/>
                <a:ext cx="78840" cy="223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01F3C79-6FB6-15B1-ACB0-C9B2E40359F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632220" y="5696286"/>
                  <a:ext cx="96561" cy="240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CC8B6F6-F4EE-9904-84F0-4D487275B9D7}"/>
                    </a:ext>
                  </a:extLst>
                </p14:cNvPr>
                <p14:cNvContentPartPr/>
                <p14:nvPr/>
              </p14:nvContentPartPr>
              <p14:xfrm>
                <a:off x="2645581" y="5794581"/>
                <a:ext cx="190800" cy="80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CC8B6F6-F4EE-9904-84F0-4D487275B9D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636581" y="5785581"/>
                  <a:ext cx="208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002D6BE-08BF-BBF4-741D-2638629B3472}"/>
                    </a:ext>
                  </a:extLst>
                </p14:cNvPr>
                <p14:cNvContentPartPr/>
                <p14:nvPr/>
              </p14:nvContentPartPr>
              <p14:xfrm>
                <a:off x="2891461" y="5766501"/>
                <a:ext cx="175680" cy="137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002D6BE-08BF-BBF4-741D-2638629B347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882479" y="5757501"/>
                  <a:ext cx="193284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FE44125-A80B-4743-2443-45ECEDF0BA4E}"/>
              </a:ext>
            </a:extLst>
          </p:cNvPr>
          <p:cNvGrpSpPr/>
          <p:nvPr/>
        </p:nvGrpSpPr>
        <p:grpSpPr>
          <a:xfrm>
            <a:off x="3452701" y="5645901"/>
            <a:ext cx="380520" cy="234360"/>
            <a:chOff x="3452701" y="5645901"/>
            <a:chExt cx="38052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49E3685-97A0-683B-DF4A-B0EA7FA0FB0C}"/>
                    </a:ext>
                  </a:extLst>
                </p14:cNvPr>
                <p14:cNvContentPartPr/>
                <p14:nvPr/>
              </p14:nvContentPartPr>
              <p14:xfrm>
                <a:off x="3452701" y="5784141"/>
                <a:ext cx="126000" cy="96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49E3685-97A0-683B-DF4A-B0EA7FA0FB0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443701" y="5775141"/>
                  <a:ext cx="143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A9FBC12-3E0E-5AD2-4C39-ECE719FA131E}"/>
                    </a:ext>
                  </a:extLst>
                </p14:cNvPr>
                <p14:cNvContentPartPr/>
                <p14:nvPr/>
              </p14:nvContentPartPr>
              <p14:xfrm>
                <a:off x="3704701" y="5645901"/>
                <a:ext cx="81360" cy="217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A9FBC12-3E0E-5AD2-4C39-ECE719FA131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695701" y="5636901"/>
                  <a:ext cx="99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B49B86A-E079-276E-E63B-C08F6D763B4D}"/>
                    </a:ext>
                  </a:extLst>
                </p14:cNvPr>
                <p14:cNvContentPartPr/>
                <p14:nvPr/>
              </p14:nvContentPartPr>
              <p14:xfrm>
                <a:off x="3669421" y="5765781"/>
                <a:ext cx="163800" cy="14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B49B86A-E079-276E-E63B-C08F6D763B4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660441" y="5756781"/>
                  <a:ext cx="181401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A95A6B0-D73B-05EA-6F8C-FE7B687B35AC}"/>
                    </a:ext>
                  </a:extLst>
                </p14:cNvPr>
                <p14:cNvContentPartPr/>
                <p14:nvPr/>
              </p14:nvContentPartPr>
              <p14:xfrm>
                <a:off x="3487981" y="5760741"/>
                <a:ext cx="64440" cy="70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A95A6B0-D73B-05EA-6F8C-FE7B687B35A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78981" y="5751741"/>
                  <a:ext cx="820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72F2E5D-2651-6ABD-6274-27A00F85EBEE}"/>
              </a:ext>
            </a:extLst>
          </p:cNvPr>
          <p:cNvGrpSpPr/>
          <p:nvPr/>
        </p:nvGrpSpPr>
        <p:grpSpPr>
          <a:xfrm>
            <a:off x="4351621" y="5601981"/>
            <a:ext cx="995760" cy="295560"/>
            <a:chOff x="4351621" y="5601981"/>
            <a:chExt cx="99576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E006D6B-429F-C1B0-B37B-F8C586D75DF2}"/>
                    </a:ext>
                  </a:extLst>
                </p14:cNvPr>
                <p14:cNvContentPartPr/>
                <p14:nvPr/>
              </p14:nvContentPartPr>
              <p14:xfrm>
                <a:off x="4359181" y="5602341"/>
                <a:ext cx="64080" cy="295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E006D6B-429F-C1B0-B37B-F8C586D75DF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350181" y="5593352"/>
                  <a:ext cx="81720" cy="312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D15B851-397F-576E-166A-785FFBF58FEB}"/>
                    </a:ext>
                  </a:extLst>
                </p14:cNvPr>
                <p14:cNvContentPartPr/>
                <p14:nvPr/>
              </p14:nvContentPartPr>
              <p14:xfrm>
                <a:off x="4351621" y="5604501"/>
                <a:ext cx="166680" cy="142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D15B851-397F-576E-166A-785FFBF58FE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342621" y="5595501"/>
                  <a:ext cx="184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FE3A7FE-4FBF-FFB4-0A49-847926CB4775}"/>
                    </a:ext>
                  </a:extLst>
                </p14:cNvPr>
                <p14:cNvContentPartPr/>
                <p14:nvPr/>
              </p14:nvContentPartPr>
              <p14:xfrm>
                <a:off x="4589581" y="5731941"/>
                <a:ext cx="34920" cy="107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FE3A7FE-4FBF-FFB4-0A49-847926CB477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580581" y="5722971"/>
                  <a:ext cx="52560" cy="124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A28360B-89C9-BD53-726D-D7C7B20A8C73}"/>
                    </a:ext>
                  </a:extLst>
                </p14:cNvPr>
                <p14:cNvContentPartPr/>
                <p14:nvPr/>
              </p14:nvContentPartPr>
              <p14:xfrm>
                <a:off x="4640701" y="5667501"/>
                <a:ext cx="110880" cy="164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A28360B-89C9-BD53-726D-D7C7B20A8C7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631701" y="5658501"/>
                  <a:ext cx="128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6751343-6C97-F7C0-9810-4FFA7D5E8463}"/>
                    </a:ext>
                  </a:extLst>
                </p14:cNvPr>
                <p14:cNvContentPartPr/>
                <p14:nvPr/>
              </p14:nvContentPartPr>
              <p14:xfrm>
                <a:off x="4807741" y="5706381"/>
                <a:ext cx="97920" cy="72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6751343-6C97-F7C0-9810-4FFA7D5E846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798708" y="5697381"/>
                  <a:ext cx="115625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32C2EAA-C2E5-0DA1-A850-C0CD47F96980}"/>
                    </a:ext>
                  </a:extLst>
                </p14:cNvPr>
                <p14:cNvContentPartPr/>
                <p14:nvPr/>
              </p14:nvContentPartPr>
              <p14:xfrm>
                <a:off x="4929781" y="5601981"/>
                <a:ext cx="216720" cy="195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32C2EAA-C2E5-0DA1-A850-C0CD47F9698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920781" y="5592981"/>
                  <a:ext cx="234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2DC75DB-AFC7-994F-4E8D-89C43B9CA32C}"/>
                    </a:ext>
                  </a:extLst>
                </p14:cNvPr>
                <p14:cNvContentPartPr/>
                <p14:nvPr/>
              </p14:nvContentPartPr>
              <p14:xfrm>
                <a:off x="5222101" y="5665701"/>
                <a:ext cx="125280" cy="102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2DC75DB-AFC7-994F-4E8D-89C43B9CA32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213101" y="5656701"/>
                  <a:ext cx="1429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6C51DF4-CB27-568C-55B6-22A461C2CFC8}"/>
              </a:ext>
            </a:extLst>
          </p:cNvPr>
          <p:cNvGrpSpPr/>
          <p:nvPr/>
        </p:nvGrpSpPr>
        <p:grpSpPr>
          <a:xfrm>
            <a:off x="5711701" y="5553021"/>
            <a:ext cx="1371600" cy="340920"/>
            <a:chOff x="5711701" y="5553021"/>
            <a:chExt cx="137160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ED3B4B2-2417-5B4B-3DC9-5DF5E1B05C86}"/>
                    </a:ext>
                  </a:extLst>
                </p14:cNvPr>
                <p14:cNvContentPartPr/>
                <p14:nvPr/>
              </p14:nvContentPartPr>
              <p14:xfrm>
                <a:off x="5711701" y="5701341"/>
                <a:ext cx="111960" cy="192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ED3B4B2-2417-5B4B-3DC9-5DF5E1B05C8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702701" y="5692341"/>
                  <a:ext cx="129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9C4E214-058E-DCA5-2346-E2A786EDD1C3}"/>
                    </a:ext>
                  </a:extLst>
                </p14:cNvPr>
                <p14:cNvContentPartPr/>
                <p14:nvPr/>
              </p14:nvContentPartPr>
              <p14:xfrm>
                <a:off x="5872621" y="5691981"/>
                <a:ext cx="149040" cy="1036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9C4E214-058E-DCA5-2346-E2A786EDD1C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863643" y="5682981"/>
                  <a:ext cx="166637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5A6DB01-2279-9EF5-586A-51E4F7EB3606}"/>
                    </a:ext>
                  </a:extLst>
                </p14:cNvPr>
                <p14:cNvContentPartPr/>
                <p14:nvPr/>
              </p14:nvContentPartPr>
              <p14:xfrm>
                <a:off x="6056941" y="5698821"/>
                <a:ext cx="67680" cy="97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5A6DB01-2279-9EF5-586A-51E4F7EB360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047893" y="5689821"/>
                  <a:ext cx="85414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3170814-FBA1-1579-AA36-84E87EB0BBA4}"/>
                    </a:ext>
                  </a:extLst>
                </p14:cNvPr>
                <p14:cNvContentPartPr/>
                <p14:nvPr/>
              </p14:nvContentPartPr>
              <p14:xfrm>
                <a:off x="6137581" y="5686581"/>
                <a:ext cx="75240" cy="1648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3170814-FBA1-1579-AA36-84E87EB0BBA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128581" y="5677581"/>
                  <a:ext cx="92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2FC578B-2E67-7E67-F8D0-0792FBE65CD8}"/>
                    </a:ext>
                  </a:extLst>
                </p14:cNvPr>
                <p14:cNvContentPartPr/>
                <p14:nvPr/>
              </p14:nvContentPartPr>
              <p14:xfrm>
                <a:off x="6213901" y="5553021"/>
                <a:ext cx="12600" cy="28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2FC578B-2E67-7E67-F8D0-0792FBE65CD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204901" y="5544021"/>
                  <a:ext cx="30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948E004-4245-1C8E-45D0-DC457DF51F3A}"/>
                    </a:ext>
                  </a:extLst>
                </p14:cNvPr>
                <p14:cNvContentPartPr/>
                <p14:nvPr/>
              </p14:nvContentPartPr>
              <p14:xfrm>
                <a:off x="6304981" y="5691981"/>
                <a:ext cx="184680" cy="106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948E004-4245-1C8E-45D0-DC457DF51F3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295963" y="5682981"/>
                  <a:ext cx="202354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E1A2E15-668F-D9EC-6876-266897C19674}"/>
                    </a:ext>
                  </a:extLst>
                </p14:cNvPr>
                <p14:cNvContentPartPr/>
                <p14:nvPr/>
              </p14:nvContentPartPr>
              <p14:xfrm>
                <a:off x="6564541" y="5581101"/>
                <a:ext cx="161280" cy="1962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E1A2E15-668F-D9EC-6876-266897C1967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55541" y="5572101"/>
                  <a:ext cx="178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1342DBD-2F61-5D5C-DE4C-7E87422AFDA7}"/>
                    </a:ext>
                  </a:extLst>
                </p14:cNvPr>
                <p14:cNvContentPartPr/>
                <p14:nvPr/>
              </p14:nvContentPartPr>
              <p14:xfrm>
                <a:off x="6768661" y="5631141"/>
                <a:ext cx="77400" cy="149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1342DBD-2F61-5D5C-DE4C-7E87422AFDA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759661" y="5622141"/>
                  <a:ext cx="95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BB1D378-5BDE-EAE7-1F16-C736B9A2CAED}"/>
                    </a:ext>
                  </a:extLst>
                </p14:cNvPr>
                <p14:cNvContentPartPr/>
                <p14:nvPr/>
              </p14:nvContentPartPr>
              <p14:xfrm>
                <a:off x="6841381" y="5679741"/>
                <a:ext cx="241920" cy="113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BB1D378-5BDE-EAE7-1F16-C736B9A2CAE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832381" y="5670741"/>
                  <a:ext cx="2595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D0AD9132-82DB-59D0-01E0-5ABC06D4060E}"/>
              </a:ext>
            </a:extLst>
          </p:cNvPr>
          <p:cNvGrpSpPr/>
          <p:nvPr/>
        </p:nvGrpSpPr>
        <p:grpSpPr>
          <a:xfrm>
            <a:off x="7542301" y="4858581"/>
            <a:ext cx="3647880" cy="988560"/>
            <a:chOff x="7542301" y="4858581"/>
            <a:chExt cx="3647880" cy="9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D9F8F7B-C822-D4AB-44FD-EE830E62DC64}"/>
                    </a:ext>
                  </a:extLst>
                </p14:cNvPr>
                <p14:cNvContentPartPr/>
                <p14:nvPr/>
              </p14:nvContentPartPr>
              <p14:xfrm>
                <a:off x="7612861" y="5031381"/>
                <a:ext cx="494280" cy="276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D9F8F7B-C822-D4AB-44FD-EE830E62DC6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603861" y="5022381"/>
                  <a:ext cx="511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126F65F-A1C5-4043-22EC-A3AAC27F13C7}"/>
                    </a:ext>
                  </a:extLst>
                </p14:cNvPr>
                <p14:cNvContentPartPr/>
                <p14:nvPr/>
              </p14:nvContentPartPr>
              <p14:xfrm>
                <a:off x="8515021" y="4961541"/>
                <a:ext cx="167040" cy="247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126F65F-A1C5-4043-22EC-A3AAC27F13C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506021" y="4952541"/>
                  <a:ext cx="184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668BD6E-9034-53AC-2189-4F6A10D06240}"/>
                    </a:ext>
                  </a:extLst>
                </p14:cNvPr>
                <p14:cNvContentPartPr/>
                <p14:nvPr/>
              </p14:nvContentPartPr>
              <p14:xfrm>
                <a:off x="8740021" y="4957221"/>
                <a:ext cx="156960" cy="211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668BD6E-9034-53AC-2189-4F6A10D0624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731021" y="4948221"/>
                  <a:ext cx="174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99EF069-3C52-7101-E731-4A0B68207306}"/>
                    </a:ext>
                  </a:extLst>
                </p14:cNvPr>
                <p14:cNvContentPartPr/>
                <p14:nvPr/>
              </p14:nvContentPartPr>
              <p14:xfrm>
                <a:off x="8845141" y="5069541"/>
                <a:ext cx="70920" cy="56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99EF069-3C52-7101-E731-4A0B6820730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836141" y="5060541"/>
                  <a:ext cx="88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1BF6007-01DA-602F-7AAA-D4F0098B5000}"/>
                    </a:ext>
                  </a:extLst>
                </p14:cNvPr>
                <p14:cNvContentPartPr/>
                <p14:nvPr/>
              </p14:nvContentPartPr>
              <p14:xfrm>
                <a:off x="8981221" y="4943541"/>
                <a:ext cx="65880" cy="245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1BF6007-01DA-602F-7AAA-D4F0098B500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972221" y="4934554"/>
                  <a:ext cx="83520" cy="262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E8F3637-70A6-296B-E84F-1AE05BA7F34B}"/>
                    </a:ext>
                  </a:extLst>
                </p14:cNvPr>
                <p14:cNvContentPartPr/>
                <p14:nvPr/>
              </p14:nvContentPartPr>
              <p14:xfrm>
                <a:off x="8989501" y="5034261"/>
                <a:ext cx="158040" cy="138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E8F3637-70A6-296B-E84F-1AE05BA7F34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980501" y="5025238"/>
                  <a:ext cx="175680" cy="156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EACDA48-BE0A-FFD3-C9F6-7563C00F4D56}"/>
                    </a:ext>
                  </a:extLst>
                </p14:cNvPr>
                <p14:cNvContentPartPr/>
                <p14:nvPr/>
              </p14:nvContentPartPr>
              <p14:xfrm>
                <a:off x="9186421" y="5027061"/>
                <a:ext cx="283680" cy="127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EACDA48-BE0A-FFD3-C9F6-7563C00F4D5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177410" y="5018061"/>
                  <a:ext cx="301342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9C9D4EA-10CF-E801-C1A4-21F33655CE2B}"/>
                    </a:ext>
                  </a:extLst>
                </p14:cNvPr>
                <p14:cNvContentPartPr/>
                <p14:nvPr/>
              </p14:nvContentPartPr>
              <p14:xfrm>
                <a:off x="9697261" y="5062701"/>
                <a:ext cx="97560" cy="14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9C9D4EA-10CF-E801-C1A4-21F33655CE2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688228" y="5053701"/>
                  <a:ext cx="115265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E46DAFC-FC6B-88A4-8455-DCEC7E6F20D0}"/>
                    </a:ext>
                  </a:extLst>
                </p14:cNvPr>
                <p14:cNvContentPartPr/>
                <p14:nvPr/>
              </p14:nvContentPartPr>
              <p14:xfrm>
                <a:off x="9908581" y="5001861"/>
                <a:ext cx="317160" cy="136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E46DAFC-FC6B-88A4-8455-DCEC7E6F20D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899581" y="4992861"/>
                  <a:ext cx="334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2EE196B-C610-1B5C-1683-EA7A702D5F32}"/>
                    </a:ext>
                  </a:extLst>
                </p14:cNvPr>
                <p14:cNvContentPartPr/>
                <p14:nvPr/>
              </p14:nvContentPartPr>
              <p14:xfrm>
                <a:off x="10304581" y="4988541"/>
                <a:ext cx="57240" cy="132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2EE196B-C610-1B5C-1683-EA7A702D5F3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295581" y="4979541"/>
                  <a:ext cx="7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F573C55-257D-6FF5-2B0D-8F1534A88019}"/>
                    </a:ext>
                  </a:extLst>
                </p14:cNvPr>
                <p14:cNvContentPartPr/>
                <p14:nvPr/>
              </p14:nvContentPartPr>
              <p14:xfrm>
                <a:off x="10379461" y="4858581"/>
                <a:ext cx="180720" cy="234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F573C55-257D-6FF5-2B0D-8F1534A8801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370461" y="4849581"/>
                  <a:ext cx="1983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8BF2591-71B2-8DA2-260E-537CB6519525}"/>
                    </a:ext>
                  </a:extLst>
                </p14:cNvPr>
                <p14:cNvContentPartPr/>
                <p14:nvPr/>
              </p14:nvContentPartPr>
              <p14:xfrm>
                <a:off x="7542301" y="5466261"/>
                <a:ext cx="64440" cy="380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8BF2591-71B2-8DA2-260E-537CB651952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533301" y="5457269"/>
                  <a:ext cx="82080" cy="398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3AEF063-ACCE-6888-078F-FD96D370CFDB}"/>
                    </a:ext>
                  </a:extLst>
                </p14:cNvPr>
                <p14:cNvContentPartPr/>
                <p14:nvPr/>
              </p14:nvContentPartPr>
              <p14:xfrm>
                <a:off x="7751461" y="5526741"/>
                <a:ext cx="99360" cy="262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3AEF063-ACCE-6888-078F-FD96D370CFD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742428" y="5517741"/>
                  <a:ext cx="117064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0D7B3F3-36FC-DC38-2EC0-F3BA9D3DB8C7}"/>
                    </a:ext>
                  </a:extLst>
                </p14:cNvPr>
                <p14:cNvContentPartPr/>
                <p14:nvPr/>
              </p14:nvContentPartPr>
              <p14:xfrm>
                <a:off x="7753621" y="5662101"/>
                <a:ext cx="208080" cy="80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0D7B3F3-36FC-DC38-2EC0-F3BA9D3DB8C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744621" y="5653101"/>
                  <a:ext cx="225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3B8914E-C68B-6067-9944-285464A09A17}"/>
                    </a:ext>
                  </a:extLst>
                </p14:cNvPr>
                <p14:cNvContentPartPr/>
                <p14:nvPr/>
              </p14:nvContentPartPr>
              <p14:xfrm>
                <a:off x="7924981" y="5640501"/>
                <a:ext cx="95400" cy="1252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3B8914E-C68B-6067-9944-285464A09A1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915947" y="5631501"/>
                  <a:ext cx="113107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97F28F1-DF50-A8A5-9B7D-03ED421EE23B}"/>
                    </a:ext>
                  </a:extLst>
                </p14:cNvPr>
                <p14:cNvContentPartPr/>
                <p14:nvPr/>
              </p14:nvContentPartPr>
              <p14:xfrm>
                <a:off x="8059621" y="5616381"/>
                <a:ext cx="73080" cy="110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97F28F1-DF50-A8A5-9B7D-03ED421EE23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050621" y="5607381"/>
                  <a:ext cx="90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F751FB7-4008-DEBA-A77B-D8D02E622E06}"/>
                    </a:ext>
                  </a:extLst>
                </p14:cNvPr>
                <p14:cNvContentPartPr/>
                <p14:nvPr/>
              </p14:nvContentPartPr>
              <p14:xfrm>
                <a:off x="8216941" y="5524221"/>
                <a:ext cx="63000" cy="200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F751FB7-4008-DEBA-A77B-D8D02E622E0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207941" y="5515221"/>
                  <a:ext cx="80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5371439-9E56-7A30-0966-6C94C480AD77}"/>
                    </a:ext>
                  </a:extLst>
                </p14:cNvPr>
                <p14:cNvContentPartPr/>
                <p14:nvPr/>
              </p14:nvContentPartPr>
              <p14:xfrm>
                <a:off x="8239261" y="5619621"/>
                <a:ext cx="64440" cy="860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5371439-9E56-7A30-0966-6C94C480AD7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230261" y="5610621"/>
                  <a:ext cx="82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09CB873-82BE-2F89-B354-CF1CB75174CD}"/>
                    </a:ext>
                  </a:extLst>
                </p14:cNvPr>
                <p14:cNvContentPartPr/>
                <p14:nvPr/>
              </p14:nvContentPartPr>
              <p14:xfrm>
                <a:off x="8349061" y="5542941"/>
                <a:ext cx="244800" cy="159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09CB873-82BE-2F89-B354-CF1CB75174C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340061" y="5533941"/>
                  <a:ext cx="262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8F381EF-0708-188D-3F71-C399CB4CAAFB}"/>
                    </a:ext>
                  </a:extLst>
                </p14:cNvPr>
                <p14:cNvContentPartPr/>
                <p14:nvPr/>
              </p14:nvContentPartPr>
              <p14:xfrm>
                <a:off x="8645341" y="5465901"/>
                <a:ext cx="199800" cy="256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8F381EF-0708-188D-3F71-C399CB4CAAF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636341" y="5456888"/>
                  <a:ext cx="217440" cy="273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5E4EC6A-664E-9346-0CCA-E38F4AA47A45}"/>
                    </a:ext>
                  </a:extLst>
                </p14:cNvPr>
                <p14:cNvContentPartPr/>
                <p14:nvPr/>
              </p14:nvContentPartPr>
              <p14:xfrm>
                <a:off x="8801221" y="5595501"/>
                <a:ext cx="96120" cy="41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5E4EC6A-664E-9346-0CCA-E38F4AA47A4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792187" y="5586501"/>
                  <a:ext cx="113826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DBA6844-820C-C2B6-B3B6-7DD7CCA65F55}"/>
                    </a:ext>
                  </a:extLst>
                </p14:cNvPr>
                <p14:cNvContentPartPr/>
                <p14:nvPr/>
              </p14:nvContentPartPr>
              <p14:xfrm>
                <a:off x="9152221" y="5452941"/>
                <a:ext cx="24480" cy="218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DBA6844-820C-C2B6-B3B6-7DD7CCA65F5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143221" y="5443941"/>
                  <a:ext cx="42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D28458E-64A1-A790-2219-3B38E5871782}"/>
                    </a:ext>
                  </a:extLst>
                </p14:cNvPr>
                <p14:cNvContentPartPr/>
                <p14:nvPr/>
              </p14:nvContentPartPr>
              <p14:xfrm>
                <a:off x="9139621" y="5611341"/>
                <a:ext cx="75960" cy="74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D28458E-64A1-A790-2219-3B38E587178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130578" y="5602341"/>
                  <a:ext cx="93684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158FA33-C1DE-1559-A921-E221884B587A}"/>
                    </a:ext>
                  </a:extLst>
                </p14:cNvPr>
                <p14:cNvContentPartPr/>
                <p14:nvPr/>
              </p14:nvContentPartPr>
              <p14:xfrm>
                <a:off x="9164101" y="5599101"/>
                <a:ext cx="63000" cy="13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158FA33-C1DE-1559-A921-E221884B587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155049" y="5590101"/>
                  <a:ext cx="80741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BBD128C-2FEF-7C43-3231-8937D92152CA}"/>
                    </a:ext>
                  </a:extLst>
                </p14:cNvPr>
                <p14:cNvContentPartPr/>
                <p14:nvPr/>
              </p14:nvContentPartPr>
              <p14:xfrm>
                <a:off x="9274981" y="5560941"/>
                <a:ext cx="175680" cy="129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BBD128C-2FEF-7C43-3231-8937D92152C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265981" y="5551941"/>
                  <a:ext cx="193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891A941-9E23-8244-F7BB-BCCE8CF951AF}"/>
                    </a:ext>
                  </a:extLst>
                </p14:cNvPr>
                <p14:cNvContentPartPr/>
                <p14:nvPr/>
              </p14:nvContentPartPr>
              <p14:xfrm>
                <a:off x="9500341" y="5550861"/>
                <a:ext cx="285840" cy="93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891A941-9E23-8244-F7BB-BCCE8CF951A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491341" y="5541861"/>
                  <a:ext cx="303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9CF3ED6-374F-D184-AE1C-8BFE8D7D25CB}"/>
                    </a:ext>
                  </a:extLst>
                </p14:cNvPr>
                <p14:cNvContentPartPr/>
                <p14:nvPr/>
              </p14:nvContentPartPr>
              <p14:xfrm>
                <a:off x="10197661" y="5447181"/>
                <a:ext cx="155520" cy="147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9CF3ED6-374F-D184-AE1C-8BFE8D7D25C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188682" y="5438181"/>
                  <a:ext cx="173119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8F8AD2E-8A58-2E50-30D4-FD3F4AB785E3}"/>
                    </a:ext>
                  </a:extLst>
                </p14:cNvPr>
                <p14:cNvContentPartPr/>
                <p14:nvPr/>
              </p14:nvContentPartPr>
              <p14:xfrm>
                <a:off x="10502941" y="5447901"/>
                <a:ext cx="126720" cy="17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8F8AD2E-8A58-2E50-30D4-FD3F4AB785E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493941" y="5438901"/>
                  <a:ext cx="144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35F3850-5523-9AE5-1229-D6A5D386EFAD}"/>
                    </a:ext>
                  </a:extLst>
                </p14:cNvPr>
                <p14:cNvContentPartPr/>
                <p14:nvPr/>
              </p14:nvContentPartPr>
              <p14:xfrm>
                <a:off x="10489261" y="5420901"/>
                <a:ext cx="348840" cy="134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35F3850-5523-9AE5-1229-D6A5D386EFA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480270" y="5411901"/>
                  <a:ext cx="366462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E1191E9-0AD9-D3C1-2763-8064EA4B90A0}"/>
                    </a:ext>
                  </a:extLst>
                </p14:cNvPr>
                <p14:cNvContentPartPr/>
                <p14:nvPr/>
              </p14:nvContentPartPr>
              <p14:xfrm>
                <a:off x="10931341" y="5205981"/>
                <a:ext cx="258840" cy="531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E1191E9-0AD9-D3C1-2763-8064EA4B90A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922328" y="5196975"/>
                  <a:ext cx="276505" cy="5490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B4CDB0A1-F659-6DCF-B01E-07B99B1A5D7C}"/>
                  </a:ext>
                </a:extLst>
              </p14:cNvPr>
              <p14:cNvContentPartPr/>
              <p14:nvPr/>
            </p14:nvContentPartPr>
            <p14:xfrm>
              <a:off x="537061" y="6419541"/>
              <a:ext cx="57960" cy="6480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B4CDB0A1-F659-6DCF-B01E-07B99B1A5D7C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28061" y="6410541"/>
                <a:ext cx="75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D16DF583-2AD2-E180-8273-92CFAAEBE9B1}"/>
                  </a:ext>
                </a:extLst>
              </p14:cNvPr>
              <p14:cNvContentPartPr/>
              <p14:nvPr/>
            </p14:nvContentPartPr>
            <p14:xfrm>
              <a:off x="1395661" y="6490821"/>
              <a:ext cx="125280" cy="3420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D16DF583-2AD2-E180-8273-92CFAAEBE9B1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386661" y="6481725"/>
                <a:ext cx="142920" cy="52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1C066D6-0D26-FEC9-99EF-FF2535545856}"/>
                  </a:ext>
                </a:extLst>
              </p14:cNvPr>
              <p14:cNvContentPartPr/>
              <p14:nvPr/>
            </p14:nvContentPartPr>
            <p14:xfrm>
              <a:off x="1997941" y="6467061"/>
              <a:ext cx="198000" cy="26064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1C066D6-0D26-FEC9-99EF-FF2535545856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988941" y="6458061"/>
                <a:ext cx="2156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8692DE36-4EB2-FF03-0D8C-41B5F66F38BE}"/>
                  </a:ext>
                </a:extLst>
              </p14:cNvPr>
              <p14:cNvContentPartPr/>
              <p14:nvPr/>
            </p14:nvContentPartPr>
            <p14:xfrm>
              <a:off x="2844661" y="6530421"/>
              <a:ext cx="119520" cy="3924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8692DE36-4EB2-FF03-0D8C-41B5F66F38BE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2835661" y="6521421"/>
                <a:ext cx="13716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oup 353">
            <a:extLst>
              <a:ext uri="{FF2B5EF4-FFF2-40B4-BE49-F238E27FC236}">
                <a16:creationId xmlns:a16="http://schemas.microsoft.com/office/drawing/2014/main" id="{551791BE-DB84-9E81-DBB0-6A76490EF21E}"/>
              </a:ext>
            </a:extLst>
          </p:cNvPr>
          <p:cNvGrpSpPr/>
          <p:nvPr/>
        </p:nvGrpSpPr>
        <p:grpSpPr>
          <a:xfrm>
            <a:off x="3434341" y="6501981"/>
            <a:ext cx="1078920" cy="370440"/>
            <a:chOff x="3434341" y="6501981"/>
            <a:chExt cx="107892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2008777-89FF-D11E-5471-14B6D50769B0}"/>
                    </a:ext>
                  </a:extLst>
                </p14:cNvPr>
                <p14:cNvContentPartPr/>
                <p14:nvPr/>
              </p14:nvContentPartPr>
              <p14:xfrm>
                <a:off x="3434341" y="6503061"/>
                <a:ext cx="102600" cy="2649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2008777-89FF-D11E-5471-14B6D50769B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425341" y="6494061"/>
                  <a:ext cx="120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81967E5-B4CB-EEE8-DE84-8146C95A0D93}"/>
                    </a:ext>
                  </a:extLst>
                </p14:cNvPr>
                <p14:cNvContentPartPr/>
                <p14:nvPr/>
              </p14:nvContentPartPr>
              <p14:xfrm>
                <a:off x="3648181" y="6552021"/>
                <a:ext cx="157680" cy="1749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81967E5-B4CB-EEE8-DE84-8146C95A0D9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639181" y="6543021"/>
                  <a:ext cx="175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FC6E394-5809-43BD-8829-42E6C4E62AE0}"/>
                    </a:ext>
                  </a:extLst>
                </p14:cNvPr>
                <p14:cNvContentPartPr/>
                <p14:nvPr/>
              </p14:nvContentPartPr>
              <p14:xfrm>
                <a:off x="3877501" y="6565701"/>
                <a:ext cx="165960" cy="306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FC6E394-5809-43BD-8829-42E6C4E62AE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868501" y="6556701"/>
                  <a:ext cx="183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FF0A697-570C-6476-6026-F22602C9AAA4}"/>
                    </a:ext>
                  </a:extLst>
                </p14:cNvPr>
                <p14:cNvContentPartPr/>
                <p14:nvPr/>
              </p14:nvContentPartPr>
              <p14:xfrm>
                <a:off x="4125541" y="6577941"/>
                <a:ext cx="172800" cy="1598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FF0A697-570C-6476-6026-F22602C9AAA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116522" y="6568941"/>
                  <a:ext cx="190477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DE1D1FE-6BE7-0458-206E-C3403E113FC7}"/>
                    </a:ext>
                  </a:extLst>
                </p14:cNvPr>
                <p14:cNvContentPartPr/>
                <p14:nvPr/>
              </p14:nvContentPartPr>
              <p14:xfrm>
                <a:off x="4379701" y="6501981"/>
                <a:ext cx="133560" cy="187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DE1D1FE-6BE7-0458-206E-C3403E113FC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370701" y="6492964"/>
                  <a:ext cx="151200" cy="2052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2B1EA33-5588-4F84-B7E6-BBCDCB57C1D5}"/>
              </a:ext>
            </a:extLst>
          </p:cNvPr>
          <p:cNvGrpSpPr/>
          <p:nvPr/>
        </p:nvGrpSpPr>
        <p:grpSpPr>
          <a:xfrm>
            <a:off x="7838941" y="6387501"/>
            <a:ext cx="646560" cy="144720"/>
            <a:chOff x="7838941" y="6387501"/>
            <a:chExt cx="64656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6682224-754F-5447-9883-EC922215DCFC}"/>
                    </a:ext>
                  </a:extLst>
                </p14:cNvPr>
                <p14:cNvContentPartPr/>
                <p14:nvPr/>
              </p14:nvContentPartPr>
              <p14:xfrm>
                <a:off x="7838941" y="6418461"/>
                <a:ext cx="127440" cy="1051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6682224-754F-5447-9883-EC922215DCF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829941" y="6409461"/>
                  <a:ext cx="145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84E2B47-DE34-B289-2706-3A482026E273}"/>
                    </a:ext>
                  </a:extLst>
                </p14:cNvPr>
                <p14:cNvContentPartPr/>
                <p14:nvPr/>
              </p14:nvContentPartPr>
              <p14:xfrm>
                <a:off x="8071141" y="6387501"/>
                <a:ext cx="414360" cy="1447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84E2B47-DE34-B289-2706-3A482026E27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062141" y="6378479"/>
                  <a:ext cx="432000" cy="1624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3BBE3D8-2939-869F-A12F-A8AD6FB887C5}"/>
              </a:ext>
            </a:extLst>
          </p:cNvPr>
          <p:cNvGrpSpPr/>
          <p:nvPr/>
        </p:nvGrpSpPr>
        <p:grpSpPr>
          <a:xfrm>
            <a:off x="8893381" y="6130101"/>
            <a:ext cx="2002680" cy="476280"/>
            <a:chOff x="8893381" y="6130101"/>
            <a:chExt cx="200268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0E5DE393-2FC9-8E49-DC07-16B56061E0CE}"/>
                    </a:ext>
                  </a:extLst>
                </p14:cNvPr>
                <p14:cNvContentPartPr/>
                <p14:nvPr/>
              </p14:nvContentPartPr>
              <p14:xfrm>
                <a:off x="8987701" y="6339621"/>
                <a:ext cx="99000" cy="1306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0E5DE393-2FC9-8E49-DC07-16B56061E0C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978701" y="6330621"/>
                  <a:ext cx="116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3799662-A323-0489-284C-E9214BC10251}"/>
                    </a:ext>
                  </a:extLst>
                </p14:cNvPr>
                <p14:cNvContentPartPr/>
                <p14:nvPr/>
              </p14:nvContentPartPr>
              <p14:xfrm>
                <a:off x="9167701" y="6288141"/>
                <a:ext cx="191520" cy="149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3799662-A323-0489-284C-E9214BC1025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158718" y="6279141"/>
                  <a:ext cx="209127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D3A7C94-F213-A1A6-B621-C67A7E071FE3}"/>
                    </a:ext>
                  </a:extLst>
                </p14:cNvPr>
                <p14:cNvContentPartPr/>
                <p14:nvPr/>
              </p14:nvContentPartPr>
              <p14:xfrm>
                <a:off x="9382621" y="6305781"/>
                <a:ext cx="112680" cy="1105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D3A7C94-F213-A1A6-B621-C67A7E071FE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373621" y="6296781"/>
                  <a:ext cx="130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7A9F76E-D2AB-11C4-26E4-B53CBE415AB3}"/>
                    </a:ext>
                  </a:extLst>
                </p14:cNvPr>
                <p14:cNvContentPartPr/>
                <p14:nvPr/>
              </p14:nvContentPartPr>
              <p14:xfrm>
                <a:off x="9560101" y="6298941"/>
                <a:ext cx="144000" cy="104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7A9F76E-D2AB-11C4-26E4-B53CBE415AB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551101" y="6289910"/>
                  <a:ext cx="161640" cy="121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E43B4D4-B589-5DFE-EF2E-FD510B6CD84F}"/>
                    </a:ext>
                  </a:extLst>
                </p14:cNvPr>
                <p14:cNvContentPartPr/>
                <p14:nvPr/>
              </p14:nvContentPartPr>
              <p14:xfrm>
                <a:off x="9818221" y="6130101"/>
                <a:ext cx="61920" cy="2642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E43B4D4-B589-5DFE-EF2E-FD510B6CD84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809221" y="6121101"/>
                  <a:ext cx="79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0BDEF2E-9C2E-4DA4-3E54-C8EDFAA0F2D7}"/>
                    </a:ext>
                  </a:extLst>
                </p14:cNvPr>
                <p14:cNvContentPartPr/>
                <p14:nvPr/>
              </p14:nvContentPartPr>
              <p14:xfrm>
                <a:off x="9833701" y="6260421"/>
                <a:ext cx="158040" cy="1321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0BDEF2E-9C2E-4DA4-3E54-C8EDFAA0F2D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824701" y="6251421"/>
                  <a:ext cx="175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8504E2D-8838-12DA-3EEF-B48E86B35B86}"/>
                    </a:ext>
                  </a:extLst>
                </p14:cNvPr>
                <p14:cNvContentPartPr/>
                <p14:nvPr/>
              </p14:nvContentPartPr>
              <p14:xfrm>
                <a:off x="10030261" y="6201381"/>
                <a:ext cx="70200" cy="158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8504E2D-8838-12DA-3EEF-B48E86B35B8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021261" y="6192381"/>
                  <a:ext cx="87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F114616-32DF-C35A-BB62-DDE07B280D0D}"/>
                    </a:ext>
                  </a:extLst>
                </p14:cNvPr>
                <p14:cNvContentPartPr/>
                <p14:nvPr/>
              </p14:nvContentPartPr>
              <p14:xfrm>
                <a:off x="10122781" y="6206061"/>
                <a:ext cx="381960" cy="134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F114616-32DF-C35A-BB62-DDE07B280D0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113781" y="6197061"/>
                  <a:ext cx="39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3C4F191-EDCA-B885-8B11-DB30A21280D5}"/>
                    </a:ext>
                  </a:extLst>
                </p14:cNvPr>
                <p14:cNvContentPartPr/>
                <p14:nvPr/>
              </p14:nvContentPartPr>
              <p14:xfrm>
                <a:off x="10566301" y="6134421"/>
                <a:ext cx="225360" cy="2894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3C4F191-EDCA-B885-8B11-DB30A21280D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557287" y="6125421"/>
                  <a:ext cx="243028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8D4C4A8-1215-4282-C818-A6F0BAEBC18F}"/>
                    </a:ext>
                  </a:extLst>
                </p14:cNvPr>
                <p14:cNvContentPartPr/>
                <p14:nvPr/>
              </p14:nvContentPartPr>
              <p14:xfrm>
                <a:off x="8893381" y="6509541"/>
                <a:ext cx="2002680" cy="968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8D4C4A8-1215-4282-C818-A6F0BAEBC18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884381" y="6500541"/>
                  <a:ext cx="20203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99A04C58-C21D-8338-8270-AE2B249A2649}"/>
                  </a:ext>
                </a:extLst>
              </p14:cNvPr>
              <p14:cNvContentPartPr/>
              <p14:nvPr/>
            </p14:nvContentPartPr>
            <p14:xfrm>
              <a:off x="1031341" y="6372741"/>
              <a:ext cx="239400" cy="31824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99A04C58-C21D-8338-8270-AE2B249A2649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022341" y="6363741"/>
                <a:ext cx="2570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960F955C-B047-19A9-35A3-D723FB3B4DF7}"/>
                  </a:ext>
                </a:extLst>
              </p14:cNvPr>
              <p14:cNvContentPartPr/>
              <p14:nvPr/>
            </p14:nvContentPartPr>
            <p14:xfrm>
              <a:off x="2517781" y="6368061"/>
              <a:ext cx="224640" cy="33408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960F955C-B047-19A9-35A3-D723FB3B4DF7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2508767" y="6359071"/>
                <a:ext cx="242308" cy="351701"/>
              </a:xfrm>
              <a:prstGeom prst="rect">
                <a:avLst/>
              </a:prstGeom>
            </p:spPr>
          </p:pic>
        </mc:Fallback>
      </mc:AlternateContent>
      <p:grpSp>
        <p:nvGrpSpPr>
          <p:cNvPr id="359" name="Group 358">
            <a:extLst>
              <a:ext uri="{FF2B5EF4-FFF2-40B4-BE49-F238E27FC236}">
                <a16:creationId xmlns:a16="http://schemas.microsoft.com/office/drawing/2014/main" id="{D90D4BE4-C5D7-B781-8881-9793157F8EC2}"/>
              </a:ext>
            </a:extLst>
          </p:cNvPr>
          <p:cNvGrpSpPr/>
          <p:nvPr/>
        </p:nvGrpSpPr>
        <p:grpSpPr>
          <a:xfrm>
            <a:off x="4931941" y="6317301"/>
            <a:ext cx="2559240" cy="443880"/>
            <a:chOff x="4931941" y="6317301"/>
            <a:chExt cx="255924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8EA3C8D-49C8-7A75-6314-D913AAEB2190}"/>
                    </a:ext>
                  </a:extLst>
                </p14:cNvPr>
                <p14:cNvContentPartPr/>
                <p14:nvPr/>
              </p14:nvContentPartPr>
              <p14:xfrm>
                <a:off x="4931941" y="6506661"/>
                <a:ext cx="88920" cy="1339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8EA3C8D-49C8-7A75-6314-D913AAEB219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922941" y="6497661"/>
                  <a:ext cx="106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BAC10B9-F793-3F99-56A9-CFEBFA74849B}"/>
                    </a:ext>
                  </a:extLst>
                </p14:cNvPr>
                <p14:cNvContentPartPr/>
                <p14:nvPr/>
              </p14:nvContentPartPr>
              <p14:xfrm>
                <a:off x="5124541" y="6317301"/>
                <a:ext cx="61200" cy="350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BAC10B9-F793-3F99-56A9-CFEBFA74849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115541" y="6308310"/>
                  <a:ext cx="78840" cy="368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FCF85F9-E1CC-8830-983D-2C0366ECCF33}"/>
                    </a:ext>
                  </a:extLst>
                </p14:cNvPr>
                <p14:cNvContentPartPr/>
                <p14:nvPr/>
              </p14:nvContentPartPr>
              <p14:xfrm>
                <a:off x="5122021" y="6495141"/>
                <a:ext cx="177480" cy="98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FCF85F9-E1CC-8830-983D-2C0366ECCF3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113021" y="6486141"/>
                  <a:ext cx="195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DEFB0A6-A09F-3200-D02F-0EF29DC903EC}"/>
                    </a:ext>
                  </a:extLst>
                </p14:cNvPr>
                <p14:cNvContentPartPr/>
                <p14:nvPr/>
              </p14:nvContentPartPr>
              <p14:xfrm>
                <a:off x="5535661" y="6471021"/>
                <a:ext cx="97560" cy="2080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DEFB0A6-A09F-3200-D02F-0EF29DC903E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526694" y="6462021"/>
                  <a:ext cx="115135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40A2BDE-AEAE-2ED7-52E1-85195F9AC017}"/>
                    </a:ext>
                  </a:extLst>
                </p14:cNvPr>
                <p14:cNvContentPartPr/>
                <p14:nvPr/>
              </p14:nvContentPartPr>
              <p14:xfrm>
                <a:off x="5695141" y="6551301"/>
                <a:ext cx="137520" cy="921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40A2BDE-AEAE-2ED7-52E1-85195F9AC01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686164" y="6542301"/>
                  <a:ext cx="155114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0CC1708-E647-EEB2-0EA7-4A92A836F400}"/>
                    </a:ext>
                  </a:extLst>
                </p14:cNvPr>
                <p14:cNvContentPartPr/>
                <p14:nvPr/>
              </p14:nvContentPartPr>
              <p14:xfrm>
                <a:off x="5939941" y="6485781"/>
                <a:ext cx="417240" cy="161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0CC1708-E647-EEB2-0EA7-4A92A836F40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930941" y="6476781"/>
                  <a:ext cx="434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731B5E9-100E-F219-F897-83D51248D252}"/>
                    </a:ext>
                  </a:extLst>
                </p14:cNvPr>
                <p14:cNvContentPartPr/>
                <p14:nvPr/>
              </p14:nvContentPartPr>
              <p14:xfrm>
                <a:off x="6701341" y="6444741"/>
                <a:ext cx="221760" cy="1569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731B5E9-100E-F219-F897-83D51248D25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692341" y="6435741"/>
                  <a:ext cx="239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320D984-0FC1-D305-C32C-BB878EA372F4}"/>
                    </a:ext>
                  </a:extLst>
                </p14:cNvPr>
                <p14:cNvContentPartPr/>
                <p14:nvPr/>
              </p14:nvContentPartPr>
              <p14:xfrm>
                <a:off x="6940741" y="6481101"/>
                <a:ext cx="107280" cy="1220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320D984-0FC1-D305-C32C-BB878EA372F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931711" y="6472101"/>
                  <a:ext cx="124979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FD12306-3CD3-51EA-9BA7-6BF4C843013D}"/>
                    </a:ext>
                  </a:extLst>
                </p14:cNvPr>
                <p14:cNvContentPartPr/>
                <p14:nvPr/>
              </p14:nvContentPartPr>
              <p14:xfrm>
                <a:off x="7132261" y="6437541"/>
                <a:ext cx="358920" cy="1245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FD12306-3CD3-51EA-9BA7-6BF4C843013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123261" y="6428541"/>
                  <a:ext cx="376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FE8DF9B-FFF2-56AA-3454-DA9E0DCABD2D}"/>
                    </a:ext>
                  </a:extLst>
                </p14:cNvPr>
                <p14:cNvContentPartPr/>
                <p14:nvPr/>
              </p14:nvContentPartPr>
              <p14:xfrm>
                <a:off x="5366461" y="6712221"/>
                <a:ext cx="2101680" cy="48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FE8DF9B-FFF2-56AA-3454-DA9E0DCABD2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357461" y="6703154"/>
                  <a:ext cx="2119320" cy="667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1C2047E8-E576-2D1E-598D-07EBEF9A3776}"/>
                  </a:ext>
                </a:extLst>
              </p14:cNvPr>
              <p14:cNvContentPartPr/>
              <p14:nvPr/>
            </p14:nvContentPartPr>
            <p14:xfrm>
              <a:off x="941701" y="6732381"/>
              <a:ext cx="502560" cy="7740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1C2047E8-E576-2D1E-598D-07EBEF9A3776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932707" y="6723381"/>
                <a:ext cx="520187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1FB0BA1E-5CD7-2061-53A3-D39FA1A2881D}"/>
                  </a:ext>
                </a:extLst>
              </p14:cNvPr>
              <p14:cNvContentPartPr/>
              <p14:nvPr/>
            </p14:nvContentPartPr>
            <p14:xfrm>
              <a:off x="2393221" y="6782061"/>
              <a:ext cx="618480" cy="5868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1FB0BA1E-5CD7-2061-53A3-D39FA1A2881D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2384221" y="6773061"/>
                <a:ext cx="63612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02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3720-89B5-0660-34A8-12A26A32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Carbohydrates: “D-” vs “L-”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33B04AD-978D-75E4-345B-897AC5CFDED6}"/>
                  </a:ext>
                </a:extLst>
              </p14:cNvPr>
              <p14:cNvContentPartPr/>
              <p14:nvPr/>
            </p14:nvContentPartPr>
            <p14:xfrm>
              <a:off x="2918618" y="2410724"/>
              <a:ext cx="287280" cy="23288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33B04AD-978D-75E4-345B-897AC5CFDE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9629" y="2401723"/>
                <a:ext cx="304898" cy="234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2352E7E-07FC-37CF-46DD-894833513F0D}"/>
                  </a:ext>
                </a:extLst>
              </p14:cNvPr>
              <p14:cNvContentPartPr/>
              <p14:nvPr/>
            </p14:nvContentPartPr>
            <p14:xfrm>
              <a:off x="2525138" y="2973044"/>
              <a:ext cx="874800" cy="230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2352E7E-07FC-37CF-46DD-894833513F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6138" y="2964044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677A488-A040-C081-D0F6-9F4E44F59EB9}"/>
                  </a:ext>
                </a:extLst>
              </p14:cNvPr>
              <p14:cNvContentPartPr/>
              <p14:nvPr/>
            </p14:nvContentPartPr>
            <p14:xfrm>
              <a:off x="2637818" y="3479924"/>
              <a:ext cx="878040" cy="680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677A488-A040-C081-D0F6-9F4E44F59E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28818" y="3470924"/>
                <a:ext cx="89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B83432E-EBCE-5964-6F53-5E137297F5FC}"/>
                  </a:ext>
                </a:extLst>
              </p14:cNvPr>
              <p14:cNvContentPartPr/>
              <p14:nvPr/>
            </p14:nvContentPartPr>
            <p14:xfrm>
              <a:off x="2796938" y="4076444"/>
              <a:ext cx="890640" cy="565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B83432E-EBCE-5964-6F53-5E137297F5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7938" y="4067444"/>
                <a:ext cx="908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0FADB6A-8F58-8C8C-5898-B8BFDC288C32}"/>
                  </a:ext>
                </a:extLst>
              </p14:cNvPr>
              <p14:cNvContentPartPr/>
              <p14:nvPr/>
            </p14:nvContentPartPr>
            <p14:xfrm>
              <a:off x="2801978" y="4500884"/>
              <a:ext cx="925920" cy="457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0FADB6A-8F58-8C8C-5898-B8BFDC288C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92978" y="4491884"/>
                <a:ext cx="943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4F13CF7-9170-3F8C-E197-AD0A8D895060}"/>
                  </a:ext>
                </a:extLst>
              </p14:cNvPr>
              <p14:cNvContentPartPr/>
              <p14:nvPr/>
            </p14:nvContentPartPr>
            <p14:xfrm>
              <a:off x="3179618" y="4562084"/>
              <a:ext cx="45720" cy="4258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4F13CF7-9170-3F8C-E197-AD0A8D8950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0618" y="4553084"/>
                <a:ext cx="6336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D63CB2F-9661-D3ED-125E-DE6418204315}"/>
              </a:ext>
            </a:extLst>
          </p:cNvPr>
          <p:cNvGrpSpPr/>
          <p:nvPr/>
        </p:nvGrpSpPr>
        <p:grpSpPr>
          <a:xfrm>
            <a:off x="2525858" y="1987724"/>
            <a:ext cx="745200" cy="462600"/>
            <a:chOff x="1154942" y="4009421"/>
            <a:chExt cx="7452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643EAFB-A955-4D0E-5B8A-6D79A8A8924E}"/>
                    </a:ext>
                  </a:extLst>
                </p14:cNvPr>
                <p14:cNvContentPartPr/>
                <p14:nvPr/>
              </p14:nvContentPartPr>
              <p14:xfrm>
                <a:off x="1550942" y="4169621"/>
                <a:ext cx="349200" cy="277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643EAFB-A955-4D0E-5B8A-6D79A8A892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41942" y="4160621"/>
                  <a:ext cx="366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3F102B0-A1DE-7B23-572F-1E09CCE51FFE}"/>
                    </a:ext>
                  </a:extLst>
                </p14:cNvPr>
                <p14:cNvContentPartPr/>
                <p14:nvPr/>
              </p14:nvContentPartPr>
              <p14:xfrm>
                <a:off x="1343222" y="4305701"/>
                <a:ext cx="216720" cy="166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3F102B0-A1DE-7B23-572F-1E09CCE51F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4207" y="4296701"/>
                  <a:ext cx="234389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389ECC-65C6-6D4E-A8E6-426761DAFBDE}"/>
                    </a:ext>
                  </a:extLst>
                </p14:cNvPr>
                <p14:cNvContentPartPr/>
                <p14:nvPr/>
              </p14:nvContentPartPr>
              <p14:xfrm>
                <a:off x="1418102" y="4232621"/>
                <a:ext cx="182160" cy="159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389ECC-65C6-6D4E-A8E6-426761DAFB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9084" y="4223621"/>
                  <a:ext cx="199835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81E0FDC-F5E1-4B3C-78D8-443FC23F50F1}"/>
                    </a:ext>
                  </a:extLst>
                </p14:cNvPr>
                <p14:cNvContentPartPr/>
                <p14:nvPr/>
              </p14:nvContentPartPr>
              <p14:xfrm>
                <a:off x="1154942" y="4009421"/>
                <a:ext cx="190800" cy="127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81E0FDC-F5E1-4B3C-78D8-443FC23F50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5942" y="4000421"/>
                  <a:ext cx="20844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22CCAD1-27A6-FB7D-D257-F7F8F59D8FF6}"/>
                  </a:ext>
                </a:extLst>
              </p14:cNvPr>
              <p14:cNvContentPartPr/>
              <p14:nvPr/>
            </p14:nvContentPartPr>
            <p14:xfrm>
              <a:off x="8047635" y="2479124"/>
              <a:ext cx="287280" cy="23288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22CCAD1-27A6-FB7D-D257-F7F8F59D8F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8646" y="2470123"/>
                <a:ext cx="304898" cy="234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97A245A-159E-89DF-7C4F-DBBB49887344}"/>
                  </a:ext>
                </a:extLst>
              </p14:cNvPr>
              <p14:cNvContentPartPr/>
              <p14:nvPr/>
            </p14:nvContentPartPr>
            <p14:xfrm>
              <a:off x="7654155" y="3041444"/>
              <a:ext cx="874800" cy="23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97A245A-159E-89DF-7C4F-DBBB498873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45155" y="3032444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A918A60-76BA-7870-5E2C-E26D97D5DE65}"/>
                  </a:ext>
                </a:extLst>
              </p14:cNvPr>
              <p14:cNvContentPartPr/>
              <p14:nvPr/>
            </p14:nvContentPartPr>
            <p14:xfrm>
              <a:off x="7766835" y="3548324"/>
              <a:ext cx="878040" cy="680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A918A60-76BA-7870-5E2C-E26D97D5DE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7835" y="3539324"/>
                <a:ext cx="89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16314D8-D4F2-3DE9-17D6-E71EF099E957}"/>
                  </a:ext>
                </a:extLst>
              </p14:cNvPr>
              <p14:cNvContentPartPr/>
              <p14:nvPr/>
            </p14:nvContentPartPr>
            <p14:xfrm>
              <a:off x="7925955" y="4144844"/>
              <a:ext cx="890640" cy="565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16314D8-D4F2-3DE9-17D6-E71EF099E9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6955" y="4135844"/>
                <a:ext cx="908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A12E673-B5E9-F8AC-B65B-AA4F134AE2F0}"/>
                  </a:ext>
                </a:extLst>
              </p14:cNvPr>
              <p14:cNvContentPartPr/>
              <p14:nvPr/>
            </p14:nvContentPartPr>
            <p14:xfrm>
              <a:off x="7930995" y="4569284"/>
              <a:ext cx="925920" cy="457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A12E673-B5E9-F8AC-B65B-AA4F134AE2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21995" y="4560284"/>
                <a:ext cx="943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8" name="Ink 160">
                <a:extLst>
                  <a:ext uri="{FF2B5EF4-FFF2-40B4-BE49-F238E27FC236}">
                    <a16:creationId xmlns:a16="http://schemas.microsoft.com/office/drawing/2014/main" id="{41540B44-2357-4AAA-A397-F1989D3C8129}"/>
                  </a:ext>
                </a:extLst>
              </p14:cNvPr>
              <p14:cNvContentPartPr/>
              <p14:nvPr/>
            </p14:nvContentPartPr>
            <p14:xfrm>
              <a:off x="8308635" y="4630484"/>
              <a:ext cx="45720" cy="425880"/>
            </p14:xfrm>
          </p:contentPart>
        </mc:Choice>
        <mc:Fallback xmlns="">
          <p:pic>
            <p:nvPicPr>
              <p:cNvPr id="188" name="Ink 160">
                <a:extLst>
                  <a:ext uri="{FF2B5EF4-FFF2-40B4-BE49-F238E27FC236}">
                    <a16:creationId xmlns:a16="http://schemas.microsoft.com/office/drawing/2014/main" id="{41540B44-2357-4AAA-A397-F1989D3C81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99635" y="4621484"/>
                <a:ext cx="633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0CBBD0A-3706-71C2-8867-5C6E5AC03D1B}"/>
                  </a:ext>
                </a:extLst>
              </p14:cNvPr>
              <p14:cNvContentPartPr/>
              <p14:nvPr/>
            </p14:nvContentPartPr>
            <p14:xfrm>
              <a:off x="8050875" y="2216324"/>
              <a:ext cx="349200" cy="2779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0CBBD0A-3706-71C2-8867-5C6E5AC03D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41875" y="2207324"/>
                <a:ext cx="3668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A58E9A4-9030-A31E-0F66-3563F81AE31F}"/>
                  </a:ext>
                </a:extLst>
              </p14:cNvPr>
              <p14:cNvContentPartPr/>
              <p14:nvPr/>
            </p14:nvContentPartPr>
            <p14:xfrm>
              <a:off x="7843155" y="2352404"/>
              <a:ext cx="216720" cy="1663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A58E9A4-9030-A31E-0F66-3563F81AE3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34140" y="2343404"/>
                <a:ext cx="234389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7B65D4C-FBC8-98A6-CE8A-F11CA1E96932}"/>
                  </a:ext>
                </a:extLst>
              </p14:cNvPr>
              <p14:cNvContentPartPr/>
              <p14:nvPr/>
            </p14:nvContentPartPr>
            <p14:xfrm>
              <a:off x="7918035" y="2279324"/>
              <a:ext cx="182160" cy="1591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7B65D4C-FBC8-98A6-CE8A-F11CA1E969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09017" y="2270324"/>
                <a:ext cx="199835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60D3C4A-9E8D-6817-9C49-8606AC245D26}"/>
                  </a:ext>
                </a:extLst>
              </p14:cNvPr>
              <p14:cNvContentPartPr/>
              <p14:nvPr/>
            </p14:nvContentPartPr>
            <p14:xfrm>
              <a:off x="7654875" y="2056124"/>
              <a:ext cx="190800" cy="1278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60D3C4A-9E8D-6817-9C49-8606AC245D2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45875" y="2047124"/>
                <a:ext cx="2084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3A3AC20-EB42-1A03-5BDF-15B17F756C91}"/>
              </a:ext>
            </a:extLst>
          </p:cNvPr>
          <p:cNvGrpSpPr/>
          <p:nvPr/>
        </p:nvGrpSpPr>
        <p:grpSpPr>
          <a:xfrm>
            <a:off x="3516791" y="2786726"/>
            <a:ext cx="423360" cy="257040"/>
            <a:chOff x="3516791" y="2786726"/>
            <a:chExt cx="42336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D5E91C-E4FA-36B4-2AC6-2C3F9FDA5F7F}"/>
                    </a:ext>
                  </a:extLst>
                </p14:cNvPr>
                <p14:cNvContentPartPr/>
                <p14:nvPr/>
              </p14:nvContentPartPr>
              <p14:xfrm>
                <a:off x="3516791" y="2840006"/>
                <a:ext cx="186840" cy="203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D5E91C-E4FA-36B4-2AC6-2C3F9FDA5F7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7791" y="2831006"/>
                  <a:ext cx="204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506EFE-9CF4-1D0A-6DDD-E570EE8AAA3D}"/>
                    </a:ext>
                  </a:extLst>
                </p14:cNvPr>
                <p14:cNvContentPartPr/>
                <p14:nvPr/>
              </p14:nvContentPartPr>
              <p14:xfrm>
                <a:off x="3767351" y="2827406"/>
                <a:ext cx="40320" cy="19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506EFE-9CF4-1D0A-6DDD-E570EE8AAA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58351" y="2818406"/>
                  <a:ext cx="57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FBD52F0-6A11-F53C-8069-3500E0C56C07}"/>
                    </a:ext>
                  </a:extLst>
                </p14:cNvPr>
                <p14:cNvContentPartPr/>
                <p14:nvPr/>
              </p14:nvContentPartPr>
              <p14:xfrm>
                <a:off x="3872111" y="2786726"/>
                <a:ext cx="68040" cy="20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FBD52F0-6A11-F53C-8069-3500E0C56C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63111" y="2777726"/>
                  <a:ext cx="85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79CC8E-3DDF-2693-34EF-9C93B48DCAA0}"/>
                    </a:ext>
                  </a:extLst>
                </p14:cNvPr>
                <p14:cNvContentPartPr/>
                <p14:nvPr/>
              </p14:nvContentPartPr>
              <p14:xfrm>
                <a:off x="3806951" y="2919566"/>
                <a:ext cx="109080" cy="25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79CC8E-3DDF-2693-34EF-9C93B48DCA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97981" y="2910566"/>
                  <a:ext cx="126662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2069B6-D9C2-2B07-D07A-4D2A51289BA1}"/>
              </a:ext>
            </a:extLst>
          </p:cNvPr>
          <p:cNvGrpSpPr/>
          <p:nvPr/>
        </p:nvGrpSpPr>
        <p:grpSpPr>
          <a:xfrm>
            <a:off x="2128991" y="3428246"/>
            <a:ext cx="372600" cy="264960"/>
            <a:chOff x="2128991" y="3428246"/>
            <a:chExt cx="3726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2551C5-4050-3E35-B348-D3C913C72844}"/>
                    </a:ext>
                  </a:extLst>
                </p14:cNvPr>
                <p14:cNvContentPartPr/>
                <p14:nvPr/>
              </p14:nvContentPartPr>
              <p14:xfrm>
                <a:off x="2384951" y="3495566"/>
                <a:ext cx="116640" cy="15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2551C5-4050-3E35-B348-D3C913C728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75951" y="3486566"/>
                  <a:ext cx="134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4A636A-96E4-1416-2DE2-EE6EFC4B9094}"/>
                    </a:ext>
                  </a:extLst>
                </p14:cNvPr>
                <p14:cNvContentPartPr/>
                <p14:nvPr/>
              </p14:nvContentPartPr>
              <p14:xfrm>
                <a:off x="2128991" y="3509966"/>
                <a:ext cx="21240" cy="18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4A636A-96E4-1416-2DE2-EE6EFC4B90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20141" y="3500966"/>
                  <a:ext cx="38586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EF5502-C513-4E97-5736-5A508149BFF5}"/>
                    </a:ext>
                  </a:extLst>
                </p14:cNvPr>
                <p14:cNvContentPartPr/>
                <p14:nvPr/>
              </p14:nvContentPartPr>
              <p14:xfrm>
                <a:off x="2209271" y="3428246"/>
                <a:ext cx="43560" cy="210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EF5502-C513-4E97-5736-5A508149BF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00271" y="3419246"/>
                  <a:ext cx="61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0891C9-AA02-8AF2-8EA4-6B01C4AA6921}"/>
                    </a:ext>
                  </a:extLst>
                </p14:cNvPr>
                <p14:cNvContentPartPr/>
                <p14:nvPr/>
              </p14:nvContentPartPr>
              <p14:xfrm>
                <a:off x="2135471" y="3596726"/>
                <a:ext cx="82440" cy="17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0891C9-AA02-8AF2-8EA4-6B01C4AA69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26432" y="3587726"/>
                  <a:ext cx="100157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EF178C-662A-21EF-A0F1-C54B7BF7B156}"/>
              </a:ext>
            </a:extLst>
          </p:cNvPr>
          <p:cNvGrpSpPr/>
          <p:nvPr/>
        </p:nvGrpSpPr>
        <p:grpSpPr>
          <a:xfrm>
            <a:off x="2194871" y="2860886"/>
            <a:ext cx="119520" cy="223920"/>
            <a:chOff x="2194871" y="2860886"/>
            <a:chExt cx="11952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949F3B-E3B5-D58A-D1EC-ED33CCED658D}"/>
                    </a:ext>
                  </a:extLst>
                </p14:cNvPr>
                <p14:cNvContentPartPr/>
                <p14:nvPr/>
              </p14:nvContentPartPr>
              <p14:xfrm>
                <a:off x="2194871" y="2905166"/>
                <a:ext cx="15120" cy="179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949F3B-E3B5-D58A-D1EC-ED33CCED65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85871" y="2896166"/>
                  <a:ext cx="32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E27B40-D724-5CAC-30AF-277B58D8CBF9}"/>
                    </a:ext>
                  </a:extLst>
                </p14:cNvPr>
                <p14:cNvContentPartPr/>
                <p14:nvPr/>
              </p14:nvContentPartPr>
              <p14:xfrm>
                <a:off x="2261831" y="2860886"/>
                <a:ext cx="52560" cy="18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E27B40-D724-5CAC-30AF-277B58D8CB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52831" y="2851886"/>
                  <a:ext cx="70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727C3C-53B1-0522-E220-A9C0943A3731}"/>
                    </a:ext>
                  </a:extLst>
                </p14:cNvPr>
                <p14:cNvContentPartPr/>
                <p14:nvPr/>
              </p14:nvContentPartPr>
              <p14:xfrm>
                <a:off x="2208551" y="3005606"/>
                <a:ext cx="88200" cy="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727C3C-53B1-0522-E220-A9C0943A37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99551" y="2996606"/>
                  <a:ext cx="1058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F18356-D55F-9C38-7FCB-815F6DBA3D5C}"/>
              </a:ext>
            </a:extLst>
          </p:cNvPr>
          <p:cNvGrpSpPr/>
          <p:nvPr/>
        </p:nvGrpSpPr>
        <p:grpSpPr>
          <a:xfrm>
            <a:off x="3690311" y="3354446"/>
            <a:ext cx="133560" cy="196560"/>
            <a:chOff x="3690311" y="3354446"/>
            <a:chExt cx="1335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C1DBCE-EB5F-EF2A-2395-E4A384E42D1E}"/>
                    </a:ext>
                  </a:extLst>
                </p14:cNvPr>
                <p14:cNvContentPartPr/>
                <p14:nvPr/>
              </p14:nvContentPartPr>
              <p14:xfrm>
                <a:off x="3690311" y="3394046"/>
                <a:ext cx="10440" cy="15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C1DBCE-EB5F-EF2A-2395-E4A384E42D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81311" y="3385067"/>
                  <a:ext cx="28080" cy="1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CD262D-EA05-60B8-ED76-0EC9E5AB70E8}"/>
                    </a:ext>
                  </a:extLst>
                </p14:cNvPr>
                <p14:cNvContentPartPr/>
                <p14:nvPr/>
              </p14:nvContentPartPr>
              <p14:xfrm>
                <a:off x="3763031" y="3354446"/>
                <a:ext cx="60840" cy="19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CD262D-EA05-60B8-ED76-0EC9E5AB70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54031" y="3345429"/>
                  <a:ext cx="78480" cy="20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2A6D61-0C3A-9FA7-1F71-CE8C68890327}"/>
                    </a:ext>
                  </a:extLst>
                </p14:cNvPr>
                <p14:cNvContentPartPr/>
                <p14:nvPr/>
              </p14:nvContentPartPr>
              <p14:xfrm>
                <a:off x="3696791" y="3490886"/>
                <a:ext cx="11052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2A6D61-0C3A-9FA7-1F71-CE8C688903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87762" y="3481672"/>
                  <a:ext cx="128218" cy="33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C18BC9-41A9-651D-CAAA-14E911DFC0E7}"/>
              </a:ext>
            </a:extLst>
          </p:cNvPr>
          <p:cNvGrpSpPr/>
          <p:nvPr/>
        </p:nvGrpSpPr>
        <p:grpSpPr>
          <a:xfrm>
            <a:off x="3868151" y="3932966"/>
            <a:ext cx="311040" cy="218520"/>
            <a:chOff x="3868151" y="3932966"/>
            <a:chExt cx="3110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ACA749-25F6-BDD4-99FC-04105A6B2281}"/>
                    </a:ext>
                  </a:extLst>
                </p14:cNvPr>
                <p14:cNvContentPartPr/>
                <p14:nvPr/>
              </p14:nvContentPartPr>
              <p14:xfrm>
                <a:off x="3868151" y="3995966"/>
                <a:ext cx="122040" cy="15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ACA749-25F6-BDD4-99FC-04105A6B22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59151" y="3986966"/>
                  <a:ext cx="139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9A51E5-5E3E-AA90-46D6-AC1BA1564C3D}"/>
                    </a:ext>
                  </a:extLst>
                </p14:cNvPr>
                <p14:cNvContentPartPr/>
                <p14:nvPr/>
              </p14:nvContentPartPr>
              <p14:xfrm>
                <a:off x="4027631" y="3972926"/>
                <a:ext cx="36000" cy="164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9A51E5-5E3E-AA90-46D6-AC1BA1564C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18720" y="3963906"/>
                  <a:ext cx="53465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7D6477-4C54-1E48-8D06-B92C41A9C4D9}"/>
                    </a:ext>
                  </a:extLst>
                </p14:cNvPr>
                <p14:cNvContentPartPr/>
                <p14:nvPr/>
              </p14:nvContentPartPr>
              <p14:xfrm>
                <a:off x="4075871" y="3932966"/>
                <a:ext cx="103320" cy="18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7D6477-4C54-1E48-8D06-B92C41A9C4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66871" y="3923966"/>
                  <a:ext cx="1209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6F00BC-1991-83B7-C2D8-35E9B8AEEBF3}"/>
              </a:ext>
            </a:extLst>
          </p:cNvPr>
          <p:cNvGrpSpPr/>
          <p:nvPr/>
        </p:nvGrpSpPr>
        <p:grpSpPr>
          <a:xfrm>
            <a:off x="3958511" y="4425086"/>
            <a:ext cx="329760" cy="195480"/>
            <a:chOff x="3958511" y="4425086"/>
            <a:chExt cx="32976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421C15-5AF5-40F1-1D5E-5D4593AF2878}"/>
                    </a:ext>
                  </a:extLst>
                </p14:cNvPr>
                <p14:cNvContentPartPr/>
                <p14:nvPr/>
              </p14:nvContentPartPr>
              <p14:xfrm>
                <a:off x="3958511" y="4452086"/>
                <a:ext cx="121680" cy="16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421C15-5AF5-40F1-1D5E-5D4593AF287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49538" y="4443086"/>
                  <a:ext cx="139268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39383A-1463-4816-39A1-B668F29A26BC}"/>
                    </a:ext>
                  </a:extLst>
                </p14:cNvPr>
                <p14:cNvContentPartPr/>
                <p14:nvPr/>
              </p14:nvContentPartPr>
              <p14:xfrm>
                <a:off x="4153631" y="4439486"/>
                <a:ext cx="12600" cy="18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39383A-1463-4816-39A1-B668F29A26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44366" y="4430468"/>
                  <a:ext cx="30759" cy="198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26AA67-81F1-1465-6CF1-8F6678F340C9}"/>
                    </a:ext>
                  </a:extLst>
                </p14:cNvPr>
                <p14:cNvContentPartPr/>
                <p14:nvPr/>
              </p14:nvContentPartPr>
              <p14:xfrm>
                <a:off x="4184951" y="4425086"/>
                <a:ext cx="103320" cy="195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26AA67-81F1-1465-6CF1-8F6678F340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75951" y="4416069"/>
                  <a:ext cx="120960" cy="213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41F00F-7907-2BBA-F049-BD1761E35FCF}"/>
              </a:ext>
            </a:extLst>
          </p:cNvPr>
          <p:cNvGrpSpPr/>
          <p:nvPr/>
        </p:nvGrpSpPr>
        <p:grpSpPr>
          <a:xfrm>
            <a:off x="2457311" y="4486646"/>
            <a:ext cx="170280" cy="218880"/>
            <a:chOff x="2457311" y="4486646"/>
            <a:chExt cx="1702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5B3DA2-D61F-D733-0B02-701C50ADED08}"/>
                    </a:ext>
                  </a:extLst>
                </p14:cNvPr>
                <p14:cNvContentPartPr/>
                <p14:nvPr/>
              </p14:nvContentPartPr>
              <p14:xfrm>
                <a:off x="2457311" y="4521566"/>
                <a:ext cx="36720" cy="18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5B3DA2-D61F-D733-0B02-701C50ADED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48311" y="4512584"/>
                  <a:ext cx="54360" cy="201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C657C1-BCF2-FCA2-0EC2-09D7F2681183}"/>
                    </a:ext>
                  </a:extLst>
                </p14:cNvPr>
                <p14:cNvContentPartPr/>
                <p14:nvPr/>
              </p14:nvContentPartPr>
              <p14:xfrm>
                <a:off x="2572151" y="4486646"/>
                <a:ext cx="55440" cy="175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C657C1-BCF2-FCA2-0EC2-09D7F26811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63151" y="4477646"/>
                  <a:ext cx="73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2440E5-D9DE-5323-908F-7ECD253C246B}"/>
                    </a:ext>
                  </a:extLst>
                </p14:cNvPr>
                <p14:cNvContentPartPr/>
                <p14:nvPr/>
              </p14:nvContentPartPr>
              <p14:xfrm>
                <a:off x="2478191" y="4617326"/>
                <a:ext cx="110520" cy="1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C2440E5-D9DE-5323-908F-7ECD253C24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69191" y="4608326"/>
                  <a:ext cx="128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797812-AC69-737B-9D65-FE13AA31626D}"/>
              </a:ext>
            </a:extLst>
          </p:cNvPr>
          <p:cNvGrpSpPr/>
          <p:nvPr/>
        </p:nvGrpSpPr>
        <p:grpSpPr>
          <a:xfrm>
            <a:off x="2403671" y="4023326"/>
            <a:ext cx="126360" cy="223560"/>
            <a:chOff x="2403671" y="4023326"/>
            <a:chExt cx="12636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567EB6-720B-BF56-3BDC-52D2D3F32AFA}"/>
                    </a:ext>
                  </a:extLst>
                </p14:cNvPr>
                <p14:cNvContentPartPr/>
                <p14:nvPr/>
              </p14:nvContentPartPr>
              <p14:xfrm>
                <a:off x="2403671" y="4023326"/>
                <a:ext cx="28440" cy="223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567EB6-720B-BF56-3BDC-52D2D3F32A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94671" y="4014326"/>
                  <a:ext cx="46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6131A1-8749-4B6E-7F08-6E64EA9A12B3}"/>
                    </a:ext>
                  </a:extLst>
                </p14:cNvPr>
                <p14:cNvContentPartPr/>
                <p14:nvPr/>
              </p14:nvContentPartPr>
              <p14:xfrm>
                <a:off x="2431031" y="4039526"/>
                <a:ext cx="99000" cy="19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6131A1-8749-4B6E-7F08-6E64EA9A12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22031" y="4030526"/>
                  <a:ext cx="1166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5A6C3B-7678-98DD-63D2-B2482A483C86}"/>
              </a:ext>
            </a:extLst>
          </p:cNvPr>
          <p:cNvGrpSpPr/>
          <p:nvPr/>
        </p:nvGrpSpPr>
        <p:grpSpPr>
          <a:xfrm>
            <a:off x="3223031" y="5130326"/>
            <a:ext cx="988920" cy="322920"/>
            <a:chOff x="3223031" y="5130326"/>
            <a:chExt cx="98892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15BDDD-E3D5-1CF2-EA23-0C9C00E77528}"/>
                    </a:ext>
                  </a:extLst>
                </p14:cNvPr>
                <p14:cNvContentPartPr/>
                <p14:nvPr/>
              </p14:nvContentPartPr>
              <p14:xfrm>
                <a:off x="3223031" y="5173166"/>
                <a:ext cx="179640" cy="166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15BDDD-E3D5-1CF2-EA23-0C9C00E775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14031" y="5164166"/>
                  <a:ext cx="197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708029-6EE4-ECA8-B33A-2AC42F60D37A}"/>
                    </a:ext>
                  </a:extLst>
                </p14:cNvPr>
                <p14:cNvContentPartPr/>
                <p14:nvPr/>
              </p14:nvContentPartPr>
              <p14:xfrm>
                <a:off x="3490151" y="5130326"/>
                <a:ext cx="21600" cy="190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708029-6EE4-ECA8-B33A-2AC42F60D3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81151" y="5121309"/>
                  <a:ext cx="39240" cy="208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5A5EA2-72E6-465E-BD5A-970A61CEB455}"/>
                    </a:ext>
                  </a:extLst>
                </p14:cNvPr>
                <p14:cNvContentPartPr/>
                <p14:nvPr/>
              </p14:nvContentPartPr>
              <p14:xfrm>
                <a:off x="3526871" y="5133926"/>
                <a:ext cx="78840" cy="20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5A5EA2-72E6-465E-BD5A-970A61CEB45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17830" y="5124926"/>
                  <a:ext cx="96561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6844D3-7A1D-EA23-2963-4B51373F2530}"/>
                    </a:ext>
                  </a:extLst>
                </p14:cNvPr>
                <p14:cNvContentPartPr/>
                <p14:nvPr/>
              </p14:nvContentPartPr>
              <p14:xfrm>
                <a:off x="3644591" y="5321486"/>
                <a:ext cx="187560" cy="131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6844D3-7A1D-EA23-2963-4B51373F25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35591" y="5312486"/>
                  <a:ext cx="205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65BFAB-A1B4-E966-7792-0F6229F3B918}"/>
                    </a:ext>
                  </a:extLst>
                </p14:cNvPr>
                <p14:cNvContentPartPr/>
                <p14:nvPr/>
              </p14:nvContentPartPr>
              <p14:xfrm>
                <a:off x="3843311" y="5227526"/>
                <a:ext cx="133560" cy="169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65BFAB-A1B4-E966-7792-0F6229F3B9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34311" y="5218526"/>
                  <a:ext cx="151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DC0934-E9AD-A65B-CD41-43CE11CBDF0B}"/>
                    </a:ext>
                  </a:extLst>
                </p14:cNvPr>
                <p14:cNvContentPartPr/>
                <p14:nvPr/>
              </p14:nvContentPartPr>
              <p14:xfrm>
                <a:off x="4054991" y="5181446"/>
                <a:ext cx="154080" cy="214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DC0934-E9AD-A65B-CD41-43CE11CBDF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45991" y="5172446"/>
                  <a:ext cx="171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EDA2B9-5D32-B75E-51E4-E23564A6E8B8}"/>
                    </a:ext>
                  </a:extLst>
                </p14:cNvPr>
                <p14:cNvContentPartPr/>
                <p14:nvPr/>
              </p14:nvContentPartPr>
              <p14:xfrm>
                <a:off x="4110071" y="5330846"/>
                <a:ext cx="101880" cy="17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EDA2B9-5D32-B75E-51E4-E23564A6E8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01071" y="5321846"/>
                  <a:ext cx="1195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EDC50B-D501-EC0E-92F4-34A537E7B8D8}"/>
              </a:ext>
            </a:extLst>
          </p:cNvPr>
          <p:cNvGrpSpPr/>
          <p:nvPr/>
        </p:nvGrpSpPr>
        <p:grpSpPr>
          <a:xfrm>
            <a:off x="8675231" y="2812646"/>
            <a:ext cx="181080" cy="274320"/>
            <a:chOff x="8675231" y="2812646"/>
            <a:chExt cx="1810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9DC413-1246-9663-EB11-3CB03D0C8C2D}"/>
                    </a:ext>
                  </a:extLst>
                </p14:cNvPr>
                <p14:cNvContentPartPr/>
                <p14:nvPr/>
              </p14:nvContentPartPr>
              <p14:xfrm>
                <a:off x="8675231" y="2859806"/>
                <a:ext cx="24840" cy="227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9DC413-1246-9663-EB11-3CB03D0C8C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66231" y="2850792"/>
                  <a:ext cx="42480" cy="24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F92EEE-28FA-CF9A-6D48-A9DAE69E8FDD}"/>
                    </a:ext>
                  </a:extLst>
                </p14:cNvPr>
                <p14:cNvContentPartPr/>
                <p14:nvPr/>
              </p14:nvContentPartPr>
              <p14:xfrm>
                <a:off x="8821391" y="2812646"/>
                <a:ext cx="34920" cy="213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F92EEE-28FA-CF9A-6D48-A9DAE69E8FD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12483" y="2803646"/>
                  <a:ext cx="523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988591-CC1F-665C-692E-DFDE3C132095}"/>
                    </a:ext>
                  </a:extLst>
                </p14:cNvPr>
                <p14:cNvContentPartPr/>
                <p14:nvPr/>
              </p14:nvContentPartPr>
              <p14:xfrm>
                <a:off x="8709791" y="2982206"/>
                <a:ext cx="110160" cy="2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988591-CC1F-665C-692E-DFDE3C1320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00761" y="2973206"/>
                  <a:ext cx="127858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66F5988-90A5-4F8A-55CF-A46AE0A29151}"/>
              </a:ext>
            </a:extLst>
          </p:cNvPr>
          <p:cNvGrpSpPr/>
          <p:nvPr/>
        </p:nvGrpSpPr>
        <p:grpSpPr>
          <a:xfrm>
            <a:off x="7475351" y="3468206"/>
            <a:ext cx="151560" cy="234720"/>
            <a:chOff x="7475351" y="3468206"/>
            <a:chExt cx="15156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8A68BA-FEAA-1F91-49B8-C48CA7215888}"/>
                    </a:ext>
                  </a:extLst>
                </p14:cNvPr>
                <p14:cNvContentPartPr/>
                <p14:nvPr/>
              </p14:nvContentPartPr>
              <p14:xfrm>
                <a:off x="7475351" y="3511046"/>
                <a:ext cx="27720" cy="19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8A68BA-FEAA-1F91-49B8-C48CA721588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66351" y="3502046"/>
                  <a:ext cx="45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0AC3A8-32EA-774E-5BC9-E03F76566F22}"/>
                    </a:ext>
                  </a:extLst>
                </p14:cNvPr>
                <p14:cNvContentPartPr/>
                <p14:nvPr/>
              </p14:nvContentPartPr>
              <p14:xfrm>
                <a:off x="7599191" y="3468206"/>
                <a:ext cx="23760" cy="232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0AC3A8-32EA-774E-5BC9-E03F76566F2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90191" y="3459220"/>
                  <a:ext cx="41400" cy="250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A0E693-470D-B8A7-0C57-154125A67995}"/>
                    </a:ext>
                  </a:extLst>
                </p14:cNvPr>
                <p14:cNvContentPartPr/>
                <p14:nvPr/>
              </p14:nvContentPartPr>
              <p14:xfrm>
                <a:off x="7525031" y="3596006"/>
                <a:ext cx="101880" cy="11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A0E693-470D-B8A7-0C57-154125A679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16031" y="3587006"/>
                  <a:ext cx="1195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92102A-0F7C-3414-82FD-A22DB1D05DE0}"/>
              </a:ext>
            </a:extLst>
          </p:cNvPr>
          <p:cNvGrpSpPr/>
          <p:nvPr/>
        </p:nvGrpSpPr>
        <p:grpSpPr>
          <a:xfrm>
            <a:off x="8908151" y="4058606"/>
            <a:ext cx="145440" cy="200880"/>
            <a:chOff x="8908151" y="4058606"/>
            <a:chExt cx="14544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ED6943-2A92-BCAD-441C-72AAAACF306B}"/>
                    </a:ext>
                  </a:extLst>
                </p14:cNvPr>
                <p14:cNvContentPartPr/>
                <p14:nvPr/>
              </p14:nvContentPartPr>
              <p14:xfrm>
                <a:off x="8908151" y="4058606"/>
                <a:ext cx="36720" cy="200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ED6943-2A92-BCAD-441C-72AAAACF306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99151" y="4049606"/>
                  <a:ext cx="54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53FE4D-0E5B-9433-24D3-5A451958C058}"/>
                    </a:ext>
                  </a:extLst>
                </p14:cNvPr>
                <p14:cNvContentPartPr/>
                <p14:nvPr/>
              </p14:nvContentPartPr>
              <p14:xfrm>
                <a:off x="8993471" y="4070486"/>
                <a:ext cx="60120" cy="180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53FE4D-0E5B-9433-24D3-5A451958C0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84471" y="4061486"/>
                  <a:ext cx="77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7B49CC-4545-4816-3925-FAF6A51CF319}"/>
                    </a:ext>
                  </a:extLst>
                </p14:cNvPr>
                <p14:cNvContentPartPr/>
                <p14:nvPr/>
              </p14:nvContentPartPr>
              <p14:xfrm>
                <a:off x="8923631" y="4160846"/>
                <a:ext cx="123120" cy="1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7B49CC-4545-4816-3925-FAF6A51CF3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14631" y="4152096"/>
                  <a:ext cx="140760" cy="297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D6AC0C1-915A-8BF8-D8FF-114DADC4458B}"/>
              </a:ext>
            </a:extLst>
          </p:cNvPr>
          <p:cNvGrpSpPr/>
          <p:nvPr/>
        </p:nvGrpSpPr>
        <p:grpSpPr>
          <a:xfrm>
            <a:off x="8994911" y="4479806"/>
            <a:ext cx="126360" cy="245160"/>
            <a:chOff x="8994911" y="4479806"/>
            <a:chExt cx="12636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F5448E-F1ED-0837-E7D3-8B70710A6B78}"/>
                    </a:ext>
                  </a:extLst>
                </p14:cNvPr>
                <p14:cNvContentPartPr/>
                <p14:nvPr/>
              </p14:nvContentPartPr>
              <p14:xfrm>
                <a:off x="8994911" y="4507166"/>
                <a:ext cx="20520" cy="19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F5448E-F1ED-0837-E7D3-8B70710A6B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86066" y="4498166"/>
                  <a:ext cx="37856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A904F9-93C0-BD81-E3AC-F97E237A7D39}"/>
                    </a:ext>
                  </a:extLst>
                </p14:cNvPr>
                <p14:cNvContentPartPr/>
                <p14:nvPr/>
              </p14:nvContentPartPr>
              <p14:xfrm>
                <a:off x="9047831" y="4479806"/>
                <a:ext cx="73440" cy="245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A904F9-93C0-BD81-E3AC-F97E237A7D3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38831" y="4470806"/>
                  <a:ext cx="9108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98ADCC6-9BF9-AB56-3EAE-93130BB790F4}"/>
              </a:ext>
            </a:extLst>
          </p:cNvPr>
          <p:cNvGrpSpPr/>
          <p:nvPr/>
        </p:nvGrpSpPr>
        <p:grpSpPr>
          <a:xfrm>
            <a:off x="8774231" y="3411326"/>
            <a:ext cx="277200" cy="214920"/>
            <a:chOff x="8774231" y="3411326"/>
            <a:chExt cx="27720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122688-9852-455A-70C9-927CE34E2C8E}"/>
                    </a:ext>
                  </a:extLst>
                </p14:cNvPr>
                <p14:cNvContentPartPr/>
                <p14:nvPr/>
              </p14:nvContentPartPr>
              <p14:xfrm>
                <a:off x="8774231" y="3468206"/>
                <a:ext cx="102960" cy="142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122688-9852-455A-70C9-927CE34E2C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65231" y="3459183"/>
                  <a:ext cx="12060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EE34C6-EDDE-2F2A-5D68-8338E19860E4}"/>
                    </a:ext>
                  </a:extLst>
                </p14:cNvPr>
                <p14:cNvContentPartPr/>
                <p14:nvPr/>
              </p14:nvContentPartPr>
              <p14:xfrm>
                <a:off x="8906351" y="3452726"/>
                <a:ext cx="28800" cy="16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EE34C6-EDDE-2F2A-5D68-8338E19860E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97462" y="3443726"/>
                  <a:ext cx="46222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6E84D4-811E-6388-5977-5A25B538FCE7}"/>
                    </a:ext>
                  </a:extLst>
                </p14:cNvPr>
                <p14:cNvContentPartPr/>
                <p14:nvPr/>
              </p14:nvContentPartPr>
              <p14:xfrm>
                <a:off x="8980511" y="3411326"/>
                <a:ext cx="70920" cy="21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6E84D4-811E-6388-5977-5A25B538FC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71511" y="3402326"/>
                  <a:ext cx="88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CF99C8-8933-09BA-7867-7A2925BF1A48}"/>
                    </a:ext>
                  </a:extLst>
                </p14:cNvPr>
                <p14:cNvContentPartPr/>
                <p14:nvPr/>
              </p14:nvContentPartPr>
              <p14:xfrm>
                <a:off x="8952431" y="3576926"/>
                <a:ext cx="87480" cy="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CF99C8-8933-09BA-7867-7A2925BF1A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43468" y="3568455"/>
                  <a:ext cx="105048" cy="223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533FE-6980-679A-16D5-B4C7E7A6478E}"/>
              </a:ext>
            </a:extLst>
          </p:cNvPr>
          <p:cNvGrpSpPr/>
          <p:nvPr/>
        </p:nvGrpSpPr>
        <p:grpSpPr>
          <a:xfrm>
            <a:off x="7170431" y="2905886"/>
            <a:ext cx="337680" cy="221040"/>
            <a:chOff x="7170431" y="2905886"/>
            <a:chExt cx="33768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205983-4D16-D70E-9816-AB7AF64FCC0D}"/>
                    </a:ext>
                  </a:extLst>
                </p14:cNvPr>
                <p14:cNvContentPartPr/>
                <p14:nvPr/>
              </p14:nvContentPartPr>
              <p14:xfrm>
                <a:off x="7170431" y="2937566"/>
                <a:ext cx="29160" cy="162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205983-4D16-D70E-9816-AB7AF64FCC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61431" y="2928546"/>
                  <a:ext cx="46800" cy="179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AC7314-543A-E36B-FFC6-6CAF703BDF9D}"/>
                    </a:ext>
                  </a:extLst>
                </p14:cNvPr>
                <p14:cNvContentPartPr/>
                <p14:nvPr/>
              </p14:nvContentPartPr>
              <p14:xfrm>
                <a:off x="7240991" y="2905886"/>
                <a:ext cx="69120" cy="221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AC7314-543A-E36B-FFC6-6CAF703BDF9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31991" y="2896886"/>
                  <a:ext cx="86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17899A-384B-CA12-6FCD-FEF23BA26B23}"/>
                    </a:ext>
                  </a:extLst>
                </p14:cNvPr>
                <p14:cNvContentPartPr/>
                <p14:nvPr/>
              </p14:nvContentPartPr>
              <p14:xfrm>
                <a:off x="7207511" y="3020726"/>
                <a:ext cx="98280" cy="27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17899A-384B-CA12-6FCD-FEF23BA26B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98511" y="3011606"/>
                  <a:ext cx="115920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90E0D8F-110E-3B3B-8974-D3E414545ACF}"/>
                    </a:ext>
                  </a:extLst>
                </p14:cNvPr>
                <p14:cNvContentPartPr/>
                <p14:nvPr/>
              </p14:nvContentPartPr>
              <p14:xfrm>
                <a:off x="7370591" y="2935046"/>
                <a:ext cx="137520" cy="172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90E0D8F-110E-3B3B-8974-D3E414545A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61591" y="2926046"/>
                  <a:ext cx="1551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01FCEC2-3391-71D0-6B88-4083DE719A19}"/>
              </a:ext>
            </a:extLst>
          </p:cNvPr>
          <p:cNvGrpSpPr/>
          <p:nvPr/>
        </p:nvGrpSpPr>
        <p:grpSpPr>
          <a:xfrm>
            <a:off x="7424591" y="4111886"/>
            <a:ext cx="336960" cy="197280"/>
            <a:chOff x="7424591" y="4111886"/>
            <a:chExt cx="3369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3F5B47-5EAD-B7A0-FF9C-83180D0E5AEB}"/>
                    </a:ext>
                  </a:extLst>
                </p14:cNvPr>
                <p14:cNvContentPartPr/>
                <p14:nvPr/>
              </p14:nvContentPartPr>
              <p14:xfrm>
                <a:off x="7424591" y="4128086"/>
                <a:ext cx="32040" cy="181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3F5B47-5EAD-B7A0-FF9C-83180D0E5A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15591" y="4119086"/>
                  <a:ext cx="49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3905E2-4FC0-A271-096D-D515E7B54E5B}"/>
                    </a:ext>
                  </a:extLst>
                </p14:cNvPr>
                <p14:cNvContentPartPr/>
                <p14:nvPr/>
              </p14:nvContentPartPr>
              <p14:xfrm>
                <a:off x="7498031" y="4111886"/>
                <a:ext cx="52920" cy="137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3905E2-4FC0-A271-096D-D515E7B54E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89031" y="4102910"/>
                  <a:ext cx="7056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26CB74-7CDA-FF21-2706-149D830E7031}"/>
                    </a:ext>
                  </a:extLst>
                </p14:cNvPr>
                <p14:cNvContentPartPr/>
                <p14:nvPr/>
              </p14:nvContentPartPr>
              <p14:xfrm>
                <a:off x="7456991" y="4215926"/>
                <a:ext cx="69840" cy="21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26CB74-7CDA-FF21-2706-149D830E70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47991" y="4206926"/>
                  <a:ext cx="87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8DD0C1-806F-1B80-CF9D-A7570C29B3CE}"/>
                    </a:ext>
                  </a:extLst>
                </p14:cNvPr>
                <p14:cNvContentPartPr/>
                <p14:nvPr/>
              </p14:nvContentPartPr>
              <p14:xfrm>
                <a:off x="7589111" y="4121246"/>
                <a:ext cx="172440" cy="163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8DD0C1-806F-1B80-CF9D-A7570C29B3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80111" y="4112246"/>
                  <a:ext cx="1900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6F9AC0-B1F2-7032-E8B1-C3C0614AA8B6}"/>
              </a:ext>
            </a:extLst>
          </p:cNvPr>
          <p:cNvGrpSpPr/>
          <p:nvPr/>
        </p:nvGrpSpPr>
        <p:grpSpPr>
          <a:xfrm>
            <a:off x="7403351" y="4544966"/>
            <a:ext cx="348120" cy="194040"/>
            <a:chOff x="7403351" y="4544966"/>
            <a:chExt cx="34812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E4D74FB-8915-F59A-5C6A-71324ACD201A}"/>
                    </a:ext>
                  </a:extLst>
                </p14:cNvPr>
                <p14:cNvContentPartPr/>
                <p14:nvPr/>
              </p14:nvContentPartPr>
              <p14:xfrm>
                <a:off x="7403351" y="4552166"/>
                <a:ext cx="150120" cy="186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E4D74FB-8915-F59A-5C6A-71324ACD20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94373" y="4543166"/>
                  <a:ext cx="167718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25CB6F-6C5B-3C6B-0679-6DF135D2B4A0}"/>
                    </a:ext>
                  </a:extLst>
                </p14:cNvPr>
                <p14:cNvContentPartPr/>
                <p14:nvPr/>
              </p14:nvContentPartPr>
              <p14:xfrm>
                <a:off x="7451951" y="4656566"/>
                <a:ext cx="100800" cy="20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25CB6F-6C5B-3C6B-0679-6DF135D2B4A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42951" y="4647566"/>
                  <a:ext cx="118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605F55F-5136-BD16-08D4-193F9101C1FE}"/>
                    </a:ext>
                  </a:extLst>
                </p14:cNvPr>
                <p14:cNvContentPartPr/>
                <p14:nvPr/>
              </p14:nvContentPartPr>
              <p14:xfrm>
                <a:off x="7612511" y="4544966"/>
                <a:ext cx="138960" cy="177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605F55F-5136-BD16-08D4-193F9101C1F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03488" y="4535966"/>
                  <a:ext cx="156646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3418BF1-13B4-13A4-AEEA-70F2763F7884}"/>
              </a:ext>
            </a:extLst>
          </p:cNvPr>
          <p:cNvGrpSpPr/>
          <p:nvPr/>
        </p:nvGrpSpPr>
        <p:grpSpPr>
          <a:xfrm>
            <a:off x="8332511" y="5153006"/>
            <a:ext cx="938160" cy="278280"/>
            <a:chOff x="8332511" y="5153006"/>
            <a:chExt cx="93816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49CFDA-26E4-2907-E878-B1AA58520153}"/>
                    </a:ext>
                  </a:extLst>
                </p14:cNvPr>
                <p14:cNvContentPartPr/>
                <p14:nvPr/>
              </p14:nvContentPartPr>
              <p14:xfrm>
                <a:off x="8332511" y="5172446"/>
                <a:ext cx="168480" cy="165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49CFDA-26E4-2907-E878-B1AA585201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23511" y="5163446"/>
                  <a:ext cx="186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0CB95E-D7BB-BC4D-C984-8C4C5055E7B7}"/>
                    </a:ext>
                  </a:extLst>
                </p14:cNvPr>
                <p14:cNvContentPartPr/>
                <p14:nvPr/>
              </p14:nvContentPartPr>
              <p14:xfrm>
                <a:off x="8592791" y="5162006"/>
                <a:ext cx="10080" cy="188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0CB95E-D7BB-BC4D-C984-8C4C5055E7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83791" y="5153006"/>
                  <a:ext cx="27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08A7980-EC65-AB60-3989-BDA32173431D}"/>
                    </a:ext>
                  </a:extLst>
                </p14:cNvPr>
                <p14:cNvContentPartPr/>
                <p14:nvPr/>
              </p14:nvContentPartPr>
              <p14:xfrm>
                <a:off x="8664071" y="5178206"/>
                <a:ext cx="28440" cy="191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08A7980-EC65-AB60-3989-BDA3217343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55071" y="5169206"/>
                  <a:ext cx="4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926D93-C02C-ED0D-5E23-BE16C75F9F8D}"/>
                    </a:ext>
                  </a:extLst>
                </p14:cNvPr>
                <p14:cNvContentPartPr/>
                <p14:nvPr/>
              </p14:nvContentPartPr>
              <p14:xfrm>
                <a:off x="8606471" y="5282966"/>
                <a:ext cx="48960" cy="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926D93-C02C-ED0D-5E23-BE16C75F9F8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97404" y="5273966"/>
                  <a:ext cx="66731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D0645CD-BEDE-9B15-A237-D8F79E477DE2}"/>
                    </a:ext>
                  </a:extLst>
                </p14:cNvPr>
                <p14:cNvContentPartPr/>
                <p14:nvPr/>
              </p14:nvContentPartPr>
              <p14:xfrm>
                <a:off x="8730311" y="5322206"/>
                <a:ext cx="167760" cy="10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0645CD-BEDE-9B15-A237-D8F79E477DE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21311" y="5313206"/>
                  <a:ext cx="185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E769ECF-55C0-D889-4027-A820722654A0}"/>
                    </a:ext>
                  </a:extLst>
                </p14:cNvPr>
                <p14:cNvContentPartPr/>
                <p14:nvPr/>
              </p14:nvContentPartPr>
              <p14:xfrm>
                <a:off x="8917871" y="5214206"/>
                <a:ext cx="132120" cy="164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E769ECF-55C0-D889-4027-A820722654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08871" y="5205226"/>
                  <a:ext cx="14976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6BCFCE6-74A2-A662-62D3-1D7DB1619429}"/>
                    </a:ext>
                  </a:extLst>
                </p14:cNvPr>
                <p14:cNvContentPartPr/>
                <p14:nvPr/>
              </p14:nvContentPartPr>
              <p14:xfrm>
                <a:off x="9123791" y="5153006"/>
                <a:ext cx="146880" cy="248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6BCFCE6-74A2-A662-62D3-1D7DB16194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14791" y="5143993"/>
                  <a:ext cx="16452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DD2644-7F93-30A1-9724-57B4C706BB3E}"/>
                    </a:ext>
                  </a:extLst>
                </p14:cNvPr>
                <p14:cNvContentPartPr/>
                <p14:nvPr/>
              </p14:nvContentPartPr>
              <p14:xfrm>
                <a:off x="9155471" y="5293766"/>
                <a:ext cx="62640" cy="23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DD2644-7F93-30A1-9724-57B4C706BB3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46471" y="5284904"/>
                  <a:ext cx="80280" cy="40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C471581-6D6F-F095-52F5-D141B8EA6878}"/>
              </a:ext>
            </a:extLst>
          </p:cNvPr>
          <p:cNvGrpSpPr/>
          <p:nvPr/>
        </p:nvGrpSpPr>
        <p:grpSpPr>
          <a:xfrm>
            <a:off x="3327071" y="2001926"/>
            <a:ext cx="217800" cy="234360"/>
            <a:chOff x="3327071" y="2001926"/>
            <a:chExt cx="21780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9E55830-1ADC-398C-0E51-3F6990C79E4D}"/>
                    </a:ext>
                  </a:extLst>
                </p14:cNvPr>
                <p14:cNvContentPartPr/>
                <p14:nvPr/>
              </p14:nvContentPartPr>
              <p14:xfrm>
                <a:off x="3327071" y="2034326"/>
                <a:ext cx="116640" cy="20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9E55830-1ADC-398C-0E51-3F6990C79E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18043" y="2025326"/>
                  <a:ext cx="134335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D9E169-1815-C042-B9C5-53E3E54CFE85}"/>
                    </a:ext>
                  </a:extLst>
                </p14:cNvPr>
                <p14:cNvContentPartPr/>
                <p14:nvPr/>
              </p14:nvContentPartPr>
              <p14:xfrm>
                <a:off x="3423551" y="2001926"/>
                <a:ext cx="121320" cy="190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D9E169-1815-C042-B9C5-53E3E54CFE8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14551" y="1992926"/>
                  <a:ext cx="13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C59B9FF-0F44-45E0-38A3-8E316AEDC782}"/>
                    </a:ext>
                  </a:extLst>
                </p14:cNvPr>
                <p14:cNvContentPartPr/>
                <p14:nvPr/>
              </p14:nvContentPartPr>
              <p14:xfrm>
                <a:off x="3393311" y="2102726"/>
                <a:ext cx="79200" cy="43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C59B9FF-0F44-45E0-38A3-8E316AEDC7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84311" y="2093726"/>
                  <a:ext cx="968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D6464BD-D77D-8CAF-2913-6454F1434114}"/>
              </a:ext>
            </a:extLst>
          </p:cNvPr>
          <p:cNvGrpSpPr/>
          <p:nvPr/>
        </p:nvGrpSpPr>
        <p:grpSpPr>
          <a:xfrm>
            <a:off x="8490911" y="2059526"/>
            <a:ext cx="131760" cy="283680"/>
            <a:chOff x="8490911" y="2059526"/>
            <a:chExt cx="13176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78A8B12-DF20-6A09-47E0-4C259EE64F2C}"/>
                    </a:ext>
                  </a:extLst>
                </p14:cNvPr>
                <p14:cNvContentPartPr/>
                <p14:nvPr/>
              </p14:nvContentPartPr>
              <p14:xfrm>
                <a:off x="8490911" y="2109206"/>
                <a:ext cx="22320" cy="234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78A8B12-DF20-6A09-47E0-4C259EE64F2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81911" y="2100206"/>
                  <a:ext cx="39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BDB1467-0246-6FC8-7B0E-A55B89B5E63A}"/>
                    </a:ext>
                  </a:extLst>
                </p14:cNvPr>
                <p14:cNvContentPartPr/>
                <p14:nvPr/>
              </p14:nvContentPartPr>
              <p14:xfrm>
                <a:off x="8580911" y="2059526"/>
                <a:ext cx="41760" cy="249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BDB1467-0246-6FC8-7B0E-A55B89B5E63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71911" y="2050539"/>
                  <a:ext cx="59400" cy="266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C16FF8C-4375-B24B-A1CA-766D8B13F083}"/>
                    </a:ext>
                  </a:extLst>
                </p14:cNvPr>
                <p14:cNvContentPartPr/>
                <p14:nvPr/>
              </p14:nvContentPartPr>
              <p14:xfrm>
                <a:off x="8508551" y="2248526"/>
                <a:ext cx="94320" cy="1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C16FF8C-4375-B24B-A1CA-766D8B13F08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99551" y="2239710"/>
                  <a:ext cx="1119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5102B52-911C-BFB6-3650-8580035615BB}"/>
              </a:ext>
            </a:extLst>
          </p:cNvPr>
          <p:cNvGrpSpPr/>
          <p:nvPr/>
        </p:nvGrpSpPr>
        <p:grpSpPr>
          <a:xfrm>
            <a:off x="1587541" y="864381"/>
            <a:ext cx="772560" cy="313560"/>
            <a:chOff x="1587541" y="864381"/>
            <a:chExt cx="7725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24455FA-E6C4-E681-EDBB-ACC83A92AD4D}"/>
                    </a:ext>
                  </a:extLst>
                </p14:cNvPr>
                <p14:cNvContentPartPr/>
                <p14:nvPr/>
              </p14:nvContentPartPr>
              <p14:xfrm>
                <a:off x="1587541" y="899301"/>
                <a:ext cx="176400" cy="278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24455FA-E6C4-E681-EDBB-ACC83A92AD4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78541" y="890301"/>
                  <a:ext cx="194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77A35A-E404-7D4C-33CA-E4178201F321}"/>
                    </a:ext>
                  </a:extLst>
                </p14:cNvPr>
                <p14:cNvContentPartPr/>
                <p14:nvPr/>
              </p14:nvContentPartPr>
              <p14:xfrm>
                <a:off x="1801741" y="1036101"/>
                <a:ext cx="81000" cy="129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77A35A-E404-7D4C-33CA-E4178201F32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92741" y="1027126"/>
                  <a:ext cx="98640" cy="14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267EB90-A194-7699-B474-D27A8B271DD8}"/>
                    </a:ext>
                  </a:extLst>
                </p14:cNvPr>
                <p14:cNvContentPartPr/>
                <p14:nvPr/>
              </p14:nvContentPartPr>
              <p14:xfrm>
                <a:off x="1957981" y="867981"/>
                <a:ext cx="100080" cy="307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267EB90-A194-7699-B474-D27A8B271D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49013" y="858992"/>
                  <a:ext cx="117657" cy="325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8BA6F47-0268-DA84-5B28-3578AE32FDA0}"/>
                    </a:ext>
                  </a:extLst>
                </p14:cNvPr>
                <p14:cNvContentPartPr/>
                <p14:nvPr/>
              </p14:nvContentPartPr>
              <p14:xfrm>
                <a:off x="2124661" y="864381"/>
                <a:ext cx="235440" cy="296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8BA6F47-0268-DA84-5B28-3578AE32FD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15661" y="855392"/>
                  <a:ext cx="253080" cy="3138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3C37EC3-F4A0-150C-1FE0-96D0B377A291}"/>
              </a:ext>
            </a:extLst>
          </p:cNvPr>
          <p:cNvGrpSpPr/>
          <p:nvPr/>
        </p:nvGrpSpPr>
        <p:grpSpPr>
          <a:xfrm>
            <a:off x="2764741" y="888861"/>
            <a:ext cx="1842480" cy="277920"/>
            <a:chOff x="2764741" y="888861"/>
            <a:chExt cx="184248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BC0997-F0AF-8AF0-B2D4-99FF56FD16AC}"/>
                    </a:ext>
                  </a:extLst>
                </p14:cNvPr>
                <p14:cNvContentPartPr/>
                <p14:nvPr/>
              </p14:nvContentPartPr>
              <p14:xfrm>
                <a:off x="2764741" y="1006221"/>
                <a:ext cx="106200" cy="160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BC0997-F0AF-8AF0-B2D4-99FF56FD16A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55741" y="997221"/>
                  <a:ext cx="123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4993FA-F35E-A703-186A-B5CF2C4CD070}"/>
                    </a:ext>
                  </a:extLst>
                </p14:cNvPr>
                <p14:cNvContentPartPr/>
                <p14:nvPr/>
              </p14:nvContentPartPr>
              <p14:xfrm>
                <a:off x="2928901" y="894621"/>
                <a:ext cx="90360" cy="22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4993FA-F35E-A703-186A-B5CF2C4CD07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19901" y="885621"/>
                  <a:ext cx="108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6E9080F-AFE7-0277-BE6C-57D15971EE88}"/>
                    </a:ext>
                  </a:extLst>
                </p14:cNvPr>
                <p14:cNvContentPartPr/>
                <p14:nvPr/>
              </p14:nvContentPartPr>
              <p14:xfrm>
                <a:off x="2949781" y="978501"/>
                <a:ext cx="288360" cy="96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6E9080F-AFE7-0277-BE6C-57D15971EE8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40781" y="969501"/>
                  <a:ext cx="306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9D8B87-BC4A-F986-4253-1240168321DE}"/>
                    </a:ext>
                  </a:extLst>
                </p14:cNvPr>
                <p14:cNvContentPartPr/>
                <p14:nvPr/>
              </p14:nvContentPartPr>
              <p14:xfrm>
                <a:off x="3278821" y="1000821"/>
                <a:ext cx="176400" cy="114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9D8B87-BC4A-F986-4253-1240168321D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69839" y="991821"/>
                  <a:ext cx="194004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37ACA0-C221-38CB-A641-AB73E09B3ACC}"/>
                    </a:ext>
                  </a:extLst>
                </p14:cNvPr>
                <p14:cNvContentPartPr/>
                <p14:nvPr/>
              </p14:nvContentPartPr>
              <p14:xfrm>
                <a:off x="3521101" y="963741"/>
                <a:ext cx="74160" cy="134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37ACA0-C221-38CB-A641-AB73E09B3A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12101" y="954717"/>
                  <a:ext cx="91800" cy="152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F8ED871-8C4E-3B16-DD37-1A2B50755482}"/>
                    </a:ext>
                  </a:extLst>
                </p14:cNvPr>
                <p14:cNvContentPartPr/>
                <p14:nvPr/>
              </p14:nvContentPartPr>
              <p14:xfrm>
                <a:off x="3710821" y="888861"/>
                <a:ext cx="96120" cy="23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F8ED871-8C4E-3B16-DD37-1A2B5075548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01821" y="879861"/>
                  <a:ext cx="113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45B200-27FC-2329-B6EF-209FD3395C81}"/>
                    </a:ext>
                  </a:extLst>
                </p14:cNvPr>
                <p14:cNvContentPartPr/>
                <p14:nvPr/>
              </p14:nvContentPartPr>
              <p14:xfrm>
                <a:off x="3748261" y="986781"/>
                <a:ext cx="286560" cy="89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45B200-27FC-2329-B6EF-209FD3395C8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39261" y="977781"/>
                  <a:ext cx="304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572600-CD55-9CB9-04DA-5F98C07EDDB8}"/>
                    </a:ext>
                  </a:extLst>
                </p14:cNvPr>
                <p14:cNvContentPartPr/>
                <p14:nvPr/>
              </p14:nvContentPartPr>
              <p14:xfrm>
                <a:off x="4116901" y="932421"/>
                <a:ext cx="315720" cy="137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572600-CD55-9CB9-04DA-5F98C07EDDB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07911" y="923421"/>
                  <a:ext cx="3333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C8E3F19-1AD7-D541-D0BB-7FE2B4E307F8}"/>
                    </a:ext>
                  </a:extLst>
                </p14:cNvPr>
                <p14:cNvContentPartPr/>
                <p14:nvPr/>
              </p14:nvContentPartPr>
              <p14:xfrm>
                <a:off x="4480501" y="952581"/>
                <a:ext cx="126720" cy="123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C8E3F19-1AD7-D541-D0BB-7FE2B4E307F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71526" y="943581"/>
                  <a:ext cx="14431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C64DEF1-7FD2-B242-EE87-397FE2F2CEC6}"/>
              </a:ext>
            </a:extLst>
          </p:cNvPr>
          <p:cNvGrpSpPr/>
          <p:nvPr/>
        </p:nvGrpSpPr>
        <p:grpSpPr>
          <a:xfrm>
            <a:off x="5210581" y="801741"/>
            <a:ext cx="884520" cy="254880"/>
            <a:chOff x="5210581" y="801741"/>
            <a:chExt cx="88452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47A8FB5-7D8D-4574-A0F0-8988029F81DE}"/>
                    </a:ext>
                  </a:extLst>
                </p14:cNvPr>
                <p14:cNvContentPartPr/>
                <p14:nvPr/>
              </p14:nvContentPartPr>
              <p14:xfrm>
                <a:off x="5210581" y="819741"/>
                <a:ext cx="324720" cy="236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47A8FB5-7D8D-4574-A0F0-8988029F81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01581" y="810741"/>
                  <a:ext cx="342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8D19051-6F13-A574-8B62-973C3FCF1961}"/>
                    </a:ext>
                  </a:extLst>
                </p14:cNvPr>
                <p14:cNvContentPartPr/>
                <p14:nvPr/>
              </p14:nvContentPartPr>
              <p14:xfrm>
                <a:off x="5595061" y="831261"/>
                <a:ext cx="36360" cy="221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8D19051-6F13-A574-8B62-973C3FCF196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86061" y="822261"/>
                  <a:ext cx="54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7B29BE-C100-D2CF-AF63-A12EAC53E9CD}"/>
                    </a:ext>
                  </a:extLst>
                </p14:cNvPr>
                <p14:cNvContentPartPr/>
                <p14:nvPr/>
              </p14:nvContentPartPr>
              <p14:xfrm>
                <a:off x="5699461" y="904341"/>
                <a:ext cx="118080" cy="138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7B29BE-C100-D2CF-AF63-A12EAC53E9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90461" y="895341"/>
                  <a:ext cx="135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A8B4BE-BCB1-93E7-9D89-E785212EECBB}"/>
                    </a:ext>
                  </a:extLst>
                </p14:cNvPr>
                <p14:cNvContentPartPr/>
                <p14:nvPr/>
              </p14:nvContentPartPr>
              <p14:xfrm>
                <a:off x="5869021" y="801741"/>
                <a:ext cx="226080" cy="207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A8B4BE-BCB1-93E7-9D89-E785212EEC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60021" y="792741"/>
                  <a:ext cx="24372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DABC87E-EBB4-E446-9E08-EF5A5E770D29}"/>
              </a:ext>
            </a:extLst>
          </p:cNvPr>
          <p:cNvGrpSpPr/>
          <p:nvPr/>
        </p:nvGrpSpPr>
        <p:grpSpPr>
          <a:xfrm>
            <a:off x="6602701" y="867621"/>
            <a:ext cx="551520" cy="155520"/>
            <a:chOff x="6602701" y="867621"/>
            <a:chExt cx="55152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9BE2D17-F78C-2DA3-E10C-D82688E547F9}"/>
                    </a:ext>
                  </a:extLst>
                </p14:cNvPr>
                <p14:cNvContentPartPr/>
                <p14:nvPr/>
              </p14:nvContentPartPr>
              <p14:xfrm>
                <a:off x="6602701" y="898941"/>
                <a:ext cx="157680" cy="124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9BE2D17-F78C-2DA3-E10C-D82688E547F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93722" y="889967"/>
                  <a:ext cx="175280" cy="141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C169407-6887-AF2D-D50D-3BABD5AA799C}"/>
                    </a:ext>
                  </a:extLst>
                </p14:cNvPr>
                <p14:cNvContentPartPr/>
                <p14:nvPr/>
              </p14:nvContentPartPr>
              <p14:xfrm>
                <a:off x="6842101" y="867621"/>
                <a:ext cx="312120" cy="135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C169407-6887-AF2D-D50D-3BABD5AA799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33111" y="858621"/>
                  <a:ext cx="3297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890E582-1C3C-9C90-6376-3D0FB850698A}"/>
              </a:ext>
            </a:extLst>
          </p:cNvPr>
          <p:cNvGrpSpPr/>
          <p:nvPr/>
        </p:nvGrpSpPr>
        <p:grpSpPr>
          <a:xfrm>
            <a:off x="7824541" y="727221"/>
            <a:ext cx="1342080" cy="238680"/>
            <a:chOff x="7824541" y="727221"/>
            <a:chExt cx="134208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1B7D2EF-1E11-8B7D-F034-839875F05228}"/>
                    </a:ext>
                  </a:extLst>
                </p14:cNvPr>
                <p14:cNvContentPartPr/>
                <p14:nvPr/>
              </p14:nvContentPartPr>
              <p14:xfrm>
                <a:off x="7824541" y="727221"/>
                <a:ext cx="180720" cy="207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1B7D2EF-1E11-8B7D-F034-839875F0522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15559" y="718221"/>
                  <a:ext cx="198325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E2141B4-09D7-01EB-E4CB-E103CACA3089}"/>
                    </a:ext>
                  </a:extLst>
                </p14:cNvPr>
                <p14:cNvContentPartPr/>
                <p14:nvPr/>
              </p14:nvContentPartPr>
              <p14:xfrm>
                <a:off x="8097061" y="733341"/>
                <a:ext cx="37080" cy="184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E2141B4-09D7-01EB-E4CB-E103CACA308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88061" y="724341"/>
                  <a:ext cx="54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E1849FE-2E4D-82F2-D0B1-505825CFF5F9}"/>
                    </a:ext>
                  </a:extLst>
                </p14:cNvPr>
                <p14:cNvContentPartPr/>
                <p14:nvPr/>
              </p14:nvContentPartPr>
              <p14:xfrm>
                <a:off x="8215501" y="822621"/>
                <a:ext cx="184320" cy="143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E1849FE-2E4D-82F2-D0B1-505825CFF5F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06501" y="813621"/>
                  <a:ext cx="201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BE700B4-8214-72DC-9A90-DB65930452E8}"/>
                    </a:ext>
                  </a:extLst>
                </p14:cNvPr>
                <p14:cNvContentPartPr/>
                <p14:nvPr/>
              </p14:nvContentPartPr>
              <p14:xfrm>
                <a:off x="8497741" y="794541"/>
                <a:ext cx="230040" cy="154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BE700B4-8214-72DC-9A90-DB65930452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88755" y="785541"/>
                  <a:ext cx="247652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C1EEF25-EDE9-4006-2211-3906215BA01C}"/>
                    </a:ext>
                  </a:extLst>
                </p14:cNvPr>
                <p14:cNvContentPartPr/>
                <p14:nvPr/>
              </p14:nvContentPartPr>
              <p14:xfrm>
                <a:off x="8833621" y="788061"/>
                <a:ext cx="333000" cy="168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C1EEF25-EDE9-4006-2211-3906215BA01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24631" y="779061"/>
                  <a:ext cx="350621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EC719CA-0829-67DA-E6D5-F8A9E37C26E8}"/>
              </a:ext>
            </a:extLst>
          </p:cNvPr>
          <p:cNvGrpSpPr/>
          <p:nvPr/>
        </p:nvGrpSpPr>
        <p:grpSpPr>
          <a:xfrm>
            <a:off x="9333661" y="793101"/>
            <a:ext cx="435240" cy="76680"/>
            <a:chOff x="9333661" y="793101"/>
            <a:chExt cx="435240" cy="7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D0851CB-BD66-4359-E3E3-777BE94C5CFF}"/>
                    </a:ext>
                  </a:extLst>
                </p14:cNvPr>
                <p14:cNvContentPartPr/>
                <p14:nvPr/>
              </p14:nvContentPartPr>
              <p14:xfrm>
                <a:off x="9333661" y="820461"/>
                <a:ext cx="158400" cy="49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D0851CB-BD66-4359-E3E3-777BE94C5CF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24661" y="811395"/>
                  <a:ext cx="176040" cy="67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E7BDC50-C379-234C-9CD0-61C333F4D55A}"/>
                    </a:ext>
                  </a:extLst>
                </p14:cNvPr>
                <p14:cNvContentPartPr/>
                <p14:nvPr/>
              </p14:nvContentPartPr>
              <p14:xfrm>
                <a:off x="9595381" y="793101"/>
                <a:ext cx="173520" cy="24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E7BDC50-C379-234C-9CD0-61C333F4D5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86400" y="784101"/>
                  <a:ext cx="191123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D130858-BC57-93FC-F4E6-8518B7FA74B3}"/>
              </a:ext>
            </a:extLst>
          </p:cNvPr>
          <p:cNvGrpSpPr/>
          <p:nvPr/>
        </p:nvGrpSpPr>
        <p:grpSpPr>
          <a:xfrm>
            <a:off x="3585901" y="4252701"/>
            <a:ext cx="999720" cy="497160"/>
            <a:chOff x="3585901" y="4252701"/>
            <a:chExt cx="99972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D82D882-5BC4-9188-437C-4E57704323BB}"/>
                    </a:ext>
                  </a:extLst>
                </p14:cNvPr>
                <p14:cNvContentPartPr/>
                <p14:nvPr/>
              </p14:nvContentPartPr>
              <p14:xfrm>
                <a:off x="3613621" y="4350621"/>
                <a:ext cx="42840" cy="376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D82D882-5BC4-9188-437C-4E57704323B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04621" y="4341630"/>
                  <a:ext cx="60480" cy="393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88D3A3-F33D-8DDC-7C05-AFE30D5F0588}"/>
                    </a:ext>
                  </a:extLst>
                </p14:cNvPr>
                <p14:cNvContentPartPr/>
                <p14:nvPr/>
              </p14:nvContentPartPr>
              <p14:xfrm>
                <a:off x="3585901" y="4252701"/>
                <a:ext cx="999720" cy="497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88D3A3-F33D-8DDC-7C05-AFE30D5F058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76901" y="4243701"/>
                  <a:ext cx="1017360" cy="51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9746D7C-EA59-A3AE-FF26-5E71607DC480}"/>
              </a:ext>
            </a:extLst>
          </p:cNvPr>
          <p:cNvGrpSpPr/>
          <p:nvPr/>
        </p:nvGrpSpPr>
        <p:grpSpPr>
          <a:xfrm>
            <a:off x="2064181" y="5975661"/>
            <a:ext cx="2211840" cy="356400"/>
            <a:chOff x="2064181" y="5975661"/>
            <a:chExt cx="221184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F94F60F-8583-5507-D270-74E1C4C5F369}"/>
                    </a:ext>
                  </a:extLst>
                </p14:cNvPr>
                <p14:cNvContentPartPr/>
                <p14:nvPr/>
              </p14:nvContentPartPr>
              <p14:xfrm>
                <a:off x="2064181" y="5975661"/>
                <a:ext cx="254520" cy="356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F94F60F-8583-5507-D270-74E1C4C5F3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55194" y="5966661"/>
                  <a:ext cx="272135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343CC14-3875-85FF-6725-61AC4F3075ED}"/>
                    </a:ext>
                  </a:extLst>
                </p14:cNvPr>
                <p14:cNvContentPartPr/>
                <p14:nvPr/>
              </p14:nvContentPartPr>
              <p14:xfrm>
                <a:off x="2429941" y="6163941"/>
                <a:ext cx="174960" cy="9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343CC14-3875-85FF-6725-61AC4F3075E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20941" y="6154941"/>
                  <a:ext cx="19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154DDF8-18BE-A4E6-C56D-2F8E841EB564}"/>
                    </a:ext>
                  </a:extLst>
                </p14:cNvPr>
                <p14:cNvContentPartPr/>
                <p14:nvPr/>
              </p14:nvContentPartPr>
              <p14:xfrm>
                <a:off x="2832421" y="6043701"/>
                <a:ext cx="203040" cy="240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154DDF8-18BE-A4E6-C56D-2F8E841EB56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23437" y="6034701"/>
                  <a:ext cx="220649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9C43D77-420A-67C7-05AF-0F39776CF7EA}"/>
                    </a:ext>
                  </a:extLst>
                </p14:cNvPr>
                <p14:cNvContentPartPr/>
                <p14:nvPr/>
              </p14:nvContentPartPr>
              <p14:xfrm>
                <a:off x="3118261" y="6007341"/>
                <a:ext cx="37440" cy="220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9C43D77-420A-67C7-05AF-0F39776CF7E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09261" y="5998341"/>
                  <a:ext cx="55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222C990-1659-4BEC-4D36-5B493621A2E2}"/>
                    </a:ext>
                  </a:extLst>
                </p14:cNvPr>
                <p14:cNvContentPartPr/>
                <p14:nvPr/>
              </p14:nvContentPartPr>
              <p14:xfrm>
                <a:off x="3216181" y="6122901"/>
                <a:ext cx="221040" cy="162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222C990-1659-4BEC-4D36-5B493621A2E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07181" y="6113921"/>
                  <a:ext cx="238680" cy="180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F5EADD2-85B1-B8BB-A1F4-7CFFECF97398}"/>
                    </a:ext>
                  </a:extLst>
                </p14:cNvPr>
                <p14:cNvContentPartPr/>
                <p14:nvPr/>
              </p14:nvContentPartPr>
              <p14:xfrm>
                <a:off x="3502381" y="6073941"/>
                <a:ext cx="274320" cy="161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F5EADD2-85B1-B8BB-A1F4-7CFFECF973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93381" y="6064941"/>
                  <a:ext cx="291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1417F1D-8638-1C78-BE6B-7815289DFAE9}"/>
                    </a:ext>
                  </a:extLst>
                </p14:cNvPr>
                <p14:cNvContentPartPr/>
                <p14:nvPr/>
              </p14:nvContentPartPr>
              <p14:xfrm>
                <a:off x="3835021" y="6056661"/>
                <a:ext cx="441000" cy="205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1417F1D-8638-1C78-BE6B-7815289DFA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26014" y="6047661"/>
                  <a:ext cx="458654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7A1423D-CA58-2D66-076B-CA036670C27E}"/>
              </a:ext>
            </a:extLst>
          </p:cNvPr>
          <p:cNvGrpSpPr/>
          <p:nvPr/>
        </p:nvGrpSpPr>
        <p:grpSpPr>
          <a:xfrm>
            <a:off x="7220461" y="4374021"/>
            <a:ext cx="886680" cy="527040"/>
            <a:chOff x="7220461" y="4374021"/>
            <a:chExt cx="88668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D30491D-F5D9-4827-8EA1-C652963E5BF1}"/>
                    </a:ext>
                  </a:extLst>
                </p14:cNvPr>
                <p14:cNvContentPartPr/>
                <p14:nvPr/>
              </p14:nvContentPartPr>
              <p14:xfrm>
                <a:off x="7244581" y="4481301"/>
                <a:ext cx="27720" cy="358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D30491D-F5D9-4827-8EA1-C652963E5BF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35581" y="4472301"/>
                  <a:ext cx="453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BA5826D-A711-5F22-E09D-CE5B035A7A4C}"/>
                    </a:ext>
                  </a:extLst>
                </p14:cNvPr>
                <p14:cNvContentPartPr/>
                <p14:nvPr/>
              </p14:nvContentPartPr>
              <p14:xfrm>
                <a:off x="7220461" y="4374021"/>
                <a:ext cx="886680" cy="527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BA5826D-A711-5F22-E09D-CE5B035A7A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11461" y="4365015"/>
                  <a:ext cx="904320" cy="5446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3B91690-9C73-C374-6EC9-9F81AB0AE627}"/>
              </a:ext>
            </a:extLst>
          </p:cNvPr>
          <p:cNvGrpSpPr/>
          <p:nvPr/>
        </p:nvGrpSpPr>
        <p:grpSpPr>
          <a:xfrm>
            <a:off x="7148101" y="5897901"/>
            <a:ext cx="2149200" cy="347400"/>
            <a:chOff x="7148101" y="5897901"/>
            <a:chExt cx="214920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F5DC47F-545E-5170-9AD6-98FDF2D98D68}"/>
                    </a:ext>
                  </a:extLst>
                </p14:cNvPr>
                <p14:cNvContentPartPr/>
                <p14:nvPr/>
              </p14:nvContentPartPr>
              <p14:xfrm>
                <a:off x="7148101" y="5911221"/>
                <a:ext cx="233280" cy="334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F5DC47F-545E-5170-9AD6-98FDF2D98D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39101" y="5902221"/>
                  <a:ext cx="2509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DC4102C-9293-B4A4-DF66-92F73A6B519F}"/>
                    </a:ext>
                  </a:extLst>
                </p14:cNvPr>
                <p14:cNvContentPartPr/>
                <p14:nvPr/>
              </p14:nvContentPartPr>
              <p14:xfrm>
                <a:off x="7479661" y="6139461"/>
                <a:ext cx="127440" cy="1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DC4102C-9293-B4A4-DF66-92F73A6B51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70686" y="6130461"/>
                  <a:ext cx="14503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A9319B2-971B-ED42-41D0-1E36236EA7E0}"/>
                    </a:ext>
                  </a:extLst>
                </p14:cNvPr>
                <p14:cNvContentPartPr/>
                <p14:nvPr/>
              </p14:nvContentPartPr>
              <p14:xfrm>
                <a:off x="7880341" y="5964141"/>
                <a:ext cx="206280" cy="216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A9319B2-971B-ED42-41D0-1E36236EA7E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71325" y="5955141"/>
                  <a:ext cx="223951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454A5D7-659E-88BE-8087-6E6D4E139246}"/>
                    </a:ext>
                  </a:extLst>
                </p14:cNvPr>
                <p14:cNvContentPartPr/>
                <p14:nvPr/>
              </p14:nvContentPartPr>
              <p14:xfrm>
                <a:off x="8196061" y="5897901"/>
                <a:ext cx="36360" cy="239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454A5D7-659E-88BE-8087-6E6D4E1392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86971" y="5888887"/>
                  <a:ext cx="54176" cy="257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43F9654-F0B7-8DA3-F61C-9249D1456621}"/>
                    </a:ext>
                  </a:extLst>
                </p14:cNvPr>
                <p14:cNvContentPartPr/>
                <p14:nvPr/>
              </p14:nvContentPartPr>
              <p14:xfrm>
                <a:off x="8295421" y="6012741"/>
                <a:ext cx="171360" cy="148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43F9654-F0B7-8DA3-F61C-9249D145662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86421" y="6003741"/>
                  <a:ext cx="189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D96D857-B0D4-F3F6-0304-D27FED1CFF76}"/>
                    </a:ext>
                  </a:extLst>
                </p14:cNvPr>
                <p14:cNvContentPartPr/>
                <p14:nvPr/>
              </p14:nvContentPartPr>
              <p14:xfrm>
                <a:off x="8537701" y="5997981"/>
                <a:ext cx="233640" cy="162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D96D857-B0D4-F3F6-0304-D27FED1CFF7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28701" y="5988981"/>
                  <a:ext cx="251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C615311-1436-2801-E71A-7C54F141425C}"/>
                    </a:ext>
                  </a:extLst>
                </p14:cNvPr>
                <p14:cNvContentPartPr/>
                <p14:nvPr/>
              </p14:nvContentPartPr>
              <p14:xfrm>
                <a:off x="8845141" y="5990061"/>
                <a:ext cx="452160" cy="232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C615311-1436-2801-E71A-7C54F141425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836141" y="5981061"/>
                  <a:ext cx="46980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DC242BE3-C2B0-3436-2C77-C332BC3E5BE2}"/>
              </a:ext>
            </a:extLst>
          </p:cNvPr>
          <p:cNvGrpSpPr/>
          <p:nvPr/>
        </p:nvGrpSpPr>
        <p:grpSpPr>
          <a:xfrm>
            <a:off x="4756981" y="2283861"/>
            <a:ext cx="1905120" cy="385200"/>
            <a:chOff x="4756981" y="2283861"/>
            <a:chExt cx="190512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D4EA5B5-DB70-5DD0-C18A-CFCEC91A2B21}"/>
                    </a:ext>
                  </a:extLst>
                </p14:cNvPr>
                <p14:cNvContentPartPr/>
                <p14:nvPr/>
              </p14:nvContentPartPr>
              <p14:xfrm>
                <a:off x="4756981" y="2434341"/>
                <a:ext cx="140040" cy="234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D4EA5B5-DB70-5DD0-C18A-CFCEC91A2B2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47981" y="2425341"/>
                  <a:ext cx="157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797C127-4443-2975-936C-B85D0A1C4D57}"/>
                    </a:ext>
                  </a:extLst>
                </p14:cNvPr>
                <p14:cNvContentPartPr/>
                <p14:nvPr/>
              </p14:nvContentPartPr>
              <p14:xfrm>
                <a:off x="4961101" y="2440461"/>
                <a:ext cx="203040" cy="190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797C127-4443-2975-936C-B85D0A1C4D5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52101" y="2431461"/>
                  <a:ext cx="220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937009-3FE7-9555-A859-5E361C55372A}"/>
                    </a:ext>
                  </a:extLst>
                </p14:cNvPr>
                <p14:cNvContentPartPr/>
                <p14:nvPr/>
              </p14:nvContentPartPr>
              <p14:xfrm>
                <a:off x="5183941" y="2466381"/>
                <a:ext cx="131400" cy="141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937009-3FE7-9555-A859-5E361C55372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74941" y="2457381"/>
                  <a:ext cx="149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E434303-D349-1FAA-325C-5A0D83423BAA}"/>
                    </a:ext>
                  </a:extLst>
                </p14:cNvPr>
                <p14:cNvContentPartPr/>
                <p14:nvPr/>
              </p14:nvContentPartPr>
              <p14:xfrm>
                <a:off x="5375101" y="2438301"/>
                <a:ext cx="183600" cy="164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E434303-D349-1FAA-325C-5A0D83423BA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66101" y="2429321"/>
                  <a:ext cx="20124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7CDFA5E-6E65-639C-D337-8180D3F01DCC}"/>
                    </a:ext>
                  </a:extLst>
                </p14:cNvPr>
                <p14:cNvContentPartPr/>
                <p14:nvPr/>
              </p14:nvContentPartPr>
              <p14:xfrm>
                <a:off x="5644741" y="2283861"/>
                <a:ext cx="83880" cy="285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7CDFA5E-6E65-639C-D337-8180D3F01DC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35741" y="2274861"/>
                  <a:ext cx="1015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4238677-0F25-E158-4CA3-29221DE6B44B}"/>
                    </a:ext>
                  </a:extLst>
                </p14:cNvPr>
                <p14:cNvContentPartPr/>
                <p14:nvPr/>
              </p14:nvContentPartPr>
              <p14:xfrm>
                <a:off x="5696221" y="2456661"/>
                <a:ext cx="162360" cy="120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4238677-0F25-E158-4CA3-29221DE6B44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87221" y="2447661"/>
                  <a:ext cx="180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67635D1-D442-BF72-C151-1FF34E4141FA}"/>
                    </a:ext>
                  </a:extLst>
                </p14:cNvPr>
                <p14:cNvContentPartPr/>
                <p14:nvPr/>
              </p14:nvContentPartPr>
              <p14:xfrm>
                <a:off x="5920141" y="2422821"/>
                <a:ext cx="61200" cy="124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67635D1-D442-BF72-C151-1FF34E4141F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11141" y="2413821"/>
                  <a:ext cx="78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CA01DF4-B51E-976C-9C13-BC5EBAD1A1E2}"/>
                    </a:ext>
                  </a:extLst>
                </p14:cNvPr>
                <p14:cNvContentPartPr/>
                <p14:nvPr/>
              </p14:nvContentPartPr>
              <p14:xfrm>
                <a:off x="6091141" y="2392221"/>
                <a:ext cx="300600" cy="124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CA01DF4-B51E-976C-9C13-BC5EBAD1A1E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82141" y="2383221"/>
                  <a:ext cx="318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F8360F7-DD6D-CFF6-65F5-61DDEC333137}"/>
                    </a:ext>
                  </a:extLst>
                </p14:cNvPr>
                <p14:cNvContentPartPr/>
                <p14:nvPr/>
              </p14:nvContentPartPr>
              <p14:xfrm>
                <a:off x="6417301" y="2328141"/>
                <a:ext cx="194760" cy="261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F8360F7-DD6D-CFF6-65F5-61DDEC33313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08284" y="2319141"/>
                  <a:ext cx="212433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1464A3A-209C-5196-03A1-742A5D76D72E}"/>
                    </a:ext>
                  </a:extLst>
                </p14:cNvPr>
                <p14:cNvContentPartPr/>
                <p14:nvPr/>
              </p14:nvContentPartPr>
              <p14:xfrm>
                <a:off x="6562381" y="2320941"/>
                <a:ext cx="99720" cy="45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1464A3A-209C-5196-03A1-742A5D76D72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53348" y="2312012"/>
                  <a:ext cx="117424" cy="625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1E9B1F5-8615-562A-638C-D26A5319870D}"/>
              </a:ext>
            </a:extLst>
          </p:cNvPr>
          <p:cNvGrpSpPr/>
          <p:nvPr/>
        </p:nvGrpSpPr>
        <p:grpSpPr>
          <a:xfrm>
            <a:off x="4842301" y="2878221"/>
            <a:ext cx="1845720" cy="282600"/>
            <a:chOff x="4842301" y="2878221"/>
            <a:chExt cx="18457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704C74D-8780-07F0-2955-5EED00664D72}"/>
                    </a:ext>
                  </a:extLst>
                </p14:cNvPr>
                <p14:cNvContentPartPr/>
                <p14:nvPr/>
              </p14:nvContentPartPr>
              <p14:xfrm>
                <a:off x="4842301" y="2940501"/>
                <a:ext cx="73440" cy="220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704C74D-8780-07F0-2955-5EED00664D7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33301" y="2931501"/>
                  <a:ext cx="91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303256C-0E2C-A102-F7CB-57F87450162E}"/>
                    </a:ext>
                  </a:extLst>
                </p14:cNvPr>
                <p14:cNvContentPartPr/>
                <p14:nvPr/>
              </p14:nvContentPartPr>
              <p14:xfrm>
                <a:off x="4888021" y="2900181"/>
                <a:ext cx="1780920" cy="181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303256C-0E2C-A102-F7CB-57F87450162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79021" y="2891181"/>
                  <a:ext cx="1798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8DCBA15-3895-963C-094E-CDEBD9B41F67}"/>
                    </a:ext>
                  </a:extLst>
                </p14:cNvPr>
                <p14:cNvContentPartPr/>
                <p14:nvPr/>
              </p14:nvContentPartPr>
              <p14:xfrm>
                <a:off x="6542221" y="2878221"/>
                <a:ext cx="145800" cy="261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8DCBA15-3895-963C-094E-CDEBD9B41F6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33221" y="2869221"/>
                  <a:ext cx="16344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31073D8-4309-9CB3-85AC-F59697939F68}"/>
              </a:ext>
            </a:extLst>
          </p:cNvPr>
          <p:cNvGrpSpPr/>
          <p:nvPr/>
        </p:nvGrpSpPr>
        <p:grpSpPr>
          <a:xfrm>
            <a:off x="5488141" y="4213461"/>
            <a:ext cx="810000" cy="200160"/>
            <a:chOff x="5488141" y="4213461"/>
            <a:chExt cx="81000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07F688A-63E1-01DF-B987-B010CF2B3418}"/>
                    </a:ext>
                  </a:extLst>
                </p14:cNvPr>
                <p14:cNvContentPartPr/>
                <p14:nvPr/>
              </p14:nvContentPartPr>
              <p14:xfrm>
                <a:off x="5488141" y="4261341"/>
                <a:ext cx="278280" cy="152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07F688A-63E1-01DF-B987-B010CF2B341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79141" y="4252341"/>
                  <a:ext cx="295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5A1FEFA-03E1-42D4-D9EE-FD235A5B375B}"/>
                    </a:ext>
                  </a:extLst>
                </p14:cNvPr>
                <p14:cNvContentPartPr/>
                <p14:nvPr/>
              </p14:nvContentPartPr>
              <p14:xfrm>
                <a:off x="5770381" y="4297341"/>
                <a:ext cx="116640" cy="105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5A1FEFA-03E1-42D4-D9EE-FD235A5B375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61381" y="4288341"/>
                  <a:ext cx="134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67CBA6A-1831-6DE7-36A0-8E6BF25BFA8D}"/>
                    </a:ext>
                  </a:extLst>
                </p14:cNvPr>
                <p14:cNvContentPartPr/>
                <p14:nvPr/>
              </p14:nvContentPartPr>
              <p14:xfrm>
                <a:off x="5903581" y="4213461"/>
                <a:ext cx="122400" cy="200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67CBA6A-1831-6DE7-36A0-8E6BF25BFA8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94607" y="4204461"/>
                  <a:ext cx="139988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5362FD2-3342-72F0-D171-58922AFD1CAA}"/>
                    </a:ext>
                  </a:extLst>
                </p14:cNvPr>
                <p14:cNvContentPartPr/>
                <p14:nvPr/>
              </p14:nvContentPartPr>
              <p14:xfrm>
                <a:off x="5953621" y="4287261"/>
                <a:ext cx="165240" cy="118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5362FD2-3342-72F0-D171-58922AFD1CA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44621" y="4278261"/>
                  <a:ext cx="182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F964919-FFF0-916E-88F6-B09FA845DD1A}"/>
                    </a:ext>
                  </a:extLst>
                </p14:cNvPr>
                <p14:cNvContentPartPr/>
                <p14:nvPr/>
              </p14:nvContentPartPr>
              <p14:xfrm>
                <a:off x="6139741" y="4242261"/>
                <a:ext cx="158400" cy="131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F964919-FFF0-916E-88F6-B09FA845DD1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30741" y="4233261"/>
                  <a:ext cx="1760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49FE473-DBEB-4C1F-B02A-4FBCCF3E7210}"/>
              </a:ext>
            </a:extLst>
          </p:cNvPr>
          <p:cNvGrpSpPr/>
          <p:nvPr/>
        </p:nvGrpSpPr>
        <p:grpSpPr>
          <a:xfrm>
            <a:off x="5525581" y="4561221"/>
            <a:ext cx="1110240" cy="391320"/>
            <a:chOff x="5525581" y="4561221"/>
            <a:chExt cx="11102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67A9449-FE27-F96D-2FB7-E58E102B4B61}"/>
                    </a:ext>
                  </a:extLst>
                </p14:cNvPr>
                <p14:cNvContentPartPr/>
                <p14:nvPr/>
              </p14:nvContentPartPr>
              <p14:xfrm>
                <a:off x="5525581" y="4706301"/>
                <a:ext cx="90000" cy="142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67A9449-FE27-F96D-2FB7-E58E102B4B6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16617" y="4697301"/>
                  <a:ext cx="10757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B666B75-C8B2-028D-72C0-A66CEAD94728}"/>
                    </a:ext>
                  </a:extLst>
                </p14:cNvPr>
                <p14:cNvContentPartPr/>
                <p14:nvPr/>
              </p14:nvContentPartPr>
              <p14:xfrm>
                <a:off x="5645101" y="4640421"/>
                <a:ext cx="152280" cy="249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B666B75-C8B2-028D-72C0-A66CEAD9472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36122" y="4631421"/>
                  <a:ext cx="169878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F0E106E-2C6B-930B-4695-DCF4ABBD12C9}"/>
                    </a:ext>
                  </a:extLst>
                </p14:cNvPr>
                <p14:cNvContentPartPr/>
                <p14:nvPr/>
              </p14:nvContentPartPr>
              <p14:xfrm>
                <a:off x="5819701" y="4766781"/>
                <a:ext cx="75960" cy="87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F0E106E-2C6B-930B-4695-DCF4ABBD12C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810658" y="4757781"/>
                  <a:ext cx="93684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EF06DEB-BB27-AD64-DE1D-9981F5D9F4EB}"/>
                    </a:ext>
                  </a:extLst>
                </p14:cNvPr>
                <p14:cNvContentPartPr/>
                <p14:nvPr/>
              </p14:nvContentPartPr>
              <p14:xfrm>
                <a:off x="5935981" y="4737621"/>
                <a:ext cx="172800" cy="118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EF06DEB-BB27-AD64-DE1D-9981F5D9F4E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26981" y="4728648"/>
                  <a:ext cx="190440" cy="136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47D158C-FC7C-CDF8-20CC-F77408056F77}"/>
                    </a:ext>
                  </a:extLst>
                </p14:cNvPr>
                <p14:cNvContentPartPr/>
                <p14:nvPr/>
              </p14:nvContentPartPr>
              <p14:xfrm>
                <a:off x="6098341" y="4771101"/>
                <a:ext cx="88560" cy="181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47D158C-FC7C-CDF8-20CC-F77408056F7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89304" y="4762083"/>
                  <a:ext cx="106272" cy="199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F1650B0-986A-6169-4B49-D97017552BF4}"/>
                    </a:ext>
                  </a:extLst>
                </p14:cNvPr>
                <p14:cNvContentPartPr/>
                <p14:nvPr/>
              </p14:nvContentPartPr>
              <p14:xfrm>
                <a:off x="6220381" y="4736181"/>
                <a:ext cx="126720" cy="105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F1650B0-986A-6169-4B49-D97017552BF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211381" y="4727181"/>
                  <a:ext cx="144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7FBA87F-61D5-D1B0-7521-8B12643BEB82}"/>
                    </a:ext>
                  </a:extLst>
                </p14:cNvPr>
                <p14:cNvContentPartPr/>
                <p14:nvPr/>
              </p14:nvContentPartPr>
              <p14:xfrm>
                <a:off x="6352861" y="4564461"/>
                <a:ext cx="118800" cy="261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7FBA87F-61D5-D1B0-7521-8B12643BEB8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43861" y="4555461"/>
                  <a:ext cx="136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B5FA9FB-8501-318B-C7C8-D5B2C094D76D}"/>
                    </a:ext>
                  </a:extLst>
                </p14:cNvPr>
                <p14:cNvContentPartPr/>
                <p14:nvPr/>
              </p14:nvContentPartPr>
              <p14:xfrm>
                <a:off x="6543661" y="4561221"/>
                <a:ext cx="43560" cy="188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B5FA9FB-8501-318B-C7C8-D5B2C094D76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34661" y="4552221"/>
                  <a:ext cx="61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A742CF3-36B6-AAA8-7CFB-78BE029CFC50}"/>
                    </a:ext>
                  </a:extLst>
                </p14:cNvPr>
                <p14:cNvContentPartPr/>
                <p14:nvPr/>
              </p14:nvContentPartPr>
              <p14:xfrm>
                <a:off x="6583261" y="4831221"/>
                <a:ext cx="52560" cy="73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A742CF3-36B6-AAA8-7CFB-78BE029CFC5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74261" y="4822221"/>
                  <a:ext cx="702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133DFB6-C2A1-5DBC-D768-2FCC84225C25}"/>
              </a:ext>
            </a:extLst>
          </p:cNvPr>
          <p:cNvGrpSpPr/>
          <p:nvPr/>
        </p:nvGrpSpPr>
        <p:grpSpPr>
          <a:xfrm>
            <a:off x="5191861" y="3376821"/>
            <a:ext cx="1013760" cy="615240"/>
            <a:chOff x="5191861" y="3376821"/>
            <a:chExt cx="10137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56771B9-BF0D-77DA-4618-AB1B232325FD}"/>
                    </a:ext>
                  </a:extLst>
                </p14:cNvPr>
                <p14:cNvContentPartPr/>
                <p14:nvPr/>
              </p14:nvContentPartPr>
              <p14:xfrm>
                <a:off x="5191861" y="3458181"/>
                <a:ext cx="128160" cy="126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56771B9-BF0D-77DA-4618-AB1B232325F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182861" y="3449181"/>
                  <a:ext cx="145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26BB28F-5620-EAA2-3C45-55BE1FAD3730}"/>
                    </a:ext>
                  </a:extLst>
                </p14:cNvPr>
                <p14:cNvContentPartPr/>
                <p14:nvPr/>
              </p14:nvContentPartPr>
              <p14:xfrm>
                <a:off x="5353501" y="3443781"/>
                <a:ext cx="131760" cy="119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26BB28F-5620-EAA2-3C45-55BE1FAD373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44501" y="3434781"/>
                  <a:ext cx="149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785DBD0-2D20-71A1-177F-ECCD60FB4FA4}"/>
                    </a:ext>
                  </a:extLst>
                </p14:cNvPr>
                <p14:cNvContentPartPr/>
                <p14:nvPr/>
              </p14:nvContentPartPr>
              <p14:xfrm>
                <a:off x="5541421" y="3404901"/>
                <a:ext cx="82440" cy="125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785DBD0-2D20-71A1-177F-ECCD60FB4FA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32421" y="3395927"/>
                  <a:ext cx="100080" cy="142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8651C8D-DE47-2499-8940-393BE4D692B8}"/>
                    </a:ext>
                  </a:extLst>
                </p14:cNvPr>
                <p14:cNvContentPartPr/>
                <p14:nvPr/>
              </p14:nvContentPartPr>
              <p14:xfrm>
                <a:off x="5557981" y="3427581"/>
                <a:ext cx="127080" cy="110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8651C8D-DE47-2499-8940-393BE4D692B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548981" y="3418581"/>
                  <a:ext cx="144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5B6DD41-8E6C-CC41-0832-92886AC3FB07}"/>
                    </a:ext>
                  </a:extLst>
                </p14:cNvPr>
                <p14:cNvContentPartPr/>
                <p14:nvPr/>
              </p14:nvContentPartPr>
              <p14:xfrm>
                <a:off x="5729701" y="3387981"/>
                <a:ext cx="102960" cy="137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5B6DD41-8E6C-CC41-0832-92886AC3FB0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720732" y="3378981"/>
                  <a:ext cx="120539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0A0AD57-99C3-EE5B-920B-6D2025AF9E99}"/>
                    </a:ext>
                  </a:extLst>
                </p14:cNvPr>
                <p14:cNvContentPartPr/>
                <p14:nvPr/>
              </p14:nvContentPartPr>
              <p14:xfrm>
                <a:off x="5889901" y="3382581"/>
                <a:ext cx="48960" cy="87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0A0AD57-99C3-EE5B-920B-6D2025AF9E9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80901" y="3373581"/>
                  <a:ext cx="66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790FAD7-AEC4-DDC0-8027-FFAD59A7B2F0}"/>
                    </a:ext>
                  </a:extLst>
                </p14:cNvPr>
                <p14:cNvContentPartPr/>
                <p14:nvPr/>
              </p14:nvContentPartPr>
              <p14:xfrm>
                <a:off x="5393101" y="3376821"/>
                <a:ext cx="587520" cy="615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790FAD7-AEC4-DDC0-8027-FFAD59A7B2F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84101" y="3367826"/>
                  <a:ext cx="605160" cy="632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558FB5E-06E2-9A51-1A07-58B89E5A45E4}"/>
                    </a:ext>
                  </a:extLst>
                </p14:cNvPr>
                <p14:cNvContentPartPr/>
                <p14:nvPr/>
              </p14:nvContentPartPr>
              <p14:xfrm>
                <a:off x="5537821" y="3803781"/>
                <a:ext cx="121680" cy="181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558FB5E-06E2-9A51-1A07-58B89E5A45E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28821" y="3794781"/>
                  <a:ext cx="139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F3A1643-51DA-B714-A5ED-76A8248C244F}"/>
                    </a:ext>
                  </a:extLst>
                </p14:cNvPr>
                <p14:cNvContentPartPr/>
                <p14:nvPr/>
              </p14:nvContentPartPr>
              <p14:xfrm>
                <a:off x="5741221" y="3889101"/>
                <a:ext cx="32760" cy="88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F3A1643-51DA-B714-A5ED-76A8248C244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32221" y="3880064"/>
                  <a:ext cx="50400" cy="106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F47D0D2-3523-5EF2-FAF2-A71169A187DE}"/>
                    </a:ext>
                  </a:extLst>
                </p14:cNvPr>
                <p14:cNvContentPartPr/>
                <p14:nvPr/>
              </p14:nvContentPartPr>
              <p14:xfrm>
                <a:off x="5762101" y="3812061"/>
                <a:ext cx="82800" cy="45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F47D0D2-3523-5EF2-FAF2-A71169A187D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53062" y="3803061"/>
                  <a:ext cx="100517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4CCF9C9-0BE3-62DF-690C-47EA910FDCB3}"/>
                    </a:ext>
                  </a:extLst>
                </p14:cNvPr>
                <p14:cNvContentPartPr/>
                <p14:nvPr/>
              </p14:nvContentPartPr>
              <p14:xfrm>
                <a:off x="5827261" y="3816741"/>
                <a:ext cx="280800" cy="129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4CCF9C9-0BE3-62DF-690C-47EA910FDCB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18249" y="3807766"/>
                  <a:ext cx="298463" cy="147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C3D219C-01AB-B1AC-4E0F-7747B358222B}"/>
                    </a:ext>
                  </a:extLst>
                </p14:cNvPr>
                <p14:cNvContentPartPr/>
                <p14:nvPr/>
              </p14:nvContentPartPr>
              <p14:xfrm>
                <a:off x="6145501" y="3706581"/>
                <a:ext cx="60120" cy="229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C3D219C-01AB-B1AC-4E0F-7747B358222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36501" y="3697581"/>
                  <a:ext cx="77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59EDF12-8D32-D34F-676B-DF16F8819E4B}"/>
                    </a:ext>
                  </a:extLst>
                </p14:cNvPr>
                <p14:cNvContentPartPr/>
                <p14:nvPr/>
              </p14:nvContentPartPr>
              <p14:xfrm>
                <a:off x="5197981" y="3661581"/>
                <a:ext cx="927720" cy="65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59EDF12-8D32-D34F-676B-DF16F8819E4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88981" y="3652581"/>
                  <a:ext cx="945360" cy="8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624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06BF-37EE-0FC1-B1AB-9F075887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Aldose Sugars									(24.3)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A90F67-314E-2FF8-1440-6D1FB2A7C916}"/>
              </a:ext>
            </a:extLst>
          </p:cNvPr>
          <p:cNvGrpSpPr/>
          <p:nvPr/>
        </p:nvGrpSpPr>
        <p:grpSpPr>
          <a:xfrm>
            <a:off x="775230" y="3918922"/>
            <a:ext cx="505800" cy="295200"/>
            <a:chOff x="775230" y="3918922"/>
            <a:chExt cx="50580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0C40CD-16A5-ECA4-CF80-5868A0784363}"/>
                    </a:ext>
                  </a:extLst>
                </p14:cNvPr>
                <p14:cNvContentPartPr/>
                <p14:nvPr/>
              </p14:nvContentPartPr>
              <p14:xfrm>
                <a:off x="775230" y="3918922"/>
                <a:ext cx="214560" cy="295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0C40CD-16A5-ECA4-CF80-5868A07843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6215" y="3909922"/>
                  <a:ext cx="23223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643DC2-66D9-71AA-08D5-9B8A5B45B0D2}"/>
                    </a:ext>
                  </a:extLst>
                </p14:cNvPr>
                <p14:cNvContentPartPr/>
                <p14:nvPr/>
              </p14:nvContentPartPr>
              <p14:xfrm>
                <a:off x="1184910" y="4056442"/>
                <a:ext cx="96120" cy="2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643DC2-66D9-71AA-08D5-9B8A5B45B0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5910" y="4047442"/>
                  <a:ext cx="1137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898B7E-4595-8962-053B-E4A0C62F4EA5}"/>
              </a:ext>
            </a:extLst>
          </p:cNvPr>
          <p:cNvGrpSpPr/>
          <p:nvPr/>
        </p:nvGrpSpPr>
        <p:grpSpPr>
          <a:xfrm>
            <a:off x="1451194" y="3906680"/>
            <a:ext cx="1106280" cy="260280"/>
            <a:chOff x="1451194" y="3906680"/>
            <a:chExt cx="11062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365BFF-5280-E40E-769F-F2715164AD45}"/>
                    </a:ext>
                  </a:extLst>
                </p14:cNvPr>
                <p14:cNvContentPartPr/>
                <p14:nvPr/>
              </p14:nvContentPartPr>
              <p14:xfrm>
                <a:off x="1513834" y="3923960"/>
                <a:ext cx="63000" cy="243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365BFF-5280-E40E-769F-F2715164AD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4782" y="3914960"/>
                  <a:ext cx="80741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1290A7-5653-9200-0D68-A143B1BA4483}"/>
                    </a:ext>
                  </a:extLst>
                </p14:cNvPr>
                <p14:cNvContentPartPr/>
                <p14:nvPr/>
              </p14:nvContentPartPr>
              <p14:xfrm>
                <a:off x="1451194" y="3911000"/>
                <a:ext cx="168120" cy="4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1290A7-5653-9200-0D68-A143B1BA44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2194" y="3902000"/>
                  <a:ext cx="185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F4B5B9-906A-DDF0-4E53-22133418EB69}"/>
                    </a:ext>
                  </a:extLst>
                </p14:cNvPr>
                <p14:cNvContentPartPr/>
                <p14:nvPr/>
              </p14:nvContentPartPr>
              <p14:xfrm>
                <a:off x="1659634" y="3906680"/>
                <a:ext cx="146880" cy="227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F4B5B9-906A-DDF0-4E53-22133418EB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0656" y="3897680"/>
                  <a:ext cx="164477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8D6F89-D087-789F-3C7C-58EBD2AF0686}"/>
                    </a:ext>
                  </a:extLst>
                </p14:cNvPr>
                <p14:cNvContentPartPr/>
                <p14:nvPr/>
              </p14:nvContentPartPr>
              <p14:xfrm>
                <a:off x="1860874" y="3987680"/>
                <a:ext cx="121320" cy="13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8D6F89-D087-789F-3C7C-58EBD2AF06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1874" y="3978680"/>
                  <a:ext cx="138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971EC7-C9CF-B925-057B-140ACB74E598}"/>
                    </a:ext>
                  </a:extLst>
                </p14:cNvPr>
                <p14:cNvContentPartPr/>
                <p14:nvPr/>
              </p14:nvContentPartPr>
              <p14:xfrm>
                <a:off x="2017834" y="4024400"/>
                <a:ext cx="96120" cy="109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971EC7-C9CF-B925-057B-140ACB74E5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8834" y="4015400"/>
                  <a:ext cx="11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2D52D2-44DD-2217-1069-C006D2E67415}"/>
                    </a:ext>
                  </a:extLst>
                </p14:cNvPr>
                <p14:cNvContentPartPr/>
                <p14:nvPr/>
              </p14:nvContentPartPr>
              <p14:xfrm>
                <a:off x="2138434" y="4002440"/>
                <a:ext cx="98280" cy="141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2D52D2-44DD-2217-1069-C006D2E674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9434" y="3993417"/>
                  <a:ext cx="115920" cy="158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41FA92-C45D-20E8-BF1C-F2C77ECDA949}"/>
                    </a:ext>
                  </a:extLst>
                </p14:cNvPr>
                <p14:cNvContentPartPr/>
                <p14:nvPr/>
              </p14:nvContentPartPr>
              <p14:xfrm>
                <a:off x="2274874" y="4019720"/>
                <a:ext cx="282600" cy="13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41FA92-C45D-20E8-BF1C-F2C77ECDA9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5874" y="4010696"/>
                  <a:ext cx="300240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6563A0-335B-BD63-7B27-6D3015C314BA}"/>
                    </a:ext>
                  </a:extLst>
                </p14:cNvPr>
                <p14:cNvContentPartPr/>
                <p14:nvPr/>
              </p14:nvContentPartPr>
              <p14:xfrm>
                <a:off x="2163274" y="4006400"/>
                <a:ext cx="42120" cy="5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6563A0-335B-BD63-7B27-6D3015C314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54274" y="3997400"/>
                  <a:ext cx="597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7EA99B-3927-A087-FF2A-9563338B6081}"/>
              </a:ext>
            </a:extLst>
          </p:cNvPr>
          <p:cNvGrpSpPr/>
          <p:nvPr/>
        </p:nvGrpSpPr>
        <p:grpSpPr>
          <a:xfrm>
            <a:off x="3744394" y="3852320"/>
            <a:ext cx="307080" cy="260640"/>
            <a:chOff x="3744394" y="3852320"/>
            <a:chExt cx="3070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AC5A9B-28AB-C49F-0091-DE7708CF7E0B}"/>
                    </a:ext>
                  </a:extLst>
                </p14:cNvPr>
                <p14:cNvContentPartPr/>
                <p14:nvPr/>
              </p14:nvContentPartPr>
              <p14:xfrm>
                <a:off x="3744394" y="3852320"/>
                <a:ext cx="178920" cy="260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AC5A9B-28AB-C49F-0091-DE7708CF7E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5394" y="3843320"/>
                  <a:ext cx="196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9179BC-4230-4CC5-B11E-274C25AE65B4}"/>
                    </a:ext>
                  </a:extLst>
                </p14:cNvPr>
                <p14:cNvContentPartPr/>
                <p14:nvPr/>
              </p14:nvContentPartPr>
              <p14:xfrm>
                <a:off x="3960034" y="4013960"/>
                <a:ext cx="91440" cy="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9179BC-4230-4CC5-B11E-274C25AE65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51034" y="4004960"/>
                  <a:ext cx="1090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EE0A34-7F62-3B56-122C-A4E9EE1ADB96}"/>
              </a:ext>
            </a:extLst>
          </p:cNvPr>
          <p:cNvGrpSpPr/>
          <p:nvPr/>
        </p:nvGrpSpPr>
        <p:grpSpPr>
          <a:xfrm>
            <a:off x="4173514" y="3853760"/>
            <a:ext cx="966960" cy="226800"/>
            <a:chOff x="4173514" y="3853760"/>
            <a:chExt cx="96696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7AC48B-59AD-ED5C-4657-370F4A1DE978}"/>
                    </a:ext>
                  </a:extLst>
                </p14:cNvPr>
                <p14:cNvContentPartPr/>
                <p14:nvPr/>
              </p14:nvContentPartPr>
              <p14:xfrm>
                <a:off x="4244434" y="3912800"/>
                <a:ext cx="42120" cy="167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7AC48B-59AD-ED5C-4657-370F4A1DE9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35356" y="3903800"/>
                  <a:ext cx="59912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234400-4CED-79C4-8143-2C8C4EC723A1}"/>
                    </a:ext>
                  </a:extLst>
                </p14:cNvPr>
                <p14:cNvContentPartPr/>
                <p14:nvPr/>
              </p14:nvContentPartPr>
              <p14:xfrm>
                <a:off x="4173514" y="3885440"/>
                <a:ext cx="162000" cy="4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234400-4CED-79C4-8143-2C8C4EC723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4514" y="3876440"/>
                  <a:ext cx="179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FAD656-C98A-2ABF-6BBD-21FB2D80C0F1}"/>
                    </a:ext>
                  </a:extLst>
                </p14:cNvPr>
                <p14:cNvContentPartPr/>
                <p14:nvPr/>
              </p14:nvContentPartPr>
              <p14:xfrm>
                <a:off x="4363594" y="3853760"/>
                <a:ext cx="121320" cy="21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FAD656-C98A-2ABF-6BBD-21FB2D80C0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54594" y="3844760"/>
                  <a:ext cx="138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3638141-E42E-C6F8-6A97-7CC9480D42BE}"/>
                    </a:ext>
                  </a:extLst>
                </p14:cNvPr>
                <p14:cNvContentPartPr/>
                <p14:nvPr/>
              </p14:nvContentPartPr>
              <p14:xfrm>
                <a:off x="4527394" y="3956000"/>
                <a:ext cx="90000" cy="96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3638141-E42E-C6F8-6A97-7CC9480D42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18394" y="3947000"/>
                  <a:ext cx="10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A7AE57-B726-4DC8-8282-BBF914D5B8BB}"/>
                    </a:ext>
                  </a:extLst>
                </p14:cNvPr>
                <p14:cNvContentPartPr/>
                <p14:nvPr/>
              </p14:nvContentPartPr>
              <p14:xfrm>
                <a:off x="4637914" y="3957080"/>
                <a:ext cx="112320" cy="10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A7AE57-B726-4DC8-8282-BBF914D5B8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28914" y="3948080"/>
                  <a:ext cx="129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59C284-5023-CF65-1773-B27D6EE7CA8E}"/>
                    </a:ext>
                  </a:extLst>
                </p14:cNvPr>
                <p14:cNvContentPartPr/>
                <p14:nvPr/>
              </p14:nvContentPartPr>
              <p14:xfrm>
                <a:off x="4749154" y="3958880"/>
                <a:ext cx="77400" cy="8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59C284-5023-CF65-1773-B27D6EE7CA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40112" y="3949880"/>
                  <a:ext cx="95122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CC6AE6-0528-7B46-9AAA-D28AE53B5073}"/>
                    </a:ext>
                  </a:extLst>
                </p14:cNvPr>
                <p14:cNvContentPartPr/>
                <p14:nvPr/>
              </p14:nvContentPartPr>
              <p14:xfrm>
                <a:off x="4876594" y="3935480"/>
                <a:ext cx="263880" cy="117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CC6AE6-0528-7B46-9AAA-D28AE53B50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67582" y="3926480"/>
                  <a:ext cx="281544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E94B25-4E0B-8242-8FD6-8DC1351D795E}"/>
              </a:ext>
            </a:extLst>
          </p:cNvPr>
          <p:cNvGrpSpPr/>
          <p:nvPr/>
        </p:nvGrpSpPr>
        <p:grpSpPr>
          <a:xfrm>
            <a:off x="6353674" y="3821720"/>
            <a:ext cx="335160" cy="244800"/>
            <a:chOff x="6353674" y="3821720"/>
            <a:chExt cx="3351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7B99E4-4C87-90D2-DCC5-198FA5E2FBD7}"/>
                    </a:ext>
                  </a:extLst>
                </p14:cNvPr>
                <p14:cNvContentPartPr/>
                <p14:nvPr/>
              </p14:nvContentPartPr>
              <p14:xfrm>
                <a:off x="6353674" y="3821720"/>
                <a:ext cx="145440" cy="244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7B99E4-4C87-90D2-DCC5-198FA5E2FB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44674" y="3812720"/>
                  <a:ext cx="163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37474E-F80A-7B3C-1803-356AB123D810}"/>
                    </a:ext>
                  </a:extLst>
                </p14:cNvPr>
                <p14:cNvContentPartPr/>
                <p14:nvPr/>
              </p14:nvContentPartPr>
              <p14:xfrm>
                <a:off x="6565354" y="3935480"/>
                <a:ext cx="123480" cy="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37474E-F80A-7B3C-1803-356AB123D8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56354" y="3926480"/>
                  <a:ext cx="1411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5FD983-B3EB-4C46-ECA8-BD6C4F40475F}"/>
              </a:ext>
            </a:extLst>
          </p:cNvPr>
          <p:cNvGrpSpPr/>
          <p:nvPr/>
        </p:nvGrpSpPr>
        <p:grpSpPr>
          <a:xfrm>
            <a:off x="6798994" y="3847640"/>
            <a:ext cx="1134000" cy="252000"/>
            <a:chOff x="6798994" y="3847640"/>
            <a:chExt cx="113400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5FBBB0-DA1E-DC17-A975-B10E4BFD5C0E}"/>
                    </a:ext>
                  </a:extLst>
                </p14:cNvPr>
                <p14:cNvContentPartPr/>
                <p14:nvPr/>
              </p14:nvContentPartPr>
              <p14:xfrm>
                <a:off x="6798994" y="3847640"/>
                <a:ext cx="87840" cy="20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5FBBB0-DA1E-DC17-A975-B10E4BFD5C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89994" y="3838640"/>
                  <a:ext cx="105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EF8E95-07DE-8463-AFCA-A17F1A1E060B}"/>
                    </a:ext>
                  </a:extLst>
                </p14:cNvPr>
                <p14:cNvContentPartPr/>
                <p14:nvPr/>
              </p14:nvContentPartPr>
              <p14:xfrm>
                <a:off x="6843274" y="3907760"/>
                <a:ext cx="76320" cy="16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EF8E95-07DE-8463-AFCA-A17F1A1E06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34274" y="3898560"/>
                  <a:ext cx="93960" cy="3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6AF54E4-7350-5892-D1BE-AA03C1FF40E8}"/>
                    </a:ext>
                  </a:extLst>
                </p14:cNvPr>
                <p14:cNvContentPartPr/>
                <p14:nvPr/>
              </p14:nvContentPartPr>
              <p14:xfrm>
                <a:off x="6852274" y="4019720"/>
                <a:ext cx="81000" cy="1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6AF54E4-7350-5892-D1BE-AA03C1FF40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43314" y="4010515"/>
                  <a:ext cx="98562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F0A196-8382-BE70-96B1-8913FDC2F0C8}"/>
                    </a:ext>
                  </a:extLst>
                </p14:cNvPr>
                <p14:cNvContentPartPr/>
                <p14:nvPr/>
              </p14:nvContentPartPr>
              <p14:xfrm>
                <a:off x="6999874" y="3928640"/>
                <a:ext cx="150120" cy="99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F0A196-8382-BE70-96B1-8913FDC2F0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90874" y="3919640"/>
                  <a:ext cx="167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BF4E0B-214F-EF42-207F-2F53E358499C}"/>
                    </a:ext>
                  </a:extLst>
                </p14:cNvPr>
                <p14:cNvContentPartPr/>
                <p14:nvPr/>
              </p14:nvContentPartPr>
              <p14:xfrm>
                <a:off x="7180954" y="3877520"/>
                <a:ext cx="101520" cy="222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BF4E0B-214F-EF42-207F-2F53E358499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71954" y="3868520"/>
                  <a:ext cx="11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B689CAB-E7BC-BAA0-2918-C6C60766690F}"/>
                    </a:ext>
                  </a:extLst>
                </p14:cNvPr>
                <p14:cNvContentPartPr/>
                <p14:nvPr/>
              </p14:nvContentPartPr>
              <p14:xfrm>
                <a:off x="7250434" y="3886160"/>
                <a:ext cx="195480" cy="156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B689CAB-E7BC-BAA0-2918-C6C6076669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41417" y="3877139"/>
                  <a:ext cx="213153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B60557-DEE8-0AEF-3594-688B8DFCDBE2}"/>
                    </a:ext>
                  </a:extLst>
                </p14:cNvPr>
                <p14:cNvContentPartPr/>
                <p14:nvPr/>
              </p14:nvContentPartPr>
              <p14:xfrm>
                <a:off x="7491994" y="3919640"/>
                <a:ext cx="441000" cy="118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B60557-DEE8-0AEF-3594-688B8DFCDB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82994" y="3910640"/>
                  <a:ext cx="45864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59223A-CC67-C70F-4B54-DF18FBB9A7EB}"/>
                  </a:ext>
                </a:extLst>
              </p14:cNvPr>
              <p14:cNvContentPartPr/>
              <p14:nvPr/>
            </p14:nvContentPartPr>
            <p14:xfrm>
              <a:off x="9174650" y="3781349"/>
              <a:ext cx="218880" cy="26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59223A-CC67-C70F-4B54-DF18FBB9A7E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65650" y="3772349"/>
                <a:ext cx="2365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6F3AFBA-6769-8FBE-B079-28BF8B77971C}"/>
                  </a:ext>
                </a:extLst>
              </p14:cNvPr>
              <p14:cNvContentPartPr/>
              <p14:nvPr/>
            </p14:nvContentPartPr>
            <p14:xfrm>
              <a:off x="9578930" y="3869909"/>
              <a:ext cx="116640" cy="18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6F3AFBA-6769-8FBE-B079-28BF8B77971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69930" y="3860909"/>
                <a:ext cx="1342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983455A-C230-5545-02D8-07EFDF8757FA}"/>
              </a:ext>
            </a:extLst>
          </p:cNvPr>
          <p:cNvGrpSpPr/>
          <p:nvPr/>
        </p:nvGrpSpPr>
        <p:grpSpPr>
          <a:xfrm>
            <a:off x="9971330" y="3771989"/>
            <a:ext cx="1600560" cy="357120"/>
            <a:chOff x="9971330" y="3771989"/>
            <a:chExt cx="160056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AA4C37-EEDF-EDC5-0F8A-3B1E8DF0F9F8}"/>
                    </a:ext>
                  </a:extLst>
                </p14:cNvPr>
                <p14:cNvContentPartPr/>
                <p14:nvPr/>
              </p14:nvContentPartPr>
              <p14:xfrm>
                <a:off x="9971330" y="3773429"/>
                <a:ext cx="136440" cy="253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AA4C37-EEDF-EDC5-0F8A-3B1E8DF0F9F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62330" y="3764429"/>
                  <a:ext cx="154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0323127-E073-3883-8E11-6C0AC215BEE4}"/>
                    </a:ext>
                  </a:extLst>
                </p14:cNvPr>
                <p14:cNvContentPartPr/>
                <p14:nvPr/>
              </p14:nvContentPartPr>
              <p14:xfrm>
                <a:off x="10009850" y="3909509"/>
                <a:ext cx="111240" cy="23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0323127-E073-3883-8E11-6C0AC215BE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00850" y="3900371"/>
                  <a:ext cx="128880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65CCBD-9536-C5AE-B011-47FC962A17CF}"/>
                    </a:ext>
                  </a:extLst>
                </p14:cNvPr>
                <p14:cNvContentPartPr/>
                <p14:nvPr/>
              </p14:nvContentPartPr>
              <p14:xfrm>
                <a:off x="10008050" y="3983309"/>
                <a:ext cx="135720" cy="2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65CCBD-9536-C5AE-B011-47FC962A17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99074" y="3974199"/>
                  <a:ext cx="153313" cy="47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2D7BC7-52A4-9724-73D9-A2D23DDF2D95}"/>
                    </a:ext>
                  </a:extLst>
                </p14:cNvPr>
                <p14:cNvContentPartPr/>
                <p14:nvPr/>
              </p14:nvContentPartPr>
              <p14:xfrm>
                <a:off x="10243130" y="3907709"/>
                <a:ext cx="189000" cy="12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2D7BC7-52A4-9724-73D9-A2D23DDF2D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34130" y="3898709"/>
                  <a:ext cx="206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6CB49D-3355-9401-3AB5-AB7002E6ED23}"/>
                    </a:ext>
                  </a:extLst>
                </p14:cNvPr>
                <p14:cNvContentPartPr/>
                <p14:nvPr/>
              </p14:nvContentPartPr>
              <p14:xfrm>
                <a:off x="10409450" y="3902309"/>
                <a:ext cx="79200" cy="22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6CB49D-3355-9401-3AB5-AB7002E6ED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00450" y="3893323"/>
                  <a:ext cx="96840" cy="24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F446A2-5DA6-5D2E-604F-2F7A8A0302CD}"/>
                    </a:ext>
                  </a:extLst>
                </p14:cNvPr>
                <p14:cNvContentPartPr/>
                <p14:nvPr/>
              </p14:nvContentPartPr>
              <p14:xfrm>
                <a:off x="10553810" y="3771989"/>
                <a:ext cx="111960" cy="29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F446A2-5DA6-5D2E-604F-2F7A8A0302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44839" y="3762989"/>
                  <a:ext cx="129543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EA7EB7-1DC4-9D92-906F-6A14B4BC0F65}"/>
                    </a:ext>
                  </a:extLst>
                </p14:cNvPr>
                <p14:cNvContentPartPr/>
                <p14:nvPr/>
              </p14:nvContentPartPr>
              <p14:xfrm>
                <a:off x="10709330" y="3771989"/>
                <a:ext cx="135360" cy="250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EA7EB7-1DC4-9D92-906F-6A14B4BC0F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00306" y="3762989"/>
                  <a:ext cx="153047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4000CE-3700-4CFB-DFFF-7B468FEC96F3}"/>
                    </a:ext>
                  </a:extLst>
                </p14:cNvPr>
                <p14:cNvContentPartPr/>
                <p14:nvPr/>
              </p14:nvContentPartPr>
              <p14:xfrm>
                <a:off x="10919210" y="3870269"/>
                <a:ext cx="238680" cy="177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4000CE-3700-4CFB-DFFF-7B468FEC96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10224" y="3861269"/>
                  <a:ext cx="256293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EB0E52-BFA7-73E7-94ED-DDD9D85C00DC}"/>
                    </a:ext>
                  </a:extLst>
                </p14:cNvPr>
                <p14:cNvContentPartPr/>
                <p14:nvPr/>
              </p14:nvContentPartPr>
              <p14:xfrm>
                <a:off x="11240690" y="3919589"/>
                <a:ext cx="331200" cy="138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EB0E52-BFA7-73E7-94ED-DDD9D85C00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31690" y="3910589"/>
                  <a:ext cx="3488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BB10B1-CC35-D0B1-51C9-CBD3B6166C54}"/>
              </a:ext>
            </a:extLst>
          </p:cNvPr>
          <p:cNvGrpSpPr/>
          <p:nvPr/>
        </p:nvGrpSpPr>
        <p:grpSpPr>
          <a:xfrm>
            <a:off x="1034851" y="4881513"/>
            <a:ext cx="802800" cy="1354320"/>
            <a:chOff x="1034851" y="4881513"/>
            <a:chExt cx="802800" cy="13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778CC1-726E-D70F-FD15-0287212939B3}"/>
                    </a:ext>
                  </a:extLst>
                </p14:cNvPr>
                <p14:cNvContentPartPr/>
                <p14:nvPr/>
              </p14:nvContentPartPr>
              <p14:xfrm>
                <a:off x="1450651" y="4881513"/>
                <a:ext cx="95400" cy="1354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778CC1-726E-D70F-FD15-0287212939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1685" y="4872513"/>
                  <a:ext cx="112974" cy="13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ADA460-92AF-4F79-05D8-CD21C6DDBDD9}"/>
                    </a:ext>
                  </a:extLst>
                </p14:cNvPr>
                <p14:cNvContentPartPr/>
                <p14:nvPr/>
              </p14:nvContentPartPr>
              <p14:xfrm>
                <a:off x="1034851" y="5384433"/>
                <a:ext cx="802800" cy="27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ADA460-92AF-4F79-05D8-CD21C6DDBD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5851" y="5375433"/>
                  <a:ext cx="820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931205C-E099-F697-59B2-4A39E9F99161}"/>
                  </a:ext>
                </a:extLst>
              </p14:cNvPr>
              <p14:cNvContentPartPr/>
              <p14:nvPr/>
            </p14:nvContentPartPr>
            <p14:xfrm>
              <a:off x="1102891" y="5892393"/>
              <a:ext cx="879480" cy="24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931205C-E099-F697-59B2-4A39E9F9916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93891" y="5883393"/>
                <a:ext cx="89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F02E75A-6A42-C43B-D948-89199A1E92F2}"/>
                  </a:ext>
                </a:extLst>
              </p14:cNvPr>
              <p14:cNvContentPartPr/>
              <p14:nvPr/>
            </p14:nvContentPartPr>
            <p14:xfrm>
              <a:off x="1493131" y="6412953"/>
              <a:ext cx="212040" cy="155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F02E75A-6A42-C43B-D948-89199A1E92F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84131" y="6403953"/>
                <a:ext cx="2296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FD4B0DC7-2DF1-1B82-89AA-6FDFAAA48486}"/>
              </a:ext>
            </a:extLst>
          </p:cNvPr>
          <p:cNvGrpSpPr/>
          <p:nvPr/>
        </p:nvGrpSpPr>
        <p:grpSpPr>
          <a:xfrm>
            <a:off x="1755501" y="6381563"/>
            <a:ext cx="650880" cy="273960"/>
            <a:chOff x="1755501" y="6381563"/>
            <a:chExt cx="650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E863447-4D57-6FA3-6FD0-3C1DE86D3C96}"/>
                    </a:ext>
                  </a:extLst>
                </p14:cNvPr>
                <p14:cNvContentPartPr/>
                <p14:nvPr/>
              </p14:nvContentPartPr>
              <p14:xfrm>
                <a:off x="1755501" y="6410003"/>
                <a:ext cx="34920" cy="16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E863447-4D57-6FA3-6FD0-3C1DE86D3C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6501" y="6401023"/>
                  <a:ext cx="525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1266EB-885A-64AF-F90C-602C6CD881BE}"/>
                    </a:ext>
                  </a:extLst>
                </p14:cNvPr>
                <p14:cNvContentPartPr/>
                <p14:nvPr/>
              </p14:nvContentPartPr>
              <p14:xfrm>
                <a:off x="1865301" y="6381563"/>
                <a:ext cx="31680" cy="211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1266EB-885A-64AF-F90C-602C6CD881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6301" y="6372563"/>
                  <a:ext cx="49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47A347-0DFD-B4DF-9E90-5FF5D9D3F110}"/>
                    </a:ext>
                  </a:extLst>
                </p14:cNvPr>
                <p14:cNvContentPartPr/>
                <p14:nvPr/>
              </p14:nvContentPartPr>
              <p14:xfrm>
                <a:off x="1796181" y="6487763"/>
                <a:ext cx="85680" cy="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47A347-0DFD-B4DF-9E90-5FF5D9D3F1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87181" y="6479138"/>
                  <a:ext cx="103320" cy="25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D00B56-D7BE-4DA9-110B-0C8098FB4A9D}"/>
                    </a:ext>
                  </a:extLst>
                </p14:cNvPr>
                <p14:cNvContentPartPr/>
                <p14:nvPr/>
              </p14:nvContentPartPr>
              <p14:xfrm>
                <a:off x="1970421" y="6534923"/>
                <a:ext cx="131400" cy="120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D00B56-D7BE-4DA9-110B-0C8098FB4A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1446" y="6525950"/>
                  <a:ext cx="148992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D423A88-1EA0-ACDC-DA87-4737E9DA3378}"/>
                    </a:ext>
                  </a:extLst>
                </p14:cNvPr>
                <p14:cNvContentPartPr/>
                <p14:nvPr/>
              </p14:nvContentPartPr>
              <p14:xfrm>
                <a:off x="2129901" y="6452123"/>
                <a:ext cx="115200" cy="15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D423A88-1EA0-ACDC-DA87-4737E9DA33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0901" y="6443123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E34884-E3D0-9E8E-ABB3-11FA650ADD55}"/>
                    </a:ext>
                  </a:extLst>
                </p14:cNvPr>
                <p14:cNvContentPartPr/>
                <p14:nvPr/>
              </p14:nvContentPartPr>
              <p14:xfrm>
                <a:off x="2283981" y="6458603"/>
                <a:ext cx="25200" cy="137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E34884-E3D0-9E8E-ABB3-11FA650ADD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4981" y="6449627"/>
                  <a:ext cx="4284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52042B4-523C-8F02-934D-3FBB9A50F15A}"/>
                    </a:ext>
                  </a:extLst>
                </p14:cNvPr>
                <p14:cNvContentPartPr/>
                <p14:nvPr/>
              </p14:nvContentPartPr>
              <p14:xfrm>
                <a:off x="2343741" y="6415043"/>
                <a:ext cx="62640" cy="18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52042B4-523C-8F02-934D-3FBB9A50F1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4741" y="6406043"/>
                  <a:ext cx="8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B6159D-CF1C-35EF-7FCA-1679908FE125}"/>
                    </a:ext>
                  </a:extLst>
                </p14:cNvPr>
                <p14:cNvContentPartPr/>
                <p14:nvPr/>
              </p14:nvContentPartPr>
              <p14:xfrm>
                <a:off x="2307741" y="6525923"/>
                <a:ext cx="91800" cy="1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B6159D-CF1C-35EF-7FCA-1679908FE1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98741" y="6516923"/>
                  <a:ext cx="109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9CA201-69F1-49FF-8212-2A877A0EC906}"/>
              </a:ext>
            </a:extLst>
          </p:cNvPr>
          <p:cNvGrpSpPr/>
          <p:nvPr/>
        </p:nvGrpSpPr>
        <p:grpSpPr>
          <a:xfrm>
            <a:off x="1158621" y="4643483"/>
            <a:ext cx="712080" cy="274680"/>
            <a:chOff x="1158621" y="4643483"/>
            <a:chExt cx="7120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E93E3EB-874B-9753-4A94-4A8A1927FBA8}"/>
                    </a:ext>
                  </a:extLst>
                </p14:cNvPr>
                <p14:cNvContentPartPr/>
                <p14:nvPr/>
              </p14:nvContentPartPr>
              <p14:xfrm>
                <a:off x="1437981" y="4758323"/>
                <a:ext cx="220680" cy="118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E93E3EB-874B-9753-4A94-4A8A1927FB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8981" y="4749323"/>
                  <a:ext cx="23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4CF947-6655-CEDC-85E8-CF915A5BDC77}"/>
                    </a:ext>
                  </a:extLst>
                </p14:cNvPr>
                <p14:cNvContentPartPr/>
                <p14:nvPr/>
              </p14:nvContentPartPr>
              <p14:xfrm>
                <a:off x="1734981" y="4660403"/>
                <a:ext cx="28800" cy="151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4CF947-6655-CEDC-85E8-CF915A5BDC7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5981" y="4651403"/>
                  <a:ext cx="4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DC297AA-F628-653B-C7E4-73F3BCFEAB76}"/>
                    </a:ext>
                  </a:extLst>
                </p14:cNvPr>
                <p14:cNvContentPartPr/>
                <p14:nvPr/>
              </p14:nvContentPartPr>
              <p14:xfrm>
                <a:off x="1788981" y="4643483"/>
                <a:ext cx="81720" cy="153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DC297AA-F628-653B-C7E4-73F3BCFEAB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79941" y="4634483"/>
                  <a:ext cx="99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AB44B8C-CF81-A316-32B7-44F1F4F48096}"/>
                    </a:ext>
                  </a:extLst>
                </p14:cNvPr>
                <p14:cNvContentPartPr/>
                <p14:nvPr/>
              </p14:nvContentPartPr>
              <p14:xfrm>
                <a:off x="1777101" y="4728803"/>
                <a:ext cx="85320" cy="2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AB44B8C-CF81-A316-32B7-44F1F4F480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8101" y="4719911"/>
                  <a:ext cx="102960" cy="4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0784D76-2A5F-8055-CA47-567D41011DCD}"/>
                    </a:ext>
                  </a:extLst>
                </p14:cNvPr>
                <p14:cNvContentPartPr/>
                <p14:nvPr/>
              </p14:nvContentPartPr>
              <p14:xfrm>
                <a:off x="1263741" y="4812683"/>
                <a:ext cx="177840" cy="10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0784D76-2A5F-8055-CA47-567D41011D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4741" y="4803683"/>
                  <a:ext cx="19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6B7250-AE34-0C8C-7999-B81F945D6AE0}"/>
                    </a:ext>
                  </a:extLst>
                </p14:cNvPr>
                <p14:cNvContentPartPr/>
                <p14:nvPr/>
              </p14:nvContentPartPr>
              <p14:xfrm>
                <a:off x="1345101" y="4768403"/>
                <a:ext cx="157680" cy="79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6B7250-AE34-0C8C-7999-B81F945D6A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6101" y="4759403"/>
                  <a:ext cx="17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18F7BA-1E1F-F1FD-1C8D-7E747CA78747}"/>
                    </a:ext>
                  </a:extLst>
                </p14:cNvPr>
                <p14:cNvContentPartPr/>
                <p14:nvPr/>
              </p14:nvContentPartPr>
              <p14:xfrm>
                <a:off x="1158621" y="4648163"/>
                <a:ext cx="135000" cy="106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18F7BA-1E1F-F1FD-1C8D-7E747CA787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597" y="4639163"/>
                  <a:ext cx="152687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40FF9AD-2F95-7E47-B415-58BF1A660EB8}"/>
              </a:ext>
            </a:extLst>
          </p:cNvPr>
          <p:cNvGrpSpPr/>
          <p:nvPr/>
        </p:nvGrpSpPr>
        <p:grpSpPr>
          <a:xfrm>
            <a:off x="6799725" y="4812213"/>
            <a:ext cx="802800" cy="1354320"/>
            <a:chOff x="1034851" y="4881513"/>
            <a:chExt cx="802800" cy="13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F612B98-96E4-587F-FFD9-DC0E84CEBC0F}"/>
                    </a:ext>
                  </a:extLst>
                </p14:cNvPr>
                <p14:cNvContentPartPr/>
                <p14:nvPr/>
              </p14:nvContentPartPr>
              <p14:xfrm>
                <a:off x="1450651" y="4881513"/>
                <a:ext cx="95400" cy="135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F612B98-96E4-587F-FFD9-DC0E84CEBC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1685" y="4872513"/>
                  <a:ext cx="112974" cy="13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748DFE4-B354-CA21-CCCA-118DF4EE3262}"/>
                    </a:ext>
                  </a:extLst>
                </p14:cNvPr>
                <p14:cNvContentPartPr/>
                <p14:nvPr/>
              </p14:nvContentPartPr>
              <p14:xfrm>
                <a:off x="1034851" y="5384433"/>
                <a:ext cx="802800" cy="27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748DFE4-B354-CA21-CCCA-118DF4EE32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5851" y="5375433"/>
                  <a:ext cx="820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C8A986A-DA05-017B-34B1-ACF29ED503FC}"/>
                  </a:ext>
                </a:extLst>
              </p14:cNvPr>
              <p14:cNvContentPartPr/>
              <p14:nvPr/>
            </p14:nvContentPartPr>
            <p14:xfrm>
              <a:off x="6867765" y="5823093"/>
              <a:ext cx="879480" cy="241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C8A986A-DA05-017B-34B1-ACF29ED503F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58765" y="5814093"/>
                <a:ext cx="89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25D8C45-968F-02F4-5F05-9CCA876B7F04}"/>
                  </a:ext>
                </a:extLst>
              </p14:cNvPr>
              <p14:cNvContentPartPr/>
              <p14:nvPr/>
            </p14:nvContentPartPr>
            <p14:xfrm>
              <a:off x="7258005" y="6343653"/>
              <a:ext cx="212040" cy="1558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25D8C45-968F-02F4-5F05-9CCA876B7F0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9005" y="6334653"/>
                <a:ext cx="2296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F2B9413-06A2-3067-8BC4-8CEFCAAC17AB}"/>
              </a:ext>
            </a:extLst>
          </p:cNvPr>
          <p:cNvGrpSpPr/>
          <p:nvPr/>
        </p:nvGrpSpPr>
        <p:grpSpPr>
          <a:xfrm>
            <a:off x="7520375" y="6312263"/>
            <a:ext cx="650880" cy="273960"/>
            <a:chOff x="1755501" y="6381563"/>
            <a:chExt cx="650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8FA9B20-1FC1-19F9-D245-532505B117F5}"/>
                    </a:ext>
                  </a:extLst>
                </p14:cNvPr>
                <p14:cNvContentPartPr/>
                <p14:nvPr/>
              </p14:nvContentPartPr>
              <p14:xfrm>
                <a:off x="1755501" y="6410003"/>
                <a:ext cx="34920" cy="165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8FA9B20-1FC1-19F9-D245-532505B117F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6501" y="6401023"/>
                  <a:ext cx="525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D303F69-414F-33B2-160B-0B8F8FCDB12C}"/>
                    </a:ext>
                  </a:extLst>
                </p14:cNvPr>
                <p14:cNvContentPartPr/>
                <p14:nvPr/>
              </p14:nvContentPartPr>
              <p14:xfrm>
                <a:off x="1865301" y="6381563"/>
                <a:ext cx="31680" cy="211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D303F69-414F-33B2-160B-0B8F8FCDB12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6301" y="6372563"/>
                  <a:ext cx="49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B63F770-6D02-362F-7126-A6DC8CF0478D}"/>
                    </a:ext>
                  </a:extLst>
                </p14:cNvPr>
                <p14:cNvContentPartPr/>
                <p14:nvPr/>
              </p14:nvContentPartPr>
              <p14:xfrm>
                <a:off x="1796181" y="6487763"/>
                <a:ext cx="85680" cy="8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B63F770-6D02-362F-7126-A6DC8CF047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87181" y="6479138"/>
                  <a:ext cx="103320" cy="25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BBA7D81-63F0-5511-4CEA-89488D12AB42}"/>
                    </a:ext>
                  </a:extLst>
                </p14:cNvPr>
                <p14:cNvContentPartPr/>
                <p14:nvPr/>
              </p14:nvContentPartPr>
              <p14:xfrm>
                <a:off x="1970421" y="6534923"/>
                <a:ext cx="131400" cy="120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BBA7D81-63F0-5511-4CEA-89488D12AB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1446" y="6525950"/>
                  <a:ext cx="148992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9FE023-8683-EEC0-A467-C2CDE8BDE04E}"/>
                    </a:ext>
                  </a:extLst>
                </p14:cNvPr>
                <p14:cNvContentPartPr/>
                <p14:nvPr/>
              </p14:nvContentPartPr>
              <p14:xfrm>
                <a:off x="2129901" y="6452123"/>
                <a:ext cx="115200" cy="156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9FE023-8683-EEC0-A467-C2CDE8BDE0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0901" y="6443123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FBECB3E-D4E6-ED59-5511-93C5A25E05FB}"/>
                    </a:ext>
                  </a:extLst>
                </p14:cNvPr>
                <p14:cNvContentPartPr/>
                <p14:nvPr/>
              </p14:nvContentPartPr>
              <p14:xfrm>
                <a:off x="2283981" y="6458603"/>
                <a:ext cx="25200" cy="137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FBECB3E-D4E6-ED59-5511-93C5A25E05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4981" y="6449627"/>
                  <a:ext cx="4284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E36D58-65AF-E7E3-6C27-9490D9BECE85}"/>
                    </a:ext>
                  </a:extLst>
                </p14:cNvPr>
                <p14:cNvContentPartPr/>
                <p14:nvPr/>
              </p14:nvContentPartPr>
              <p14:xfrm>
                <a:off x="2343741" y="6415043"/>
                <a:ext cx="62640" cy="185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E36D58-65AF-E7E3-6C27-9490D9BECE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4741" y="6406043"/>
                  <a:ext cx="8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A6A637-EC65-47B5-36D5-44691332049B}"/>
                    </a:ext>
                  </a:extLst>
                </p14:cNvPr>
                <p14:cNvContentPartPr/>
                <p14:nvPr/>
              </p14:nvContentPartPr>
              <p14:xfrm>
                <a:off x="2307741" y="6525923"/>
                <a:ext cx="91800" cy="18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A6A637-EC65-47B5-36D5-4469133204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98741" y="6516923"/>
                  <a:ext cx="109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FE91D34-B5F6-D720-3671-2E23B5125BB9}"/>
              </a:ext>
            </a:extLst>
          </p:cNvPr>
          <p:cNvGrpSpPr/>
          <p:nvPr/>
        </p:nvGrpSpPr>
        <p:grpSpPr>
          <a:xfrm>
            <a:off x="6923495" y="4574183"/>
            <a:ext cx="712080" cy="274680"/>
            <a:chOff x="1158621" y="4643483"/>
            <a:chExt cx="7120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42386F7-7876-BCB2-577E-B7B41B7E5AB4}"/>
                    </a:ext>
                  </a:extLst>
                </p14:cNvPr>
                <p14:cNvContentPartPr/>
                <p14:nvPr/>
              </p14:nvContentPartPr>
              <p14:xfrm>
                <a:off x="1437981" y="4758323"/>
                <a:ext cx="220680" cy="118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42386F7-7876-BCB2-577E-B7B41B7E5A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8981" y="4749323"/>
                  <a:ext cx="23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A5F8F3-86EE-213E-D32A-B5E7011B2710}"/>
                    </a:ext>
                  </a:extLst>
                </p14:cNvPr>
                <p14:cNvContentPartPr/>
                <p14:nvPr/>
              </p14:nvContentPartPr>
              <p14:xfrm>
                <a:off x="1734981" y="4660403"/>
                <a:ext cx="28800" cy="151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A5F8F3-86EE-213E-D32A-B5E7011B27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5981" y="4651403"/>
                  <a:ext cx="4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F9C186-3927-C62D-DA73-F907E01B30C0}"/>
                    </a:ext>
                  </a:extLst>
                </p14:cNvPr>
                <p14:cNvContentPartPr/>
                <p14:nvPr/>
              </p14:nvContentPartPr>
              <p14:xfrm>
                <a:off x="1788981" y="4643483"/>
                <a:ext cx="81720" cy="15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F9C186-3927-C62D-DA73-F907E01B30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79941" y="4634483"/>
                  <a:ext cx="99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6840A2B-B099-1E20-6FC9-8E4886BE54B4}"/>
                    </a:ext>
                  </a:extLst>
                </p14:cNvPr>
                <p14:cNvContentPartPr/>
                <p14:nvPr/>
              </p14:nvContentPartPr>
              <p14:xfrm>
                <a:off x="1777101" y="4728803"/>
                <a:ext cx="85320" cy="2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6840A2B-B099-1E20-6FC9-8E4886BE54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8101" y="4719911"/>
                  <a:ext cx="102960" cy="4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B44F14-46C6-7AC3-2A93-9606FB858259}"/>
                    </a:ext>
                  </a:extLst>
                </p14:cNvPr>
                <p14:cNvContentPartPr/>
                <p14:nvPr/>
              </p14:nvContentPartPr>
              <p14:xfrm>
                <a:off x="1263741" y="4812683"/>
                <a:ext cx="177840" cy="105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B44F14-46C6-7AC3-2A93-9606FB8582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4741" y="4803683"/>
                  <a:ext cx="19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88FEC10-4681-AC1A-F2D7-B1DDA8C72448}"/>
                    </a:ext>
                  </a:extLst>
                </p14:cNvPr>
                <p14:cNvContentPartPr/>
                <p14:nvPr/>
              </p14:nvContentPartPr>
              <p14:xfrm>
                <a:off x="1345101" y="4768403"/>
                <a:ext cx="157680" cy="79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88FEC10-4681-AC1A-F2D7-B1DDA8C724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6101" y="4759403"/>
                  <a:ext cx="17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87E14E8-EC43-08B5-2ECE-0E0A70619138}"/>
                    </a:ext>
                  </a:extLst>
                </p14:cNvPr>
                <p14:cNvContentPartPr/>
                <p14:nvPr/>
              </p14:nvContentPartPr>
              <p14:xfrm>
                <a:off x="1158621" y="4648163"/>
                <a:ext cx="135000" cy="106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87E14E8-EC43-08B5-2ECE-0E0A7061913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597" y="4639163"/>
                  <a:ext cx="152687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763C37-A94D-BF73-FC0B-19069631AF98}"/>
              </a:ext>
            </a:extLst>
          </p:cNvPr>
          <p:cNvGrpSpPr/>
          <p:nvPr/>
        </p:nvGrpSpPr>
        <p:grpSpPr>
          <a:xfrm>
            <a:off x="571991" y="5295707"/>
            <a:ext cx="339840" cy="221400"/>
            <a:chOff x="571991" y="5295707"/>
            <a:chExt cx="3398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4A81B2-90D0-D1B5-FE90-E7433C085AF2}"/>
                    </a:ext>
                  </a:extLst>
                </p14:cNvPr>
                <p14:cNvContentPartPr/>
                <p14:nvPr/>
              </p14:nvContentPartPr>
              <p14:xfrm>
                <a:off x="571991" y="5334947"/>
                <a:ext cx="23040" cy="182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4A81B2-90D0-D1B5-FE90-E7433C085AF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3129" y="5325947"/>
                  <a:ext cx="40409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A1326E-EA6A-11DA-D62D-640C0DDBC39C}"/>
                    </a:ext>
                  </a:extLst>
                </p14:cNvPr>
                <p14:cNvContentPartPr/>
                <p14:nvPr/>
              </p14:nvContentPartPr>
              <p14:xfrm>
                <a:off x="683231" y="5295707"/>
                <a:ext cx="14760" cy="18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A1326E-EA6A-11DA-D62D-640C0DDBC3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4006" y="5286707"/>
                  <a:ext cx="32841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6A7079-DCB4-4A6E-5C7A-874C621A02D8}"/>
                    </a:ext>
                  </a:extLst>
                </p14:cNvPr>
                <p14:cNvContentPartPr/>
                <p14:nvPr/>
              </p14:nvContentPartPr>
              <p14:xfrm>
                <a:off x="598991" y="5437547"/>
                <a:ext cx="9252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6A7079-DCB4-4A6E-5C7A-874C621A02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9991" y="5428547"/>
                  <a:ext cx="110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1D73A7-4C1D-57CE-8D5D-48A38730DBC5}"/>
                    </a:ext>
                  </a:extLst>
                </p14:cNvPr>
                <p14:cNvContentPartPr/>
                <p14:nvPr/>
              </p14:nvContentPartPr>
              <p14:xfrm>
                <a:off x="751631" y="5326667"/>
                <a:ext cx="160200" cy="152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1D73A7-4C1D-57CE-8D5D-48A38730DBC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2611" y="5317667"/>
                  <a:ext cx="1778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764F0A-97C3-D88D-3D12-4C53E5D6F37F}"/>
              </a:ext>
            </a:extLst>
          </p:cNvPr>
          <p:cNvGrpSpPr/>
          <p:nvPr/>
        </p:nvGrpSpPr>
        <p:grpSpPr>
          <a:xfrm>
            <a:off x="1984271" y="5259707"/>
            <a:ext cx="145080" cy="203760"/>
            <a:chOff x="1984271" y="5259707"/>
            <a:chExt cx="1450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ADF3D6-9A01-4767-39BB-DA56DBC7C7F8}"/>
                    </a:ext>
                  </a:extLst>
                </p14:cNvPr>
                <p14:cNvContentPartPr/>
                <p14:nvPr/>
              </p14:nvContentPartPr>
              <p14:xfrm>
                <a:off x="1984271" y="5299307"/>
                <a:ext cx="29520" cy="16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ADF3D6-9A01-4767-39BB-DA56DBC7C7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75379" y="5290327"/>
                  <a:ext cx="46947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AC8C03-167A-5472-184A-2648814EC1AF}"/>
                    </a:ext>
                  </a:extLst>
                </p14:cNvPr>
                <p14:cNvContentPartPr/>
                <p14:nvPr/>
              </p14:nvContentPartPr>
              <p14:xfrm>
                <a:off x="2059511" y="5259707"/>
                <a:ext cx="69840" cy="19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AC8C03-167A-5472-184A-2648814EC1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50557" y="5250707"/>
                  <a:ext cx="8739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124E7C-6656-5EFB-AF93-0372297B19EF}"/>
                    </a:ext>
                  </a:extLst>
                </p14:cNvPr>
                <p14:cNvContentPartPr/>
                <p14:nvPr/>
              </p14:nvContentPartPr>
              <p14:xfrm>
                <a:off x="2002631" y="5388947"/>
                <a:ext cx="9720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124E7C-6656-5EFB-AF93-0372297B19E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93631" y="5379947"/>
                  <a:ext cx="114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525B77-B14B-3A85-3CD5-2CBC146D5535}"/>
              </a:ext>
            </a:extLst>
          </p:cNvPr>
          <p:cNvGrpSpPr/>
          <p:nvPr/>
        </p:nvGrpSpPr>
        <p:grpSpPr>
          <a:xfrm>
            <a:off x="7760471" y="5153147"/>
            <a:ext cx="350640" cy="248760"/>
            <a:chOff x="7760471" y="5153147"/>
            <a:chExt cx="3506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E3BA7E-6008-004B-23DF-C727D2D451BD}"/>
                    </a:ext>
                  </a:extLst>
                </p14:cNvPr>
                <p14:cNvContentPartPr/>
                <p14:nvPr/>
              </p14:nvContentPartPr>
              <p14:xfrm>
                <a:off x="7760471" y="5235227"/>
                <a:ext cx="113760" cy="140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E3BA7E-6008-004B-23DF-C727D2D451B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51471" y="5226227"/>
                  <a:ext cx="131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7C8603-7B5B-B550-FF2F-29B45D668713}"/>
                    </a:ext>
                  </a:extLst>
                </p14:cNvPr>
                <p14:cNvContentPartPr/>
                <p14:nvPr/>
              </p14:nvContentPartPr>
              <p14:xfrm>
                <a:off x="7962791" y="5171867"/>
                <a:ext cx="22320" cy="230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7C8603-7B5B-B550-FF2F-29B45D6687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53643" y="5162881"/>
                  <a:ext cx="40249" cy="247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274D29-E3FA-3A69-B20D-713CA2457A84}"/>
                    </a:ext>
                  </a:extLst>
                </p14:cNvPr>
                <p14:cNvContentPartPr/>
                <p14:nvPr/>
              </p14:nvContentPartPr>
              <p14:xfrm>
                <a:off x="8066471" y="5153147"/>
                <a:ext cx="44640" cy="225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274D29-E3FA-3A69-B20D-713CA2457A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57471" y="5144147"/>
                  <a:ext cx="62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F22F1D-609F-48D3-1AFE-7E5BD32FC4B3}"/>
                    </a:ext>
                  </a:extLst>
                </p14:cNvPr>
                <p14:cNvContentPartPr/>
                <p14:nvPr/>
              </p14:nvContentPartPr>
              <p14:xfrm>
                <a:off x="7996991" y="5298587"/>
                <a:ext cx="91800" cy="1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F22F1D-609F-48D3-1AFE-7E5BD32FC4B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87991" y="5289587"/>
                  <a:ext cx="109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E720ABF-F601-53B8-0894-CCE733812B58}"/>
              </a:ext>
            </a:extLst>
          </p:cNvPr>
          <p:cNvGrpSpPr/>
          <p:nvPr/>
        </p:nvGrpSpPr>
        <p:grpSpPr>
          <a:xfrm>
            <a:off x="6510551" y="5193467"/>
            <a:ext cx="118080" cy="205560"/>
            <a:chOff x="6510551" y="5193467"/>
            <a:chExt cx="1180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4E4F58-4C60-537C-BB73-F2B1AE3136A0}"/>
                    </a:ext>
                  </a:extLst>
                </p14:cNvPr>
                <p14:cNvContentPartPr/>
                <p14:nvPr/>
              </p14:nvContentPartPr>
              <p14:xfrm>
                <a:off x="6510551" y="5214347"/>
                <a:ext cx="14760" cy="184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4E4F58-4C60-537C-BB73-F2B1AE3136A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01326" y="5205347"/>
                  <a:ext cx="32841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6E7203-6576-7537-FDC8-1EABFDB4CD2C}"/>
                    </a:ext>
                  </a:extLst>
                </p14:cNvPr>
                <p14:cNvContentPartPr/>
                <p14:nvPr/>
              </p14:nvContentPartPr>
              <p14:xfrm>
                <a:off x="6609191" y="5193467"/>
                <a:ext cx="19440" cy="202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6E7203-6576-7537-FDC8-1EABFDB4CD2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00191" y="5184467"/>
                  <a:ext cx="37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806273B-5AE2-51B6-D4E8-A83E8EC266C2}"/>
                    </a:ext>
                  </a:extLst>
                </p14:cNvPr>
                <p14:cNvContentPartPr/>
                <p14:nvPr/>
              </p14:nvContentPartPr>
              <p14:xfrm>
                <a:off x="6523151" y="5304707"/>
                <a:ext cx="96120" cy="5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806273B-5AE2-51B6-D4E8-A83E8EC266C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14151" y="5295707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680915F-DF39-8DBA-5178-9999010A76F1}"/>
              </a:ext>
            </a:extLst>
          </p:cNvPr>
          <p:cNvGrpSpPr/>
          <p:nvPr/>
        </p:nvGrpSpPr>
        <p:grpSpPr>
          <a:xfrm>
            <a:off x="911821" y="581781"/>
            <a:ext cx="5203800" cy="1605240"/>
            <a:chOff x="911821" y="581781"/>
            <a:chExt cx="5203800" cy="16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358A06-5CED-3621-BDAF-4FCAE71B32F5}"/>
                    </a:ext>
                  </a:extLst>
                </p14:cNvPr>
                <p14:cNvContentPartPr/>
                <p14:nvPr/>
              </p14:nvContentPartPr>
              <p14:xfrm>
                <a:off x="911821" y="1140141"/>
                <a:ext cx="222840" cy="37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358A06-5CED-3621-BDAF-4FCAE71B32F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2821" y="1131141"/>
                  <a:ext cx="2404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1BE0EF-0138-0829-ED10-E695DCA780CA}"/>
                    </a:ext>
                  </a:extLst>
                </p14:cNvPr>
                <p14:cNvContentPartPr/>
                <p14:nvPr/>
              </p14:nvContentPartPr>
              <p14:xfrm>
                <a:off x="966181" y="1321221"/>
                <a:ext cx="173520" cy="42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1BE0EF-0138-0829-ED10-E695DCA780C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7181" y="1312221"/>
                  <a:ext cx="191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7F7487-8E22-C7FD-B896-8E4B3E8AA267}"/>
                    </a:ext>
                  </a:extLst>
                </p14:cNvPr>
                <p14:cNvContentPartPr/>
                <p14:nvPr/>
              </p14:nvContentPartPr>
              <p14:xfrm>
                <a:off x="1237261" y="1108821"/>
                <a:ext cx="288720" cy="331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7F7487-8E22-C7FD-B896-8E4B3E8AA26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28261" y="1099821"/>
                  <a:ext cx="3063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3D4734-FE56-1868-5D50-6A5B61C3B98C}"/>
                    </a:ext>
                  </a:extLst>
                </p14:cNvPr>
                <p14:cNvContentPartPr/>
                <p14:nvPr/>
              </p14:nvContentPartPr>
              <p14:xfrm>
                <a:off x="1613821" y="1298541"/>
                <a:ext cx="140040" cy="167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3D4734-FE56-1868-5D50-6A5B61C3B98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04821" y="1289541"/>
                  <a:ext cx="157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A03FCB5-8BAA-342D-BE37-849EF1992A06}"/>
                    </a:ext>
                  </a:extLst>
                </p14:cNvPr>
                <p14:cNvContentPartPr/>
                <p14:nvPr/>
              </p14:nvContentPartPr>
              <p14:xfrm>
                <a:off x="943141" y="1595901"/>
                <a:ext cx="659520" cy="93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A03FCB5-8BAA-342D-BE37-849EF1992A0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4141" y="1586866"/>
                  <a:ext cx="677160" cy="110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DCB5FA3-E9CE-035E-C09F-A73FD4035526}"/>
                    </a:ext>
                  </a:extLst>
                </p14:cNvPr>
                <p14:cNvContentPartPr/>
                <p14:nvPr/>
              </p14:nvContentPartPr>
              <p14:xfrm>
                <a:off x="1326901" y="1807941"/>
                <a:ext cx="243000" cy="303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DCB5FA3-E9CE-035E-C09F-A73FD403552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17901" y="1798952"/>
                  <a:ext cx="260640" cy="320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D0DFC9C-F725-EFAE-34DC-51305AF29BCC}"/>
                    </a:ext>
                  </a:extLst>
                </p14:cNvPr>
                <p14:cNvContentPartPr/>
                <p14:nvPr/>
              </p14:nvContentPartPr>
              <p14:xfrm>
                <a:off x="1491421" y="1979661"/>
                <a:ext cx="116280" cy="207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D0DFC9C-F725-EFAE-34DC-51305AF29B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82421" y="1970661"/>
                  <a:ext cx="133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3FE8A95-1500-C868-D233-67A72D2BEB63}"/>
                    </a:ext>
                  </a:extLst>
                </p14:cNvPr>
                <p14:cNvContentPartPr/>
                <p14:nvPr/>
              </p14:nvContentPartPr>
              <p14:xfrm>
                <a:off x="1849621" y="2032221"/>
                <a:ext cx="146160" cy="102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3FE8A95-1500-C868-D233-67A72D2BEB6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40621" y="2023253"/>
                  <a:ext cx="163800" cy="119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A5FC822-0006-AC7C-F1E8-2880D678C063}"/>
                    </a:ext>
                  </a:extLst>
                </p14:cNvPr>
                <p14:cNvContentPartPr/>
                <p14:nvPr/>
              </p14:nvContentPartPr>
              <p14:xfrm>
                <a:off x="2036461" y="1900101"/>
                <a:ext cx="47520" cy="200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A5FC822-0006-AC7C-F1E8-2880D678C06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27529" y="1891101"/>
                  <a:ext cx="65027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087AAF9-7C81-5285-CA06-E1B963E9EA25}"/>
                    </a:ext>
                  </a:extLst>
                </p14:cNvPr>
                <p14:cNvContentPartPr/>
                <p14:nvPr/>
              </p14:nvContentPartPr>
              <p14:xfrm>
                <a:off x="2146261" y="1917021"/>
                <a:ext cx="10224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087AAF9-7C81-5285-CA06-E1B963E9EA2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137261" y="1908021"/>
                  <a:ext cx="119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127C35F-0197-73F0-BD99-298C49CF8DFD}"/>
                    </a:ext>
                  </a:extLst>
                </p14:cNvPr>
                <p14:cNvContentPartPr/>
                <p14:nvPr/>
              </p14:nvContentPartPr>
              <p14:xfrm>
                <a:off x="2307901" y="1968861"/>
                <a:ext cx="90360" cy="110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127C35F-0197-73F0-BD99-298C49CF8DF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98901" y="1959861"/>
                  <a:ext cx="108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15F143E-8853-96BA-D0DD-FB81F7FCD0FB}"/>
                    </a:ext>
                  </a:extLst>
                </p14:cNvPr>
                <p14:cNvContentPartPr/>
                <p14:nvPr/>
              </p14:nvContentPartPr>
              <p14:xfrm>
                <a:off x="2481061" y="1877061"/>
                <a:ext cx="244800" cy="208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15F143E-8853-96BA-D0DD-FB81F7FCD0F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472061" y="1868061"/>
                  <a:ext cx="262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851D9D6-9E78-D131-460C-862C24F0E371}"/>
                    </a:ext>
                  </a:extLst>
                </p14:cNvPr>
                <p14:cNvContentPartPr/>
                <p14:nvPr/>
              </p14:nvContentPartPr>
              <p14:xfrm>
                <a:off x="2733421" y="1976061"/>
                <a:ext cx="40320" cy="190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851D9D6-9E78-D131-460C-862C24F0E37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24421" y="1967061"/>
                  <a:ext cx="57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10A4F7-4C94-312E-772A-7E74BD5A2B79}"/>
                    </a:ext>
                  </a:extLst>
                </p14:cNvPr>
                <p14:cNvContentPartPr/>
                <p14:nvPr/>
              </p14:nvContentPartPr>
              <p14:xfrm>
                <a:off x="2855821" y="1891461"/>
                <a:ext cx="78480" cy="213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10A4F7-4C94-312E-772A-7E74BD5A2B7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46821" y="1882461"/>
                  <a:ext cx="96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E9FBED7-72E9-5DA7-07D0-373A58FDA686}"/>
                    </a:ext>
                  </a:extLst>
                </p14:cNvPr>
                <p14:cNvContentPartPr/>
                <p14:nvPr/>
              </p14:nvContentPartPr>
              <p14:xfrm>
                <a:off x="3065341" y="1950141"/>
                <a:ext cx="231120" cy="123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E9FBED7-72E9-5DA7-07D0-373A58FDA68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56327" y="1941141"/>
                  <a:ext cx="248788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FCD666-8E94-0F71-68A5-774CA7A41B72}"/>
                    </a:ext>
                  </a:extLst>
                </p14:cNvPr>
                <p14:cNvContentPartPr/>
                <p14:nvPr/>
              </p14:nvContentPartPr>
              <p14:xfrm>
                <a:off x="2010901" y="1074261"/>
                <a:ext cx="68760" cy="343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FCD666-8E94-0F71-68A5-774CA7A41B7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001901" y="1065261"/>
                  <a:ext cx="864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2DFC6B-0CF5-896E-F5F3-FF645FDDB101}"/>
                    </a:ext>
                  </a:extLst>
                </p14:cNvPr>
                <p14:cNvContentPartPr/>
                <p14:nvPr/>
              </p14:nvContentPartPr>
              <p14:xfrm>
                <a:off x="2006941" y="1267941"/>
                <a:ext cx="127440" cy="61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2DFC6B-0CF5-896E-F5F3-FF645FDDB1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97916" y="1258941"/>
                  <a:ext cx="14513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07BA7D-D4D0-2A52-AC77-69F831F59D98}"/>
                    </a:ext>
                  </a:extLst>
                </p14:cNvPr>
                <p14:cNvContentPartPr/>
                <p14:nvPr/>
              </p14:nvContentPartPr>
              <p14:xfrm>
                <a:off x="2236981" y="1241661"/>
                <a:ext cx="112320" cy="152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07BA7D-D4D0-2A52-AC77-69F831F59D9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27952" y="1232661"/>
                  <a:ext cx="130017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C492E87-C864-3DA3-C07A-973CB8F816D9}"/>
                    </a:ext>
                  </a:extLst>
                </p14:cNvPr>
                <p14:cNvContentPartPr/>
                <p14:nvPr/>
              </p14:nvContentPartPr>
              <p14:xfrm>
                <a:off x="2422021" y="1106661"/>
                <a:ext cx="207360" cy="305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C492E87-C864-3DA3-C07A-973CB8F816D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13021" y="1097672"/>
                  <a:ext cx="225000" cy="323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DDBE8DB-3173-A1B2-6EF5-691CD17E65E2}"/>
                    </a:ext>
                  </a:extLst>
                </p14:cNvPr>
                <p14:cNvContentPartPr/>
                <p14:nvPr/>
              </p14:nvContentPartPr>
              <p14:xfrm>
                <a:off x="2714701" y="1274781"/>
                <a:ext cx="360" cy="6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DDBE8DB-3173-A1B2-6EF5-691CD17E65E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705701" y="1265781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D0A22E-F3A4-C8EF-E585-0660E84B51F9}"/>
                    </a:ext>
                  </a:extLst>
                </p14:cNvPr>
                <p14:cNvContentPartPr/>
                <p14:nvPr/>
              </p14:nvContentPartPr>
              <p14:xfrm>
                <a:off x="2707501" y="1220061"/>
                <a:ext cx="222840" cy="189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D0A22E-F3A4-C8EF-E585-0660E84B51F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98501" y="1211061"/>
                  <a:ext cx="240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0FE9730-AC97-B253-3DBF-9B3D64B404EE}"/>
                    </a:ext>
                  </a:extLst>
                </p14:cNvPr>
                <p14:cNvContentPartPr/>
                <p14:nvPr/>
              </p14:nvContentPartPr>
              <p14:xfrm>
                <a:off x="2992621" y="1222941"/>
                <a:ext cx="232920" cy="208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0FE9730-AC97-B253-3DBF-9B3D64B404E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83621" y="1213956"/>
                  <a:ext cx="250560" cy="22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3055CE4-578E-BF5C-9684-0105008BC9AE}"/>
                    </a:ext>
                  </a:extLst>
                </p14:cNvPr>
                <p14:cNvContentPartPr/>
                <p14:nvPr/>
              </p14:nvContentPartPr>
              <p14:xfrm>
                <a:off x="3254341" y="1236261"/>
                <a:ext cx="173880" cy="215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3055CE4-578E-BF5C-9684-0105008BC9A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45341" y="1227261"/>
                  <a:ext cx="191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D971F5A-E513-F626-EA67-55767CC8115D}"/>
                    </a:ext>
                  </a:extLst>
                </p14:cNvPr>
                <p14:cNvContentPartPr/>
                <p14:nvPr/>
              </p14:nvContentPartPr>
              <p14:xfrm>
                <a:off x="2014501" y="1483941"/>
                <a:ext cx="1089720" cy="25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D971F5A-E513-F626-EA67-55767CC8115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05501" y="1474941"/>
                  <a:ext cx="1107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E41B494-AF82-BEF9-BA2D-13DD06A1531A}"/>
                    </a:ext>
                  </a:extLst>
                </p14:cNvPr>
                <p14:cNvContentPartPr/>
                <p14:nvPr/>
              </p14:nvContentPartPr>
              <p14:xfrm>
                <a:off x="2961301" y="1546941"/>
                <a:ext cx="812520" cy="265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41B494-AF82-BEF9-BA2D-13DD06A1531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52301" y="1537929"/>
                  <a:ext cx="830160" cy="283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5C1F8E4-FB54-198E-F9B0-7683511A5512}"/>
                    </a:ext>
                  </a:extLst>
                </p14:cNvPr>
                <p14:cNvContentPartPr/>
                <p14:nvPr/>
              </p14:nvContentPartPr>
              <p14:xfrm>
                <a:off x="4025821" y="1551261"/>
                <a:ext cx="123840" cy="159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5C1F8E4-FB54-198E-F9B0-7683511A551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016821" y="1542261"/>
                  <a:ext cx="141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4DF81C5-51B2-CEB5-A014-EC89AD3CFFA6}"/>
                    </a:ext>
                  </a:extLst>
                </p14:cNvPr>
                <p14:cNvContentPartPr/>
                <p14:nvPr/>
              </p14:nvContentPartPr>
              <p14:xfrm>
                <a:off x="4150021" y="1536861"/>
                <a:ext cx="60480" cy="322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4DF81C5-51B2-CEB5-A014-EC89AD3CFFA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41021" y="1527861"/>
                  <a:ext cx="78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8BF53F0-3561-93F3-1846-C3CC29E82714}"/>
                    </a:ext>
                  </a:extLst>
                </p14:cNvPr>
                <p14:cNvContentPartPr/>
                <p14:nvPr/>
              </p14:nvContentPartPr>
              <p14:xfrm>
                <a:off x="4607221" y="1631181"/>
                <a:ext cx="83520" cy="140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8BF53F0-3561-93F3-1846-C3CC29E8271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598221" y="1622181"/>
                  <a:ext cx="101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85C58F0-AB1F-9455-FDB8-60D917D07E5C}"/>
                    </a:ext>
                  </a:extLst>
                </p14:cNvPr>
                <p14:cNvContentPartPr/>
                <p14:nvPr/>
              </p14:nvContentPartPr>
              <p14:xfrm>
                <a:off x="4760941" y="1683021"/>
                <a:ext cx="138600" cy="78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85C58F0-AB1F-9455-FDB8-60D917D07E5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751941" y="1674062"/>
                  <a:ext cx="156240" cy="96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8CBA83E-3D9C-4BCD-A929-33FE383CEF90}"/>
                    </a:ext>
                  </a:extLst>
                </p14:cNvPr>
                <p14:cNvContentPartPr/>
                <p14:nvPr/>
              </p14:nvContentPartPr>
              <p14:xfrm>
                <a:off x="4957501" y="1640541"/>
                <a:ext cx="72360" cy="126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8CBA83E-3D9C-4BCD-A929-33FE383CEF9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48501" y="1631567"/>
                  <a:ext cx="90000" cy="143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5691166-C3B8-B9A5-C550-ABB7FD2704CB}"/>
                    </a:ext>
                  </a:extLst>
                </p14:cNvPr>
                <p14:cNvContentPartPr/>
                <p14:nvPr/>
              </p14:nvContentPartPr>
              <p14:xfrm>
                <a:off x="5125261" y="1523901"/>
                <a:ext cx="170280" cy="234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5691166-C3B8-B9A5-C550-ABB7FD2704C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16261" y="1514901"/>
                  <a:ext cx="187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B07226F-C5EE-3051-10E1-C23C7C418223}"/>
                    </a:ext>
                  </a:extLst>
                </p14:cNvPr>
                <p14:cNvContentPartPr/>
                <p14:nvPr/>
              </p14:nvContentPartPr>
              <p14:xfrm>
                <a:off x="5339461" y="1605981"/>
                <a:ext cx="88560" cy="117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B07226F-C5EE-3051-10E1-C23C7C41822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330461" y="1596981"/>
                  <a:ext cx="106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6ED7FA8-F337-6719-E66B-AB837AC1CF7C}"/>
                    </a:ext>
                  </a:extLst>
                </p14:cNvPr>
                <p14:cNvContentPartPr/>
                <p14:nvPr/>
              </p14:nvContentPartPr>
              <p14:xfrm>
                <a:off x="5511901" y="1569261"/>
                <a:ext cx="149760" cy="147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6ED7FA8-F337-6719-E66B-AB837AC1CF7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02901" y="1560261"/>
                  <a:ext cx="167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7E1BE34-E4DC-FFEC-DD5C-90ED86C42634}"/>
                    </a:ext>
                  </a:extLst>
                </p14:cNvPr>
                <p14:cNvContentPartPr/>
                <p14:nvPr/>
              </p14:nvContentPartPr>
              <p14:xfrm>
                <a:off x="2748541" y="1090461"/>
                <a:ext cx="893880" cy="422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7E1BE34-E4DC-FFEC-DD5C-90ED86C4263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739545" y="1081461"/>
                  <a:ext cx="911513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AA59ACF-3CAE-38F3-7355-07D0CD7EBBA3}"/>
                    </a:ext>
                  </a:extLst>
                </p14:cNvPr>
                <p14:cNvContentPartPr/>
                <p14:nvPr/>
              </p14:nvContentPartPr>
              <p14:xfrm>
                <a:off x="3564301" y="923421"/>
                <a:ext cx="379800" cy="174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AA59ACF-3CAE-38F3-7355-07D0CD7EBBA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55301" y="914421"/>
                  <a:ext cx="397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9211B0-5694-E9C1-0C29-CA7BC0B0839D}"/>
                    </a:ext>
                  </a:extLst>
                </p14:cNvPr>
                <p14:cNvContentPartPr/>
                <p14:nvPr/>
              </p14:nvContentPartPr>
              <p14:xfrm>
                <a:off x="3866701" y="852141"/>
                <a:ext cx="158760" cy="210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9211B0-5694-E9C1-0C29-CA7BC0B0839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857701" y="843141"/>
                  <a:ext cx="176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FB79D52-31F9-C0D9-BBB1-D9A2CC5E6300}"/>
                    </a:ext>
                  </a:extLst>
                </p14:cNvPr>
                <p14:cNvContentPartPr/>
                <p14:nvPr/>
              </p14:nvContentPartPr>
              <p14:xfrm>
                <a:off x="4393741" y="851421"/>
                <a:ext cx="225000" cy="130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FB79D52-31F9-C0D9-BBB1-D9A2CC5E630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84741" y="842421"/>
                  <a:ext cx="242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70A03F9-C860-E16E-C992-85AADE10025B}"/>
                    </a:ext>
                  </a:extLst>
                </p14:cNvPr>
                <p14:cNvContentPartPr/>
                <p14:nvPr/>
              </p14:nvContentPartPr>
              <p14:xfrm>
                <a:off x="4704781" y="859341"/>
                <a:ext cx="77760" cy="73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70A03F9-C860-E16E-C992-85AADE10025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695822" y="850385"/>
                  <a:ext cx="95319" cy="91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70974DE-7AF5-1EAC-638E-B05C8669BD2C}"/>
                    </a:ext>
                  </a:extLst>
                </p14:cNvPr>
                <p14:cNvContentPartPr/>
                <p14:nvPr/>
              </p14:nvContentPartPr>
              <p14:xfrm>
                <a:off x="4808821" y="732621"/>
                <a:ext cx="141840" cy="192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70974DE-7AF5-1EAC-638E-B05C8669BD2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99821" y="723621"/>
                  <a:ext cx="159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B21648A-0C85-994A-1CDD-288975FAF7F4}"/>
                    </a:ext>
                  </a:extLst>
                </p14:cNvPr>
                <p14:cNvContentPartPr/>
                <p14:nvPr/>
              </p14:nvContentPartPr>
              <p14:xfrm>
                <a:off x="4970461" y="824781"/>
                <a:ext cx="65520" cy="82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B21648A-0C85-994A-1CDD-288975FAF7F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61461" y="815781"/>
                  <a:ext cx="83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8D6A7DD-1B8D-57CE-4D6E-E1C034198A11}"/>
                    </a:ext>
                  </a:extLst>
                </p14:cNvPr>
                <p14:cNvContentPartPr/>
                <p14:nvPr/>
              </p14:nvContentPartPr>
              <p14:xfrm>
                <a:off x="5056141" y="696261"/>
                <a:ext cx="164880" cy="188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8D6A7DD-1B8D-57CE-4D6E-E1C034198A1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047161" y="687261"/>
                  <a:ext cx="182482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4BE6B21-4616-5314-58C6-6E4DD85A71EC}"/>
                    </a:ext>
                  </a:extLst>
                </p14:cNvPr>
                <p14:cNvContentPartPr/>
                <p14:nvPr/>
              </p14:nvContentPartPr>
              <p14:xfrm>
                <a:off x="5264581" y="699861"/>
                <a:ext cx="192240" cy="252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4BE6B21-4616-5314-58C6-6E4DD85A71E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255581" y="690861"/>
                  <a:ext cx="209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0440803-870E-27BD-8794-CC3B9C8D22B4}"/>
                    </a:ext>
                  </a:extLst>
                </p14:cNvPr>
                <p14:cNvContentPartPr/>
                <p14:nvPr/>
              </p14:nvContentPartPr>
              <p14:xfrm>
                <a:off x="5555461" y="687261"/>
                <a:ext cx="145440" cy="114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0440803-870E-27BD-8794-CC3B9C8D22B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46461" y="678261"/>
                  <a:ext cx="163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C390A36-85E9-51C0-175D-6C30890D65DC}"/>
                    </a:ext>
                  </a:extLst>
                </p14:cNvPr>
                <p14:cNvContentPartPr/>
                <p14:nvPr/>
              </p14:nvContentPartPr>
              <p14:xfrm>
                <a:off x="5780461" y="581781"/>
                <a:ext cx="233280" cy="211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C390A36-85E9-51C0-175D-6C30890D65D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71461" y="572781"/>
                  <a:ext cx="250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84FA37F-6C74-ECE8-A446-53F198635E58}"/>
                    </a:ext>
                  </a:extLst>
                </p14:cNvPr>
                <p14:cNvContentPartPr/>
                <p14:nvPr/>
              </p14:nvContentPartPr>
              <p14:xfrm>
                <a:off x="6010501" y="652341"/>
                <a:ext cx="105120" cy="138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84FA37F-6C74-ECE8-A446-53F198635E5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01470" y="643341"/>
                  <a:ext cx="122821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BA24B5B-AE0F-FE77-834E-1D3E8051E357}"/>
                    </a:ext>
                  </a:extLst>
                </p14:cNvPr>
                <p14:cNvContentPartPr/>
                <p14:nvPr/>
              </p14:nvContentPartPr>
              <p14:xfrm>
                <a:off x="5888461" y="637941"/>
                <a:ext cx="56160" cy="99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BA24B5B-AE0F-FE77-834E-1D3E8051E35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879461" y="628973"/>
                  <a:ext cx="73800" cy="116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06F0EB5-1A9B-1A19-BF40-ADFF6442AFB2}"/>
                    </a:ext>
                  </a:extLst>
                </p14:cNvPr>
                <p14:cNvContentPartPr/>
                <p14:nvPr/>
              </p14:nvContentPartPr>
              <p14:xfrm>
                <a:off x="5804581" y="1579341"/>
                <a:ext cx="73440" cy="156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06F0EB5-1A9B-1A19-BF40-ADFF6442AFB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95537" y="1570362"/>
                  <a:ext cx="91167" cy="17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3F2016E-54AB-0481-8B87-D732CA54854C}"/>
              </a:ext>
            </a:extLst>
          </p:cNvPr>
          <p:cNvGrpSpPr/>
          <p:nvPr/>
        </p:nvGrpSpPr>
        <p:grpSpPr>
          <a:xfrm>
            <a:off x="926581" y="2699301"/>
            <a:ext cx="463320" cy="250560"/>
            <a:chOff x="926581" y="2699301"/>
            <a:chExt cx="46332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D8A006-55A9-61FA-4155-9F09DB5348AD}"/>
                    </a:ext>
                  </a:extLst>
                </p14:cNvPr>
                <p14:cNvContentPartPr/>
                <p14:nvPr/>
              </p14:nvContentPartPr>
              <p14:xfrm>
                <a:off x="926581" y="2699301"/>
                <a:ext cx="183960" cy="250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D8A006-55A9-61FA-4155-9F09DB5348A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17581" y="2690301"/>
                  <a:ext cx="201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2053DBA-6C5D-9F0A-A499-4574DCF6B802}"/>
                    </a:ext>
                  </a:extLst>
                </p14:cNvPr>
                <p14:cNvContentPartPr/>
                <p14:nvPr/>
              </p14:nvContentPartPr>
              <p14:xfrm>
                <a:off x="1297021" y="2810541"/>
                <a:ext cx="92880" cy="111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2053DBA-6C5D-9F0A-A499-4574DCF6B80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88021" y="2801570"/>
                  <a:ext cx="110520" cy="1288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D08872D-AA1A-B89C-1B24-AEA739187358}"/>
              </a:ext>
            </a:extLst>
          </p:cNvPr>
          <p:cNvGrpSpPr/>
          <p:nvPr/>
        </p:nvGrpSpPr>
        <p:grpSpPr>
          <a:xfrm>
            <a:off x="1701301" y="2598501"/>
            <a:ext cx="563040" cy="306360"/>
            <a:chOff x="1701301" y="2598501"/>
            <a:chExt cx="56304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B169817-3890-74BE-2C22-2370F3185E2C}"/>
                    </a:ext>
                  </a:extLst>
                </p14:cNvPr>
                <p14:cNvContentPartPr/>
                <p14:nvPr/>
              </p14:nvContentPartPr>
              <p14:xfrm>
                <a:off x="1701301" y="2768781"/>
                <a:ext cx="334800" cy="136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B169817-3890-74BE-2C22-2370F3185E2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692311" y="2759781"/>
                  <a:ext cx="352421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A399814-B9A9-85C9-A801-6C46259397C3}"/>
                    </a:ext>
                  </a:extLst>
                </p14:cNvPr>
                <p14:cNvContentPartPr/>
                <p14:nvPr/>
              </p14:nvContentPartPr>
              <p14:xfrm>
                <a:off x="2103061" y="2598501"/>
                <a:ext cx="105120" cy="268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A399814-B9A9-85C9-A801-6C46259397C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094092" y="2589501"/>
                  <a:ext cx="1227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AF7815C-73CB-5F0A-1D94-CDC25B4D69AF}"/>
                    </a:ext>
                  </a:extLst>
                </p14:cNvPr>
                <p14:cNvContentPartPr/>
                <p14:nvPr/>
              </p14:nvContentPartPr>
              <p14:xfrm>
                <a:off x="2096581" y="2720541"/>
                <a:ext cx="167760" cy="81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AF7815C-73CB-5F0A-1D94-CDC25B4D69A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087581" y="2711501"/>
                  <a:ext cx="185400" cy="987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0025AF3-05B4-4552-80C4-8356C5F42C9F}"/>
              </a:ext>
            </a:extLst>
          </p:cNvPr>
          <p:cNvGrpSpPr/>
          <p:nvPr/>
        </p:nvGrpSpPr>
        <p:grpSpPr>
          <a:xfrm>
            <a:off x="2659261" y="2624421"/>
            <a:ext cx="1447920" cy="297720"/>
            <a:chOff x="2659261" y="2624421"/>
            <a:chExt cx="14479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2746ABC-F243-5AD0-7A63-0A6DD2D95B71}"/>
                    </a:ext>
                  </a:extLst>
                </p14:cNvPr>
                <p14:cNvContentPartPr/>
                <p14:nvPr/>
              </p14:nvContentPartPr>
              <p14:xfrm>
                <a:off x="2659261" y="2755101"/>
                <a:ext cx="348120" cy="167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2746ABC-F243-5AD0-7A63-0A6DD2D95B7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650261" y="2746101"/>
                  <a:ext cx="365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9221804-375B-CF18-DE51-2B557D827BC4}"/>
                    </a:ext>
                  </a:extLst>
                </p14:cNvPr>
                <p14:cNvContentPartPr/>
                <p14:nvPr/>
              </p14:nvContentPartPr>
              <p14:xfrm>
                <a:off x="3112141" y="2720541"/>
                <a:ext cx="296640" cy="134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9221804-375B-CF18-DE51-2B557D827BC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103141" y="2711541"/>
                  <a:ext cx="314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51C9E70-12E1-466F-AA27-0C94F01F58C2}"/>
                    </a:ext>
                  </a:extLst>
                </p14:cNvPr>
                <p14:cNvContentPartPr/>
                <p14:nvPr/>
              </p14:nvContentPartPr>
              <p14:xfrm>
                <a:off x="3470701" y="2655381"/>
                <a:ext cx="74520" cy="154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51C9E70-12E1-466F-AA27-0C94F01F58C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61701" y="2646381"/>
                  <a:ext cx="92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9EF0505-8B71-2BA1-234E-80F6E63236B6}"/>
                    </a:ext>
                  </a:extLst>
                </p14:cNvPr>
                <p14:cNvContentPartPr/>
                <p14:nvPr/>
              </p14:nvContentPartPr>
              <p14:xfrm>
                <a:off x="3633781" y="2636661"/>
                <a:ext cx="57960" cy="180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9EF0505-8B71-2BA1-234E-80F6E63236B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624725" y="2627643"/>
                  <a:ext cx="75710" cy="197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7272AC3-816F-AA06-8EB0-BE0380F7DC90}"/>
                    </a:ext>
                  </a:extLst>
                </p14:cNvPr>
                <p14:cNvContentPartPr/>
                <p14:nvPr/>
              </p14:nvContentPartPr>
              <p14:xfrm>
                <a:off x="3764821" y="2624421"/>
                <a:ext cx="126000" cy="204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7272AC3-816F-AA06-8EB0-BE0380F7DC9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55821" y="2615437"/>
                  <a:ext cx="143640" cy="222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071C007-325E-0A33-4087-E97F76AD7D89}"/>
                    </a:ext>
                  </a:extLst>
                </p14:cNvPr>
                <p14:cNvContentPartPr/>
                <p14:nvPr/>
              </p14:nvContentPartPr>
              <p14:xfrm>
                <a:off x="3812341" y="2648901"/>
                <a:ext cx="294840" cy="103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071C007-325E-0A33-4087-E97F76AD7D8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803330" y="2639870"/>
                  <a:ext cx="312502" cy="1213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CB7CD3A-91DD-ED81-2655-9FDD82E1270C}"/>
              </a:ext>
            </a:extLst>
          </p:cNvPr>
          <p:cNvGrpSpPr/>
          <p:nvPr/>
        </p:nvGrpSpPr>
        <p:grpSpPr>
          <a:xfrm>
            <a:off x="4409581" y="2644581"/>
            <a:ext cx="478440" cy="266400"/>
            <a:chOff x="4409581" y="2644581"/>
            <a:chExt cx="4784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77AA099-B022-36A4-345E-09D8CF8C6961}"/>
                    </a:ext>
                  </a:extLst>
                </p14:cNvPr>
                <p14:cNvContentPartPr/>
                <p14:nvPr/>
              </p14:nvContentPartPr>
              <p14:xfrm>
                <a:off x="4409581" y="2650701"/>
                <a:ext cx="132480" cy="90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77AA099-B022-36A4-345E-09D8CF8C696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00581" y="2641701"/>
                  <a:ext cx="150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927704E-CAFA-EEF5-3234-0966B93B7E8F}"/>
                    </a:ext>
                  </a:extLst>
                </p14:cNvPr>
                <p14:cNvContentPartPr/>
                <p14:nvPr/>
              </p14:nvContentPartPr>
              <p14:xfrm>
                <a:off x="4609741" y="2644581"/>
                <a:ext cx="53640" cy="86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927704E-CAFA-EEF5-3234-0966B93B7E8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00680" y="2635581"/>
                  <a:ext cx="71399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6E34FCE-5DB5-8B00-A155-370E56BA9AC3}"/>
                    </a:ext>
                  </a:extLst>
                </p14:cNvPr>
                <p14:cNvContentPartPr/>
                <p14:nvPr/>
              </p14:nvContentPartPr>
              <p14:xfrm>
                <a:off x="4699021" y="2653221"/>
                <a:ext cx="29880" cy="64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6E34FCE-5DB5-8B00-A155-370E56BA9AC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90021" y="2644221"/>
                  <a:ext cx="47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D024936-5F18-1E31-BDD8-CF3B4EA735ED}"/>
                    </a:ext>
                  </a:extLst>
                </p14:cNvPr>
                <p14:cNvContentPartPr/>
                <p14:nvPr/>
              </p14:nvContentPartPr>
              <p14:xfrm>
                <a:off x="4779301" y="2648181"/>
                <a:ext cx="108720" cy="262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D024936-5F18-1E31-BDD8-CF3B4EA735E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70301" y="2639181"/>
                  <a:ext cx="12636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0D66E7E-FEDD-27CD-1D52-122B55E4603D}"/>
              </a:ext>
            </a:extLst>
          </p:cNvPr>
          <p:cNvGrpSpPr/>
          <p:nvPr/>
        </p:nvGrpSpPr>
        <p:grpSpPr>
          <a:xfrm>
            <a:off x="5155861" y="2589141"/>
            <a:ext cx="1141200" cy="202320"/>
            <a:chOff x="5155861" y="2589141"/>
            <a:chExt cx="114120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AF95A81-6648-C65F-56B8-E978E756086A}"/>
                    </a:ext>
                  </a:extLst>
                </p14:cNvPr>
                <p14:cNvContentPartPr/>
                <p14:nvPr/>
              </p14:nvContentPartPr>
              <p14:xfrm>
                <a:off x="5155861" y="2623701"/>
                <a:ext cx="169920" cy="167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AF95A81-6648-C65F-56B8-E978E756086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146861" y="2614720"/>
                  <a:ext cx="187560" cy="18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E371E28-3B02-BB64-B02E-920EAC099287}"/>
                    </a:ext>
                  </a:extLst>
                </p14:cNvPr>
                <p14:cNvContentPartPr/>
                <p14:nvPr/>
              </p14:nvContentPartPr>
              <p14:xfrm>
                <a:off x="5366821" y="2655741"/>
                <a:ext cx="126000" cy="96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E371E28-3B02-BB64-B02E-920EAC09928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57821" y="2646775"/>
                  <a:ext cx="143640" cy="113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AA22818-7A20-646E-053C-4D535EE8A997}"/>
                    </a:ext>
                  </a:extLst>
                </p14:cNvPr>
                <p14:cNvContentPartPr/>
                <p14:nvPr/>
              </p14:nvContentPartPr>
              <p14:xfrm>
                <a:off x="5584981" y="2589141"/>
                <a:ext cx="543600" cy="174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AA22818-7A20-646E-053C-4D535EE8A99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75981" y="2580122"/>
                  <a:ext cx="561240" cy="192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896CD65-8DC3-8080-6C7E-AE75EC9B8AD1}"/>
                    </a:ext>
                  </a:extLst>
                </p14:cNvPr>
                <p14:cNvContentPartPr/>
                <p14:nvPr/>
              </p14:nvContentPartPr>
              <p14:xfrm>
                <a:off x="6249181" y="2683461"/>
                <a:ext cx="47880" cy="30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896CD65-8DC3-8080-6C7E-AE75EC9B8AD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40181" y="2674461"/>
                  <a:ext cx="655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F8E16CF-DD72-7607-2008-1BDF47EF5A13}"/>
              </a:ext>
            </a:extLst>
          </p:cNvPr>
          <p:cNvGrpSpPr/>
          <p:nvPr/>
        </p:nvGrpSpPr>
        <p:grpSpPr>
          <a:xfrm>
            <a:off x="6583261" y="2423181"/>
            <a:ext cx="700920" cy="281880"/>
            <a:chOff x="6583261" y="2423181"/>
            <a:chExt cx="70092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831B06C-FB10-D9AB-16C8-CAA9A20919E8}"/>
                    </a:ext>
                  </a:extLst>
                </p14:cNvPr>
                <p14:cNvContentPartPr/>
                <p14:nvPr/>
              </p14:nvContentPartPr>
              <p14:xfrm>
                <a:off x="6586141" y="2502741"/>
                <a:ext cx="128880" cy="165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831B06C-FB10-D9AB-16C8-CAA9A20919E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77141" y="2493741"/>
                  <a:ext cx="146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A9A5D3C-5D79-4039-6641-F2D422096B37}"/>
                    </a:ext>
                  </a:extLst>
                </p14:cNvPr>
                <p14:cNvContentPartPr/>
                <p14:nvPr/>
              </p14:nvContentPartPr>
              <p14:xfrm>
                <a:off x="6583261" y="2447661"/>
                <a:ext cx="112320" cy="71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A9A5D3C-5D79-4039-6641-F2D422096B3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74261" y="2438661"/>
                  <a:ext cx="129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A34CBCB-DA78-2A9F-9625-42FBF2280502}"/>
                    </a:ext>
                  </a:extLst>
                </p14:cNvPr>
                <p14:cNvContentPartPr/>
                <p14:nvPr/>
              </p14:nvContentPartPr>
              <p14:xfrm>
                <a:off x="6772261" y="2529381"/>
                <a:ext cx="305640" cy="175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A34CBCB-DA78-2A9F-9625-42FBF228050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763261" y="2520381"/>
                  <a:ext cx="323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7E2F0C5-8CDB-660B-8469-AE7B290FD9C6}"/>
                    </a:ext>
                  </a:extLst>
                </p14:cNvPr>
                <p14:cNvContentPartPr/>
                <p14:nvPr/>
              </p14:nvContentPartPr>
              <p14:xfrm>
                <a:off x="7153861" y="2423181"/>
                <a:ext cx="130320" cy="275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7E2F0C5-8CDB-660B-8469-AE7B290FD9C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44861" y="2414181"/>
                  <a:ext cx="14796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5B6C0C1-DB59-043D-C8CE-D257FD65B6BB}"/>
              </a:ext>
            </a:extLst>
          </p:cNvPr>
          <p:cNvGrpSpPr/>
          <p:nvPr/>
        </p:nvGrpSpPr>
        <p:grpSpPr>
          <a:xfrm>
            <a:off x="7602421" y="2404821"/>
            <a:ext cx="720000" cy="232560"/>
            <a:chOff x="7602421" y="2404821"/>
            <a:chExt cx="72000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242FD66-14D6-BA3F-F2E8-4B2670EE9848}"/>
                    </a:ext>
                  </a:extLst>
                </p14:cNvPr>
                <p14:cNvContentPartPr/>
                <p14:nvPr/>
              </p14:nvContentPartPr>
              <p14:xfrm>
                <a:off x="7602421" y="2404821"/>
                <a:ext cx="48240" cy="217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242FD66-14D6-BA3F-F2E8-4B2670EE984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593421" y="2395806"/>
                  <a:ext cx="65880" cy="23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205928-40D9-E5A9-F78B-DEC1E4A08AFD}"/>
                    </a:ext>
                  </a:extLst>
                </p14:cNvPr>
                <p14:cNvContentPartPr/>
                <p14:nvPr/>
              </p14:nvContentPartPr>
              <p14:xfrm>
                <a:off x="7678021" y="2509581"/>
                <a:ext cx="93600" cy="96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205928-40D9-E5A9-F78B-DEC1E4A08AF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69021" y="2500547"/>
                  <a:ext cx="111240" cy="114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FBAF5EB-5E33-51BB-7B94-D82C724E3004}"/>
                    </a:ext>
                  </a:extLst>
                </p14:cNvPr>
                <p14:cNvContentPartPr/>
                <p14:nvPr/>
              </p14:nvContentPartPr>
              <p14:xfrm>
                <a:off x="7828861" y="2504181"/>
                <a:ext cx="133200" cy="133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FBAF5EB-5E33-51BB-7B94-D82C724E300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19885" y="2495181"/>
                  <a:ext cx="150792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F1433BA-C712-37E9-029F-F8A8E55C2359}"/>
                    </a:ext>
                  </a:extLst>
                </p14:cNvPr>
                <p14:cNvContentPartPr/>
                <p14:nvPr/>
              </p14:nvContentPartPr>
              <p14:xfrm>
                <a:off x="8005621" y="2517861"/>
                <a:ext cx="79920" cy="110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F1433BA-C712-37E9-029F-F8A8E55C235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96621" y="2508861"/>
                  <a:ext cx="97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BE52DCA-31D8-D6A0-C38C-148E21BC7DE9}"/>
                    </a:ext>
                  </a:extLst>
                </p14:cNvPr>
                <p14:cNvContentPartPr/>
                <p14:nvPr/>
              </p14:nvContentPartPr>
              <p14:xfrm>
                <a:off x="8133421" y="2498421"/>
                <a:ext cx="189000" cy="117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BE52DCA-31D8-D6A0-C38C-148E21BC7DE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24421" y="2489421"/>
                  <a:ext cx="2066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E5D9782-EC6F-707F-CECB-13EBD02CC80F}"/>
              </a:ext>
            </a:extLst>
          </p:cNvPr>
          <p:cNvGrpSpPr/>
          <p:nvPr/>
        </p:nvGrpSpPr>
        <p:grpSpPr>
          <a:xfrm>
            <a:off x="8844421" y="2341461"/>
            <a:ext cx="261000" cy="296280"/>
            <a:chOff x="8844421" y="2341461"/>
            <a:chExt cx="26100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7EC4F96-654B-D74C-1B35-F62B0496026D}"/>
                    </a:ext>
                  </a:extLst>
                </p14:cNvPr>
                <p14:cNvContentPartPr/>
                <p14:nvPr/>
              </p14:nvContentPartPr>
              <p14:xfrm>
                <a:off x="8844421" y="2341461"/>
                <a:ext cx="133200" cy="296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7EC4F96-654B-D74C-1B35-F62B0496026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835421" y="2332450"/>
                  <a:ext cx="150840" cy="313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BBEC121-F226-655B-8E14-9FADD2BC740E}"/>
                    </a:ext>
                  </a:extLst>
                </p14:cNvPr>
                <p14:cNvContentPartPr/>
                <p14:nvPr/>
              </p14:nvContentPartPr>
              <p14:xfrm>
                <a:off x="8998141" y="2465661"/>
                <a:ext cx="107280" cy="34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BBEC121-F226-655B-8E14-9FADD2BC740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989141" y="2456661"/>
                  <a:ext cx="12492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D92838D-31C2-C711-78B7-48766B0E26C2}"/>
                  </a:ext>
                </a:extLst>
              </p14:cNvPr>
              <p14:cNvContentPartPr/>
              <p14:nvPr/>
            </p14:nvContentPartPr>
            <p14:xfrm>
              <a:off x="9476941" y="2371341"/>
              <a:ext cx="106560" cy="2307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D92838D-31C2-C711-78B7-48766B0E26C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467971" y="2362341"/>
                <a:ext cx="124141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926C6624-82C1-D259-99D9-7B0096C956C8}"/>
                  </a:ext>
                </a:extLst>
              </p14:cNvPr>
              <p14:cNvContentPartPr/>
              <p14:nvPr/>
            </p14:nvContentPartPr>
            <p14:xfrm>
              <a:off x="9805621" y="2354061"/>
              <a:ext cx="290880" cy="1746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926C6624-82C1-D259-99D9-7B0096C956C8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9796621" y="2345061"/>
                <a:ext cx="30852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22CBCA0-45F2-7E51-CE08-DFD9EAC6EF91}"/>
              </a:ext>
            </a:extLst>
          </p:cNvPr>
          <p:cNvGrpSpPr/>
          <p:nvPr/>
        </p:nvGrpSpPr>
        <p:grpSpPr>
          <a:xfrm>
            <a:off x="10354981" y="2229861"/>
            <a:ext cx="1344960" cy="254160"/>
            <a:chOff x="10354981" y="2229861"/>
            <a:chExt cx="134496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25A0270-A6E6-5249-F0C7-68A18AC0B419}"/>
                    </a:ext>
                  </a:extLst>
                </p14:cNvPr>
                <p14:cNvContentPartPr/>
                <p14:nvPr/>
              </p14:nvContentPartPr>
              <p14:xfrm>
                <a:off x="10354981" y="2395821"/>
                <a:ext cx="98280" cy="88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25A0270-A6E6-5249-F0C7-68A18AC0B41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45981" y="2386821"/>
                  <a:ext cx="115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EA028F9-7571-520E-4D9C-4DA352A6AECE}"/>
                    </a:ext>
                  </a:extLst>
                </p14:cNvPr>
                <p14:cNvContentPartPr/>
                <p14:nvPr/>
              </p14:nvContentPartPr>
              <p14:xfrm>
                <a:off x="10571341" y="2229861"/>
                <a:ext cx="41760" cy="252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EA028F9-7571-520E-4D9C-4DA352A6AEC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562341" y="2220861"/>
                  <a:ext cx="59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66CDC18-44DB-A3A2-AC38-8BC1A325693E}"/>
                    </a:ext>
                  </a:extLst>
                </p14:cNvPr>
                <p14:cNvContentPartPr/>
                <p14:nvPr/>
              </p14:nvContentPartPr>
              <p14:xfrm>
                <a:off x="10570621" y="2337501"/>
                <a:ext cx="441000" cy="117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66CDC18-44DB-A3A2-AC38-8BC1A325693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561614" y="2328501"/>
                  <a:ext cx="458654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8536FCA-BE8B-3EA9-C2EE-CD5AAEB14427}"/>
                    </a:ext>
                  </a:extLst>
                </p14:cNvPr>
                <p14:cNvContentPartPr/>
                <p14:nvPr/>
              </p14:nvContentPartPr>
              <p14:xfrm>
                <a:off x="11098741" y="2363781"/>
                <a:ext cx="78840" cy="53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8536FCA-BE8B-3EA9-C2EE-CD5AAEB1442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089700" y="2354720"/>
                  <a:ext cx="96561" cy="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EDC8DED-FD3B-6BF3-5839-8C1342BBBEEB}"/>
                    </a:ext>
                  </a:extLst>
                </p14:cNvPr>
                <p14:cNvContentPartPr/>
                <p14:nvPr/>
              </p14:nvContentPartPr>
              <p14:xfrm>
                <a:off x="11293501" y="2299341"/>
                <a:ext cx="406440" cy="91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EDC8DED-FD3B-6BF3-5839-8C1342BBBEE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284501" y="2290341"/>
                  <a:ext cx="4240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BE4E376-E729-A850-FC4B-4728B8ED1C35}"/>
              </a:ext>
            </a:extLst>
          </p:cNvPr>
          <p:cNvGrpSpPr/>
          <p:nvPr/>
        </p:nvGrpSpPr>
        <p:grpSpPr>
          <a:xfrm>
            <a:off x="8502781" y="2879301"/>
            <a:ext cx="765360" cy="150120"/>
            <a:chOff x="8502781" y="2879301"/>
            <a:chExt cx="76536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198BF39-2324-A22E-3027-9F395A692D5B}"/>
                    </a:ext>
                  </a:extLst>
                </p14:cNvPr>
                <p14:cNvContentPartPr/>
                <p14:nvPr/>
              </p14:nvContentPartPr>
              <p14:xfrm>
                <a:off x="8502781" y="2904141"/>
                <a:ext cx="124200" cy="125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198BF39-2324-A22E-3027-9F395A692D5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493781" y="2895141"/>
                  <a:ext cx="141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E0A377B-A4D0-A3AC-94F3-BF22A6EA77FC}"/>
                    </a:ext>
                  </a:extLst>
                </p14:cNvPr>
                <p14:cNvContentPartPr/>
                <p14:nvPr/>
              </p14:nvContentPartPr>
              <p14:xfrm>
                <a:off x="8703661" y="2909901"/>
                <a:ext cx="90000" cy="73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E0A377B-A4D0-A3AC-94F3-BF22A6EA77F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694661" y="2900901"/>
                  <a:ext cx="107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B70B9B4-63E2-775C-FE9B-6BA9C2B42C3D}"/>
                    </a:ext>
                  </a:extLst>
                </p14:cNvPr>
                <p14:cNvContentPartPr/>
                <p14:nvPr/>
              </p14:nvContentPartPr>
              <p14:xfrm>
                <a:off x="8862421" y="2879301"/>
                <a:ext cx="405720" cy="87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B70B9B4-63E2-775C-FE9B-6BA9C2B42C3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853421" y="2870301"/>
                  <a:ext cx="42336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B41A2979-1A1D-E986-DE48-6848F23A4339}"/>
                  </a:ext>
                </a:extLst>
              </p14:cNvPr>
              <p14:cNvContentPartPr/>
              <p14:nvPr/>
            </p14:nvContentPartPr>
            <p14:xfrm>
              <a:off x="9555781" y="2847621"/>
              <a:ext cx="503280" cy="939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B41A2979-1A1D-E986-DE48-6848F23A4339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9546781" y="2838621"/>
                <a:ext cx="52092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2746A55-7EED-EC41-B868-91CD0C20FBA2}"/>
              </a:ext>
            </a:extLst>
          </p:cNvPr>
          <p:cNvGrpSpPr/>
          <p:nvPr/>
        </p:nvGrpSpPr>
        <p:grpSpPr>
          <a:xfrm>
            <a:off x="10319341" y="2690661"/>
            <a:ext cx="1619640" cy="249840"/>
            <a:chOff x="10319341" y="2690661"/>
            <a:chExt cx="161964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478930F-523E-75E8-F411-2516CA6E8D6C}"/>
                    </a:ext>
                  </a:extLst>
                </p14:cNvPr>
                <p14:cNvContentPartPr/>
                <p14:nvPr/>
              </p14:nvContentPartPr>
              <p14:xfrm>
                <a:off x="10319341" y="2817741"/>
                <a:ext cx="113760" cy="122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478930F-523E-75E8-F411-2516CA6E8D6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10312" y="2808741"/>
                  <a:ext cx="131456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DBAF804-8159-9CBB-CA31-AE1A54056ADE}"/>
                    </a:ext>
                  </a:extLst>
                </p14:cNvPr>
                <p14:cNvContentPartPr/>
                <p14:nvPr/>
              </p14:nvContentPartPr>
              <p14:xfrm>
                <a:off x="10484941" y="2848701"/>
                <a:ext cx="136080" cy="72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DBAF804-8159-9CBB-CA31-AE1A54056AD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75941" y="2839701"/>
                  <a:ext cx="153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9914A10-F58B-C5BC-0678-B3C758010743}"/>
                    </a:ext>
                  </a:extLst>
                </p14:cNvPr>
                <p14:cNvContentPartPr/>
                <p14:nvPr/>
              </p14:nvContentPartPr>
              <p14:xfrm>
                <a:off x="10682941" y="2838261"/>
                <a:ext cx="88560" cy="66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9914A10-F58B-C5BC-0678-B3C75801074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673941" y="2829261"/>
                  <a:ext cx="106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010B681-23F8-128B-B041-CC05997CD09A}"/>
                    </a:ext>
                  </a:extLst>
                </p14:cNvPr>
                <p14:cNvContentPartPr/>
                <p14:nvPr/>
              </p14:nvContentPartPr>
              <p14:xfrm>
                <a:off x="10864021" y="2768061"/>
                <a:ext cx="256320" cy="130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010B681-23F8-128B-B041-CC05997CD09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855021" y="2759036"/>
                  <a:ext cx="273960" cy="148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2050D16-1795-3E90-F44B-328D7BCE3EA4}"/>
                    </a:ext>
                  </a:extLst>
                </p14:cNvPr>
                <p14:cNvContentPartPr/>
                <p14:nvPr/>
              </p14:nvContentPartPr>
              <p14:xfrm>
                <a:off x="11087581" y="2819181"/>
                <a:ext cx="171720" cy="60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2050D16-1795-3E90-F44B-328D7BCE3EA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078581" y="2810181"/>
                  <a:ext cx="189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D6372EA-B298-928F-F6E1-D073BD2977CE}"/>
                    </a:ext>
                  </a:extLst>
                </p14:cNvPr>
                <p14:cNvContentPartPr/>
                <p14:nvPr/>
              </p14:nvContentPartPr>
              <p14:xfrm>
                <a:off x="11279461" y="2801181"/>
                <a:ext cx="67680" cy="68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D6372EA-B298-928F-F6E1-D073BD2977C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270461" y="2792228"/>
                  <a:ext cx="85320" cy="86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9BCD4A5-FD19-6547-0160-68716B7B1D88}"/>
                    </a:ext>
                  </a:extLst>
                </p14:cNvPr>
                <p14:cNvContentPartPr/>
                <p14:nvPr/>
              </p14:nvContentPartPr>
              <p14:xfrm>
                <a:off x="11397181" y="2690661"/>
                <a:ext cx="541800" cy="190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9BCD4A5-FD19-6547-0160-68716B7B1D8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388181" y="2681644"/>
                  <a:ext cx="559440" cy="20811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68818E28-8760-CEB3-90BA-61523A5FB034}"/>
                  </a:ext>
                </a:extLst>
              </p14:cNvPr>
              <p14:cNvContentPartPr/>
              <p14:nvPr/>
            </p14:nvContentPartPr>
            <p14:xfrm>
              <a:off x="786541" y="4336221"/>
              <a:ext cx="358200" cy="151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68818E28-8760-CEB3-90BA-61523A5FB034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777541" y="4327001"/>
                <a:ext cx="375840" cy="3319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0EDB5D3-0686-4412-F6ED-7F4FA2EE58D3}"/>
              </a:ext>
            </a:extLst>
          </p:cNvPr>
          <p:cNvGrpSpPr/>
          <p:nvPr/>
        </p:nvGrpSpPr>
        <p:grpSpPr>
          <a:xfrm>
            <a:off x="2174701" y="5631861"/>
            <a:ext cx="407520" cy="390600"/>
            <a:chOff x="2174701" y="5631861"/>
            <a:chExt cx="40752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50F01CB-AAE9-480A-A752-3415DE70FA5E}"/>
                    </a:ext>
                  </a:extLst>
                </p14:cNvPr>
                <p14:cNvContentPartPr/>
                <p14:nvPr/>
              </p14:nvContentPartPr>
              <p14:xfrm>
                <a:off x="2174701" y="5801781"/>
                <a:ext cx="126000" cy="195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50F01CB-AAE9-480A-A752-3415DE70FA5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165701" y="5792781"/>
                  <a:ext cx="143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4D00EAA-9EF9-6626-A415-D14945F6AA54}"/>
                    </a:ext>
                  </a:extLst>
                </p14:cNvPr>
                <p14:cNvContentPartPr/>
                <p14:nvPr/>
              </p14:nvContentPartPr>
              <p14:xfrm>
                <a:off x="2353261" y="5722581"/>
                <a:ext cx="45000" cy="299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4D00EAA-9EF9-6626-A415-D14945F6AA5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344261" y="5713592"/>
                  <a:ext cx="62640" cy="31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DAC7ABE-9D70-83CB-FB0E-EA82CDDF1E95}"/>
                    </a:ext>
                  </a:extLst>
                </p14:cNvPr>
                <p14:cNvContentPartPr/>
                <p14:nvPr/>
              </p14:nvContentPartPr>
              <p14:xfrm>
                <a:off x="2417701" y="5631861"/>
                <a:ext cx="164520" cy="273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DAC7ABE-9D70-83CB-FB0E-EA82CDDF1E9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408701" y="5622861"/>
                  <a:ext cx="18216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406A417-20CF-AC2A-D98C-37F5F0DD4B61}"/>
              </a:ext>
            </a:extLst>
          </p:cNvPr>
          <p:cNvGrpSpPr/>
          <p:nvPr/>
        </p:nvGrpSpPr>
        <p:grpSpPr>
          <a:xfrm>
            <a:off x="811021" y="5812581"/>
            <a:ext cx="235080" cy="288360"/>
            <a:chOff x="811021" y="5812581"/>
            <a:chExt cx="2350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5DB0C02-D280-E042-4694-93D91885F3B5}"/>
                    </a:ext>
                  </a:extLst>
                </p14:cNvPr>
                <p14:cNvContentPartPr/>
                <p14:nvPr/>
              </p14:nvContentPartPr>
              <p14:xfrm>
                <a:off x="811021" y="5902221"/>
                <a:ext cx="27720" cy="198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5DB0C02-D280-E042-4694-93D91885F3B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2021" y="5893221"/>
                  <a:ext cx="45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570760D-C304-A6C8-F035-CEF7A823B332}"/>
                    </a:ext>
                  </a:extLst>
                </p14:cNvPr>
                <p14:cNvContentPartPr/>
                <p14:nvPr/>
              </p14:nvContentPartPr>
              <p14:xfrm>
                <a:off x="930181" y="5812581"/>
                <a:ext cx="63000" cy="231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570760D-C304-A6C8-F035-CEF7A823B33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21181" y="5803581"/>
                  <a:ext cx="80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1FF11B3-F3DC-C936-8778-28BD552F259D}"/>
                    </a:ext>
                  </a:extLst>
                </p14:cNvPr>
                <p14:cNvContentPartPr/>
                <p14:nvPr/>
              </p14:nvContentPartPr>
              <p14:xfrm>
                <a:off x="869701" y="5967741"/>
                <a:ext cx="176400" cy="30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1FF11B3-F3DC-C936-8778-28BD552F259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60701" y="5958844"/>
                  <a:ext cx="194040" cy="483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30956E1-F352-C03D-4F42-4E0252948B25}"/>
                  </a:ext>
                </a:extLst>
              </p14:cNvPr>
              <p14:cNvContentPartPr/>
              <p14:nvPr/>
            </p14:nvContentPartPr>
            <p14:xfrm>
              <a:off x="6342061" y="4177821"/>
              <a:ext cx="180360" cy="208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30956E1-F352-C03D-4F42-4E0252948B2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333061" y="4168821"/>
                <a:ext cx="19800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C94FE3F-6052-8EE5-D111-F438D0F5876A}"/>
              </a:ext>
            </a:extLst>
          </p:cNvPr>
          <p:cNvGrpSpPr/>
          <p:nvPr/>
        </p:nvGrpSpPr>
        <p:grpSpPr>
          <a:xfrm>
            <a:off x="7879621" y="5698821"/>
            <a:ext cx="340560" cy="243360"/>
            <a:chOff x="7879621" y="5698821"/>
            <a:chExt cx="34056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745DEAA-173C-D2C4-2BB8-E5A733C46124}"/>
                    </a:ext>
                  </a:extLst>
                </p14:cNvPr>
                <p14:cNvContentPartPr/>
                <p14:nvPr/>
              </p14:nvContentPartPr>
              <p14:xfrm>
                <a:off x="7879621" y="5746341"/>
                <a:ext cx="87480" cy="162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745DEAA-173C-D2C4-2BB8-E5A733C4612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870621" y="5737341"/>
                  <a:ext cx="105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5E39C18-FE3F-0A55-19CA-D2B32B55AC6A}"/>
                    </a:ext>
                  </a:extLst>
                </p14:cNvPr>
                <p14:cNvContentPartPr/>
                <p14:nvPr/>
              </p14:nvContentPartPr>
              <p14:xfrm>
                <a:off x="8030821" y="5711061"/>
                <a:ext cx="33480" cy="199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5E39C18-FE3F-0A55-19CA-D2B32B55AC6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021821" y="5702061"/>
                  <a:ext cx="51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36A492B-0E7E-BD41-CAAF-388F91CBE938}"/>
                    </a:ext>
                  </a:extLst>
                </p14:cNvPr>
                <p14:cNvContentPartPr/>
                <p14:nvPr/>
              </p14:nvContentPartPr>
              <p14:xfrm>
                <a:off x="8076181" y="5698821"/>
                <a:ext cx="144000" cy="243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36A492B-0E7E-BD41-CAAF-388F91CBE93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067181" y="5689808"/>
                  <a:ext cx="161640" cy="2610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E28A921-9E8B-4910-86E7-6F5F21195C3D}"/>
              </a:ext>
            </a:extLst>
          </p:cNvPr>
          <p:cNvGrpSpPr/>
          <p:nvPr/>
        </p:nvGrpSpPr>
        <p:grpSpPr>
          <a:xfrm>
            <a:off x="6606661" y="5790261"/>
            <a:ext cx="133560" cy="236160"/>
            <a:chOff x="6606661" y="5790261"/>
            <a:chExt cx="1335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E69E68C-DD2C-7977-506B-811013F0DB7F}"/>
                    </a:ext>
                  </a:extLst>
                </p14:cNvPr>
                <p14:cNvContentPartPr/>
                <p14:nvPr/>
              </p14:nvContentPartPr>
              <p14:xfrm>
                <a:off x="6606661" y="5790261"/>
                <a:ext cx="16560" cy="236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E69E68C-DD2C-7977-506B-811013F0DB7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597852" y="5781261"/>
                  <a:ext cx="33825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10731D5-3C72-8614-4708-CF2C26AAB3C7}"/>
                    </a:ext>
                  </a:extLst>
                </p14:cNvPr>
                <p14:cNvContentPartPr/>
                <p14:nvPr/>
              </p14:nvContentPartPr>
              <p14:xfrm>
                <a:off x="6712501" y="5795301"/>
                <a:ext cx="27720" cy="202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10731D5-3C72-8614-4708-CF2C26AAB3C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703501" y="5786301"/>
                  <a:ext cx="45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594986A-84DB-019B-227E-9D6687C93288}"/>
                    </a:ext>
                  </a:extLst>
                </p14:cNvPr>
                <p14:cNvContentPartPr/>
                <p14:nvPr/>
              </p14:nvContentPartPr>
              <p14:xfrm>
                <a:off x="6659221" y="5918781"/>
                <a:ext cx="71280" cy="2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594986A-84DB-019B-227E-9D6687C9328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650221" y="5909781"/>
                  <a:ext cx="889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80E4B91B-A442-05E6-1F9D-E5DFF09F9DBD}"/>
              </a:ext>
            </a:extLst>
          </p:cNvPr>
          <p:cNvGrpSpPr/>
          <p:nvPr/>
        </p:nvGrpSpPr>
        <p:grpSpPr>
          <a:xfrm>
            <a:off x="3581941" y="4482021"/>
            <a:ext cx="1673280" cy="2176200"/>
            <a:chOff x="3581941" y="4482021"/>
            <a:chExt cx="1673280" cy="21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3A6E314-1058-F9F9-3903-C408E6C2DACB}"/>
                    </a:ext>
                  </a:extLst>
                </p14:cNvPr>
                <p14:cNvContentPartPr/>
                <p14:nvPr/>
              </p14:nvContentPartPr>
              <p14:xfrm>
                <a:off x="4249021" y="4784781"/>
                <a:ext cx="109440" cy="1566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3A6E314-1058-F9F9-3903-C408E6C2DAC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240021" y="4775781"/>
                  <a:ext cx="127080" cy="15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616CE40-888B-E152-0786-DF222F82F4EF}"/>
                    </a:ext>
                  </a:extLst>
                </p14:cNvPr>
                <p14:cNvContentPartPr/>
                <p14:nvPr/>
              </p14:nvContentPartPr>
              <p14:xfrm>
                <a:off x="3832141" y="5290941"/>
                <a:ext cx="770040" cy="46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616CE40-888B-E152-0786-DF222F82F4E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23141" y="5282011"/>
                  <a:ext cx="787680" cy="63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B7DE4B9-2E69-FFF2-ED35-53D2D0629E51}"/>
                    </a:ext>
                  </a:extLst>
                </p14:cNvPr>
                <p14:cNvContentPartPr/>
                <p14:nvPr/>
              </p14:nvContentPartPr>
              <p14:xfrm>
                <a:off x="4029061" y="5736261"/>
                <a:ext cx="624240" cy="85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B7DE4B9-2E69-FFF2-ED35-53D2D0629E5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020061" y="5727261"/>
                  <a:ext cx="641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BC3FA4A-7A17-9E3E-45DD-EB2317B9F53F}"/>
                    </a:ext>
                  </a:extLst>
                </p14:cNvPr>
                <p14:cNvContentPartPr/>
                <p14:nvPr/>
              </p14:nvContentPartPr>
              <p14:xfrm>
                <a:off x="4256581" y="4672461"/>
                <a:ext cx="329760" cy="161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BC3FA4A-7A17-9E3E-45DD-EB2317B9F53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47581" y="4663461"/>
                  <a:ext cx="347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29B303F-ED18-6BEC-1D34-7EF61AD2529B}"/>
                    </a:ext>
                  </a:extLst>
                </p14:cNvPr>
                <p14:cNvContentPartPr/>
                <p14:nvPr/>
              </p14:nvContentPartPr>
              <p14:xfrm>
                <a:off x="4087381" y="4736541"/>
                <a:ext cx="136080" cy="60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29B303F-ED18-6BEC-1D34-7EF61AD2529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078405" y="4727541"/>
                  <a:ext cx="153673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1937447-6775-C994-316A-B715F4CF84A5}"/>
                    </a:ext>
                  </a:extLst>
                </p14:cNvPr>
                <p14:cNvContentPartPr/>
                <p14:nvPr/>
              </p14:nvContentPartPr>
              <p14:xfrm>
                <a:off x="4158661" y="4681101"/>
                <a:ext cx="155520" cy="73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1937447-6775-C994-316A-B715F4CF84A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149661" y="4672057"/>
                  <a:ext cx="173160" cy="91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177B927-FFBC-6D78-9017-0026C6942F3F}"/>
                    </a:ext>
                  </a:extLst>
                </p14:cNvPr>
                <p14:cNvContentPartPr/>
                <p14:nvPr/>
              </p14:nvContentPartPr>
              <p14:xfrm>
                <a:off x="4018981" y="4482021"/>
                <a:ext cx="129600" cy="147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177B927-FFBC-6D78-9017-0026C6942F3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09981" y="4473021"/>
                  <a:ext cx="147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83DBD02-BC0C-4CD3-AD32-B19D689044A0}"/>
                    </a:ext>
                  </a:extLst>
                </p14:cNvPr>
                <p14:cNvContentPartPr/>
                <p14:nvPr/>
              </p14:nvContentPartPr>
              <p14:xfrm>
                <a:off x="4756261" y="4538181"/>
                <a:ext cx="159840" cy="149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83DBD02-BC0C-4CD3-AD32-B19D689044A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747261" y="4529181"/>
                  <a:ext cx="177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6E0E9FF-0BB9-9392-DBC5-B7AE44255147}"/>
                    </a:ext>
                  </a:extLst>
                </p14:cNvPr>
                <p14:cNvContentPartPr/>
                <p14:nvPr/>
              </p14:nvContentPartPr>
              <p14:xfrm>
                <a:off x="4767061" y="4652301"/>
                <a:ext cx="112320" cy="37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6E0E9FF-0BB9-9392-DBC5-B7AE4425514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758061" y="4643301"/>
                  <a:ext cx="129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07845AC-3C4A-791F-4512-A21A4DE759CF}"/>
                    </a:ext>
                  </a:extLst>
                </p14:cNvPr>
                <p14:cNvContentPartPr/>
                <p14:nvPr/>
              </p14:nvContentPartPr>
              <p14:xfrm>
                <a:off x="4360621" y="6417021"/>
                <a:ext cx="100800" cy="183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07845AC-3C4A-791F-4512-A21A4DE759C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51621" y="6408021"/>
                  <a:ext cx="118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F50B403-D808-AC53-F8A8-AF0CFD05C308}"/>
                    </a:ext>
                  </a:extLst>
                </p14:cNvPr>
                <p14:cNvContentPartPr/>
                <p14:nvPr/>
              </p14:nvContentPartPr>
              <p14:xfrm>
                <a:off x="4577341" y="6405141"/>
                <a:ext cx="29160" cy="171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F50B403-D808-AC53-F8A8-AF0CFD05C30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68341" y="6396141"/>
                  <a:ext cx="46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8114432-319A-59C6-1E4F-C354847D8942}"/>
                    </a:ext>
                  </a:extLst>
                </p14:cNvPr>
                <p14:cNvContentPartPr/>
                <p14:nvPr/>
              </p14:nvContentPartPr>
              <p14:xfrm>
                <a:off x="4627741" y="6371661"/>
                <a:ext cx="66600" cy="198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8114432-319A-59C6-1E4F-C354847D894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18692" y="6362661"/>
                  <a:ext cx="84336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71E45BD-4638-7274-C037-5C9CF581BCEE}"/>
                    </a:ext>
                  </a:extLst>
                </p14:cNvPr>
                <p14:cNvContentPartPr/>
                <p14:nvPr/>
              </p14:nvContentPartPr>
              <p14:xfrm>
                <a:off x="4769221" y="6554181"/>
                <a:ext cx="128160" cy="104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71E45BD-4638-7274-C037-5C9CF581BCE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760221" y="6545181"/>
                  <a:ext cx="145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41E2F1A-2B56-E157-6868-B159F4876430}"/>
                    </a:ext>
                  </a:extLst>
                </p14:cNvPr>
                <p14:cNvContentPartPr/>
                <p14:nvPr/>
              </p14:nvContentPartPr>
              <p14:xfrm>
                <a:off x="4942741" y="6401181"/>
                <a:ext cx="183600" cy="216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41E2F1A-2B56-E157-6868-B159F487643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933723" y="6392181"/>
                  <a:ext cx="201275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09440E5-808C-D197-F7E4-61BAD34F5CB6}"/>
                    </a:ext>
                  </a:extLst>
                </p14:cNvPr>
                <p14:cNvContentPartPr/>
                <p14:nvPr/>
              </p14:nvContentPartPr>
              <p14:xfrm>
                <a:off x="5169181" y="6325581"/>
                <a:ext cx="86040" cy="205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09440E5-808C-D197-F7E4-61BAD34F5CB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160181" y="6316581"/>
                  <a:ext cx="103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81D93B6-78DB-06E8-841B-A20213A2AF0B}"/>
                    </a:ext>
                  </a:extLst>
                </p14:cNvPr>
                <p14:cNvContentPartPr/>
                <p14:nvPr/>
              </p14:nvContentPartPr>
              <p14:xfrm>
                <a:off x="3581941" y="5752821"/>
                <a:ext cx="36360" cy="206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81D93B6-78DB-06E8-841B-A20213A2AF0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572941" y="5743821"/>
                  <a:ext cx="54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5DF7F8E-CCF5-BE1E-4A64-91C19BAAED97}"/>
                    </a:ext>
                  </a:extLst>
                </p14:cNvPr>
                <p14:cNvContentPartPr/>
                <p14:nvPr/>
              </p14:nvContentPartPr>
              <p14:xfrm>
                <a:off x="3682021" y="5711781"/>
                <a:ext cx="56520" cy="217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5DF7F8E-CCF5-BE1E-4A64-91C19BAAED9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73021" y="5702781"/>
                  <a:ext cx="74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97474F5-64EA-D372-DD28-78220D93A4C0}"/>
                    </a:ext>
                  </a:extLst>
                </p14:cNvPr>
                <p14:cNvContentPartPr/>
                <p14:nvPr/>
              </p14:nvContentPartPr>
              <p14:xfrm>
                <a:off x="3615781" y="5753541"/>
                <a:ext cx="243000" cy="160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97474F5-64EA-D372-DD28-78220D93A4C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606781" y="5744541"/>
                  <a:ext cx="260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08C4B7A-E349-7B9D-7E9C-9209E29F89DE}"/>
                    </a:ext>
                  </a:extLst>
                </p14:cNvPr>
                <p14:cNvContentPartPr/>
                <p14:nvPr/>
              </p14:nvContentPartPr>
              <p14:xfrm>
                <a:off x="4767061" y="5632581"/>
                <a:ext cx="57240" cy="214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08C4B7A-E349-7B9D-7E9C-9209E29F89D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758061" y="5623581"/>
                  <a:ext cx="74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FCAA014-DF71-95C8-2071-E3748AB26483}"/>
                    </a:ext>
                  </a:extLst>
                </p14:cNvPr>
                <p14:cNvContentPartPr/>
                <p14:nvPr/>
              </p14:nvContentPartPr>
              <p14:xfrm>
                <a:off x="4846621" y="5660301"/>
                <a:ext cx="111240" cy="185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FCAA014-DF71-95C8-2071-E3748AB2648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837621" y="5651301"/>
                  <a:ext cx="12888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CA8E9DF9-F7CB-EB7F-02DD-765BAC6FEA18}"/>
                  </a:ext>
                </a:extLst>
              </p14:cNvPr>
              <p14:cNvContentPartPr/>
              <p14:nvPr/>
            </p14:nvContentPartPr>
            <p14:xfrm>
              <a:off x="3676981" y="4295181"/>
              <a:ext cx="299160" cy="313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CA8E9DF9-F7CB-EB7F-02DD-765BAC6FEA18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667992" y="4286181"/>
                <a:ext cx="316779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6DD33C9-1791-2ACF-C0B8-6ED2CA600481}"/>
                  </a:ext>
                </a:extLst>
              </p14:cNvPr>
              <p14:cNvContentPartPr/>
              <p14:nvPr/>
            </p14:nvContentPartPr>
            <p14:xfrm>
              <a:off x="3392581" y="5631501"/>
              <a:ext cx="716760" cy="540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6DD33C9-1791-2ACF-C0B8-6ED2CA600481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383581" y="5622501"/>
                <a:ext cx="734400" cy="55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E5A88D31-31FB-C73D-76BB-578E25D8A9F5}"/>
              </a:ext>
            </a:extLst>
          </p:cNvPr>
          <p:cNvGrpSpPr/>
          <p:nvPr/>
        </p:nvGrpSpPr>
        <p:grpSpPr>
          <a:xfrm>
            <a:off x="4776061" y="5066301"/>
            <a:ext cx="371880" cy="273960"/>
            <a:chOff x="4776061" y="5066301"/>
            <a:chExt cx="371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8C9DC7C-10E6-B9C6-A02E-B31D76134F6A}"/>
                    </a:ext>
                  </a:extLst>
                </p14:cNvPr>
                <p14:cNvContentPartPr/>
                <p14:nvPr/>
              </p14:nvContentPartPr>
              <p14:xfrm>
                <a:off x="4776061" y="5178261"/>
                <a:ext cx="144000" cy="162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8C9DC7C-10E6-B9C6-A02E-B31D76134F6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767061" y="5169261"/>
                  <a:ext cx="161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493B737-7CA6-A3B2-404E-190F45E83A66}"/>
                    </a:ext>
                  </a:extLst>
                </p14:cNvPr>
                <p14:cNvContentPartPr/>
                <p14:nvPr/>
              </p14:nvContentPartPr>
              <p14:xfrm>
                <a:off x="4984861" y="5166381"/>
                <a:ext cx="9720" cy="168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493B737-7CA6-A3B2-404E-190F45E83A6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975861" y="5157381"/>
                  <a:ext cx="27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314A243-B485-1B16-E156-368A302BD855}"/>
                    </a:ext>
                  </a:extLst>
                </p14:cNvPr>
                <p14:cNvContentPartPr/>
                <p14:nvPr/>
              </p14:nvContentPartPr>
              <p14:xfrm>
                <a:off x="5030941" y="5066301"/>
                <a:ext cx="117000" cy="205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314A243-B485-1B16-E156-368A302BD85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021941" y="5057301"/>
                  <a:ext cx="13464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210B2AD-6832-EABE-0BCE-39E130C4D0B8}"/>
              </a:ext>
            </a:extLst>
          </p:cNvPr>
          <p:cNvGrpSpPr/>
          <p:nvPr/>
        </p:nvGrpSpPr>
        <p:grpSpPr>
          <a:xfrm>
            <a:off x="3530821" y="5145861"/>
            <a:ext cx="198720" cy="210600"/>
            <a:chOff x="3530821" y="5145861"/>
            <a:chExt cx="19872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0CF66AC-C7B5-12AE-3029-6395C27243A9}"/>
                    </a:ext>
                  </a:extLst>
                </p14:cNvPr>
                <p14:cNvContentPartPr/>
                <p14:nvPr/>
              </p14:nvContentPartPr>
              <p14:xfrm>
                <a:off x="3530821" y="5150541"/>
                <a:ext cx="24120" cy="205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0CF66AC-C7B5-12AE-3029-6395C27243A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521821" y="5141541"/>
                  <a:ext cx="41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0E078CA-1B93-6247-19F8-CBEF56EA6143}"/>
                    </a:ext>
                  </a:extLst>
                </p14:cNvPr>
                <p14:cNvContentPartPr/>
                <p14:nvPr/>
              </p14:nvContentPartPr>
              <p14:xfrm>
                <a:off x="3643861" y="5145861"/>
                <a:ext cx="55800" cy="1846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0E078CA-1B93-6247-19F8-CBEF56EA614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634803" y="5136843"/>
                  <a:ext cx="73555" cy="202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4DEA697-13F6-07E9-15B5-903FFA4CA4F6}"/>
                    </a:ext>
                  </a:extLst>
                </p14:cNvPr>
                <p14:cNvContentPartPr/>
                <p14:nvPr/>
              </p14:nvContentPartPr>
              <p14:xfrm>
                <a:off x="3575461" y="5252421"/>
                <a:ext cx="154080" cy="4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4DEA697-13F6-07E9-15B5-903FFA4CA4F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566461" y="5243421"/>
                  <a:ext cx="1717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BCD9D43-E06B-CEEE-EE21-3D6F50CDABD4}"/>
              </a:ext>
            </a:extLst>
          </p:cNvPr>
          <p:cNvGrpSpPr/>
          <p:nvPr/>
        </p:nvGrpSpPr>
        <p:grpSpPr>
          <a:xfrm>
            <a:off x="2200621" y="3597141"/>
            <a:ext cx="1362960" cy="223560"/>
            <a:chOff x="2200621" y="3597141"/>
            <a:chExt cx="136296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39227B7-E581-F716-2557-E3BA19650C17}"/>
                    </a:ext>
                  </a:extLst>
                </p14:cNvPr>
                <p14:cNvContentPartPr/>
                <p14:nvPr/>
              </p14:nvContentPartPr>
              <p14:xfrm>
                <a:off x="2200621" y="3645741"/>
                <a:ext cx="82440" cy="164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39227B7-E581-F716-2557-E3BA19650C1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191621" y="3636761"/>
                  <a:ext cx="100080" cy="182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9014206-2979-3760-4D9E-AC9F0991553A}"/>
                    </a:ext>
                  </a:extLst>
                </p14:cNvPr>
                <p14:cNvContentPartPr/>
                <p14:nvPr/>
              </p14:nvContentPartPr>
              <p14:xfrm>
                <a:off x="2227981" y="3597141"/>
                <a:ext cx="1305360" cy="164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9014206-2979-3760-4D9E-AC9F0991553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218981" y="3588161"/>
                  <a:ext cx="1323000" cy="182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28B64BC-9A9E-FA93-E2F1-8833190373D7}"/>
                    </a:ext>
                  </a:extLst>
                </p14:cNvPr>
                <p14:cNvContentPartPr/>
                <p14:nvPr/>
              </p14:nvContentPartPr>
              <p14:xfrm>
                <a:off x="3496261" y="3687141"/>
                <a:ext cx="67320" cy="133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28B64BC-9A9E-FA93-E2F1-8833190373D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487261" y="3678141"/>
                  <a:ext cx="849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9F01132-75CC-E9C6-C9AC-325A92E2AE4C}"/>
              </a:ext>
            </a:extLst>
          </p:cNvPr>
          <p:cNvGrpSpPr/>
          <p:nvPr/>
        </p:nvGrpSpPr>
        <p:grpSpPr>
          <a:xfrm>
            <a:off x="2483221" y="3286101"/>
            <a:ext cx="865080" cy="206640"/>
            <a:chOff x="2483221" y="3286101"/>
            <a:chExt cx="86508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D841EA9-43DE-12D7-00DC-A1FAFD093E1F}"/>
                    </a:ext>
                  </a:extLst>
                </p14:cNvPr>
                <p14:cNvContentPartPr/>
                <p14:nvPr/>
              </p14:nvContentPartPr>
              <p14:xfrm>
                <a:off x="2483221" y="3384021"/>
                <a:ext cx="82440" cy="99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D841EA9-43DE-12D7-00DC-A1FAFD093E1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474221" y="3375021"/>
                  <a:ext cx="100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435BD37-04B6-257C-621B-619038D52FBF}"/>
                    </a:ext>
                  </a:extLst>
                </p14:cNvPr>
                <p14:cNvContentPartPr/>
                <p14:nvPr/>
              </p14:nvContentPartPr>
              <p14:xfrm>
                <a:off x="2637661" y="3369621"/>
                <a:ext cx="118440" cy="113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435BD37-04B6-257C-621B-619038D52FB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628661" y="3360621"/>
                  <a:ext cx="136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37BD3BA-7699-D67A-29DD-0B068241ABDF}"/>
                    </a:ext>
                  </a:extLst>
                </p14:cNvPr>
                <p14:cNvContentPartPr/>
                <p14:nvPr/>
              </p14:nvContentPartPr>
              <p14:xfrm>
                <a:off x="2806861" y="3392661"/>
                <a:ext cx="104400" cy="72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37BD3BA-7699-D67A-29DD-0B068241ABD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797861" y="3383661"/>
                  <a:ext cx="122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C521019-2EFE-4683-D7EA-2BC3EB6145B0}"/>
                    </a:ext>
                  </a:extLst>
                </p14:cNvPr>
                <p14:cNvContentPartPr/>
                <p14:nvPr/>
              </p14:nvContentPartPr>
              <p14:xfrm>
                <a:off x="2973541" y="3340101"/>
                <a:ext cx="135360" cy="1396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C521019-2EFE-4683-D7EA-2BC3EB6145B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964541" y="3331101"/>
                  <a:ext cx="153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714132F-2532-3102-9AE6-50AAC24E1C3A}"/>
                    </a:ext>
                  </a:extLst>
                </p14:cNvPr>
                <p14:cNvContentPartPr/>
                <p14:nvPr/>
              </p14:nvContentPartPr>
              <p14:xfrm>
                <a:off x="3145981" y="3286101"/>
                <a:ext cx="94680" cy="206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714132F-2532-3102-9AE6-50AAC24E1C3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136981" y="3277101"/>
                  <a:ext cx="112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5F21E92-CE76-8E47-7450-929F5865EB66}"/>
                    </a:ext>
                  </a:extLst>
                </p14:cNvPr>
                <p14:cNvContentPartPr/>
                <p14:nvPr/>
              </p14:nvContentPartPr>
              <p14:xfrm>
                <a:off x="3332821" y="3455301"/>
                <a:ext cx="15480" cy="363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5F21E92-CE76-8E47-7450-929F5865EB6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323821" y="3446301"/>
                  <a:ext cx="331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3C4D322B-0095-32A0-CD57-EB4A519889F6}"/>
              </a:ext>
            </a:extLst>
          </p:cNvPr>
          <p:cNvGrpSpPr/>
          <p:nvPr/>
        </p:nvGrpSpPr>
        <p:grpSpPr>
          <a:xfrm>
            <a:off x="9775381" y="4425861"/>
            <a:ext cx="960840" cy="1721160"/>
            <a:chOff x="9775381" y="4425861"/>
            <a:chExt cx="960840" cy="172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D0BBB90-2FA0-5758-D010-F40268969D12}"/>
                    </a:ext>
                  </a:extLst>
                </p14:cNvPr>
                <p14:cNvContentPartPr/>
                <p14:nvPr/>
              </p14:nvContentPartPr>
              <p14:xfrm>
                <a:off x="10069861" y="4747341"/>
                <a:ext cx="141840" cy="1399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D0BBB90-2FA0-5758-D010-F40268969D1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060861" y="4738341"/>
                  <a:ext cx="159480" cy="14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12E0EBC-2B27-A35D-FB45-251688A316B4}"/>
                    </a:ext>
                  </a:extLst>
                </p14:cNvPr>
                <p14:cNvContentPartPr/>
                <p14:nvPr/>
              </p14:nvContentPartPr>
              <p14:xfrm>
                <a:off x="9865381" y="5111661"/>
                <a:ext cx="502200" cy="514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12E0EBC-2B27-A35D-FB45-251688A316B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856387" y="5102661"/>
                  <a:ext cx="519827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92DF38D-C257-CC5A-54D9-8FBDCC1BE3A0}"/>
                    </a:ext>
                  </a:extLst>
                </p14:cNvPr>
                <p14:cNvContentPartPr/>
                <p14:nvPr/>
              </p14:nvContentPartPr>
              <p14:xfrm>
                <a:off x="10003621" y="5448621"/>
                <a:ext cx="394200" cy="36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92DF38D-C257-CC5A-54D9-8FBDCC1BE3A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994621" y="5439621"/>
                  <a:ext cx="411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A405AD4-70B9-86E4-D87D-DC030FCAD2C2}"/>
                    </a:ext>
                  </a:extLst>
                </p14:cNvPr>
                <p14:cNvContentPartPr/>
                <p14:nvPr/>
              </p14:nvContentPartPr>
              <p14:xfrm>
                <a:off x="10071301" y="4615941"/>
                <a:ext cx="413640" cy="137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A405AD4-70B9-86E4-D87D-DC030FCAD2C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062301" y="4606941"/>
                  <a:ext cx="431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266D39E-4F7A-C21E-DB92-25D4C885304F}"/>
                    </a:ext>
                  </a:extLst>
                </p14:cNvPr>
                <p14:cNvContentPartPr/>
                <p14:nvPr/>
              </p14:nvContentPartPr>
              <p14:xfrm>
                <a:off x="9856381" y="4623861"/>
                <a:ext cx="201600" cy="113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266D39E-4F7A-C21E-DB92-25D4C885304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847365" y="4614889"/>
                  <a:ext cx="219272" cy="131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CB9F224-54AD-163B-CDF3-009C288CC100}"/>
                    </a:ext>
                  </a:extLst>
                </p14:cNvPr>
                <p14:cNvContentPartPr/>
                <p14:nvPr/>
              </p14:nvContentPartPr>
              <p14:xfrm>
                <a:off x="9994981" y="4601541"/>
                <a:ext cx="134640" cy="59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CB9F224-54AD-163B-CDF3-009C288CC10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985981" y="4592541"/>
                  <a:ext cx="152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A84F774-67B4-43B0-6845-05BA155682D1}"/>
                    </a:ext>
                  </a:extLst>
                </p14:cNvPr>
                <p14:cNvContentPartPr/>
                <p14:nvPr/>
              </p14:nvContentPartPr>
              <p14:xfrm>
                <a:off x="9775381" y="4425861"/>
                <a:ext cx="184680" cy="1119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A84F774-67B4-43B0-6845-05BA155682D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766381" y="4416861"/>
                  <a:ext cx="202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CF0559F-E7B5-7992-B0A5-63D1218A319A}"/>
                    </a:ext>
                  </a:extLst>
                </p14:cNvPr>
                <p14:cNvContentPartPr/>
                <p14:nvPr/>
              </p14:nvContentPartPr>
              <p14:xfrm>
                <a:off x="10608061" y="4476261"/>
                <a:ext cx="21240" cy="1404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CF0559F-E7B5-7992-B0A5-63D1218A319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599061" y="4467261"/>
                  <a:ext cx="3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66449CE-9AE9-56EA-3D79-5F86FA5038D8}"/>
                    </a:ext>
                  </a:extLst>
                </p14:cNvPr>
                <p14:cNvContentPartPr/>
                <p14:nvPr/>
              </p14:nvContentPartPr>
              <p14:xfrm>
                <a:off x="10617421" y="4452501"/>
                <a:ext cx="118800" cy="1288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66449CE-9AE9-56EA-3D79-5F86FA5038D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608448" y="4443501"/>
                  <a:ext cx="136387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B77B4E8-818D-C4AB-A499-186E4619625F}"/>
              </a:ext>
            </a:extLst>
          </p:cNvPr>
          <p:cNvGrpSpPr/>
          <p:nvPr/>
        </p:nvGrpSpPr>
        <p:grpSpPr>
          <a:xfrm>
            <a:off x="10189021" y="6368781"/>
            <a:ext cx="900000" cy="270720"/>
            <a:chOff x="10189021" y="6368781"/>
            <a:chExt cx="90000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F46534F-355F-4E27-F4F0-0C79B47985A9}"/>
                    </a:ext>
                  </a:extLst>
                </p14:cNvPr>
                <p14:cNvContentPartPr/>
                <p14:nvPr/>
              </p14:nvContentPartPr>
              <p14:xfrm>
                <a:off x="10189021" y="6468141"/>
                <a:ext cx="121680" cy="1011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F46534F-355F-4E27-F4F0-0C79B47985A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180021" y="6459141"/>
                  <a:ext cx="139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9135148-8028-67A8-CFB2-27D59C49AC8E}"/>
                    </a:ext>
                  </a:extLst>
                </p14:cNvPr>
                <p14:cNvContentPartPr/>
                <p14:nvPr/>
              </p14:nvContentPartPr>
              <p14:xfrm>
                <a:off x="10403581" y="6379581"/>
                <a:ext cx="158760" cy="219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9135148-8028-67A8-CFB2-27D59C49AC8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394581" y="6370581"/>
                  <a:ext cx="176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1DAB4AF-BA86-73BB-5D70-F2F32F3A3CC5}"/>
                    </a:ext>
                  </a:extLst>
                </p14:cNvPr>
                <p14:cNvContentPartPr/>
                <p14:nvPr/>
              </p14:nvContentPartPr>
              <p14:xfrm>
                <a:off x="10457221" y="6523941"/>
                <a:ext cx="69480" cy="33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1DAB4AF-BA86-73BB-5D70-F2F32F3A3CC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448221" y="6514941"/>
                  <a:ext cx="87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96D7A4B-DCE9-FB3E-F27E-34A961FC9B37}"/>
                    </a:ext>
                  </a:extLst>
                </p14:cNvPr>
                <p14:cNvContentPartPr/>
                <p14:nvPr/>
              </p14:nvContentPartPr>
              <p14:xfrm>
                <a:off x="10612381" y="6437901"/>
                <a:ext cx="278280" cy="201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96D7A4B-DCE9-FB3E-F27E-34A961FC9B3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603393" y="6428901"/>
                  <a:ext cx="295897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8751C39-6ECE-2FBC-E959-2B042E83131F}"/>
                    </a:ext>
                  </a:extLst>
                </p14:cNvPr>
                <p14:cNvContentPartPr/>
                <p14:nvPr/>
              </p14:nvContentPartPr>
              <p14:xfrm>
                <a:off x="10929181" y="6368781"/>
                <a:ext cx="159840" cy="245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8751C39-6ECE-2FBC-E959-2B042E83131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920181" y="6359781"/>
                  <a:ext cx="177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4FB185E-FB78-1021-C047-64489AB8D06A}"/>
                    </a:ext>
                  </a:extLst>
                </p14:cNvPr>
                <p14:cNvContentPartPr/>
                <p14:nvPr/>
              </p14:nvContentPartPr>
              <p14:xfrm>
                <a:off x="10955101" y="6480021"/>
                <a:ext cx="132840" cy="270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4FB185E-FB78-1021-C047-64489AB8D06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946101" y="6470899"/>
                  <a:ext cx="150480" cy="448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B898ABBB-13C6-588F-E616-C92AA9EEAA08}"/>
              </a:ext>
            </a:extLst>
          </p:cNvPr>
          <p:cNvGrpSpPr/>
          <p:nvPr/>
        </p:nvGrpSpPr>
        <p:grpSpPr>
          <a:xfrm>
            <a:off x="9472981" y="5432781"/>
            <a:ext cx="279720" cy="212400"/>
            <a:chOff x="9472981" y="5432781"/>
            <a:chExt cx="27972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054D705-F165-29C3-EF22-E0B158233658}"/>
                    </a:ext>
                  </a:extLst>
                </p14:cNvPr>
                <p14:cNvContentPartPr/>
                <p14:nvPr/>
              </p14:nvContentPartPr>
              <p14:xfrm>
                <a:off x="9472981" y="5478861"/>
                <a:ext cx="17280" cy="1663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054D705-F165-29C3-EF22-E0B15823365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463981" y="5469861"/>
                  <a:ext cx="34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674476E-4838-579E-95E3-5F534B4DFDCD}"/>
                    </a:ext>
                  </a:extLst>
                </p14:cNvPr>
                <p14:cNvContentPartPr/>
                <p14:nvPr/>
              </p14:nvContentPartPr>
              <p14:xfrm>
                <a:off x="9591781" y="5432781"/>
                <a:ext cx="16920" cy="175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674476E-4838-579E-95E3-5F534B4DFDC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582585" y="5423781"/>
                  <a:ext cx="34943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28F9DA6-8B4D-5873-13FB-4E1E1269F174}"/>
                    </a:ext>
                  </a:extLst>
                </p14:cNvPr>
                <p14:cNvContentPartPr/>
                <p14:nvPr/>
              </p14:nvContentPartPr>
              <p14:xfrm>
                <a:off x="9512581" y="5506941"/>
                <a:ext cx="240120" cy="1054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28F9DA6-8B4D-5873-13FB-4E1E1269F17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503581" y="5497910"/>
                  <a:ext cx="257760" cy="1231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94A24F17-F9C6-C155-8438-4A72EA93BBC0}"/>
              </a:ext>
            </a:extLst>
          </p:cNvPr>
          <p:cNvGrpSpPr/>
          <p:nvPr/>
        </p:nvGrpSpPr>
        <p:grpSpPr>
          <a:xfrm>
            <a:off x="10475221" y="5381301"/>
            <a:ext cx="174600" cy="203760"/>
            <a:chOff x="10475221" y="5381301"/>
            <a:chExt cx="17460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4745628-5CAE-BE03-3925-B05A1F6A9F12}"/>
                    </a:ext>
                  </a:extLst>
                </p14:cNvPr>
                <p14:cNvContentPartPr/>
                <p14:nvPr/>
              </p14:nvContentPartPr>
              <p14:xfrm>
                <a:off x="10475221" y="5381301"/>
                <a:ext cx="24120" cy="1965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4745628-5CAE-BE03-3925-B05A1F6A9F1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466221" y="5372301"/>
                  <a:ext cx="41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1095EC6-F8B2-8FBB-0969-7B8ADFE05B98}"/>
                    </a:ext>
                  </a:extLst>
                </p14:cNvPr>
                <p14:cNvContentPartPr/>
                <p14:nvPr/>
              </p14:nvContentPartPr>
              <p14:xfrm>
                <a:off x="10522381" y="5388501"/>
                <a:ext cx="127440" cy="1965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1095EC6-F8B2-8FBB-0969-7B8ADFE05B9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513381" y="5379501"/>
                  <a:ext cx="14508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89D1E9DC-9034-DA16-D61E-AB27E7EB7171}"/>
              </a:ext>
            </a:extLst>
          </p:cNvPr>
          <p:cNvGrpSpPr/>
          <p:nvPr/>
        </p:nvGrpSpPr>
        <p:grpSpPr>
          <a:xfrm>
            <a:off x="10458661" y="4952901"/>
            <a:ext cx="162360" cy="221040"/>
            <a:chOff x="10458661" y="4952901"/>
            <a:chExt cx="16236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6095D6E-0D99-2B60-B277-41515AF65022}"/>
                    </a:ext>
                  </a:extLst>
                </p14:cNvPr>
                <p14:cNvContentPartPr/>
                <p14:nvPr/>
              </p14:nvContentPartPr>
              <p14:xfrm>
                <a:off x="10458661" y="4962261"/>
                <a:ext cx="32760" cy="1749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6095D6E-0D99-2B60-B277-41515AF6502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449661" y="4953261"/>
                  <a:ext cx="5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F9AEBDF-54BD-F5E6-0364-C7CD16510D7B}"/>
                    </a:ext>
                  </a:extLst>
                </p14:cNvPr>
                <p14:cNvContentPartPr/>
                <p14:nvPr/>
              </p14:nvContentPartPr>
              <p14:xfrm>
                <a:off x="10492141" y="4952901"/>
                <a:ext cx="128880" cy="221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F9AEBDF-54BD-F5E6-0364-C7CD16510D7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483141" y="4943901"/>
                  <a:ext cx="14652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5503C1C4-7DA6-0630-2283-09F8C1DB0273}"/>
              </a:ext>
            </a:extLst>
          </p:cNvPr>
          <p:cNvGrpSpPr/>
          <p:nvPr/>
        </p:nvGrpSpPr>
        <p:grpSpPr>
          <a:xfrm>
            <a:off x="9370741" y="5013381"/>
            <a:ext cx="303480" cy="205560"/>
            <a:chOff x="9370741" y="5013381"/>
            <a:chExt cx="3034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F2D16F6-2D8F-33AA-C355-3029DD9DCB1D}"/>
                    </a:ext>
                  </a:extLst>
                </p14:cNvPr>
                <p14:cNvContentPartPr/>
                <p14:nvPr/>
              </p14:nvContentPartPr>
              <p14:xfrm>
                <a:off x="9370741" y="5034621"/>
                <a:ext cx="20160" cy="180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F2D16F6-2D8F-33AA-C355-3029DD9DCB1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361741" y="5025621"/>
                  <a:ext cx="37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80CF0C4-83F3-2E73-5FE2-FCB2DF5BC960}"/>
                    </a:ext>
                  </a:extLst>
                </p14:cNvPr>
                <p14:cNvContentPartPr/>
                <p14:nvPr/>
              </p14:nvContentPartPr>
              <p14:xfrm>
                <a:off x="9457501" y="5013381"/>
                <a:ext cx="33480" cy="1886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80CF0C4-83F3-2E73-5FE2-FCB2DF5BC96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448501" y="5004381"/>
                  <a:ext cx="51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86C1F5B-15BF-6757-F6BE-3760DA9F2556}"/>
                    </a:ext>
                  </a:extLst>
                </p14:cNvPr>
                <p14:cNvContentPartPr/>
                <p14:nvPr/>
              </p14:nvContentPartPr>
              <p14:xfrm>
                <a:off x="9427261" y="5117781"/>
                <a:ext cx="246960" cy="1011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86C1F5B-15BF-6757-F6BE-3760DA9F255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418261" y="5108813"/>
                  <a:ext cx="264600" cy="118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5715C17-DAD9-850B-4100-265865ECF629}"/>
                    </a:ext>
                  </a:extLst>
                </p14:cNvPr>
                <p14:cNvContentPartPr/>
                <p14:nvPr/>
              </p14:nvContentPartPr>
              <p14:xfrm>
                <a:off x="9605101" y="5130381"/>
                <a:ext cx="47520" cy="529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5715C17-DAD9-850B-4100-265865ECF62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596032" y="5121381"/>
                  <a:ext cx="65295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096F523C-BE34-E06C-4A9D-6D12A4E469CB}"/>
                  </a:ext>
                </a:extLst>
              </p14:cNvPr>
              <p14:cNvContentPartPr/>
              <p14:nvPr/>
            </p14:nvContentPartPr>
            <p14:xfrm>
              <a:off x="7620061" y="415461"/>
              <a:ext cx="233280" cy="19044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096F523C-BE34-E06C-4A9D-6D12A4E469CB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7611061" y="406478"/>
                <a:ext cx="250920" cy="208047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oup 361">
            <a:extLst>
              <a:ext uri="{FF2B5EF4-FFF2-40B4-BE49-F238E27FC236}">
                <a16:creationId xmlns:a16="http://schemas.microsoft.com/office/drawing/2014/main" id="{883F6E87-7D27-B337-A405-34A4B4ACF2F0}"/>
              </a:ext>
            </a:extLst>
          </p:cNvPr>
          <p:cNvGrpSpPr/>
          <p:nvPr/>
        </p:nvGrpSpPr>
        <p:grpSpPr>
          <a:xfrm>
            <a:off x="8061781" y="347061"/>
            <a:ext cx="795240" cy="280440"/>
            <a:chOff x="8061781" y="347061"/>
            <a:chExt cx="79524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1391970-6920-B25F-A56A-268CF4F1F093}"/>
                    </a:ext>
                  </a:extLst>
                </p14:cNvPr>
                <p14:cNvContentPartPr/>
                <p14:nvPr/>
              </p14:nvContentPartPr>
              <p14:xfrm>
                <a:off x="8061781" y="492501"/>
                <a:ext cx="114480" cy="914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1391970-6920-B25F-A56A-268CF4F1F09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052781" y="483501"/>
                  <a:ext cx="132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ACB0F66-8EE1-3569-4A10-06B526E00437}"/>
                    </a:ext>
                  </a:extLst>
                </p14:cNvPr>
                <p14:cNvContentPartPr/>
                <p14:nvPr/>
              </p14:nvContentPartPr>
              <p14:xfrm>
                <a:off x="8222701" y="392061"/>
                <a:ext cx="238320" cy="2210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ACB0F66-8EE1-3569-4A10-06B526E0043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213701" y="383061"/>
                  <a:ext cx="255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DDF9B81-D4CE-FC25-0008-B0D720ECB0E6}"/>
                    </a:ext>
                  </a:extLst>
                </p14:cNvPr>
                <p14:cNvContentPartPr/>
                <p14:nvPr/>
              </p14:nvContentPartPr>
              <p14:xfrm>
                <a:off x="8418181" y="460461"/>
                <a:ext cx="108720" cy="48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DDF9B81-D4CE-FC25-0008-B0D720ECB0E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409211" y="451461"/>
                  <a:ext cx="126302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01F2147-1783-2168-169A-1872FCB8A845}"/>
                    </a:ext>
                  </a:extLst>
                </p14:cNvPr>
                <p14:cNvContentPartPr/>
                <p14:nvPr/>
              </p14:nvContentPartPr>
              <p14:xfrm>
                <a:off x="8602861" y="460461"/>
                <a:ext cx="137520" cy="1004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01F2147-1783-2168-169A-1872FCB8A84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593861" y="451493"/>
                  <a:ext cx="155160" cy="118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02781CC-9B53-DF6F-09DE-00E3259C313D}"/>
                    </a:ext>
                  </a:extLst>
                </p14:cNvPr>
                <p14:cNvContentPartPr/>
                <p14:nvPr/>
              </p14:nvContentPartPr>
              <p14:xfrm>
                <a:off x="8794021" y="347061"/>
                <a:ext cx="63000" cy="2574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02781CC-9B53-DF6F-09DE-00E3259C313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784969" y="338061"/>
                  <a:ext cx="80741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F9C3C70-26E8-9DB4-162E-C5894E8415F6}"/>
                    </a:ext>
                  </a:extLst>
                </p14:cNvPr>
                <p14:cNvContentPartPr/>
                <p14:nvPr/>
              </p14:nvContentPartPr>
              <p14:xfrm>
                <a:off x="8517181" y="512301"/>
                <a:ext cx="27000" cy="1152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F9C3C70-26E8-9DB4-162E-C5894E8415F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508181" y="503329"/>
                  <a:ext cx="44640" cy="1327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94B1555D-3438-339B-4679-D40953AF73C9}"/>
              </a:ext>
            </a:extLst>
          </p:cNvPr>
          <p:cNvGrpSpPr/>
          <p:nvPr/>
        </p:nvGrpSpPr>
        <p:grpSpPr>
          <a:xfrm>
            <a:off x="9195061" y="299541"/>
            <a:ext cx="1011240" cy="265680"/>
            <a:chOff x="9195061" y="299541"/>
            <a:chExt cx="101124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DF65496-7717-97F8-E6E5-159C63B5F29D}"/>
                    </a:ext>
                  </a:extLst>
                </p14:cNvPr>
                <p14:cNvContentPartPr/>
                <p14:nvPr/>
              </p14:nvContentPartPr>
              <p14:xfrm>
                <a:off x="9195061" y="391341"/>
                <a:ext cx="260640" cy="1738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DF65496-7717-97F8-E6E5-159C63B5F29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186049" y="382341"/>
                  <a:ext cx="278304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7D61715-0544-CC9E-F259-5BF8B4D2A273}"/>
                    </a:ext>
                  </a:extLst>
                </p14:cNvPr>
                <p14:cNvContentPartPr/>
                <p14:nvPr/>
              </p14:nvContentPartPr>
              <p14:xfrm>
                <a:off x="9495301" y="431661"/>
                <a:ext cx="127440" cy="1087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7D61715-0544-CC9E-F259-5BF8B4D2A27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486301" y="422631"/>
                  <a:ext cx="145080" cy="126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C7D47E4-5305-DE8B-25AB-FA6CA3D3D836}"/>
                    </a:ext>
                  </a:extLst>
                </p14:cNvPr>
                <p14:cNvContentPartPr/>
                <p14:nvPr/>
              </p14:nvContentPartPr>
              <p14:xfrm>
                <a:off x="9710221" y="299541"/>
                <a:ext cx="57240" cy="2152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C7D47E4-5305-DE8B-25AB-FA6CA3D3D83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701221" y="290541"/>
                  <a:ext cx="74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91F7C0C-4D51-4329-1766-992FC8C6218B}"/>
                    </a:ext>
                  </a:extLst>
                </p14:cNvPr>
                <p14:cNvContentPartPr/>
                <p14:nvPr/>
              </p14:nvContentPartPr>
              <p14:xfrm>
                <a:off x="9731101" y="363261"/>
                <a:ext cx="162000" cy="1126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91F7C0C-4D51-4329-1766-992FC8C6218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722101" y="354261"/>
                  <a:ext cx="179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BD99A19-8573-DD00-79DD-9EC3B425F354}"/>
                    </a:ext>
                  </a:extLst>
                </p14:cNvPr>
                <p14:cNvContentPartPr/>
                <p14:nvPr/>
              </p14:nvContentPartPr>
              <p14:xfrm>
                <a:off x="9993541" y="402861"/>
                <a:ext cx="39240" cy="896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BD99A19-8573-DD00-79DD-9EC3B425F35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984541" y="393825"/>
                  <a:ext cx="56880" cy="107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71F5812-2FC4-8808-BF6E-28D9F28A51D8}"/>
                    </a:ext>
                  </a:extLst>
                </p14:cNvPr>
                <p14:cNvContentPartPr/>
                <p14:nvPr/>
              </p14:nvContentPartPr>
              <p14:xfrm>
                <a:off x="10122781" y="343101"/>
                <a:ext cx="83520" cy="200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71F5812-2FC4-8808-BF6E-28D9F28A51D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113781" y="334101"/>
                  <a:ext cx="10116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7DD0FA95-01F3-86B3-3822-4C6BB029CC2C}"/>
                  </a:ext>
                </a:extLst>
              </p14:cNvPr>
              <p14:cNvContentPartPr/>
              <p14:nvPr/>
            </p14:nvContentPartPr>
            <p14:xfrm>
              <a:off x="7801501" y="1064901"/>
              <a:ext cx="154080" cy="8820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7DD0FA95-01F3-86B3-3822-4C6BB029CC2C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7792501" y="1055901"/>
                <a:ext cx="17172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oup 376">
            <a:extLst>
              <a:ext uri="{FF2B5EF4-FFF2-40B4-BE49-F238E27FC236}">
                <a16:creationId xmlns:a16="http://schemas.microsoft.com/office/drawing/2014/main" id="{CEE4F745-986B-D182-4C64-B711582CBDD0}"/>
              </a:ext>
            </a:extLst>
          </p:cNvPr>
          <p:cNvGrpSpPr/>
          <p:nvPr/>
        </p:nvGrpSpPr>
        <p:grpSpPr>
          <a:xfrm>
            <a:off x="9561541" y="927741"/>
            <a:ext cx="920880" cy="254880"/>
            <a:chOff x="9561541" y="927741"/>
            <a:chExt cx="9208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52CAA08-4484-FE25-49B2-704A7EFB02DA}"/>
                    </a:ext>
                  </a:extLst>
                </p14:cNvPr>
                <p14:cNvContentPartPr/>
                <p14:nvPr/>
              </p14:nvContentPartPr>
              <p14:xfrm>
                <a:off x="9561541" y="1003701"/>
                <a:ext cx="22680" cy="1461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52CAA08-4484-FE25-49B2-704A7EFB02D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552541" y="994701"/>
                  <a:ext cx="40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365359BF-434C-F681-3473-3A9F83D8AF4F}"/>
                    </a:ext>
                  </a:extLst>
                </p14:cNvPr>
                <p14:cNvContentPartPr/>
                <p14:nvPr/>
              </p14:nvContentPartPr>
              <p14:xfrm>
                <a:off x="9583861" y="959061"/>
                <a:ext cx="158760" cy="2052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365359BF-434C-F681-3473-3A9F83D8AF4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574841" y="950061"/>
                  <a:ext cx="176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6672CE6-D9F7-5A41-25DD-E9125D79DA64}"/>
                    </a:ext>
                  </a:extLst>
                </p14:cNvPr>
                <p14:cNvContentPartPr/>
                <p14:nvPr/>
              </p14:nvContentPartPr>
              <p14:xfrm>
                <a:off x="9775741" y="1030341"/>
                <a:ext cx="90000" cy="1044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6672CE6-D9F7-5A41-25DD-E9125D79DA6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766741" y="1021372"/>
                  <a:ext cx="107640" cy="121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08BEB2A-7729-2D13-7E51-7ADD94985812}"/>
                    </a:ext>
                  </a:extLst>
                </p14:cNvPr>
                <p14:cNvContentPartPr/>
                <p14:nvPr/>
              </p14:nvContentPartPr>
              <p14:xfrm>
                <a:off x="9906781" y="986421"/>
                <a:ext cx="334440" cy="1425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08BEB2A-7729-2D13-7E51-7ADD9498581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897781" y="977421"/>
                  <a:ext cx="352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AFE75E9E-8809-6C02-EBF8-A5B70B3AF7FF}"/>
                    </a:ext>
                  </a:extLst>
                </p14:cNvPr>
                <p14:cNvContentPartPr/>
                <p14:nvPr/>
              </p14:nvContentPartPr>
              <p14:xfrm>
                <a:off x="10273981" y="927741"/>
                <a:ext cx="208440" cy="2548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AFE75E9E-8809-6C02-EBF8-A5B70B3AF7F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264981" y="918741"/>
                  <a:ext cx="22608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59F5AACF-5C1B-5C27-5B30-E751D0A73F57}"/>
              </a:ext>
            </a:extLst>
          </p:cNvPr>
          <p:cNvGrpSpPr/>
          <p:nvPr/>
        </p:nvGrpSpPr>
        <p:grpSpPr>
          <a:xfrm>
            <a:off x="8160061" y="925581"/>
            <a:ext cx="1036080" cy="321480"/>
            <a:chOff x="8160061" y="925581"/>
            <a:chExt cx="103608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C68CD70-FD23-F6FB-D16E-7642D4A4AB92}"/>
                    </a:ext>
                  </a:extLst>
                </p14:cNvPr>
                <p14:cNvContentPartPr/>
                <p14:nvPr/>
              </p14:nvContentPartPr>
              <p14:xfrm>
                <a:off x="8160061" y="1015221"/>
                <a:ext cx="198000" cy="2091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C68CD70-FD23-F6FB-D16E-7642D4A4AB9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151061" y="1006221"/>
                  <a:ext cx="215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A668013-D851-3A2F-5B5B-553B417FFEA1}"/>
                    </a:ext>
                  </a:extLst>
                </p14:cNvPr>
                <p14:cNvContentPartPr/>
                <p14:nvPr/>
              </p14:nvContentPartPr>
              <p14:xfrm>
                <a:off x="8710501" y="1079301"/>
                <a:ext cx="114480" cy="115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A668013-D851-3A2F-5B5B-553B417FFEA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701501" y="1070301"/>
                  <a:ext cx="132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5B9B806-473F-D541-52AA-DF002DD46E13}"/>
                    </a:ext>
                  </a:extLst>
                </p14:cNvPr>
                <p14:cNvContentPartPr/>
                <p14:nvPr/>
              </p14:nvContentPartPr>
              <p14:xfrm>
                <a:off x="8764501" y="1129341"/>
                <a:ext cx="128880" cy="30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5B9B806-473F-D541-52AA-DF002DD46E1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755501" y="1120341"/>
                  <a:ext cx="146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0AE01F6-596D-6E21-CFB1-CD0CC2B10D93}"/>
                    </a:ext>
                  </a:extLst>
                </p14:cNvPr>
                <p14:cNvContentPartPr/>
                <p14:nvPr/>
              </p14:nvContentPartPr>
              <p14:xfrm>
                <a:off x="9052141" y="925581"/>
                <a:ext cx="144000" cy="3214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0AE01F6-596D-6E21-CFB1-CD0CC2B10D9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043163" y="916581"/>
                  <a:ext cx="161596" cy="33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109CC98A-484B-E91B-97EE-B100B475DEC9}"/>
                  </a:ext>
                </a:extLst>
              </p14:cNvPr>
              <p14:cNvContentPartPr/>
              <p14:nvPr/>
            </p14:nvContentPartPr>
            <p14:xfrm>
              <a:off x="8305501" y="822981"/>
              <a:ext cx="199440" cy="1515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109CC98A-484B-E91B-97EE-B100B475DEC9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8296501" y="813981"/>
                <a:ext cx="217080" cy="1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00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Diels-Alder: Stereochemistry  Practice with Diels-Alder</vt:lpstr>
      <vt:lpstr>Diels-Alder Examples</vt:lpstr>
      <vt:lpstr>Intro to Carbohydrates                                           (24.1-24.2)</vt:lpstr>
      <vt:lpstr>Fischer Projections         (5.7)</vt:lpstr>
      <vt:lpstr>Converting Between Fischer Projections and “Normal” Bond-Line Structures</vt:lpstr>
      <vt:lpstr>Converting Between Fischer Projections and “Normal” Bond-Line Structures</vt:lpstr>
      <vt:lpstr>Classifying Carbohydrates: “D-” vs “L-”</vt:lpstr>
      <vt:lpstr>Classifying Carbohydrates: “D-” vs “L-”</vt:lpstr>
      <vt:lpstr>Aldose Sugars         (24.3)</vt:lpstr>
      <vt:lpstr>Aldose Sugars         (24.3)</vt:lpstr>
      <vt:lpstr>Epimers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2023-03-29T13:41:46Z</cp:lastPrinted>
  <dcterms:created xsi:type="dcterms:W3CDTF">2022-03-01T00:08:26Z</dcterms:created>
  <dcterms:modified xsi:type="dcterms:W3CDTF">2023-04-12T13:30:37Z</dcterms:modified>
</cp:coreProperties>
</file>