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49" r:id="rId2"/>
    <p:sldId id="459" r:id="rId3"/>
    <p:sldId id="460" r:id="rId4"/>
    <p:sldId id="461" r:id="rId5"/>
    <p:sldId id="462" r:id="rId6"/>
    <p:sldId id="466" r:id="rId7"/>
    <p:sldId id="463" r:id="rId8"/>
    <p:sldId id="467" r:id="rId9"/>
    <p:sldId id="464" r:id="rId10"/>
    <p:sldId id="468" r:id="rId11"/>
    <p:sldId id="465" r:id="rId12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E3F0BF-74DC-4552-8C8C-069D3CDEED79}" v="1007" dt="2023-04-12T15:01:29.066"/>
    <p1510:client id="{B6E5410C-7F9D-4121-8203-B0F9D3651030}" v="44" dt="2023-04-12T01:29:31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86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121D8D34-14B0-4BD2-A391-7392875EB785}"/>
    <pc:docChg chg="custSel addSld delSld modSld">
      <pc:chgData name="Tim Cook" userId="d1c7cfb340f2c7ab" providerId="LiveId" clId="{121D8D34-14B0-4BD2-A391-7392875EB785}" dt="2023-04-10T01:56:16.354" v="831" actId="1076"/>
      <pc:docMkLst>
        <pc:docMk/>
      </pc:docMkLst>
      <pc:sldChg chg="modSp mod">
        <pc:chgData name="Tim Cook" userId="d1c7cfb340f2c7ab" providerId="LiveId" clId="{121D8D34-14B0-4BD2-A391-7392875EB785}" dt="2023-04-09T23:23:35.221" v="80" actId="20577"/>
        <pc:sldMkLst>
          <pc:docMk/>
          <pc:sldMk cId="1484025802" sldId="449"/>
        </pc:sldMkLst>
        <pc:spChg chg="mod">
          <ac:chgData name="Tim Cook" userId="d1c7cfb340f2c7ab" providerId="LiveId" clId="{121D8D34-14B0-4BD2-A391-7392875EB785}" dt="2023-04-09T23:23:30.369" v="75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21D8D34-14B0-4BD2-A391-7392875EB785}" dt="2023-04-09T23:23:35.221" v="80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21D8D34-14B0-4BD2-A391-7392875EB785}" dt="2023-04-09T23:26:03.389" v="81" actId="47"/>
        <pc:sldMkLst>
          <pc:docMk/>
          <pc:sldMk cId="2438392124" sldId="450"/>
        </pc:sldMkLst>
      </pc:sldChg>
      <pc:sldChg chg="del">
        <pc:chgData name="Tim Cook" userId="d1c7cfb340f2c7ab" providerId="LiveId" clId="{121D8D34-14B0-4BD2-A391-7392875EB785}" dt="2023-04-09T23:26:03.780" v="82" actId="47"/>
        <pc:sldMkLst>
          <pc:docMk/>
          <pc:sldMk cId="1147500214" sldId="451"/>
        </pc:sldMkLst>
      </pc:sldChg>
      <pc:sldChg chg="del">
        <pc:chgData name="Tim Cook" userId="d1c7cfb340f2c7ab" providerId="LiveId" clId="{121D8D34-14B0-4BD2-A391-7392875EB785}" dt="2023-04-09T23:26:04.807" v="84" actId="47"/>
        <pc:sldMkLst>
          <pc:docMk/>
          <pc:sldMk cId="1519997658" sldId="452"/>
        </pc:sldMkLst>
      </pc:sldChg>
      <pc:sldChg chg="del">
        <pc:chgData name="Tim Cook" userId="d1c7cfb340f2c7ab" providerId="LiveId" clId="{121D8D34-14B0-4BD2-A391-7392875EB785}" dt="2023-04-09T23:26:10.128" v="85" actId="47"/>
        <pc:sldMkLst>
          <pc:docMk/>
          <pc:sldMk cId="1809284250" sldId="453"/>
        </pc:sldMkLst>
      </pc:sldChg>
      <pc:sldChg chg="del">
        <pc:chgData name="Tim Cook" userId="d1c7cfb340f2c7ab" providerId="LiveId" clId="{121D8D34-14B0-4BD2-A391-7392875EB785}" dt="2023-04-09T23:26:04.135" v="83" actId="47"/>
        <pc:sldMkLst>
          <pc:docMk/>
          <pc:sldMk cId="1544525645" sldId="456"/>
        </pc:sldMkLst>
      </pc:sldChg>
      <pc:sldChg chg="addSp delSp modSp new mod">
        <pc:chgData name="Tim Cook" userId="d1c7cfb340f2c7ab" providerId="LiveId" clId="{121D8D34-14B0-4BD2-A391-7392875EB785}" dt="2023-04-09T23:40:36.411" v="212" actId="9405"/>
        <pc:sldMkLst>
          <pc:docMk/>
          <pc:sldMk cId="2454235297" sldId="456"/>
        </pc:sldMkLst>
        <pc:spChg chg="mod">
          <ac:chgData name="Tim Cook" userId="d1c7cfb340f2c7ab" providerId="LiveId" clId="{121D8D34-14B0-4BD2-A391-7392875EB785}" dt="2023-04-09T23:33:40.846" v="106" actId="20577"/>
          <ac:spMkLst>
            <pc:docMk/>
            <pc:sldMk cId="2454235297" sldId="456"/>
            <ac:spMk id="2" creationId="{D9771A61-F202-4209-DF27-A4F23D561551}"/>
          </ac:spMkLst>
        </pc:spChg>
        <pc:spChg chg="del">
          <ac:chgData name="Tim Cook" userId="d1c7cfb340f2c7ab" providerId="LiveId" clId="{121D8D34-14B0-4BD2-A391-7392875EB785}" dt="2023-04-09T23:33:43.627" v="107" actId="478"/>
          <ac:spMkLst>
            <pc:docMk/>
            <pc:sldMk cId="2454235297" sldId="456"/>
            <ac:spMk id="3" creationId="{0D50CF67-2CC2-82DC-C645-DDDB547059A6}"/>
          </ac:spMkLst>
        </pc:spChg>
        <pc:grpChg chg="del mod">
          <ac:chgData name="Tim Cook" userId="d1c7cfb340f2c7ab" providerId="LiveId" clId="{121D8D34-14B0-4BD2-A391-7392875EB785}" dt="2023-04-09T23:38:21.984" v="119"/>
          <ac:grpSpMkLst>
            <pc:docMk/>
            <pc:sldMk cId="2454235297" sldId="456"/>
            <ac:grpSpMk id="7" creationId="{7BF996FB-0522-5F25-9054-7911EE3BE43D}"/>
          </ac:grpSpMkLst>
        </pc:grpChg>
        <pc:grpChg chg="del mod">
          <ac:chgData name="Tim Cook" userId="d1c7cfb340f2c7ab" providerId="LiveId" clId="{121D8D34-14B0-4BD2-A391-7392875EB785}" dt="2023-04-09T23:38:23.270" v="121"/>
          <ac:grpSpMkLst>
            <pc:docMk/>
            <pc:sldMk cId="2454235297" sldId="456"/>
            <ac:grpSpMk id="9" creationId="{7A439D5A-04AC-E944-5DCE-4D687C649881}"/>
          </ac:grpSpMkLst>
        </pc:grpChg>
        <pc:grpChg chg="del mod">
          <ac:chgData name="Tim Cook" userId="d1c7cfb340f2c7ab" providerId="LiveId" clId="{121D8D34-14B0-4BD2-A391-7392875EB785}" dt="2023-04-09T23:38:35.397" v="127"/>
          <ac:grpSpMkLst>
            <pc:docMk/>
            <pc:sldMk cId="2454235297" sldId="456"/>
            <ac:grpSpMk id="12" creationId="{37A11CD8-B854-942B-D79D-509122B74BC6}"/>
          </ac:grpSpMkLst>
        </pc:grpChg>
        <pc:grpChg chg="del mod">
          <ac:chgData name="Tim Cook" userId="d1c7cfb340f2c7ab" providerId="LiveId" clId="{121D8D34-14B0-4BD2-A391-7392875EB785}" dt="2023-04-09T23:38:51.374" v="140"/>
          <ac:grpSpMkLst>
            <pc:docMk/>
            <pc:sldMk cId="2454235297" sldId="456"/>
            <ac:grpSpMk id="14" creationId="{EE2C4985-DCA4-D11E-3344-F1866013884F}"/>
          </ac:grpSpMkLst>
        </pc:grpChg>
        <pc:grpChg chg="del mod">
          <ac:chgData name="Tim Cook" userId="d1c7cfb340f2c7ab" providerId="LiveId" clId="{121D8D34-14B0-4BD2-A391-7392875EB785}" dt="2023-04-09T23:38:47.873" v="137"/>
          <ac:grpSpMkLst>
            <pc:docMk/>
            <pc:sldMk cId="2454235297" sldId="456"/>
            <ac:grpSpMk id="17" creationId="{29629129-C875-A0DC-B00B-988C2BEFC65E}"/>
          </ac:grpSpMkLst>
        </pc:grpChg>
        <pc:grpChg chg="del 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3" creationId="{89B5AB8A-C9B2-A28A-9605-B8ACD8F85D54}"/>
          </ac:grpSpMkLst>
        </pc:grpChg>
        <pc:grpChg chg="mod">
          <ac:chgData name="Tim Cook" userId="d1c7cfb340f2c7ab" providerId="LiveId" clId="{121D8D34-14B0-4BD2-A391-7392875EB785}" dt="2023-04-09T23:38:51.617" v="141"/>
          <ac:grpSpMkLst>
            <pc:docMk/>
            <pc:sldMk cId="2454235297" sldId="456"/>
            <ac:grpSpMk id="25" creationId="{D1FC003F-43BA-944A-9BFE-85A730BD3662}"/>
          </ac:grpSpMkLst>
        </pc:grpChg>
        <pc:grpChg chg="del mod">
          <ac:chgData name="Tim Cook" userId="d1c7cfb340f2c7ab" providerId="LiveId" clId="{121D8D34-14B0-4BD2-A391-7392875EB785}" dt="2023-04-09T23:38:59.640" v="152"/>
          <ac:grpSpMkLst>
            <pc:docMk/>
            <pc:sldMk cId="2454235297" sldId="456"/>
            <ac:grpSpMk id="32" creationId="{624C0250-AC88-EDC9-9CBD-A4EBAD8FFA1B}"/>
          </ac:grpSpMkLst>
        </pc:grpChg>
        <pc:grpChg chg="del 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35" creationId="{2E725607-6AD0-1A68-B6FE-844D5C3776B0}"/>
          </ac:grpSpMkLst>
        </pc:grpChg>
        <pc:grpChg chg="mod">
          <ac:chgData name="Tim Cook" userId="d1c7cfb340f2c7ab" providerId="LiveId" clId="{121D8D34-14B0-4BD2-A391-7392875EB785}" dt="2023-04-09T23:39:20.871" v="166"/>
          <ac:grpSpMkLst>
            <pc:docMk/>
            <pc:sldMk cId="2454235297" sldId="456"/>
            <ac:grpSpMk id="43" creationId="{95E98386-265D-50F4-DE54-230F079049C1}"/>
          </ac:grpSpMkLst>
        </pc:grpChg>
        <pc:grpChg chg="mod">
          <ac:chgData name="Tim Cook" userId="d1c7cfb340f2c7ab" providerId="LiveId" clId="{121D8D34-14B0-4BD2-A391-7392875EB785}" dt="2023-04-09T23:39:22.695" v="168"/>
          <ac:grpSpMkLst>
            <pc:docMk/>
            <pc:sldMk cId="2454235297" sldId="456"/>
            <ac:grpSpMk id="45" creationId="{DAA9F64B-5A5B-7EF7-1B62-A4582F334958}"/>
          </ac:grpSpMkLst>
        </pc:grpChg>
        <pc:grpChg chg="del mod">
          <ac:chgData name="Tim Cook" userId="d1c7cfb340f2c7ab" providerId="LiveId" clId="{121D8D34-14B0-4BD2-A391-7392875EB785}" dt="2023-04-09T23:39:43.578" v="179"/>
          <ac:grpSpMkLst>
            <pc:docMk/>
            <pc:sldMk cId="2454235297" sldId="456"/>
            <ac:grpSpMk id="52" creationId="{CD69195A-079B-2CF3-B84E-959ADFE3A00A}"/>
          </ac:grpSpMkLst>
        </pc:grpChg>
        <pc:grpChg chg="mod">
          <ac:chgData name="Tim Cook" userId="d1c7cfb340f2c7ab" providerId="LiveId" clId="{121D8D34-14B0-4BD2-A391-7392875EB785}" dt="2023-04-09T23:39:48.964" v="183"/>
          <ac:grpSpMkLst>
            <pc:docMk/>
            <pc:sldMk cId="2454235297" sldId="456"/>
            <ac:grpSpMk id="55" creationId="{B2A376A3-F31D-882B-B7A0-1218CA13E586}"/>
          </ac:grpSpMkLst>
        </pc:grpChg>
        <pc:grpChg chg="del mod">
          <ac:chgData name="Tim Cook" userId="d1c7cfb340f2c7ab" providerId="LiveId" clId="{121D8D34-14B0-4BD2-A391-7392875EB785}" dt="2023-04-09T23:39:54.044" v="188"/>
          <ac:grpSpMkLst>
            <pc:docMk/>
            <pc:sldMk cId="2454235297" sldId="456"/>
            <ac:grpSpMk id="58" creationId="{1A9B897B-32AE-0938-E256-1304E3FA7DB4}"/>
          </ac:grpSpMkLst>
        </pc:grpChg>
        <pc:grpChg chg="del mod">
          <ac:chgData name="Tim Cook" userId="d1c7cfb340f2c7ab" providerId="LiveId" clId="{121D8D34-14B0-4BD2-A391-7392875EB785}" dt="2023-04-09T23:39:56.862" v="192"/>
          <ac:grpSpMkLst>
            <pc:docMk/>
            <pc:sldMk cId="2454235297" sldId="456"/>
            <ac:grpSpMk id="60" creationId="{E41F5B54-7133-5214-8BF0-792036C28110}"/>
          </ac:grpSpMkLst>
        </pc:grpChg>
        <pc:grpChg chg="del mod">
          <ac:chgData name="Tim Cook" userId="d1c7cfb340f2c7ab" providerId="LiveId" clId="{121D8D34-14B0-4BD2-A391-7392875EB785}" dt="2023-04-09T23:39:58.822" v="197"/>
          <ac:grpSpMkLst>
            <pc:docMk/>
            <pc:sldMk cId="2454235297" sldId="456"/>
            <ac:grpSpMk id="64" creationId="{A3AFB28B-CC59-A40F-115E-03FFE4BF3F2A}"/>
          </ac:grpSpMkLst>
        </pc:grpChg>
        <pc:grpChg chg="del mod">
          <ac:chgData name="Tim Cook" userId="d1c7cfb340f2c7ab" providerId="LiveId" clId="{121D8D34-14B0-4BD2-A391-7392875EB785}" dt="2023-04-09T23:40:14.305" v="203"/>
          <ac:grpSpMkLst>
            <pc:docMk/>
            <pc:sldMk cId="2454235297" sldId="456"/>
            <ac:grpSpMk id="69" creationId="{08459D49-D017-71E8-3F20-179DF8C768EB}"/>
          </ac:grpSpMkLst>
        </pc:grpChg>
        <pc:grpChg chg="del 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3" creationId="{B6A5EF78-7608-BC19-8511-8E8479CF9316}"/>
          </ac:grpSpMkLst>
        </pc:grpChg>
        <pc:grpChg chg="mod">
          <ac:chgData name="Tim Cook" userId="d1c7cfb340f2c7ab" providerId="LiveId" clId="{121D8D34-14B0-4BD2-A391-7392875EB785}" dt="2023-04-09T23:40:18.467" v="206"/>
          <ac:grpSpMkLst>
            <pc:docMk/>
            <pc:sldMk cId="2454235297" sldId="456"/>
            <ac:grpSpMk id="75" creationId="{859201C2-31B3-8531-E422-135C20805A1B}"/>
          </ac:grpSpMkLst>
        </pc:grpChg>
        <pc:grpChg chg="del mod">
          <ac:chgData name="Tim Cook" userId="d1c7cfb340f2c7ab" providerId="LiveId" clId="{121D8D34-14B0-4BD2-A391-7392875EB785}" dt="2023-04-09T23:40:32.491" v="210"/>
          <ac:grpSpMkLst>
            <pc:docMk/>
            <pc:sldMk cId="2454235297" sldId="456"/>
            <ac:grpSpMk id="78" creationId="{8410DB3F-AF6A-31F1-475C-E99D62786F6F}"/>
          </ac:grpSpMkLst>
        </pc:grpChg>
        <pc:graphicFrameChg chg="add del mod">
          <ac:chgData name="Tim Cook" userId="d1c7cfb340f2c7ab" providerId="LiveId" clId="{121D8D34-14B0-4BD2-A391-7392875EB785}" dt="2023-04-09T23:34:28.528" v="109" actId="478"/>
          <ac:graphicFrameMkLst>
            <pc:docMk/>
            <pc:sldMk cId="2454235297" sldId="456"/>
            <ac:graphicFrameMk id="4" creationId="{D312BABB-728D-A264-BE93-5410B5B4397A}"/>
          </ac:graphicFrameMkLst>
        </pc:graphicFrameChg>
        <pc:inkChg chg="add del mod">
          <ac:chgData name="Tim Cook" userId="d1c7cfb340f2c7ab" providerId="LiveId" clId="{121D8D34-14B0-4BD2-A391-7392875EB785}" dt="2023-04-09T23:38:23.270" v="121"/>
          <ac:inkMkLst>
            <pc:docMk/>
            <pc:sldMk cId="2454235297" sldId="456"/>
            <ac:inkMk id="5" creationId="{D0B8BE22-33F0-2E04-B24D-F6CCBE8E93B7}"/>
          </ac:inkMkLst>
        </pc:inkChg>
        <pc:inkChg chg="add del mod">
          <ac:chgData name="Tim Cook" userId="d1c7cfb340f2c7ab" providerId="LiveId" clId="{121D8D34-14B0-4BD2-A391-7392875EB785}" dt="2023-04-09T23:38:23.278" v="122"/>
          <ac:inkMkLst>
            <pc:docMk/>
            <pc:sldMk cId="2454235297" sldId="456"/>
            <ac:inkMk id="6" creationId="{DB233448-AD9A-7C52-9771-F2164B1D9684}"/>
          </ac:inkMkLst>
        </pc:inkChg>
        <pc:inkChg chg="add del mod">
          <ac:chgData name="Tim Cook" userId="d1c7cfb340f2c7ab" providerId="LiveId" clId="{121D8D34-14B0-4BD2-A391-7392875EB785}" dt="2023-04-09T23:38:22.388" v="120"/>
          <ac:inkMkLst>
            <pc:docMk/>
            <pc:sldMk cId="2454235297" sldId="456"/>
            <ac:inkMk id="8" creationId="{28B705B3-6A96-AA5E-D19D-A0B46984D8E0}"/>
          </ac:inkMkLst>
        </pc:inkChg>
        <pc:inkChg chg="add del mod">
          <ac:chgData name="Tim Cook" userId="d1c7cfb340f2c7ab" providerId="LiveId" clId="{121D8D34-14B0-4BD2-A391-7392875EB785}" dt="2023-04-09T23:38:51.374" v="140"/>
          <ac:inkMkLst>
            <pc:docMk/>
            <pc:sldMk cId="2454235297" sldId="456"/>
            <ac:inkMk id="10" creationId="{99773455-D26E-01A7-11B7-764D9165D80A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1" creationId="{217A4923-56E3-0B8B-2C0E-FDF3D6EF2E09}"/>
          </ac:inkMkLst>
        </pc:inkChg>
        <pc:inkChg chg="add del mod">
          <ac:chgData name="Tim Cook" userId="d1c7cfb340f2c7ab" providerId="LiveId" clId="{121D8D34-14B0-4BD2-A391-7392875EB785}" dt="2023-04-09T23:38:40.789" v="128"/>
          <ac:inkMkLst>
            <pc:docMk/>
            <pc:sldMk cId="2454235297" sldId="456"/>
            <ac:inkMk id="13" creationId="{A17F3376-7393-28A8-C0F6-4FE142AAEFD8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5" creationId="{F2854726-154C-3B1F-80D2-DE9327F8239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6" creationId="{A4BCFC8E-3A85-88D3-04EA-F546422C6477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8" creationId="{EC34F4CD-498B-F72B-F0B8-DECCED3B8910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19" creationId="{2CC97B43-3E67-9E34-6569-962D34565E6C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0" creationId="{F7B1EC69-304D-3EF5-EBBC-4235F0FE244D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1" creationId="{EB7527C1-31BB-3912-0CF2-AE49A8B74CD6}"/>
          </ac:inkMkLst>
        </pc:inkChg>
        <pc:inkChg chg="add del mod">
          <ac:chgData name="Tim Cook" userId="d1c7cfb340f2c7ab" providerId="LiveId" clId="{121D8D34-14B0-4BD2-A391-7392875EB785}" dt="2023-04-09T23:38:48.612" v="138"/>
          <ac:inkMkLst>
            <pc:docMk/>
            <pc:sldMk cId="2454235297" sldId="456"/>
            <ac:inkMk id="22" creationId="{DC4C96CF-8A68-3EEB-AEC9-A4D8A82C1D52}"/>
          </ac:inkMkLst>
        </pc:inkChg>
        <pc:inkChg chg="add mod">
          <ac:chgData name="Tim Cook" userId="d1c7cfb340f2c7ab" providerId="LiveId" clId="{121D8D34-14B0-4BD2-A391-7392875EB785}" dt="2023-04-09T23:39:14.378" v="158" actId="1076"/>
          <ac:inkMkLst>
            <pc:docMk/>
            <pc:sldMk cId="2454235297" sldId="456"/>
            <ac:inkMk id="24" creationId="{D1FD800C-5D0F-505B-81D8-B7790300354A}"/>
          </ac:inkMkLst>
        </pc:inkChg>
        <pc:inkChg chg="add del">
          <ac:chgData name="Tim Cook" userId="d1c7cfb340f2c7ab" providerId="LiveId" clId="{121D8D34-14B0-4BD2-A391-7392875EB785}" dt="2023-04-09T23:39:00.066" v="154"/>
          <ac:inkMkLst>
            <pc:docMk/>
            <pc:sldMk cId="2454235297" sldId="456"/>
            <ac:inkMk id="26" creationId="{7E84AB54-737A-D60E-3810-871998F8C80D}"/>
          </ac:inkMkLst>
        </pc:inkChg>
        <pc:inkChg chg="add del mod">
          <ac:chgData name="Tim Cook" userId="d1c7cfb340f2c7ab" providerId="LiveId" clId="{121D8D34-14B0-4BD2-A391-7392875EB785}" dt="2023-04-09T23:38:59.640" v="152"/>
          <ac:inkMkLst>
            <pc:docMk/>
            <pc:sldMk cId="2454235297" sldId="456"/>
            <ac:inkMk id="27" creationId="{62CB641B-0A70-9772-A067-A1C958A2E5F4}"/>
          </ac:inkMkLst>
        </pc:inkChg>
        <pc:inkChg chg="add del mod">
          <ac:chgData name="Tim Cook" userId="d1c7cfb340f2c7ab" providerId="LiveId" clId="{121D8D34-14B0-4BD2-A391-7392875EB785}" dt="2023-04-09T23:38:59.640" v="153"/>
          <ac:inkMkLst>
            <pc:docMk/>
            <pc:sldMk cId="2454235297" sldId="456"/>
            <ac:inkMk id="28" creationId="{1D55582F-1803-334D-3CEE-91C1034170CA}"/>
          </ac:inkMkLst>
        </pc:inkChg>
        <pc:inkChg chg="add del mod">
          <ac:chgData name="Tim Cook" userId="d1c7cfb340f2c7ab" providerId="LiveId" clId="{121D8D34-14B0-4BD2-A391-7392875EB785}" dt="2023-04-09T23:38:59.640" v="150"/>
          <ac:inkMkLst>
            <pc:docMk/>
            <pc:sldMk cId="2454235297" sldId="456"/>
            <ac:inkMk id="29" creationId="{86B173CE-F690-7E73-7CB6-E2EA9810B96E}"/>
          </ac:inkMkLst>
        </pc:inkChg>
        <pc:inkChg chg="add del mod">
          <ac:chgData name="Tim Cook" userId="d1c7cfb340f2c7ab" providerId="LiveId" clId="{121D8D34-14B0-4BD2-A391-7392875EB785}" dt="2023-04-09T23:38:59.640" v="149"/>
          <ac:inkMkLst>
            <pc:docMk/>
            <pc:sldMk cId="2454235297" sldId="456"/>
            <ac:inkMk id="30" creationId="{3F8D08B2-7410-B45E-09AE-A96EEEA14233}"/>
          </ac:inkMkLst>
        </pc:inkChg>
        <pc:inkChg chg="add del mod">
          <ac:chgData name="Tim Cook" userId="d1c7cfb340f2c7ab" providerId="LiveId" clId="{121D8D34-14B0-4BD2-A391-7392875EB785}" dt="2023-04-09T23:38:59.640" v="151"/>
          <ac:inkMkLst>
            <pc:docMk/>
            <pc:sldMk cId="2454235297" sldId="456"/>
            <ac:inkMk id="31" creationId="{33B046A8-4102-DE45-2C8A-992E394A3428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3" creationId="{76F1DE0D-F7DA-9A66-332F-1303C1302C65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34" creationId="{FFF04DFE-4A3B-5333-26B4-E29E7B5B36B2}"/>
          </ac:inkMkLst>
        </pc:inkChg>
        <pc:inkChg chg="add">
          <ac:chgData name="Tim Cook" userId="d1c7cfb340f2c7ab" providerId="LiveId" clId="{121D8D34-14B0-4BD2-A391-7392875EB785}" dt="2023-04-09T23:39:17.920" v="159" actId="9405"/>
          <ac:inkMkLst>
            <pc:docMk/>
            <pc:sldMk cId="2454235297" sldId="456"/>
            <ac:inkMk id="36" creationId="{934C9752-E3E3-0614-D42A-6B272F9FE0E0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7" creationId="{B3257D95-D3C0-4868-E26A-2647CEB00BBC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8" creationId="{9B09BAA2-1E2B-0CB3-BAF1-A945435C3C8B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39" creationId="{4B723544-7581-E5CF-A106-289F71855B0D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0" creationId="{D25D1FD3-E8B9-B374-8818-D9DC93E7BD82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1" creationId="{FD9CA1B6-0AD3-9953-2E09-EB86A98AE8B8}"/>
          </ac:inkMkLst>
        </pc:inkChg>
        <pc:inkChg chg="add mod">
          <ac:chgData name="Tim Cook" userId="d1c7cfb340f2c7ab" providerId="LiveId" clId="{121D8D34-14B0-4BD2-A391-7392875EB785}" dt="2023-04-09T23:39:20.871" v="166"/>
          <ac:inkMkLst>
            <pc:docMk/>
            <pc:sldMk cId="2454235297" sldId="456"/>
            <ac:inkMk id="42" creationId="{C4BA56CD-5A08-5F23-F85C-8C068CFBBBB1}"/>
          </ac:inkMkLst>
        </pc:inkChg>
        <pc:inkChg chg="add mod">
          <ac:chgData name="Tim Cook" userId="d1c7cfb340f2c7ab" providerId="LiveId" clId="{121D8D34-14B0-4BD2-A391-7392875EB785}" dt="2023-04-09T23:39:22.695" v="168"/>
          <ac:inkMkLst>
            <pc:docMk/>
            <pc:sldMk cId="2454235297" sldId="456"/>
            <ac:inkMk id="44" creationId="{C8E2407D-803E-9B0C-821E-BA4F798F8797}"/>
          </ac:inkMkLst>
        </pc:inkChg>
        <pc:inkChg chg="add">
          <ac:chgData name="Tim Cook" userId="d1c7cfb340f2c7ab" providerId="LiveId" clId="{121D8D34-14B0-4BD2-A391-7392875EB785}" dt="2023-04-09T23:39:23.742" v="169" actId="9405"/>
          <ac:inkMkLst>
            <pc:docMk/>
            <pc:sldMk cId="2454235297" sldId="456"/>
            <ac:inkMk id="46" creationId="{DC289028-5665-423A-0EA9-0E611B8DF362}"/>
          </ac:inkMkLst>
        </pc:inkChg>
        <pc:inkChg chg="add del">
          <ac:chgData name="Tim Cook" userId="d1c7cfb340f2c7ab" providerId="LiveId" clId="{121D8D34-14B0-4BD2-A391-7392875EB785}" dt="2023-04-09T23:39:35.304" v="174"/>
          <ac:inkMkLst>
            <pc:docMk/>
            <pc:sldMk cId="2454235297" sldId="456"/>
            <ac:inkMk id="47" creationId="{F215D4F4-0096-FE79-19CC-28A63C873403}"/>
          </ac:inkMkLst>
        </pc:inkChg>
        <pc:inkChg chg="add del">
          <ac:chgData name="Tim Cook" userId="d1c7cfb340f2c7ab" providerId="LiveId" clId="{121D8D34-14B0-4BD2-A391-7392875EB785}" dt="2023-04-09T23:39:35.575" v="175"/>
          <ac:inkMkLst>
            <pc:docMk/>
            <pc:sldMk cId="2454235297" sldId="456"/>
            <ac:inkMk id="48" creationId="{164E5DA3-548A-4CA1-8D92-0D6B4B8666A0}"/>
          </ac:inkMkLst>
        </pc:inkChg>
        <pc:inkChg chg="add del">
          <ac:chgData name="Tim Cook" userId="d1c7cfb340f2c7ab" providerId="LiveId" clId="{121D8D34-14B0-4BD2-A391-7392875EB785}" dt="2023-04-09T23:39:34.990" v="173"/>
          <ac:inkMkLst>
            <pc:docMk/>
            <pc:sldMk cId="2454235297" sldId="456"/>
            <ac:inkMk id="49" creationId="{F1401FC7-F430-8111-4EBF-3D26A87F3117}"/>
          </ac:inkMkLst>
        </pc:inkChg>
        <pc:inkChg chg="add del mod">
          <ac:chgData name="Tim Cook" userId="d1c7cfb340f2c7ab" providerId="LiveId" clId="{121D8D34-14B0-4BD2-A391-7392875EB785}" dt="2023-04-09T23:39:43.578" v="180"/>
          <ac:inkMkLst>
            <pc:docMk/>
            <pc:sldMk cId="2454235297" sldId="456"/>
            <ac:inkMk id="50" creationId="{D913A105-26B9-1B15-3EE8-88DB30D60D59}"/>
          </ac:inkMkLst>
        </pc:inkChg>
        <pc:inkChg chg="add del mod">
          <ac:chgData name="Tim Cook" userId="d1c7cfb340f2c7ab" providerId="LiveId" clId="{121D8D34-14B0-4BD2-A391-7392875EB785}" dt="2023-04-09T23:39:43.578" v="179"/>
          <ac:inkMkLst>
            <pc:docMk/>
            <pc:sldMk cId="2454235297" sldId="456"/>
            <ac:inkMk id="51" creationId="{033C687F-2E6B-613F-3B4F-C4105452520F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3" creationId="{C9EC1A99-BC4F-63F7-4092-22D299512B1C}"/>
          </ac:inkMkLst>
        </pc:inkChg>
        <pc:inkChg chg="add mod">
          <ac:chgData name="Tim Cook" userId="d1c7cfb340f2c7ab" providerId="LiveId" clId="{121D8D34-14B0-4BD2-A391-7392875EB785}" dt="2023-04-09T23:39:48.964" v="183"/>
          <ac:inkMkLst>
            <pc:docMk/>
            <pc:sldMk cId="2454235297" sldId="456"/>
            <ac:inkMk id="54" creationId="{20A77C74-3177-B637-A955-0E7D4C16190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6" creationId="{A7ED2EEB-1DA4-78DB-AFE0-C9E845FF26EF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7" creationId="{42B3B2A2-E118-7463-052D-1A0F4B49AC5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59" creationId="{F2D927C0-B10A-AE73-A7C8-0054FAE9D8B4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1" creationId="{A56A2B66-C6A4-28CB-978A-1FE378543C2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2" creationId="{896C3678-2323-488E-3BCA-702DB2A4ECB2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3" creationId="{3BAF6318-2AEC-6BC7-E4B9-43125F471606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5" creationId="{89BD01E0-7B20-1899-5B19-29450DE9DA38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6" creationId="{A63D186D-9051-2578-9678-AA7E46420DA0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7" creationId="{06CD363E-9E05-7522-9197-6120DF2C275C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68" creationId="{57E05DEA-598D-FCBF-8D41-84DCA67CA30C}"/>
          </ac:inkMkLst>
        </pc:inkChg>
        <pc:inkChg chg="add del">
          <ac:chgData name="Tim Cook" userId="d1c7cfb340f2c7ab" providerId="LiveId" clId="{121D8D34-14B0-4BD2-A391-7392875EB785}" dt="2023-04-09T23:40:07.628" v="199"/>
          <ac:inkMkLst>
            <pc:docMk/>
            <pc:sldMk cId="2454235297" sldId="456"/>
            <ac:inkMk id="70" creationId="{4083CCE3-A18B-05B0-93D6-7DC49E99B64E}"/>
          </ac:inkMkLst>
        </pc:inkChg>
        <pc:inkChg chg="add del">
          <ac:chgData name="Tim Cook" userId="d1c7cfb340f2c7ab" providerId="LiveId" clId="{121D8D34-14B0-4BD2-A391-7392875EB785}" dt="2023-04-09T23:40:10.810" v="201"/>
          <ac:inkMkLst>
            <pc:docMk/>
            <pc:sldMk cId="2454235297" sldId="456"/>
            <ac:inkMk id="71" creationId="{2CB03E78-B7F1-EF4F-CE87-1F238A5AD3BB}"/>
          </ac:inkMkLst>
        </pc:inkChg>
        <pc:inkChg chg="add del mod">
          <ac:chgData name="Tim Cook" userId="d1c7cfb340f2c7ab" providerId="LiveId" clId="{121D8D34-14B0-4BD2-A391-7392875EB785}" dt="2023-04-09T23:40:15.150" v="204"/>
          <ac:inkMkLst>
            <pc:docMk/>
            <pc:sldMk cId="2454235297" sldId="456"/>
            <ac:inkMk id="72" creationId="{D449D681-CA21-204B-B604-C1A68A68EE01}"/>
          </ac:inkMkLst>
        </pc:inkChg>
        <pc:inkChg chg="add mod">
          <ac:chgData name="Tim Cook" userId="d1c7cfb340f2c7ab" providerId="LiveId" clId="{121D8D34-14B0-4BD2-A391-7392875EB785}" dt="2023-04-09T23:40:18.467" v="206"/>
          <ac:inkMkLst>
            <pc:docMk/>
            <pc:sldMk cId="2454235297" sldId="456"/>
            <ac:inkMk id="74" creationId="{C1F2A443-1B02-AB58-0590-A082A690465E}"/>
          </ac:inkMkLst>
        </pc:inkChg>
        <pc:inkChg chg="add del mod">
          <ac:chgData name="Tim Cook" userId="d1c7cfb340f2c7ab" providerId="LiveId" clId="{121D8D34-14B0-4BD2-A391-7392875EB785}" dt="2023-04-09T23:40:32.491" v="211"/>
          <ac:inkMkLst>
            <pc:docMk/>
            <pc:sldMk cId="2454235297" sldId="456"/>
            <ac:inkMk id="76" creationId="{8E2CC73E-C539-A682-1FED-E723A6F4388A}"/>
          </ac:inkMkLst>
        </pc:inkChg>
        <pc:inkChg chg="add del mod">
          <ac:chgData name="Tim Cook" userId="d1c7cfb340f2c7ab" providerId="LiveId" clId="{121D8D34-14B0-4BD2-A391-7392875EB785}" dt="2023-04-09T23:40:32.491" v="210"/>
          <ac:inkMkLst>
            <pc:docMk/>
            <pc:sldMk cId="2454235297" sldId="456"/>
            <ac:inkMk id="77" creationId="{CDA8F903-3090-7411-5ECA-E7906D500C38}"/>
          </ac:inkMkLst>
        </pc:inkChg>
        <pc:inkChg chg="add">
          <ac:chgData name="Tim Cook" userId="d1c7cfb340f2c7ab" providerId="LiveId" clId="{121D8D34-14B0-4BD2-A391-7392875EB785}" dt="2023-04-09T23:40:36.411" v="212" actId="9405"/>
          <ac:inkMkLst>
            <pc:docMk/>
            <pc:sldMk cId="2454235297" sldId="456"/>
            <ac:inkMk id="79" creationId="{BFB75324-7A9F-1D72-1681-61EE86B86667}"/>
          </ac:inkMkLst>
        </pc:inkChg>
      </pc:sldChg>
      <pc:sldChg chg="addSp delSp modSp add mod">
        <pc:chgData name="Tim Cook" userId="d1c7cfb340f2c7ab" providerId="LiveId" clId="{121D8D34-14B0-4BD2-A391-7392875EB785}" dt="2023-04-09T23:43:32.182" v="356" actId="9405"/>
        <pc:sldMkLst>
          <pc:docMk/>
          <pc:sldMk cId="2591906903" sldId="457"/>
        </pc:sldMkLst>
        <pc:grpChg chg="del mod">
          <ac:chgData name="Tim Cook" userId="d1c7cfb340f2c7ab" providerId="LiveId" clId="{121D8D34-14B0-4BD2-A391-7392875EB785}" dt="2023-04-09T23:40:58.106" v="220"/>
          <ac:grpSpMkLst>
            <pc:docMk/>
            <pc:sldMk cId="2591906903" sldId="457"/>
            <ac:grpSpMk id="7" creationId="{E54DFE54-343B-1520-7A71-71D112D4A409}"/>
          </ac:grpSpMkLst>
        </pc:grpChg>
        <pc:grpChg chg="del mod">
          <ac:chgData name="Tim Cook" userId="d1c7cfb340f2c7ab" providerId="LiveId" clId="{121D8D34-14B0-4BD2-A391-7392875EB785}" dt="2023-04-09T23:40:59.977" v="222"/>
          <ac:grpSpMkLst>
            <pc:docMk/>
            <pc:sldMk cId="2591906903" sldId="457"/>
            <ac:grpSpMk id="9" creationId="{B9C112FE-B4F8-2911-7A62-EC1E6E2E7060}"/>
          </ac:grpSpMkLst>
        </pc:grpChg>
        <pc:grpChg chg="del mod">
          <ac:chgData name="Tim Cook" userId="d1c7cfb340f2c7ab" providerId="LiveId" clId="{121D8D34-14B0-4BD2-A391-7392875EB785}" dt="2023-04-09T23:41:03.173" v="228"/>
          <ac:grpSpMkLst>
            <pc:docMk/>
            <pc:sldMk cId="2591906903" sldId="457"/>
            <ac:grpSpMk id="11" creationId="{E3DBCD13-416A-EA7F-A617-F530CFBAFBB3}"/>
          </ac:grpSpMkLst>
        </pc:grpChg>
        <pc:grpChg chg="del mod">
          <ac:chgData name="Tim Cook" userId="d1c7cfb340f2c7ab" providerId="LiveId" clId="{121D8D34-14B0-4BD2-A391-7392875EB785}" dt="2023-04-09T23:41:04.607" v="237"/>
          <ac:grpSpMkLst>
            <pc:docMk/>
            <pc:sldMk cId="2591906903" sldId="457"/>
            <ac:grpSpMk id="17" creationId="{795525A7-2672-5CE3-BA74-775834C02583}"/>
          </ac:grpSpMkLst>
        </pc:grpChg>
        <pc:grpChg chg="mod">
          <ac:chgData name="Tim Cook" userId="d1c7cfb340f2c7ab" providerId="LiveId" clId="{121D8D34-14B0-4BD2-A391-7392875EB785}" dt="2023-04-09T23:41:14.571" v="254"/>
          <ac:grpSpMkLst>
            <pc:docMk/>
            <pc:sldMk cId="2591906903" sldId="457"/>
            <ac:grpSpMk id="29" creationId="{5827CA3D-8238-6721-26D1-B73C207E275A}"/>
          </ac:grpSpMkLst>
        </pc:grpChg>
        <pc:grpChg chg="del 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2" creationId="{03622967-D67F-B8C7-5E9C-49EEA2CD7792}"/>
          </ac:grpSpMkLst>
        </pc:grpChg>
        <pc:grpChg chg="mod">
          <ac:chgData name="Tim Cook" userId="d1c7cfb340f2c7ab" providerId="LiveId" clId="{121D8D34-14B0-4BD2-A391-7392875EB785}" dt="2023-04-09T23:42:06.432" v="263"/>
          <ac:grpSpMkLst>
            <pc:docMk/>
            <pc:sldMk cId="2591906903" sldId="457"/>
            <ac:grpSpMk id="37" creationId="{9454533D-E934-4F70-4352-1FEDCB793B4A}"/>
          </ac:grpSpMkLst>
        </pc:grpChg>
        <pc:grpChg chg="del mod">
          <ac:chgData name="Tim Cook" userId="d1c7cfb340f2c7ab" providerId="LiveId" clId="{121D8D34-14B0-4BD2-A391-7392875EB785}" dt="2023-04-09T23:42:13.608" v="267"/>
          <ac:grpSpMkLst>
            <pc:docMk/>
            <pc:sldMk cId="2591906903" sldId="457"/>
            <ac:grpSpMk id="40" creationId="{F9895943-E514-2B1A-9541-4725264E1CC9}"/>
          </ac:grpSpMkLst>
        </pc:grpChg>
        <pc:grpChg chg="del mod">
          <ac:chgData name="Tim Cook" userId="d1c7cfb340f2c7ab" providerId="LiveId" clId="{121D8D34-14B0-4BD2-A391-7392875EB785}" dt="2023-04-09T23:42:19.208" v="272"/>
          <ac:grpSpMkLst>
            <pc:docMk/>
            <pc:sldMk cId="2591906903" sldId="457"/>
            <ac:grpSpMk id="43" creationId="{111B117E-2ADB-3468-3626-7BDC18EEB6F2}"/>
          </ac:grpSpMkLst>
        </pc:grpChg>
        <pc:grpChg chg="mod">
          <ac:chgData name="Tim Cook" userId="d1c7cfb340f2c7ab" providerId="LiveId" clId="{121D8D34-14B0-4BD2-A391-7392875EB785}" dt="2023-04-09T23:42:21.740" v="276"/>
          <ac:grpSpMkLst>
            <pc:docMk/>
            <pc:sldMk cId="2591906903" sldId="457"/>
            <ac:grpSpMk id="46" creationId="{E9D5D169-D261-63F1-B689-87EB155FF326}"/>
          </ac:grpSpMkLst>
        </pc:grpChg>
        <pc:grpChg chg="del mod">
          <ac:chgData name="Tim Cook" userId="d1c7cfb340f2c7ab" providerId="LiveId" clId="{121D8D34-14B0-4BD2-A391-7392875EB785}" dt="2023-04-09T23:42:26.234" v="282"/>
          <ac:grpSpMkLst>
            <pc:docMk/>
            <pc:sldMk cId="2591906903" sldId="457"/>
            <ac:grpSpMk id="50" creationId="{B3E22B2A-5980-50EA-FA12-9EFAF0E313A0}"/>
          </ac:grpSpMkLst>
        </pc:grpChg>
        <pc:grpChg chg="del mod">
          <ac:chgData name="Tim Cook" userId="d1c7cfb340f2c7ab" providerId="LiveId" clId="{121D8D34-14B0-4BD2-A391-7392875EB785}" dt="2023-04-09T23:42:29.386" v="289"/>
          <ac:grpSpMkLst>
            <pc:docMk/>
            <pc:sldMk cId="2591906903" sldId="457"/>
            <ac:grpSpMk id="54" creationId="{E77C62C6-D2DF-7CFD-B5B6-C55AC03920D6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59" creationId="{BABAE320-13C5-C134-EB55-33CE5987DB79}"/>
          </ac:grpSpMkLst>
        </pc:grpChg>
        <pc:grpChg chg="del mod">
          <ac:chgData name="Tim Cook" userId="d1c7cfb340f2c7ab" providerId="LiveId" clId="{121D8D34-14B0-4BD2-A391-7392875EB785}" dt="2023-04-09T23:42:40.497" v="306"/>
          <ac:grpSpMkLst>
            <pc:docMk/>
            <pc:sldMk cId="2591906903" sldId="457"/>
            <ac:grpSpMk id="65" creationId="{E0F656D7-3D4E-B6B9-6226-720AEBA1C87F}"/>
          </ac:grpSpMkLst>
        </pc:grpChg>
        <pc:grpChg chg="del mod">
          <ac:chgData name="Tim Cook" userId="d1c7cfb340f2c7ab" providerId="LiveId" clId="{121D8D34-14B0-4BD2-A391-7392875EB785}" dt="2023-04-09T23:42:51.205" v="319"/>
          <ac:grpSpMkLst>
            <pc:docMk/>
            <pc:sldMk cId="2591906903" sldId="457"/>
            <ac:grpSpMk id="70" creationId="{68F47194-53C5-1DA8-74FA-EC808EFD0C25}"/>
          </ac:grpSpMkLst>
        </pc:grpChg>
        <pc:grpChg chg="del 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76" creationId="{9697D100-B36C-322E-7C2F-5F87967F5E9E}"/>
          </ac:grpSpMkLst>
        </pc:grpChg>
        <pc:grpChg chg="mod">
          <ac:chgData name="Tim Cook" userId="d1c7cfb340f2c7ab" providerId="LiveId" clId="{121D8D34-14B0-4BD2-A391-7392875EB785}" dt="2023-04-09T23:42:56.842" v="333"/>
          <ac:grpSpMkLst>
            <pc:docMk/>
            <pc:sldMk cId="2591906903" sldId="457"/>
            <ac:grpSpMk id="86" creationId="{04F75CEB-C66B-05B6-DA21-CA4A92D4D5B1}"/>
          </ac:grpSpMkLst>
        </pc:grpChg>
        <pc:grpChg chg="del mod">
          <ac:chgData name="Tim Cook" userId="d1c7cfb340f2c7ab" providerId="LiveId" clId="{121D8D34-14B0-4BD2-A391-7392875EB785}" dt="2023-04-09T23:43:04.348" v="344"/>
          <ac:grpSpMkLst>
            <pc:docMk/>
            <pc:sldMk cId="2591906903" sldId="457"/>
            <ac:grpSpMk id="87" creationId="{3D861E0B-C3A8-69E6-CF3D-D0D0B4062DE0}"/>
          </ac:grpSpMkLst>
        </pc:grpChg>
        <pc:grpChg chg="mod">
          <ac:chgData name="Tim Cook" userId="d1c7cfb340f2c7ab" providerId="LiveId" clId="{121D8D34-14B0-4BD2-A391-7392875EB785}" dt="2023-04-09T23:43:00.259" v="338"/>
          <ac:grpSpMkLst>
            <pc:docMk/>
            <pc:sldMk cId="2591906903" sldId="457"/>
            <ac:grpSpMk id="92" creationId="{C63D787E-656D-A8C4-DA8F-70763E0E87CF}"/>
          </ac:grpSpMkLst>
        </pc:grpChg>
        <pc:grpChg chg="del 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5" creationId="{1326FF8E-0D5F-FF86-D0D6-4EF5F50977AC}"/>
          </ac:grpSpMkLst>
        </pc:grpChg>
        <pc:grpChg chg="mod">
          <ac:chgData name="Tim Cook" userId="d1c7cfb340f2c7ab" providerId="LiveId" clId="{121D8D34-14B0-4BD2-A391-7392875EB785}" dt="2023-04-09T23:43:08.829" v="350"/>
          <ac:grpSpMkLst>
            <pc:docMk/>
            <pc:sldMk cId="2591906903" sldId="457"/>
            <ac:grpSpMk id="99" creationId="{D0507421-11E5-A4B3-66EF-DCC5C54F3130}"/>
          </ac:grpSpMkLst>
        </pc:grpChg>
        <pc:inkChg chg="add del">
          <ac:chgData name="Tim Cook" userId="d1c7cfb340f2c7ab" providerId="LiveId" clId="{121D8D34-14B0-4BD2-A391-7392875EB785}" dt="2023-04-09T23:40:51.423" v="214"/>
          <ac:inkMkLst>
            <pc:docMk/>
            <pc:sldMk cId="2591906903" sldId="457"/>
            <ac:inkMk id="3" creationId="{ED0DF3F2-C6FB-AA89-9F32-41E0289BAD4C}"/>
          </ac:inkMkLst>
        </pc:inkChg>
        <pc:inkChg chg="add del mod">
          <ac:chgData name="Tim Cook" userId="d1c7cfb340f2c7ab" providerId="LiveId" clId="{121D8D34-14B0-4BD2-A391-7392875EB785}" dt="2023-04-09T23:41:04.607" v="237"/>
          <ac:inkMkLst>
            <pc:docMk/>
            <pc:sldMk cId="2591906903" sldId="457"/>
            <ac:inkMk id="4" creationId="{4C1B9C2A-B424-1B0D-6353-6231D3DA68EC}"/>
          </ac:inkMkLst>
        </pc:inkChg>
        <pc:inkChg chg="add del mod">
          <ac:chgData name="Tim Cook" userId="d1c7cfb340f2c7ab" providerId="LiveId" clId="{121D8D34-14B0-4BD2-A391-7392875EB785}" dt="2023-04-09T23:41:04.607" v="236"/>
          <ac:inkMkLst>
            <pc:docMk/>
            <pc:sldMk cId="2591906903" sldId="457"/>
            <ac:inkMk id="5" creationId="{196CADA3-63CC-F66A-2D93-9A99686603EA}"/>
          </ac:inkMkLst>
        </pc:inkChg>
        <pc:inkChg chg="add del mod">
          <ac:chgData name="Tim Cook" userId="d1c7cfb340f2c7ab" providerId="LiveId" clId="{121D8D34-14B0-4BD2-A391-7392875EB785}" dt="2023-04-09T23:41:04.607" v="235"/>
          <ac:inkMkLst>
            <pc:docMk/>
            <pc:sldMk cId="2591906903" sldId="457"/>
            <ac:inkMk id="6" creationId="{1CB11C6D-6391-BEF7-B006-F901354F957A}"/>
          </ac:inkMkLst>
        </pc:inkChg>
        <pc:inkChg chg="add del mod">
          <ac:chgData name="Tim Cook" userId="d1c7cfb340f2c7ab" providerId="LiveId" clId="{121D8D34-14B0-4BD2-A391-7392875EB785}" dt="2023-04-09T23:41:04.599" v="231"/>
          <ac:inkMkLst>
            <pc:docMk/>
            <pc:sldMk cId="2591906903" sldId="457"/>
            <ac:inkMk id="8" creationId="{E901C7BC-9B31-F60A-8ABD-21F35FF7ABE9}"/>
          </ac:inkMkLst>
        </pc:inkChg>
        <pc:inkChg chg="add del mod">
          <ac:chgData name="Tim Cook" userId="d1c7cfb340f2c7ab" providerId="LiveId" clId="{121D8D34-14B0-4BD2-A391-7392875EB785}" dt="2023-04-09T23:41:04.599" v="230"/>
          <ac:inkMkLst>
            <pc:docMk/>
            <pc:sldMk cId="2591906903" sldId="457"/>
            <ac:inkMk id="10" creationId="{05FF94E2-C057-60D6-B916-BDF45B445725}"/>
          </ac:inkMkLst>
        </pc:inkChg>
        <pc:inkChg chg="add del mod">
          <ac:chgData name="Tim Cook" userId="d1c7cfb340f2c7ab" providerId="LiveId" clId="{121D8D34-14B0-4BD2-A391-7392875EB785}" dt="2023-04-09T23:41:04.607" v="238"/>
          <ac:inkMkLst>
            <pc:docMk/>
            <pc:sldMk cId="2591906903" sldId="457"/>
            <ac:inkMk id="12" creationId="{1D832601-F1F3-CD26-CC56-735D0D67E8F2}"/>
          </ac:inkMkLst>
        </pc:inkChg>
        <pc:inkChg chg="add del mod">
          <ac:chgData name="Tim Cook" userId="d1c7cfb340f2c7ab" providerId="LiveId" clId="{121D8D34-14B0-4BD2-A391-7392875EB785}" dt="2023-04-09T23:41:04.607" v="232"/>
          <ac:inkMkLst>
            <pc:docMk/>
            <pc:sldMk cId="2591906903" sldId="457"/>
            <ac:inkMk id="13" creationId="{39DB9844-C863-3020-EDBB-826D1DE7B0E6}"/>
          </ac:inkMkLst>
        </pc:inkChg>
        <pc:inkChg chg="add del mod">
          <ac:chgData name="Tim Cook" userId="d1c7cfb340f2c7ab" providerId="LiveId" clId="{121D8D34-14B0-4BD2-A391-7392875EB785}" dt="2023-04-09T23:41:04.607" v="234"/>
          <ac:inkMkLst>
            <pc:docMk/>
            <pc:sldMk cId="2591906903" sldId="457"/>
            <ac:inkMk id="14" creationId="{6BA3B196-C6DC-9D28-A970-19C99105C554}"/>
          </ac:inkMkLst>
        </pc:inkChg>
        <pc:inkChg chg="add del mod">
          <ac:chgData name="Tim Cook" userId="d1c7cfb340f2c7ab" providerId="LiveId" clId="{121D8D34-14B0-4BD2-A391-7392875EB785}" dt="2023-04-09T23:41:04.607" v="233"/>
          <ac:inkMkLst>
            <pc:docMk/>
            <pc:sldMk cId="2591906903" sldId="457"/>
            <ac:inkMk id="15" creationId="{A76734BD-09E3-4A13-C164-AFC1980108F7}"/>
          </ac:inkMkLst>
        </pc:inkChg>
        <pc:inkChg chg="add del mod">
          <ac:chgData name="Tim Cook" userId="d1c7cfb340f2c7ab" providerId="LiveId" clId="{121D8D34-14B0-4BD2-A391-7392875EB785}" dt="2023-04-09T23:41:04.599" v="229"/>
          <ac:inkMkLst>
            <pc:docMk/>
            <pc:sldMk cId="2591906903" sldId="457"/>
            <ac:inkMk id="16" creationId="{95BF22C9-0B3F-9CC5-059B-B436EBC0C93F}"/>
          </ac:inkMkLst>
        </pc:inkChg>
        <pc:inkChg chg="add">
          <ac:chgData name="Tim Cook" userId="d1c7cfb340f2c7ab" providerId="LiveId" clId="{121D8D34-14B0-4BD2-A391-7392875EB785}" dt="2023-04-09T23:41:06.779" v="239" actId="9405"/>
          <ac:inkMkLst>
            <pc:docMk/>
            <pc:sldMk cId="2591906903" sldId="457"/>
            <ac:inkMk id="18" creationId="{0DDCD52F-7414-3941-7D0D-FF54D84700FA}"/>
          </ac:inkMkLst>
        </pc:inkChg>
        <pc:inkChg chg="add del">
          <ac:chgData name="Tim Cook" userId="d1c7cfb340f2c7ab" providerId="LiveId" clId="{121D8D34-14B0-4BD2-A391-7392875EB785}" dt="2023-04-09T23:41:09.260" v="247"/>
          <ac:inkMkLst>
            <pc:docMk/>
            <pc:sldMk cId="2591906903" sldId="457"/>
            <ac:inkMk id="19" creationId="{3F75B0C9-0C8F-8771-838C-92A415FBEDC7}"/>
          </ac:inkMkLst>
        </pc:inkChg>
        <pc:inkChg chg="add del">
          <ac:chgData name="Tim Cook" userId="d1c7cfb340f2c7ab" providerId="LiveId" clId="{121D8D34-14B0-4BD2-A391-7392875EB785}" dt="2023-04-09T23:41:09.260" v="245"/>
          <ac:inkMkLst>
            <pc:docMk/>
            <pc:sldMk cId="2591906903" sldId="457"/>
            <ac:inkMk id="20" creationId="{5D14F4BA-9C2B-5D1B-16E7-BCBCF0E47E0D}"/>
          </ac:inkMkLst>
        </pc:inkChg>
        <pc:inkChg chg="add del">
          <ac:chgData name="Tim Cook" userId="d1c7cfb340f2c7ab" providerId="LiveId" clId="{121D8D34-14B0-4BD2-A391-7392875EB785}" dt="2023-04-09T23:41:09.260" v="246"/>
          <ac:inkMkLst>
            <pc:docMk/>
            <pc:sldMk cId="2591906903" sldId="457"/>
            <ac:inkMk id="21" creationId="{5EDFDD4B-CACB-BFE0-3C6D-C84B2D49F66A}"/>
          </ac:inkMkLst>
        </pc:inkChg>
        <pc:inkChg chg="add del">
          <ac:chgData name="Tim Cook" userId="d1c7cfb340f2c7ab" providerId="LiveId" clId="{121D8D34-14B0-4BD2-A391-7392875EB785}" dt="2023-04-09T23:41:09.260" v="244"/>
          <ac:inkMkLst>
            <pc:docMk/>
            <pc:sldMk cId="2591906903" sldId="457"/>
            <ac:inkMk id="22" creationId="{333FB1E0-D6E3-A8E2-5405-14B9CBDB0E01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3" creationId="{465F5EDE-C37A-6986-2F5F-A7AD9887605E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4" creationId="{866E3754-7247-3724-460C-E18785A26C2A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5" creationId="{2043DCED-75DC-CE27-C41D-6B4B21D9B02B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6" creationId="{93067FD9-CB2F-2282-F74A-5AC6BFC95623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7" creationId="{CC941582-39AC-292C-E835-73C592BBFDE0}"/>
          </ac:inkMkLst>
        </pc:inkChg>
        <pc:inkChg chg="add mod">
          <ac:chgData name="Tim Cook" userId="d1c7cfb340f2c7ab" providerId="LiveId" clId="{121D8D34-14B0-4BD2-A391-7392875EB785}" dt="2023-04-09T23:41:14.571" v="254"/>
          <ac:inkMkLst>
            <pc:docMk/>
            <pc:sldMk cId="2591906903" sldId="457"/>
            <ac:inkMk id="28" creationId="{28E0560B-EA5C-986E-E64D-F2BA8AC61C57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0" creationId="{24900AE8-19F5-91E1-3500-5DD17953CE81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1" creationId="{535FB2DD-7D88-DFEB-EA7A-EFBB0AAACB98}"/>
          </ac:inkMkLst>
        </pc:inkChg>
        <pc:inkChg chg="add del">
          <ac:chgData name="Tim Cook" userId="d1c7cfb340f2c7ab" providerId="LiveId" clId="{121D8D34-14B0-4BD2-A391-7392875EB785}" dt="2023-04-09T23:41:20.578" v="259"/>
          <ac:inkMkLst>
            <pc:docMk/>
            <pc:sldMk cId="2591906903" sldId="457"/>
            <ac:inkMk id="33" creationId="{B23E4A68-BEC7-F05A-4538-CAA309D54E96}"/>
          </ac:inkMkLst>
        </pc:inkChg>
        <pc:inkChg chg="add">
          <ac:chgData name="Tim Cook" userId="d1c7cfb340f2c7ab" providerId="LiveId" clId="{121D8D34-14B0-4BD2-A391-7392875EB785}" dt="2023-04-09T23:41:22.982" v="260" actId="9405"/>
          <ac:inkMkLst>
            <pc:docMk/>
            <pc:sldMk cId="2591906903" sldId="457"/>
            <ac:inkMk id="34" creationId="{9DD1C37A-DD3F-FC53-DCA8-553BA107D932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5" creationId="{41584E7C-286F-669F-54C9-751B9D85FE10}"/>
          </ac:inkMkLst>
        </pc:inkChg>
        <pc:inkChg chg="add mod">
          <ac:chgData name="Tim Cook" userId="d1c7cfb340f2c7ab" providerId="LiveId" clId="{121D8D34-14B0-4BD2-A391-7392875EB785}" dt="2023-04-09T23:42:06.432" v="263"/>
          <ac:inkMkLst>
            <pc:docMk/>
            <pc:sldMk cId="2591906903" sldId="457"/>
            <ac:inkMk id="36" creationId="{CE379ADC-C3FC-2444-0BE9-0FB84BE6CD0C}"/>
          </ac:inkMkLst>
        </pc:inkChg>
        <pc:inkChg chg="add del mod">
          <ac:chgData name="Tim Cook" userId="d1c7cfb340f2c7ab" providerId="LiveId" clId="{121D8D34-14B0-4BD2-A391-7392875EB785}" dt="2023-04-09T23:42:13.608" v="267"/>
          <ac:inkMkLst>
            <pc:docMk/>
            <pc:sldMk cId="2591906903" sldId="457"/>
            <ac:inkMk id="38" creationId="{3043493D-0613-0246-9563-D4EDA0F4AC64}"/>
          </ac:inkMkLst>
        </pc:inkChg>
        <pc:inkChg chg="add del mod">
          <ac:chgData name="Tim Cook" userId="d1c7cfb340f2c7ab" providerId="LiveId" clId="{121D8D34-14B0-4BD2-A391-7392875EB785}" dt="2023-04-09T23:42:13.608" v="268"/>
          <ac:inkMkLst>
            <pc:docMk/>
            <pc:sldMk cId="2591906903" sldId="457"/>
            <ac:inkMk id="39" creationId="{75CF2E9C-838E-D02D-2425-2C7720CED258}"/>
          </ac:inkMkLst>
        </pc:inkChg>
        <pc:inkChg chg="add del mod">
          <ac:chgData name="Tim Cook" userId="d1c7cfb340f2c7ab" providerId="LiveId" clId="{121D8D34-14B0-4BD2-A391-7392875EB785}" dt="2023-04-09T23:42:19.208" v="272"/>
          <ac:inkMkLst>
            <pc:docMk/>
            <pc:sldMk cId="2591906903" sldId="457"/>
            <ac:inkMk id="41" creationId="{D2D2558B-6EA9-6F77-1437-BA6384A142F2}"/>
          </ac:inkMkLst>
        </pc:inkChg>
        <pc:inkChg chg="add del mod">
          <ac:chgData name="Tim Cook" userId="d1c7cfb340f2c7ab" providerId="LiveId" clId="{121D8D34-14B0-4BD2-A391-7392875EB785}" dt="2023-04-09T23:42:19.208" v="273"/>
          <ac:inkMkLst>
            <pc:docMk/>
            <pc:sldMk cId="2591906903" sldId="457"/>
            <ac:inkMk id="42" creationId="{C1F95D78-9995-F9D0-1343-69F64906D90F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4" creationId="{C8F0A543-B9E7-DC2F-D9CE-8C0B19EF78A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45" creationId="{77EDDA36-A10A-0798-F653-DE88968520AA}"/>
          </ac:inkMkLst>
        </pc:inkChg>
        <pc:inkChg chg="add del mod">
          <ac:chgData name="Tim Cook" userId="d1c7cfb340f2c7ab" providerId="LiveId" clId="{121D8D34-14B0-4BD2-A391-7392875EB785}" dt="2023-04-09T23:42:26.234" v="283"/>
          <ac:inkMkLst>
            <pc:docMk/>
            <pc:sldMk cId="2591906903" sldId="457"/>
            <ac:inkMk id="47" creationId="{A7BCD3EC-0C6B-0BBB-BA34-D8743CE5D79D}"/>
          </ac:inkMkLst>
        </pc:inkChg>
        <pc:inkChg chg="add del mod">
          <ac:chgData name="Tim Cook" userId="d1c7cfb340f2c7ab" providerId="LiveId" clId="{121D8D34-14B0-4BD2-A391-7392875EB785}" dt="2023-04-09T23:42:26.234" v="282"/>
          <ac:inkMkLst>
            <pc:docMk/>
            <pc:sldMk cId="2591906903" sldId="457"/>
            <ac:inkMk id="48" creationId="{BA7FAB24-5686-2456-85FE-B74400F27095}"/>
          </ac:inkMkLst>
        </pc:inkChg>
        <pc:inkChg chg="add del mod">
          <ac:chgData name="Tim Cook" userId="d1c7cfb340f2c7ab" providerId="LiveId" clId="{121D8D34-14B0-4BD2-A391-7392875EB785}" dt="2023-04-09T23:42:26.234" v="281"/>
          <ac:inkMkLst>
            <pc:docMk/>
            <pc:sldMk cId="2591906903" sldId="457"/>
            <ac:inkMk id="49" creationId="{2DDEA6FF-C98B-7AA8-CAFA-AC4BA500AD3A}"/>
          </ac:inkMkLst>
        </pc:inkChg>
        <pc:inkChg chg="add del mod">
          <ac:chgData name="Tim Cook" userId="d1c7cfb340f2c7ab" providerId="LiveId" clId="{121D8D34-14B0-4BD2-A391-7392875EB785}" dt="2023-04-09T23:42:29.386" v="289"/>
          <ac:inkMkLst>
            <pc:docMk/>
            <pc:sldMk cId="2591906903" sldId="457"/>
            <ac:inkMk id="51" creationId="{8B87F1D3-56D8-940A-5B8C-12D11AB98F1E}"/>
          </ac:inkMkLst>
        </pc:inkChg>
        <pc:inkChg chg="add del">
          <ac:chgData name="Tim Cook" userId="d1c7cfb340f2c7ab" providerId="LiveId" clId="{121D8D34-14B0-4BD2-A391-7392875EB785}" dt="2023-04-09T23:42:29.175" v="287"/>
          <ac:inkMkLst>
            <pc:docMk/>
            <pc:sldMk cId="2591906903" sldId="457"/>
            <ac:inkMk id="52" creationId="{509C4CD7-FBA9-D9AF-16FF-4E9B54858E5F}"/>
          </ac:inkMkLst>
        </pc:inkChg>
        <pc:inkChg chg="add del mod">
          <ac:chgData name="Tim Cook" userId="d1c7cfb340f2c7ab" providerId="LiveId" clId="{121D8D34-14B0-4BD2-A391-7392875EB785}" dt="2023-04-09T23:42:31.579" v="290"/>
          <ac:inkMkLst>
            <pc:docMk/>
            <pc:sldMk cId="2591906903" sldId="457"/>
            <ac:inkMk id="53" creationId="{2784D022-F233-21E6-B5A2-739B0DFDEAE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5" creationId="{46F2B5F7-0256-D348-6016-CD643C5CDDF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6" creationId="{D14506E5-5CA8-1456-652B-DCBD338AAAC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7" creationId="{577CA53F-5F40-535A-2B76-A6082EB061C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58" creationId="{0BC82646-C192-1048-BA57-46F03CDE94DA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0" creationId="{222B38DA-9FA9-9831-E9D0-B9CF5E64699B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1" creationId="{DC821FB9-7BA7-12A2-F3BD-8F4A330B03F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2" creationId="{6BCB7A59-4263-685D-E225-1453580A82E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63" creationId="{0E67DD8A-A63B-C6DC-C43A-83DC0D4BA622}"/>
          </ac:inkMkLst>
        </pc:inkChg>
        <pc:inkChg chg="add del mod">
          <ac:chgData name="Tim Cook" userId="d1c7cfb340f2c7ab" providerId="LiveId" clId="{121D8D34-14B0-4BD2-A391-7392875EB785}" dt="2023-04-09T23:42:46.165" v="312"/>
          <ac:inkMkLst>
            <pc:docMk/>
            <pc:sldMk cId="2591906903" sldId="457"/>
            <ac:inkMk id="64" creationId="{D33FDCC6-143C-6A4C-857B-FEFA0EE76E14}"/>
          </ac:inkMkLst>
        </pc:inkChg>
        <pc:inkChg chg="add del mod">
          <ac:chgData name="Tim Cook" userId="d1c7cfb340f2c7ab" providerId="LiveId" clId="{121D8D34-14B0-4BD2-A391-7392875EB785}" dt="2023-04-09T23:42:46.165" v="314"/>
          <ac:inkMkLst>
            <pc:docMk/>
            <pc:sldMk cId="2591906903" sldId="457"/>
            <ac:inkMk id="66" creationId="{B5747DD1-41D1-B54B-2B9C-440B46221F3D}"/>
          </ac:inkMkLst>
        </pc:inkChg>
        <pc:inkChg chg="add del mod">
          <ac:chgData name="Tim Cook" userId="d1c7cfb340f2c7ab" providerId="LiveId" clId="{121D8D34-14B0-4BD2-A391-7392875EB785}" dt="2023-04-09T23:42:46.165" v="311"/>
          <ac:inkMkLst>
            <pc:docMk/>
            <pc:sldMk cId="2591906903" sldId="457"/>
            <ac:inkMk id="67" creationId="{7913935D-4D36-8DC1-F255-5C60798761DB}"/>
          </ac:inkMkLst>
        </pc:inkChg>
        <pc:inkChg chg="add del mod">
          <ac:chgData name="Tim Cook" userId="d1c7cfb340f2c7ab" providerId="LiveId" clId="{121D8D34-14B0-4BD2-A391-7392875EB785}" dt="2023-04-09T23:42:46.165" v="310"/>
          <ac:inkMkLst>
            <pc:docMk/>
            <pc:sldMk cId="2591906903" sldId="457"/>
            <ac:inkMk id="68" creationId="{CB8E000E-748E-3873-7632-D562903BC6C9}"/>
          </ac:inkMkLst>
        </pc:inkChg>
        <pc:inkChg chg="add del">
          <ac:chgData name="Tim Cook" userId="d1c7cfb340f2c7ab" providerId="LiveId" clId="{121D8D34-14B0-4BD2-A391-7392875EB785}" dt="2023-04-09T23:42:46.165" v="315"/>
          <ac:inkMkLst>
            <pc:docMk/>
            <pc:sldMk cId="2591906903" sldId="457"/>
            <ac:inkMk id="69" creationId="{9D5D75EE-DAD0-5104-6B18-EF9B2B165819}"/>
          </ac:inkMkLst>
        </pc:inkChg>
        <pc:inkChg chg="add del">
          <ac:chgData name="Tim Cook" userId="d1c7cfb340f2c7ab" providerId="LiveId" clId="{121D8D34-14B0-4BD2-A391-7392875EB785}" dt="2023-04-09T23:42:46.165" v="309"/>
          <ac:inkMkLst>
            <pc:docMk/>
            <pc:sldMk cId="2591906903" sldId="457"/>
            <ac:inkMk id="71" creationId="{2DF24660-6FDA-407A-4A53-A85C30969E56}"/>
          </ac:inkMkLst>
        </pc:inkChg>
        <pc:inkChg chg="add del">
          <ac:chgData name="Tim Cook" userId="d1c7cfb340f2c7ab" providerId="LiveId" clId="{121D8D34-14B0-4BD2-A391-7392875EB785}" dt="2023-04-09T23:42:46.165" v="313"/>
          <ac:inkMkLst>
            <pc:docMk/>
            <pc:sldMk cId="2591906903" sldId="457"/>
            <ac:inkMk id="72" creationId="{7B4CEBDA-734F-BC10-D35B-2EED6CD8FCC2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3" creationId="{4D6140F1-B353-34CD-AEDF-C089F8B8A73D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4" creationId="{F6EB1390-68C4-0773-A81A-E42805830F86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75" creationId="{9F6631E9-4CDD-280A-9A2C-B4E9147ADAEC}"/>
          </ac:inkMkLst>
        </pc:inkChg>
        <pc:inkChg chg="add del mod">
          <ac:chgData name="Tim Cook" userId="d1c7cfb340f2c7ab" providerId="LiveId" clId="{121D8D34-14B0-4BD2-A391-7392875EB785}" dt="2023-04-09T23:43:01.289" v="340"/>
          <ac:inkMkLst>
            <pc:docMk/>
            <pc:sldMk cId="2591906903" sldId="457"/>
            <ac:inkMk id="77" creationId="{F17D1EB7-7E3E-6D42-1A0F-3CB72551A1DF}"/>
          </ac:inkMkLst>
        </pc:inkChg>
        <pc:inkChg chg="add del mod">
          <ac:chgData name="Tim Cook" userId="d1c7cfb340f2c7ab" providerId="LiveId" clId="{121D8D34-14B0-4BD2-A391-7392875EB785}" dt="2023-04-09T23:43:00.554" v="339"/>
          <ac:inkMkLst>
            <pc:docMk/>
            <pc:sldMk cId="2591906903" sldId="457"/>
            <ac:inkMk id="78" creationId="{6C8A7570-ED75-761F-E4C9-29B7DA093F72}"/>
          </ac:inkMkLst>
        </pc:inkChg>
        <pc:inkChg chg="add del mod">
          <ac:chgData name="Tim Cook" userId="d1c7cfb340f2c7ab" providerId="LiveId" clId="{121D8D34-14B0-4BD2-A391-7392875EB785}" dt="2023-04-09T23:43:01.289" v="341"/>
          <ac:inkMkLst>
            <pc:docMk/>
            <pc:sldMk cId="2591906903" sldId="457"/>
            <ac:inkMk id="79" creationId="{31A2D89A-E99F-A468-A7F9-F62553446288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0" creationId="{330B6E9E-91BD-9832-960D-53BE8531F779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1" creationId="{A43DBEA5-0E85-C030-51B6-484848CE0157}"/>
          </ac:inkMkLst>
        </pc:inkChg>
        <pc:inkChg chg="add del">
          <ac:chgData name="Tim Cook" userId="d1c7cfb340f2c7ab" providerId="LiveId" clId="{121D8D34-14B0-4BD2-A391-7392875EB785}" dt="2023-04-09T23:42:55.915" v="330"/>
          <ac:inkMkLst>
            <pc:docMk/>
            <pc:sldMk cId="2591906903" sldId="457"/>
            <ac:inkMk id="82" creationId="{99321E15-B833-53E1-9373-4161773FD58E}"/>
          </ac:inkMkLst>
        </pc:inkChg>
        <pc:inkChg chg="add del">
          <ac:chgData name="Tim Cook" userId="d1c7cfb340f2c7ab" providerId="LiveId" clId="{121D8D34-14B0-4BD2-A391-7392875EB785}" dt="2023-04-09T23:42:56.607" v="331"/>
          <ac:inkMkLst>
            <pc:docMk/>
            <pc:sldMk cId="2591906903" sldId="457"/>
            <ac:inkMk id="83" creationId="{18A75A0A-F9FE-8BA9-1C6F-588A77875993}"/>
          </ac:inkMkLst>
        </pc:inkChg>
        <pc:inkChg chg="add del">
          <ac:chgData name="Tim Cook" userId="d1c7cfb340f2c7ab" providerId="LiveId" clId="{121D8D34-14B0-4BD2-A391-7392875EB785}" dt="2023-04-09T23:42:55.915" v="329"/>
          <ac:inkMkLst>
            <pc:docMk/>
            <pc:sldMk cId="2591906903" sldId="457"/>
            <ac:inkMk id="84" creationId="{71F2B5CF-B977-8EBB-B5A5-293880A55C98}"/>
          </ac:inkMkLst>
        </pc:inkChg>
        <pc:inkChg chg="add del">
          <ac:chgData name="Tim Cook" userId="d1c7cfb340f2c7ab" providerId="LiveId" clId="{121D8D34-14B0-4BD2-A391-7392875EB785}" dt="2023-04-09T23:42:56.607" v="332"/>
          <ac:inkMkLst>
            <pc:docMk/>
            <pc:sldMk cId="2591906903" sldId="457"/>
            <ac:inkMk id="85" creationId="{4175A940-788F-2C93-9B0E-780EDF383C5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8" creationId="{137FCAC3-72B9-C4FA-0AB2-190FC5332707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89" creationId="{2DEC9687-498D-FA03-8C6D-471069B54623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0" creationId="{54B19549-6E28-E338-AA7C-7EA9CF26312E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1" creationId="{A91CC825-A5EA-95EC-7B42-49C0CBBDA401}"/>
          </ac:inkMkLst>
        </pc:inkChg>
        <pc:inkChg chg="add del mod">
          <ac:chgData name="Tim Cook" userId="d1c7cfb340f2c7ab" providerId="LiveId" clId="{121D8D34-14B0-4BD2-A391-7392875EB785}" dt="2023-04-09T23:43:04.729" v="345"/>
          <ac:inkMkLst>
            <pc:docMk/>
            <pc:sldMk cId="2591906903" sldId="457"/>
            <ac:inkMk id="93" creationId="{6FFFC7BE-4986-00CD-D001-231681F9D4DF}"/>
          </ac:inkMkLst>
        </pc:inkChg>
        <pc:inkChg chg="add del mod">
          <ac:chgData name="Tim Cook" userId="d1c7cfb340f2c7ab" providerId="LiveId" clId="{121D8D34-14B0-4BD2-A391-7392875EB785}" dt="2023-04-09T23:43:04.729" v="346"/>
          <ac:inkMkLst>
            <pc:docMk/>
            <pc:sldMk cId="2591906903" sldId="457"/>
            <ac:inkMk id="94" creationId="{0B15183B-8FF9-DB03-8208-1D4B8858D12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6" creationId="{3945F556-AA29-495D-F967-B3139829D025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7" creationId="{5068207F-51E9-0515-947E-9A10257DEB7C}"/>
          </ac:inkMkLst>
        </pc:inkChg>
        <pc:inkChg chg="add mod">
          <ac:chgData name="Tim Cook" userId="d1c7cfb340f2c7ab" providerId="LiveId" clId="{121D8D34-14B0-4BD2-A391-7392875EB785}" dt="2023-04-09T23:43:19.734" v="351" actId="1076"/>
          <ac:inkMkLst>
            <pc:docMk/>
            <pc:sldMk cId="2591906903" sldId="457"/>
            <ac:inkMk id="98" creationId="{3932DDA1-3D5D-1CEC-3B75-F2D646E82F10}"/>
          </ac:inkMkLst>
        </pc:inkChg>
        <pc:inkChg chg="add del">
          <ac:chgData name="Tim Cook" userId="d1c7cfb340f2c7ab" providerId="LiveId" clId="{121D8D34-14B0-4BD2-A391-7392875EB785}" dt="2023-04-09T23:43:24.937" v="353"/>
          <ac:inkMkLst>
            <pc:docMk/>
            <pc:sldMk cId="2591906903" sldId="457"/>
            <ac:inkMk id="100" creationId="{F2001591-932B-E75A-8DC8-00AABB340F15}"/>
          </ac:inkMkLst>
        </pc:inkChg>
        <pc:inkChg chg="add del">
          <ac:chgData name="Tim Cook" userId="d1c7cfb340f2c7ab" providerId="LiveId" clId="{121D8D34-14B0-4BD2-A391-7392875EB785}" dt="2023-04-09T23:43:29.576" v="355"/>
          <ac:inkMkLst>
            <pc:docMk/>
            <pc:sldMk cId="2591906903" sldId="457"/>
            <ac:inkMk id="101" creationId="{54015487-F437-6994-E2E3-4770B38C67F0}"/>
          </ac:inkMkLst>
        </pc:inkChg>
        <pc:inkChg chg="add">
          <ac:chgData name="Tim Cook" userId="d1c7cfb340f2c7ab" providerId="LiveId" clId="{121D8D34-14B0-4BD2-A391-7392875EB785}" dt="2023-04-09T23:43:32.182" v="356" actId="9405"/>
          <ac:inkMkLst>
            <pc:docMk/>
            <pc:sldMk cId="2591906903" sldId="457"/>
            <ac:inkMk id="102" creationId="{A2A3A068-937F-7B6C-D48C-C13BCEC769BB}"/>
          </ac:inkMkLst>
        </pc:inkChg>
      </pc:sldChg>
      <pc:sldChg chg="addSp delSp modSp add mod">
        <pc:chgData name="Tim Cook" userId="d1c7cfb340f2c7ab" providerId="LiveId" clId="{121D8D34-14B0-4BD2-A391-7392875EB785}" dt="2023-04-10T00:02:56.452" v="807" actId="9405"/>
        <pc:sldMkLst>
          <pc:docMk/>
          <pc:sldMk cId="2838924306" sldId="458"/>
        </pc:sldMkLst>
        <pc:grpChg chg="del mod">
          <ac:chgData name="Tim Cook" userId="d1c7cfb340f2c7ab" providerId="LiveId" clId="{121D8D34-14B0-4BD2-A391-7392875EB785}" dt="2023-04-09T23:44:47.002" v="367"/>
          <ac:grpSpMkLst>
            <pc:docMk/>
            <pc:sldMk cId="2838924306" sldId="458"/>
            <ac:grpSpMk id="9" creationId="{F24321EA-8464-EB05-BE82-7C456D1519CE}"/>
          </ac:grpSpMkLst>
        </pc:grpChg>
        <pc:grpChg chg="del mod">
          <ac:chgData name="Tim Cook" userId="d1c7cfb340f2c7ab" providerId="LiveId" clId="{121D8D34-14B0-4BD2-A391-7392875EB785}" dt="2023-04-09T23:44:59.523" v="379"/>
          <ac:grpSpMkLst>
            <pc:docMk/>
            <pc:sldMk cId="2838924306" sldId="458"/>
            <ac:grpSpMk id="15" creationId="{23C8D433-94EB-0110-9FC3-A8005D0973D6}"/>
          </ac:grpSpMkLst>
        </pc:grpChg>
        <pc:grpChg chg="del mod">
          <ac:chgData name="Tim Cook" userId="d1c7cfb340f2c7ab" providerId="LiveId" clId="{121D8D34-14B0-4BD2-A391-7392875EB785}" dt="2023-04-09T23:45:25.671" v="393"/>
          <ac:grpSpMkLst>
            <pc:docMk/>
            <pc:sldMk cId="2838924306" sldId="458"/>
            <ac:grpSpMk id="24" creationId="{9588A5F5-373B-A19C-A1E8-D95AFFAE0EFD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26" creationId="{F99BCDB0-7BAA-E850-F7D7-7AE2E678BA77}"/>
          </ac:grpSpMkLst>
        </pc:grpChg>
        <pc:grpChg chg="del mod">
          <ac:chgData name="Tim Cook" userId="d1c7cfb340f2c7ab" providerId="LiveId" clId="{121D8D34-14B0-4BD2-A391-7392875EB785}" dt="2023-04-09T23:45:55.181" v="411"/>
          <ac:grpSpMkLst>
            <pc:docMk/>
            <pc:sldMk cId="2838924306" sldId="458"/>
            <ac:grpSpMk id="39" creationId="{F9B6676E-650F-8A59-7B4A-7E84B629B2A4}"/>
          </ac:grpSpMkLst>
        </pc:grpChg>
        <pc:grpChg chg="del mod">
          <ac:chgData name="Tim Cook" userId="d1c7cfb340f2c7ab" providerId="LiveId" clId="{121D8D34-14B0-4BD2-A391-7392875EB785}" dt="2023-04-09T23:46:01.218" v="422"/>
          <ac:grpSpMkLst>
            <pc:docMk/>
            <pc:sldMk cId="2838924306" sldId="458"/>
            <ac:grpSpMk id="44" creationId="{18F3274C-FAB3-EC59-EDD8-099B8D515D45}"/>
          </ac:grpSpMkLst>
        </pc:grpChg>
        <pc:grpChg chg="del mod">
          <ac:chgData name="Tim Cook" userId="d1c7cfb340f2c7ab" providerId="LiveId" clId="{121D8D34-14B0-4BD2-A391-7392875EB785}" dt="2023-04-09T23:46:09.840" v="435"/>
          <ac:grpSpMkLst>
            <pc:docMk/>
            <pc:sldMk cId="2838924306" sldId="458"/>
            <ac:grpSpMk id="51" creationId="{82F89C91-A9EA-36D9-8BC5-9B5B97290EC9}"/>
          </ac:grpSpMkLst>
        </pc:grpChg>
        <pc:grpChg chg="del mod">
          <ac:chgData name="Tim Cook" userId="d1c7cfb340f2c7ab" providerId="LiveId" clId="{121D8D34-14B0-4BD2-A391-7392875EB785}" dt="2023-04-09T23:46:05.821" v="431"/>
          <ac:grpSpMkLst>
            <pc:docMk/>
            <pc:sldMk cId="2838924306" sldId="458"/>
            <ac:grpSpMk id="56" creationId="{37C67CC6-AD91-E590-6734-2D89FB26B2AE}"/>
          </ac:grpSpMkLst>
        </pc:grpChg>
        <pc:grpChg chg="del mod">
          <ac:chgData name="Tim Cook" userId="d1c7cfb340f2c7ab" providerId="LiveId" clId="{121D8D34-14B0-4BD2-A391-7392875EB785}" dt="2023-04-09T23:46:16.784" v="443"/>
          <ac:grpSpMkLst>
            <pc:docMk/>
            <pc:sldMk cId="2838924306" sldId="458"/>
            <ac:grpSpMk id="59" creationId="{3452F9D8-4105-948B-6B22-AD11E340C15B}"/>
          </ac:grpSpMkLst>
        </pc:grpChg>
        <pc:grpChg chg="del mod">
          <ac:chgData name="Tim Cook" userId="d1c7cfb340f2c7ab" providerId="LiveId" clId="{121D8D34-14B0-4BD2-A391-7392875EB785}" dt="2023-04-09T23:46:26.186" v="447"/>
          <ac:grpSpMkLst>
            <pc:docMk/>
            <pc:sldMk cId="2838924306" sldId="458"/>
            <ac:grpSpMk id="66" creationId="{0531BF81-34FD-D4B0-6860-15410AA11A9F}"/>
          </ac:grpSpMkLst>
        </pc:grpChg>
        <pc:grpChg chg="del mod">
          <ac:chgData name="Tim Cook" userId="d1c7cfb340f2c7ab" providerId="LiveId" clId="{121D8D34-14B0-4BD2-A391-7392875EB785}" dt="2023-04-09T23:46:33.292" v="454"/>
          <ac:grpSpMkLst>
            <pc:docMk/>
            <pc:sldMk cId="2838924306" sldId="458"/>
            <ac:grpSpMk id="70" creationId="{091BD5B1-BC15-0A7C-99B5-6346AFFB1632}"/>
          </ac:grpSpMkLst>
        </pc:grpChg>
        <pc:grpChg chg="del mod">
          <ac:chgData name="Tim Cook" userId="d1c7cfb340f2c7ab" providerId="LiveId" clId="{121D8D34-14B0-4BD2-A391-7392875EB785}" dt="2023-04-09T23:46:42.225" v="464"/>
          <ac:grpSpMkLst>
            <pc:docMk/>
            <pc:sldMk cId="2838924306" sldId="458"/>
            <ac:grpSpMk id="74" creationId="{6CB3DF3B-ACCE-3E9B-66D0-A551B3723079}"/>
          </ac:grpSpMkLst>
        </pc:grpChg>
        <pc:grpChg chg="del mod">
          <ac:chgData name="Tim Cook" userId="d1c7cfb340f2c7ab" providerId="LiveId" clId="{121D8D34-14B0-4BD2-A391-7392875EB785}" dt="2023-04-09T23:46:44.965" v="468"/>
          <ac:grpSpMkLst>
            <pc:docMk/>
            <pc:sldMk cId="2838924306" sldId="458"/>
            <ac:grpSpMk id="80" creationId="{2347D331-D2FA-30BC-A429-E253BC0E122C}"/>
          </ac:grpSpMkLst>
        </pc:grpChg>
        <pc:grpChg chg="mod">
          <ac:chgData name="Tim Cook" userId="d1c7cfb340f2c7ab" providerId="LiveId" clId="{121D8D34-14B0-4BD2-A391-7392875EB785}" dt="2023-04-09T23:46:45.501" v="473"/>
          <ac:grpSpMkLst>
            <pc:docMk/>
            <pc:sldMk cId="2838924306" sldId="458"/>
            <ac:grpSpMk id="84" creationId="{EC9D203F-0284-E946-EB50-CE1A4692DE2B}"/>
          </ac:grpSpMkLst>
        </pc:grpChg>
        <pc:grpChg chg="mod">
          <ac:chgData name="Tim Cook" userId="d1c7cfb340f2c7ab" providerId="LiveId" clId="{121D8D34-14B0-4BD2-A391-7392875EB785}" dt="2023-04-09T23:46:50.591" v="480"/>
          <ac:grpSpMkLst>
            <pc:docMk/>
            <pc:sldMk cId="2838924306" sldId="458"/>
            <ac:grpSpMk id="91" creationId="{DC66EB2B-222E-FC3F-FBB0-06542A103E89}"/>
          </ac:grpSpMkLst>
        </pc:grpChg>
        <pc:grpChg chg="mod">
          <ac:chgData name="Tim Cook" userId="d1c7cfb340f2c7ab" providerId="LiveId" clId="{121D8D34-14B0-4BD2-A391-7392875EB785}" dt="2023-04-09T23:46:56.317" v="488"/>
          <ac:grpSpMkLst>
            <pc:docMk/>
            <pc:sldMk cId="2838924306" sldId="458"/>
            <ac:grpSpMk id="99" creationId="{F599DA2F-1A26-2B4A-9B54-D22734FFC7CB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7" creationId="{40232275-DFF3-7CB0-AC54-7C9282B48E40}"/>
          </ac:grpSpMkLst>
        </pc:grpChg>
        <pc:grpChg chg="mod">
          <ac:chgData name="Tim Cook" userId="d1c7cfb340f2c7ab" providerId="LiveId" clId="{121D8D34-14B0-4BD2-A391-7392875EB785}" dt="2023-04-09T23:47:00.259" v="496"/>
          <ac:grpSpMkLst>
            <pc:docMk/>
            <pc:sldMk cId="2838924306" sldId="458"/>
            <ac:grpSpMk id="108" creationId="{8B45E3B8-1D58-9638-62B9-42AF9011653A}"/>
          </ac:grpSpMkLst>
        </pc:grpChg>
        <pc:inkChg chg="add">
          <ac:chgData name="Tim Cook" userId="d1c7cfb340f2c7ab" providerId="LiveId" clId="{121D8D34-14B0-4BD2-A391-7392875EB785}" dt="2023-04-10T00:02:52.435" v="797" actId="9405"/>
          <ac:inkMkLst>
            <pc:docMk/>
            <pc:sldMk cId="2838924306" sldId="458"/>
            <ac:inkMk id="3" creationId="{14D709E3-1A75-8CC9-89B9-EAAEE816917D}"/>
          </ac:inkMkLst>
        </pc:inkChg>
        <pc:inkChg chg="add del">
          <ac:chgData name="Tim Cook" userId="d1c7cfb340f2c7ab" providerId="LiveId" clId="{121D8D34-14B0-4BD2-A391-7392875EB785}" dt="2023-04-09T23:44:16.944" v="358"/>
          <ac:inkMkLst>
            <pc:docMk/>
            <pc:sldMk cId="2838924306" sldId="458"/>
            <ac:inkMk id="3" creationId="{B4664C9E-81B5-5981-37CD-665166E21E55}"/>
          </ac:inkMkLst>
        </pc:inkChg>
        <pc:inkChg chg="add">
          <ac:chgData name="Tim Cook" userId="d1c7cfb340f2c7ab" providerId="LiveId" clId="{121D8D34-14B0-4BD2-A391-7392875EB785}" dt="2023-04-10T00:02:52.758" v="798" actId="9405"/>
          <ac:inkMkLst>
            <pc:docMk/>
            <pc:sldMk cId="2838924306" sldId="458"/>
            <ac:inkMk id="4" creationId="{D7D0C0DE-B4F7-525F-AEA3-A42E89427894}"/>
          </ac:inkMkLst>
        </pc:inkChg>
        <pc:inkChg chg="add del">
          <ac:chgData name="Tim Cook" userId="d1c7cfb340f2c7ab" providerId="LiveId" clId="{121D8D34-14B0-4BD2-A391-7392875EB785}" dt="2023-04-09T23:44:19.541" v="360"/>
          <ac:inkMkLst>
            <pc:docMk/>
            <pc:sldMk cId="2838924306" sldId="458"/>
            <ac:inkMk id="4" creationId="{DCFDA367-DCBB-3DD3-0754-4D31B1FEBF91}"/>
          </ac:inkMkLst>
        </pc:inkChg>
        <pc:inkChg chg="add del">
          <ac:chgData name="Tim Cook" userId="d1c7cfb340f2c7ab" providerId="LiveId" clId="{121D8D34-14B0-4BD2-A391-7392875EB785}" dt="2023-04-09T23:44:59.523" v="380"/>
          <ac:inkMkLst>
            <pc:docMk/>
            <pc:sldMk cId="2838924306" sldId="458"/>
            <ac:inkMk id="5" creationId="{65BAB66D-8FF4-41CC-EC0F-134A70029F38}"/>
          </ac:inkMkLst>
        </pc:inkChg>
        <pc:inkChg chg="add">
          <ac:chgData name="Tim Cook" userId="d1c7cfb340f2c7ab" providerId="LiveId" clId="{121D8D34-14B0-4BD2-A391-7392875EB785}" dt="2023-04-10T00:02:53.165" v="799" actId="9405"/>
          <ac:inkMkLst>
            <pc:docMk/>
            <pc:sldMk cId="2838924306" sldId="458"/>
            <ac:inkMk id="5" creationId="{D5F89F89-EFE2-363A-79B4-480641273F8D}"/>
          </ac:inkMkLst>
        </pc:inkChg>
        <pc:inkChg chg="add">
          <ac:chgData name="Tim Cook" userId="d1c7cfb340f2c7ab" providerId="LiveId" clId="{121D8D34-14B0-4BD2-A391-7392875EB785}" dt="2023-04-10T00:02:53.539" v="800" actId="9405"/>
          <ac:inkMkLst>
            <pc:docMk/>
            <pc:sldMk cId="2838924306" sldId="458"/>
            <ac:inkMk id="6" creationId="{38E30BCA-5C09-42EE-A00C-C742D1C2D8CE}"/>
          </ac:inkMkLst>
        </pc:inkChg>
        <pc:inkChg chg="add del mod">
          <ac:chgData name="Tim Cook" userId="d1c7cfb340f2c7ab" providerId="LiveId" clId="{121D8D34-14B0-4BD2-A391-7392875EB785}" dt="2023-04-09T23:44:59.523" v="378"/>
          <ac:inkMkLst>
            <pc:docMk/>
            <pc:sldMk cId="2838924306" sldId="458"/>
            <ac:inkMk id="6" creationId="{6CAE0ABB-DB30-1FF1-2946-1343A2862F4A}"/>
          </ac:inkMkLst>
        </pc:inkChg>
        <pc:inkChg chg="add del mod">
          <ac:chgData name="Tim Cook" userId="d1c7cfb340f2c7ab" providerId="LiveId" clId="{121D8D34-14B0-4BD2-A391-7392875EB785}" dt="2023-04-09T23:44:47.002" v="366"/>
          <ac:inkMkLst>
            <pc:docMk/>
            <pc:sldMk cId="2838924306" sldId="458"/>
            <ac:inkMk id="7" creationId="{1DAD018A-20FF-72AB-DC2A-2669418AC6F5}"/>
          </ac:inkMkLst>
        </pc:inkChg>
        <pc:inkChg chg="add">
          <ac:chgData name="Tim Cook" userId="d1c7cfb340f2c7ab" providerId="LiveId" clId="{121D8D34-14B0-4BD2-A391-7392875EB785}" dt="2023-04-10T00:02:53.951" v="801" actId="9405"/>
          <ac:inkMkLst>
            <pc:docMk/>
            <pc:sldMk cId="2838924306" sldId="458"/>
            <ac:inkMk id="7" creationId="{2D914A3D-6A5A-5594-9377-1D8DD54E73F4}"/>
          </ac:inkMkLst>
        </pc:inkChg>
        <pc:inkChg chg="add">
          <ac:chgData name="Tim Cook" userId="d1c7cfb340f2c7ab" providerId="LiveId" clId="{121D8D34-14B0-4BD2-A391-7392875EB785}" dt="2023-04-10T00:02:54.295" v="802" actId="9405"/>
          <ac:inkMkLst>
            <pc:docMk/>
            <pc:sldMk cId="2838924306" sldId="458"/>
            <ac:inkMk id="8" creationId="{0B3AD9FD-4A45-6E8C-9985-3507BB48AD11}"/>
          </ac:inkMkLst>
        </pc:inkChg>
        <pc:inkChg chg="add del mod">
          <ac:chgData name="Tim Cook" userId="d1c7cfb340f2c7ab" providerId="LiveId" clId="{121D8D34-14B0-4BD2-A391-7392875EB785}" dt="2023-04-09T23:44:47.002" v="367"/>
          <ac:inkMkLst>
            <pc:docMk/>
            <pc:sldMk cId="2838924306" sldId="458"/>
            <ac:inkMk id="8" creationId="{911DA9AD-739A-43E8-0C6A-FEAC85B35667}"/>
          </ac:inkMkLst>
        </pc:inkChg>
        <pc:inkChg chg="add">
          <ac:chgData name="Tim Cook" userId="d1c7cfb340f2c7ab" providerId="LiveId" clId="{121D8D34-14B0-4BD2-A391-7392875EB785}" dt="2023-04-10T00:02:54.634" v="803" actId="9405"/>
          <ac:inkMkLst>
            <pc:docMk/>
            <pc:sldMk cId="2838924306" sldId="458"/>
            <ac:inkMk id="9" creationId="{20672436-8506-AD35-1FE7-EF728826D51D}"/>
          </ac:inkMkLst>
        </pc:inkChg>
        <pc:inkChg chg="add del mod">
          <ac:chgData name="Tim Cook" userId="d1c7cfb340f2c7ab" providerId="LiveId" clId="{121D8D34-14B0-4BD2-A391-7392875EB785}" dt="2023-04-09T23:45:00.221" v="382"/>
          <ac:inkMkLst>
            <pc:docMk/>
            <pc:sldMk cId="2838924306" sldId="458"/>
            <ac:inkMk id="10" creationId="{A9A5F22B-3524-0E5C-4A5F-5B9122120F93}"/>
          </ac:inkMkLst>
        </pc:inkChg>
        <pc:inkChg chg="add">
          <ac:chgData name="Tim Cook" userId="d1c7cfb340f2c7ab" providerId="LiveId" clId="{121D8D34-14B0-4BD2-A391-7392875EB785}" dt="2023-04-10T00:02:54.979" v="804" actId="9405"/>
          <ac:inkMkLst>
            <pc:docMk/>
            <pc:sldMk cId="2838924306" sldId="458"/>
            <ac:inkMk id="10" creationId="{AE08BEEB-C8AE-74D5-E67B-5A8322C4B003}"/>
          </ac:inkMkLst>
        </pc:inkChg>
        <pc:inkChg chg="add">
          <ac:chgData name="Tim Cook" userId="d1c7cfb340f2c7ab" providerId="LiveId" clId="{121D8D34-14B0-4BD2-A391-7392875EB785}" dt="2023-04-10T00:02:55.340" v="805" actId="9405"/>
          <ac:inkMkLst>
            <pc:docMk/>
            <pc:sldMk cId="2838924306" sldId="458"/>
            <ac:inkMk id="11" creationId="{1AD1D582-863D-ACB5-EF09-F4DA10EF2236}"/>
          </ac:inkMkLst>
        </pc:inkChg>
        <pc:inkChg chg="add del mod">
          <ac:chgData name="Tim Cook" userId="d1c7cfb340f2c7ab" providerId="LiveId" clId="{121D8D34-14B0-4BD2-A391-7392875EB785}" dt="2023-04-09T23:44:54.539" v="375"/>
          <ac:inkMkLst>
            <pc:docMk/>
            <pc:sldMk cId="2838924306" sldId="458"/>
            <ac:inkMk id="11" creationId="{5D92EE54-2F0A-6258-E4CE-62CCDB787A4D}"/>
          </ac:inkMkLst>
        </pc:inkChg>
        <pc:inkChg chg="add">
          <ac:chgData name="Tim Cook" userId="d1c7cfb340f2c7ab" providerId="LiveId" clId="{121D8D34-14B0-4BD2-A391-7392875EB785}" dt="2023-04-10T00:02:56.076" v="806" actId="9405"/>
          <ac:inkMkLst>
            <pc:docMk/>
            <pc:sldMk cId="2838924306" sldId="458"/>
            <ac:inkMk id="12" creationId="{0079EC3B-BCD8-5921-C530-0A9ADDA931EF}"/>
          </ac:inkMkLst>
        </pc:inkChg>
        <pc:inkChg chg="add del mod">
          <ac:chgData name="Tim Cook" userId="d1c7cfb340f2c7ab" providerId="LiveId" clId="{121D8D34-14B0-4BD2-A391-7392875EB785}" dt="2023-04-09T23:44:59.523" v="379"/>
          <ac:inkMkLst>
            <pc:docMk/>
            <pc:sldMk cId="2838924306" sldId="458"/>
            <ac:inkMk id="12" creationId="{B7C560E1-1FC7-88CF-D22F-191D80D114F0}"/>
          </ac:inkMkLst>
        </pc:inkChg>
        <pc:inkChg chg="add del mod">
          <ac:chgData name="Tim Cook" userId="d1c7cfb340f2c7ab" providerId="LiveId" clId="{121D8D34-14B0-4BD2-A391-7392875EB785}" dt="2023-04-09T23:44:54.852" v="376"/>
          <ac:inkMkLst>
            <pc:docMk/>
            <pc:sldMk cId="2838924306" sldId="458"/>
            <ac:inkMk id="13" creationId="{735404E3-BE16-D1E3-D888-9D2468E7D14A}"/>
          </ac:inkMkLst>
        </pc:inkChg>
        <pc:inkChg chg="add">
          <ac:chgData name="Tim Cook" userId="d1c7cfb340f2c7ab" providerId="LiveId" clId="{121D8D34-14B0-4BD2-A391-7392875EB785}" dt="2023-04-10T00:02:56.452" v="807" actId="9405"/>
          <ac:inkMkLst>
            <pc:docMk/>
            <pc:sldMk cId="2838924306" sldId="458"/>
            <ac:inkMk id="13" creationId="{A4EC6153-3B0C-3C68-739F-EA256B16B704}"/>
          </ac:inkMkLst>
        </pc:inkChg>
        <pc:inkChg chg="add del mod">
          <ac:chgData name="Tim Cook" userId="d1c7cfb340f2c7ab" providerId="LiveId" clId="{121D8D34-14B0-4BD2-A391-7392875EB785}" dt="2023-04-09T23:44:53.080" v="374"/>
          <ac:inkMkLst>
            <pc:docMk/>
            <pc:sldMk cId="2838924306" sldId="458"/>
            <ac:inkMk id="14" creationId="{192CCE5F-725E-12B9-E783-56281FE568DF}"/>
          </ac:inkMkLst>
        </pc:inkChg>
        <pc:inkChg chg="add del">
          <ac:chgData name="Tim Cook" userId="d1c7cfb340f2c7ab" providerId="LiveId" clId="{121D8D34-14B0-4BD2-A391-7392875EB785}" dt="2023-04-09T23:45:00.221" v="381"/>
          <ac:inkMkLst>
            <pc:docMk/>
            <pc:sldMk cId="2838924306" sldId="458"/>
            <ac:inkMk id="16" creationId="{2F9D2497-3CE3-771F-C697-A3E8CCD10055}"/>
          </ac:inkMkLst>
        </pc:inkChg>
        <pc:inkChg chg="add del">
          <ac:chgData name="Tim Cook" userId="d1c7cfb340f2c7ab" providerId="LiveId" clId="{121D8D34-14B0-4BD2-A391-7392875EB785}" dt="2023-04-09T23:45:04.596" v="384"/>
          <ac:inkMkLst>
            <pc:docMk/>
            <pc:sldMk cId="2838924306" sldId="458"/>
            <ac:inkMk id="17" creationId="{D45E5E9D-53EA-57B6-A182-A5CCEF2EF8B9}"/>
          </ac:inkMkLst>
        </pc:inkChg>
        <pc:inkChg chg="add">
          <ac:chgData name="Tim Cook" userId="d1c7cfb340f2c7ab" providerId="LiveId" clId="{121D8D34-14B0-4BD2-A391-7392875EB785}" dt="2023-04-09T23:45:15.495" v="385" actId="9405"/>
          <ac:inkMkLst>
            <pc:docMk/>
            <pc:sldMk cId="2838924306" sldId="458"/>
            <ac:inkMk id="18" creationId="{E297FFE1-C41F-86AE-4456-DB37EC3A3E3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19" creationId="{C8028B39-003A-D21C-1256-E08E67273E2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0" creationId="{D9080FAE-D12A-6646-29B2-6C5A49094F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1" creationId="{3F596D55-8FA9-6849-A5B7-39C54699392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2" creationId="{BE842DF8-F9C6-7EBA-5CD9-B903A325E3F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3" creationId="{BF340317-172B-88E4-E5E2-2CF62AC19290}"/>
          </ac:inkMkLst>
        </pc:inkChg>
        <pc:inkChg chg="add mod">
          <ac:chgData name="Tim Cook" userId="d1c7cfb340f2c7ab" providerId="LiveId" clId="{121D8D34-14B0-4BD2-A391-7392875EB785}" dt="2023-04-09T23:46:26.186" v="447"/>
          <ac:inkMkLst>
            <pc:docMk/>
            <pc:sldMk cId="2838924306" sldId="458"/>
            <ac:inkMk id="25" creationId="{95048F7A-926E-3A6C-3668-891544725F1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7" creationId="{7E70535B-3D18-E362-87CD-98B742B3289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8" creationId="{63AAADB9-C350-EAB6-0B1C-64B52025D39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29" creationId="{8ABD1D20-3A7A-9106-737E-98515A84787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0" creationId="{F898E459-D4F1-322A-8284-01EFC052D42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1" creationId="{3B0F3FB1-8762-5D01-C6E4-57B14D29111C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2" creationId="{3BCFE591-B2F1-DD55-4364-81EBC5853D2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3" creationId="{E96D477F-A1BD-BA75-9F79-8D86667847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4" creationId="{EE1FAB01-3E4F-421E-98E3-AE8E552D8BA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5" creationId="{F712D5AC-2692-0DE9-B92E-EC7BE83D9D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6" creationId="{2347EE47-738F-AEB2-3BD2-3D53DA9B36D0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7" creationId="{266DCF51-A150-D3FF-22EA-04C50BCAD38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38" creationId="{3A1BF708-46A5-2C11-8BF0-0E127B2B4950}"/>
          </ac:inkMkLst>
        </pc:inkChg>
        <pc:inkChg chg="add del mod">
          <ac:chgData name="Tim Cook" userId="d1c7cfb340f2c7ab" providerId="LiveId" clId="{121D8D34-14B0-4BD2-A391-7392875EB785}" dt="2023-04-09T23:45:55.581" v="412"/>
          <ac:inkMkLst>
            <pc:docMk/>
            <pc:sldMk cId="2838924306" sldId="458"/>
            <ac:inkMk id="40" creationId="{83C8E8B6-FAA4-91E5-3361-80683CE261AF}"/>
          </ac:inkMkLst>
        </pc:inkChg>
        <pc:inkChg chg="add del mod">
          <ac:chgData name="Tim Cook" userId="d1c7cfb340f2c7ab" providerId="LiveId" clId="{121D8D34-14B0-4BD2-A391-7392875EB785}" dt="2023-04-09T23:45:55.751" v="414"/>
          <ac:inkMkLst>
            <pc:docMk/>
            <pc:sldMk cId="2838924306" sldId="458"/>
            <ac:inkMk id="41" creationId="{FACA6339-5C6B-F3B9-0C79-5D6DE3BF0DB1}"/>
          </ac:inkMkLst>
        </pc:inkChg>
        <pc:inkChg chg="add del mod">
          <ac:chgData name="Tim Cook" userId="d1c7cfb340f2c7ab" providerId="LiveId" clId="{121D8D34-14B0-4BD2-A391-7392875EB785}" dt="2023-04-09T23:45:55.751" v="413"/>
          <ac:inkMkLst>
            <pc:docMk/>
            <pc:sldMk cId="2838924306" sldId="458"/>
            <ac:inkMk id="42" creationId="{269AE7DB-C1E1-50BE-9BD0-F35677E90893}"/>
          </ac:inkMkLst>
        </pc:inkChg>
        <pc:inkChg chg="add del mod">
          <ac:chgData name="Tim Cook" userId="d1c7cfb340f2c7ab" providerId="LiveId" clId="{121D8D34-14B0-4BD2-A391-7392875EB785}" dt="2023-04-09T23:45:56.843" v="415"/>
          <ac:inkMkLst>
            <pc:docMk/>
            <pc:sldMk cId="2838924306" sldId="458"/>
            <ac:inkMk id="43" creationId="{2BE90882-A876-A777-FE56-100CC6CA5F6D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5" creationId="{DBAC489F-2322-9C46-506E-9764228A03B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6" creationId="{7BBBF6E7-DA62-8D9A-B40B-86BC0638AFE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7" creationId="{BEB54053-1FB1-3FCA-0884-1BA94F4A587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8" creationId="{74B6A725-1B71-9DF7-8B12-99A5A9F5117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49" creationId="{315B9019-458F-CCF7-0601-9038DF5BA7A2}"/>
          </ac:inkMkLst>
        </pc:inkChg>
        <pc:inkChg chg="add del mod">
          <ac:chgData name="Tim Cook" userId="d1c7cfb340f2c7ab" providerId="LiveId" clId="{121D8D34-14B0-4BD2-A391-7392875EB785}" dt="2023-04-09T23:46:05.821" v="428"/>
          <ac:inkMkLst>
            <pc:docMk/>
            <pc:sldMk cId="2838924306" sldId="458"/>
            <ac:inkMk id="50" creationId="{F897BEF6-1EFD-7646-D53B-1D8B0941A428}"/>
          </ac:inkMkLst>
        </pc:inkChg>
        <pc:inkChg chg="add del mod">
          <ac:chgData name="Tim Cook" userId="d1c7cfb340f2c7ab" providerId="LiveId" clId="{121D8D34-14B0-4BD2-A391-7392875EB785}" dt="2023-04-09T23:46:05.821" v="430"/>
          <ac:inkMkLst>
            <pc:docMk/>
            <pc:sldMk cId="2838924306" sldId="458"/>
            <ac:inkMk id="52" creationId="{40F18342-CD19-3F42-824D-2EF35C561C25}"/>
          </ac:inkMkLst>
        </pc:inkChg>
        <pc:inkChg chg="add del mod">
          <ac:chgData name="Tim Cook" userId="d1c7cfb340f2c7ab" providerId="LiveId" clId="{121D8D34-14B0-4BD2-A391-7392875EB785}" dt="2023-04-09T23:46:05.821" v="429"/>
          <ac:inkMkLst>
            <pc:docMk/>
            <pc:sldMk cId="2838924306" sldId="458"/>
            <ac:inkMk id="53" creationId="{71DDDBBA-9432-A207-B6B8-B59F2AE8975A}"/>
          </ac:inkMkLst>
        </pc:inkChg>
        <pc:inkChg chg="add del mod">
          <ac:chgData name="Tim Cook" userId="d1c7cfb340f2c7ab" providerId="LiveId" clId="{121D8D34-14B0-4BD2-A391-7392875EB785}" dt="2023-04-09T23:46:05.821" v="432"/>
          <ac:inkMkLst>
            <pc:docMk/>
            <pc:sldMk cId="2838924306" sldId="458"/>
            <ac:inkMk id="54" creationId="{8B3D4C80-7AD4-DC2B-36D3-941266BD2CC5}"/>
          </ac:inkMkLst>
        </pc:inkChg>
        <pc:inkChg chg="add del mod">
          <ac:chgData name="Tim Cook" userId="d1c7cfb340f2c7ab" providerId="LiveId" clId="{121D8D34-14B0-4BD2-A391-7392875EB785}" dt="2023-04-09T23:46:05.821" v="431"/>
          <ac:inkMkLst>
            <pc:docMk/>
            <pc:sldMk cId="2838924306" sldId="458"/>
            <ac:inkMk id="55" creationId="{77C2C22E-C594-D931-3A20-1C35EC4E9A13}"/>
          </ac:inkMkLst>
        </pc:inkChg>
        <pc:inkChg chg="add mod">
          <ac:chgData name="Tim Cook" userId="d1c7cfb340f2c7ab" providerId="LiveId" clId="{121D8D34-14B0-4BD2-A391-7392875EB785}" dt="2023-04-09T23:46:16.784" v="443"/>
          <ac:inkMkLst>
            <pc:docMk/>
            <pc:sldMk cId="2838924306" sldId="458"/>
            <ac:inkMk id="57" creationId="{84DCC436-F04D-B016-2580-4711846286C9}"/>
          </ac:inkMkLst>
        </pc:inkChg>
        <pc:inkChg chg="add del mod">
          <ac:chgData name="Tim Cook" userId="d1c7cfb340f2c7ab" providerId="LiveId" clId="{121D8D34-14B0-4BD2-A391-7392875EB785}" dt="2023-04-09T23:46:10.702" v="436"/>
          <ac:inkMkLst>
            <pc:docMk/>
            <pc:sldMk cId="2838924306" sldId="458"/>
            <ac:inkMk id="58" creationId="{9F8F725C-70F6-DFA3-85E7-9B83D7978735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0" creationId="{EE716E5B-7EDC-69FA-4CDF-CF6EDFA4E852}"/>
          </ac:inkMkLst>
        </pc:inkChg>
        <pc:inkChg chg="add del mod">
          <ac:chgData name="Tim Cook" userId="d1c7cfb340f2c7ab" providerId="LiveId" clId="{121D8D34-14B0-4BD2-A391-7392875EB785}" dt="2023-04-09T23:46:45.501" v="471"/>
          <ac:inkMkLst>
            <pc:docMk/>
            <pc:sldMk cId="2838924306" sldId="458"/>
            <ac:inkMk id="61" creationId="{ADBCC02D-326E-B46B-FC70-6F0A7441894F}"/>
          </ac:inkMkLst>
        </pc:inkChg>
        <pc:inkChg chg="add del mod">
          <ac:chgData name="Tim Cook" userId="d1c7cfb340f2c7ab" providerId="LiveId" clId="{121D8D34-14B0-4BD2-A391-7392875EB785}" dt="2023-04-09T23:46:45.501" v="472"/>
          <ac:inkMkLst>
            <pc:docMk/>
            <pc:sldMk cId="2838924306" sldId="458"/>
            <ac:inkMk id="62" creationId="{9C8B6D3B-7BF3-38B7-2F7D-3E57EDC54EEC}"/>
          </ac:inkMkLst>
        </pc:inkChg>
        <pc:inkChg chg="add del mod">
          <ac:chgData name="Tim Cook" userId="d1c7cfb340f2c7ab" providerId="LiveId" clId="{121D8D34-14B0-4BD2-A391-7392875EB785}" dt="2023-04-09T23:46:45.306" v="470"/>
          <ac:inkMkLst>
            <pc:docMk/>
            <pc:sldMk cId="2838924306" sldId="458"/>
            <ac:inkMk id="63" creationId="{9B12B7FB-59DE-5A15-98CB-A24EE8A788C2}"/>
          </ac:inkMkLst>
        </pc:inkChg>
        <pc:inkChg chg="add del mod">
          <ac:chgData name="Tim Cook" userId="d1c7cfb340f2c7ab" providerId="LiveId" clId="{121D8D34-14B0-4BD2-A391-7392875EB785}" dt="2023-04-09T23:46:45.306" v="469"/>
          <ac:inkMkLst>
            <pc:docMk/>
            <pc:sldMk cId="2838924306" sldId="458"/>
            <ac:inkMk id="64" creationId="{6F23E638-69E5-3C8F-4CCC-326745A8BE07}"/>
          </ac:inkMkLst>
        </pc:inkChg>
        <pc:inkChg chg="add del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65" creationId="{861EDB3D-BB92-AE90-5AF7-9ED42E37B278}"/>
          </ac:inkMkLst>
        </pc:inkChg>
        <pc:inkChg chg="add mod">
          <ac:chgData name="Tim Cook" userId="d1c7cfb340f2c7ab" providerId="LiveId" clId="{121D8D34-14B0-4BD2-A391-7392875EB785}" dt="2023-04-09T23:46:33.292" v="454"/>
          <ac:inkMkLst>
            <pc:docMk/>
            <pc:sldMk cId="2838924306" sldId="458"/>
            <ac:inkMk id="67" creationId="{C9A4DD6F-CBF2-5611-F7A1-6516E5EF3FEA}"/>
          </ac:inkMkLst>
        </pc:inkChg>
        <pc:inkChg chg="add del mod">
          <ac:chgData name="Tim Cook" userId="d1c7cfb340f2c7ab" providerId="LiveId" clId="{121D8D34-14B0-4BD2-A391-7392875EB785}" dt="2023-04-09T23:46:30.279" v="449"/>
          <ac:inkMkLst>
            <pc:docMk/>
            <pc:sldMk cId="2838924306" sldId="458"/>
            <ac:inkMk id="68" creationId="{C483F28D-AA18-36C9-7E02-1A9E83B9EBBF}"/>
          </ac:inkMkLst>
        </pc:inkChg>
        <pc:inkChg chg="add del mod">
          <ac:chgData name="Tim Cook" userId="d1c7cfb340f2c7ab" providerId="LiveId" clId="{121D8D34-14B0-4BD2-A391-7392875EB785}" dt="2023-04-09T23:46:30.279" v="450"/>
          <ac:inkMkLst>
            <pc:docMk/>
            <pc:sldMk cId="2838924306" sldId="458"/>
            <ac:inkMk id="69" creationId="{5217DCAE-D67D-74EC-77BF-987183F3A08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1" creationId="{4C777612-CE7E-3459-E572-C2B855832154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2" creationId="{99FE4719-8D97-CB3A-9901-69F0BF2EF996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3" creationId="{0125ACBB-4DAD-2EFF-BE68-A3A01388BC40}"/>
          </ac:inkMkLst>
        </pc:inkChg>
        <pc:inkChg chg="add del">
          <ac:chgData name="Tim Cook" userId="d1c7cfb340f2c7ab" providerId="LiveId" clId="{121D8D34-14B0-4BD2-A391-7392875EB785}" dt="2023-04-09T23:46:38.710" v="460"/>
          <ac:inkMkLst>
            <pc:docMk/>
            <pc:sldMk cId="2838924306" sldId="458"/>
            <ac:inkMk id="75" creationId="{D3A84318-5354-6552-BF6F-4DBC76C1626F}"/>
          </ac:inkMkLst>
        </pc:inkChg>
        <pc:inkChg chg="add del">
          <ac:chgData name="Tim Cook" userId="d1c7cfb340f2c7ab" providerId="LiveId" clId="{121D8D34-14B0-4BD2-A391-7392875EB785}" dt="2023-04-09T23:46:38.710" v="462"/>
          <ac:inkMkLst>
            <pc:docMk/>
            <pc:sldMk cId="2838924306" sldId="458"/>
            <ac:inkMk id="76" creationId="{CE269124-CDF4-6834-1122-4F1610A9574D}"/>
          </ac:inkMkLst>
        </pc:inkChg>
        <pc:inkChg chg="add del">
          <ac:chgData name="Tim Cook" userId="d1c7cfb340f2c7ab" providerId="LiveId" clId="{121D8D34-14B0-4BD2-A391-7392875EB785}" dt="2023-04-09T23:46:38.702" v="459"/>
          <ac:inkMkLst>
            <pc:docMk/>
            <pc:sldMk cId="2838924306" sldId="458"/>
            <ac:inkMk id="77" creationId="{AEBBD296-5D99-3BDC-A34D-92D07DCC8A4C}"/>
          </ac:inkMkLst>
        </pc:inkChg>
        <pc:inkChg chg="add del">
          <ac:chgData name="Tim Cook" userId="d1c7cfb340f2c7ab" providerId="LiveId" clId="{121D8D34-14B0-4BD2-A391-7392875EB785}" dt="2023-04-09T23:46:38.710" v="461"/>
          <ac:inkMkLst>
            <pc:docMk/>
            <pc:sldMk cId="2838924306" sldId="458"/>
            <ac:inkMk id="78" creationId="{4356AAEC-39F0-A8F8-F63A-DE344C693829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79" creationId="{34B0491E-9CA9-83B7-FD1D-ACF46951D9AE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1" creationId="{BCD5EDFF-F0A4-18C9-F250-EC02D379891F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2" creationId="{2F16F4A4-532C-5E92-9EB3-23129E8C6572}"/>
          </ac:inkMkLst>
        </pc:inkChg>
        <pc:inkChg chg="add mod">
          <ac:chgData name="Tim Cook" userId="d1c7cfb340f2c7ab" providerId="LiveId" clId="{121D8D34-14B0-4BD2-A391-7392875EB785}" dt="2023-04-09T23:46:45.501" v="473"/>
          <ac:inkMkLst>
            <pc:docMk/>
            <pc:sldMk cId="2838924306" sldId="458"/>
            <ac:inkMk id="83" creationId="{57211BF0-B88D-EE9D-2803-FB017E7283DC}"/>
          </ac:inkMkLst>
        </pc:inkChg>
        <pc:inkChg chg="add">
          <ac:chgData name="Tim Cook" userId="d1c7cfb340f2c7ab" providerId="LiveId" clId="{121D8D34-14B0-4BD2-A391-7392875EB785}" dt="2023-04-09T23:46:47.486" v="474" actId="9405"/>
          <ac:inkMkLst>
            <pc:docMk/>
            <pc:sldMk cId="2838924306" sldId="458"/>
            <ac:inkMk id="85" creationId="{03424287-3488-982F-F823-F5B2D55C9E2D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6" creationId="{ADA77804-64F0-F69E-E7E1-BCD7CA421C05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7" creationId="{1BBDD53F-622D-9C13-FDEE-65CA5E477B0F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8" creationId="{8CB9A820-6CE6-B738-B83E-AAA45DDEF4C7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89" creationId="{F4D0274D-E407-5CD4-B4A7-3005E29FBEB3}"/>
          </ac:inkMkLst>
        </pc:inkChg>
        <pc:inkChg chg="add mod">
          <ac:chgData name="Tim Cook" userId="d1c7cfb340f2c7ab" providerId="LiveId" clId="{121D8D34-14B0-4BD2-A391-7392875EB785}" dt="2023-04-09T23:46:50.591" v="480"/>
          <ac:inkMkLst>
            <pc:docMk/>
            <pc:sldMk cId="2838924306" sldId="458"/>
            <ac:inkMk id="90" creationId="{DCD2FD5F-4B51-191C-3B28-EF5C09270813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2" creationId="{63473D1C-E5BC-549A-B95E-22E54198128F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3" creationId="{F8686E07-95BC-5E29-14A5-B29450E204F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4" creationId="{72AC54E0-9BAA-344C-A7B9-3C7FC6A533CE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5" creationId="{0F95FDE5-AAF8-6DF9-A351-C9CAFDABDD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6" creationId="{6DD3C29F-993A-7F45-690D-A9354662EE60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7" creationId="{1ABD2D8E-0BE1-A37D-3667-0AA56C48D4C9}"/>
          </ac:inkMkLst>
        </pc:inkChg>
        <pc:inkChg chg="add mod">
          <ac:chgData name="Tim Cook" userId="d1c7cfb340f2c7ab" providerId="LiveId" clId="{121D8D34-14B0-4BD2-A391-7392875EB785}" dt="2023-04-09T23:46:56.317" v="488"/>
          <ac:inkMkLst>
            <pc:docMk/>
            <pc:sldMk cId="2838924306" sldId="458"/>
            <ac:inkMk id="98" creationId="{F2CCF9B8-BD08-4181-1783-C46087087486}"/>
          </ac:inkMkLst>
        </pc:inkChg>
        <pc:inkChg chg="add">
          <ac:chgData name="Tim Cook" userId="d1c7cfb340f2c7ab" providerId="LiveId" clId="{121D8D34-14B0-4BD2-A391-7392875EB785}" dt="2023-04-09T23:46:57.169" v="489" actId="9405"/>
          <ac:inkMkLst>
            <pc:docMk/>
            <pc:sldMk cId="2838924306" sldId="458"/>
            <ac:inkMk id="100" creationId="{F9BD5A02-ED25-EE72-8FD1-B8EDE973E1E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1" creationId="{00BAD54E-197F-AC4B-FE1E-30700D24D269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2" creationId="{FA303955-9513-AA90-CE5D-1A221F98CD01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3" creationId="{99415F82-72E6-36D6-8EC8-932A6125B005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4" creationId="{7FE47493-F6FB-303F-55B6-3E233E2A3352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5" creationId="{C8A49DDD-5E23-25B0-C582-1413DAC7EB47}"/>
          </ac:inkMkLst>
        </pc:inkChg>
        <pc:inkChg chg="add mod">
          <ac:chgData name="Tim Cook" userId="d1c7cfb340f2c7ab" providerId="LiveId" clId="{121D8D34-14B0-4BD2-A391-7392875EB785}" dt="2023-04-09T23:47:00.259" v="496"/>
          <ac:inkMkLst>
            <pc:docMk/>
            <pc:sldMk cId="2838924306" sldId="458"/>
            <ac:inkMk id="106" creationId="{3222C4FB-95EC-0E08-3417-F7AFB6E8BA59}"/>
          </ac:inkMkLst>
        </pc:inkChg>
      </pc:sldChg>
      <pc:sldChg chg="addSp delSp modSp add mod">
        <pc:chgData name="Tim Cook" userId="d1c7cfb340f2c7ab" providerId="LiveId" clId="{121D8D34-14B0-4BD2-A391-7392875EB785}" dt="2023-04-10T00:08:06.197" v="822" actId="9405"/>
        <pc:sldMkLst>
          <pc:docMk/>
          <pc:sldMk cId="1181720292" sldId="459"/>
        </pc:sldMkLst>
        <pc:grpChg chg="del mod">
          <ac:chgData name="Tim Cook" userId="d1c7cfb340f2c7ab" providerId="LiveId" clId="{121D8D34-14B0-4BD2-A391-7392875EB785}" dt="2023-04-09T23:47:48.545" v="507"/>
          <ac:grpSpMkLst>
            <pc:docMk/>
            <pc:sldMk cId="1181720292" sldId="459"/>
            <ac:grpSpMk id="9" creationId="{3451965C-4593-9CE7-B029-407D99633718}"/>
          </ac:grpSpMkLst>
        </pc:grpChg>
        <pc:grpChg chg="del mod">
          <ac:chgData name="Tim Cook" userId="d1c7cfb340f2c7ab" providerId="LiveId" clId="{121D8D34-14B0-4BD2-A391-7392875EB785}" dt="2023-04-09T23:47:55.030" v="514"/>
          <ac:grpSpMkLst>
            <pc:docMk/>
            <pc:sldMk cId="1181720292" sldId="459"/>
            <ac:grpSpMk id="13" creationId="{8C734E19-C979-FC25-073E-51B949E52B60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4" creationId="{EC87669F-C2EF-1385-0E41-6D64E2C5B357}"/>
          </ac:grpSpMkLst>
        </pc:grpChg>
        <pc:grpChg chg="mod">
          <ac:chgData name="Tim Cook" userId="d1c7cfb340f2c7ab" providerId="LiveId" clId="{121D8D34-14B0-4BD2-A391-7392875EB785}" dt="2023-04-10T00:03:05.067" v="819"/>
          <ac:grpSpMkLst>
            <pc:docMk/>
            <pc:sldMk cId="1181720292" sldId="459"/>
            <ac:grpSpMk id="15" creationId="{B7CDA052-2179-2A6E-8D3F-929B28690CEB}"/>
          </ac:grpSpMkLst>
        </pc:grpChg>
        <pc:grpChg chg="del mod">
          <ac:chgData name="Tim Cook" userId="d1c7cfb340f2c7ab" providerId="LiveId" clId="{121D8D34-14B0-4BD2-A391-7392875EB785}" dt="2023-04-09T23:48:22.878" v="523"/>
          <ac:grpSpMkLst>
            <pc:docMk/>
            <pc:sldMk cId="1181720292" sldId="459"/>
            <ac:grpSpMk id="18" creationId="{750263E4-269E-E2B2-F508-4DB1B0E4DD7A}"/>
          </ac:grpSpMkLst>
        </pc:grpChg>
        <pc:grpChg chg="del mod">
          <ac:chgData name="Tim Cook" userId="d1c7cfb340f2c7ab" providerId="LiveId" clId="{121D8D34-14B0-4BD2-A391-7392875EB785}" dt="2023-04-09T23:48:28.828" v="530"/>
          <ac:grpSpMkLst>
            <pc:docMk/>
            <pc:sldMk cId="1181720292" sldId="459"/>
            <ac:grpSpMk id="20" creationId="{26B46F28-2D77-8219-FAA8-F73E0269956F}"/>
          </ac:grpSpMkLst>
        </pc:grpChg>
        <pc:grpChg chg="del mod">
          <ac:chgData name="Tim Cook" userId="d1c7cfb340f2c7ab" providerId="LiveId" clId="{121D8D34-14B0-4BD2-A391-7392875EB785}" dt="2023-04-09T23:48:34.789" v="533"/>
          <ac:grpSpMkLst>
            <pc:docMk/>
            <pc:sldMk cId="1181720292" sldId="459"/>
            <ac:grpSpMk id="27" creationId="{29F9FEBC-8953-D976-A7B8-DD289A1E5BBA}"/>
          </ac:grpSpMkLst>
        </pc:grpChg>
        <pc:grpChg chg="del mod">
          <ac:chgData name="Tim Cook" userId="d1c7cfb340f2c7ab" providerId="LiveId" clId="{121D8D34-14B0-4BD2-A391-7392875EB785}" dt="2023-04-09T23:48:36.680" v="544"/>
          <ac:grpSpMkLst>
            <pc:docMk/>
            <pc:sldMk cId="1181720292" sldId="459"/>
            <ac:grpSpMk id="30" creationId="{65BB6DCF-189F-8399-4310-11FCFED7F697}"/>
          </ac:grpSpMkLst>
        </pc:grpChg>
        <pc:grpChg chg="del mod">
          <ac:chgData name="Tim Cook" userId="d1c7cfb340f2c7ab" providerId="LiveId" clId="{121D8D34-14B0-4BD2-A391-7392875EB785}" dt="2023-04-09T23:48:44.485" v="551"/>
          <ac:grpSpMkLst>
            <pc:docMk/>
            <pc:sldMk cId="1181720292" sldId="459"/>
            <ac:grpSpMk id="34" creationId="{18AD28BC-1A65-4F83-54B7-725E07637CDD}"/>
          </ac:grpSpMkLst>
        </pc:grpChg>
        <pc:grpChg chg="del mod">
          <ac:chgData name="Tim Cook" userId="d1c7cfb340f2c7ab" providerId="LiveId" clId="{121D8D34-14B0-4BD2-A391-7392875EB785}" dt="2023-04-09T23:49:06.676" v="561"/>
          <ac:grpSpMkLst>
            <pc:docMk/>
            <pc:sldMk cId="1181720292" sldId="459"/>
            <ac:grpSpMk id="40" creationId="{73E5E89E-D0BA-2B51-E006-F7082940581C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2" creationId="{0E59A867-F06D-C972-BC34-33DED5F3767E}"/>
          </ac:grpSpMkLst>
        </pc:grpChg>
        <pc:grpChg chg="del mod">
          <ac:chgData name="Tim Cook" userId="d1c7cfb340f2c7ab" providerId="LiveId" clId="{121D8D34-14B0-4BD2-A391-7392875EB785}" dt="2023-04-09T23:49:14.685" v="569"/>
          <ac:grpSpMkLst>
            <pc:docMk/>
            <pc:sldMk cId="1181720292" sldId="459"/>
            <ac:grpSpMk id="48" creationId="{9D1A5F09-0A75-2AA5-C9DD-BC83169E6577}"/>
          </ac:grpSpMkLst>
        </pc:grpChg>
        <pc:grpChg chg="del mod">
          <ac:chgData name="Tim Cook" userId="d1c7cfb340f2c7ab" providerId="LiveId" clId="{121D8D34-14B0-4BD2-A391-7392875EB785}" dt="2023-04-09T23:49:22.736" v="582"/>
          <ac:grpSpMkLst>
            <pc:docMk/>
            <pc:sldMk cId="1181720292" sldId="459"/>
            <ac:grpSpMk id="50" creationId="{C6EF6967-C2FD-C22F-1F81-A9F26775ADF2}"/>
          </ac:grpSpMkLst>
        </pc:grpChg>
        <pc:grpChg chg="del mod">
          <ac:chgData name="Tim Cook" userId="d1c7cfb340f2c7ab" providerId="LiveId" clId="{121D8D34-14B0-4BD2-A391-7392875EB785}" dt="2023-04-09T23:49:31.836" v="585"/>
          <ac:grpSpMkLst>
            <pc:docMk/>
            <pc:sldMk cId="1181720292" sldId="459"/>
            <ac:grpSpMk id="57" creationId="{362EEAB3-6375-A752-F68B-4CF5375D0BC4}"/>
          </ac:grpSpMkLst>
        </pc:grpChg>
        <pc:grpChg chg="del mod">
          <ac:chgData name="Tim Cook" userId="d1c7cfb340f2c7ab" providerId="LiveId" clId="{121D8D34-14B0-4BD2-A391-7392875EB785}" dt="2023-04-09T23:49:35.553" v="593"/>
          <ac:grpSpMkLst>
            <pc:docMk/>
            <pc:sldMk cId="1181720292" sldId="459"/>
            <ac:grpSpMk id="59" creationId="{B45C5457-C3B8-130B-AC87-BDCD247DF25A}"/>
          </ac:grpSpMkLst>
        </pc:grpChg>
        <pc:grpChg chg="del mod">
          <ac:chgData name="Tim Cook" userId="d1c7cfb340f2c7ab" providerId="LiveId" clId="{121D8D34-14B0-4BD2-A391-7392875EB785}" dt="2023-04-09T23:49:39.328" v="598"/>
          <ac:grpSpMkLst>
            <pc:docMk/>
            <pc:sldMk cId="1181720292" sldId="459"/>
            <ac:grpSpMk id="67" creationId="{9B2E6B62-96E5-DB90-28E3-42B0F286D096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2" creationId="{C4AEF0B5-1601-7D80-894D-9DE3F37DC70D}"/>
          </ac:grpSpMkLst>
        </pc:grpChg>
        <pc:grpChg chg="del mod">
          <ac:chgData name="Tim Cook" userId="d1c7cfb340f2c7ab" providerId="LiveId" clId="{121D8D34-14B0-4BD2-A391-7392875EB785}" dt="2023-04-09T23:49:46.437" v="614"/>
          <ac:grpSpMkLst>
            <pc:docMk/>
            <pc:sldMk cId="1181720292" sldId="459"/>
            <ac:grpSpMk id="78" creationId="{43AC6479-E3A4-905B-CC9A-33B09FBC001B}"/>
          </ac:grpSpMkLst>
        </pc:grpChg>
        <pc:grpChg chg="del mod">
          <ac:chgData name="Tim Cook" userId="d1c7cfb340f2c7ab" providerId="LiveId" clId="{121D8D34-14B0-4BD2-A391-7392875EB785}" dt="2023-04-09T23:49:55.792" v="620"/>
          <ac:grpSpMkLst>
            <pc:docMk/>
            <pc:sldMk cId="1181720292" sldId="459"/>
            <ac:grpSpMk id="83" creationId="{81C6B3D2-1F6E-95BF-1AEB-D1301C3C63A1}"/>
          </ac:grpSpMkLst>
        </pc:grpChg>
        <pc:grpChg chg="del 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85" creationId="{B99B91E4-C6BE-8097-5C4C-F2C826BB6F62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5" creationId="{85FA7C5A-3F23-7FFD-9B8E-2B5EE1B1D05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6" creationId="{C5B495D0-F02D-9066-DBDE-870624450C21}"/>
          </ac:grpSpMkLst>
        </pc:grpChg>
        <pc:grpChg chg="mod">
          <ac:chgData name="Tim Cook" userId="d1c7cfb340f2c7ab" providerId="LiveId" clId="{121D8D34-14B0-4BD2-A391-7392875EB785}" dt="2023-04-09T23:50:03.312" v="636"/>
          <ac:grpSpMkLst>
            <pc:docMk/>
            <pc:sldMk cId="1181720292" sldId="459"/>
            <ac:grpSpMk id="97" creationId="{A83F7DAB-7494-5FDB-423B-20B8577F532F}"/>
          </ac:grpSpMkLst>
        </pc:grpChg>
        <pc:inkChg chg="add del">
          <ac:chgData name="Tim Cook" userId="d1c7cfb340f2c7ab" providerId="LiveId" clId="{121D8D34-14B0-4BD2-A391-7392875EB785}" dt="2023-04-09T23:47:19.436" v="498"/>
          <ac:inkMkLst>
            <pc:docMk/>
            <pc:sldMk cId="1181720292" sldId="459"/>
            <ac:inkMk id="3" creationId="{883E3E5B-4CEF-8EB2-7CCD-23568270C7BB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3" creationId="{A3F725E6-20CB-6A40-F9FA-A2B6C37757EC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4" creationId="{03BDE334-E4F1-6632-25FF-EE869021AE06}"/>
          </ac:inkMkLst>
        </pc:inkChg>
        <pc:inkChg chg="add del">
          <ac:chgData name="Tim Cook" userId="d1c7cfb340f2c7ab" providerId="LiveId" clId="{121D8D34-14B0-4BD2-A391-7392875EB785}" dt="2023-04-09T23:47:25.289" v="500"/>
          <ac:inkMkLst>
            <pc:docMk/>
            <pc:sldMk cId="1181720292" sldId="459"/>
            <ac:inkMk id="4" creationId="{DED84566-5DE8-3C47-A0FB-180124286B61}"/>
          </ac:inkMkLst>
        </pc:inkChg>
        <pc:inkChg chg="add del">
          <ac:chgData name="Tim Cook" userId="d1c7cfb340f2c7ab" providerId="LiveId" clId="{121D8D34-14B0-4BD2-A391-7392875EB785}" dt="2023-04-09T23:47:36.834" v="502"/>
          <ac:inkMkLst>
            <pc:docMk/>
            <pc:sldMk cId="1181720292" sldId="459"/>
            <ac:inkMk id="5" creationId="{926CB4B4-78C3-AA63-7FCE-F279EF4C73C8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5" creationId="{9ACB5270-2D06-2226-CE50-90748B67406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6" creationId="{13415FCB-A127-375F-CC0D-AD20381FCA83}"/>
          </ac:inkMkLst>
        </pc:inkChg>
        <pc:inkChg chg="add del">
          <ac:chgData name="Tim Cook" userId="d1c7cfb340f2c7ab" providerId="LiveId" clId="{121D8D34-14B0-4BD2-A391-7392875EB785}" dt="2023-04-09T23:47:55.030" v="515"/>
          <ac:inkMkLst>
            <pc:docMk/>
            <pc:sldMk cId="1181720292" sldId="459"/>
            <ac:inkMk id="6" creationId="{C2D4A5AB-380F-0C1E-1424-5F0DE26EC562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7" creationId="{604F31B2-B0C8-E228-E1F9-A7F1E2F79E76}"/>
          </ac:inkMkLst>
        </pc:inkChg>
        <pc:inkChg chg="add del mod">
          <ac:chgData name="Tim Cook" userId="d1c7cfb340f2c7ab" providerId="LiveId" clId="{121D8D34-14B0-4BD2-A391-7392875EB785}" dt="2023-04-09T23:47:48.545" v="508"/>
          <ac:inkMkLst>
            <pc:docMk/>
            <pc:sldMk cId="1181720292" sldId="459"/>
            <ac:inkMk id="7" creationId="{E05231E8-6E21-90E9-A7F3-FFC0ACDBD704}"/>
          </ac:inkMkLst>
        </pc:inkChg>
        <pc:inkChg chg="add del mod">
          <ac:chgData name="Tim Cook" userId="d1c7cfb340f2c7ab" providerId="LiveId" clId="{121D8D34-14B0-4BD2-A391-7392875EB785}" dt="2023-04-09T23:47:48.545" v="507"/>
          <ac:inkMkLst>
            <pc:docMk/>
            <pc:sldMk cId="1181720292" sldId="459"/>
            <ac:inkMk id="8" creationId="{32839B72-3EEC-C1F8-3949-71DA82BBF689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8" creationId="{B75C51C2-1F4A-5497-AE90-551007D1AD14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9" creationId="{67C86487-F79B-27E1-62C4-672916C6A60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0" creationId="{61D85210-2E63-5BA1-2DEB-C70B49E05BE9}"/>
          </ac:inkMkLst>
        </pc:inkChg>
        <pc:inkChg chg="add del mod">
          <ac:chgData name="Tim Cook" userId="d1c7cfb340f2c7ab" providerId="LiveId" clId="{121D8D34-14B0-4BD2-A391-7392875EB785}" dt="2023-04-09T23:47:55.030" v="514"/>
          <ac:inkMkLst>
            <pc:docMk/>
            <pc:sldMk cId="1181720292" sldId="459"/>
            <ac:inkMk id="10" creationId="{89210C4A-C6E6-CD91-D9D4-2F48656228A1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1" creationId="{0B70E73F-97D8-8C23-AA38-1E9AB14AA9CF}"/>
          </ac:inkMkLst>
        </pc:inkChg>
        <pc:inkChg chg="add del mod">
          <ac:chgData name="Tim Cook" userId="d1c7cfb340f2c7ab" providerId="LiveId" clId="{121D8D34-14B0-4BD2-A391-7392875EB785}" dt="2023-04-09T23:47:55.030" v="516"/>
          <ac:inkMkLst>
            <pc:docMk/>
            <pc:sldMk cId="1181720292" sldId="459"/>
            <ac:inkMk id="11" creationId="{997D30B7-FDED-18F8-8375-E3EE246BF7B7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2" creationId="{B5FC61C8-4D4E-827E-8E47-6EBE0DBEAA53}"/>
          </ac:inkMkLst>
        </pc:inkChg>
        <pc:inkChg chg="add del mod">
          <ac:chgData name="Tim Cook" userId="d1c7cfb340f2c7ab" providerId="LiveId" clId="{121D8D34-14B0-4BD2-A391-7392875EB785}" dt="2023-04-09T23:47:55.030" v="513"/>
          <ac:inkMkLst>
            <pc:docMk/>
            <pc:sldMk cId="1181720292" sldId="459"/>
            <ac:inkMk id="12" creationId="{EB05EA96-C885-CC94-FAE6-58CB5030027E}"/>
          </ac:inkMkLst>
        </pc:inkChg>
        <pc:inkChg chg="add mod">
          <ac:chgData name="Tim Cook" userId="d1c7cfb340f2c7ab" providerId="LiveId" clId="{121D8D34-14B0-4BD2-A391-7392875EB785}" dt="2023-04-10T00:03:05.067" v="819"/>
          <ac:inkMkLst>
            <pc:docMk/>
            <pc:sldMk cId="1181720292" sldId="459"/>
            <ac:inkMk id="13" creationId="{2036219D-F5C6-DCA6-21E1-B14BB9E3BB44}"/>
          </ac:inkMkLst>
        </pc:inkChg>
        <pc:inkChg chg="add del">
          <ac:chgData name="Tim Cook" userId="d1c7cfb340f2c7ab" providerId="LiveId" clId="{121D8D34-14B0-4BD2-A391-7392875EB785}" dt="2023-04-09T23:53:56.542" v="793"/>
          <ac:inkMkLst>
            <pc:docMk/>
            <pc:sldMk cId="1181720292" sldId="459"/>
            <ac:inkMk id="14" creationId="{DB3987D7-71D0-57D8-2D29-C5803AE86DB2}"/>
          </ac:inkMkLst>
        </pc:inkChg>
        <pc:inkChg chg="add del mod">
          <ac:chgData name="Tim Cook" userId="d1c7cfb340f2c7ab" providerId="LiveId" clId="{121D8D34-14B0-4BD2-A391-7392875EB785}" dt="2023-04-09T23:48:36.680" v="542"/>
          <ac:inkMkLst>
            <pc:docMk/>
            <pc:sldMk cId="1181720292" sldId="459"/>
            <ac:inkMk id="15" creationId="{3C4F1F43-49D9-A0CF-8BEC-26C4FB8439EB}"/>
          </ac:inkMkLst>
        </pc:inkChg>
        <pc:inkChg chg="add del">
          <ac:chgData name="Tim Cook" userId="d1c7cfb340f2c7ab" providerId="LiveId" clId="{121D8D34-14B0-4BD2-A391-7392875EB785}" dt="2023-04-10T00:08:01.421" v="821"/>
          <ac:inkMkLst>
            <pc:docMk/>
            <pc:sldMk cId="1181720292" sldId="459"/>
            <ac:inkMk id="16" creationId="{8FB6B9E1-CC90-6847-5870-AAE64A86350D}"/>
          </ac:inkMkLst>
        </pc:inkChg>
        <pc:inkChg chg="add del mod">
          <ac:chgData name="Tim Cook" userId="d1c7cfb340f2c7ab" providerId="LiveId" clId="{121D8D34-14B0-4BD2-A391-7392875EB785}" dt="2023-04-09T23:48:36.680" v="538"/>
          <ac:inkMkLst>
            <pc:docMk/>
            <pc:sldMk cId="1181720292" sldId="459"/>
            <ac:inkMk id="16" creationId="{B7054C7C-D029-7D3D-BA4F-7683469E7F20}"/>
          </ac:inkMkLst>
        </pc:inkChg>
        <pc:inkChg chg="add">
          <ac:chgData name="Tim Cook" userId="d1c7cfb340f2c7ab" providerId="LiveId" clId="{121D8D34-14B0-4BD2-A391-7392875EB785}" dt="2023-04-10T00:08:06.197" v="822" actId="9405"/>
          <ac:inkMkLst>
            <pc:docMk/>
            <pc:sldMk cId="1181720292" sldId="459"/>
            <ac:inkMk id="17" creationId="{312FEA53-DD88-DE8F-BEAD-BDD41C672AAE}"/>
          </ac:inkMkLst>
        </pc:inkChg>
        <pc:inkChg chg="add del mod">
          <ac:chgData name="Tim Cook" userId="d1c7cfb340f2c7ab" providerId="LiveId" clId="{121D8D34-14B0-4BD2-A391-7392875EB785}" dt="2023-04-09T23:48:36.680" v="534"/>
          <ac:inkMkLst>
            <pc:docMk/>
            <pc:sldMk cId="1181720292" sldId="459"/>
            <ac:inkMk id="17" creationId="{43315753-E22B-3408-7D5A-A349CC2E69E3}"/>
          </ac:inkMkLst>
        </pc:inkChg>
        <pc:inkChg chg="add del mod">
          <ac:chgData name="Tim Cook" userId="d1c7cfb340f2c7ab" providerId="LiveId" clId="{121D8D34-14B0-4BD2-A391-7392875EB785}" dt="2023-04-09T23:48:36.680" v="536"/>
          <ac:inkMkLst>
            <pc:docMk/>
            <pc:sldMk cId="1181720292" sldId="459"/>
            <ac:inkMk id="19" creationId="{8B6D2AE4-6C5C-59BF-FC78-768B86C387E0}"/>
          </ac:inkMkLst>
        </pc:inkChg>
        <pc:inkChg chg="add del mod">
          <ac:chgData name="Tim Cook" userId="d1c7cfb340f2c7ab" providerId="LiveId" clId="{121D8D34-14B0-4BD2-A391-7392875EB785}" dt="2023-04-09T23:48:36.680" v="543"/>
          <ac:inkMkLst>
            <pc:docMk/>
            <pc:sldMk cId="1181720292" sldId="459"/>
            <ac:inkMk id="21" creationId="{06669770-455B-2A76-D34A-F2FE58F4FEEB}"/>
          </ac:inkMkLst>
        </pc:inkChg>
        <pc:inkChg chg="add del mod">
          <ac:chgData name="Tim Cook" userId="d1c7cfb340f2c7ab" providerId="LiveId" clId="{121D8D34-14B0-4BD2-A391-7392875EB785}" dt="2023-04-09T23:48:36.680" v="539"/>
          <ac:inkMkLst>
            <pc:docMk/>
            <pc:sldMk cId="1181720292" sldId="459"/>
            <ac:inkMk id="22" creationId="{457BB0E6-0BE5-A3DC-7EBC-74553F5EB29F}"/>
          </ac:inkMkLst>
        </pc:inkChg>
        <pc:inkChg chg="add del mod">
          <ac:chgData name="Tim Cook" userId="d1c7cfb340f2c7ab" providerId="LiveId" clId="{121D8D34-14B0-4BD2-A391-7392875EB785}" dt="2023-04-09T23:48:36.680" v="540"/>
          <ac:inkMkLst>
            <pc:docMk/>
            <pc:sldMk cId="1181720292" sldId="459"/>
            <ac:inkMk id="23" creationId="{0798B2DC-D5A9-A093-4A66-082B23764355}"/>
          </ac:inkMkLst>
        </pc:inkChg>
        <pc:inkChg chg="add del mod">
          <ac:chgData name="Tim Cook" userId="d1c7cfb340f2c7ab" providerId="LiveId" clId="{121D8D34-14B0-4BD2-A391-7392875EB785}" dt="2023-04-09T23:48:36.680" v="537"/>
          <ac:inkMkLst>
            <pc:docMk/>
            <pc:sldMk cId="1181720292" sldId="459"/>
            <ac:inkMk id="24" creationId="{87434EF8-6F5E-1546-4A5B-BD29F41AD536}"/>
          </ac:inkMkLst>
        </pc:inkChg>
        <pc:inkChg chg="add del mod">
          <ac:chgData name="Tim Cook" userId="d1c7cfb340f2c7ab" providerId="LiveId" clId="{121D8D34-14B0-4BD2-A391-7392875EB785}" dt="2023-04-09T23:48:36.680" v="545"/>
          <ac:inkMkLst>
            <pc:docMk/>
            <pc:sldMk cId="1181720292" sldId="459"/>
            <ac:inkMk id="25" creationId="{011EF69E-645C-00FF-524B-104F8A9E0854}"/>
          </ac:inkMkLst>
        </pc:inkChg>
        <pc:inkChg chg="add del mod">
          <ac:chgData name="Tim Cook" userId="d1c7cfb340f2c7ab" providerId="LiveId" clId="{121D8D34-14B0-4BD2-A391-7392875EB785}" dt="2023-04-09T23:48:36.680" v="535"/>
          <ac:inkMkLst>
            <pc:docMk/>
            <pc:sldMk cId="1181720292" sldId="459"/>
            <ac:inkMk id="26" creationId="{55E0D52E-5831-1679-9B42-4970D93550C8}"/>
          </ac:inkMkLst>
        </pc:inkChg>
        <pc:inkChg chg="add del mod">
          <ac:chgData name="Tim Cook" userId="d1c7cfb340f2c7ab" providerId="LiveId" clId="{121D8D34-14B0-4BD2-A391-7392875EB785}" dt="2023-04-09T23:48:36.680" v="544"/>
          <ac:inkMkLst>
            <pc:docMk/>
            <pc:sldMk cId="1181720292" sldId="459"/>
            <ac:inkMk id="28" creationId="{BD42EA05-890F-3630-6250-3C08990187C8}"/>
          </ac:inkMkLst>
        </pc:inkChg>
        <pc:inkChg chg="add del mod">
          <ac:chgData name="Tim Cook" userId="d1c7cfb340f2c7ab" providerId="LiveId" clId="{121D8D34-14B0-4BD2-A391-7392875EB785}" dt="2023-04-09T23:48:36.680" v="541"/>
          <ac:inkMkLst>
            <pc:docMk/>
            <pc:sldMk cId="1181720292" sldId="459"/>
            <ac:inkMk id="29" creationId="{5911C104-108C-BEA5-09E6-06B18C1319A6}"/>
          </ac:inkMkLst>
        </pc:inkChg>
        <pc:inkChg chg="add del mod">
          <ac:chgData name="Tim Cook" userId="d1c7cfb340f2c7ab" providerId="LiveId" clId="{121D8D34-14B0-4BD2-A391-7392875EB785}" dt="2023-04-09T23:48:44.485" v="551"/>
          <ac:inkMkLst>
            <pc:docMk/>
            <pc:sldMk cId="1181720292" sldId="459"/>
            <ac:inkMk id="31" creationId="{30F47CC2-BE0E-3BA6-072C-1F898A238398}"/>
          </ac:inkMkLst>
        </pc:inkChg>
        <pc:inkChg chg="add del mod">
          <ac:chgData name="Tim Cook" userId="d1c7cfb340f2c7ab" providerId="LiveId" clId="{121D8D34-14B0-4BD2-A391-7392875EB785}" dt="2023-04-09T23:48:44.485" v="552"/>
          <ac:inkMkLst>
            <pc:docMk/>
            <pc:sldMk cId="1181720292" sldId="459"/>
            <ac:inkMk id="32" creationId="{50A6F6CA-542B-BC76-8EDD-B59A1A90E01D}"/>
          </ac:inkMkLst>
        </pc:inkChg>
        <pc:inkChg chg="add del mod">
          <ac:chgData name="Tim Cook" userId="d1c7cfb340f2c7ab" providerId="LiveId" clId="{121D8D34-14B0-4BD2-A391-7392875EB785}" dt="2023-04-09T23:48:43.778" v="550"/>
          <ac:inkMkLst>
            <pc:docMk/>
            <pc:sldMk cId="1181720292" sldId="459"/>
            <ac:inkMk id="33" creationId="{44BDA74C-A0F7-6A9C-54A2-2A72F4E8DA52}"/>
          </ac:inkMkLst>
        </pc:inkChg>
        <pc:inkChg chg="add del">
          <ac:chgData name="Tim Cook" userId="d1c7cfb340f2c7ab" providerId="LiveId" clId="{121D8D34-14B0-4BD2-A391-7392875EB785}" dt="2023-04-09T23:48:47.834" v="554"/>
          <ac:inkMkLst>
            <pc:docMk/>
            <pc:sldMk cId="1181720292" sldId="459"/>
            <ac:inkMk id="35" creationId="{CBE39C17-5E8E-82A0-FF3E-3CE5F19E6F3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6" creationId="{A3A0670E-FCB1-111F-C4B7-9A1F6C91E3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7" creationId="{C86F6305-1818-738E-3D26-49F892365E9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8" creationId="{B933616C-DB81-D2DD-21A1-BF119C37324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39" creationId="{E283B14A-AE4B-55B7-082B-35EFA7781A54}"/>
          </ac:inkMkLst>
        </pc:inkChg>
        <pc:inkChg chg="add mod">
          <ac:chgData name="Tim Cook" userId="d1c7cfb340f2c7ab" providerId="LiveId" clId="{121D8D34-14B0-4BD2-A391-7392875EB785}" dt="2023-04-09T23:49:22.736" v="582"/>
          <ac:inkMkLst>
            <pc:docMk/>
            <pc:sldMk cId="1181720292" sldId="459"/>
            <ac:inkMk id="41" creationId="{CA8CA884-63BD-E1A8-F400-96C5B03D4CA5}"/>
          </ac:inkMkLst>
        </pc:inkChg>
        <pc:inkChg chg="add del mod">
          <ac:chgData name="Tim Cook" userId="d1c7cfb340f2c7ab" providerId="LiveId" clId="{121D8D34-14B0-4BD2-A391-7392875EB785}" dt="2023-04-09T23:49:17.501" v="575"/>
          <ac:inkMkLst>
            <pc:docMk/>
            <pc:sldMk cId="1181720292" sldId="459"/>
            <ac:inkMk id="43" creationId="{97482506-B696-F6E2-A2C4-297EF2AF2FC5}"/>
          </ac:inkMkLst>
        </pc:inkChg>
        <pc:inkChg chg="add del mod">
          <ac:chgData name="Tim Cook" userId="d1c7cfb340f2c7ab" providerId="LiveId" clId="{121D8D34-14B0-4BD2-A391-7392875EB785}" dt="2023-04-09T23:49:16.150" v="571"/>
          <ac:inkMkLst>
            <pc:docMk/>
            <pc:sldMk cId="1181720292" sldId="459"/>
            <ac:inkMk id="44" creationId="{894A40AD-DB58-9F60-7F9C-C1DBC9133F9E}"/>
          </ac:inkMkLst>
        </pc:inkChg>
        <pc:inkChg chg="add del mod">
          <ac:chgData name="Tim Cook" userId="d1c7cfb340f2c7ab" providerId="LiveId" clId="{121D8D34-14B0-4BD2-A391-7392875EB785}" dt="2023-04-09T23:49:16.150" v="573"/>
          <ac:inkMkLst>
            <pc:docMk/>
            <pc:sldMk cId="1181720292" sldId="459"/>
            <ac:inkMk id="45" creationId="{78BA8FB1-11AD-141A-1368-5D3E5D21EFFF}"/>
          </ac:inkMkLst>
        </pc:inkChg>
        <pc:inkChg chg="add del mod">
          <ac:chgData name="Tim Cook" userId="d1c7cfb340f2c7ab" providerId="LiveId" clId="{121D8D34-14B0-4BD2-A391-7392875EB785}" dt="2023-04-09T23:49:16.150" v="572"/>
          <ac:inkMkLst>
            <pc:docMk/>
            <pc:sldMk cId="1181720292" sldId="459"/>
            <ac:inkMk id="46" creationId="{DAB25695-6F92-C844-B1F0-7B7966618C26}"/>
          </ac:inkMkLst>
        </pc:inkChg>
        <pc:inkChg chg="add del mod">
          <ac:chgData name="Tim Cook" userId="d1c7cfb340f2c7ab" providerId="LiveId" clId="{121D8D34-14B0-4BD2-A391-7392875EB785}" dt="2023-04-09T23:49:16.150" v="574"/>
          <ac:inkMkLst>
            <pc:docMk/>
            <pc:sldMk cId="1181720292" sldId="459"/>
            <ac:inkMk id="47" creationId="{3DAD69AA-5C43-0737-EE0C-9F69CAC27F5A}"/>
          </ac:inkMkLst>
        </pc:inkChg>
        <pc:inkChg chg="add del mod">
          <ac:chgData name="Tim Cook" userId="d1c7cfb340f2c7ab" providerId="LiveId" clId="{121D8D34-14B0-4BD2-A391-7392875EB785}" dt="2023-04-09T23:49:15.577" v="570"/>
          <ac:inkMkLst>
            <pc:docMk/>
            <pc:sldMk cId="1181720292" sldId="459"/>
            <ac:inkMk id="49" creationId="{BB9FC54F-AAC6-24AA-6ABC-80C45A9203C6}"/>
          </ac:inkMkLst>
        </pc:inkChg>
        <pc:inkChg chg="add del mod">
          <ac:chgData name="Tim Cook" userId="d1c7cfb340f2c7ab" providerId="LiveId" clId="{121D8D34-14B0-4BD2-A391-7392875EB785}" dt="2023-04-09T23:49:40.457" v="601"/>
          <ac:inkMkLst>
            <pc:docMk/>
            <pc:sldMk cId="1181720292" sldId="459"/>
            <ac:inkMk id="51" creationId="{43F1C7A3-B389-EB82-A6BA-AB9D47298E19}"/>
          </ac:inkMkLst>
        </pc:inkChg>
        <pc:inkChg chg="add del mod">
          <ac:chgData name="Tim Cook" userId="d1c7cfb340f2c7ab" providerId="LiveId" clId="{121D8D34-14B0-4BD2-A391-7392875EB785}" dt="2023-04-09T23:49:40.457" v="603"/>
          <ac:inkMkLst>
            <pc:docMk/>
            <pc:sldMk cId="1181720292" sldId="459"/>
            <ac:inkMk id="52" creationId="{966F59EC-356D-80D0-C966-E73AE2CDF0E7}"/>
          </ac:inkMkLst>
        </pc:inkChg>
        <pc:inkChg chg="add del mod">
          <ac:chgData name="Tim Cook" userId="d1c7cfb340f2c7ab" providerId="LiveId" clId="{121D8D34-14B0-4BD2-A391-7392875EB785}" dt="2023-04-09T23:49:40.457" v="599"/>
          <ac:inkMkLst>
            <pc:docMk/>
            <pc:sldMk cId="1181720292" sldId="459"/>
            <ac:inkMk id="53" creationId="{ED008E06-7351-400C-3013-836D1291F9FA}"/>
          </ac:inkMkLst>
        </pc:inkChg>
        <pc:inkChg chg="add del mod">
          <ac:chgData name="Tim Cook" userId="d1c7cfb340f2c7ab" providerId="LiveId" clId="{121D8D34-14B0-4BD2-A391-7392875EB785}" dt="2023-04-09T23:49:40.457" v="602"/>
          <ac:inkMkLst>
            <pc:docMk/>
            <pc:sldMk cId="1181720292" sldId="459"/>
            <ac:inkMk id="54" creationId="{4D779BB0-CB0E-8215-842B-5000A8EA5DCB}"/>
          </ac:inkMkLst>
        </pc:inkChg>
        <pc:inkChg chg="add del mod">
          <ac:chgData name="Tim Cook" userId="d1c7cfb340f2c7ab" providerId="LiveId" clId="{121D8D34-14B0-4BD2-A391-7392875EB785}" dt="2023-04-09T23:49:40.457" v="600"/>
          <ac:inkMkLst>
            <pc:docMk/>
            <pc:sldMk cId="1181720292" sldId="459"/>
            <ac:inkMk id="55" creationId="{B1350F95-AC4F-E423-8054-8AAEE3427F71}"/>
          </ac:inkMkLst>
        </pc:inkChg>
        <pc:inkChg chg="add del mod">
          <ac:chgData name="Tim Cook" userId="d1c7cfb340f2c7ab" providerId="LiveId" clId="{121D8D34-14B0-4BD2-A391-7392875EB785}" dt="2023-04-09T23:49:25.080" v="583"/>
          <ac:inkMkLst>
            <pc:docMk/>
            <pc:sldMk cId="1181720292" sldId="459"/>
            <ac:inkMk id="56" creationId="{FD75C5C5-7BB9-8259-CFD6-C83CBE8EBAE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58" creationId="{6921B079-CFDD-7B98-FA89-F62E20457BF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0" creationId="{3DA3362B-6BC4-9BD3-5270-4FE7D6D6AED0}"/>
          </ac:inkMkLst>
        </pc:inkChg>
        <pc:inkChg chg="add del mod">
          <ac:chgData name="Tim Cook" userId="d1c7cfb340f2c7ab" providerId="LiveId" clId="{121D8D34-14B0-4BD2-A391-7392875EB785}" dt="2023-04-09T23:49:50.756" v="617"/>
          <ac:inkMkLst>
            <pc:docMk/>
            <pc:sldMk cId="1181720292" sldId="459"/>
            <ac:inkMk id="61" creationId="{657F5CC7-8C57-3E2F-5455-DF93C25BD62D}"/>
          </ac:inkMkLst>
        </pc:inkChg>
        <pc:inkChg chg="add del mod">
          <ac:chgData name="Tim Cook" userId="d1c7cfb340f2c7ab" providerId="LiveId" clId="{121D8D34-14B0-4BD2-A391-7392875EB785}" dt="2023-04-09T23:49:50.756" v="616"/>
          <ac:inkMkLst>
            <pc:docMk/>
            <pc:sldMk cId="1181720292" sldId="459"/>
            <ac:inkMk id="62" creationId="{7614E850-1A5A-5EED-7970-21263C117658}"/>
          </ac:inkMkLst>
        </pc:inkChg>
        <pc:inkChg chg="add del mod">
          <ac:chgData name="Tim Cook" userId="d1c7cfb340f2c7ab" providerId="LiveId" clId="{121D8D34-14B0-4BD2-A391-7392875EB785}" dt="2023-04-09T23:49:50.756" v="615"/>
          <ac:inkMkLst>
            <pc:docMk/>
            <pc:sldMk cId="1181720292" sldId="459"/>
            <ac:inkMk id="63" creationId="{96CB2259-09C0-CDD2-E60A-D57555C02FF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4" creationId="{DD6483F4-CB37-B4CD-89CB-56A4D0876E5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5" creationId="{5D3C16D4-3FD9-6200-F3BE-B970C8967D8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6" creationId="{86AECD34-E937-1298-57FC-E161224D8453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68" creationId="{06CD0CF7-5EA3-AE39-2128-0A0C55C23FAF}"/>
          </ac:inkMkLst>
        </pc:inkChg>
        <pc:inkChg chg="add del mod">
          <ac:chgData name="Tim Cook" userId="d1c7cfb340f2c7ab" providerId="LiveId" clId="{121D8D34-14B0-4BD2-A391-7392875EB785}" dt="2023-04-09T23:49:57.735" v="622"/>
          <ac:inkMkLst>
            <pc:docMk/>
            <pc:sldMk cId="1181720292" sldId="459"/>
            <ac:inkMk id="69" creationId="{D65EC936-E153-89E5-BA14-1069A9AB0E79}"/>
          </ac:inkMkLst>
        </pc:inkChg>
        <pc:inkChg chg="add del mod">
          <ac:chgData name="Tim Cook" userId="d1c7cfb340f2c7ab" providerId="LiveId" clId="{121D8D34-14B0-4BD2-A391-7392875EB785}" dt="2023-04-09T23:49:57.735" v="621"/>
          <ac:inkMkLst>
            <pc:docMk/>
            <pc:sldMk cId="1181720292" sldId="459"/>
            <ac:inkMk id="70" creationId="{279B4597-F2CE-53C2-A8D6-ABE795513A83}"/>
          </ac:inkMkLst>
        </pc:inkChg>
        <pc:inkChg chg="add del mod">
          <ac:chgData name="Tim Cook" userId="d1c7cfb340f2c7ab" providerId="LiveId" clId="{121D8D34-14B0-4BD2-A391-7392875EB785}" dt="2023-04-09T23:49:57.743" v="625"/>
          <ac:inkMkLst>
            <pc:docMk/>
            <pc:sldMk cId="1181720292" sldId="459"/>
            <ac:inkMk id="71" creationId="{EB225B7C-C86B-8FD7-E2EE-3334DE25624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3" creationId="{92AD5305-8363-A6FE-E039-61F60D89A412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4" creationId="{9ABAF803-DB90-A59A-1606-1FDE21AD6254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5" creationId="{8A86BF6E-2287-3717-A57D-ED81B2CFFDF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6" creationId="{A85458D4-B7EE-4BD3-E976-9AC0FC7C33B1}"/>
          </ac:inkMkLst>
        </pc:inkChg>
        <pc:inkChg chg="add del mod">
          <ac:chgData name="Tim Cook" userId="d1c7cfb340f2c7ab" providerId="LiveId" clId="{121D8D34-14B0-4BD2-A391-7392875EB785}" dt="2023-04-09T23:49:53.173" v="618"/>
          <ac:inkMkLst>
            <pc:docMk/>
            <pc:sldMk cId="1181720292" sldId="459"/>
            <ac:inkMk id="77" creationId="{DD8D0FD8-7B90-09AF-AFF5-30800902B1E8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79" creationId="{E84E8A5F-0DA3-B2DB-2F95-6CCB5526D847}"/>
          </ac:inkMkLst>
        </pc:inkChg>
        <pc:inkChg chg="add del mod">
          <ac:chgData name="Tim Cook" userId="d1c7cfb340f2c7ab" providerId="LiveId" clId="{121D8D34-14B0-4BD2-A391-7392875EB785}" dt="2023-04-09T23:49:57.735" v="623"/>
          <ac:inkMkLst>
            <pc:docMk/>
            <pc:sldMk cId="1181720292" sldId="459"/>
            <ac:inkMk id="80" creationId="{D5C7A0C6-7A36-7468-CE3E-A69EF0EBFCA2}"/>
          </ac:inkMkLst>
        </pc:inkChg>
        <pc:inkChg chg="add del mod">
          <ac:chgData name="Tim Cook" userId="d1c7cfb340f2c7ab" providerId="LiveId" clId="{121D8D34-14B0-4BD2-A391-7392875EB785}" dt="2023-04-09T23:49:57.735" v="624"/>
          <ac:inkMkLst>
            <pc:docMk/>
            <pc:sldMk cId="1181720292" sldId="459"/>
            <ac:inkMk id="81" creationId="{7C9E1824-C4D8-8C61-CFC9-E76CB9989398}"/>
          </ac:inkMkLst>
        </pc:inkChg>
        <pc:inkChg chg="add del mod">
          <ac:chgData name="Tim Cook" userId="d1c7cfb340f2c7ab" providerId="LiveId" clId="{121D8D34-14B0-4BD2-A391-7392875EB785}" dt="2023-04-09T23:49:57.743" v="626"/>
          <ac:inkMkLst>
            <pc:docMk/>
            <pc:sldMk cId="1181720292" sldId="459"/>
            <ac:inkMk id="82" creationId="{84259410-2E1A-F075-5C65-5F93FD832D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4" creationId="{99634371-FB4E-3D71-A370-B83296C997C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6" creationId="{FCFB9926-7757-70D9-0760-91A4BCAF4545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7" creationId="{45BC7B51-D86D-21F9-5595-9FACCE9D9137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8" creationId="{415CD6D6-44A5-F58D-98F6-2D226CDA9451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89" creationId="{715733EF-518A-4D78-C149-B12543A6D75D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0" creationId="{4C540F17-1828-169D-FB64-B4FD8F49CC1E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1" creationId="{C7A5D54F-90CF-BA8A-5984-650F4D070070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2" creationId="{9AD6E0C3-7314-69E8-3EA9-33CAA241FE66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3" creationId="{6961AA3D-F759-9023-050B-914B3DF2E3CC}"/>
          </ac:inkMkLst>
        </pc:inkChg>
        <pc:inkChg chg="add mod">
          <ac:chgData name="Tim Cook" userId="d1c7cfb340f2c7ab" providerId="LiveId" clId="{121D8D34-14B0-4BD2-A391-7392875EB785}" dt="2023-04-09T23:50:03.312" v="636"/>
          <ac:inkMkLst>
            <pc:docMk/>
            <pc:sldMk cId="1181720292" sldId="459"/>
            <ac:inkMk id="94" creationId="{76EDE730-7B60-1085-FDA8-31AFE33F455D}"/>
          </ac:inkMkLst>
        </pc:inkChg>
        <pc:inkChg chg="add del">
          <ac:chgData name="Tim Cook" userId="d1c7cfb340f2c7ab" providerId="LiveId" clId="{121D8D34-14B0-4BD2-A391-7392875EB785}" dt="2023-04-09T23:53:17.385" v="787"/>
          <ac:inkMkLst>
            <pc:docMk/>
            <pc:sldMk cId="1181720292" sldId="459"/>
            <ac:inkMk id="98" creationId="{CF0E8638-21AD-F1E8-354B-B6018CFA3A71}"/>
          </ac:inkMkLst>
        </pc:inkChg>
        <pc:inkChg chg="add">
          <ac:chgData name="Tim Cook" userId="d1c7cfb340f2c7ab" providerId="LiveId" clId="{121D8D34-14B0-4BD2-A391-7392875EB785}" dt="2023-04-09T23:53:22.733" v="788" actId="9405"/>
          <ac:inkMkLst>
            <pc:docMk/>
            <pc:sldMk cId="1181720292" sldId="459"/>
            <ac:inkMk id="99" creationId="{F9FA827A-A498-E834-F00B-1D1D0911C891}"/>
          </ac:inkMkLst>
        </pc:inkChg>
        <pc:inkChg chg="add del">
          <ac:chgData name="Tim Cook" userId="d1c7cfb340f2c7ab" providerId="LiveId" clId="{121D8D34-14B0-4BD2-A391-7392875EB785}" dt="2023-04-09T23:53:26.268" v="791"/>
          <ac:inkMkLst>
            <pc:docMk/>
            <pc:sldMk cId="1181720292" sldId="459"/>
            <ac:inkMk id="100" creationId="{39E89928-59B0-F4F6-C7E4-E5A9287B720A}"/>
          </ac:inkMkLst>
        </pc:inkChg>
        <pc:inkChg chg="add del">
          <ac:chgData name="Tim Cook" userId="d1c7cfb340f2c7ab" providerId="LiveId" clId="{121D8D34-14B0-4BD2-A391-7392875EB785}" dt="2023-04-09T23:53:26.268" v="792"/>
          <ac:inkMkLst>
            <pc:docMk/>
            <pc:sldMk cId="1181720292" sldId="459"/>
            <ac:inkMk id="101" creationId="{A59F9B94-07D9-01FF-D3F5-21876C43E9AB}"/>
          </ac:inkMkLst>
        </pc:inkChg>
        <pc:inkChg chg="add del">
          <ac:chgData name="Tim Cook" userId="d1c7cfb340f2c7ab" providerId="LiveId" clId="{121D8D34-14B0-4BD2-A391-7392875EB785}" dt="2023-04-09T23:54:02.443" v="795"/>
          <ac:inkMkLst>
            <pc:docMk/>
            <pc:sldMk cId="1181720292" sldId="459"/>
            <ac:inkMk id="102" creationId="{3927C958-CD0D-2AEC-B674-3DCCC95249D3}"/>
          </ac:inkMkLst>
        </pc:inkChg>
        <pc:inkChg chg="add">
          <ac:chgData name="Tim Cook" userId="d1c7cfb340f2c7ab" providerId="LiveId" clId="{121D8D34-14B0-4BD2-A391-7392875EB785}" dt="2023-04-09T23:54:04.269" v="796" actId="9405"/>
          <ac:inkMkLst>
            <pc:docMk/>
            <pc:sldMk cId="1181720292" sldId="459"/>
            <ac:inkMk id="103" creationId="{858A1A09-4DCD-7F07-056B-9E32108640CF}"/>
          </ac:inkMkLst>
        </pc:inkChg>
      </pc:sldChg>
      <pc:sldChg chg="addSp delSp modSp add mod">
        <pc:chgData name="Tim Cook" userId="d1c7cfb340f2c7ab" providerId="LiveId" clId="{121D8D34-14B0-4BD2-A391-7392875EB785}" dt="2023-04-09T23:51:45.049" v="708"/>
        <pc:sldMkLst>
          <pc:docMk/>
          <pc:sldMk cId="4283204170" sldId="460"/>
        </pc:sldMkLst>
        <pc:grpChg chg="del mod">
          <ac:chgData name="Tim Cook" userId="d1c7cfb340f2c7ab" providerId="LiveId" clId="{121D8D34-14B0-4BD2-A391-7392875EB785}" dt="2023-04-09T23:50:33.367" v="642"/>
          <ac:grpSpMkLst>
            <pc:docMk/>
            <pc:sldMk cId="4283204170" sldId="460"/>
            <ac:grpSpMk id="6" creationId="{D84CE541-6BAE-21F9-576A-8EBDC74FC69C}"/>
          </ac:grpSpMkLst>
        </pc:grpChg>
        <pc:grpChg chg="del mod">
          <ac:chgData name="Tim Cook" userId="d1c7cfb340f2c7ab" providerId="LiveId" clId="{121D8D34-14B0-4BD2-A391-7392875EB785}" dt="2023-04-09T23:50:43.417" v="649"/>
          <ac:grpSpMkLst>
            <pc:docMk/>
            <pc:sldMk cId="4283204170" sldId="460"/>
            <ac:grpSpMk id="8" creationId="{DB4694A0-AFE8-1DBD-5D06-584B633F65D7}"/>
          </ac:grpSpMkLst>
        </pc:grpChg>
        <pc:grpChg chg="del mod">
          <ac:chgData name="Tim Cook" userId="d1c7cfb340f2c7ab" providerId="LiveId" clId="{121D8D34-14B0-4BD2-A391-7392875EB785}" dt="2023-04-09T23:50:55.285" v="656"/>
          <ac:grpSpMkLst>
            <pc:docMk/>
            <pc:sldMk cId="4283204170" sldId="460"/>
            <ac:grpSpMk id="14" creationId="{71AE50C6-4DF5-1839-44A2-4A0384072992}"/>
          </ac:grpSpMkLst>
        </pc:grpChg>
        <pc:grpChg chg="del mod">
          <ac:chgData name="Tim Cook" userId="d1c7cfb340f2c7ab" providerId="LiveId" clId="{121D8D34-14B0-4BD2-A391-7392875EB785}" dt="2023-04-09T23:50:57.656" v="658"/>
          <ac:grpSpMkLst>
            <pc:docMk/>
            <pc:sldMk cId="4283204170" sldId="460"/>
            <ac:grpSpMk id="16" creationId="{0F9B05A4-BD9D-2419-DB6F-6C224EA7416E}"/>
          </ac:grpSpMkLst>
        </pc:grpChg>
        <pc:grpChg chg="del mod">
          <ac:chgData name="Tim Cook" userId="d1c7cfb340f2c7ab" providerId="LiveId" clId="{121D8D34-14B0-4BD2-A391-7392875EB785}" dt="2023-04-09T23:50:59.456" v="660"/>
          <ac:grpSpMkLst>
            <pc:docMk/>
            <pc:sldMk cId="4283204170" sldId="460"/>
            <ac:grpSpMk id="18" creationId="{07F141E1-4A5F-FC81-4507-907E0BF00206}"/>
          </ac:grpSpMkLst>
        </pc:grpChg>
        <pc:grpChg chg="del mod">
          <ac:chgData name="Tim Cook" userId="d1c7cfb340f2c7ab" providerId="LiveId" clId="{121D8D34-14B0-4BD2-A391-7392875EB785}" dt="2023-04-09T23:51:01.659" v="663"/>
          <ac:grpSpMkLst>
            <pc:docMk/>
            <pc:sldMk cId="4283204170" sldId="460"/>
            <ac:grpSpMk id="20" creationId="{0D9045C4-974A-4439-BF20-0E040CB69F5B}"/>
          </ac:grpSpMkLst>
        </pc:grpChg>
        <pc:grpChg chg="del mod">
          <ac:chgData name="Tim Cook" userId="d1c7cfb340f2c7ab" providerId="LiveId" clId="{121D8D34-14B0-4BD2-A391-7392875EB785}" dt="2023-04-09T23:51:03.237" v="665"/>
          <ac:grpSpMkLst>
            <pc:docMk/>
            <pc:sldMk cId="4283204170" sldId="460"/>
            <ac:grpSpMk id="23" creationId="{A34D8602-2688-7635-5C54-FB4F7A7AE465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5" creationId="{55287E32-33D2-7CAD-614B-E7B9C757B5F2}"/>
          </ac:grpSpMkLst>
        </pc:grpChg>
        <pc:grpChg chg="del mod">
          <ac:chgData name="Tim Cook" userId="d1c7cfb340f2c7ab" providerId="LiveId" clId="{121D8D34-14B0-4BD2-A391-7392875EB785}" dt="2023-04-09T23:51:06.461" v="670"/>
          <ac:grpSpMkLst>
            <pc:docMk/>
            <pc:sldMk cId="4283204170" sldId="460"/>
            <ac:grpSpMk id="29" creationId="{9D60E922-B049-8845-91B2-A36D7C931F18}"/>
          </ac:grpSpMkLst>
        </pc:grpChg>
        <pc:grpChg chg="mod">
          <ac:chgData name="Tim Cook" userId="d1c7cfb340f2c7ab" providerId="LiveId" clId="{121D8D34-14B0-4BD2-A391-7392875EB785}" dt="2023-04-09T23:51:06.918" v="672"/>
          <ac:grpSpMkLst>
            <pc:docMk/>
            <pc:sldMk cId="4283204170" sldId="460"/>
            <ac:grpSpMk id="30" creationId="{7CD09D6F-A51C-626D-6F07-19BEB84A2478}"/>
          </ac:grpSpMkLst>
        </pc:grpChg>
        <pc:grpChg chg="mod">
          <ac:chgData name="Tim Cook" userId="d1c7cfb340f2c7ab" providerId="LiveId" clId="{121D8D34-14B0-4BD2-A391-7392875EB785}" dt="2023-04-09T23:51:15.658" v="677"/>
          <ac:grpSpMkLst>
            <pc:docMk/>
            <pc:sldMk cId="4283204170" sldId="460"/>
            <ac:grpSpMk id="34" creationId="{90A7A9E4-FC11-B56A-7742-EFD3AC302E1D}"/>
          </ac:grpSpMkLst>
        </pc:grpChg>
        <pc:grpChg chg="mod">
          <ac:chgData name="Tim Cook" userId="d1c7cfb340f2c7ab" providerId="LiveId" clId="{121D8D34-14B0-4BD2-A391-7392875EB785}" dt="2023-04-09T23:51:18.341" v="681"/>
          <ac:grpSpMkLst>
            <pc:docMk/>
            <pc:sldMk cId="4283204170" sldId="460"/>
            <ac:grpSpMk id="38" creationId="{66934B93-8AAF-D7F1-C0AD-FC239739BDE8}"/>
          </ac:grpSpMkLst>
        </pc:grpChg>
        <pc:grpChg chg="mod">
          <ac:chgData name="Tim Cook" userId="d1c7cfb340f2c7ab" providerId="LiveId" clId="{121D8D34-14B0-4BD2-A391-7392875EB785}" dt="2023-04-09T23:51:27.673" v="685"/>
          <ac:grpSpMkLst>
            <pc:docMk/>
            <pc:sldMk cId="4283204170" sldId="460"/>
            <ac:grpSpMk id="42" creationId="{61B18E3F-58A5-7666-92D0-FDF42D8E350E}"/>
          </ac:grpSpMkLst>
        </pc:grpChg>
        <pc:grpChg chg="del mod">
          <ac:chgData name="Tim Cook" userId="d1c7cfb340f2c7ab" providerId="LiveId" clId="{121D8D34-14B0-4BD2-A391-7392875EB785}" dt="2023-04-09T23:51:36.728" v="697"/>
          <ac:grpSpMkLst>
            <pc:docMk/>
            <pc:sldMk cId="4283204170" sldId="460"/>
            <ac:grpSpMk id="50" creationId="{5D083F21-0BFD-36F3-C999-1142AA75D183}"/>
          </ac:grpSpMkLst>
        </pc:grpChg>
        <pc:grpChg chg="del mod">
          <ac:chgData name="Tim Cook" userId="d1c7cfb340f2c7ab" providerId="LiveId" clId="{121D8D34-14B0-4BD2-A391-7392875EB785}" dt="2023-04-09T23:51:40.265" v="703"/>
          <ac:grpSpMkLst>
            <pc:docMk/>
            <pc:sldMk cId="4283204170" sldId="460"/>
            <ac:grpSpMk id="54" creationId="{9AA6AA53-5C49-A746-45D3-DCEEB9D0C48D}"/>
          </ac:grpSpMkLst>
        </pc:grpChg>
        <pc:grpChg chg="del 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58" creationId="{4ACD3B9F-2575-70FB-AD86-173769993D17}"/>
          </ac:grpSpMkLst>
        </pc:grpChg>
        <pc:grpChg chg="mod">
          <ac:chgData name="Tim Cook" userId="d1c7cfb340f2c7ab" providerId="LiveId" clId="{121D8D34-14B0-4BD2-A391-7392875EB785}" dt="2023-04-09T23:51:44.155" v="706"/>
          <ac:grpSpMkLst>
            <pc:docMk/>
            <pc:sldMk cId="4283204170" sldId="460"/>
            <ac:grpSpMk id="61" creationId="{8DCECDAE-559C-E1D7-90FF-5AEB7F1A5D7F}"/>
          </ac:grpSpMkLst>
        </pc:grpChg>
        <pc:grpChg chg="mod">
          <ac:chgData name="Tim Cook" userId="d1c7cfb340f2c7ab" providerId="LiveId" clId="{121D8D34-14B0-4BD2-A391-7392875EB785}" dt="2023-04-09T23:51:45.049" v="708"/>
          <ac:grpSpMkLst>
            <pc:docMk/>
            <pc:sldMk cId="4283204170" sldId="460"/>
            <ac:grpSpMk id="63" creationId="{B3FF6A8D-C924-103B-3091-3C47F3C94C8A}"/>
          </ac:grpSpMkLst>
        </pc:grp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3" creationId="{163DC902-D22F-B573-91D1-B6140D317097}"/>
          </ac:inkMkLst>
        </pc:inkChg>
        <pc:inkChg chg="add del mod">
          <ac:chgData name="Tim Cook" userId="d1c7cfb340f2c7ab" providerId="LiveId" clId="{121D8D34-14B0-4BD2-A391-7392875EB785}" dt="2023-04-09T23:50:37.998" v="645"/>
          <ac:inkMkLst>
            <pc:docMk/>
            <pc:sldMk cId="4283204170" sldId="460"/>
            <ac:inkMk id="4" creationId="{63D8224D-BAFE-4FB0-B64C-5B51F0E573D1}"/>
          </ac:inkMkLst>
        </pc:inkChg>
        <pc:inkChg chg="add del mod">
          <ac:chgData name="Tim Cook" userId="d1c7cfb340f2c7ab" providerId="LiveId" clId="{121D8D34-14B0-4BD2-A391-7392875EB785}" dt="2023-04-09T23:50:36.579" v="644"/>
          <ac:inkMkLst>
            <pc:docMk/>
            <pc:sldMk cId="4283204170" sldId="460"/>
            <ac:inkMk id="5" creationId="{9EDF658F-A0A7-3649-B6F7-D7751110C45C}"/>
          </ac:inkMkLst>
        </pc:inkChg>
        <pc:inkChg chg="add del mod">
          <ac:chgData name="Tim Cook" userId="d1c7cfb340f2c7ab" providerId="LiveId" clId="{121D8D34-14B0-4BD2-A391-7392875EB785}" dt="2023-04-09T23:50:43.417" v="649"/>
          <ac:inkMkLst>
            <pc:docMk/>
            <pc:sldMk cId="4283204170" sldId="460"/>
            <ac:inkMk id="7" creationId="{7EFE1E6E-610C-4EFA-42DF-952EF562B089}"/>
          </ac:inkMkLst>
        </pc:inkChg>
        <pc:inkChg chg="add del">
          <ac:chgData name="Tim Cook" userId="d1c7cfb340f2c7ab" providerId="LiveId" clId="{121D8D34-14B0-4BD2-A391-7392875EB785}" dt="2023-04-09T23:50:43.417" v="651"/>
          <ac:inkMkLst>
            <pc:docMk/>
            <pc:sldMk cId="4283204170" sldId="460"/>
            <ac:inkMk id="9" creationId="{21262125-BB32-2265-FA29-CC70A4FC25B5}"/>
          </ac:inkMkLst>
        </pc:inkChg>
        <pc:inkChg chg="add del">
          <ac:chgData name="Tim Cook" userId="d1c7cfb340f2c7ab" providerId="LiveId" clId="{121D8D34-14B0-4BD2-A391-7392875EB785}" dt="2023-04-09T23:50:43.417" v="650"/>
          <ac:inkMkLst>
            <pc:docMk/>
            <pc:sldMk cId="4283204170" sldId="460"/>
            <ac:inkMk id="10" creationId="{47C05035-21D0-3C36-311B-A745A7E7E237}"/>
          </ac:inkMkLst>
        </pc:inkChg>
        <pc:inkChg chg="add del">
          <ac:chgData name="Tim Cook" userId="d1c7cfb340f2c7ab" providerId="LiveId" clId="{121D8D34-14B0-4BD2-A391-7392875EB785}" dt="2023-04-09T23:50:43.417" v="648"/>
          <ac:inkMkLst>
            <pc:docMk/>
            <pc:sldMk cId="4283204170" sldId="460"/>
            <ac:inkMk id="11" creationId="{8834759D-D68B-E615-E380-7844C605990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2" creationId="{4AB0F4B9-0E7E-7760-D7F6-6859C9929D1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3" creationId="{DCA7255D-BD66-B206-6770-58B553E7592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5" creationId="{AE11E820-A094-083F-A73D-1F1A573574B2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7" creationId="{719773D0-1867-4E5E-80D6-D50516D8FF55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19" creationId="{298A4B43-1613-445A-5EC2-01AD2E665939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1" creationId="{FA1A5DB7-0E33-A30C-AF77-CB1DA4F47CD0}"/>
          </ac:inkMkLst>
        </pc:inkChg>
        <pc:inkChg chg="add del mod">
          <ac:chgData name="Tim Cook" userId="d1c7cfb340f2c7ab" providerId="LiveId" clId="{121D8D34-14B0-4BD2-A391-7392875EB785}" dt="2023-04-09T23:51:03.450" v="666"/>
          <ac:inkMkLst>
            <pc:docMk/>
            <pc:sldMk cId="4283204170" sldId="460"/>
            <ac:inkMk id="22" creationId="{FDDD3D28-0FEE-9D70-FEB1-502EA626C8F7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4" creationId="{A995A427-F742-FE8F-F615-EF1EBB42BEBF}"/>
          </ac:inkMkLst>
        </pc:inkChg>
        <pc:inkChg chg="add mod">
          <ac:chgData name="Tim Cook" userId="d1c7cfb340f2c7ab" providerId="LiveId" clId="{121D8D34-14B0-4BD2-A391-7392875EB785}" dt="2023-04-09T23:51:11.789" v="673" actId="1076"/>
          <ac:inkMkLst>
            <pc:docMk/>
            <pc:sldMk cId="4283204170" sldId="460"/>
            <ac:inkMk id="26" creationId="{BA361E12-8F78-B41A-6782-16B9D9B7A100}"/>
          </ac:inkMkLst>
        </pc:inkChg>
        <pc:inkChg chg="add del mod">
          <ac:chgData name="Tim Cook" userId="d1c7cfb340f2c7ab" providerId="LiveId" clId="{121D8D34-14B0-4BD2-A391-7392875EB785}" dt="2023-04-09T23:51:06.918" v="671"/>
          <ac:inkMkLst>
            <pc:docMk/>
            <pc:sldMk cId="4283204170" sldId="460"/>
            <ac:inkMk id="27" creationId="{75B3A19D-57CD-7C93-13E2-0CDA5AE6361E}"/>
          </ac:inkMkLst>
        </pc:inkChg>
        <pc:inkChg chg="add del mod">
          <ac:chgData name="Tim Cook" userId="d1c7cfb340f2c7ab" providerId="LiveId" clId="{121D8D34-14B0-4BD2-A391-7392875EB785}" dt="2023-04-09T23:51:06.918" v="672"/>
          <ac:inkMkLst>
            <pc:docMk/>
            <pc:sldMk cId="4283204170" sldId="460"/>
            <ac:inkMk id="28" creationId="{8D75582C-54E6-F6C6-E740-9816A3380A02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1" creationId="{387C4BD4-8C7D-E092-CB9A-19710B8A1903}"/>
          </ac:inkMkLst>
        </pc:inkChg>
        <pc:inkChg chg="add mod">
          <ac:chgData name="Tim Cook" userId="d1c7cfb340f2c7ab" providerId="LiveId" clId="{121D8D34-14B0-4BD2-A391-7392875EB785}" dt="2023-04-09T23:51:15.658" v="677"/>
          <ac:inkMkLst>
            <pc:docMk/>
            <pc:sldMk cId="4283204170" sldId="460"/>
            <ac:inkMk id="32" creationId="{05EF589C-88BB-859C-5A43-581222BD6053}"/>
          </ac:inkMkLst>
        </pc:inkChg>
        <pc:inkChg chg="add">
          <ac:chgData name="Tim Cook" userId="d1c7cfb340f2c7ab" providerId="LiveId" clId="{121D8D34-14B0-4BD2-A391-7392875EB785}" dt="2023-04-09T23:51:15.034" v="676" actId="9405"/>
          <ac:inkMkLst>
            <pc:docMk/>
            <pc:sldMk cId="4283204170" sldId="460"/>
            <ac:inkMk id="33" creationId="{FA127A20-0AB4-F1AB-BC39-BFD0F3E3A49B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5" creationId="{DF7B97E3-76E8-5BBE-CCF4-AF84A9776031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6" creationId="{F88F4A57-F256-7E20-C260-4359C15C009D}"/>
          </ac:inkMkLst>
        </pc:inkChg>
        <pc:inkChg chg="add mod">
          <ac:chgData name="Tim Cook" userId="d1c7cfb340f2c7ab" providerId="LiveId" clId="{121D8D34-14B0-4BD2-A391-7392875EB785}" dt="2023-04-09T23:51:18.341" v="681"/>
          <ac:inkMkLst>
            <pc:docMk/>
            <pc:sldMk cId="4283204170" sldId="460"/>
            <ac:inkMk id="37" creationId="{69395D00-CB81-E1FE-0862-A3C279F96CE4}"/>
          </ac:inkMkLst>
        </pc:inkChg>
        <pc:inkChg chg="add">
          <ac:chgData name="Tim Cook" userId="d1c7cfb340f2c7ab" providerId="LiveId" clId="{121D8D34-14B0-4BD2-A391-7392875EB785}" dt="2023-04-09T23:51:20.022" v="682" actId="9405"/>
          <ac:inkMkLst>
            <pc:docMk/>
            <pc:sldMk cId="4283204170" sldId="460"/>
            <ac:inkMk id="39" creationId="{8C859685-936F-0BA6-C37E-C9E1DF1D657F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0" creationId="{E8059334-DA4D-9D73-0148-0607E64513A7}"/>
          </ac:inkMkLst>
        </pc:inkChg>
        <pc:inkChg chg="add mod">
          <ac:chgData name="Tim Cook" userId="d1c7cfb340f2c7ab" providerId="LiveId" clId="{121D8D34-14B0-4BD2-A391-7392875EB785}" dt="2023-04-09T23:51:27.673" v="685"/>
          <ac:inkMkLst>
            <pc:docMk/>
            <pc:sldMk cId="4283204170" sldId="460"/>
            <ac:inkMk id="41" creationId="{326F6971-1455-7160-B6B4-8B046C55C009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3" creationId="{737CBA0A-FC33-5888-587D-E1CD7DB270A7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4" creationId="{C489D7C3-604E-9F90-8604-C37E5BCEA80A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5" creationId="{B922BE56-7E0A-331A-B44F-EB4D4D7D0D02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6" creationId="{0D0ECECF-FE46-4790-8097-1B1E958EA79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7" creationId="{D67B870D-90B4-5AF0-A7E5-95E09370F97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8" creationId="{A796D1CB-E522-D869-315E-F86917427A1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49" creationId="{B8D98C25-7E06-0809-6306-CE4C024605A6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1" creationId="{8865A212-568B-1D68-5116-F5C081AFE939}"/>
          </ac:inkMkLst>
        </pc:inkChg>
        <pc:inkChg chg="add del mod">
          <ac:chgData name="Tim Cook" userId="d1c7cfb340f2c7ab" providerId="LiveId" clId="{121D8D34-14B0-4BD2-A391-7392875EB785}" dt="2023-04-09T23:51:37.172" v="699"/>
          <ac:inkMkLst>
            <pc:docMk/>
            <pc:sldMk cId="4283204170" sldId="460"/>
            <ac:inkMk id="52" creationId="{A0E77849-7AE0-3A9D-8583-E482A2455021}"/>
          </ac:inkMkLst>
        </pc:inkChg>
        <pc:inkChg chg="add del mod">
          <ac:chgData name="Tim Cook" userId="d1c7cfb340f2c7ab" providerId="LiveId" clId="{121D8D34-14B0-4BD2-A391-7392875EB785}" dt="2023-04-09T23:51:37.172" v="698"/>
          <ac:inkMkLst>
            <pc:docMk/>
            <pc:sldMk cId="4283204170" sldId="460"/>
            <ac:inkMk id="53" creationId="{DAC8929B-6734-9907-ABE8-E8A25AE19F38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5" creationId="{97806207-C930-52A0-7F22-0BAD908628CF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6" creationId="{9E5302C2-BCE6-4275-3AAD-1E05094D3D83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57" creationId="{1318EEF7-EDF7-E02B-EA19-94E85C8D070A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59" creationId="{8ACF6F20-5B1C-8BB7-7AD0-03B594ADB97C}"/>
          </ac:inkMkLst>
        </pc:inkChg>
        <pc:inkChg chg="add mod">
          <ac:chgData name="Tim Cook" userId="d1c7cfb340f2c7ab" providerId="LiveId" clId="{121D8D34-14B0-4BD2-A391-7392875EB785}" dt="2023-04-09T23:51:44.155" v="706"/>
          <ac:inkMkLst>
            <pc:docMk/>
            <pc:sldMk cId="4283204170" sldId="460"/>
            <ac:inkMk id="60" creationId="{88DBE9E6-AA8E-95C1-9811-0F4482C78CE0}"/>
          </ac:inkMkLst>
        </pc:inkChg>
        <pc:inkChg chg="add mod">
          <ac:chgData name="Tim Cook" userId="d1c7cfb340f2c7ab" providerId="LiveId" clId="{121D8D34-14B0-4BD2-A391-7392875EB785}" dt="2023-04-09T23:51:45.049" v="708"/>
          <ac:inkMkLst>
            <pc:docMk/>
            <pc:sldMk cId="4283204170" sldId="460"/>
            <ac:inkMk id="62" creationId="{52BDF71D-CAC7-7CF5-2BB7-BFE882419604}"/>
          </ac:inkMkLst>
        </pc:inkChg>
      </pc:sldChg>
      <pc:sldChg chg="addSp delSp modSp add mod">
        <pc:chgData name="Tim Cook" userId="d1c7cfb340f2c7ab" providerId="LiveId" clId="{121D8D34-14B0-4BD2-A391-7392875EB785}" dt="2023-04-09T23:53:08.491" v="785" actId="9405"/>
        <pc:sldMkLst>
          <pc:docMk/>
          <pc:sldMk cId="153036159" sldId="461"/>
        </pc:sldMkLst>
        <pc:grpChg chg="del mod">
          <ac:chgData name="Tim Cook" userId="d1c7cfb340f2c7ab" providerId="LiveId" clId="{121D8D34-14B0-4BD2-A391-7392875EB785}" dt="2023-04-09T23:51:55.610" v="715"/>
          <ac:grpSpMkLst>
            <pc:docMk/>
            <pc:sldMk cId="153036159" sldId="461"/>
            <ac:grpSpMk id="6" creationId="{46EFC0F3-704C-AF56-3FB6-DF1FA9F6DE3F}"/>
          </ac:grpSpMkLst>
        </pc:grpChg>
        <pc:grpChg chg="del mod">
          <ac:chgData name="Tim Cook" userId="d1c7cfb340f2c7ab" providerId="LiveId" clId="{121D8D34-14B0-4BD2-A391-7392875EB785}" dt="2023-04-09T23:52:00.626" v="720"/>
          <ac:grpSpMkLst>
            <pc:docMk/>
            <pc:sldMk cId="153036159" sldId="461"/>
            <ac:grpSpMk id="9" creationId="{D6254B12-F5C0-10C9-D883-FA41953BBD36}"/>
          </ac:grpSpMkLst>
        </pc:grpChg>
        <pc:grpChg chg="del mod">
          <ac:chgData name="Tim Cook" userId="d1c7cfb340f2c7ab" providerId="LiveId" clId="{121D8D34-14B0-4BD2-A391-7392875EB785}" dt="2023-04-09T23:52:01.640" v="722"/>
          <ac:grpSpMkLst>
            <pc:docMk/>
            <pc:sldMk cId="153036159" sldId="461"/>
            <ac:grpSpMk id="12" creationId="{E4930E90-CF69-EF26-4332-AF43E587BB09}"/>
          </ac:grpSpMkLst>
        </pc:grpChg>
        <pc:grpChg chg="del mod">
          <ac:chgData name="Tim Cook" userId="d1c7cfb340f2c7ab" providerId="LiveId" clId="{121D8D34-14B0-4BD2-A391-7392875EB785}" dt="2023-04-09T23:52:03.282" v="724"/>
          <ac:grpSpMkLst>
            <pc:docMk/>
            <pc:sldMk cId="153036159" sldId="461"/>
            <ac:grpSpMk id="14" creationId="{39FB1E36-4AC9-5DC0-661F-FC149369C34E}"/>
          </ac:grpSpMkLst>
        </pc:grpChg>
        <pc:grpChg chg="del mod">
          <ac:chgData name="Tim Cook" userId="d1c7cfb340f2c7ab" providerId="LiveId" clId="{121D8D34-14B0-4BD2-A391-7392875EB785}" dt="2023-04-09T23:52:07.641" v="728"/>
          <ac:grpSpMkLst>
            <pc:docMk/>
            <pc:sldMk cId="153036159" sldId="461"/>
            <ac:grpSpMk id="16" creationId="{793205E7-7D2C-F716-B1F2-EC6F7B6533DF}"/>
          </ac:grpSpMkLst>
        </pc:grpChg>
        <pc:grpChg chg="del 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19" creationId="{85B6A6DD-B87F-1F31-1F13-6BAC98CE9BCB}"/>
          </ac:grpSpMkLst>
        </pc:grpChg>
        <pc:grpChg chg="mod">
          <ac:chgData name="Tim Cook" userId="d1c7cfb340f2c7ab" providerId="LiveId" clId="{121D8D34-14B0-4BD2-A391-7392875EB785}" dt="2023-04-09T23:52:11.743" v="731"/>
          <ac:grpSpMkLst>
            <pc:docMk/>
            <pc:sldMk cId="153036159" sldId="461"/>
            <ac:grpSpMk id="21" creationId="{4154A24B-F818-EC51-B4FD-030B6F33AEDA}"/>
          </ac:grpSpMkLst>
        </pc:grpChg>
        <pc:grpChg chg="mod">
          <ac:chgData name="Tim Cook" userId="d1c7cfb340f2c7ab" providerId="LiveId" clId="{121D8D34-14B0-4BD2-A391-7392875EB785}" dt="2023-04-09T23:52:17.474" v="736"/>
          <ac:grpSpMkLst>
            <pc:docMk/>
            <pc:sldMk cId="153036159" sldId="461"/>
            <ac:grpSpMk id="26" creationId="{D95EC342-C085-946C-4230-95B278F17EFD}"/>
          </ac:grpSpMkLst>
        </pc:grpChg>
        <pc:grpChg chg="del mod">
          <ac:chgData name="Tim Cook" userId="d1c7cfb340f2c7ab" providerId="LiveId" clId="{121D8D34-14B0-4BD2-A391-7392875EB785}" dt="2023-04-09T23:52:31.747" v="752"/>
          <ac:grpSpMkLst>
            <pc:docMk/>
            <pc:sldMk cId="153036159" sldId="461"/>
            <ac:grpSpMk id="34" creationId="{0D9539A5-3852-E46A-A963-B1A3F935C690}"/>
          </ac:grpSpMkLst>
        </pc:grpChg>
        <pc:grpChg chg="del mod">
          <ac:chgData name="Tim Cook" userId="d1c7cfb340f2c7ab" providerId="LiveId" clId="{121D8D34-14B0-4BD2-A391-7392875EB785}" dt="2023-04-09T23:52:35.192" v="756"/>
          <ac:grpSpMkLst>
            <pc:docMk/>
            <pc:sldMk cId="153036159" sldId="461"/>
            <ac:grpSpMk id="38" creationId="{D2DDB5FA-91FC-5D78-F022-31501BBAAACA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2" creationId="{9BFDF9FD-2CB8-8434-4056-C9CD86057D14}"/>
          </ac:grpSpMkLst>
        </pc:grpChg>
        <pc:grpChg chg="del mod">
          <ac:chgData name="Tim Cook" userId="d1c7cfb340f2c7ab" providerId="LiveId" clId="{121D8D34-14B0-4BD2-A391-7392875EB785}" dt="2023-04-09T23:52:47.016" v="767"/>
          <ac:grpSpMkLst>
            <pc:docMk/>
            <pc:sldMk cId="153036159" sldId="461"/>
            <ac:grpSpMk id="48" creationId="{50C9BB06-9415-5067-DC3D-F959A23296A7}"/>
          </ac:grpSpMkLst>
        </pc:grpChg>
        <pc:grpChg chg="del mod">
          <ac:chgData name="Tim Cook" userId="d1c7cfb340f2c7ab" providerId="LiveId" clId="{121D8D34-14B0-4BD2-A391-7392875EB785}" dt="2023-04-09T23:52:50.295" v="771"/>
          <ac:grpSpMkLst>
            <pc:docMk/>
            <pc:sldMk cId="153036159" sldId="461"/>
            <ac:grpSpMk id="50" creationId="{49172CF4-4B71-03E7-BD72-A5DF192D8C65}"/>
          </ac:grpSpMkLst>
        </pc:grpChg>
        <pc:grpChg chg="del mod">
          <ac:chgData name="Tim Cook" userId="d1c7cfb340f2c7ab" providerId="LiveId" clId="{121D8D34-14B0-4BD2-A391-7392875EB785}" dt="2023-04-09T23:52:55.982" v="775"/>
          <ac:grpSpMkLst>
            <pc:docMk/>
            <pc:sldMk cId="153036159" sldId="461"/>
            <ac:grpSpMk id="52" creationId="{E33BC9AC-B78A-1E31-7063-25D6562093EC}"/>
          </ac:grpSpMkLst>
        </pc:grpChg>
        <pc:grpChg chg="del mod">
          <ac:chgData name="Tim Cook" userId="d1c7cfb340f2c7ab" providerId="LiveId" clId="{121D8D34-14B0-4BD2-A391-7392875EB785}" dt="2023-04-09T23:53:00.502" v="780"/>
          <ac:grpSpMkLst>
            <pc:docMk/>
            <pc:sldMk cId="153036159" sldId="461"/>
            <ac:grpSpMk id="55" creationId="{15C45CE7-88B0-E872-A04D-22EF44633B1A}"/>
          </ac:grpSpMkLst>
        </pc:grpChg>
        <pc:grpChg chg="del mod">
          <ac:chgData name="Tim Cook" userId="d1c7cfb340f2c7ab" providerId="LiveId" clId="{121D8D34-14B0-4BD2-A391-7392875EB785}" dt="2023-04-09T23:53:01.848" v="782"/>
          <ac:grpSpMkLst>
            <pc:docMk/>
            <pc:sldMk cId="153036159" sldId="461"/>
            <ac:grpSpMk id="58" creationId="{5CA01DC2-B63B-4E20-67F7-5491A5B26B41}"/>
          </ac:grpSpMkLst>
        </pc:grpChg>
        <pc:grpChg chg="del 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0" creationId="{09E8F75E-6092-DE85-3C92-19AD23D0084A}"/>
          </ac:grpSpMkLst>
        </pc:grpChg>
        <pc:grpChg chg="mod">
          <ac:chgData name="Tim Cook" userId="d1c7cfb340f2c7ab" providerId="LiveId" clId="{121D8D34-14B0-4BD2-A391-7392875EB785}" dt="2023-04-09T23:53:04.807" v="784"/>
          <ac:grpSpMkLst>
            <pc:docMk/>
            <pc:sldMk cId="153036159" sldId="461"/>
            <ac:grpSpMk id="62" creationId="{2049A838-B0B5-F588-B63F-B6925A1FEDC0}"/>
          </ac:grpSpMkLst>
        </pc:grp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3" creationId="{73685189-F3ED-42ED-A2F9-B0DFAA53DF7F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4" creationId="{32792FBA-5966-525F-8E30-08408EED9F2A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5" creationId="{89C956F8-39E5-82E5-1CAE-700E560AAEC3}"/>
          </ac:inkMkLst>
        </pc:inkChg>
        <pc:inkChg chg="add del mod">
          <ac:chgData name="Tim Cook" userId="d1c7cfb340f2c7ab" providerId="LiveId" clId="{121D8D34-14B0-4BD2-A391-7392875EB785}" dt="2023-04-09T23:51:56.538" v="717"/>
          <ac:inkMkLst>
            <pc:docMk/>
            <pc:sldMk cId="153036159" sldId="461"/>
            <ac:inkMk id="7" creationId="{91A55944-D9C4-4A17-7C1B-F700E8BB1391}"/>
          </ac:inkMkLst>
        </pc:inkChg>
        <pc:inkChg chg="add del mod">
          <ac:chgData name="Tim Cook" userId="d1c7cfb340f2c7ab" providerId="LiveId" clId="{121D8D34-14B0-4BD2-A391-7392875EB785}" dt="2023-04-09T23:51:56.316" v="716"/>
          <ac:inkMkLst>
            <pc:docMk/>
            <pc:sldMk cId="153036159" sldId="461"/>
            <ac:inkMk id="8" creationId="{C23B59FE-EF37-66F2-F260-A7AF29F17A4E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0" creationId="{EC557ED8-8E54-F13F-58CD-ED029DC6299C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1" creationId="{0EFBF2F7-0251-AC78-3672-F03196610E7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3" creationId="{C081D1F8-58EB-2C65-4A20-2B58AFBA4B73}"/>
          </ac:inkMkLst>
        </pc:inkChg>
        <pc:inkChg chg="add del mod">
          <ac:chgData name="Tim Cook" userId="d1c7cfb340f2c7ab" providerId="LiveId" clId="{121D8D34-14B0-4BD2-A391-7392875EB785}" dt="2023-04-09T23:52:03.702" v="725"/>
          <ac:inkMkLst>
            <pc:docMk/>
            <pc:sldMk cId="153036159" sldId="461"/>
            <ac:inkMk id="15" creationId="{BE8EC25B-0DDA-6977-BDBA-9BE2837F65E5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17" creationId="{93D0C0EE-1F21-1590-C1FF-392ED1F761E6}"/>
          </ac:inkMkLst>
        </pc:inkChg>
        <pc:inkChg chg="add del mod">
          <ac:chgData name="Tim Cook" userId="d1c7cfb340f2c7ab" providerId="LiveId" clId="{121D8D34-14B0-4BD2-A391-7392875EB785}" dt="2023-04-09T23:52:08.371" v="729"/>
          <ac:inkMkLst>
            <pc:docMk/>
            <pc:sldMk cId="153036159" sldId="461"/>
            <ac:inkMk id="18" creationId="{0D9FA1A0-C777-B592-B4BA-07CCB11F62F9}"/>
          </ac:inkMkLst>
        </pc:inkChg>
        <pc:inkChg chg="add mod">
          <ac:chgData name="Tim Cook" userId="d1c7cfb340f2c7ab" providerId="LiveId" clId="{121D8D34-14B0-4BD2-A391-7392875EB785}" dt="2023-04-09T23:52:11.743" v="731"/>
          <ac:inkMkLst>
            <pc:docMk/>
            <pc:sldMk cId="153036159" sldId="461"/>
            <ac:inkMk id="20" creationId="{C287E2B3-4B62-0E93-C4B1-42A396ACCAA0}"/>
          </ac:inkMkLst>
        </pc:inkChg>
        <pc:inkChg chg="add">
          <ac:chgData name="Tim Cook" userId="d1c7cfb340f2c7ab" providerId="LiveId" clId="{121D8D34-14B0-4BD2-A391-7392875EB785}" dt="2023-04-09T23:52:13.250" v="732" actId="9405"/>
          <ac:inkMkLst>
            <pc:docMk/>
            <pc:sldMk cId="153036159" sldId="461"/>
            <ac:inkMk id="22" creationId="{74216C64-F042-715C-B294-C46E1FAF68E4}"/>
          </ac:inkMkLst>
        </pc:inkChg>
        <pc:inkChg chg="add">
          <ac:chgData name="Tim Cook" userId="d1c7cfb340f2c7ab" providerId="LiveId" clId="{121D8D34-14B0-4BD2-A391-7392875EB785}" dt="2023-04-09T23:52:14.630" v="733" actId="9405"/>
          <ac:inkMkLst>
            <pc:docMk/>
            <pc:sldMk cId="153036159" sldId="461"/>
            <ac:inkMk id="23" creationId="{604C5B16-287A-D3A6-C031-610CCEEF3688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4" creationId="{3FCB0FA1-9C53-5E18-CC71-918AD352BC42}"/>
          </ac:inkMkLst>
        </pc:inkChg>
        <pc:inkChg chg="add mod">
          <ac:chgData name="Tim Cook" userId="d1c7cfb340f2c7ab" providerId="LiveId" clId="{121D8D34-14B0-4BD2-A391-7392875EB785}" dt="2023-04-09T23:52:17.474" v="736"/>
          <ac:inkMkLst>
            <pc:docMk/>
            <pc:sldMk cId="153036159" sldId="461"/>
            <ac:inkMk id="25" creationId="{C9E300D4-B179-CE97-7ECF-2180655582C6}"/>
          </ac:inkMkLst>
        </pc:inkChg>
        <pc:inkChg chg="add del">
          <ac:chgData name="Tim Cook" userId="d1c7cfb340f2c7ab" providerId="LiveId" clId="{121D8D34-14B0-4BD2-A391-7392875EB785}" dt="2023-04-09T23:52:22.090" v="741"/>
          <ac:inkMkLst>
            <pc:docMk/>
            <pc:sldMk cId="153036159" sldId="461"/>
            <ac:inkMk id="27" creationId="{4E02F8BB-69A5-1E78-66F2-152DCB4299B6}"/>
          </ac:inkMkLst>
        </pc:inkChg>
        <pc:inkChg chg="add del">
          <ac:chgData name="Tim Cook" userId="d1c7cfb340f2c7ab" providerId="LiveId" clId="{121D8D34-14B0-4BD2-A391-7392875EB785}" dt="2023-04-09T23:52:22.090" v="740"/>
          <ac:inkMkLst>
            <pc:docMk/>
            <pc:sldMk cId="153036159" sldId="461"/>
            <ac:inkMk id="28" creationId="{C69467D0-3C1B-5102-A20E-84D04E88A05A}"/>
          </ac:inkMkLst>
        </pc:inkChg>
        <pc:inkChg chg="add del">
          <ac:chgData name="Tim Cook" userId="d1c7cfb340f2c7ab" providerId="LiveId" clId="{121D8D34-14B0-4BD2-A391-7392875EB785}" dt="2023-04-09T23:52:22.090" v="742"/>
          <ac:inkMkLst>
            <pc:docMk/>
            <pc:sldMk cId="153036159" sldId="461"/>
            <ac:inkMk id="29" creationId="{5A396963-4BFF-5103-527A-96B6F9B6652C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0" creationId="{E35FC478-C9DE-85B4-4D87-942BB44A747D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1" creationId="{9FAA6F9C-7595-92DD-C9F3-0E9B79A6E155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2" creationId="{E0DF8F34-2238-4D9C-4440-AD7C3C159E61}"/>
          </ac:inkMkLst>
        </pc:inkChg>
        <pc:inkChg chg="add del">
          <ac:chgData name="Tim Cook" userId="d1c7cfb340f2c7ab" providerId="LiveId" clId="{121D8D34-14B0-4BD2-A391-7392875EB785}" dt="2023-04-09T23:52:27.271" v="747"/>
          <ac:inkMkLst>
            <pc:docMk/>
            <pc:sldMk cId="153036159" sldId="461"/>
            <ac:inkMk id="33" creationId="{6BD68EC3-BE16-A2B0-EBD9-78DB42555C0B}"/>
          </ac:inkMkLst>
        </pc:inkChg>
        <pc:inkChg chg="add del mod">
          <ac:chgData name="Tim Cook" userId="d1c7cfb340f2c7ab" providerId="LiveId" clId="{121D8D34-14B0-4BD2-A391-7392875EB785}" dt="2023-04-09T23:52:36.640" v="758"/>
          <ac:inkMkLst>
            <pc:docMk/>
            <pc:sldMk cId="153036159" sldId="461"/>
            <ac:inkMk id="35" creationId="{F3797C60-09C1-4EAF-D8A3-F7D0B5B19B08}"/>
          </ac:inkMkLst>
        </pc:inkChg>
        <pc:inkChg chg="add del mod">
          <ac:chgData name="Tim Cook" userId="d1c7cfb340f2c7ab" providerId="LiveId" clId="{121D8D34-14B0-4BD2-A391-7392875EB785}" dt="2023-04-09T23:52:36.640" v="757"/>
          <ac:inkMkLst>
            <pc:docMk/>
            <pc:sldMk cId="153036159" sldId="461"/>
            <ac:inkMk id="36" creationId="{90BCC9B4-6D0C-80C2-6648-CF862C1282B0}"/>
          </ac:inkMkLst>
        </pc:inkChg>
        <pc:inkChg chg="add del mod">
          <ac:chgData name="Tim Cook" userId="d1c7cfb340f2c7ab" providerId="LiveId" clId="{121D8D34-14B0-4BD2-A391-7392875EB785}" dt="2023-04-09T23:52:49.821" v="770"/>
          <ac:inkMkLst>
            <pc:docMk/>
            <pc:sldMk cId="153036159" sldId="461"/>
            <ac:inkMk id="37" creationId="{C06400E0-1C0C-1B1E-3C0C-062EB7E3FF7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39" creationId="{590C48E4-EB29-800A-F474-60B08B35187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0" creationId="{13091553-16CC-1D03-773B-E750BB2F683B}"/>
          </ac:inkMkLst>
        </pc:inkChg>
        <pc:inkChg chg="add mod">
          <ac:chgData name="Tim Cook" userId="d1c7cfb340f2c7ab" providerId="LiveId" clId="{121D8D34-14B0-4BD2-A391-7392875EB785}" dt="2023-04-09T23:52:55.982" v="775"/>
          <ac:inkMkLst>
            <pc:docMk/>
            <pc:sldMk cId="153036159" sldId="461"/>
            <ac:inkMk id="41" creationId="{D1F3A1D9-9344-5D49-02D3-67C1284FDEBF}"/>
          </ac:inkMkLst>
        </pc:inkChg>
        <pc:inkChg chg="add del">
          <ac:chgData name="Tim Cook" userId="d1c7cfb340f2c7ab" providerId="LiveId" clId="{121D8D34-14B0-4BD2-A391-7392875EB785}" dt="2023-04-09T23:52:40.033" v="760"/>
          <ac:inkMkLst>
            <pc:docMk/>
            <pc:sldMk cId="153036159" sldId="461"/>
            <ac:inkMk id="43" creationId="{17250738-EF3B-BF6F-96F9-C972F97CC9D4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4" creationId="{03EC3518-1401-0AF0-FA20-43330B2883F0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5" creationId="{D0C6CAC5-6FFB-F885-43B6-533D5DB0606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6" creationId="{70EF4836-7EEA-3F56-7772-D09FC0B03F2A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47" creationId="{35A80063-2A96-4357-ADA9-D3FA141F3E8B}"/>
          </ac:inkMkLst>
        </pc:inkChg>
        <pc:inkChg chg="add del mod">
          <ac:chgData name="Tim Cook" userId="d1c7cfb340f2c7ab" providerId="LiveId" clId="{121D8D34-14B0-4BD2-A391-7392875EB785}" dt="2023-04-09T23:52:47.316" v="768"/>
          <ac:inkMkLst>
            <pc:docMk/>
            <pc:sldMk cId="153036159" sldId="461"/>
            <ac:inkMk id="49" creationId="{DCB72C78-8E37-15EC-09D6-9ECD0142D10D}"/>
          </ac:inkMkLst>
        </pc:inkChg>
        <pc:inkChg chg="add del mod">
          <ac:chgData name="Tim Cook" userId="d1c7cfb340f2c7ab" providerId="LiveId" clId="{121D8D34-14B0-4BD2-A391-7392875EB785}" dt="2023-04-09T23:52:51.098" v="772"/>
          <ac:inkMkLst>
            <pc:docMk/>
            <pc:sldMk cId="153036159" sldId="461"/>
            <ac:inkMk id="51" creationId="{40326086-44CA-B4D5-EB38-DF7446FE4A83}"/>
          </ac:inkMkLst>
        </pc:inkChg>
        <pc:inkChg chg="add del mod">
          <ac:chgData name="Tim Cook" userId="d1c7cfb340f2c7ab" providerId="LiveId" clId="{121D8D34-14B0-4BD2-A391-7392875EB785}" dt="2023-04-09T23:52:57.194" v="777"/>
          <ac:inkMkLst>
            <pc:docMk/>
            <pc:sldMk cId="153036159" sldId="461"/>
            <ac:inkMk id="53" creationId="{343E8797-6DDA-5A83-E790-0286D3F8C49A}"/>
          </ac:inkMkLst>
        </pc:inkChg>
        <pc:inkChg chg="add del mod">
          <ac:chgData name="Tim Cook" userId="d1c7cfb340f2c7ab" providerId="LiveId" clId="{121D8D34-14B0-4BD2-A391-7392875EB785}" dt="2023-04-09T23:52:57.194" v="776"/>
          <ac:inkMkLst>
            <pc:docMk/>
            <pc:sldMk cId="153036159" sldId="461"/>
            <ac:inkMk id="54" creationId="{03A6999B-B41C-62FE-6CB6-4D72E188B319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6" creationId="{15471691-49D4-501A-E7E6-0BDB375268D2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7" creationId="{D46A59EB-E2D5-596D-0AE6-F102675466B3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59" creationId="{D97B5671-FAF2-277A-AA6F-6A91913226F1}"/>
          </ac:inkMkLst>
        </pc:inkChg>
        <pc:inkChg chg="add mod">
          <ac:chgData name="Tim Cook" userId="d1c7cfb340f2c7ab" providerId="LiveId" clId="{121D8D34-14B0-4BD2-A391-7392875EB785}" dt="2023-04-09T23:53:04.807" v="784"/>
          <ac:inkMkLst>
            <pc:docMk/>
            <pc:sldMk cId="153036159" sldId="461"/>
            <ac:inkMk id="61" creationId="{FD20E942-94C6-2DC0-4B41-545C0B918F03}"/>
          </ac:inkMkLst>
        </pc:inkChg>
        <pc:inkChg chg="add">
          <ac:chgData name="Tim Cook" userId="d1c7cfb340f2c7ab" providerId="LiveId" clId="{121D8D34-14B0-4BD2-A391-7392875EB785}" dt="2023-04-09T23:53:08.491" v="785" actId="9405"/>
          <ac:inkMkLst>
            <pc:docMk/>
            <pc:sldMk cId="153036159" sldId="461"/>
            <ac:inkMk id="63" creationId="{F3AE83CE-A996-B643-1258-55D5E615E445}"/>
          </ac:inkMkLst>
        </pc:inkChg>
      </pc:sldChg>
      <pc:sldChg chg="addSp delSp modSp new mod">
        <pc:chgData name="Tim Cook" userId="d1c7cfb340f2c7ab" providerId="LiveId" clId="{121D8D34-14B0-4BD2-A391-7392875EB785}" dt="2023-04-10T01:56:16.354" v="831" actId="1076"/>
        <pc:sldMkLst>
          <pc:docMk/>
          <pc:sldMk cId="159631003" sldId="462"/>
        </pc:sldMkLst>
        <pc:spChg chg="del">
          <ac:chgData name="Tim Cook" userId="d1c7cfb340f2c7ab" providerId="LiveId" clId="{121D8D34-14B0-4BD2-A391-7392875EB785}" dt="2023-04-10T01:55:53.449" v="826" actId="478"/>
          <ac:spMkLst>
            <pc:docMk/>
            <pc:sldMk cId="159631003" sldId="462"/>
            <ac:spMk id="2" creationId="{0A286E4F-FD9B-2B46-117D-6688385F515F}"/>
          </ac:spMkLst>
        </pc:spChg>
        <pc:spChg chg="del">
          <ac:chgData name="Tim Cook" userId="d1c7cfb340f2c7ab" providerId="LiveId" clId="{121D8D34-14B0-4BD2-A391-7392875EB785}" dt="2023-04-10T01:55:50.808" v="825" actId="478"/>
          <ac:spMkLst>
            <pc:docMk/>
            <pc:sldMk cId="159631003" sldId="462"/>
            <ac:spMk id="3" creationId="{362EB7E7-07C8-9EED-F9D1-D3D525E3A6F1}"/>
          </ac:spMkLst>
        </pc:spChg>
        <pc:graphicFrameChg chg="add mod">
          <ac:chgData name="Tim Cook" userId="d1c7cfb340f2c7ab" providerId="LiveId" clId="{121D8D34-14B0-4BD2-A391-7392875EB785}" dt="2023-04-10T01:56:16.354" v="831" actId="1076"/>
          <ac:graphicFrameMkLst>
            <pc:docMk/>
            <pc:sldMk cId="159631003" sldId="462"/>
            <ac:graphicFrameMk id="4" creationId="{EAA4634A-4E32-4041-72D1-B3812BC65B4D}"/>
          </ac:graphicFrameMkLst>
        </pc:graphicFrame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6265F804-37C8-49E6-8A6A-D1629C90BE45}"/>
    <pc:docChg chg="undo redo custSel addSld delSld modSld">
      <pc:chgData name="Tim Cook" userId="d1c7cfb340f2c7ab" providerId="LiveId" clId="{6265F804-37C8-49E6-8A6A-D1629C90BE45}" dt="2023-04-07T00:58:47.327" v="758" actId="255"/>
      <pc:docMkLst>
        <pc:docMk/>
      </pc:docMkLst>
      <pc:sldChg chg="modSp mod">
        <pc:chgData name="Tim Cook" userId="d1c7cfb340f2c7ab" providerId="LiveId" clId="{6265F804-37C8-49E6-8A6A-D1629C90BE45}" dt="2023-04-06T23:11:49.372" v="660" actId="20577"/>
        <pc:sldMkLst>
          <pc:docMk/>
          <pc:sldMk cId="1484025802" sldId="449"/>
        </pc:sldMkLst>
        <pc:spChg chg="mod">
          <ac:chgData name="Tim Cook" userId="d1c7cfb340f2c7ab" providerId="LiveId" clId="{6265F804-37C8-49E6-8A6A-D1629C90BE45}" dt="2023-04-06T23:11:49.372" v="660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6265F804-37C8-49E6-8A6A-D1629C90BE45}" dt="2023-04-06T22:49:46.731" v="23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addSp delSp modSp new mod">
        <pc:chgData name="Tim Cook" userId="d1c7cfb340f2c7ab" providerId="LiveId" clId="{6265F804-37C8-49E6-8A6A-D1629C90BE45}" dt="2023-04-06T23:45:26.610" v="677" actId="1076"/>
        <pc:sldMkLst>
          <pc:docMk/>
          <pc:sldMk cId="2438392124" sldId="450"/>
        </pc:sldMkLst>
        <pc:spChg chg="mod">
          <ac:chgData name="Tim Cook" userId="d1c7cfb340f2c7ab" providerId="LiveId" clId="{6265F804-37C8-49E6-8A6A-D1629C90BE45}" dt="2023-04-06T22:54:48.790" v="107" actId="20577"/>
          <ac:spMkLst>
            <pc:docMk/>
            <pc:sldMk cId="2438392124" sldId="450"/>
            <ac:spMk id="2" creationId="{78B9290D-F58D-E2F2-0ED1-CB819E0AEDE0}"/>
          </ac:spMkLst>
        </pc:spChg>
        <pc:spChg chg="del">
          <ac:chgData name="Tim Cook" userId="d1c7cfb340f2c7ab" providerId="LiveId" clId="{6265F804-37C8-49E6-8A6A-D1629C90BE45}" dt="2023-04-06T22:49:44.466" v="21" actId="478"/>
          <ac:spMkLst>
            <pc:docMk/>
            <pc:sldMk cId="2438392124" sldId="450"/>
            <ac:spMk id="3" creationId="{31D576BC-E5A9-C0B1-7A3D-F1DE85BC88BF}"/>
          </ac:spMkLst>
        </pc:s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" creationId="{1E81DEF0-FDC5-11E7-5E57-4E016EC3A1E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32" creationId="{CC9991C9-C9A2-E76E-132C-E8D2D9678FA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42" creationId="{0E1A6916-471B-D852-6794-B212DF73F78F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56" creationId="{C6329899-107F-7F62-D678-4F4493757599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77" creationId="{6740B04B-CD02-470A-70D1-C257D5A735B6}"/>
          </ac:grpSpMkLst>
        </pc:grpChg>
        <pc:grpChg chg="mod">
          <ac:chgData name="Tim Cook" userId="d1c7cfb340f2c7ab" providerId="LiveId" clId="{6265F804-37C8-49E6-8A6A-D1629C90BE45}" dt="2023-04-06T23:45:26.610" v="677" actId="1076"/>
          <ac:grpSpMkLst>
            <pc:docMk/>
            <pc:sldMk cId="2438392124" sldId="450"/>
            <ac:grpSpMk id="86" creationId="{44F30E12-F684-7B17-58FA-22ED8998707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6265F804-37C8-49E6-8A6A-D1629C90BE45}" dt="2023-04-06T23:42:52.384" v="669" actId="1076"/>
          <ac:grpSpMkLst>
            <pc:docMk/>
            <pc:sldMk cId="2438392124" sldId="450"/>
            <ac:grpSpMk id="142" creationId="{C204F9CE-9CC8-BB6D-7450-47E2FBFEBE2E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43" creationId="{33462BE7-FCB5-C16D-EAA0-2F21541F4B3A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6" creationId="{159EDD00-47EF-6D40-E151-6CE47E1255ED}"/>
          </ac:grpSpMkLst>
        </pc:grpChg>
        <pc:grpChg chg="add mod">
          <ac:chgData name="Tim Cook" userId="d1c7cfb340f2c7ab" providerId="LiveId" clId="{6265F804-37C8-49E6-8A6A-D1629C90BE45}" dt="2023-04-06T23:44:42.357" v="673" actId="1076"/>
          <ac:grpSpMkLst>
            <pc:docMk/>
            <pc:sldMk cId="2438392124" sldId="450"/>
            <ac:grpSpMk id="159" creationId="{9DF7C2AD-04F1-315F-D022-DB42EAC041F8}"/>
          </ac:grpSpMkLst>
        </pc:grpChg>
        <pc:inkChg chg="mod">
          <ac:chgData name="Tim Cook" userId="d1c7cfb340f2c7ab" providerId="LiveId" clId="{6265F804-37C8-49E6-8A6A-D1629C90BE45}" dt="2023-04-06T23:45:26.610" v="677" actId="1076"/>
          <ac:inkMkLst>
            <pc:docMk/>
            <pc:sldMk cId="2438392124" sldId="450"/>
            <ac:inkMk id="87" creationId="{EA4AD1CE-41DF-9AC6-C31F-CF93864CC3C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49" creationId="{955B56DF-7EE1-3A72-37A3-FC12A94F927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0" creationId="{26F8934C-B997-F27C-7879-1866D7CE6573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1" creationId="{A2F068AE-5A54-1475-8AC3-0B6AAE7375D0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2" creationId="{BF6F9389-C9CA-83E9-ACE1-53384684D37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3" creationId="{BDA6D92C-87E4-3EE6-94C1-246CEB0AAB3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4" creationId="{ED61ED0A-61A9-4F93-FA99-18A53441D94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5" creationId="{B6E1FBC2-3DDC-31F6-A279-8AC92807210B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7" creationId="{0CA5DC81-C093-B139-E675-97908D8D6684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58" creationId="{ADD230E7-3D9C-8CAB-6686-A59735CEC259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0" creationId="{94CD0EB0-8EE2-2552-79A9-6BD5166F1792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1" creationId="{99A217F4-1B36-3EC4-67BB-DF7C0F1B10AC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2" creationId="{CD81BB17-872D-B265-6AFE-527390BF80B8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3" creationId="{ABBCC840-5B7B-70ED-0443-5A0ADD1E5F3D}"/>
          </ac:inkMkLst>
        </pc:inkChg>
        <pc:inkChg chg="mod">
          <ac:chgData name="Tim Cook" userId="d1c7cfb340f2c7ab" providerId="LiveId" clId="{6265F804-37C8-49E6-8A6A-D1629C90BE45}" dt="2023-04-06T23:44:30.269" v="670"/>
          <ac:inkMkLst>
            <pc:docMk/>
            <pc:sldMk cId="2438392124" sldId="450"/>
            <ac:inkMk id="164" creationId="{EE88AFA6-375C-48F7-5BC2-BF50A86AA089}"/>
          </ac:inkMkLst>
        </pc:inkChg>
        <pc:inkChg chg="add mod">
          <ac:chgData name="Tim Cook" userId="d1c7cfb340f2c7ab" providerId="LiveId" clId="{6265F804-37C8-49E6-8A6A-D1629C90BE45}" dt="2023-04-06T23:44:42.357" v="673" actId="1076"/>
          <ac:inkMkLst>
            <pc:docMk/>
            <pc:sldMk cId="2438392124" sldId="450"/>
            <ac:inkMk id="165" creationId="{1A6BB309-DFBF-8B5F-D8A6-32F544C1CFA1}"/>
          </ac:inkMkLst>
        </pc:inkChg>
        <pc:cxnChg chg="add mod">
          <ac:chgData name="Tim Cook" userId="d1c7cfb340f2c7ab" providerId="LiveId" clId="{6265F804-37C8-49E6-8A6A-D1629C90BE45}" dt="2023-04-06T23:45:12.125" v="676" actId="1076"/>
          <ac:cxnSpMkLst>
            <pc:docMk/>
            <pc:sldMk cId="2438392124" sldId="450"/>
            <ac:cxnSpMk id="166" creationId="{01CCE9D6-6F0D-5704-2E12-E4710BF903FC}"/>
          </ac:cxnSpMkLst>
        </pc:cxnChg>
      </pc:sldChg>
      <pc:sldChg chg="delSp modSp new mod">
        <pc:chgData name="Tim Cook" userId="d1c7cfb340f2c7ab" providerId="LiveId" clId="{6265F804-37C8-49E6-8A6A-D1629C90BE45}" dt="2023-04-06T22:59:40.627" v="158" actId="20577"/>
        <pc:sldMkLst>
          <pc:docMk/>
          <pc:sldMk cId="1147500214" sldId="451"/>
        </pc:sldMkLst>
        <pc:spChg chg="mod">
          <ac:chgData name="Tim Cook" userId="d1c7cfb340f2c7ab" providerId="LiveId" clId="{6265F804-37C8-49E6-8A6A-D1629C90BE45}" dt="2023-04-06T22:59:40.627" v="158" actId="20577"/>
          <ac:spMkLst>
            <pc:docMk/>
            <pc:sldMk cId="1147500214" sldId="451"/>
            <ac:spMk id="2" creationId="{3AB01920-58B3-9B74-5658-DC7F035CDD82}"/>
          </ac:spMkLst>
        </pc:spChg>
        <pc:spChg chg="del">
          <ac:chgData name="Tim Cook" userId="d1c7cfb340f2c7ab" providerId="LiveId" clId="{6265F804-37C8-49E6-8A6A-D1629C90BE45}" dt="2023-04-06T22:49:42.169" v="20" actId="478"/>
          <ac:spMkLst>
            <pc:docMk/>
            <pc:sldMk cId="1147500214" sldId="451"/>
            <ac:spMk id="3" creationId="{29BF8F21-7EF9-0648-E6FB-D0A355DE1441}"/>
          </ac:spMkLst>
        </pc:spChg>
      </pc:sldChg>
      <pc:sldChg chg="delSp modSp new mod">
        <pc:chgData name="Tim Cook" userId="d1c7cfb340f2c7ab" providerId="LiveId" clId="{6265F804-37C8-49E6-8A6A-D1629C90BE45}" dt="2023-04-06T23:07:46.514" v="410" actId="20577"/>
        <pc:sldMkLst>
          <pc:docMk/>
          <pc:sldMk cId="1519997658" sldId="452"/>
        </pc:sldMkLst>
        <pc:spChg chg="mod">
          <ac:chgData name="Tim Cook" userId="d1c7cfb340f2c7ab" providerId="LiveId" clId="{6265F804-37C8-49E6-8A6A-D1629C90BE45}" dt="2023-04-06T23:07:46.514" v="410" actId="20577"/>
          <ac:spMkLst>
            <pc:docMk/>
            <pc:sldMk cId="1519997658" sldId="452"/>
            <ac:spMk id="2" creationId="{155DC663-FBF6-316C-A844-9F95D704304F}"/>
          </ac:spMkLst>
        </pc:spChg>
        <pc:spChg chg="del">
          <ac:chgData name="Tim Cook" userId="d1c7cfb340f2c7ab" providerId="LiveId" clId="{6265F804-37C8-49E6-8A6A-D1629C90BE45}" dt="2023-04-06T22:49:40.658" v="19" actId="478"/>
          <ac:spMkLst>
            <pc:docMk/>
            <pc:sldMk cId="1519997658" sldId="452"/>
            <ac:spMk id="3" creationId="{3ECD0A34-0A06-94D0-DDAA-BC08DDE21C69}"/>
          </ac:spMkLst>
        </pc:spChg>
      </pc:sldChg>
      <pc:sldChg chg="delSp modSp new mod">
        <pc:chgData name="Tim Cook" userId="d1c7cfb340f2c7ab" providerId="LiveId" clId="{6265F804-37C8-49E6-8A6A-D1629C90BE45}" dt="2023-04-07T00:01:26.264" v="720" actId="1076"/>
        <pc:sldMkLst>
          <pc:docMk/>
          <pc:sldMk cId="1809284250" sldId="453"/>
        </pc:sldMkLst>
        <pc:spChg chg="mod">
          <ac:chgData name="Tim Cook" userId="d1c7cfb340f2c7ab" providerId="LiveId" clId="{6265F804-37C8-49E6-8A6A-D1629C90BE45}" dt="2023-04-06T23:11:42.833" v="659" actId="20577"/>
          <ac:spMkLst>
            <pc:docMk/>
            <pc:sldMk cId="1809284250" sldId="453"/>
            <ac:spMk id="2" creationId="{73DE579C-0DF3-CE34-57FF-27CE2CC51840}"/>
          </ac:spMkLst>
        </pc:spChg>
        <pc:spChg chg="del">
          <ac:chgData name="Tim Cook" userId="d1c7cfb340f2c7ab" providerId="LiveId" clId="{6265F804-37C8-49E6-8A6A-D1629C90BE45}" dt="2023-04-06T22:49:39.417" v="18" actId="478"/>
          <ac:spMkLst>
            <pc:docMk/>
            <pc:sldMk cId="1809284250" sldId="453"/>
            <ac:spMk id="3" creationId="{7E14773C-0102-BC1D-874F-C295590536C6}"/>
          </ac:spMkLst>
        </pc:s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0" creationId="{0C129042-E8EE-08AD-776A-ADD8E6F34D0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1" creationId="{B866CA95-B938-03FB-9305-0E7557B9DD3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23" creationId="{0D06A40C-5F69-0261-9456-FE29B2E65569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49" creationId="{FA6303FD-0DBF-8A18-7B1E-6A0ECAACDEA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55" creationId="{6EE5F7DD-6922-E1CC-1DB9-271DF3E70B7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7" creationId="{FA27D087-DBBE-B832-0A30-42B89D4FD85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8" creationId="{5B87D36F-4909-2922-0ABA-AA49B23DA25A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89" creationId="{FC4DE4FB-E3EE-0EB9-58FF-A85081CD31E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0" creationId="{25E314EF-5778-89DF-591E-429E38077AAB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1" creationId="{172CE568-7269-D9EA-B6B9-D10F34953114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2" creationId="{D61BE1AE-6AAD-D261-7935-95D0E971B2D1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3" creationId="{F31BFD3E-E1C1-B27A-47F4-995D40D61D9C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4" creationId="{8741AE9E-DC93-F834-54EC-4E0CB002B733}"/>
          </ac:grpSpMkLst>
        </pc:grpChg>
        <pc:grpChg chg="mod">
          <ac:chgData name="Tim Cook" userId="d1c7cfb340f2c7ab" providerId="LiveId" clId="{6265F804-37C8-49E6-8A6A-D1629C90BE45}" dt="2023-04-06T23:56:26.093" v="693" actId="14100"/>
          <ac:grpSpMkLst>
            <pc:docMk/>
            <pc:sldMk cId="1809284250" sldId="453"/>
            <ac:grpSpMk id="95" creationId="{53E432AC-7ADB-01D2-AE14-E137E281B2EA}"/>
          </ac:grpSpMkLst>
        </pc:grpChg>
        <pc:grpChg chg="mod">
          <ac:chgData name="Tim Cook" userId="d1c7cfb340f2c7ab" providerId="LiveId" clId="{6265F804-37C8-49E6-8A6A-D1629C90BE45}" dt="2023-04-07T00:01:21.807" v="719" actId="1076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74" creationId="{086D0BE1-64EE-B36B-CD4B-EFC723348FF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182" creationId="{2DE60CC3-57B3-E925-9D70-ED3619D13A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6265F804-37C8-49E6-8A6A-D1629C90BE45}" dt="2023-04-07T00:00:30.986" v="704" actId="1076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282" creationId="{BC0E234C-F34E-3AA8-83C3-16F9340C2BB4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6265F804-37C8-49E6-8A6A-D1629C90BE45}" dt="2023-04-07T00:01:26.264" v="720" actId="1076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6265F804-37C8-49E6-8A6A-D1629C90BE45}" dt="2023-04-07T00:01:16.388" v="717" actId="1076"/>
          <ac:grpSpMkLst>
            <pc:docMk/>
            <pc:sldMk cId="1809284250" sldId="453"/>
            <ac:grpSpMk id="327" creationId="{3353E463-818A-A29F-B67B-EFF740C1B884}"/>
          </ac:grpSpMkLst>
        </pc:grpChg>
        <pc:inkChg chg="mod">
          <ac:chgData name="Tim Cook" userId="d1c7cfb340f2c7ab" providerId="LiveId" clId="{6265F804-37C8-49E6-8A6A-D1629C90BE45}" dt="2023-04-06T23:56:26.093" v="693" actId="14100"/>
          <ac:inkMkLst>
            <pc:docMk/>
            <pc:sldMk cId="1809284250" sldId="453"/>
            <ac:inkMk id="13" creationId="{944694AE-17D2-A162-397C-185ABCA6D90F}"/>
          </ac:inkMkLst>
        </pc:inkChg>
        <pc:inkChg chg="mod">
          <ac:chgData name="Tim Cook" userId="d1c7cfb340f2c7ab" providerId="LiveId" clId="{6265F804-37C8-49E6-8A6A-D1629C90BE45}" dt="2023-04-07T00:00:30.986" v="704" actId="1076"/>
          <ac:inkMkLst>
            <pc:docMk/>
            <pc:sldMk cId="1809284250" sldId="453"/>
            <ac:inkMk id="183" creationId="{45EF9556-65C6-B470-65DC-48C8F66D91ED}"/>
          </ac:inkMkLst>
        </pc:inkChg>
        <pc:inkChg chg="mod">
          <ac:chgData name="Tim Cook" userId="d1c7cfb340f2c7ab" providerId="LiveId" clId="{6265F804-37C8-49E6-8A6A-D1629C90BE45}" dt="2023-04-07T00:01:16.388" v="717" actId="1076"/>
          <ac:inkMkLst>
            <pc:docMk/>
            <pc:sldMk cId="1809284250" sldId="453"/>
            <ac:inkMk id="261" creationId="{143EEE26-1D10-96F1-181C-386B9E1C9207}"/>
          </ac:inkMkLst>
        </pc:inkChg>
      </pc:sldChg>
      <pc:sldChg chg="addSp delSp modSp new mod">
        <pc:chgData name="Tim Cook" userId="d1c7cfb340f2c7ab" providerId="LiveId" clId="{6265F804-37C8-49E6-8A6A-D1629C90BE45}" dt="2023-04-07T00:58:47.327" v="758" actId="255"/>
        <pc:sldMkLst>
          <pc:docMk/>
          <pc:sldMk cId="417398348" sldId="454"/>
        </pc:sldMkLst>
        <pc:spChg chg="mod">
          <ac:chgData name="Tim Cook" userId="d1c7cfb340f2c7ab" providerId="LiveId" clId="{6265F804-37C8-49E6-8A6A-D1629C90BE45}" dt="2023-04-07T00:58:47.327" v="758" actId="255"/>
          <ac:spMkLst>
            <pc:docMk/>
            <pc:sldMk cId="417398348" sldId="454"/>
            <ac:spMk id="2" creationId="{0D0BCF5C-B9FB-ECB9-34B6-873EC95FA1E7}"/>
          </ac:spMkLst>
        </pc:spChg>
        <pc:spChg chg="del">
          <ac:chgData name="Tim Cook" userId="d1c7cfb340f2c7ab" providerId="LiveId" clId="{6265F804-37C8-49E6-8A6A-D1629C90BE45}" dt="2023-04-06T22:49:37.835" v="17" actId="478"/>
          <ac:spMkLst>
            <pc:docMk/>
            <pc:sldMk cId="417398348" sldId="454"/>
            <ac:spMk id="3" creationId="{EC10F655-E413-BCA9-5AC2-29163C933B82}"/>
          </ac:spMkLst>
        </pc:s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" creationId="{59EAC126-2402-8D83-CAF9-ADB420B1FD3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2" creationId="{BB4C3A4A-A65B-AAF9-2669-8B909C757BE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37" creationId="{33D81AF2-19EC-777D-1CA6-40AE370EF698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59" creationId="{68024BA1-9880-71E0-1B36-043A0AA1B8F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83" creationId="{A1BC5984-6064-E901-CB43-F231021C1DF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03" creationId="{2941F21E-3612-C408-9914-FC0380768ED9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15" creationId="{CE234A53-96F3-0350-2C79-D2C5BD4299F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6" creationId="{1C33C32B-7350-EF16-C5B0-CBDEF226072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7" creationId="{C8963688-2376-A1F5-4239-EBF060BEE3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48" creationId="{41B0E65A-7C44-5D82-94FC-6F09EC6FAAD0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51" creationId="{BCCD6D38-A65A-2A09-8E6F-4EFCA8211707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71" creationId="{BEBB65B9-AA52-A049-949D-821564393A98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172" creationId="{E108A791-F628-B1EB-6547-56E9B23B6B1D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83" creationId="{1A018557-46FB-E0B5-B5A6-03719162227F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10" creationId="{69EFE95A-8B9C-DDD7-8985-354771745985}"/>
          </ac:grpSpMkLst>
        </pc:grpChg>
        <pc:grpChg chg="mod">
          <ac:chgData name="Tim Cook" userId="d1c7cfb340f2c7ab" providerId="LiveId" clId="{6265F804-37C8-49E6-8A6A-D1629C90BE45}" dt="2023-04-07T00:58:26.159" v="733" actId="1076"/>
          <ac:grpSpMkLst>
            <pc:docMk/>
            <pc:sldMk cId="417398348" sldId="454"/>
            <ac:grpSpMk id="251" creationId="{D620D371-BD77-439D-17B6-8FA12DB927F9}"/>
          </ac:grpSpMkLst>
        </pc:grpChg>
        <pc:grpChg chg="mod">
          <ac:chgData name="Tim Cook" userId="d1c7cfb340f2c7ab" providerId="LiveId" clId="{6265F804-37C8-49E6-8A6A-D1629C90BE45}" dt="2023-04-07T00:09:44.867" v="723" actId="1076"/>
          <ac:grpSpMkLst>
            <pc:docMk/>
            <pc:sldMk cId="417398348" sldId="454"/>
            <ac:grpSpMk id="259" creationId="{C9FB22CC-2925-6D0B-AC7E-02F76C55CD87}"/>
          </ac:grpSpMkLst>
        </pc:grp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6" creationId="{B56C185C-D7FA-706A-55BB-7C4BA0052541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8" creationId="{DC7D426B-2A9D-CE93-D47E-37EB71708955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53" creationId="{70F85EE2-618D-C7AA-8738-329961BBE8A3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87" creationId="{8B1D0246-4804-2613-9A02-320936616408}"/>
          </ac:inkMkLst>
        </pc:inkChg>
        <pc:inkChg chg="del">
          <ac:chgData name="Tim Cook" userId="d1c7cfb340f2c7ab" providerId="LiveId" clId="{6265F804-37C8-49E6-8A6A-D1629C90BE45}" dt="2023-04-07T00:09:25.933" v="721" actId="21"/>
          <ac:inkMkLst>
            <pc:docMk/>
            <pc:sldMk cId="417398348" sldId="454"/>
            <ac:inkMk id="120" creationId="{74ECAA9B-1FA0-FDF1-5B2A-28AF508B4138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23" creationId="{044C43A8-C285-A513-4A39-0A0865CD29ED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156" creationId="{44D23004-6E97-1EA3-FE8F-2434F1F1F852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13" creationId="{F9671DAF-8DF3-FD81-22D6-DF00EE3F7C37}"/>
          </ac:inkMkLst>
        </pc:inkChg>
        <pc:inkChg chg="mod">
          <ac:chgData name="Tim Cook" userId="d1c7cfb340f2c7ab" providerId="LiveId" clId="{6265F804-37C8-49E6-8A6A-D1629C90BE45}" dt="2023-04-07T00:09:44.867" v="723" actId="1076"/>
          <ac:inkMkLst>
            <pc:docMk/>
            <pc:sldMk cId="417398348" sldId="454"/>
            <ac:inkMk id="252" creationId="{610762C0-9C99-A8EA-92B3-7D4031CF6D67}"/>
          </ac:inkMkLst>
        </pc:inkChg>
        <pc:inkChg chg="mod">
          <ac:chgData name="Tim Cook" userId="d1c7cfb340f2c7ab" providerId="LiveId" clId="{6265F804-37C8-49E6-8A6A-D1629C90BE45}" dt="2023-04-07T00:58:26.159" v="733" actId="1076"/>
          <ac:inkMkLst>
            <pc:docMk/>
            <pc:sldMk cId="417398348" sldId="454"/>
            <ac:inkMk id="260" creationId="{89310E49-CE13-CB36-569C-A0BC498531C0}"/>
          </ac:inkMkLst>
        </pc:inkChg>
        <pc:cxnChg chg="add mod">
          <ac:chgData name="Tim Cook" userId="d1c7cfb340f2c7ab" providerId="LiveId" clId="{6265F804-37C8-49E6-8A6A-D1629C90BE45}" dt="2023-04-07T00:58:37.766" v="748" actId="1038"/>
          <ac:cxnSpMkLst>
            <pc:docMk/>
            <pc:sldMk cId="417398348" sldId="454"/>
            <ac:cxnSpMk id="225" creationId="{816C7462-D292-2888-0F0A-6B1F50BC6AC1}"/>
          </ac:cxnSpMkLst>
        </pc:cxnChg>
      </pc:sldChg>
      <pc:sldChg chg="delSp modSp new mod">
        <pc:chgData name="Tim Cook" userId="d1c7cfb340f2c7ab" providerId="LiveId" clId="{6265F804-37C8-49E6-8A6A-D1629C90BE45}" dt="2023-04-06T23:11:39.572" v="657" actId="20577"/>
        <pc:sldMkLst>
          <pc:docMk/>
          <pc:sldMk cId="1256741025" sldId="455"/>
        </pc:sldMkLst>
        <pc:spChg chg="mod">
          <ac:chgData name="Tim Cook" userId="d1c7cfb340f2c7ab" providerId="LiveId" clId="{6265F804-37C8-49E6-8A6A-D1629C90BE45}" dt="2023-04-06T23:11:39.572" v="657" actId="20577"/>
          <ac:spMkLst>
            <pc:docMk/>
            <pc:sldMk cId="1256741025" sldId="455"/>
            <ac:spMk id="2" creationId="{5673984C-0193-7F41-FB71-BD98FD39D668}"/>
          </ac:spMkLst>
        </pc:spChg>
        <pc:spChg chg="del">
          <ac:chgData name="Tim Cook" userId="d1c7cfb340f2c7ab" providerId="LiveId" clId="{6265F804-37C8-49E6-8A6A-D1629C90BE45}" dt="2023-04-06T22:49:34.234" v="16" actId="478"/>
          <ac:spMkLst>
            <pc:docMk/>
            <pc:sldMk cId="1256741025" sldId="455"/>
            <ac:spMk id="3" creationId="{6893A766-91CA-908F-BE3C-5F54E842863A}"/>
          </ac:spMkLst>
        </pc:spChg>
      </pc:sldChg>
      <pc:sldChg chg="addSp delSp modSp add mod">
        <pc:chgData name="Tim Cook" userId="d1c7cfb340f2c7ab" providerId="LiveId" clId="{6265F804-37C8-49E6-8A6A-D1629C90BE45}" dt="2023-04-07T00:34:25.697" v="731" actId="1076"/>
        <pc:sldMkLst>
          <pc:docMk/>
          <pc:sldMk cId="1544525645" sldId="456"/>
        </pc:sldMkLst>
        <pc:spChg chg="mod">
          <ac:chgData name="Tim Cook" userId="d1c7cfb340f2c7ab" providerId="LiveId" clId="{6265F804-37C8-49E6-8A6A-D1629C90BE45}" dt="2023-04-06T23:52:42.428" v="686" actId="255"/>
          <ac:spMkLst>
            <pc:docMk/>
            <pc:sldMk cId="1544525645" sldId="456"/>
            <ac:spMk id="2" creationId="{3AB01920-58B3-9B74-5658-DC7F035CDD82}"/>
          </ac:spMkLst>
        </pc:s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23" creationId="{E122C041-68D6-D3F4-E3D2-935E961E007B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29" creationId="{BEDFD034-ACBA-7F58-6958-66255E0F7CF7}"/>
          </ac:grpSpMkLst>
        </pc:grpChg>
        <pc:grpChg chg="mod">
          <ac:chgData name="Tim Cook" userId="d1c7cfb340f2c7ab" providerId="LiveId" clId="{6265F804-37C8-49E6-8A6A-D1629C90BE45}" dt="2023-04-06T23:52:54.424" v="687" actId="1076"/>
          <ac:grpSpMkLst>
            <pc:docMk/>
            <pc:sldMk cId="1544525645" sldId="456"/>
            <ac:grpSpMk id="38" creationId="{9745EEE1-F4F7-0874-196D-4E4A95B4E052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6265F804-37C8-49E6-8A6A-D1629C90BE45}" dt="2023-04-06T23:53:02.508" v="689" actId="107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6265F804-37C8-49E6-8A6A-D1629C90BE45}" dt="2023-04-07T00:34:25.697" v="731" actId="1076"/>
          <ac:grpSpMkLst>
            <pc:docMk/>
            <pc:sldMk cId="1544525645" sldId="456"/>
            <ac:grpSpMk id="101" creationId="{798C698D-C1CA-CE93-9DAB-2A5424DA017D}"/>
          </ac:grpSpMkLst>
        </pc:grpChg>
        <pc:inkChg chg="mod">
          <ac:chgData name="Tim Cook" userId="d1c7cfb340f2c7ab" providerId="LiveId" clId="{6265F804-37C8-49E6-8A6A-D1629C90BE45}" dt="2023-04-06T23:52:54.424" v="687" actId="1076"/>
          <ac:inkMkLst>
            <pc:docMk/>
            <pc:sldMk cId="1544525645" sldId="456"/>
            <ac:inkMk id="39" creationId="{1DBA5BD8-9465-D7B8-5782-55F1EA530AED}"/>
          </ac:inkMkLst>
        </pc:inkChg>
        <pc:inkChg chg="mod">
          <ac:chgData name="Tim Cook" userId="d1c7cfb340f2c7ab" providerId="LiveId" clId="{6265F804-37C8-49E6-8A6A-D1629C90BE45}" dt="2023-04-06T23:53:02.508" v="689" actId="1076"/>
          <ac:inkMkLst>
            <pc:docMk/>
            <pc:sldMk cId="1544525645" sldId="456"/>
            <ac:inkMk id="67" creationId="{428725FD-065E-F410-D1C5-FD7BC0379EDF}"/>
          </ac:inkMkLst>
        </pc:inkChg>
        <pc:cxnChg chg="add del mod">
          <ac:chgData name="Tim Cook" userId="d1c7cfb340f2c7ab" providerId="LiveId" clId="{6265F804-37C8-49E6-8A6A-D1629C90BE45}" dt="2023-04-06T23:52:56.964" v="688" actId="1076"/>
          <ac:cxnSpMkLst>
            <pc:docMk/>
            <pc:sldMk cId="1544525645" sldId="456"/>
            <ac:cxnSpMk id="102" creationId="{4C01F360-E9D6-5697-913B-84C5175E410E}"/>
          </ac:cxnSpMkLst>
        </pc:cxnChg>
        <pc:cxnChg chg="add mod">
          <ac:chgData name="Tim Cook" userId="d1c7cfb340f2c7ab" providerId="LiveId" clId="{6265F804-37C8-49E6-8A6A-D1629C90BE45}" dt="2023-04-06T23:57:43.184" v="697" actId="1076"/>
          <ac:cxnSpMkLst>
            <pc:docMk/>
            <pc:sldMk cId="1544525645" sldId="456"/>
            <ac:cxnSpMk id="103" creationId="{DDC7EC05-3050-8D40-66FA-665FB862243B}"/>
          </ac:cxnSpMkLst>
        </pc:cxnChg>
      </pc:sldChg>
      <pc:sldChg chg="del">
        <pc:chgData name="Tim Cook" userId="d1c7cfb340f2c7ab" providerId="LiveId" clId="{6265F804-37C8-49E6-8A6A-D1629C90BE45}" dt="2023-04-06T22:49:08.829" v="0" actId="47"/>
        <pc:sldMkLst>
          <pc:docMk/>
          <pc:sldMk cId="1739644181" sldId="477"/>
        </pc:sldMkLst>
      </pc:sldChg>
      <pc:sldChg chg="del">
        <pc:chgData name="Tim Cook" userId="d1c7cfb340f2c7ab" providerId="LiveId" clId="{6265F804-37C8-49E6-8A6A-D1629C90BE45}" dt="2023-04-06T22:49:08.996" v="1" actId="47"/>
        <pc:sldMkLst>
          <pc:docMk/>
          <pc:sldMk cId="2791238777" sldId="478"/>
        </pc:sldMkLst>
      </pc:sldChg>
      <pc:sldChg chg="del">
        <pc:chgData name="Tim Cook" userId="d1c7cfb340f2c7ab" providerId="LiveId" clId="{6265F804-37C8-49E6-8A6A-D1629C90BE45}" dt="2023-04-06T22:49:09.226" v="2" actId="47"/>
        <pc:sldMkLst>
          <pc:docMk/>
          <pc:sldMk cId="979898832" sldId="479"/>
        </pc:sldMkLst>
      </pc:sldChg>
      <pc:sldChg chg="del">
        <pc:chgData name="Tim Cook" userId="d1c7cfb340f2c7ab" providerId="LiveId" clId="{6265F804-37C8-49E6-8A6A-D1629C90BE45}" dt="2023-04-06T22:49:09.470" v="3" actId="47"/>
        <pc:sldMkLst>
          <pc:docMk/>
          <pc:sldMk cId="2512266364" sldId="481"/>
        </pc:sldMkLst>
      </pc:sldChg>
      <pc:sldChg chg="del">
        <pc:chgData name="Tim Cook" userId="d1c7cfb340f2c7ab" providerId="LiveId" clId="{6265F804-37C8-49E6-8A6A-D1629C90BE45}" dt="2023-04-06T22:49:11.283" v="6" actId="47"/>
        <pc:sldMkLst>
          <pc:docMk/>
          <pc:sldMk cId="1472492200" sldId="482"/>
        </pc:sldMkLst>
      </pc:sldChg>
      <pc:sldChg chg="addSp delSp del mod">
        <pc:chgData name="Tim Cook" userId="d1c7cfb340f2c7ab" providerId="LiveId" clId="{6265F804-37C8-49E6-8A6A-D1629C90BE45}" dt="2023-04-06T22:49:23.833" v="9" actId="47"/>
        <pc:sldMkLst>
          <pc:docMk/>
          <pc:sldMk cId="796618182" sldId="483"/>
        </pc:sldMkLst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33" creationId="{318DD3A0-040F-C2D4-04F1-54DD9233A52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71" creationId="{9B67B9F9-3905-67E5-1E54-0A2A38D66C3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1" creationId="{42809F15-02F4-76A6-51FA-2BCFF8F793A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87" creationId="{EA5AEB34-1673-95CC-5822-48986D8F6A70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93" creationId="{BAF03526-3E60-7D10-AFAA-782170894BE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03" creationId="{C9A5CD98-3184-36BE-71E7-C3AABCC68796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0" creationId="{F7CF58FB-A5FC-556F-A692-744B78FE91F8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13" creationId="{A64F5576-A155-4F70-2DE8-6E3A9F10F45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1" creationId="{7A105630-8B4D-20D3-43D3-9A6901C48B01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4" creationId="{A38D3703-B635-0A36-4DB0-EBDDAE6A1FF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27" creationId="{6A98F3EB-4A6A-C5DD-7F11-27088D646329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2" creationId="{C6B3A72A-875C-D2C4-E5EB-1AAEFA24F5B2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38" creationId="{C8F205BD-6868-D092-F0AF-181BB1BDE86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6" creationId="{518561B0-49A2-0B4B-75DE-189F3A7038D3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47" creationId="{71E82CE4-D346-4D5E-5149-2E137E7D46CF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198" creationId="{1F59B9DE-0018-9796-C462-CC4091818847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40" creationId="{F9FDB063-ADE6-7993-5C92-C291B22782CC}"/>
          </ac:grpSpMkLst>
        </pc:grpChg>
        <pc:grpChg chg="add del">
          <ac:chgData name="Tim Cook" userId="d1c7cfb340f2c7ab" providerId="LiveId" clId="{6265F804-37C8-49E6-8A6A-D1629C90BE45}" dt="2023-04-06T22:49:19.860" v="8" actId="478"/>
          <ac:grpSpMkLst>
            <pc:docMk/>
            <pc:sldMk cId="796618182" sldId="483"/>
            <ac:grpSpMk id="254" creationId="{B83A5B6A-170C-1A00-96CF-297639DAC051}"/>
          </ac:grpSpMkLst>
        </pc:grp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4" creationId="{E86F81F5-2FFE-5FFE-6101-B913B6AC3314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52" creationId="{C3E1915C-2291-FE12-22F8-FF7E3DB209D1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88" creationId="{43CE5A13-8E3C-F07C-B65F-ACB56A59676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04" creationId="{7FBE450B-BBF1-AD7C-8FE1-D9E3E1ED8CC7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139" creationId="{F1DE8AA9-F31B-74D8-1A57-DBF105F7E8AB}"/>
          </ac:inkMkLst>
        </pc:inkChg>
        <pc:inkChg chg="add del">
          <ac:chgData name="Tim Cook" userId="d1c7cfb340f2c7ab" providerId="LiveId" clId="{6265F804-37C8-49E6-8A6A-D1629C90BE45}" dt="2023-04-06T22:49:19.860" v="8" actId="478"/>
          <ac:inkMkLst>
            <pc:docMk/>
            <pc:sldMk cId="796618182" sldId="483"/>
            <ac:inkMk id="205" creationId="{0570F6E8-FC35-4A49-DBD2-9C31355EF312}"/>
          </ac:inkMkLst>
        </pc:inkChg>
      </pc:sldChg>
      <pc:sldChg chg="del">
        <pc:chgData name="Tim Cook" userId="d1c7cfb340f2c7ab" providerId="LiveId" clId="{6265F804-37C8-49E6-8A6A-D1629C90BE45}" dt="2023-04-06T22:49:10.217" v="4" actId="47"/>
        <pc:sldMkLst>
          <pc:docMk/>
          <pc:sldMk cId="2077976016" sldId="484"/>
        </pc:sldMkLst>
      </pc:sldChg>
      <pc:sldChg chg="del">
        <pc:chgData name="Tim Cook" userId="d1c7cfb340f2c7ab" providerId="LiveId" clId="{6265F804-37C8-49E6-8A6A-D1629C90BE45}" dt="2023-04-06T22:49:10.652" v="5" actId="47"/>
        <pc:sldMkLst>
          <pc:docMk/>
          <pc:sldMk cId="3653246030" sldId="485"/>
        </pc:sldMkLst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B6E5410C-7F9D-4121-8203-B0F9D3651030}"/>
    <pc:docChg chg="undo custSel addSld delSld modSld">
      <pc:chgData name="Tim Cook" userId="d1c7cfb340f2c7ab" providerId="LiveId" clId="{B6E5410C-7F9D-4121-8203-B0F9D3651030}" dt="2023-04-12T02:15:25.165" v="528" actId="1076"/>
      <pc:docMkLst>
        <pc:docMk/>
      </pc:docMkLst>
      <pc:sldChg chg="del">
        <pc:chgData name="Tim Cook" userId="d1c7cfb340f2c7ab" providerId="LiveId" clId="{B6E5410C-7F9D-4121-8203-B0F9D3651030}" dt="2023-04-12T00:05:01.519" v="2" actId="47"/>
        <pc:sldMkLst>
          <pc:docMk/>
          <pc:sldMk cId="417398348" sldId="454"/>
        </pc:sldMkLst>
      </pc:sldChg>
      <pc:sldChg chg="del">
        <pc:chgData name="Tim Cook" userId="d1c7cfb340f2c7ab" providerId="LiveId" clId="{B6E5410C-7F9D-4121-8203-B0F9D3651030}" dt="2023-04-12T00:05:01.032" v="1" actId="47"/>
        <pc:sldMkLst>
          <pc:docMk/>
          <pc:sldMk cId="1256741025" sldId="455"/>
        </pc:sldMkLst>
      </pc:sldChg>
      <pc:sldChg chg="del">
        <pc:chgData name="Tim Cook" userId="d1c7cfb340f2c7ab" providerId="LiveId" clId="{B6E5410C-7F9D-4121-8203-B0F9D3651030}" dt="2023-04-12T00:05:02.245" v="3" actId="47"/>
        <pc:sldMkLst>
          <pc:docMk/>
          <pc:sldMk cId="2454235297" sldId="456"/>
        </pc:sldMkLst>
      </pc:sldChg>
      <pc:sldChg chg="del">
        <pc:chgData name="Tim Cook" userId="d1c7cfb340f2c7ab" providerId="LiveId" clId="{B6E5410C-7F9D-4121-8203-B0F9D3651030}" dt="2023-04-12T00:05:02.728" v="4" actId="47"/>
        <pc:sldMkLst>
          <pc:docMk/>
          <pc:sldMk cId="2591906903" sldId="457"/>
        </pc:sldMkLst>
      </pc:sldChg>
      <pc:sldChg chg="del">
        <pc:chgData name="Tim Cook" userId="d1c7cfb340f2c7ab" providerId="LiveId" clId="{B6E5410C-7F9D-4121-8203-B0F9D3651030}" dt="2023-04-12T00:05:16.274" v="5" actId="47"/>
        <pc:sldMkLst>
          <pc:docMk/>
          <pc:sldMk cId="2838924306" sldId="458"/>
        </pc:sldMkLst>
      </pc:sldChg>
      <pc:sldChg chg="delSp modSp new mod">
        <pc:chgData name="Tim Cook" userId="d1c7cfb340f2c7ab" providerId="LiveId" clId="{B6E5410C-7F9D-4121-8203-B0F9D3651030}" dt="2023-04-12T00:06:43.919" v="139" actId="478"/>
        <pc:sldMkLst>
          <pc:docMk/>
          <pc:sldMk cId="3344337587" sldId="460"/>
        </pc:sldMkLst>
        <pc:spChg chg="mod">
          <ac:chgData name="Tim Cook" userId="d1c7cfb340f2c7ab" providerId="LiveId" clId="{B6E5410C-7F9D-4121-8203-B0F9D3651030}" dt="2023-04-12T00:06:07.870" v="138" actId="20577"/>
          <ac:spMkLst>
            <pc:docMk/>
            <pc:sldMk cId="3344337587" sldId="460"/>
            <ac:spMk id="2" creationId="{BDB64F34-DE40-238E-A43C-1F785ED6B7E7}"/>
          </ac:spMkLst>
        </pc:spChg>
        <pc:spChg chg="del">
          <ac:chgData name="Tim Cook" userId="d1c7cfb340f2c7ab" providerId="LiveId" clId="{B6E5410C-7F9D-4121-8203-B0F9D3651030}" dt="2023-04-12T00:06:43.919" v="139" actId="478"/>
          <ac:spMkLst>
            <pc:docMk/>
            <pc:sldMk cId="3344337587" sldId="460"/>
            <ac:spMk id="3" creationId="{FCD2FCC4-DE60-A983-4898-F7F5E6CF4CD1}"/>
          </ac:spMkLst>
        </pc:spChg>
      </pc:sldChg>
      <pc:sldChg chg="del">
        <pc:chgData name="Tim Cook" userId="d1c7cfb340f2c7ab" providerId="LiveId" clId="{B6E5410C-7F9D-4121-8203-B0F9D3651030}" dt="2023-04-12T00:05:17.959" v="6" actId="47"/>
        <pc:sldMkLst>
          <pc:docMk/>
          <pc:sldMk cId="4283204170" sldId="460"/>
        </pc:sldMkLst>
      </pc:sldChg>
      <pc:sldChg chg="del">
        <pc:chgData name="Tim Cook" userId="d1c7cfb340f2c7ab" providerId="LiveId" clId="{B6E5410C-7F9D-4121-8203-B0F9D3651030}" dt="2023-04-12T00:05:19.181" v="7" actId="47"/>
        <pc:sldMkLst>
          <pc:docMk/>
          <pc:sldMk cId="153036159" sldId="461"/>
        </pc:sldMkLst>
      </pc:sldChg>
      <pc:sldChg chg="delSp modSp new mod">
        <pc:chgData name="Tim Cook" userId="d1c7cfb340f2c7ab" providerId="LiveId" clId="{B6E5410C-7F9D-4121-8203-B0F9D3651030}" dt="2023-04-12T00:09:00.173" v="192" actId="20577"/>
        <pc:sldMkLst>
          <pc:docMk/>
          <pc:sldMk cId="1677961341" sldId="461"/>
        </pc:sldMkLst>
        <pc:spChg chg="mod">
          <ac:chgData name="Tim Cook" userId="d1c7cfb340f2c7ab" providerId="LiveId" clId="{B6E5410C-7F9D-4121-8203-B0F9D3651030}" dt="2023-04-12T00:09:00.173" v="192" actId="20577"/>
          <ac:spMkLst>
            <pc:docMk/>
            <pc:sldMk cId="1677961341" sldId="461"/>
            <ac:spMk id="2" creationId="{C55F7498-535F-6834-9DB5-593CDE59BF9B}"/>
          </ac:spMkLst>
        </pc:spChg>
        <pc:spChg chg="del">
          <ac:chgData name="Tim Cook" userId="d1c7cfb340f2c7ab" providerId="LiveId" clId="{B6E5410C-7F9D-4121-8203-B0F9D3651030}" dt="2023-04-12T00:06:53.439" v="145" actId="478"/>
          <ac:spMkLst>
            <pc:docMk/>
            <pc:sldMk cId="1677961341" sldId="461"/>
            <ac:spMk id="3" creationId="{8DC14230-3A7B-C739-AF8F-62B73C3D31E7}"/>
          </ac:spMkLst>
        </pc:spChg>
      </pc:sldChg>
      <pc:sldChg chg="del">
        <pc:chgData name="Tim Cook" userId="d1c7cfb340f2c7ab" providerId="LiveId" clId="{B6E5410C-7F9D-4121-8203-B0F9D3651030}" dt="2023-04-12T00:05:00.645" v="0" actId="47"/>
        <pc:sldMkLst>
          <pc:docMk/>
          <pc:sldMk cId="159631003" sldId="462"/>
        </pc:sldMkLst>
      </pc:sldChg>
      <pc:sldChg chg="delSp modSp new mod">
        <pc:chgData name="Tim Cook" userId="d1c7cfb340f2c7ab" providerId="LiveId" clId="{B6E5410C-7F9D-4121-8203-B0F9D3651030}" dt="2023-04-12T02:01:11.491" v="523" actId="1076"/>
        <pc:sldMkLst>
          <pc:docMk/>
          <pc:sldMk cId="1009273492" sldId="462"/>
        </pc:sldMkLst>
        <pc:spChg chg="mod">
          <ac:chgData name="Tim Cook" userId="d1c7cfb340f2c7ab" providerId="LiveId" clId="{B6E5410C-7F9D-4121-8203-B0F9D3651030}" dt="2023-04-12T02:00:55.811" v="521" actId="1076"/>
          <ac:spMkLst>
            <pc:docMk/>
            <pc:sldMk cId="1009273492" sldId="462"/>
            <ac:spMk id="2" creationId="{9E54C523-E8C1-B1E9-811B-64A5C0BAC4A2}"/>
          </ac:spMkLst>
        </pc:spChg>
        <pc:spChg chg="del">
          <ac:chgData name="Tim Cook" userId="d1c7cfb340f2c7ab" providerId="LiveId" clId="{B6E5410C-7F9D-4121-8203-B0F9D3651030}" dt="2023-04-12T00:06:51.607" v="144" actId="478"/>
          <ac:spMkLst>
            <pc:docMk/>
            <pc:sldMk cId="1009273492" sldId="462"/>
            <ac:spMk id="3" creationId="{47ECDC5B-301C-FE49-EBCA-2EE162818261}"/>
          </ac:spMkLst>
        </pc:s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83" creationId="{46756237-596D-8CD0-9FB9-26CF0297130B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97" creationId="{E1B541D0-CEFD-20FA-1D6D-0365FA3425C4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12" creationId="{4EECA794-24E1-31D6-FFED-3627DB2AC9ED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B6E5410C-7F9D-4121-8203-B0F9D3651030}" dt="2023-04-12T02:01:11.491" v="523" actId="1076"/>
          <ac:grpSpMkLst>
            <pc:docMk/>
            <pc:sldMk cId="1009273492" sldId="462"/>
            <ac:grpSpMk id="132" creationId="{F57C6816-B79C-D9CD-B479-CB81837EC10C}"/>
          </ac:grpSpMkLst>
        </pc:grp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22" creationId="{2A766364-2D3A-B78D-6797-85117708EC43}"/>
          </ac:inkMkLst>
        </pc:inkChg>
        <pc:inkChg chg="mod">
          <ac:chgData name="Tim Cook" userId="d1c7cfb340f2c7ab" providerId="LiveId" clId="{B6E5410C-7F9D-4121-8203-B0F9D3651030}" dt="2023-04-12T02:01:11.491" v="523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new mod">
        <pc:chgData name="Tim Cook" userId="d1c7cfb340f2c7ab" providerId="LiveId" clId="{B6E5410C-7F9D-4121-8203-B0F9D3651030}" dt="2023-04-12T01:22:05.254" v="491" actId="478"/>
        <pc:sldMkLst>
          <pc:docMk/>
          <pc:sldMk cId="2714024876" sldId="463"/>
        </pc:sldMkLst>
        <pc:spChg chg="mod">
          <ac:chgData name="Tim Cook" userId="d1c7cfb340f2c7ab" providerId="LiveId" clId="{B6E5410C-7F9D-4121-8203-B0F9D3651030}" dt="2023-04-12T00:12:32.503" v="375" actId="20577"/>
          <ac:spMkLst>
            <pc:docMk/>
            <pc:sldMk cId="2714024876" sldId="463"/>
            <ac:spMk id="2" creationId="{AE083720-89B5-0660-34A8-12A26A3291F4}"/>
          </ac:spMkLst>
        </pc:spChg>
        <pc:spChg chg="del">
          <ac:chgData name="Tim Cook" userId="d1c7cfb340f2c7ab" providerId="LiveId" clId="{B6E5410C-7F9D-4121-8203-B0F9D3651030}" dt="2023-04-12T00:06:49.873" v="143" actId="478"/>
          <ac:spMkLst>
            <pc:docMk/>
            <pc:sldMk cId="2714024876" sldId="463"/>
            <ac:spMk id="3" creationId="{FA8C1493-FA74-5E4D-6F6B-34402D7130C6}"/>
          </ac:spMkLst>
        </pc:spChg>
        <pc:grpChg chg="add del">
          <ac:chgData name="Tim Cook" userId="d1c7cfb340f2c7ab" providerId="LiveId" clId="{B6E5410C-7F9D-4121-8203-B0F9D3651030}" dt="2023-04-12T01:21:14.595" v="481" actId="21"/>
          <ac:grpSpMkLst>
            <pc:docMk/>
            <pc:sldMk cId="2714024876" sldId="463"/>
            <ac:grpSpMk id="161" creationId="{2E2A1F38-7942-A6A5-627A-960FE9EAA880}"/>
          </ac:grpSpMkLst>
        </pc:grpChg>
        <pc:grpChg chg="add del mod">
          <ac:chgData name="Tim Cook" userId="d1c7cfb340f2c7ab" providerId="LiveId" clId="{B6E5410C-7F9D-4121-8203-B0F9D3651030}" dt="2023-04-12T01:22:03.461" v="490" actId="478"/>
          <ac:grpSpMkLst>
            <pc:docMk/>
            <pc:sldMk cId="2714024876" sldId="463"/>
            <ac:grpSpMk id="175" creationId="{5D63CB2F-9661-D3ED-125E-DE6418204315}"/>
          </ac:grpSpMkLst>
        </pc:grp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4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4" creationId="{5D50EFEE-195C-EA5C-1CE6-3E488169E59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5" creationId="{CC186759-E9FE-80E6-0206-3DF376D74C0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16" creationId="{05F4943C-707F-1BAA-7960-7E940CACE980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6" creationId="{3B07B5D9-BA0B-6149-F976-076FFAC6EF3C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7" creationId="{8ADAD3A4-0239-70A1-FD66-897DCF1A0139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8" creationId="{B616D9DE-4677-3F78-CEA9-14697CEFF5AE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49" creationId="{DD53682A-2215-D09E-C94E-71E0463BD11B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1" creationId="{E2F40D49-4B82-D6AB-A37F-40D8C9E0CD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2" creationId="{C496FAD2-7150-8279-FF6A-B9F9B0FB9336}"/>
          </ac:inkMkLst>
        </pc:inkChg>
        <pc:inkChg chg="add del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B6E5410C-7F9D-4121-8203-B0F9D3651030}" dt="2023-04-12T01:20:39.326" v="477" actId="1076"/>
          <ac:inkMkLst>
            <pc:docMk/>
            <pc:sldMk cId="2714024876" sldId="463"/>
            <ac:inkMk id="161" creationId="{1ED5F3E5-63BF-425D-27B9-43381705C429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2" creationId="{5D0216AF-9470-FE6E-30A4-88596AB6D90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3" creationId="{23AA9CA3-F79B-4D54-057B-77DDE2FC76EB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4" creationId="{6B463BE8-52B1-85FA-D727-B6B3DF8650F0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5" creationId="{4E3A813F-B462-C62F-EC8F-CD650CE0D8F8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6" creationId="{028E897B-AB51-ECD1-C2FF-FD725254AB33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7" creationId="{2B259542-67D3-89D4-1F0B-16198528585A}"/>
          </ac:inkMkLst>
        </pc:inkChg>
        <pc:inkChg chg="add del mod">
          <ac:chgData name="Tim Cook" userId="d1c7cfb340f2c7ab" providerId="LiveId" clId="{B6E5410C-7F9D-4121-8203-B0F9D3651030}" dt="2023-04-12T01:21:14.595" v="481" actId="21"/>
          <ac:inkMkLst>
            <pc:docMk/>
            <pc:sldMk cId="2714024876" sldId="463"/>
            <ac:inkMk id="168" creationId="{99364CF4-F7E6-197C-A7A4-42BDB2A048D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69" creationId="{F33B04AD-978D-75E4-345B-897AC5CFDED6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0" creationId="{62352E7E-07FC-37CF-46DD-894833513F0D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1" creationId="{A677A488-A040-C081-D0F6-9F4E44F59EB9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2" creationId="{CB83432E-EBCE-5964-6F53-5E137297F5FC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3" creationId="{20FADB6A-8F58-8C8C-5898-B8BFDC288C32}"/>
          </ac:inkMkLst>
        </pc:inkChg>
        <pc:inkChg chg="add del mod">
          <ac:chgData name="Tim Cook" userId="d1c7cfb340f2c7ab" providerId="LiveId" clId="{B6E5410C-7F9D-4121-8203-B0F9D3651030}" dt="2023-04-12T01:22:03.461" v="490" actId="478"/>
          <ac:inkMkLst>
            <pc:docMk/>
            <pc:sldMk cId="2714024876" sldId="463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6" creationId="{8643EAFB-A955-4D0E-5B8A-6D79A8A8924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7" creationId="{A3F102B0-A1DE-7B23-572F-1E09CCE51FF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8" creationId="{06389ECC-65C6-6D4E-A8E6-426761DAFBDE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79" creationId="{781E0FDC-F5E1-4B3C-78D8-443FC23F50F1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0" creationId="{8F6770BB-9234-99CF-102A-39BEDC6F3A64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1" creationId="{5C53B661-1A11-7F7D-31AE-262584E30646}"/>
          </ac:inkMkLst>
        </pc:inkChg>
        <pc:inkChg chg="mod">
          <ac:chgData name="Tim Cook" userId="d1c7cfb340f2c7ab" providerId="LiveId" clId="{B6E5410C-7F9D-4121-8203-B0F9D3651030}" dt="2023-04-12T01:21:35.723" v="482"/>
          <ac:inkMkLst>
            <pc:docMk/>
            <pc:sldMk cId="2714024876" sldId="463"/>
            <ac:inkMk id="182" creationId="{A3FAA73B-C3EE-23FD-BF3D-EF3CE1C7A84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3" creationId="{522CCAD1-27A6-FB7D-D257-F7F8F59D8FF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4" creationId="{497A245A-159E-89DF-7C4F-DBBB49887344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5" creationId="{AA918A60-76BA-7870-5E2C-E26D97D5DE65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6" creationId="{216314D8-D4F2-3DE9-17D6-E71EF099E957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7" creationId="{5A12E673-B5E9-F8AC-B65B-AA4F134AE2F0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8" creationId="{41540B44-2357-4AAA-A397-F1989D3C8129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89" creationId="{60CBBD0A-3706-71C2-8867-5C6E5AC03D1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0" creationId="{DA58E9A4-9030-A31E-0F66-3563F81AE31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1" creationId="{B7B65D4C-FBC8-98A6-CE8A-F11CA1E96932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2" creationId="{360D3C4A-9E8D-6817-9C49-8606AC245D26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3" creationId="{2F77AEC8-9C72-F385-30C3-5275D5A3BEAF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4" creationId="{63AD7C32-B62F-7D1D-7F94-FE8E7E3D498B}"/>
          </ac:inkMkLst>
        </pc:inkChg>
        <pc:inkChg chg="add del mod">
          <ac:chgData name="Tim Cook" userId="d1c7cfb340f2c7ab" providerId="LiveId" clId="{B6E5410C-7F9D-4121-8203-B0F9D3651030}" dt="2023-04-12T01:22:05.254" v="491" actId="478"/>
          <ac:inkMkLst>
            <pc:docMk/>
            <pc:sldMk cId="2714024876" sldId="463"/>
            <ac:inkMk id="195" creationId="{D1692C65-7F27-84BD-4165-F54FF2E5E331}"/>
          </ac:inkMkLst>
        </pc:inkChg>
      </pc:sldChg>
      <pc:sldChg chg="addSp delSp modSp new mod">
        <pc:chgData name="Tim Cook" userId="d1c7cfb340f2c7ab" providerId="LiveId" clId="{B6E5410C-7F9D-4121-8203-B0F9D3651030}" dt="2023-04-12T01:27:22.683" v="501" actId="478"/>
        <pc:sldMkLst>
          <pc:docMk/>
          <pc:sldMk cId="2617001551" sldId="464"/>
        </pc:sldMkLst>
        <pc:spChg chg="mod">
          <ac:chgData name="Tim Cook" userId="d1c7cfb340f2c7ab" providerId="LiveId" clId="{B6E5410C-7F9D-4121-8203-B0F9D3651030}" dt="2023-04-12T00:13:17.553" v="404" actId="20577"/>
          <ac:spMkLst>
            <pc:docMk/>
            <pc:sldMk cId="2617001551" sldId="464"/>
            <ac:spMk id="2" creationId="{CC0306BF-37EE-0FC1-B1AB-9F07588718F6}"/>
          </ac:spMkLst>
        </pc:spChg>
        <pc:spChg chg="del">
          <ac:chgData name="Tim Cook" userId="d1c7cfb340f2c7ab" providerId="LiveId" clId="{B6E5410C-7F9D-4121-8203-B0F9D3651030}" dt="2023-04-12T00:40:38.763" v="474" actId="478"/>
          <ac:spMkLst>
            <pc:docMk/>
            <pc:sldMk cId="2617001551" sldId="464"/>
            <ac:spMk id="3" creationId="{1F33F10A-471D-4E0E-3D66-8BE307F6F68F}"/>
          </ac:spMkLst>
        </pc:s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44" creationId="{9D345009-5DA6-7898-65F8-DC15C27D9E6B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09" creationId="{CDB11387-7401-0D19-6488-48122C04D8E0}"/>
          </ac:grpSpMkLst>
        </pc:grpChg>
        <pc:grpChg chg="add del mod">
          <ac:chgData name="Tim Cook" userId="d1c7cfb340f2c7ab" providerId="LiveId" clId="{B6E5410C-7F9D-4121-8203-B0F9D3651030}" dt="2023-04-12T01:27:21.139" v="500" actId="478"/>
          <ac:grpSpMkLst>
            <pc:docMk/>
            <pc:sldMk cId="2617001551" sldId="464"/>
            <ac:grpSpMk id="118" creationId="{836FECA0-3452-B86F-3266-68A1F9878F5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26" creationId="{340FF9AD-2F95-7E47-B415-58BF1A660EB8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31" creationId="{2F2B9413-06A2-3067-8BC4-8CEFCAAC17AB}"/>
          </ac:grpSpMkLst>
        </pc:grpChg>
        <pc:grpChg chg="add mod">
          <ac:chgData name="Tim Cook" userId="d1c7cfb340f2c7ab" providerId="LiveId" clId="{B6E5410C-7F9D-4121-8203-B0F9D3651030}" dt="2023-04-12T01:27:11.864" v="499" actId="1076"/>
          <ac:grpSpMkLst>
            <pc:docMk/>
            <pc:sldMk cId="2617001551" sldId="464"/>
            <ac:grpSpMk id="140" creationId="{5FE91D34-B5F6-D720-3671-2E23B5125BB9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48" creationId="{644C82A8-7CDF-E7CB-FAC9-D44E508848AC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53" creationId="{3E4A923E-ADA4-D89E-88B3-4F004F95E9E1}"/>
          </ac:grpSpMkLst>
        </pc:grpChg>
        <pc:grpChg chg="add del mod">
          <ac:chgData name="Tim Cook" userId="d1c7cfb340f2c7ab" providerId="LiveId" clId="{B6E5410C-7F9D-4121-8203-B0F9D3651030}" dt="2023-04-12T01:27:22.683" v="501" actId="478"/>
          <ac:grpSpMkLst>
            <pc:docMk/>
            <pc:sldMk cId="2617001551" sldId="464"/>
            <ac:grpSpMk id="162" creationId="{60D416FB-649B-4B84-539E-3E194ED8FB54}"/>
          </ac:grpSpMkLst>
        </pc:grp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60" creationId="{61F5D099-DF1E-2994-FF78-63DCEB4D768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06" creationId="{4331C0FE-FA82-08B6-F878-844D6AAFA004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7" creationId="{A1D0B678-3989-0E81-8B07-491B8FA931E3}"/>
          </ac:inkMkLst>
        </pc:inkChg>
        <pc:inkChg chg="add del mod">
          <ac:chgData name="Tim Cook" userId="d1c7cfb340f2c7ab" providerId="LiveId" clId="{B6E5410C-7F9D-4121-8203-B0F9D3651030}" dt="2023-04-12T01:27:21.139" v="500" actId="478"/>
          <ac:inkMkLst>
            <pc:docMk/>
            <pc:sldMk cId="2617001551" sldId="464"/>
            <ac:inkMk id="108" creationId="{906D7A09-77CF-DAE3-EF57-CB5E445445B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0" creationId="{FF81D0B1-27D2-1228-099C-D4CB93728C4B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1" creationId="{98826DAD-9828-C6DB-A770-B63B67258C0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2" creationId="{AB489470-47B6-8E49-8610-776341935BA6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3" creationId="{89309457-B664-223B-198B-1ED53E9C24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4" creationId="{6527F037-7092-8ED0-AFEF-8999A343870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5" creationId="{5AE4EC47-8B8D-E4E0-E952-5FBC91199F3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6" creationId="{316348D1-3254-09A7-16B8-0BD462B4CC04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7" creationId="{21C5524C-CB92-358E-F681-C500D402AB1A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19" creationId="{1AF96E37-E16C-8A7D-6A86-805257258E78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0" creationId="{763202B9-DF2E-02B5-73C1-6683D77F1BC1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1" creationId="{5EDF45F6-6AF0-7A46-CAEA-0B06F3D260AE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2" creationId="{983B4CE1-8875-F3C0-2F29-971875345415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3" creationId="{195E9619-4FB1-D3AD-F6A3-3D59D931022C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4" creationId="{B84C87AA-7A87-FA3F-C388-A2C1CF3CBC4F}"/>
          </ac:inkMkLst>
        </pc:inkChg>
        <pc:inkChg chg="mod">
          <ac:chgData name="Tim Cook" userId="d1c7cfb340f2c7ab" providerId="LiveId" clId="{B6E5410C-7F9D-4121-8203-B0F9D3651030}" dt="2023-04-12T01:26:58.009" v="493"/>
          <ac:inkMkLst>
            <pc:docMk/>
            <pc:sldMk cId="2617001551" sldId="464"/>
            <ac:inkMk id="125" creationId="{86DE47D5-4E75-79D8-0AD9-F04E1866EBB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7" creationId="{FF612B98-96E4-587F-FFD9-DC0E84CEBC0F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28" creationId="{B748DFE4-B354-CA21-CCCA-118DF4EE3262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29" creationId="{6C8A986A-DA05-017B-34B1-ACF29ED503FC}"/>
          </ac:inkMkLst>
        </pc:inkChg>
        <pc:inkChg chg="add mod">
          <ac:chgData name="Tim Cook" userId="d1c7cfb340f2c7ab" providerId="LiveId" clId="{B6E5410C-7F9D-4121-8203-B0F9D3651030}" dt="2023-04-12T01:27:11.864" v="499" actId="1076"/>
          <ac:inkMkLst>
            <pc:docMk/>
            <pc:sldMk cId="2617001551" sldId="464"/>
            <ac:inkMk id="130" creationId="{E25D8C45-968F-02F4-5F05-9CCA876B7F0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2" creationId="{48FA9B20-1FC1-19F9-D245-532505B117F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3" creationId="{3D303F69-414F-33B2-160B-0B8F8FCDB12C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4" creationId="{DB63F770-6D02-362F-7126-A6DC8CF0478D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5" creationId="{7BBA7D81-63F0-5511-4CEA-89488D12AB42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6" creationId="{6C9FE023-8683-EEC0-A467-C2CDE8BDE04E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7" creationId="{9FBECB3E-D4E6-ED59-5511-93C5A25E05F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8" creationId="{F0E36D58-65AF-E7E3-6C27-9490D9BECE85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39" creationId="{2BA6A637-EC65-47B5-36D5-44691332049B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1" creationId="{842386F7-7876-BCB2-577E-B7B41B7E5A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2" creationId="{66A5F8F3-86EE-213E-D32A-B5E7011B271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3" creationId="{95F9C186-3927-C62D-DA73-F907E01B30C0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4" creationId="{46840A2B-B099-1E20-6FC9-8E4886BE54B4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5" creationId="{66B44F14-46C6-7AC3-2A93-9606FB858259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6" creationId="{688FEC10-4681-AC1A-F2D7-B1DDA8C72448}"/>
          </ac:inkMkLst>
        </pc:inkChg>
        <pc:inkChg chg="mod">
          <ac:chgData name="Tim Cook" userId="d1c7cfb340f2c7ab" providerId="LiveId" clId="{B6E5410C-7F9D-4121-8203-B0F9D3651030}" dt="2023-04-12T01:27:01.544" v="495"/>
          <ac:inkMkLst>
            <pc:docMk/>
            <pc:sldMk cId="2617001551" sldId="464"/>
            <ac:inkMk id="147" creationId="{E87E14E8-EC43-08B5-2ECE-0E0A70619138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49" creationId="{9D70457C-AA6C-0994-0802-062B573B5C2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0" creationId="{705F509B-5183-A6D8-271C-5658A4DA67F4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1" creationId="{37A2C36C-13C5-C0E4-A03A-2F7E8DCFA731}"/>
          </ac:inkMkLst>
        </pc:inkChg>
        <pc:inkChg chg="add del mod">
          <ac:chgData name="Tim Cook" userId="d1c7cfb340f2c7ab" providerId="LiveId" clId="{B6E5410C-7F9D-4121-8203-B0F9D3651030}" dt="2023-04-12T01:27:22.683" v="501" actId="478"/>
          <ac:inkMkLst>
            <pc:docMk/>
            <pc:sldMk cId="2617001551" sldId="464"/>
            <ac:inkMk id="152" creationId="{A0555C48-81E7-5589-B37E-482488C10ED5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4" creationId="{2CD2867A-FA00-0921-E2BD-B5D2FB256A9F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5" creationId="{D32EE722-F384-C156-0E98-0DBD46BB2FC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6" creationId="{1F51B1B6-5617-B7CC-83B9-E8A6CB2645F9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7" creationId="{DF5E4DED-1A55-6EE0-1A0B-67AA450CB39C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8" creationId="{3D91AC12-5FFE-0095-1C1C-6A21F7F83F5D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59" creationId="{E633A85D-EDEA-22D1-39EB-D153D532766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0" creationId="{3619AD1C-569D-315A-5455-16C1260F0E1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1" creationId="{D49998E3-D5E4-2B6E-BFEB-BAC337E1125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3" creationId="{A4BE3E8F-BA73-495A-D7D5-E07192AD56BB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4" creationId="{54CEC4F6-2717-1697-7EBC-3F6CA64CDC0A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5" creationId="{E76E8475-F676-9B0D-CA63-5435CD2624F3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6" creationId="{625992BD-D7F0-0676-648D-465381D3EE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7" creationId="{6EE735A7-AC61-4FCA-16CD-3468D5F1FF42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8" creationId="{F24DE151-C081-BE99-DBA4-9AB9DC55D386}"/>
          </ac:inkMkLst>
        </pc:inkChg>
        <pc:inkChg chg="mod">
          <ac:chgData name="Tim Cook" userId="d1c7cfb340f2c7ab" providerId="LiveId" clId="{B6E5410C-7F9D-4121-8203-B0F9D3651030}" dt="2023-04-12T01:27:05.151" v="497"/>
          <ac:inkMkLst>
            <pc:docMk/>
            <pc:sldMk cId="2617001551" sldId="464"/>
            <ac:inkMk id="169" creationId="{8C358A1B-1388-3835-A886-BFF9B2D3520D}"/>
          </ac:inkMkLst>
        </pc:inkChg>
      </pc:sldChg>
      <pc:sldChg chg="delSp modSp new mod">
        <pc:chgData name="Tim Cook" userId="d1c7cfb340f2c7ab" providerId="LiveId" clId="{B6E5410C-7F9D-4121-8203-B0F9D3651030}" dt="2023-04-12T00:40:34.011" v="473" actId="478"/>
        <pc:sldMkLst>
          <pc:docMk/>
          <pc:sldMk cId="1340693401" sldId="465"/>
        </pc:sldMkLst>
        <pc:spChg chg="mod">
          <ac:chgData name="Tim Cook" userId="d1c7cfb340f2c7ab" providerId="LiveId" clId="{B6E5410C-7F9D-4121-8203-B0F9D3651030}" dt="2023-04-12T00:40:30.835" v="472" actId="20577"/>
          <ac:spMkLst>
            <pc:docMk/>
            <pc:sldMk cId="1340693401" sldId="465"/>
            <ac:spMk id="2" creationId="{05768897-0DF4-97C8-ACDF-4323C6190658}"/>
          </ac:spMkLst>
        </pc:spChg>
        <pc:spChg chg="del">
          <ac:chgData name="Tim Cook" userId="d1c7cfb340f2c7ab" providerId="LiveId" clId="{B6E5410C-7F9D-4121-8203-B0F9D3651030}" dt="2023-04-12T00:40:34.011" v="473" actId="478"/>
          <ac:spMkLst>
            <pc:docMk/>
            <pc:sldMk cId="1340693401" sldId="465"/>
            <ac:spMk id="3" creationId="{C92B07AF-2120-A3DB-1BAC-14E955E710A6}"/>
          </ac:spMkLst>
        </pc:spChg>
      </pc:sldChg>
      <pc:sldChg chg="add">
        <pc:chgData name="Tim Cook" userId="d1c7cfb340f2c7ab" providerId="LiveId" clId="{B6E5410C-7F9D-4121-8203-B0F9D3651030}" dt="2023-04-12T01:16:09.758" v="475"/>
        <pc:sldMkLst>
          <pc:docMk/>
          <pc:sldMk cId="1083178754" sldId="466"/>
        </pc:sldMkLst>
      </pc:sldChg>
      <pc:sldChg chg="delSp modSp add mod">
        <pc:chgData name="Tim Cook" userId="d1c7cfb340f2c7ab" providerId="LiveId" clId="{B6E5410C-7F9D-4121-8203-B0F9D3651030}" dt="2023-04-12T02:15:25.165" v="528" actId="1076"/>
        <pc:sldMkLst>
          <pc:docMk/>
          <pc:sldMk cId="4016249502" sldId="467"/>
        </pc:sldMkLst>
        <pc:spChg chg="mod">
          <ac:chgData name="Tim Cook" userId="d1c7cfb340f2c7ab" providerId="LiveId" clId="{B6E5410C-7F9D-4121-8203-B0F9D3651030}" dt="2023-04-12T01:21:51.086" v="487" actId="1076"/>
          <ac:spMkLst>
            <pc:docMk/>
            <pc:sldMk cId="4016249502" sldId="467"/>
            <ac:spMk id="2" creationId="{AE083720-89B5-0660-34A8-12A26A3291F4}"/>
          </ac:spMkLst>
        </pc:s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47" creationId="{04EDC50B-D501-EC0E-92F4-34A537E7B8D8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63" creationId="{F08CFCA0-1446-4E8B-F336-025AD5B939A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82" creationId="{801FCEC2-3391-71D0-6B88-4083DE719A19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86" creationId="{7FF46D49-2892-73E4-DA0B-CDC75A1491C3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87" creationId="{F2F68D92-620A-2C34-5E27-63BA4FE41A37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94" creationId="{166F5988-90A5-4F8A-55CF-A46AE0A29151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00" creationId="{C402AD16-BC76-B2A7-054B-E7C20399D78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17" creationId="{98844BB8-01EA-C5AA-B11A-B81DB29C6A6D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18" creationId="{F2FE3711-D71F-C67E-8E9F-9C569697EAC2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25" creationId="{20E1CBF1-B202-F71B-B08C-3CA96F3934FD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26" creationId="{3E7B5DB4-2B1C-0E16-7ACE-4C75909F71C4}"/>
          </ac:grpSpMkLst>
        </pc:grpChg>
        <pc:grpChg chg="del">
          <ac:chgData name="Tim Cook" userId="d1c7cfb340f2c7ab" providerId="LiveId" clId="{B6E5410C-7F9D-4121-8203-B0F9D3651030}" dt="2023-04-12T01:21:53.502" v="488" actId="478"/>
          <ac:grpSpMkLst>
            <pc:docMk/>
            <pc:sldMk cId="4016249502" sldId="467"/>
            <ac:grpSpMk id="144" creationId="{EF2EE8F2-283E-ABFE-AA11-F3F4667A1E41}"/>
          </ac:grpSpMkLst>
        </pc:grpChg>
        <pc:grpChg chg="del">
          <ac:chgData name="Tim Cook" userId="d1c7cfb340f2c7ab" providerId="LiveId" clId="{B6E5410C-7F9D-4121-8203-B0F9D3651030}" dt="2023-04-12T01:21:48.942" v="485" actId="478"/>
          <ac:grpSpMkLst>
            <pc:docMk/>
            <pc:sldMk cId="4016249502" sldId="467"/>
            <ac:grpSpMk id="145" creationId="{3A97CC8A-D469-F176-C918-28795E0A5FEA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B6E5410C-7F9D-4121-8203-B0F9D3651030}" dt="2023-04-12T02:15:20.050" v="527" actId="1076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B6E5410C-7F9D-4121-8203-B0F9D3651030}" dt="2023-04-12T02:15:25.165" v="528" actId="1076"/>
          <ac:grpSpMkLst>
            <pc:docMk/>
            <pc:sldMk cId="4016249502" sldId="467"/>
            <ac:grpSpMk id="175" creationId="{5D63CB2F-9661-D3ED-125E-DE6418204315}"/>
          </ac:grpSpMkLst>
        </pc:grpChg>
        <pc:inkChg chg="del">
          <ac:chgData name="Tim Cook" userId="d1c7cfb340f2c7ab" providerId="LiveId" clId="{B6E5410C-7F9D-4121-8203-B0F9D3651030}" dt="2023-04-12T01:21:48.942" v="485" actId="478"/>
          <ac:inkMkLst>
            <pc:docMk/>
            <pc:sldMk cId="4016249502" sldId="467"/>
            <ac:inkMk id="74" creationId="{4BCF91F9-AC81-F48C-3030-E87439EBFFE0}"/>
          </ac:inkMkLst>
        </pc:inkChg>
        <pc:inkChg chg="del">
          <ac:chgData name="Tim Cook" userId="d1c7cfb340f2c7ab" providerId="LiveId" clId="{B6E5410C-7F9D-4121-8203-B0F9D3651030}" dt="2023-04-12T01:21:53.502" v="488" actId="478"/>
          <ac:inkMkLst>
            <pc:docMk/>
            <pc:sldMk cId="4016249502" sldId="467"/>
            <ac:inkMk id="99" creationId="{A0E7990A-2B46-EC7B-630E-96FE8795B7FF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B6E5410C-7F9D-4121-8203-B0F9D3651030}" dt="2023-04-12T02:15:25.165" v="528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B6E5410C-7F9D-4121-8203-B0F9D3651030}" dt="2023-04-12T02:15:20.050" v="527" actId="1076"/>
          <ac:inkMkLst>
            <pc:docMk/>
            <pc:sldMk cId="4016249502" sldId="467"/>
            <ac:inkMk id="192" creationId="{360D3C4A-9E8D-6817-9C49-8606AC245D26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3" creationId="{2F77AEC8-9C72-F385-30C3-5275D5A3BEAF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4" creationId="{63AD7C32-B62F-7D1D-7F94-FE8E7E3D498B}"/>
          </ac:inkMkLst>
        </pc:inkChg>
        <pc:inkChg chg="mod">
          <ac:chgData name="Tim Cook" userId="d1c7cfb340f2c7ab" providerId="LiveId" clId="{B6E5410C-7F9D-4121-8203-B0F9D3651030}" dt="2023-04-12T01:21:59.121" v="489" actId="1076"/>
          <ac:inkMkLst>
            <pc:docMk/>
            <pc:sldMk cId="4016249502" sldId="467"/>
            <ac:inkMk id="195" creationId="{D1692C65-7F27-84BD-4165-F54FF2E5E331}"/>
          </ac:inkMkLst>
        </pc:inkChg>
      </pc:sldChg>
      <pc:sldChg chg="addSp modSp add mod">
        <pc:chgData name="Tim Cook" userId="d1c7cfb340f2c7ab" providerId="LiveId" clId="{B6E5410C-7F9D-4121-8203-B0F9D3651030}" dt="2023-04-12T01:29:31.108" v="518" actId="1035"/>
        <pc:sldMkLst>
          <pc:docMk/>
          <pc:sldMk cId="2663209737" sldId="468"/>
        </pc:sldMkLst>
        <pc:spChg chg="mod">
          <ac:chgData name="Tim Cook" userId="d1c7cfb340f2c7ab" providerId="LiveId" clId="{B6E5410C-7F9D-4121-8203-B0F9D3651030}" dt="2023-04-12T01:29:31.108" v="518" actId="1035"/>
          <ac:spMkLst>
            <pc:docMk/>
            <pc:sldMk cId="2663209737" sldId="468"/>
            <ac:spMk id="2" creationId="{CC0306BF-37EE-0FC1-B1AB-9F07588718F6}"/>
          </ac:spMkLst>
        </pc:spChg>
        <pc:picChg chg="add mod">
          <ac:chgData name="Tim Cook" userId="d1c7cfb340f2c7ab" providerId="LiveId" clId="{B6E5410C-7F9D-4121-8203-B0F9D3651030}" dt="2023-04-12T01:28:57.419" v="508" actId="1076"/>
          <ac:picMkLst>
            <pc:docMk/>
            <pc:sldMk cId="2663209737" sldId="468"/>
            <ac:picMk id="4" creationId="{B3D560D9-9F43-3056-D322-E8DBEF54DE78}"/>
          </ac:picMkLst>
        </pc:picChg>
        <pc:picChg chg="add mod">
          <ac:chgData name="Tim Cook" userId="d1c7cfb340f2c7ab" providerId="LiveId" clId="{B6E5410C-7F9D-4121-8203-B0F9D3651030}" dt="2023-04-12T01:28:50.368" v="507" actId="1076"/>
          <ac:picMkLst>
            <pc:docMk/>
            <pc:sldMk cId="2663209737" sldId="468"/>
            <ac:picMk id="6" creationId="{7AF05796-03BF-011C-82A6-75E2508B2AED}"/>
          </ac:picMkLst>
        </pc:picChg>
        <pc:cxnChg chg="add mod">
          <ac:chgData name="Tim Cook" userId="d1c7cfb340f2c7ab" providerId="LiveId" clId="{B6E5410C-7F9D-4121-8203-B0F9D3651030}" dt="2023-04-12T01:29:21.612" v="512" actId="1036"/>
          <ac:cxnSpMkLst>
            <pc:docMk/>
            <pc:sldMk cId="2663209737" sldId="468"/>
            <ac:cxnSpMk id="8" creationId="{3FAC36B4-5FC5-5EFA-E911-163605A53390}"/>
          </ac:cxnSpMkLst>
        </pc:cxn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AA41CA0-58A2-43D6-AEB4-78039B1EF375}"/>
    <pc:docChg chg="undo redo custSel addSld delSld modSld">
      <pc:chgData name="Tim Cook" userId="d1c7cfb340f2c7ab" providerId="LiveId" clId="{FAA41CA0-58A2-43D6-AEB4-78039B1EF375}" dt="2023-04-07T00:53:43.618" v="1829"/>
      <pc:docMkLst>
        <pc:docMk/>
      </pc:docMkLst>
      <pc:sldChg chg="addSp delSp modSp mod">
        <pc:chgData name="Tim Cook" userId="d1c7cfb340f2c7ab" providerId="LiveId" clId="{FAA41CA0-58A2-43D6-AEB4-78039B1EF375}" dt="2023-04-06T23:45:49.660" v="277" actId="9405"/>
        <pc:sldMkLst>
          <pc:docMk/>
          <pc:sldMk cId="2438392124" sldId="450"/>
        </pc:sldMkLst>
        <pc:grpChg chg="del mod">
          <ac:chgData name="Tim Cook" userId="d1c7cfb340f2c7ab" providerId="LiveId" clId="{FAA41CA0-58A2-43D6-AEB4-78039B1EF375}" dt="2023-04-06T23:43:34.631" v="201"/>
          <ac:grpSpMkLst>
            <pc:docMk/>
            <pc:sldMk cId="2438392124" sldId="450"/>
            <ac:grpSpMk id="6" creationId="{0AE3182D-0F5E-3597-D640-9EE01333D8C1}"/>
          </ac:grpSpMkLst>
        </pc:grpChg>
        <pc:grpChg chg="mod">
          <ac:chgData name="Tim Cook" userId="d1c7cfb340f2c7ab" providerId="LiveId" clId="{FAA41CA0-58A2-43D6-AEB4-78039B1EF375}" dt="2023-04-06T23:38:56.181" v="16"/>
          <ac:grpSpMkLst>
            <pc:docMk/>
            <pc:sldMk cId="2438392124" sldId="450"/>
            <ac:grpSpMk id="11" creationId="{5A1EA635-C1A7-1D73-3321-87DC607769AB}"/>
          </ac:grpSpMkLst>
        </pc:grpChg>
        <pc:grpChg chg="mod">
          <ac:chgData name="Tim Cook" userId="d1c7cfb340f2c7ab" providerId="LiveId" clId="{FAA41CA0-58A2-43D6-AEB4-78039B1EF375}" dt="2023-04-06T23:38:57.620" v="19"/>
          <ac:grpSpMkLst>
            <pc:docMk/>
            <pc:sldMk cId="2438392124" sldId="450"/>
            <ac:grpSpMk id="14" creationId="{1E81DEF0-FDC5-11E7-5E57-4E016EC3A1E0}"/>
          </ac:grpSpMkLst>
        </pc:grpChg>
        <pc:grpChg chg="del mod">
          <ac:chgData name="Tim Cook" userId="d1c7cfb340f2c7ab" providerId="LiveId" clId="{FAA41CA0-58A2-43D6-AEB4-78039B1EF375}" dt="2023-04-06T23:43:46.708" v="206"/>
          <ac:grpSpMkLst>
            <pc:docMk/>
            <pc:sldMk cId="2438392124" sldId="450"/>
            <ac:grpSpMk id="15" creationId="{FFCD08A4-AB9C-1A02-C4A4-1D549A52BA95}"/>
          </ac:grpSpMkLst>
        </pc:grpChg>
        <pc:grpChg chg="mod">
          <ac:chgData name="Tim Cook" userId="d1c7cfb340f2c7ab" providerId="LiveId" clId="{FAA41CA0-58A2-43D6-AEB4-78039B1EF375}" dt="2023-04-06T23:45:37.760" v="271"/>
          <ac:grpSpMkLst>
            <pc:docMk/>
            <pc:sldMk cId="2438392124" sldId="450"/>
            <ac:grpSpMk id="17" creationId="{1A3CF3EF-F79C-79F2-BB0A-102A8E0109AC}"/>
          </ac:grpSpMkLst>
        </pc:grpChg>
        <pc:grpChg chg="del mod">
          <ac:chgData name="Tim Cook" userId="d1c7cfb340f2c7ab" providerId="LiveId" clId="{FAA41CA0-58A2-43D6-AEB4-78039B1EF375}" dt="2023-04-06T23:39:01.203" v="23"/>
          <ac:grpSpMkLst>
            <pc:docMk/>
            <pc:sldMk cId="2438392124" sldId="450"/>
            <ac:grpSpMk id="17" creationId="{24AEB162-07B9-6748-BE79-BC4DA3F12935}"/>
          </ac:grpSpMkLst>
        </pc:grpChg>
        <pc:grpChg chg="del 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30" creationId="{BA809F27-314B-6497-F261-A8C158F620EB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1" creationId="{641BE1EA-3601-9D41-73D5-F57D2800B3E8}"/>
          </ac:grpSpMkLst>
        </pc:grpChg>
        <pc:grpChg chg="mod">
          <ac:chgData name="Tim Cook" userId="d1c7cfb340f2c7ab" providerId="LiveId" clId="{FAA41CA0-58A2-43D6-AEB4-78039B1EF375}" dt="2023-04-06T23:39:09.674" v="37"/>
          <ac:grpSpMkLst>
            <pc:docMk/>
            <pc:sldMk cId="2438392124" sldId="450"/>
            <ac:grpSpMk id="32" creationId="{CC9991C9-C9A2-E76E-132C-E8D2D9678FA0}"/>
          </ac:grpSpMkLst>
        </pc:grpChg>
        <pc:grpChg chg="del mod">
          <ac:chgData name="Tim Cook" userId="d1c7cfb340f2c7ab" providerId="LiveId" clId="{FAA41CA0-58A2-43D6-AEB4-78039B1EF375}" dt="2023-04-06T23:43:58.419" v="224"/>
          <ac:grpSpMkLst>
            <pc:docMk/>
            <pc:sldMk cId="2438392124" sldId="450"/>
            <ac:grpSpMk id="39" creationId="{EDBD501A-2F4C-3B06-75E5-28AAD6337952}"/>
          </ac:grpSpMkLst>
        </pc:grpChg>
        <pc:grpChg chg="del mod">
          <ac:chgData name="Tim Cook" userId="d1c7cfb340f2c7ab" providerId="LiveId" clId="{FAA41CA0-58A2-43D6-AEB4-78039B1EF375}" dt="2023-04-06T23:39:21.460" v="55"/>
          <ac:grpSpMkLst>
            <pc:docMk/>
            <pc:sldMk cId="2438392124" sldId="450"/>
            <ac:grpSpMk id="41" creationId="{6018DD5A-591D-B19E-03B7-0D67FD468142}"/>
          </ac:grpSpMkLst>
        </pc:grpChg>
        <pc:grpChg chg="mod">
          <ac:chgData name="Tim Cook" userId="d1c7cfb340f2c7ab" providerId="LiveId" clId="{FAA41CA0-58A2-43D6-AEB4-78039B1EF375}" dt="2023-04-06T23:39:18.918" v="48"/>
          <ac:grpSpMkLst>
            <pc:docMk/>
            <pc:sldMk cId="2438392124" sldId="450"/>
            <ac:grpSpMk id="42" creationId="{0E1A6916-471B-D852-6794-B212DF73F78F}"/>
          </ac:grpSpMkLst>
        </pc:grpChg>
        <pc:grpChg chg="del mod">
          <ac:chgData name="Tim Cook" userId="d1c7cfb340f2c7ab" providerId="LiveId" clId="{FAA41CA0-58A2-43D6-AEB4-78039B1EF375}" dt="2023-04-06T23:44:03.647" v="234"/>
          <ac:grpSpMkLst>
            <pc:docMk/>
            <pc:sldMk cId="2438392124" sldId="450"/>
            <ac:grpSpMk id="43" creationId="{BC720555-BE1D-A75A-294A-7EF606052590}"/>
          </ac:grpSpMkLst>
        </pc:grpChg>
        <pc:grpChg chg="del mod">
          <ac:chgData name="Tim Cook" userId="d1c7cfb340f2c7ab" providerId="LiveId" clId="{FAA41CA0-58A2-43D6-AEB4-78039B1EF375}" dt="2023-04-06T23:41:41.128" v="180"/>
          <ac:grpSpMkLst>
            <pc:docMk/>
            <pc:sldMk cId="2438392124" sldId="450"/>
            <ac:grpSpMk id="49" creationId="{C6555BB6-E6B7-3DD1-6874-4085D064BD8E}"/>
          </ac:grpSpMkLst>
        </pc:grpChg>
        <pc:grpChg chg="mod">
          <ac:chgData name="Tim Cook" userId="d1c7cfb340f2c7ab" providerId="LiveId" clId="{FAA41CA0-58A2-43D6-AEB4-78039B1EF375}" dt="2023-04-06T23:39:24.877" v="59"/>
          <ac:grpSpMkLst>
            <pc:docMk/>
            <pc:sldMk cId="2438392124" sldId="450"/>
            <ac:grpSpMk id="53" creationId="{4388EA3E-BCC1-A336-579D-19ABA8F3CA54}"/>
          </ac:grpSpMkLst>
        </pc:grpChg>
        <pc:grpChg chg="mod">
          <ac:chgData name="Tim Cook" userId="d1c7cfb340f2c7ab" providerId="LiveId" clId="{FAA41CA0-58A2-43D6-AEB4-78039B1EF375}" dt="2023-04-06T23:39:25.963" v="62"/>
          <ac:grpSpMkLst>
            <pc:docMk/>
            <pc:sldMk cId="2438392124" sldId="450"/>
            <ac:grpSpMk id="56" creationId="{C6329899-107F-7F62-D678-4F4493757599}"/>
          </ac:grpSpMkLst>
        </pc:grpChg>
        <pc:grpChg chg="del 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59" creationId="{4123E3BE-7E50-BE46-2850-CD96C77CE102}"/>
          </ac:grpSpMkLst>
        </pc:grpChg>
        <pc:grpChg chg="mod">
          <ac:chgData name="Tim Cook" userId="d1c7cfb340f2c7ab" providerId="LiveId" clId="{FAA41CA0-58A2-43D6-AEB4-78039B1EF375}" dt="2023-04-06T23:44:06.876" v="239"/>
          <ac:grpSpMkLst>
            <pc:docMk/>
            <pc:sldMk cId="2438392124" sldId="450"/>
            <ac:grpSpMk id="64" creationId="{FDB07841-B430-6D12-4F34-8FD27ADFD9C0}"/>
          </ac:grpSpMkLst>
        </pc:grpChg>
        <pc:grpChg chg="mod">
          <ac:chgData name="Tim Cook" userId="d1c7cfb340f2c7ab" providerId="LiveId" clId="{FAA41CA0-58A2-43D6-AEB4-78039B1EF375}" dt="2023-04-06T23:39:32.237" v="78"/>
          <ac:grpSpMkLst>
            <pc:docMk/>
            <pc:sldMk cId="2438392124" sldId="450"/>
            <ac:grpSpMk id="66" creationId="{91CE8772-2AB9-FD52-09CB-72835FBB4A9B}"/>
          </ac:grpSpMkLst>
        </pc:grpChg>
        <pc:grpChg chg="mod">
          <ac:chgData name="Tim Cook" userId="d1c7cfb340f2c7ab" providerId="LiveId" clId="{FAA41CA0-58A2-43D6-AEB4-78039B1EF375}" dt="2023-04-06T23:44:09.793" v="242"/>
          <ac:grpSpMkLst>
            <pc:docMk/>
            <pc:sldMk cId="2438392124" sldId="450"/>
            <ac:grpSpMk id="77" creationId="{6740B04B-CD02-470A-70D1-C257D5A735B6}"/>
          </ac:grpSpMkLst>
        </pc:grpChg>
        <pc:grpChg chg="del mod">
          <ac:chgData name="Tim Cook" userId="d1c7cfb340f2c7ab" providerId="LiveId" clId="{FAA41CA0-58A2-43D6-AEB4-78039B1EF375}" dt="2023-04-06T23:44:16.882" v="247"/>
          <ac:grpSpMkLst>
            <pc:docMk/>
            <pc:sldMk cId="2438392124" sldId="450"/>
            <ac:grpSpMk id="80" creationId="{BC798F90-9E8D-913F-B62B-779A586A84CC}"/>
          </ac:grpSpMkLst>
        </pc:grpChg>
        <pc:grpChg chg="del 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2" creationId="{24A18C8F-7268-AA35-0B5C-6663A6C55FB7}"/>
          </ac:grpSpMkLst>
        </pc:grpChg>
        <pc:grpChg chg="del mod">
          <ac:chgData name="Tim Cook" userId="d1c7cfb340f2c7ab" providerId="LiveId" clId="{FAA41CA0-58A2-43D6-AEB4-78039B1EF375}" dt="2023-04-06T23:41:31.368" v="158"/>
          <ac:grpSpMkLst>
            <pc:docMk/>
            <pc:sldMk cId="2438392124" sldId="450"/>
            <ac:grpSpMk id="83" creationId="{300D42EF-6536-D202-9F60-F9A40A435EA1}"/>
          </ac:grpSpMkLst>
        </pc:grpChg>
        <pc:grpChg chg="del 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84" creationId="{B6AF9C94-5734-1D5F-E95C-4CE267A3E2B6}"/>
          </ac:grpSpMkLst>
        </pc:grpChg>
        <pc:grpChg chg="mod">
          <ac:chgData name="Tim Cook" userId="d1c7cfb340f2c7ab" providerId="LiveId" clId="{FAA41CA0-58A2-43D6-AEB4-78039B1EF375}" dt="2023-04-06T23:44:19.859" v="252"/>
          <ac:grpSpMkLst>
            <pc:docMk/>
            <pc:sldMk cId="2438392124" sldId="450"/>
            <ac:grpSpMk id="86" creationId="{44F30E12-F684-7B17-58FA-22ED89987077}"/>
          </ac:grpSpMkLst>
        </pc:grpChg>
        <pc:grpChg chg="del mod">
          <ac:chgData name="Tim Cook" userId="d1c7cfb340f2c7ab" providerId="LiveId" clId="{FAA41CA0-58A2-43D6-AEB4-78039B1EF375}" dt="2023-04-06T23:41:13.038" v="131"/>
          <ac:grpSpMkLst>
            <pc:docMk/>
            <pc:sldMk cId="2438392124" sldId="450"/>
            <ac:grpSpMk id="97" creationId="{FD63351D-26B2-54C3-B257-F4603687ECBF}"/>
          </ac:grpSpMkLst>
        </pc:grpChg>
        <pc:grpChg chg="mod">
          <ac:chgData name="Tim Cook" userId="d1c7cfb340f2c7ab" providerId="LiveId" clId="{FAA41CA0-58A2-43D6-AEB4-78039B1EF375}" dt="2023-04-06T23:41:25.252" v="152"/>
          <ac:grpSpMkLst>
            <pc:docMk/>
            <pc:sldMk cId="2438392124" sldId="450"/>
            <ac:grpSpMk id="117" creationId="{654B9B10-D29A-8E31-D573-4D98587B5529}"/>
          </ac:grpSpMkLst>
        </pc:grpChg>
        <pc:grpChg chg="mod">
          <ac:chgData name="Tim Cook" userId="d1c7cfb340f2c7ab" providerId="LiveId" clId="{FAA41CA0-58A2-43D6-AEB4-78039B1EF375}" dt="2023-04-06T23:41:33.011" v="160"/>
          <ac:grpSpMkLst>
            <pc:docMk/>
            <pc:sldMk cId="2438392124" sldId="450"/>
            <ac:grpSpMk id="119" creationId="{2EF97A34-DCA5-4E9E-82B7-699A55DB9C16}"/>
          </ac:grpSpMkLst>
        </pc:grpChg>
        <pc:grpChg chg="mod">
          <ac:chgData name="Tim Cook" userId="d1c7cfb340f2c7ab" providerId="LiveId" clId="{FAA41CA0-58A2-43D6-AEB4-78039B1EF375}" dt="2023-04-06T23:41:38.576" v="170"/>
          <ac:grpSpMkLst>
            <pc:docMk/>
            <pc:sldMk cId="2438392124" sldId="450"/>
            <ac:grpSpMk id="128" creationId="{A6F7013A-A852-11A5-352D-E232F184F8A7}"/>
          </ac:grpSpMkLst>
        </pc:grpChg>
        <pc:grpChg chg="mod">
          <ac:chgData name="Tim Cook" userId="d1c7cfb340f2c7ab" providerId="LiveId" clId="{FAA41CA0-58A2-43D6-AEB4-78039B1EF375}" dt="2023-04-06T23:41:51.590" v="195"/>
          <ac:grpSpMkLst>
            <pc:docMk/>
            <pc:sldMk cId="2438392124" sldId="450"/>
            <ac:grpSpMk id="142" creationId="{C204F9CE-9CC8-BB6D-7450-47E2FBFEBE2E}"/>
          </ac:grpSpMkLst>
        </pc:grpChg>
        <pc:grpChg chg="mod">
          <ac:chgData name="Tim Cook" userId="d1c7cfb340f2c7ab" providerId="LiveId" clId="{FAA41CA0-58A2-43D6-AEB4-78039B1EF375}" dt="2023-04-06T23:45:29.636" v="259"/>
          <ac:grpSpMkLst>
            <pc:docMk/>
            <pc:sldMk cId="2438392124" sldId="450"/>
            <ac:grpSpMk id="143" creationId="{33462BE7-FCB5-C16D-EAA0-2F21541F4B3A}"/>
          </ac:grpSpMkLst>
        </pc:grpChg>
        <pc:inkChg chg="add del">
          <ac:chgData name="Tim Cook" userId="d1c7cfb340f2c7ab" providerId="LiveId" clId="{FAA41CA0-58A2-43D6-AEB4-78039B1EF375}" dt="2023-04-06T23:38:44.889" v="5"/>
          <ac:inkMkLst>
            <pc:docMk/>
            <pc:sldMk cId="2438392124" sldId="450"/>
            <ac:inkMk id="3" creationId="{24A98B89-60CE-65F9-9710-FD1A97A61BC3}"/>
          </ac:inkMkLst>
        </pc:inkChg>
        <pc:inkChg chg="add del mod">
          <ac:chgData name="Tim Cook" userId="d1c7cfb340f2c7ab" providerId="LiveId" clId="{FAA41CA0-58A2-43D6-AEB4-78039B1EF375}" dt="2023-04-06T23:43:34.631" v="202"/>
          <ac:inkMkLst>
            <pc:docMk/>
            <pc:sldMk cId="2438392124" sldId="450"/>
            <ac:inkMk id="3" creationId="{4B4F75AB-D2A6-FA2D-3F6A-03CEA37E890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3" creationId="{BF451EE7-ADFB-9E2F-2594-02D14D6FDD7C}"/>
          </ac:inkMkLst>
        </pc:inkChg>
        <pc:inkChg chg="add del">
          <ac:chgData name="Tim Cook" userId="d1c7cfb340f2c7ab" providerId="LiveId" clId="{FAA41CA0-58A2-43D6-AEB4-78039B1EF375}" dt="2023-04-06T23:45:34.604" v="266"/>
          <ac:inkMkLst>
            <pc:docMk/>
            <pc:sldMk cId="2438392124" sldId="450"/>
            <ac:inkMk id="4" creationId="{9CB157C1-289E-5C77-5F25-772F884CE33A}"/>
          </ac:inkMkLst>
        </pc:inkChg>
        <pc:inkChg chg="add del mod">
          <ac:chgData name="Tim Cook" userId="d1c7cfb340f2c7ab" providerId="LiveId" clId="{FAA41CA0-58A2-43D6-AEB4-78039B1EF375}" dt="2023-04-06T23:43:34.631" v="200"/>
          <ac:inkMkLst>
            <pc:docMk/>
            <pc:sldMk cId="2438392124" sldId="450"/>
            <ac:inkMk id="4" creationId="{A4BC6A6B-C8AD-79DE-B6BC-7D97634C7709}"/>
          </ac:inkMkLst>
        </pc:inkChg>
        <pc:inkChg chg="add del">
          <ac:chgData name="Tim Cook" userId="d1c7cfb340f2c7ab" providerId="LiveId" clId="{FAA41CA0-58A2-43D6-AEB4-78039B1EF375}" dt="2023-04-06T23:38:44.889" v="4"/>
          <ac:inkMkLst>
            <pc:docMk/>
            <pc:sldMk cId="2438392124" sldId="450"/>
            <ac:inkMk id="4" creationId="{E60CE5CE-14E5-1BA6-EC0D-6C6FC091314A}"/>
          </ac:inkMkLst>
        </pc:inkChg>
        <pc:inkChg chg="add del">
          <ac:chgData name="Tim Cook" userId="d1c7cfb340f2c7ab" providerId="LiveId" clId="{FAA41CA0-58A2-43D6-AEB4-78039B1EF375}" dt="2023-04-06T23:45:34.304" v="264"/>
          <ac:inkMkLst>
            <pc:docMk/>
            <pc:sldMk cId="2438392124" sldId="450"/>
            <ac:inkMk id="5" creationId="{3FDFC84E-388E-87E5-9A90-916A342B5E3D}"/>
          </ac:inkMkLst>
        </pc:inkChg>
        <pc:inkChg chg="add del mod">
          <ac:chgData name="Tim Cook" userId="d1c7cfb340f2c7ab" providerId="LiveId" clId="{FAA41CA0-58A2-43D6-AEB4-78039B1EF375}" dt="2023-04-06T23:43:34.631" v="201"/>
          <ac:inkMkLst>
            <pc:docMk/>
            <pc:sldMk cId="2438392124" sldId="450"/>
            <ac:inkMk id="5" creationId="{A93355AA-23C7-144B-14F4-7EFF2EA05AA0}"/>
          </ac:inkMkLst>
        </pc:inkChg>
        <pc:inkChg chg="add del">
          <ac:chgData name="Tim Cook" userId="d1c7cfb340f2c7ab" providerId="LiveId" clId="{FAA41CA0-58A2-43D6-AEB4-78039B1EF375}" dt="2023-04-06T23:38:48.261" v="8"/>
          <ac:inkMkLst>
            <pc:docMk/>
            <pc:sldMk cId="2438392124" sldId="450"/>
            <ac:inkMk id="5" creationId="{AEE79137-34A5-5B29-3707-4C6AEFB7B50B}"/>
          </ac:inkMkLst>
        </pc:inkChg>
        <pc:inkChg chg="add del">
          <ac:chgData name="Tim Cook" userId="d1c7cfb340f2c7ab" providerId="LiveId" clId="{FAA41CA0-58A2-43D6-AEB4-78039B1EF375}" dt="2023-04-06T23:38:48.261" v="9"/>
          <ac:inkMkLst>
            <pc:docMk/>
            <pc:sldMk cId="2438392124" sldId="450"/>
            <ac:inkMk id="6" creationId="{1CADCE4F-75C0-B5E5-42A2-771404C18570}"/>
          </ac:inkMkLst>
        </pc:inkChg>
        <pc:inkChg chg="add del">
          <ac:chgData name="Tim Cook" userId="d1c7cfb340f2c7ab" providerId="LiveId" clId="{FAA41CA0-58A2-43D6-AEB4-78039B1EF375}" dt="2023-04-06T23:45:34.604" v="265"/>
          <ac:inkMkLst>
            <pc:docMk/>
            <pc:sldMk cId="2438392124" sldId="450"/>
            <ac:inkMk id="6" creationId="{5585BDBB-56D2-A6A7-5466-E0E1856700CC}"/>
          </ac:inkMkLst>
        </pc:inkChg>
        <pc:inkChg chg="add del mod">
          <ac:chgData name="Tim Cook" userId="d1c7cfb340f2c7ab" providerId="LiveId" clId="{FAA41CA0-58A2-43D6-AEB4-78039B1EF375}" dt="2023-04-06T23:43:46.724" v="207"/>
          <ac:inkMkLst>
            <pc:docMk/>
            <pc:sldMk cId="2438392124" sldId="450"/>
            <ac:inkMk id="7" creationId="{871CF9B4-B430-BED7-F2E0-F8392F56CAF8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7" creationId="{9D2DFC27-208A-23A9-8228-9E36A838DEC4}"/>
          </ac:inkMkLst>
        </pc:inkChg>
        <pc:inkChg chg="add del">
          <ac:chgData name="Tim Cook" userId="d1c7cfb340f2c7ab" providerId="LiveId" clId="{FAA41CA0-58A2-43D6-AEB4-78039B1EF375}" dt="2023-04-06T23:38:52.614" v="13"/>
          <ac:inkMkLst>
            <pc:docMk/>
            <pc:sldMk cId="2438392124" sldId="450"/>
            <ac:inkMk id="7" creationId="{D971F7B9-77EF-908C-08D5-85E7F9C21A8E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8" creationId="{19969E6B-610B-88FF-CD4A-AF9393BA0569}"/>
          </ac:inkMkLst>
        </pc:inkChg>
        <pc:inkChg chg="add del">
          <ac:chgData name="Tim Cook" userId="d1c7cfb340f2c7ab" providerId="LiveId" clId="{FAA41CA0-58A2-43D6-AEB4-78039B1EF375}" dt="2023-04-06T23:38:52.614" v="12"/>
          <ac:inkMkLst>
            <pc:docMk/>
            <pc:sldMk cId="2438392124" sldId="450"/>
            <ac:inkMk id="8" creationId="{7D7190A4-04DD-C84B-D9DC-2700B51C9D74}"/>
          </ac:inkMkLst>
        </pc:inkChg>
        <pc:inkChg chg="add del mod">
          <ac:chgData name="Tim Cook" userId="d1c7cfb340f2c7ab" providerId="LiveId" clId="{FAA41CA0-58A2-43D6-AEB4-78039B1EF375}" dt="2023-04-06T23:43:46.708" v="206"/>
          <ac:inkMkLst>
            <pc:docMk/>
            <pc:sldMk cId="2438392124" sldId="450"/>
            <ac:inkMk id="8" creationId="{CD8BDF82-9B03-0133-7905-2FBD05FD8EB9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9" creationId="{6953C509-B1F4-5D7C-9B7D-48AB21BB6C47}"/>
          </ac:inkMkLst>
        </pc:inkChg>
        <pc:inkChg chg="add mod">
          <ac:chgData name="Tim Cook" userId="d1c7cfb340f2c7ab" providerId="LiveId" clId="{FAA41CA0-58A2-43D6-AEB4-78039B1EF375}" dt="2023-04-06T23:38:56.181" v="16"/>
          <ac:inkMkLst>
            <pc:docMk/>
            <pc:sldMk cId="2438392124" sldId="450"/>
            <ac:inkMk id="10" creationId="{5A258F2B-C579-25C4-C1E3-DCF42D0876B0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2" creationId="{B27D044D-09C3-8B26-2CDF-EAF30289CF23}"/>
          </ac:inkMkLst>
        </pc:inkChg>
        <pc:inkChg chg="add mod">
          <ac:chgData name="Tim Cook" userId="d1c7cfb340f2c7ab" providerId="LiveId" clId="{FAA41CA0-58A2-43D6-AEB4-78039B1EF375}" dt="2023-04-06T23:38:57.620" v="19"/>
          <ac:inkMkLst>
            <pc:docMk/>
            <pc:sldMk cId="2438392124" sldId="450"/>
            <ac:inkMk id="13" creationId="{1CBDB536-9D3C-935F-34DD-3A2F2F41EF6D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5" creationId="{94446DCC-2600-0EA8-A977-18F6B27CC6D3}"/>
          </ac:inkMkLst>
        </pc:inkChg>
        <pc:inkChg chg="add del mod">
          <ac:chgData name="Tim Cook" userId="d1c7cfb340f2c7ab" providerId="LiveId" clId="{FAA41CA0-58A2-43D6-AEB4-78039B1EF375}" dt="2023-04-06T23:39:01.219" v="24"/>
          <ac:inkMkLst>
            <pc:docMk/>
            <pc:sldMk cId="2438392124" sldId="450"/>
            <ac:inkMk id="15" creationId="{B343845D-D5EA-5009-4F55-7737CF64A702}"/>
          </ac:inkMkLst>
        </pc:inkChg>
        <pc:inkChg chg="add del">
          <ac:chgData name="Tim Cook" userId="d1c7cfb340f2c7ab" providerId="LiveId" clId="{FAA41CA0-58A2-43D6-AEB4-78039B1EF375}" dt="2023-04-06T23:43:52.109" v="213"/>
          <ac:inkMkLst>
            <pc:docMk/>
            <pc:sldMk cId="2438392124" sldId="450"/>
            <ac:inkMk id="16" creationId="{06B991CE-439D-4CFD-30BF-0D7B10E74579}"/>
          </ac:inkMkLst>
        </pc:inkChg>
        <pc:inkChg chg="add mod">
          <ac:chgData name="Tim Cook" userId="d1c7cfb340f2c7ab" providerId="LiveId" clId="{FAA41CA0-58A2-43D6-AEB4-78039B1EF375}" dt="2023-04-06T23:45:37.760" v="271"/>
          <ac:inkMkLst>
            <pc:docMk/>
            <pc:sldMk cId="2438392124" sldId="450"/>
            <ac:inkMk id="16" creationId="{38CAE447-B285-D3E0-D915-E99C159343D8}"/>
          </ac:inkMkLst>
        </pc:inkChg>
        <pc:inkChg chg="add del mod">
          <ac:chgData name="Tim Cook" userId="d1c7cfb340f2c7ab" providerId="LiveId" clId="{FAA41CA0-58A2-43D6-AEB4-78039B1EF375}" dt="2023-04-06T23:39:01.203" v="23"/>
          <ac:inkMkLst>
            <pc:docMk/>
            <pc:sldMk cId="2438392124" sldId="450"/>
            <ac:inkMk id="16" creationId="{451D493B-36AD-E18C-A54B-052F2A18C988}"/>
          </ac:inkMkLst>
        </pc:inkChg>
        <pc:inkChg chg="add del">
          <ac:chgData name="Tim Cook" userId="d1c7cfb340f2c7ab" providerId="LiveId" clId="{FAA41CA0-58A2-43D6-AEB4-78039B1EF375}" dt="2023-04-06T23:43:52.109" v="215"/>
          <ac:inkMkLst>
            <pc:docMk/>
            <pc:sldMk cId="2438392124" sldId="450"/>
            <ac:inkMk id="17" creationId="{77BFA53A-0CE3-9FDD-0996-E93958D758C6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8" creationId="{7EE82FD0-C50B-7532-0573-AABC3E64D07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19" creationId="{B64D4815-C935-E2E8-B922-F904BFC739CC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0" creationId="{C85D0FC8-B9EC-1F85-F1D4-473F460896AB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1" creationId="{468E2819-C3FA-76B7-09A6-E8D7BD1447D5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2" creationId="{BB4E142C-06E1-B415-155E-B8600DC69063}"/>
          </ac:inkMkLst>
        </pc:inkChg>
        <pc:inkChg chg="add mod">
          <ac:chgData name="Tim Cook" userId="d1c7cfb340f2c7ab" providerId="LiveId" clId="{FAA41CA0-58A2-43D6-AEB4-78039B1EF375}" dt="2023-04-06T23:39:09.674" v="37"/>
          <ac:inkMkLst>
            <pc:docMk/>
            <pc:sldMk cId="2438392124" sldId="450"/>
            <ac:inkMk id="23" creationId="{626FFD90-68BA-E34D-4286-3232D6D610BD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4" creationId="{D6B98A79-A3C0-5176-0768-FBACE759E90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5" creationId="{52CAA697-D55E-8B20-C741-84F76C5B529A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6" creationId="{A2CFBA16-10C6-F164-8859-72C362E24891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27" creationId="{784BC730-D348-82A9-185E-16CC54F47F97}"/>
          </ac:inkMkLst>
        </pc:inkChg>
        <pc:inkChg chg="add del mod">
          <ac:chgData name="Tim Cook" userId="d1c7cfb340f2c7ab" providerId="LiveId" clId="{FAA41CA0-58A2-43D6-AEB4-78039B1EF375}" dt="2023-04-06T23:39:12.778" v="38"/>
          <ac:inkMkLst>
            <pc:docMk/>
            <pc:sldMk cId="2438392124" sldId="450"/>
            <ac:inkMk id="28" creationId="{27B90A8A-2FF6-7DA8-F968-602A8EE283F8}"/>
          </ac:inkMkLst>
        </pc:inkChg>
        <pc:inkChg chg="add del">
          <ac:chgData name="Tim Cook" userId="d1c7cfb340f2c7ab" providerId="LiveId" clId="{FAA41CA0-58A2-43D6-AEB4-78039B1EF375}" dt="2023-04-06T23:43:52.109" v="214"/>
          <ac:inkMkLst>
            <pc:docMk/>
            <pc:sldMk cId="2438392124" sldId="450"/>
            <ac:inkMk id="28" creationId="{896E2810-A9E6-607E-3E8B-50293E8C6334}"/>
          </ac:inkMkLst>
        </pc:inkChg>
        <pc:inkChg chg="add del">
          <ac:chgData name="Tim Cook" userId="d1c7cfb340f2c7ab" providerId="LiveId" clId="{FAA41CA0-58A2-43D6-AEB4-78039B1EF375}" dt="2023-04-06T23:45:45.323" v="274"/>
          <ac:inkMkLst>
            <pc:docMk/>
            <pc:sldMk cId="2438392124" sldId="450"/>
            <ac:inkMk id="28" creationId="{D4C00E97-1EF5-E4B2-F7BD-354F84F00591}"/>
          </ac:inkMkLst>
        </pc:inkChg>
        <pc:inkChg chg="add del">
          <ac:chgData name="Tim Cook" userId="d1c7cfb340f2c7ab" providerId="LiveId" clId="{FAA41CA0-58A2-43D6-AEB4-78039B1EF375}" dt="2023-04-06T23:43:52.109" v="217"/>
          <ac:inkMkLst>
            <pc:docMk/>
            <pc:sldMk cId="2438392124" sldId="450"/>
            <ac:inkMk id="29" creationId="{08490A2D-8532-3E27-16BB-4DAE0A391CE6}"/>
          </ac:inkMkLst>
        </pc:inkChg>
        <pc:inkChg chg="add del">
          <ac:chgData name="Tim Cook" userId="d1c7cfb340f2c7ab" providerId="LiveId" clId="{FAA41CA0-58A2-43D6-AEB4-78039B1EF375}" dt="2023-04-06T23:45:46.122" v="275"/>
          <ac:inkMkLst>
            <pc:docMk/>
            <pc:sldMk cId="2438392124" sldId="450"/>
            <ac:inkMk id="29" creationId="{8DE51F78-B9D4-9AA2-6A75-994DE17D4A23}"/>
          </ac:inkMkLst>
        </pc:inkChg>
        <pc:inkChg chg="add del mod">
          <ac:chgData name="Tim Cook" userId="d1c7cfb340f2c7ab" providerId="LiveId" clId="{FAA41CA0-58A2-43D6-AEB4-78039B1EF375}" dt="2023-04-06T23:39:12.788" v="39"/>
          <ac:inkMkLst>
            <pc:docMk/>
            <pc:sldMk cId="2438392124" sldId="450"/>
            <ac:inkMk id="29" creationId="{BB7576DC-C060-2349-D033-C4ECB11727E2}"/>
          </ac:inkMkLst>
        </pc:inkChg>
        <pc:inkChg chg="add del">
          <ac:chgData name="Tim Cook" userId="d1c7cfb340f2c7ab" providerId="LiveId" clId="{FAA41CA0-58A2-43D6-AEB4-78039B1EF375}" dt="2023-04-06T23:43:52.109" v="216"/>
          <ac:inkMkLst>
            <pc:docMk/>
            <pc:sldMk cId="2438392124" sldId="450"/>
            <ac:inkMk id="30" creationId="{58DBC9D3-6090-F23F-17E3-7036498C50D5}"/>
          </ac:inkMkLst>
        </pc:inkChg>
        <pc:inkChg chg="add">
          <ac:chgData name="Tim Cook" userId="d1c7cfb340f2c7ab" providerId="LiveId" clId="{FAA41CA0-58A2-43D6-AEB4-78039B1EF375}" dt="2023-04-06T23:45:48.187" v="276" actId="9405"/>
          <ac:inkMkLst>
            <pc:docMk/>
            <pc:sldMk cId="2438392124" sldId="450"/>
            <ac:inkMk id="30" creationId="{BE4F051D-0048-7016-7D81-64AABC482AA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3" creationId="{66B06734-EA11-EBB5-C584-B3160C592732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4" creationId="{2EA781FB-7D86-ABE9-CC51-30DD5D0C0635}"/>
          </ac:inkMkLst>
        </pc:inkChg>
        <pc:inkChg chg="add mod">
          <ac:chgData name="Tim Cook" userId="d1c7cfb340f2c7ab" providerId="LiveId" clId="{FAA41CA0-58A2-43D6-AEB4-78039B1EF375}" dt="2023-04-06T23:39:18.918" v="48"/>
          <ac:inkMkLst>
            <pc:docMk/>
            <pc:sldMk cId="2438392124" sldId="450"/>
            <ac:inkMk id="35" creationId="{E69E3AA3-205F-0569-35C7-654CE24B9CED}"/>
          </ac:inkMkLst>
        </pc:inkChg>
        <pc:inkChg chg="add del mod">
          <ac:chgData name="Tim Cook" userId="d1c7cfb340f2c7ab" providerId="LiveId" clId="{FAA41CA0-58A2-43D6-AEB4-78039B1EF375}" dt="2023-04-06T23:41:42.358" v="181"/>
          <ac:inkMkLst>
            <pc:docMk/>
            <pc:sldMk cId="2438392124" sldId="450"/>
            <ac:inkMk id="36" creationId="{83CF527D-C57B-DCE6-B8B0-65AE0E0D94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6" creationId="{DA471245-B79D-6039-DE47-830A390561B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7" creationId="{0DE0BE44-B47E-1433-7889-62D7ADBB307C}"/>
          </ac:inkMkLst>
        </pc:inkChg>
        <pc:inkChg chg="add del mod">
          <ac:chgData name="Tim Cook" userId="d1c7cfb340f2c7ab" providerId="LiveId" clId="{FAA41CA0-58A2-43D6-AEB4-78039B1EF375}" dt="2023-04-06T23:41:41.127" v="178"/>
          <ac:inkMkLst>
            <pc:docMk/>
            <pc:sldMk cId="2438392124" sldId="450"/>
            <ac:inkMk id="37" creationId="{B683C4DA-341E-5914-A547-B2C7234ED832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38" creationId="{7B367D4F-AA4C-A95F-0078-D19E41D00199}"/>
          </ac:inkMkLst>
        </pc:inkChg>
        <pc:inkChg chg="add del mod">
          <ac:chgData name="Tim Cook" userId="d1c7cfb340f2c7ab" providerId="LiveId" clId="{FAA41CA0-58A2-43D6-AEB4-78039B1EF375}" dt="2023-04-06T23:41:41.124" v="174"/>
          <ac:inkMkLst>
            <pc:docMk/>
            <pc:sldMk cId="2438392124" sldId="450"/>
            <ac:inkMk id="38" creationId="{8F2C8930-67F4-B958-818A-EFFD69549739}"/>
          </ac:inkMkLst>
        </pc:inkChg>
        <pc:inkChg chg="add">
          <ac:chgData name="Tim Cook" userId="d1c7cfb340f2c7ab" providerId="LiveId" clId="{FAA41CA0-58A2-43D6-AEB4-78039B1EF375}" dt="2023-04-06T23:45:49.660" v="277" actId="9405"/>
          <ac:inkMkLst>
            <pc:docMk/>
            <pc:sldMk cId="2438392124" sldId="450"/>
            <ac:inkMk id="39" creationId="{69625B69-2E61-996A-587E-A0DB47F54983}"/>
          </ac:inkMkLst>
        </pc:inkChg>
        <pc:inkChg chg="add del mod">
          <ac:chgData name="Tim Cook" userId="d1c7cfb340f2c7ab" providerId="LiveId" clId="{FAA41CA0-58A2-43D6-AEB4-78039B1EF375}" dt="2023-04-06T23:41:41.114" v="171"/>
          <ac:inkMkLst>
            <pc:docMk/>
            <pc:sldMk cId="2438392124" sldId="450"/>
            <ac:inkMk id="39" creationId="{CC1BB49C-C354-B57F-FD9C-B9684E870410}"/>
          </ac:inkMkLst>
        </pc:inkChg>
        <pc:inkChg chg="add del mod">
          <ac:chgData name="Tim Cook" userId="d1c7cfb340f2c7ab" providerId="LiveId" clId="{FAA41CA0-58A2-43D6-AEB4-78039B1EF375}" dt="2023-04-06T23:41:41.127" v="177"/>
          <ac:inkMkLst>
            <pc:docMk/>
            <pc:sldMk cId="2438392124" sldId="450"/>
            <ac:inkMk id="40" creationId="{13778A67-5CDC-37D8-15D3-1941D4B8B5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0" creationId="{4594C0E6-19D8-1F14-E214-EB1362B1626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1" creationId="{D3FFC328-FC3F-904B-7F9A-952B5EF4A45F}"/>
          </ac:inkMkLst>
        </pc:inkChg>
        <pc:inkChg chg="add del mod">
          <ac:chgData name="Tim Cook" userId="d1c7cfb340f2c7ab" providerId="LiveId" clId="{FAA41CA0-58A2-43D6-AEB4-78039B1EF375}" dt="2023-04-06T23:41:41.128" v="179"/>
          <ac:inkMkLst>
            <pc:docMk/>
            <pc:sldMk cId="2438392124" sldId="450"/>
            <ac:inkMk id="43" creationId="{2C08C2E0-5F7E-30EC-E987-4C976C5E241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4" creationId="{4C7B73D1-3D10-CA06-6435-EC505620FD61}"/>
          </ac:inkMkLst>
        </pc:inkChg>
        <pc:inkChg chg="add del mod">
          <ac:chgData name="Tim Cook" userId="d1c7cfb340f2c7ab" providerId="LiveId" clId="{FAA41CA0-58A2-43D6-AEB4-78039B1EF375}" dt="2023-04-06T23:41:41.124" v="172"/>
          <ac:inkMkLst>
            <pc:docMk/>
            <pc:sldMk cId="2438392124" sldId="450"/>
            <ac:inkMk id="44" creationId="{A8501731-D314-BCD0-F164-4DCFB0EAE5E3}"/>
          </ac:inkMkLst>
        </pc:inkChg>
        <pc:inkChg chg="add del mod">
          <ac:chgData name="Tim Cook" userId="d1c7cfb340f2c7ab" providerId="LiveId" clId="{FAA41CA0-58A2-43D6-AEB4-78039B1EF375}" dt="2023-04-06T23:41:41.124" v="175"/>
          <ac:inkMkLst>
            <pc:docMk/>
            <pc:sldMk cId="2438392124" sldId="450"/>
            <ac:inkMk id="45" creationId="{A19A81B0-97D3-847C-949C-C5C0165B974B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5" creationId="{EBE6A9EE-26CB-77E7-EDCE-3164417BE6C5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46" creationId="{55B49DFC-2792-2E82-8F8A-330C0DDCF7AB}"/>
          </ac:inkMkLst>
        </pc:inkChg>
        <pc:inkChg chg="add del mod">
          <ac:chgData name="Tim Cook" userId="d1c7cfb340f2c7ab" providerId="LiveId" clId="{FAA41CA0-58A2-43D6-AEB4-78039B1EF375}" dt="2023-04-06T23:41:41.124" v="173"/>
          <ac:inkMkLst>
            <pc:docMk/>
            <pc:sldMk cId="2438392124" sldId="450"/>
            <ac:inkMk id="46" creationId="{DCD323CD-338D-0F8D-8DB5-0E0BFBB9C88E}"/>
          </ac:inkMkLst>
        </pc:inkChg>
        <pc:inkChg chg="add del mod">
          <ac:chgData name="Tim Cook" userId="d1c7cfb340f2c7ab" providerId="LiveId" clId="{FAA41CA0-58A2-43D6-AEB4-78039B1EF375}" dt="2023-04-06T23:41:41.128" v="180"/>
          <ac:inkMkLst>
            <pc:docMk/>
            <pc:sldMk cId="2438392124" sldId="450"/>
            <ac:inkMk id="47" creationId="{5EEC54ED-9CBB-3B08-3E0F-A7DFEBA54E04}"/>
          </ac:inkMkLst>
        </pc:inkChg>
        <pc:inkChg chg="add del">
          <ac:chgData name="Tim Cook" userId="d1c7cfb340f2c7ab" providerId="LiveId" clId="{FAA41CA0-58A2-43D6-AEB4-78039B1EF375}" dt="2023-04-06T23:44:03.380" v="231"/>
          <ac:inkMkLst>
            <pc:docMk/>
            <pc:sldMk cId="2438392124" sldId="450"/>
            <ac:inkMk id="47" creationId="{E72D968D-2FCC-3066-8AC1-E4DA4D426731}"/>
          </ac:inkMkLst>
        </pc:inkChg>
        <pc:inkChg chg="add del mod">
          <ac:chgData name="Tim Cook" userId="d1c7cfb340f2c7ab" providerId="LiveId" clId="{FAA41CA0-58A2-43D6-AEB4-78039B1EF375}" dt="2023-04-06T23:41:41.124" v="176"/>
          <ac:inkMkLst>
            <pc:docMk/>
            <pc:sldMk cId="2438392124" sldId="450"/>
            <ac:inkMk id="48" creationId="{C67A7793-D2C5-2258-7A8C-8FD56C715FF9}"/>
          </ac:inkMkLst>
        </pc:inkChg>
        <pc:inkChg chg="add del">
          <ac:chgData name="Tim Cook" userId="d1c7cfb340f2c7ab" providerId="LiveId" clId="{FAA41CA0-58A2-43D6-AEB4-78039B1EF375}" dt="2023-04-06T23:44:03.380" v="233"/>
          <ac:inkMkLst>
            <pc:docMk/>
            <pc:sldMk cId="2438392124" sldId="450"/>
            <ac:inkMk id="48" creationId="{D7F05847-F412-0735-2274-AE794FB669EF}"/>
          </ac:inkMkLst>
        </pc:inkChg>
        <pc:inkChg chg="add del">
          <ac:chgData name="Tim Cook" userId="d1c7cfb340f2c7ab" providerId="LiveId" clId="{FAA41CA0-58A2-43D6-AEB4-78039B1EF375}" dt="2023-04-06T23:44:03.380" v="232"/>
          <ac:inkMkLst>
            <pc:docMk/>
            <pc:sldMk cId="2438392124" sldId="450"/>
            <ac:inkMk id="49" creationId="{A3DB9E10-4CB8-C76B-DDEF-158DE3173D4C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0" creationId="{8EC90775-FB42-0F77-9F4E-26BE53CB043D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1" creationId="{3C0CE3EB-3B79-BD15-22D5-63176EB1788E}"/>
          </ac:inkMkLst>
        </pc:inkChg>
        <pc:inkChg chg="add mod">
          <ac:chgData name="Tim Cook" userId="d1c7cfb340f2c7ab" providerId="LiveId" clId="{FAA41CA0-58A2-43D6-AEB4-78039B1EF375}" dt="2023-04-06T23:40:50.963" v="117" actId="1076"/>
          <ac:inkMkLst>
            <pc:docMk/>
            <pc:sldMk cId="2438392124" sldId="450"/>
            <ac:inkMk id="52" creationId="{4A3D8B56-B5BE-069C-1261-C62501B5E794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4" creationId="{842071E0-2B5C-17E4-B95A-10DF576E8F87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5" creationId="{D028B297-CEA3-A2D4-4139-981885936101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7" creationId="{5A80E0DD-7A61-3719-1E82-78EEFE52E232}"/>
          </ac:inkMkLst>
        </pc:inkChg>
        <pc:inkChg chg="add mod">
          <ac:chgData name="Tim Cook" userId="d1c7cfb340f2c7ab" providerId="LiveId" clId="{FAA41CA0-58A2-43D6-AEB4-78039B1EF375}" dt="2023-04-06T23:40:59.948" v="118" actId="1076"/>
          <ac:inkMkLst>
            <pc:docMk/>
            <pc:sldMk cId="2438392124" sldId="450"/>
            <ac:inkMk id="58" creationId="{5ACA3477-AB93-0468-1744-6E1829106EE1}"/>
          </ac:inkMkLst>
        </pc:inkChg>
        <pc:inkChg chg="add del">
          <ac:chgData name="Tim Cook" userId="d1c7cfb340f2c7ab" providerId="LiveId" clId="{FAA41CA0-58A2-43D6-AEB4-78039B1EF375}" dt="2023-04-06T23:39:31.754" v="75"/>
          <ac:inkMkLst>
            <pc:docMk/>
            <pc:sldMk cId="2438392124" sldId="450"/>
            <ac:inkMk id="59" creationId="{6132CDBE-E4EB-C1BB-2411-9AFCD2D3216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0" creationId="{8C658FEC-0952-2E2B-079A-139882A25FBF}"/>
          </ac:inkMkLst>
        </pc:inkChg>
        <pc:inkChg chg="add del">
          <ac:chgData name="Tim Cook" userId="d1c7cfb340f2c7ab" providerId="LiveId" clId="{FAA41CA0-58A2-43D6-AEB4-78039B1EF375}" dt="2023-04-06T23:39:31.754" v="76"/>
          <ac:inkMkLst>
            <pc:docMk/>
            <pc:sldMk cId="2438392124" sldId="450"/>
            <ac:inkMk id="60" creationId="{C393EFA5-0D04-2273-7D9C-E5E90E50B914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1" creationId="{D68F2B4D-5BCB-F5F8-F2A9-CEFEF7AD6F9C}"/>
          </ac:inkMkLst>
        </pc:inkChg>
        <pc:inkChg chg="add del">
          <ac:chgData name="Tim Cook" userId="d1c7cfb340f2c7ab" providerId="LiveId" clId="{FAA41CA0-58A2-43D6-AEB4-78039B1EF375}" dt="2023-04-06T23:39:31.754" v="77"/>
          <ac:inkMkLst>
            <pc:docMk/>
            <pc:sldMk cId="2438392124" sldId="450"/>
            <ac:inkMk id="61" creationId="{FCA93A31-6DBF-1233-C5BF-5EB98F3D6D21}"/>
          </ac:inkMkLst>
        </pc:inkChg>
        <pc:inkChg chg="add del">
          <ac:chgData name="Tim Cook" userId="d1c7cfb340f2c7ab" providerId="LiveId" clId="{FAA41CA0-58A2-43D6-AEB4-78039B1EF375}" dt="2023-04-06T23:39:31.754" v="74"/>
          <ac:inkMkLst>
            <pc:docMk/>
            <pc:sldMk cId="2438392124" sldId="450"/>
            <ac:inkMk id="62" creationId="{AE6E48C1-048D-4988-260F-B81DD8ABEE8E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2" creationId="{E2187C2B-452E-1CDB-9C11-027038AA63F1}"/>
          </ac:inkMkLst>
        </pc:inkChg>
        <pc:inkChg chg="add del">
          <ac:chgData name="Tim Cook" userId="d1c7cfb340f2c7ab" providerId="LiveId" clId="{FAA41CA0-58A2-43D6-AEB4-78039B1EF375}" dt="2023-04-06T23:39:31.754" v="72"/>
          <ac:inkMkLst>
            <pc:docMk/>
            <pc:sldMk cId="2438392124" sldId="450"/>
            <ac:inkMk id="63" creationId="{662E1DB8-66CB-238E-01B9-614CF0AF9247}"/>
          </ac:inkMkLst>
        </pc:inkChg>
        <pc:inkChg chg="add mod">
          <ac:chgData name="Tim Cook" userId="d1c7cfb340f2c7ab" providerId="LiveId" clId="{FAA41CA0-58A2-43D6-AEB4-78039B1EF375}" dt="2023-04-06T23:44:06.876" v="239"/>
          <ac:inkMkLst>
            <pc:docMk/>
            <pc:sldMk cId="2438392124" sldId="450"/>
            <ac:inkMk id="63" creationId="{AD8FA3DA-6EF2-1FC4-BB57-83046C808EFE}"/>
          </ac:inkMkLst>
        </pc:inkChg>
        <pc:inkChg chg="add del">
          <ac:chgData name="Tim Cook" userId="d1c7cfb340f2c7ab" providerId="LiveId" clId="{FAA41CA0-58A2-43D6-AEB4-78039B1EF375}" dt="2023-04-06T23:39:33.184" v="79"/>
          <ac:inkMkLst>
            <pc:docMk/>
            <pc:sldMk cId="2438392124" sldId="450"/>
            <ac:inkMk id="64" creationId="{BD1598BB-B530-CA91-F755-03681396FA66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65" creationId="{0D750532-93C1-BA5A-BE9E-BFDC2E1319AF}"/>
          </ac:inkMkLst>
        </pc:inkChg>
        <pc:inkChg chg="add del">
          <ac:chgData name="Tim Cook" userId="d1c7cfb340f2c7ab" providerId="LiveId" clId="{FAA41CA0-58A2-43D6-AEB4-78039B1EF375}" dt="2023-04-06T23:39:31.754" v="73"/>
          <ac:inkMkLst>
            <pc:docMk/>
            <pc:sldMk cId="2438392124" sldId="450"/>
            <ac:inkMk id="65" creationId="{F9BF76D0-39BE-3EE9-38CC-C9E6859423B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7" creationId="{7F47A5B5-A3C0-D956-CC96-AA5A5479BCC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8" creationId="{1610AA39-6147-195B-13AE-605AE485E7EB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69" creationId="{8D8CF233-8363-EA19-1667-2505743C24D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0" creationId="{C3CE27B0-53A1-30B9-BFFB-B4D8E6A97065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1" creationId="{8576BE8F-267A-CF5F-3212-C8D692F38E38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2" creationId="{2DA5C7B6-FFDB-5F38-2E05-9AE197AE70E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3" creationId="{73D0FF9D-1D65-DA0A-66DA-DF7FCD49EB27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4" creationId="{DF692195-C0FA-13E2-99B8-9443B76066F4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75" creationId="{34A748BB-F9AF-FDBF-3C7F-50802EA1ACC6}"/>
          </ac:inkMkLst>
        </pc:inkChg>
        <pc:inkChg chg="add del mod">
          <ac:chgData name="Tim Cook" userId="d1c7cfb340f2c7ab" providerId="LiveId" clId="{FAA41CA0-58A2-43D6-AEB4-78039B1EF375}" dt="2023-04-06T23:41:31.368" v="158"/>
          <ac:inkMkLst>
            <pc:docMk/>
            <pc:sldMk cId="2438392124" sldId="450"/>
            <ac:inkMk id="76" creationId="{843300F0-77FA-5A4E-C2FD-DC55CB591BB7}"/>
          </ac:inkMkLst>
        </pc:inkChg>
        <pc:inkChg chg="add mod">
          <ac:chgData name="Tim Cook" userId="d1c7cfb340f2c7ab" providerId="LiveId" clId="{FAA41CA0-58A2-43D6-AEB4-78039B1EF375}" dt="2023-04-06T23:44:09.793" v="242"/>
          <ac:inkMkLst>
            <pc:docMk/>
            <pc:sldMk cId="2438392124" sldId="450"/>
            <ac:inkMk id="76" creationId="{ED00DDF6-288A-B8DA-2003-B2828CCA7379}"/>
          </ac:inkMkLst>
        </pc:inkChg>
        <pc:inkChg chg="add del mod">
          <ac:chgData name="Tim Cook" userId="d1c7cfb340f2c7ab" providerId="LiveId" clId="{FAA41CA0-58A2-43D6-AEB4-78039B1EF375}" dt="2023-04-06T23:41:31.368" v="157"/>
          <ac:inkMkLst>
            <pc:docMk/>
            <pc:sldMk cId="2438392124" sldId="450"/>
            <ac:inkMk id="77" creationId="{1B5E6A46-7EC2-5BB6-99A5-D2D626F7DBF0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8" creationId="{20F08C36-345A-A062-83EB-34E59F33613F}"/>
          </ac:inkMkLst>
        </pc:inkChg>
        <pc:inkChg chg="add del mod">
          <ac:chgData name="Tim Cook" userId="d1c7cfb340f2c7ab" providerId="LiveId" clId="{FAA41CA0-58A2-43D6-AEB4-78039B1EF375}" dt="2023-04-06T23:41:31.368" v="156"/>
          <ac:inkMkLst>
            <pc:docMk/>
            <pc:sldMk cId="2438392124" sldId="450"/>
            <ac:inkMk id="78" creationId="{FBA48728-D590-F2FC-43E7-30164ED2B2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79" creationId="{6B1E042C-B471-4C62-86EB-CE28D5D5D8A1}"/>
          </ac:inkMkLst>
        </pc:inkChg>
        <pc:inkChg chg="add del mod">
          <ac:chgData name="Tim Cook" userId="d1c7cfb340f2c7ab" providerId="LiveId" clId="{FAA41CA0-58A2-43D6-AEB4-78039B1EF375}" dt="2023-04-06T23:41:30.363" v="153"/>
          <ac:inkMkLst>
            <pc:docMk/>
            <pc:sldMk cId="2438392124" sldId="450"/>
            <ac:inkMk id="79" creationId="{BD28B825-4C5D-BE29-3AA1-B7C253DF9AF2}"/>
          </ac:inkMkLst>
        </pc:inkChg>
        <pc:inkChg chg="add del mod">
          <ac:chgData name="Tim Cook" userId="d1c7cfb340f2c7ab" providerId="LiveId" clId="{FAA41CA0-58A2-43D6-AEB4-78039B1EF375}" dt="2023-04-06T23:41:30.384" v="154"/>
          <ac:inkMkLst>
            <pc:docMk/>
            <pc:sldMk cId="2438392124" sldId="450"/>
            <ac:inkMk id="80" creationId="{793D59C6-A310-B564-478A-EDEE5AF99057}"/>
          </ac:inkMkLst>
        </pc:inkChg>
        <pc:inkChg chg="add del mod">
          <ac:chgData name="Tim Cook" userId="d1c7cfb340f2c7ab" providerId="LiveId" clId="{FAA41CA0-58A2-43D6-AEB4-78039B1EF375}" dt="2023-04-06T23:41:33.365" v="161"/>
          <ac:inkMkLst>
            <pc:docMk/>
            <pc:sldMk cId="2438392124" sldId="450"/>
            <ac:inkMk id="81" creationId="{46CDAC75-A1D1-0415-6374-195EE170A51F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1" creationId="{7FA0C6F5-6506-8087-AD9D-2C516682A4B0}"/>
          </ac:inkMkLst>
        </pc:inkChg>
        <pc:inkChg chg="add del mod">
          <ac:chgData name="Tim Cook" userId="d1c7cfb340f2c7ab" providerId="LiveId" clId="{FAA41CA0-58A2-43D6-AEB4-78039B1EF375}" dt="2023-04-06T23:41:13.038" v="123"/>
          <ac:inkMkLst>
            <pc:docMk/>
            <pc:sldMk cId="2438392124" sldId="450"/>
            <ac:inkMk id="82" creationId="{CEF28ED8-33D6-B411-6AF4-ED215E8518B1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3" creationId="{3E86C59E-62C9-BA30-6866-91A0508AC5CC}"/>
          </ac:inkMkLst>
        </pc:inkChg>
        <pc:inkChg chg="add mod">
          <ac:chgData name="Tim Cook" userId="d1c7cfb340f2c7ab" providerId="LiveId" clId="{FAA41CA0-58A2-43D6-AEB4-78039B1EF375}" dt="2023-04-06T23:44:19.859" v="252"/>
          <ac:inkMkLst>
            <pc:docMk/>
            <pc:sldMk cId="2438392124" sldId="450"/>
            <ac:inkMk id="84" creationId="{75844CA4-27E9-5DFD-2485-7EEB77E9B98F}"/>
          </ac:inkMkLst>
        </pc:inkChg>
        <pc:inkChg chg="add del mod">
          <ac:chgData name="Tim Cook" userId="d1c7cfb340f2c7ab" providerId="LiveId" clId="{FAA41CA0-58A2-43D6-AEB4-78039B1EF375}" dt="2023-04-06T23:41:13.038" v="130"/>
          <ac:inkMkLst>
            <pc:docMk/>
            <pc:sldMk cId="2438392124" sldId="450"/>
            <ac:inkMk id="85" creationId="{6C527BB5-12BF-D8DA-ED17-C36653E135D3}"/>
          </ac:inkMkLst>
        </pc:inkChg>
        <pc:inkChg chg="add del">
          <ac:chgData name="Tim Cook" userId="d1c7cfb340f2c7ab" providerId="LiveId" clId="{FAA41CA0-58A2-43D6-AEB4-78039B1EF375}" dt="2023-04-06T23:44:19.416" v="251"/>
          <ac:inkMkLst>
            <pc:docMk/>
            <pc:sldMk cId="2438392124" sldId="450"/>
            <ac:inkMk id="85" creationId="{7BA2F76F-EBF6-6F8C-5BCB-080D98904105}"/>
          </ac:inkMkLst>
        </pc:inkChg>
        <pc:inkChg chg="add del mod">
          <ac:chgData name="Tim Cook" userId="d1c7cfb340f2c7ab" providerId="LiveId" clId="{FAA41CA0-58A2-43D6-AEB4-78039B1EF375}" dt="2023-04-06T23:41:13.038" v="132"/>
          <ac:inkMkLst>
            <pc:docMk/>
            <pc:sldMk cId="2438392124" sldId="450"/>
            <ac:inkMk id="86" creationId="{C5CDD747-2B72-4D39-1507-6BA99564431F}"/>
          </ac:inkMkLst>
        </pc:inkChg>
        <pc:inkChg chg="add del mod">
          <ac:chgData name="Tim Cook" userId="d1c7cfb340f2c7ab" providerId="LiveId" clId="{FAA41CA0-58A2-43D6-AEB4-78039B1EF375}" dt="2023-04-06T23:41:13.038" v="129"/>
          <ac:inkMkLst>
            <pc:docMk/>
            <pc:sldMk cId="2438392124" sldId="450"/>
            <ac:inkMk id="87" creationId="{0E44CB30-D5E5-EAC8-D9C6-C9401F266EF8}"/>
          </ac:inkMkLst>
        </pc:inkChg>
        <pc:inkChg chg="add">
          <ac:chgData name="Tim Cook" userId="d1c7cfb340f2c7ab" providerId="LiveId" clId="{FAA41CA0-58A2-43D6-AEB4-78039B1EF375}" dt="2023-04-06T23:44:20.943" v="253" actId="9405"/>
          <ac:inkMkLst>
            <pc:docMk/>
            <pc:sldMk cId="2438392124" sldId="450"/>
            <ac:inkMk id="87" creationId="{EA4AD1CE-41DF-9AC6-C31F-CF93864CC3C9}"/>
          </ac:inkMkLst>
        </pc:inkChg>
        <pc:inkChg chg="add del mod">
          <ac:chgData name="Tim Cook" userId="d1c7cfb340f2c7ab" providerId="LiveId" clId="{FAA41CA0-58A2-43D6-AEB4-78039B1EF375}" dt="2023-04-06T23:41:13.038" v="124"/>
          <ac:inkMkLst>
            <pc:docMk/>
            <pc:sldMk cId="2438392124" sldId="450"/>
            <ac:inkMk id="88" creationId="{BD1D7D2B-EE58-0BD1-CA9E-B65930E2388E}"/>
          </ac:inkMkLst>
        </pc:inkChg>
        <pc:inkChg chg="add del mod">
          <ac:chgData name="Tim Cook" userId="d1c7cfb340f2c7ab" providerId="LiveId" clId="{FAA41CA0-58A2-43D6-AEB4-78039B1EF375}" dt="2023-04-06T23:41:13.038" v="131"/>
          <ac:inkMkLst>
            <pc:docMk/>
            <pc:sldMk cId="2438392124" sldId="450"/>
            <ac:inkMk id="89" creationId="{58A69FEE-6966-EAD3-CE95-8DAD30502575}"/>
          </ac:inkMkLst>
        </pc:inkChg>
        <pc:inkChg chg="add del mod">
          <ac:chgData name="Tim Cook" userId="d1c7cfb340f2c7ab" providerId="LiveId" clId="{FAA41CA0-58A2-43D6-AEB4-78039B1EF375}" dt="2023-04-06T23:41:13.025" v="120"/>
          <ac:inkMkLst>
            <pc:docMk/>
            <pc:sldMk cId="2438392124" sldId="450"/>
            <ac:inkMk id="90" creationId="{13A4B6CD-BEA0-CD62-FD64-44897FCD7120}"/>
          </ac:inkMkLst>
        </pc:inkChg>
        <pc:inkChg chg="add del mod">
          <ac:chgData name="Tim Cook" userId="d1c7cfb340f2c7ab" providerId="LiveId" clId="{FAA41CA0-58A2-43D6-AEB4-78039B1EF375}" dt="2023-04-06T23:41:13.038" v="127"/>
          <ac:inkMkLst>
            <pc:docMk/>
            <pc:sldMk cId="2438392124" sldId="450"/>
            <ac:inkMk id="91" creationId="{4E863719-6AE3-3050-7920-AEC2040D15ED}"/>
          </ac:inkMkLst>
        </pc:inkChg>
        <pc:inkChg chg="add del mod">
          <ac:chgData name="Tim Cook" userId="d1c7cfb340f2c7ab" providerId="LiveId" clId="{FAA41CA0-58A2-43D6-AEB4-78039B1EF375}" dt="2023-04-06T23:41:13.038" v="126"/>
          <ac:inkMkLst>
            <pc:docMk/>
            <pc:sldMk cId="2438392124" sldId="450"/>
            <ac:inkMk id="92" creationId="{75B93A5D-44D4-5B96-266F-A3DDA0926903}"/>
          </ac:inkMkLst>
        </pc:inkChg>
        <pc:inkChg chg="add del mod">
          <ac:chgData name="Tim Cook" userId="d1c7cfb340f2c7ab" providerId="LiveId" clId="{FAA41CA0-58A2-43D6-AEB4-78039B1EF375}" dt="2023-04-06T23:41:13.038" v="128"/>
          <ac:inkMkLst>
            <pc:docMk/>
            <pc:sldMk cId="2438392124" sldId="450"/>
            <ac:inkMk id="93" creationId="{1A3E2458-25CF-55B2-647B-28ABA5185B1E}"/>
          </ac:inkMkLst>
        </pc:inkChg>
        <pc:inkChg chg="add del mod">
          <ac:chgData name="Tim Cook" userId="d1c7cfb340f2c7ab" providerId="LiveId" clId="{FAA41CA0-58A2-43D6-AEB4-78039B1EF375}" dt="2023-04-06T23:41:13.037" v="121"/>
          <ac:inkMkLst>
            <pc:docMk/>
            <pc:sldMk cId="2438392124" sldId="450"/>
            <ac:inkMk id="94" creationId="{38A751B1-937A-FAEF-ABF4-16F01B405800}"/>
          </ac:inkMkLst>
        </pc:inkChg>
        <pc:inkChg chg="add del mod">
          <ac:chgData name="Tim Cook" userId="d1c7cfb340f2c7ab" providerId="LiveId" clId="{FAA41CA0-58A2-43D6-AEB4-78039B1EF375}" dt="2023-04-06T23:41:13.038" v="125"/>
          <ac:inkMkLst>
            <pc:docMk/>
            <pc:sldMk cId="2438392124" sldId="450"/>
            <ac:inkMk id="95" creationId="{FBE3CF0F-244C-34D7-0339-9DB088287ACC}"/>
          </ac:inkMkLst>
        </pc:inkChg>
        <pc:inkChg chg="add del mod">
          <ac:chgData name="Tim Cook" userId="d1c7cfb340f2c7ab" providerId="LiveId" clId="{FAA41CA0-58A2-43D6-AEB4-78039B1EF375}" dt="2023-04-06T23:41:13.038" v="122"/>
          <ac:inkMkLst>
            <pc:docMk/>
            <pc:sldMk cId="2438392124" sldId="450"/>
            <ac:inkMk id="96" creationId="{A2E40E1B-4ACD-23E0-A3B6-D720934E8081}"/>
          </ac:inkMkLst>
        </pc:inkChg>
        <pc:inkChg chg="add del">
          <ac:chgData name="Tim Cook" userId="d1c7cfb340f2c7ab" providerId="LiveId" clId="{FAA41CA0-58A2-43D6-AEB4-78039B1EF375}" dt="2023-04-06T23:40:02.026" v="112" actId="9405"/>
          <ac:inkMkLst>
            <pc:docMk/>
            <pc:sldMk cId="2438392124" sldId="450"/>
            <ac:inkMk id="98" creationId="{C1CD284E-56BC-6994-CE7A-CC81729914F3}"/>
          </ac:inkMkLst>
        </pc:inkChg>
        <pc:inkChg chg="add del">
          <ac:chgData name="Tim Cook" userId="d1c7cfb340f2c7ab" providerId="LiveId" clId="{FAA41CA0-58A2-43D6-AEB4-78039B1EF375}" dt="2023-04-06T23:41:16.145" v="134"/>
          <ac:inkMkLst>
            <pc:docMk/>
            <pc:sldMk cId="2438392124" sldId="450"/>
            <ac:inkMk id="99" creationId="{5E94F936-DE20-67C2-4394-EB3F2E3A87F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0" creationId="{5AA349D4-CA6E-1330-A855-DC0C55F4A07D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1" creationId="{DCCEFDAA-CEB8-44FB-7AEC-0358A6F62965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2" creationId="{F9426F06-B09C-1FC6-A1C0-5E764623DBD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3" creationId="{B66BB8C0-BF68-7182-DD34-33E0916450A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4" creationId="{D1901E95-B75A-28B0-AE5F-033C8A51749C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5" creationId="{B94E6C7C-01AB-F953-A887-AFE665F97B5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6" creationId="{E0272D63-111C-FD35-A1D0-A4519F450C24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7" creationId="{B02540E5-697D-6772-9A98-713E822D60C8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8" creationId="{0164E3D0-0B48-B6A4-CBEC-960D8223D83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09" creationId="{FDECB806-9675-2835-504F-F1E322749CF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0" creationId="{ACFE8DD7-B7B9-886C-0B22-00B6C8D6DA5E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1" creationId="{C1BDD5EB-94C9-6D2B-4F41-E0180DFE8672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2" creationId="{5C8B5D0A-AF1F-6BF1-C306-FA7B261D54BF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3" creationId="{EEF25A73-3F0C-61AA-4A48-A7A9300D185B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4" creationId="{2B4533F7-F0C8-3601-7BBF-737152DC0BE0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5" creationId="{5CE56B45-9C16-53B7-BF1A-1FA76C6FE563}"/>
          </ac:inkMkLst>
        </pc:inkChg>
        <pc:inkChg chg="add mod">
          <ac:chgData name="Tim Cook" userId="d1c7cfb340f2c7ab" providerId="LiveId" clId="{FAA41CA0-58A2-43D6-AEB4-78039B1EF375}" dt="2023-04-06T23:41:25.252" v="152"/>
          <ac:inkMkLst>
            <pc:docMk/>
            <pc:sldMk cId="2438392124" sldId="450"/>
            <ac:inkMk id="116" creationId="{3EE45F19-57AA-C5D6-318E-00130689C3E1}"/>
          </ac:inkMkLst>
        </pc:inkChg>
        <pc:inkChg chg="add mod">
          <ac:chgData name="Tim Cook" userId="d1c7cfb340f2c7ab" providerId="LiveId" clId="{FAA41CA0-58A2-43D6-AEB4-78039B1EF375}" dt="2023-04-06T23:41:33.011" v="160"/>
          <ac:inkMkLst>
            <pc:docMk/>
            <pc:sldMk cId="2438392124" sldId="450"/>
            <ac:inkMk id="118" creationId="{E9E65FF9-74A1-58B9-4D89-9BEB502781B5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0" creationId="{F1B7679A-3473-3FB9-0F9A-7520F7735BC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1" creationId="{365694AB-EC6E-A289-09EA-EBCFFA57A4F7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2" creationId="{5E6400B2-FCC3-BBF1-C9C4-70023198266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3" creationId="{1215819D-9DFD-112A-419A-F25A3451025F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4" creationId="{D48371DB-CFBF-4676-F85B-341416D85723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5" creationId="{269D56EC-4AD1-0C5D-3C60-811BAF18FB52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6" creationId="{C951850C-F4E0-3E17-CFB7-732FF54B3EE9}"/>
          </ac:inkMkLst>
        </pc:inkChg>
        <pc:inkChg chg="add mod">
          <ac:chgData name="Tim Cook" userId="d1c7cfb340f2c7ab" providerId="LiveId" clId="{FAA41CA0-58A2-43D6-AEB4-78039B1EF375}" dt="2023-04-06T23:41:38.576" v="170"/>
          <ac:inkMkLst>
            <pc:docMk/>
            <pc:sldMk cId="2438392124" sldId="450"/>
            <ac:inkMk id="127" creationId="{444A0F06-E7AA-CDDA-BF65-6E23C604984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29" creationId="{FBFD78E4-C4DE-04E6-1099-93E3470D1206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0" creationId="{6E245A50-FC44-B80E-7D4C-086684F04AF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1" creationId="{0550CC9D-AC8B-EBFF-2CB7-9931985A664D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2" creationId="{D9F44D50-F27E-F2BF-49B4-5BD2ECD8F81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3" creationId="{6EBFFEAA-A412-1559-C8F8-3311CCA7BE48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4" creationId="{76B86AE4-0BF9-7746-C0E6-FC3B6547252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5" creationId="{B7709126-FB95-AD1D-148B-D7F3A1E67D19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6" creationId="{65F77741-78FD-1030-1262-8FA3591274EA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7" creationId="{6E2A2826-893B-45E5-4651-869ABC91A8DC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8" creationId="{F0FF32AC-CAF9-775C-28C5-37D625A897C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39" creationId="{3041EF52-BFCF-7D1A-ACDF-65F4C1156620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0" creationId="{B424FCF5-6521-CEB8-65D3-84D27D49B95B}"/>
          </ac:inkMkLst>
        </pc:inkChg>
        <pc:inkChg chg="add mod">
          <ac:chgData name="Tim Cook" userId="d1c7cfb340f2c7ab" providerId="LiveId" clId="{FAA41CA0-58A2-43D6-AEB4-78039B1EF375}" dt="2023-04-06T23:41:51.590" v="195"/>
          <ac:inkMkLst>
            <pc:docMk/>
            <pc:sldMk cId="2438392124" sldId="450"/>
            <ac:inkMk id="141" creationId="{EA3F731E-2E68-FBD8-ED17-96F677EFFE9F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4" creationId="{95FA449F-9D15-8354-40EC-B8CDCDCB860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5" creationId="{B4DC6B39-D7FC-6546-ED30-EC1AF5F15C1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6" creationId="{8451E573-1ACE-4CA2-3380-96EABD0B11F5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7" creationId="{6A803F26-2F74-18A6-223E-D2A705B1C832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8" creationId="{57884B15-6DDA-9DB6-F30D-E421FDA3819E}"/>
          </ac:inkMkLst>
        </pc:inkChg>
        <pc:inkChg chg="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49" creationId="{955B56DF-7EE1-3A72-37A3-FC12A94F927D}"/>
          </ac:inkMkLst>
        </pc:inkChg>
        <pc:inkChg chg="del mod">
          <ac:chgData name="Tim Cook" userId="d1c7cfb340f2c7ab" providerId="LiveId" clId="{FAA41CA0-58A2-43D6-AEB4-78039B1EF375}" dt="2023-04-06T23:45:29.636" v="257"/>
          <ac:inkMkLst>
            <pc:docMk/>
            <pc:sldMk cId="2438392124" sldId="450"/>
            <ac:inkMk id="150" creationId="{26F8934C-B997-F27C-7879-1866D7CE6573}"/>
          </ac:inkMkLst>
        </pc:inkChg>
        <pc:inkChg chg="del mod">
          <ac:chgData name="Tim Cook" userId="d1c7cfb340f2c7ab" providerId="LiveId" clId="{FAA41CA0-58A2-43D6-AEB4-78039B1EF375}" dt="2023-04-06T23:45:29.636" v="259"/>
          <ac:inkMkLst>
            <pc:docMk/>
            <pc:sldMk cId="2438392124" sldId="450"/>
            <ac:inkMk id="151" creationId="{A2F068AE-5A54-1475-8AC3-0B6AAE7375D0}"/>
          </ac:inkMkLst>
        </pc:inkChg>
        <pc:inkChg chg="del mod">
          <ac:chgData name="Tim Cook" userId="d1c7cfb340f2c7ab" providerId="LiveId" clId="{FAA41CA0-58A2-43D6-AEB4-78039B1EF375}" dt="2023-04-06T23:45:29.636" v="256"/>
          <ac:inkMkLst>
            <pc:docMk/>
            <pc:sldMk cId="2438392124" sldId="450"/>
            <ac:inkMk id="152" creationId="{BF6F9389-C9CA-83E9-ACE1-53384684D372}"/>
          </ac:inkMkLst>
        </pc:inkChg>
        <pc:inkChg chg="del mod">
          <ac:chgData name="Tim Cook" userId="d1c7cfb340f2c7ab" providerId="LiveId" clId="{FAA41CA0-58A2-43D6-AEB4-78039B1EF375}" dt="2023-04-06T23:45:29.636" v="258"/>
          <ac:inkMkLst>
            <pc:docMk/>
            <pc:sldMk cId="2438392124" sldId="450"/>
            <ac:inkMk id="153" creationId="{BDA6D92C-87E4-3EE6-94C1-246CEB0AAB34}"/>
          </ac:inkMkLst>
        </pc:inkChg>
        <pc:inkChg chg="del mod">
          <ac:chgData name="Tim Cook" userId="d1c7cfb340f2c7ab" providerId="LiveId" clId="{FAA41CA0-58A2-43D6-AEB4-78039B1EF375}" dt="2023-04-06T23:45:29.636" v="255"/>
          <ac:inkMkLst>
            <pc:docMk/>
            <pc:sldMk cId="2438392124" sldId="450"/>
            <ac:inkMk id="154" creationId="{ED61ED0A-61A9-4F93-FA99-18A53441D94B}"/>
          </ac:inkMkLst>
        </pc:inkChg>
        <pc:inkChg chg="del">
          <ac:chgData name="Tim Cook" userId="d1c7cfb340f2c7ab" providerId="LiveId" clId="{FAA41CA0-58A2-43D6-AEB4-78039B1EF375}" dt="2023-04-06T23:45:29.618" v="254"/>
          <ac:inkMkLst>
            <pc:docMk/>
            <pc:sldMk cId="2438392124" sldId="450"/>
            <ac:inkMk id="155" creationId="{B6E1FBC2-3DDC-31F6-A279-8AC92807210B}"/>
          </ac:inkMkLst>
        </pc:inkChg>
      </pc:sldChg>
      <pc:sldChg chg="addSp delSp modSp mod">
        <pc:chgData name="Tim Cook" userId="d1c7cfb340f2c7ab" providerId="LiveId" clId="{FAA41CA0-58A2-43D6-AEB4-78039B1EF375}" dt="2023-04-06T23:48:25.117" v="326" actId="1076"/>
        <pc:sldMkLst>
          <pc:docMk/>
          <pc:sldMk cId="1147500214" sldId="451"/>
        </pc:sldMkLst>
        <pc:grpChg chg="del mod">
          <ac:chgData name="Tim Cook" userId="d1c7cfb340f2c7ab" providerId="LiveId" clId="{FAA41CA0-58A2-43D6-AEB4-78039B1EF375}" dt="2023-04-06T23:46:54.604" v="284"/>
          <ac:grpSpMkLst>
            <pc:docMk/>
            <pc:sldMk cId="1147500214" sldId="451"/>
            <ac:grpSpMk id="6" creationId="{B5E3E39D-7A2B-A516-066A-A1921FDFEAF8}"/>
          </ac:grpSpMkLst>
        </pc:grpChg>
        <pc:grpChg chg="del 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9" creationId="{A4823421-E448-B2D9-5736-9E7241134ABF}"/>
          </ac:grpSpMkLst>
        </pc:grpChg>
        <pc:grpChg chg="mod">
          <ac:chgData name="Tim Cook" userId="d1c7cfb340f2c7ab" providerId="LiveId" clId="{FAA41CA0-58A2-43D6-AEB4-78039B1EF375}" dt="2023-04-06T23:46:59.041" v="290"/>
          <ac:grpSpMkLst>
            <pc:docMk/>
            <pc:sldMk cId="1147500214" sldId="451"/>
            <ac:grpSpMk id="14" creationId="{2E4CD8B8-79EF-3955-D43F-70BFB2537A5B}"/>
          </ac:grpSpMkLst>
        </pc:grpChg>
        <pc:grpChg chg="mod">
          <ac:chgData name="Tim Cook" userId="d1c7cfb340f2c7ab" providerId="LiveId" clId="{FAA41CA0-58A2-43D6-AEB4-78039B1EF375}" dt="2023-04-06T23:47:01.475" v="293"/>
          <ac:grpSpMkLst>
            <pc:docMk/>
            <pc:sldMk cId="1147500214" sldId="451"/>
            <ac:grpSpMk id="17" creationId="{09C774AE-55CC-B52A-539B-E73182F7B5D9}"/>
          </ac:grpSpMkLst>
        </pc:grpChg>
        <pc:grpChg chg="del mod">
          <ac:chgData name="Tim Cook" userId="d1c7cfb340f2c7ab" providerId="LiveId" clId="{FAA41CA0-58A2-43D6-AEB4-78039B1EF375}" dt="2023-04-06T23:47:39.577" v="299"/>
          <ac:grpSpMkLst>
            <pc:docMk/>
            <pc:sldMk cId="1147500214" sldId="451"/>
            <ac:grpSpMk id="20" creationId="{F0C2DB76-E480-5CA7-FEAF-4D4A51E14707}"/>
          </ac:grpSpMkLst>
        </pc:grpChg>
        <pc:grpChg chg="mod">
          <ac:chgData name="Tim Cook" userId="d1c7cfb340f2c7ab" providerId="LiveId" clId="{FAA41CA0-58A2-43D6-AEB4-78039B1EF375}" dt="2023-04-06T23:47:39.966" v="300"/>
          <ac:grpSpMkLst>
            <pc:docMk/>
            <pc:sldMk cId="1147500214" sldId="451"/>
            <ac:grpSpMk id="23" creationId="{C9050F1F-2672-8E02-7FFC-2765D881D934}"/>
          </ac:grpSpMkLst>
        </pc:grpChg>
        <pc:grpChg chg="mod">
          <ac:chgData name="Tim Cook" userId="d1c7cfb340f2c7ab" providerId="LiveId" clId="{FAA41CA0-58A2-43D6-AEB4-78039B1EF375}" dt="2023-04-06T23:48:03.889" v="311"/>
          <ac:grpSpMkLst>
            <pc:docMk/>
            <pc:sldMk cId="1147500214" sldId="451"/>
            <ac:grpSpMk id="34" creationId="{7207347B-FC5A-B32F-8E18-52C7A4676C79}"/>
          </ac:grpSpMkLst>
        </pc:grpChg>
        <pc:grpChg chg="del 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39" creationId="{C862B6AE-4AAC-9E5F-1E8F-44A9BF5083E7}"/>
          </ac:grpSpMkLst>
        </pc:grpChg>
        <pc:grpChg chg="mod">
          <ac:chgData name="Tim Cook" userId="d1c7cfb340f2c7ab" providerId="LiveId" clId="{FAA41CA0-58A2-43D6-AEB4-78039B1EF375}" dt="2023-04-06T23:48:10.356" v="319"/>
          <ac:grpSpMkLst>
            <pc:docMk/>
            <pc:sldMk cId="1147500214" sldId="451"/>
            <ac:grpSpMk id="41" creationId="{337D0EE3-E349-F378-8C55-E31AB3B86981}"/>
          </ac:grpSpMkLst>
        </pc:grpChg>
        <pc:grpChg chg="mod">
          <ac:chgData name="Tim Cook" userId="d1c7cfb340f2c7ab" providerId="LiveId" clId="{FAA41CA0-58A2-43D6-AEB4-78039B1EF375}" dt="2023-04-06T23:48:14.050" v="322"/>
          <ac:grpSpMkLst>
            <pc:docMk/>
            <pc:sldMk cId="1147500214" sldId="451"/>
            <ac:grpSpMk id="44" creationId="{C4388214-DE0D-C3AC-F0B2-2C95B82C2F56}"/>
          </ac:grpSpMkLst>
        </pc:grp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3" creationId="{765B421F-2FE1-4C1D-5EAF-05A03679D99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4" creationId="{F40D7735-4D62-D151-53A4-C8389E22B47A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5" creationId="{11254F28-1445-87F7-58BD-2D638F7080F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7" creationId="{DE498D31-5CB9-8569-A54A-9B2D40A4333A}"/>
          </ac:inkMkLst>
        </pc:inkChg>
        <pc:inkChg chg="add del mod">
          <ac:chgData name="Tim Cook" userId="d1c7cfb340f2c7ab" providerId="LiveId" clId="{FAA41CA0-58A2-43D6-AEB4-78039B1EF375}" dt="2023-04-06T23:46:54.986" v="285"/>
          <ac:inkMkLst>
            <pc:docMk/>
            <pc:sldMk cId="1147500214" sldId="451"/>
            <ac:inkMk id="8" creationId="{7F8F18C5-4478-D2FA-A0B7-2718F50473A5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0" creationId="{EB1952BF-8973-1015-B775-365838976224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1" creationId="{7011F06E-0A62-EAAF-D7C2-3436404DADF8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2" creationId="{F032E9FD-9EF0-8F2A-752F-1DE9503CB44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3" creationId="{25EE643F-2337-54A2-B602-9CF118BA816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5" creationId="{EDF38753-3144-F76B-1EDE-311FF0B34843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6" creationId="{5D2EAD17-8D85-07EB-FC55-ED46BA4B6986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8" creationId="{EE02CDAC-3BFA-4537-76FA-3A4E1A54085F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19" creationId="{A3CF06D2-30F0-AA27-1897-CD1498D06742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1" creationId="{DE98598F-A4B8-65C9-8025-71F27D7DA0BA}"/>
          </ac:inkMkLst>
        </pc:inkChg>
        <pc:inkChg chg="add del mod">
          <ac:chgData name="Tim Cook" userId="d1c7cfb340f2c7ab" providerId="LiveId" clId="{FAA41CA0-58A2-43D6-AEB4-78039B1EF375}" dt="2023-04-06T23:47:39.966" v="300"/>
          <ac:inkMkLst>
            <pc:docMk/>
            <pc:sldMk cId="1147500214" sldId="451"/>
            <ac:inkMk id="22" creationId="{CF8DA8C5-6911-FA47-14D4-A68BF59D3111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4" creationId="{4A874982-C8DB-F81F-C1A8-FE5633E9CF6E}"/>
          </ac:inkMkLst>
        </pc:inkChg>
        <pc:inkChg chg="add mod">
          <ac:chgData name="Tim Cook" userId="d1c7cfb340f2c7ab" providerId="LiveId" clId="{FAA41CA0-58A2-43D6-AEB4-78039B1EF375}" dt="2023-04-06T23:48:25.117" v="326" actId="1076"/>
          <ac:inkMkLst>
            <pc:docMk/>
            <pc:sldMk cId="1147500214" sldId="451"/>
            <ac:inkMk id="25" creationId="{08CBE984-739D-1DBC-0FB5-890FC25A3B2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6" creationId="{556D4FF1-72DB-0FF1-CC39-A26E07DE44F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7" creationId="{20A3A42C-4AD5-82FF-DFAE-391EC3E97EA2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8" creationId="{0B32744A-1C1F-24A0-D6F9-624AC7F746F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29" creationId="{6EE4A081-D6ED-A124-895A-EA3D62724CE8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0" creationId="{149A00C4-B377-6E97-6D03-1A53846A95E7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1" creationId="{151942CD-0000-629E-1683-B4457AC6AB5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2" creationId="{094611C2-4074-8F45-C4A6-905E560C97AD}"/>
          </ac:inkMkLst>
        </pc:inkChg>
        <pc:inkChg chg="add mod">
          <ac:chgData name="Tim Cook" userId="d1c7cfb340f2c7ab" providerId="LiveId" clId="{FAA41CA0-58A2-43D6-AEB4-78039B1EF375}" dt="2023-04-06T23:48:03.889" v="311"/>
          <ac:inkMkLst>
            <pc:docMk/>
            <pc:sldMk cId="1147500214" sldId="451"/>
            <ac:inkMk id="33" creationId="{5BC7B67A-252F-9F85-2744-44819CF34D1E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5" creationId="{D7B4B102-E812-E4AE-4556-2EBE92094740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6" creationId="{D76AE1C9-E00C-D9E6-A973-F3F63C2AF37C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37" creationId="{C08242FC-9432-2359-0943-2CC420589A23}"/>
          </ac:inkMkLst>
        </pc:inkChg>
        <pc:inkChg chg="add del">
          <ac:chgData name="Tim Cook" userId="d1c7cfb340f2c7ab" providerId="LiveId" clId="{FAA41CA0-58A2-43D6-AEB4-78039B1EF375}" dt="2023-04-06T23:48:08.343" v="316"/>
          <ac:inkMkLst>
            <pc:docMk/>
            <pc:sldMk cId="1147500214" sldId="451"/>
            <ac:inkMk id="38" creationId="{FA37833D-A2B7-B767-806B-C45CE6138737}"/>
          </ac:inkMkLst>
        </pc:inkChg>
        <pc:inkChg chg="add mod">
          <ac:chgData name="Tim Cook" userId="d1c7cfb340f2c7ab" providerId="LiveId" clId="{FAA41CA0-58A2-43D6-AEB4-78039B1EF375}" dt="2023-04-06T23:48:10.356" v="319"/>
          <ac:inkMkLst>
            <pc:docMk/>
            <pc:sldMk cId="1147500214" sldId="451"/>
            <ac:inkMk id="40" creationId="{4F8A5976-A839-F8D9-CE37-2EF8F2941969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2" creationId="{CA1CC321-2611-74E8-A8C9-B27552C5050E}"/>
          </ac:inkMkLst>
        </pc:inkChg>
        <pc:inkChg chg="add mod">
          <ac:chgData name="Tim Cook" userId="d1c7cfb340f2c7ab" providerId="LiveId" clId="{FAA41CA0-58A2-43D6-AEB4-78039B1EF375}" dt="2023-04-06T23:48:14.050" v="322"/>
          <ac:inkMkLst>
            <pc:docMk/>
            <pc:sldMk cId="1147500214" sldId="451"/>
            <ac:inkMk id="43" creationId="{D949AEEB-50EF-0485-B2C1-2AF7638DE892}"/>
          </ac:inkMkLst>
        </pc:inkChg>
        <pc:inkChg chg="add">
          <ac:chgData name="Tim Cook" userId="d1c7cfb340f2c7ab" providerId="LiveId" clId="{FAA41CA0-58A2-43D6-AEB4-78039B1EF375}" dt="2023-04-06T23:48:14.924" v="323" actId="9405"/>
          <ac:inkMkLst>
            <pc:docMk/>
            <pc:sldMk cId="1147500214" sldId="451"/>
            <ac:inkMk id="45" creationId="{0D4374C4-A87C-A6EB-A6BF-293ABD1CBD4C}"/>
          </ac:inkMkLst>
        </pc:inkChg>
      </pc:sldChg>
      <pc:sldChg chg="addSp delSp modSp mod">
        <pc:chgData name="Tim Cook" userId="d1c7cfb340f2c7ab" providerId="LiveId" clId="{FAA41CA0-58A2-43D6-AEB4-78039B1EF375}" dt="2023-04-06T23:54:16.307" v="503" actId="1076"/>
        <pc:sldMkLst>
          <pc:docMk/>
          <pc:sldMk cId="1519997658" sldId="452"/>
        </pc:sldMkLst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6" creationId="{CE905439-BC8B-BF69-B9D9-C25FEC48378A}"/>
          </ac:grpSpMkLst>
        </pc:grpChg>
        <pc:grpChg chg="del mod">
          <ac:chgData name="Tim Cook" userId="d1c7cfb340f2c7ab" providerId="LiveId" clId="{FAA41CA0-58A2-43D6-AEB4-78039B1EF375}" dt="2023-04-06T23:53:38.274" v="468"/>
          <ac:grpSpMkLst>
            <pc:docMk/>
            <pc:sldMk cId="1519997658" sldId="452"/>
            <ac:grpSpMk id="10" creationId="{1BE3D3D4-111B-B746-DEBA-B6D1C502739D}"/>
          </ac:grpSpMkLst>
        </pc:grpChg>
        <pc:grpChg chg="del 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1" creationId="{7B32AA24-2365-0118-B6ED-C2D88171732D}"/>
          </ac:grpSpMkLst>
        </pc:grpChg>
        <pc:grpChg chg="mod">
          <ac:chgData name="Tim Cook" userId="d1c7cfb340f2c7ab" providerId="LiveId" clId="{FAA41CA0-58A2-43D6-AEB4-78039B1EF375}" dt="2023-04-06T23:53:40.734" v="472"/>
          <ac:grpSpMkLst>
            <pc:docMk/>
            <pc:sldMk cId="1519997658" sldId="452"/>
            <ac:grpSpMk id="13" creationId="{B7C3EF88-D79E-B60C-8E80-B1520ECEDCF3}"/>
          </ac:grpSpMkLst>
        </pc:grpChg>
        <pc:grpChg chg="del mod">
          <ac:chgData name="Tim Cook" userId="d1c7cfb340f2c7ab" providerId="LiveId" clId="{FAA41CA0-58A2-43D6-AEB4-78039B1EF375}" dt="2023-04-06T23:53:57.209" v="485"/>
          <ac:grpSpMkLst>
            <pc:docMk/>
            <pc:sldMk cId="1519997658" sldId="452"/>
            <ac:grpSpMk id="20" creationId="{BFC9FC2E-AE92-BB06-A147-E7CE3EAD7E39}"/>
          </ac:grpSpMkLst>
        </pc:grpChg>
        <pc:grpChg chg="mod">
          <ac:chgData name="Tim Cook" userId="d1c7cfb340f2c7ab" providerId="LiveId" clId="{FAA41CA0-58A2-43D6-AEB4-78039B1EF375}" dt="2023-04-06T23:53:57.678" v="486"/>
          <ac:grpSpMkLst>
            <pc:docMk/>
            <pc:sldMk cId="1519997658" sldId="452"/>
            <ac:grpSpMk id="22" creationId="{CEFDA021-8349-27EC-F582-73EBDB646B3A}"/>
          </ac:grpSpMkLst>
        </pc:grpChg>
        <pc:grpChg chg="del mod">
          <ac:chgData name="Tim Cook" userId="d1c7cfb340f2c7ab" providerId="LiveId" clId="{FAA41CA0-58A2-43D6-AEB4-78039B1EF375}" dt="2023-04-06T23:54:04.463" v="496"/>
          <ac:grpSpMkLst>
            <pc:docMk/>
            <pc:sldMk cId="1519997658" sldId="452"/>
            <ac:grpSpMk id="28" creationId="{76C43625-FA52-2963-53A7-72DDFDA84E94}"/>
          </ac:grpSpMkLst>
        </pc:grpChg>
        <pc:grpChg chg="mod">
          <ac:chgData name="Tim Cook" userId="d1c7cfb340f2c7ab" providerId="LiveId" clId="{FAA41CA0-58A2-43D6-AEB4-78039B1EF375}" dt="2023-04-06T23:54:08.754" v="502"/>
          <ac:grpSpMkLst>
            <pc:docMk/>
            <pc:sldMk cId="1519997658" sldId="452"/>
            <ac:grpSpMk id="34" creationId="{FC64B379-54FA-6864-212C-9C00F7C690B1}"/>
          </ac:grpSpMkLst>
        </pc:grp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" creationId="{DFA2CDD4-B33E-20AC-64FC-85402A67C9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4" creationId="{B1379939-9E36-4BFA-3D74-1A9E6A741048}"/>
          </ac:inkMkLst>
        </pc:inkChg>
        <pc:inkChg chg="add del">
          <ac:chgData name="Tim Cook" userId="d1c7cfb340f2c7ab" providerId="LiveId" clId="{FAA41CA0-58A2-43D6-AEB4-78039B1EF375}" dt="2023-04-06T23:53:34.481" v="463"/>
          <ac:inkMkLst>
            <pc:docMk/>
            <pc:sldMk cId="1519997658" sldId="452"/>
            <ac:inkMk id="5" creationId="{399F5FB2-3B74-5BB5-ACAC-C0E5F0F44484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7" creationId="{2D55873E-0B06-203B-19F1-C812D51E178F}"/>
          </ac:inkMkLst>
        </pc:inkChg>
        <pc:inkChg chg="add del mod">
          <ac:chgData name="Tim Cook" userId="d1c7cfb340f2c7ab" providerId="LiveId" clId="{FAA41CA0-58A2-43D6-AEB4-78039B1EF375}" dt="2023-04-06T23:53:38.793" v="470"/>
          <ac:inkMkLst>
            <pc:docMk/>
            <pc:sldMk cId="1519997658" sldId="452"/>
            <ac:inkMk id="8" creationId="{16C94D9E-7078-2E29-1FCD-5084F3CD4A73}"/>
          </ac:inkMkLst>
        </pc:inkChg>
        <pc:inkChg chg="add del mod">
          <ac:chgData name="Tim Cook" userId="d1c7cfb340f2c7ab" providerId="LiveId" clId="{FAA41CA0-58A2-43D6-AEB4-78039B1EF375}" dt="2023-04-06T23:53:38.793" v="469"/>
          <ac:inkMkLst>
            <pc:docMk/>
            <pc:sldMk cId="1519997658" sldId="452"/>
            <ac:inkMk id="9" creationId="{04B63C84-C3AD-D18C-2032-CB3ECD12EE95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2" creationId="{651F87F0-2A39-8C92-9320-7DED5710B91B}"/>
          </ac:inkMkLst>
        </pc:inkChg>
        <pc:inkChg chg="add del">
          <ac:chgData name="Tim Cook" userId="d1c7cfb340f2c7ab" providerId="LiveId" clId="{FAA41CA0-58A2-43D6-AEB4-78039B1EF375}" dt="2023-04-06T23:53:41.987" v="474"/>
          <ac:inkMkLst>
            <pc:docMk/>
            <pc:sldMk cId="1519997658" sldId="452"/>
            <ac:inkMk id="14" creationId="{9C477ECE-71EF-F8A8-55AD-DAB0609D7B98}"/>
          </ac:inkMkLst>
        </pc:inkChg>
        <pc:inkChg chg="add del">
          <ac:chgData name="Tim Cook" userId="d1c7cfb340f2c7ab" providerId="LiveId" clId="{FAA41CA0-58A2-43D6-AEB4-78039B1EF375}" dt="2023-04-06T23:53:45.021" v="476"/>
          <ac:inkMkLst>
            <pc:docMk/>
            <pc:sldMk cId="1519997658" sldId="452"/>
            <ac:inkMk id="15" creationId="{AB1304B4-3035-44CA-F4D8-1C14AC23B4FC}"/>
          </ac:inkMkLst>
        </pc:inkChg>
        <pc:inkChg chg="add del">
          <ac:chgData name="Tim Cook" userId="d1c7cfb340f2c7ab" providerId="LiveId" clId="{FAA41CA0-58A2-43D6-AEB4-78039B1EF375}" dt="2023-04-06T23:53:48.354" v="478"/>
          <ac:inkMkLst>
            <pc:docMk/>
            <pc:sldMk cId="1519997658" sldId="452"/>
            <ac:inkMk id="16" creationId="{509FB643-6740-0FA1-C5B3-3CA537B0505F}"/>
          </ac:inkMkLst>
        </pc:inkChg>
        <pc:inkChg chg="add del">
          <ac:chgData name="Tim Cook" userId="d1c7cfb340f2c7ab" providerId="LiveId" clId="{FAA41CA0-58A2-43D6-AEB4-78039B1EF375}" dt="2023-04-06T23:53:51.359" v="480"/>
          <ac:inkMkLst>
            <pc:docMk/>
            <pc:sldMk cId="1519997658" sldId="452"/>
            <ac:inkMk id="17" creationId="{C5C05F0A-FE88-A155-6678-E1C88CEE7D7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8" creationId="{3A5CB279-49B1-3CCD-3BBE-33C4752BEE8C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19" creationId="{B23806E2-340D-1DA8-18F4-7A261702111D}"/>
          </ac:inkMkLst>
        </pc:inkChg>
        <pc:inkChg chg="add del mod">
          <ac:chgData name="Tim Cook" userId="d1c7cfb340f2c7ab" providerId="LiveId" clId="{FAA41CA0-58A2-43D6-AEB4-78039B1EF375}" dt="2023-04-06T23:53:57.678" v="486"/>
          <ac:inkMkLst>
            <pc:docMk/>
            <pc:sldMk cId="1519997658" sldId="452"/>
            <ac:inkMk id="21" creationId="{1F5A6312-C744-05A6-D2B2-4D6C939DDEA8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3" creationId="{F88849C5-EFE2-2D95-F54B-448C8AAA58DB}"/>
          </ac:inkMkLst>
        </pc:inkChg>
        <pc:inkChg chg="add del mod">
          <ac:chgData name="Tim Cook" userId="d1c7cfb340f2c7ab" providerId="LiveId" clId="{FAA41CA0-58A2-43D6-AEB4-78039B1EF375}" dt="2023-04-06T23:54:03.968" v="493"/>
          <ac:inkMkLst>
            <pc:docMk/>
            <pc:sldMk cId="1519997658" sldId="452"/>
            <ac:inkMk id="24" creationId="{8BE72DD9-F53B-F626-FE49-B62B6E8FFF9A}"/>
          </ac:inkMkLst>
        </pc:inkChg>
        <pc:inkChg chg="add del mod">
          <ac:chgData name="Tim Cook" userId="d1c7cfb340f2c7ab" providerId="LiveId" clId="{FAA41CA0-58A2-43D6-AEB4-78039B1EF375}" dt="2023-04-06T23:54:04.463" v="495"/>
          <ac:inkMkLst>
            <pc:docMk/>
            <pc:sldMk cId="1519997658" sldId="452"/>
            <ac:inkMk id="25" creationId="{C53A0C69-79EA-FD77-7B70-46EF8F8D000D}"/>
          </ac:inkMkLst>
        </pc:inkChg>
        <pc:inkChg chg="add del mod">
          <ac:chgData name="Tim Cook" userId="d1c7cfb340f2c7ab" providerId="LiveId" clId="{FAA41CA0-58A2-43D6-AEB4-78039B1EF375}" dt="2023-04-06T23:54:04.463" v="496"/>
          <ac:inkMkLst>
            <pc:docMk/>
            <pc:sldMk cId="1519997658" sldId="452"/>
            <ac:inkMk id="26" creationId="{E8E5081D-8528-229C-6A0A-063E2583AC24}"/>
          </ac:inkMkLst>
        </pc:inkChg>
        <pc:inkChg chg="add del mod">
          <ac:chgData name="Tim Cook" userId="d1c7cfb340f2c7ab" providerId="LiveId" clId="{FAA41CA0-58A2-43D6-AEB4-78039B1EF375}" dt="2023-04-06T23:54:04.463" v="494"/>
          <ac:inkMkLst>
            <pc:docMk/>
            <pc:sldMk cId="1519997658" sldId="452"/>
            <ac:inkMk id="27" creationId="{2DCF0FF4-1C88-3171-8410-44ADA94CE8D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29" creationId="{3CA1AD96-066C-6EFA-14D4-F96DC9E08A9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0" creationId="{38B2BCD2-8CA4-FB85-7FE3-50EEFC6395E7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1" creationId="{416A6372-FD53-28CD-2CCF-1A29AE8C9FBE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2" creationId="{4D234979-90D1-316F-66C5-4E20816EB1B0}"/>
          </ac:inkMkLst>
        </pc:inkChg>
        <pc:inkChg chg="add mod">
          <ac:chgData name="Tim Cook" userId="d1c7cfb340f2c7ab" providerId="LiveId" clId="{FAA41CA0-58A2-43D6-AEB4-78039B1EF375}" dt="2023-04-06T23:54:16.307" v="503" actId="1076"/>
          <ac:inkMkLst>
            <pc:docMk/>
            <pc:sldMk cId="1519997658" sldId="452"/>
            <ac:inkMk id="33" creationId="{B1DD975C-CE1E-9B88-0508-81E4332BF005}"/>
          </ac:inkMkLst>
        </pc:inkChg>
      </pc:sldChg>
      <pc:sldChg chg="addSp delSp modSp mod">
        <pc:chgData name="Tim Cook" userId="d1c7cfb340f2c7ab" providerId="LiveId" clId="{FAA41CA0-58A2-43D6-AEB4-78039B1EF375}" dt="2023-04-07T00:01:45.414" v="1037" actId="1076"/>
        <pc:sldMkLst>
          <pc:docMk/>
          <pc:sldMk cId="1809284250" sldId="453"/>
        </pc:sldMkLst>
        <pc:grpChg chg="del mod">
          <ac:chgData name="Tim Cook" userId="d1c7cfb340f2c7ab" providerId="LiveId" clId="{FAA41CA0-58A2-43D6-AEB4-78039B1EF375}" dt="2023-04-06T23:55:06.576" v="507"/>
          <ac:grpSpMkLst>
            <pc:docMk/>
            <pc:sldMk cId="1809284250" sldId="453"/>
            <ac:grpSpMk id="5" creationId="{458DD7D2-1F46-0D0A-D760-B83B10491DFD}"/>
          </ac:grpSpMkLst>
        </pc:grpChg>
        <pc:grpChg chg="del mod">
          <ac:chgData name="Tim Cook" userId="d1c7cfb340f2c7ab" providerId="LiveId" clId="{FAA41CA0-58A2-43D6-AEB4-78039B1EF375}" dt="2023-04-07T00:01:40.648" v="1036"/>
          <ac:grpSpMkLst>
            <pc:docMk/>
            <pc:sldMk cId="1809284250" sldId="453"/>
            <ac:grpSpMk id="6" creationId="{D3BEC4F3-C530-F65B-E44F-6412D2280AC4}"/>
          </ac:grpSpMkLst>
        </pc:grpChg>
        <pc:grpChg chg="mod">
          <ac:chgData name="Tim Cook" userId="d1c7cfb340f2c7ab" providerId="LiveId" clId="{FAA41CA0-58A2-43D6-AEB4-78039B1EF375}" dt="2023-04-07T00:01:45.414" v="1037" actId="1076"/>
          <ac:grpSpMkLst>
            <pc:docMk/>
            <pc:sldMk cId="1809284250" sldId="453"/>
            <ac:grpSpMk id="12" creationId="{2C9B7983-9AD1-FF56-84DE-4D0A703F0DEF}"/>
          </ac:grpSpMkLst>
        </pc:grpChg>
        <pc:grpChg chg="del mod">
          <ac:chgData name="Tim Cook" userId="d1c7cfb340f2c7ab" providerId="LiveId" clId="{FAA41CA0-58A2-43D6-AEB4-78039B1EF375}" dt="2023-04-06T23:55:16.653" v="525"/>
          <ac:grpSpMkLst>
            <pc:docMk/>
            <pc:sldMk cId="1809284250" sldId="453"/>
            <ac:grpSpMk id="19" creationId="{6409F6D4-3C5A-F19E-6005-D739E78BC9D5}"/>
          </ac:grpSpMkLst>
        </pc:grpChg>
        <pc:grpChg chg="del mod">
          <ac:chgData name="Tim Cook" userId="d1c7cfb340f2c7ab" providerId="LiveId" clId="{FAA41CA0-58A2-43D6-AEB4-78039B1EF375}" dt="2023-04-06T23:57:54.707" v="828"/>
          <ac:grpSpMkLst>
            <pc:docMk/>
            <pc:sldMk cId="1809284250" sldId="453"/>
            <ac:grpSpMk id="20" creationId="{0C129042-E8EE-08AD-776A-ADD8E6F34D04}"/>
          </ac:grpSpMkLst>
        </pc:grpChg>
        <pc:grpChg chg="del mod">
          <ac:chgData name="Tim Cook" userId="d1c7cfb340f2c7ab" providerId="LiveId" clId="{FAA41CA0-58A2-43D6-AEB4-78039B1EF375}" dt="2023-04-06T23:57:54.701" v="760"/>
          <ac:grpSpMkLst>
            <pc:docMk/>
            <pc:sldMk cId="1809284250" sldId="453"/>
            <ac:grpSpMk id="21" creationId="{B866CA95-B938-03FB-9305-0E7557B9DD34}"/>
          </ac:grpSpMkLst>
        </pc:grpChg>
        <pc:grpChg chg="del mod">
          <ac:chgData name="Tim Cook" userId="d1c7cfb340f2c7ab" providerId="LiveId" clId="{FAA41CA0-58A2-43D6-AEB4-78039B1EF375}" dt="2023-04-06T23:57:54.707" v="817"/>
          <ac:grpSpMkLst>
            <pc:docMk/>
            <pc:sldMk cId="1809284250" sldId="453"/>
            <ac:grpSpMk id="23" creationId="{0D06A40C-5F69-0261-9456-FE29B2E65569}"/>
          </ac:grpSpMkLst>
        </pc:grpChg>
        <pc:grpChg chg="del mod">
          <ac:chgData name="Tim Cook" userId="d1c7cfb340f2c7ab" providerId="LiveId" clId="{FAA41CA0-58A2-43D6-AEB4-78039B1EF375}" dt="2023-04-06T23:55:21.314" v="541"/>
          <ac:grpSpMkLst>
            <pc:docMk/>
            <pc:sldMk cId="1809284250" sldId="453"/>
            <ac:grpSpMk id="32" creationId="{650FBBE2-AB69-E2A8-BB9C-638249E58019}"/>
          </ac:grpSpMkLst>
        </pc:grpChg>
        <pc:grpChg chg="del mod">
          <ac:chgData name="Tim Cook" userId="d1c7cfb340f2c7ab" providerId="LiveId" clId="{FAA41CA0-58A2-43D6-AEB4-78039B1EF375}" dt="2023-04-06T23:55:25.479" v="546"/>
          <ac:grpSpMkLst>
            <pc:docMk/>
            <pc:sldMk cId="1809284250" sldId="453"/>
            <ac:grpSpMk id="35" creationId="{E003D86C-ABB0-D8AB-97F7-EC4F8F52E5F9}"/>
          </ac:grpSpMkLst>
        </pc:grpChg>
        <pc:grpChg chg="del mod">
          <ac:chgData name="Tim Cook" userId="d1c7cfb340f2c7ab" providerId="LiveId" clId="{FAA41CA0-58A2-43D6-AEB4-78039B1EF375}" dt="2023-04-06T23:55:32.517" v="561"/>
          <ac:grpSpMkLst>
            <pc:docMk/>
            <pc:sldMk cId="1809284250" sldId="453"/>
            <ac:grpSpMk id="48" creationId="{31290985-2762-B2FB-4253-57DA46FD050A}"/>
          </ac:grpSpMkLst>
        </pc:grpChg>
        <pc:grpChg chg="del mod">
          <ac:chgData name="Tim Cook" userId="d1c7cfb340f2c7ab" providerId="LiveId" clId="{FAA41CA0-58A2-43D6-AEB4-78039B1EF375}" dt="2023-04-06T23:57:54.707" v="839"/>
          <ac:grpSpMkLst>
            <pc:docMk/>
            <pc:sldMk cId="1809284250" sldId="453"/>
            <ac:grpSpMk id="49" creationId="{FA6303FD-0DBF-8A18-7B1E-6A0ECAACDEA4}"/>
          </ac:grpSpMkLst>
        </pc:grpChg>
        <pc:grpChg chg="del mod">
          <ac:chgData name="Tim Cook" userId="d1c7cfb340f2c7ab" providerId="LiveId" clId="{FAA41CA0-58A2-43D6-AEB4-78039B1EF375}" dt="2023-04-06T23:57:54.707" v="795"/>
          <ac:grpSpMkLst>
            <pc:docMk/>
            <pc:sldMk cId="1809284250" sldId="453"/>
            <ac:grpSpMk id="55" creationId="{6EE5F7DD-6922-E1CC-1DB9-271DF3E70B74}"/>
          </ac:grpSpMkLst>
        </pc:grpChg>
        <pc:grpChg chg="del mod">
          <ac:chgData name="Tim Cook" userId="d1c7cfb340f2c7ab" providerId="LiveId" clId="{FAA41CA0-58A2-43D6-AEB4-78039B1EF375}" dt="2023-04-06T23:57:54.707" v="821"/>
          <ac:grpSpMkLst>
            <pc:docMk/>
            <pc:sldMk cId="1809284250" sldId="453"/>
            <ac:grpSpMk id="87" creationId="{FA27D087-DBBE-B832-0A30-42B89D4FD85B}"/>
          </ac:grpSpMkLst>
        </pc:grpChg>
        <pc:grpChg chg="del mod">
          <ac:chgData name="Tim Cook" userId="d1c7cfb340f2c7ab" providerId="LiveId" clId="{FAA41CA0-58A2-43D6-AEB4-78039B1EF375}" dt="2023-04-06T23:57:54.701" v="772"/>
          <ac:grpSpMkLst>
            <pc:docMk/>
            <pc:sldMk cId="1809284250" sldId="453"/>
            <ac:grpSpMk id="88" creationId="{5B87D36F-4909-2922-0ABA-AA49B23DA25A}"/>
          </ac:grpSpMkLst>
        </pc:grpChg>
        <pc:grpChg chg="del mod">
          <ac:chgData name="Tim Cook" userId="d1c7cfb340f2c7ab" providerId="LiveId" clId="{FAA41CA0-58A2-43D6-AEB4-78039B1EF375}" dt="2023-04-06T23:57:54.707" v="813"/>
          <ac:grpSpMkLst>
            <pc:docMk/>
            <pc:sldMk cId="1809284250" sldId="453"/>
            <ac:grpSpMk id="89" creationId="{FC4DE4FB-E3EE-0EB9-58FF-A85081CD31E3}"/>
          </ac:grpSpMkLst>
        </pc:grpChg>
        <pc:grpChg chg="del mod">
          <ac:chgData name="Tim Cook" userId="d1c7cfb340f2c7ab" providerId="LiveId" clId="{FAA41CA0-58A2-43D6-AEB4-78039B1EF375}" dt="2023-04-06T23:57:54.707" v="814"/>
          <ac:grpSpMkLst>
            <pc:docMk/>
            <pc:sldMk cId="1809284250" sldId="453"/>
            <ac:grpSpMk id="90" creationId="{25E314EF-5778-89DF-591E-429E38077AAB}"/>
          </ac:grpSpMkLst>
        </pc:grpChg>
        <pc:grpChg chg="del mod">
          <ac:chgData name="Tim Cook" userId="d1c7cfb340f2c7ab" providerId="LiveId" clId="{FAA41CA0-58A2-43D6-AEB4-78039B1EF375}" dt="2023-04-06T23:57:54.707" v="808"/>
          <ac:grpSpMkLst>
            <pc:docMk/>
            <pc:sldMk cId="1809284250" sldId="453"/>
            <ac:grpSpMk id="91" creationId="{172CE568-7269-D9EA-B6B9-D10F34953114}"/>
          </ac:grpSpMkLst>
        </pc:grpChg>
        <pc:grpChg chg="del mod">
          <ac:chgData name="Tim Cook" userId="d1c7cfb340f2c7ab" providerId="LiveId" clId="{FAA41CA0-58A2-43D6-AEB4-78039B1EF375}" dt="2023-04-06T23:57:54.707" v="800"/>
          <ac:grpSpMkLst>
            <pc:docMk/>
            <pc:sldMk cId="1809284250" sldId="453"/>
            <ac:grpSpMk id="92" creationId="{D61BE1AE-6AAD-D261-7935-95D0E971B2D1}"/>
          </ac:grpSpMkLst>
        </pc:grpChg>
        <pc:grpChg chg="del mod">
          <ac:chgData name="Tim Cook" userId="d1c7cfb340f2c7ab" providerId="LiveId" clId="{FAA41CA0-58A2-43D6-AEB4-78039B1EF375}" dt="2023-04-06T23:57:54.701" v="779"/>
          <ac:grpSpMkLst>
            <pc:docMk/>
            <pc:sldMk cId="1809284250" sldId="453"/>
            <ac:grpSpMk id="93" creationId="{F31BFD3E-E1C1-B27A-47F4-995D40D61D9C}"/>
          </ac:grpSpMkLst>
        </pc:grpChg>
        <pc:grpChg chg="del mod">
          <ac:chgData name="Tim Cook" userId="d1c7cfb340f2c7ab" providerId="LiveId" clId="{FAA41CA0-58A2-43D6-AEB4-78039B1EF375}" dt="2023-04-06T23:57:54.701" v="776"/>
          <ac:grpSpMkLst>
            <pc:docMk/>
            <pc:sldMk cId="1809284250" sldId="453"/>
            <ac:grpSpMk id="94" creationId="{8741AE9E-DC93-F834-54EC-4E0CB002B733}"/>
          </ac:grpSpMkLst>
        </pc:grpChg>
        <pc:grpChg chg="del mod">
          <ac:chgData name="Tim Cook" userId="d1c7cfb340f2c7ab" providerId="LiveId" clId="{FAA41CA0-58A2-43D6-AEB4-78039B1EF375}" dt="2023-04-06T23:57:54.701" v="768"/>
          <ac:grpSpMkLst>
            <pc:docMk/>
            <pc:sldMk cId="1809284250" sldId="453"/>
            <ac:grpSpMk id="95" creationId="{53E432AC-7ADB-01D2-AE14-E137E281B2EA}"/>
          </ac:grpSpMkLst>
        </pc:grpChg>
        <pc:grpChg chg="del mod">
          <ac:chgData name="Tim Cook" userId="d1c7cfb340f2c7ab" providerId="LiveId" clId="{FAA41CA0-58A2-43D6-AEB4-78039B1EF375}" dt="2023-04-06T23:56:13.595" v="609"/>
          <ac:grpSpMkLst>
            <pc:docMk/>
            <pc:sldMk cId="1809284250" sldId="453"/>
            <ac:grpSpMk id="99" creationId="{498B58A9-2A73-3AEE-1961-1E47BBA13CD7}"/>
          </ac:grpSpMkLst>
        </pc:grpChg>
        <pc:grpChg chg="del mod">
          <ac:chgData name="Tim Cook" userId="d1c7cfb340f2c7ab" providerId="LiveId" clId="{FAA41CA0-58A2-43D6-AEB4-78039B1EF375}" dt="2023-04-06T23:57:54.685" v="746"/>
          <ac:grpSpMkLst>
            <pc:docMk/>
            <pc:sldMk cId="1809284250" sldId="453"/>
            <ac:grpSpMk id="102" creationId="{F59FEC95-1235-2D39-FE62-EAC931512FD7}"/>
          </ac:grpSpMkLst>
        </pc:grpChg>
        <pc:grpChg chg="del mod">
          <ac:chgData name="Tim Cook" userId="d1c7cfb340f2c7ab" providerId="LiveId" clId="{FAA41CA0-58A2-43D6-AEB4-78039B1EF375}" dt="2023-04-06T23:56:48.718" v="688"/>
          <ac:grpSpMkLst>
            <pc:docMk/>
            <pc:sldMk cId="1809284250" sldId="453"/>
            <ac:grpSpMk id="109" creationId="{E6634931-BCF8-23B8-7CB9-208EFFE71FF0}"/>
          </ac:grpSpMkLst>
        </pc:grpChg>
        <pc:grpChg chg="del mod">
          <ac:chgData name="Tim Cook" userId="d1c7cfb340f2c7ab" providerId="LiveId" clId="{FAA41CA0-58A2-43D6-AEB4-78039B1EF375}" dt="2023-04-06T23:57:54.701" v="778"/>
          <ac:grpSpMkLst>
            <pc:docMk/>
            <pc:sldMk cId="1809284250" sldId="453"/>
            <ac:grpSpMk id="117" creationId="{7CA932FF-5639-E61D-8C82-30440E7FC753}"/>
          </ac:grpSpMkLst>
        </pc:grpChg>
        <pc:grpChg chg="del mod">
          <ac:chgData name="Tim Cook" userId="d1c7cfb340f2c7ab" providerId="LiveId" clId="{FAA41CA0-58A2-43D6-AEB4-78039B1EF375}" dt="2023-04-06T23:57:54.707" v="801"/>
          <ac:grpSpMkLst>
            <pc:docMk/>
            <pc:sldMk cId="1809284250" sldId="453"/>
            <ac:grpSpMk id="118" creationId="{938B4F3C-D819-9BE9-6958-F4C211106F8A}"/>
          </ac:grpSpMkLst>
        </pc:grpChg>
        <pc:grpChg chg="del mod">
          <ac:chgData name="Tim Cook" userId="d1c7cfb340f2c7ab" providerId="LiveId" clId="{FAA41CA0-58A2-43D6-AEB4-78039B1EF375}" dt="2023-04-06T23:57:05.411" v="714"/>
          <ac:grpSpMkLst>
            <pc:docMk/>
            <pc:sldMk cId="1809284250" sldId="453"/>
            <ac:grpSpMk id="129" creationId="{9509A384-9A89-138D-3289-ECC623D4E4E8}"/>
          </ac:grpSpMkLst>
        </pc:grpChg>
        <pc:grpChg chg="del mod">
          <ac:chgData name="Tim Cook" userId="d1c7cfb340f2c7ab" providerId="LiveId" clId="{FAA41CA0-58A2-43D6-AEB4-78039B1EF375}" dt="2023-04-06T23:57:54.707" v="827"/>
          <ac:grpSpMkLst>
            <pc:docMk/>
            <pc:sldMk cId="1809284250" sldId="453"/>
            <ac:grpSpMk id="140" creationId="{68975E12-9111-1206-BB38-F792AE9BDC36}"/>
          </ac:grpSpMkLst>
        </pc:grpChg>
        <pc:grpChg chg="del mod">
          <ac:chgData name="Tim Cook" userId="d1c7cfb340f2c7ab" providerId="LiveId" clId="{FAA41CA0-58A2-43D6-AEB4-78039B1EF375}" dt="2023-04-06T23:57:54.707" v="837"/>
          <ac:grpSpMkLst>
            <pc:docMk/>
            <pc:sldMk cId="1809284250" sldId="453"/>
            <ac:grpSpMk id="141" creationId="{311986C7-6B7A-EDBC-6423-209338651FB0}"/>
          </ac:grpSpMkLst>
        </pc:grpChg>
        <pc:grpChg chg="del mod">
          <ac:chgData name="Tim Cook" userId="d1c7cfb340f2c7ab" providerId="LiveId" clId="{FAA41CA0-58A2-43D6-AEB4-78039B1EF375}" dt="2023-04-06T23:57:54.707" v="829"/>
          <ac:grpSpMkLst>
            <pc:docMk/>
            <pc:sldMk cId="1809284250" sldId="453"/>
            <ac:grpSpMk id="142" creationId="{BCA7A775-4781-CB6E-A54C-B9C1665B5F43}"/>
          </ac:grpSpMkLst>
        </pc:grpChg>
        <pc:grpChg chg="del mod">
          <ac:chgData name="Tim Cook" userId="d1c7cfb340f2c7ab" providerId="LiveId" clId="{FAA41CA0-58A2-43D6-AEB4-78039B1EF375}" dt="2023-04-06T23:57:54.701" v="761"/>
          <ac:grpSpMkLst>
            <pc:docMk/>
            <pc:sldMk cId="1809284250" sldId="453"/>
            <ac:grpSpMk id="145" creationId="{7EE392D4-77FA-49A4-F95C-D2DF5076C80D}"/>
          </ac:grpSpMkLst>
        </pc:grpChg>
        <pc:grpChg chg="del mod">
          <ac:chgData name="Tim Cook" userId="d1c7cfb340f2c7ab" providerId="LiveId" clId="{FAA41CA0-58A2-43D6-AEB4-78039B1EF375}" dt="2023-04-06T23:57:54.707" v="811"/>
          <ac:grpSpMkLst>
            <pc:docMk/>
            <pc:sldMk cId="1809284250" sldId="453"/>
            <ac:grpSpMk id="160" creationId="{13E48BF6-1C0A-DF03-B545-8003FBA3383D}"/>
          </ac:grpSpMkLst>
        </pc:grpChg>
        <pc:grpChg chg="del mod">
          <ac:chgData name="Tim Cook" userId="d1c7cfb340f2c7ab" providerId="LiveId" clId="{FAA41CA0-58A2-43D6-AEB4-78039B1EF375}" dt="2023-04-06T23:57:54.707" v="812"/>
          <ac:grpSpMkLst>
            <pc:docMk/>
            <pc:sldMk cId="1809284250" sldId="453"/>
            <ac:grpSpMk id="161" creationId="{B4F66DB7-2329-4282-B900-BCB53363ED44}"/>
          </ac:grpSpMkLst>
        </pc:grpChg>
        <pc:grpChg chg="mod">
          <ac:chgData name="Tim Cook" userId="d1c7cfb340f2c7ab" providerId="LiveId" clId="{FAA41CA0-58A2-43D6-AEB4-78039B1EF375}" dt="2023-04-06T23:57:19.001" v="735"/>
          <ac:grpSpMkLst>
            <pc:docMk/>
            <pc:sldMk cId="1809284250" sldId="453"/>
            <ac:grpSpMk id="164" creationId="{35482ADA-72A1-610E-347C-96E8BD8AB300}"/>
          </ac:grpSpMkLst>
        </pc:grpChg>
        <pc:grpChg chg="mod">
          <ac:chgData name="Tim Cook" userId="d1c7cfb340f2c7ab" providerId="LiveId" clId="{FAA41CA0-58A2-43D6-AEB4-78039B1EF375}" dt="2023-04-06T23:57:59.778" v="854"/>
          <ac:grpSpMkLst>
            <pc:docMk/>
            <pc:sldMk cId="1809284250" sldId="453"/>
            <ac:grpSpMk id="174" creationId="{086D0BE1-64EE-B36B-CD4B-EFC723348FFD}"/>
          </ac:grpSpMkLst>
        </pc:grpChg>
        <pc:grpChg chg="del mod">
          <ac:chgData name="Tim Cook" userId="d1c7cfb340f2c7ab" providerId="LiveId" clId="{FAA41CA0-58A2-43D6-AEB4-78039B1EF375}" dt="2023-04-06T23:58:08.716" v="861"/>
          <ac:grpSpMkLst>
            <pc:docMk/>
            <pc:sldMk cId="1809284250" sldId="453"/>
            <ac:grpSpMk id="177" creationId="{B1F47EC1-57E5-BAC2-9A42-F23290A3DEB3}"/>
          </ac:grpSpMkLst>
        </pc:grpChg>
        <pc:grpChg chg="del 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0" creationId="{C71ADB31-6581-C0BD-5181-C57743CD4BBD}"/>
          </ac:grpSpMkLst>
        </pc:grpChg>
        <pc:grpChg chg="mod">
          <ac:chgData name="Tim Cook" userId="d1c7cfb340f2c7ab" providerId="LiveId" clId="{FAA41CA0-58A2-43D6-AEB4-78039B1EF375}" dt="2023-04-06T23:58:09.219" v="863"/>
          <ac:grpSpMkLst>
            <pc:docMk/>
            <pc:sldMk cId="1809284250" sldId="453"/>
            <ac:grpSpMk id="182" creationId="{2DE60CC3-57B3-E925-9D70-ED3619D13A39}"/>
          </ac:grpSpMkLst>
        </pc:grpChg>
        <pc:grpChg chg="del mod">
          <ac:chgData name="Tim Cook" userId="d1c7cfb340f2c7ab" providerId="LiveId" clId="{FAA41CA0-58A2-43D6-AEB4-78039B1EF375}" dt="2023-04-06T23:58:26.435" v="892"/>
          <ac:grpSpMkLst>
            <pc:docMk/>
            <pc:sldMk cId="1809284250" sldId="453"/>
            <ac:grpSpMk id="204" creationId="{A4A11FB3-5214-5A9C-8A76-3907D45E01D5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5" creationId="{3639D244-1E00-AD2F-41F8-0C242E953E39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6" creationId="{4C1C5188-B91E-00DE-5554-C49B441D600B}"/>
          </ac:grpSpMkLst>
        </pc:grpChg>
        <pc:grpChg chg="mod">
          <ac:chgData name="Tim Cook" userId="d1c7cfb340f2c7ab" providerId="LiveId" clId="{FAA41CA0-58A2-43D6-AEB4-78039B1EF375}" dt="2023-04-06T23:58:20.189" v="885"/>
          <ac:grpSpMkLst>
            <pc:docMk/>
            <pc:sldMk cId="1809284250" sldId="453"/>
            <ac:grpSpMk id="207" creationId="{0DE963E7-AD1C-F2A4-B4B4-C96B2E12922D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19" creationId="{003C782C-3F46-643E-86AB-D8E9013D2381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0" creationId="{E696484F-A7D9-7A67-C192-D9F9D43F51A2}"/>
          </ac:grpSpMkLst>
        </pc:grpChg>
        <pc:grpChg chg="mod">
          <ac:chgData name="Tim Cook" userId="d1c7cfb340f2c7ab" providerId="LiveId" clId="{FAA41CA0-58A2-43D6-AEB4-78039B1EF375}" dt="2023-04-06T23:58:33.256" v="902"/>
          <ac:grpSpMkLst>
            <pc:docMk/>
            <pc:sldMk cId="1809284250" sldId="453"/>
            <ac:grpSpMk id="221" creationId="{49FFA7DF-590A-377D-76AB-8CC8F7008CEF}"/>
          </ac:grpSpMkLst>
        </pc:grpChg>
        <pc:grpChg chg="mod">
          <ac:chgData name="Tim Cook" userId="d1c7cfb340f2c7ab" providerId="LiveId" clId="{FAA41CA0-58A2-43D6-AEB4-78039B1EF375}" dt="2023-04-06T23:58:34.855" v="906"/>
          <ac:grpSpMkLst>
            <pc:docMk/>
            <pc:sldMk cId="1809284250" sldId="453"/>
            <ac:grpSpMk id="225" creationId="{E4C33CF5-B24A-F974-D10E-294CD59C1615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2" creationId="{9E7259CE-4BCE-B5B9-7766-0B919FDF5A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3" creationId="{1D8672BF-0120-5404-D234-79E1D477A817}"/>
          </ac:grpSpMkLst>
        </pc:grpChg>
        <pc:grpChg chg="mod">
          <ac:chgData name="Tim Cook" userId="d1c7cfb340f2c7ab" providerId="LiveId" clId="{FAA41CA0-58A2-43D6-AEB4-78039B1EF375}" dt="2023-04-06T23:58:43.895" v="923"/>
          <ac:grpSpMkLst>
            <pc:docMk/>
            <pc:sldMk cId="1809284250" sldId="453"/>
            <ac:grpSpMk id="244" creationId="{DF868178-161F-3729-BFBB-42A57CCE8A19}"/>
          </ac:grpSpMkLst>
        </pc:grpChg>
        <pc:grpChg chg="mod">
          <ac:chgData name="Tim Cook" userId="d1c7cfb340f2c7ab" providerId="LiveId" clId="{FAA41CA0-58A2-43D6-AEB4-78039B1EF375}" dt="2023-04-06T23:58:53.251" v="933"/>
          <ac:grpSpMkLst>
            <pc:docMk/>
            <pc:sldMk cId="1809284250" sldId="453"/>
            <ac:grpSpMk id="254" creationId="{725422A2-56F4-AD78-CC93-7556A89CD4D3}"/>
          </ac:grpSpMkLst>
        </pc:grpChg>
        <pc:grpChg chg="mod">
          <ac:chgData name="Tim Cook" userId="d1c7cfb340f2c7ab" providerId="LiveId" clId="{FAA41CA0-58A2-43D6-AEB4-78039B1EF375}" dt="2023-04-06T23:58:56.465" v="939"/>
          <ac:grpSpMkLst>
            <pc:docMk/>
            <pc:sldMk cId="1809284250" sldId="453"/>
            <ac:grpSpMk id="260" creationId="{0B5E8C81-1E89-7BCE-67B8-45300B98C7E8}"/>
          </ac:grpSpMkLst>
        </pc:grpChg>
        <pc:grpChg chg="mod">
          <ac:chgData name="Tim Cook" userId="d1c7cfb340f2c7ab" providerId="LiveId" clId="{FAA41CA0-58A2-43D6-AEB4-78039B1EF375}" dt="2023-04-06T23:59:03.638" v="946"/>
          <ac:grpSpMkLst>
            <pc:docMk/>
            <pc:sldMk cId="1809284250" sldId="453"/>
            <ac:grpSpMk id="267" creationId="{A4830860-0AB8-7696-896C-F2DB4E0BE170}"/>
          </ac:grpSpMkLst>
        </pc:grpChg>
        <pc:grpChg chg="mod">
          <ac:chgData name="Tim Cook" userId="d1c7cfb340f2c7ab" providerId="LiveId" clId="{FAA41CA0-58A2-43D6-AEB4-78039B1EF375}" dt="2023-04-06T23:59:08.329" v="953"/>
          <ac:grpSpMkLst>
            <pc:docMk/>
            <pc:sldMk cId="1809284250" sldId="453"/>
            <ac:grpSpMk id="274" creationId="{CFF7FB3E-F7C7-C6AC-35F0-8961146913A1}"/>
          </ac:grpSpMkLst>
        </pc:grpChg>
        <pc:grpChg chg="mod">
          <ac:chgData name="Tim Cook" userId="d1c7cfb340f2c7ab" providerId="LiveId" clId="{FAA41CA0-58A2-43D6-AEB4-78039B1EF375}" dt="2023-04-06T23:59:12.350" v="961"/>
          <ac:grpSpMkLst>
            <pc:docMk/>
            <pc:sldMk cId="1809284250" sldId="453"/>
            <ac:grpSpMk id="282" creationId="{BC0E234C-F34E-3AA8-83C3-16F9340C2BB4}"/>
          </ac:grpSpMkLst>
        </pc:grpChg>
        <pc:grpChg chg="del mod">
          <ac:chgData name="Tim Cook" userId="d1c7cfb340f2c7ab" providerId="LiveId" clId="{FAA41CA0-58A2-43D6-AEB4-78039B1EF375}" dt="2023-04-07T00:01:32.980" v="1025"/>
          <ac:grpSpMkLst>
            <pc:docMk/>
            <pc:sldMk cId="1809284250" sldId="453"/>
            <ac:grpSpMk id="308" creationId="{693982E8-2FDB-751B-3805-99DA01CEE774}"/>
          </ac:grpSpMkLst>
        </pc:grpChg>
        <pc:grpChg chg="mod">
          <ac:chgData name="Tim Cook" userId="d1c7cfb340f2c7ab" providerId="LiveId" clId="{FAA41CA0-58A2-43D6-AEB4-78039B1EF375}" dt="2023-04-06T23:59:27.291" v="1001"/>
          <ac:grpSpMkLst>
            <pc:docMk/>
            <pc:sldMk cId="1809284250" sldId="453"/>
            <ac:grpSpMk id="309" creationId="{F8226ABC-FB90-B482-E989-D07DFB80FE7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6" creationId="{3841E711-2A1F-F744-63D3-AA3BCF6E74E6}"/>
          </ac:grpSpMkLst>
        </pc:grpChg>
        <pc:grpChg chg="mod">
          <ac:chgData name="Tim Cook" userId="d1c7cfb340f2c7ab" providerId="LiveId" clId="{FAA41CA0-58A2-43D6-AEB4-78039B1EF375}" dt="2023-04-06T23:59:36.819" v="1018"/>
          <ac:grpSpMkLst>
            <pc:docMk/>
            <pc:sldMk cId="1809284250" sldId="453"/>
            <ac:grpSpMk id="327" creationId="{3353E463-818A-A29F-B67B-EFF740C1B884}"/>
          </ac:grpSpMkLst>
        </pc:grp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3" creationId="{360A2561-F240-D518-CC70-5DB151B0DEE6}"/>
          </ac:inkMkLst>
        </pc:inkChg>
        <pc:inkChg chg="add del mod">
          <ac:chgData name="Tim Cook" userId="d1c7cfb340f2c7ab" providerId="LiveId" clId="{FAA41CA0-58A2-43D6-AEB4-78039B1EF375}" dt="2023-04-06T23:55:06.576" v="507"/>
          <ac:inkMkLst>
            <pc:docMk/>
            <pc:sldMk cId="1809284250" sldId="453"/>
            <ac:inkMk id="3" creationId="{4E85EAAA-DBE1-C52A-E80A-7508F8767209}"/>
          </ac:inkMkLst>
        </pc:inkChg>
        <pc:inkChg chg="add del mod">
          <ac:chgData name="Tim Cook" userId="d1c7cfb340f2c7ab" providerId="LiveId" clId="{FAA41CA0-58A2-43D6-AEB4-78039B1EF375}" dt="2023-04-06T23:55:06.816" v="508"/>
          <ac:inkMkLst>
            <pc:docMk/>
            <pc:sldMk cId="1809284250" sldId="453"/>
            <ac:inkMk id="4" creationId="{0AE224B6-3671-CCAB-BEC4-D4659CB40EB7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4" creationId="{B0E98020-9476-3701-001C-B3EF4AD79364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5" creationId="{3462EAE6-7B63-518D-14B3-08380E50FEFC}"/>
          </ac:inkMkLst>
        </pc:inkChg>
        <pc:inkChg chg="add del mod">
          <ac:chgData name="Tim Cook" userId="d1c7cfb340f2c7ab" providerId="LiveId" clId="{FAA41CA0-58A2-43D6-AEB4-78039B1EF375}" dt="2023-04-06T23:57:54.707" v="838"/>
          <ac:inkMkLst>
            <pc:docMk/>
            <pc:sldMk cId="1809284250" sldId="453"/>
            <ac:inkMk id="6" creationId="{9CB01C34-6F0B-34D0-09D1-4C89ED88E43B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7" creationId="{2763ABFD-EB86-C9FC-E499-3184273711B2}"/>
          </ac:inkMkLst>
        </pc:inkChg>
        <pc:inkChg chg="add del mod">
          <ac:chgData name="Tim Cook" userId="d1c7cfb340f2c7ab" providerId="LiveId" clId="{FAA41CA0-58A2-43D6-AEB4-78039B1EF375}" dt="2023-04-06T23:57:54.701" v="760"/>
          <ac:inkMkLst>
            <pc:docMk/>
            <pc:sldMk cId="1809284250" sldId="453"/>
            <ac:inkMk id="7" creationId="{CF3E8B81-9280-FDF4-98B4-C970AEC71EDA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8" creationId="{56329924-EF40-2438-A2AC-6CE9E456A6BF}"/>
          </ac:inkMkLst>
        </pc:inkChg>
        <pc:inkChg chg="add del mod">
          <ac:chgData name="Tim Cook" userId="d1c7cfb340f2c7ab" providerId="LiveId" clId="{FAA41CA0-58A2-43D6-AEB4-78039B1EF375}" dt="2023-04-06T23:57:54.707" v="836"/>
          <ac:inkMkLst>
            <pc:docMk/>
            <pc:sldMk cId="1809284250" sldId="453"/>
            <ac:inkMk id="8" creationId="{A8A6E10D-341A-BC29-657C-D3CCBEF72EBF}"/>
          </ac:inkMkLst>
        </pc:inkChg>
        <pc:inkChg chg="add del mod">
          <ac:chgData name="Tim Cook" userId="d1c7cfb340f2c7ab" providerId="LiveId" clId="{FAA41CA0-58A2-43D6-AEB4-78039B1EF375}" dt="2023-04-06T23:57:54.707" v="828"/>
          <ac:inkMkLst>
            <pc:docMk/>
            <pc:sldMk cId="1809284250" sldId="453"/>
            <ac:inkMk id="9" creationId="{990631A5-EE76-6DA9-F216-C192B8302836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9" creationId="{E59C61F6-77F2-61D9-2EAC-0802593CB40C}"/>
          </ac:inkMkLst>
        </pc:inkChg>
        <pc:inkChg chg="add del mod">
          <ac:chgData name="Tim Cook" userId="d1c7cfb340f2c7ab" providerId="LiveId" clId="{FAA41CA0-58A2-43D6-AEB4-78039B1EF375}" dt="2023-04-06T23:57:54.701" v="764"/>
          <ac:inkMkLst>
            <pc:docMk/>
            <pc:sldMk cId="1809284250" sldId="453"/>
            <ac:inkMk id="10" creationId="{4514CE03-EA20-6566-52BC-B528406FAE48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0" creationId="{5BCB1DF0-C3F4-E133-4808-5363884AFE28}"/>
          </ac:inkMkLst>
        </pc:inkChg>
        <pc:inkChg chg="add del mod">
          <ac:chgData name="Tim Cook" userId="d1c7cfb340f2c7ab" providerId="LiveId" clId="{FAA41CA0-58A2-43D6-AEB4-78039B1EF375}" dt="2023-04-06T23:57:54.707" v="786"/>
          <ac:inkMkLst>
            <pc:docMk/>
            <pc:sldMk cId="1809284250" sldId="453"/>
            <ac:inkMk id="11" creationId="{6C3E0D0E-88B9-65BB-C0CF-C4A4534227E5}"/>
          </ac:inkMkLst>
        </pc:inkChg>
        <pc:inkChg chg="add mod">
          <ac:chgData name="Tim Cook" userId="d1c7cfb340f2c7ab" providerId="LiveId" clId="{FAA41CA0-58A2-43D6-AEB4-78039B1EF375}" dt="2023-04-07T00:01:40.648" v="1036"/>
          <ac:inkMkLst>
            <pc:docMk/>
            <pc:sldMk cId="1809284250" sldId="453"/>
            <ac:inkMk id="11" creationId="{CF4B764B-E025-2FCB-D123-FC414C9AE792}"/>
          </ac:inkMkLst>
        </pc:inkChg>
        <pc:inkChg chg="add del mod">
          <ac:chgData name="Tim Cook" userId="d1c7cfb340f2c7ab" providerId="LiveId" clId="{FAA41CA0-58A2-43D6-AEB4-78039B1EF375}" dt="2023-04-06T23:57:54.707" v="781"/>
          <ac:inkMkLst>
            <pc:docMk/>
            <pc:sldMk cId="1809284250" sldId="453"/>
            <ac:inkMk id="12" creationId="{BCC59A10-012A-695B-2247-FB012213F7D4}"/>
          </ac:inkMkLst>
        </pc:inkChg>
        <pc:inkChg chg="add del">
          <ac:chgData name="Tim Cook" userId="d1c7cfb340f2c7ab" providerId="LiveId" clId="{FAA41CA0-58A2-43D6-AEB4-78039B1EF375}" dt="2023-04-06T23:57:54.707" v="825"/>
          <ac:inkMkLst>
            <pc:docMk/>
            <pc:sldMk cId="1809284250" sldId="453"/>
            <ac:inkMk id="13" creationId="{944694AE-17D2-A162-397C-185ABCA6D90F}"/>
          </ac:inkMkLst>
        </pc:inkChg>
        <pc:inkChg chg="add del mod">
          <ac:chgData name="Tim Cook" userId="d1c7cfb340f2c7ab" providerId="LiveId" clId="{FAA41CA0-58A2-43D6-AEB4-78039B1EF375}" dt="2023-04-06T23:57:54.707" v="817"/>
          <ac:inkMkLst>
            <pc:docMk/>
            <pc:sldMk cId="1809284250" sldId="453"/>
            <ac:inkMk id="14" creationId="{48299170-DD27-EC19-BB76-BAAAB4E60E5F}"/>
          </ac:inkMkLst>
        </pc:inkChg>
        <pc:inkChg chg="add del mod">
          <ac:chgData name="Tim Cook" userId="d1c7cfb340f2c7ab" providerId="LiveId" clId="{FAA41CA0-58A2-43D6-AEB4-78039B1EF375}" dt="2023-04-06T23:57:54.707" v="794"/>
          <ac:inkMkLst>
            <pc:docMk/>
            <pc:sldMk cId="1809284250" sldId="453"/>
            <ac:inkMk id="15" creationId="{F260A6B1-01C2-7C1D-5DF6-8B67BAECC707}"/>
          </ac:inkMkLst>
        </pc:inkChg>
        <pc:inkChg chg="add del mod">
          <ac:chgData name="Tim Cook" userId="d1c7cfb340f2c7ab" providerId="LiveId" clId="{FAA41CA0-58A2-43D6-AEB4-78039B1EF375}" dt="2023-04-06T23:57:54.707" v="796"/>
          <ac:inkMkLst>
            <pc:docMk/>
            <pc:sldMk cId="1809284250" sldId="453"/>
            <ac:inkMk id="16" creationId="{0695E31A-582E-B88E-5550-333F6E7093CA}"/>
          </ac:inkMkLst>
        </pc:inkChg>
        <pc:inkChg chg="add del mod">
          <ac:chgData name="Tim Cook" userId="d1c7cfb340f2c7ab" providerId="LiveId" clId="{FAA41CA0-58A2-43D6-AEB4-78039B1EF375}" dt="2023-04-06T23:57:54.707" v="806"/>
          <ac:inkMkLst>
            <pc:docMk/>
            <pc:sldMk cId="1809284250" sldId="453"/>
            <ac:inkMk id="17" creationId="{A9CAFD63-15D5-80AB-CBA7-84BB664FB5CC}"/>
          </ac:inkMkLst>
        </pc:inkChg>
        <pc:inkChg chg="add del mod">
          <ac:chgData name="Tim Cook" userId="d1c7cfb340f2c7ab" providerId="LiveId" clId="{FAA41CA0-58A2-43D6-AEB4-78039B1EF375}" dt="2023-04-06T23:55:14.833" v="523"/>
          <ac:inkMkLst>
            <pc:docMk/>
            <pc:sldMk cId="1809284250" sldId="453"/>
            <ac:inkMk id="18" creationId="{91819767-C566-F73A-8439-ED5C7955BEDA}"/>
          </ac:inkMkLst>
        </pc:inkChg>
        <pc:inkChg chg="add del mod">
          <ac:chgData name="Tim Cook" userId="d1c7cfb340f2c7ab" providerId="LiveId" clId="{FAA41CA0-58A2-43D6-AEB4-78039B1EF375}" dt="2023-04-06T23:57:54.707" v="833"/>
          <ac:inkMkLst>
            <pc:docMk/>
            <pc:sldMk cId="1809284250" sldId="453"/>
            <ac:inkMk id="22" creationId="{6C2E7D13-F7D5-B5CB-8423-02E63D319E91}"/>
          </ac:inkMkLst>
        </pc:inkChg>
        <pc:inkChg chg="add del mod">
          <ac:chgData name="Tim Cook" userId="d1c7cfb340f2c7ab" providerId="LiveId" clId="{FAA41CA0-58A2-43D6-AEB4-78039B1EF375}" dt="2023-04-06T23:55:21.314" v="541"/>
          <ac:inkMkLst>
            <pc:docMk/>
            <pc:sldMk cId="1809284250" sldId="453"/>
            <ac:inkMk id="24" creationId="{2984123E-34D9-C100-6F17-F15470175050}"/>
          </ac:inkMkLst>
        </pc:inkChg>
        <pc:inkChg chg="add del mod">
          <ac:chgData name="Tim Cook" userId="d1c7cfb340f2c7ab" providerId="LiveId" clId="{FAA41CA0-58A2-43D6-AEB4-78039B1EF375}" dt="2023-04-06T23:55:21.314" v="539"/>
          <ac:inkMkLst>
            <pc:docMk/>
            <pc:sldMk cId="1809284250" sldId="453"/>
            <ac:inkMk id="25" creationId="{5947693C-15AA-49E9-E8CE-4338FFAC97C7}"/>
          </ac:inkMkLst>
        </pc:inkChg>
        <pc:inkChg chg="add del mod">
          <ac:chgData name="Tim Cook" userId="d1c7cfb340f2c7ab" providerId="LiveId" clId="{FAA41CA0-58A2-43D6-AEB4-78039B1EF375}" dt="2023-04-06T23:55:21.314" v="535"/>
          <ac:inkMkLst>
            <pc:docMk/>
            <pc:sldMk cId="1809284250" sldId="453"/>
            <ac:inkMk id="26" creationId="{4C507BB2-8E15-5DCB-0701-E04AD8C723D6}"/>
          </ac:inkMkLst>
        </pc:inkChg>
        <pc:inkChg chg="add del mod">
          <ac:chgData name="Tim Cook" userId="d1c7cfb340f2c7ab" providerId="LiveId" clId="{FAA41CA0-58A2-43D6-AEB4-78039B1EF375}" dt="2023-04-06T23:55:21.314" v="542"/>
          <ac:inkMkLst>
            <pc:docMk/>
            <pc:sldMk cId="1809284250" sldId="453"/>
            <ac:inkMk id="27" creationId="{E7F8E163-C2F5-668B-E615-41279C733F09}"/>
          </ac:inkMkLst>
        </pc:inkChg>
        <pc:inkChg chg="add del mod">
          <ac:chgData name="Tim Cook" userId="d1c7cfb340f2c7ab" providerId="LiveId" clId="{FAA41CA0-58A2-43D6-AEB4-78039B1EF375}" dt="2023-04-06T23:55:21.314" v="537"/>
          <ac:inkMkLst>
            <pc:docMk/>
            <pc:sldMk cId="1809284250" sldId="453"/>
            <ac:inkMk id="28" creationId="{D77A4A77-0CAE-CAD7-16A8-E91A76F190E7}"/>
          </ac:inkMkLst>
        </pc:inkChg>
        <pc:inkChg chg="add del mod">
          <ac:chgData name="Tim Cook" userId="d1c7cfb340f2c7ab" providerId="LiveId" clId="{FAA41CA0-58A2-43D6-AEB4-78039B1EF375}" dt="2023-04-06T23:55:21.314" v="540"/>
          <ac:inkMkLst>
            <pc:docMk/>
            <pc:sldMk cId="1809284250" sldId="453"/>
            <ac:inkMk id="29" creationId="{FA3E4EFE-EBA9-2585-02FF-CD473F927202}"/>
          </ac:inkMkLst>
        </pc:inkChg>
        <pc:inkChg chg="add del mod">
          <ac:chgData name="Tim Cook" userId="d1c7cfb340f2c7ab" providerId="LiveId" clId="{FAA41CA0-58A2-43D6-AEB4-78039B1EF375}" dt="2023-04-06T23:55:21.314" v="538"/>
          <ac:inkMkLst>
            <pc:docMk/>
            <pc:sldMk cId="1809284250" sldId="453"/>
            <ac:inkMk id="30" creationId="{471E8304-77F7-1B0A-3839-5F3C51C4AE93}"/>
          </ac:inkMkLst>
        </pc:inkChg>
        <pc:inkChg chg="add del mod">
          <ac:chgData name="Tim Cook" userId="d1c7cfb340f2c7ab" providerId="LiveId" clId="{FAA41CA0-58A2-43D6-AEB4-78039B1EF375}" dt="2023-04-06T23:55:21.314" v="536"/>
          <ac:inkMkLst>
            <pc:docMk/>
            <pc:sldMk cId="1809284250" sldId="453"/>
            <ac:inkMk id="31" creationId="{5E727F83-20A4-44D0-263B-B30AFE21D7E5}"/>
          </ac:inkMkLst>
        </pc:inkChg>
        <pc:inkChg chg="add del mod">
          <ac:chgData name="Tim Cook" userId="d1c7cfb340f2c7ab" providerId="LiveId" clId="{FAA41CA0-58A2-43D6-AEB4-78039B1EF375}" dt="2023-04-06T23:55:25.479" v="547"/>
          <ac:inkMkLst>
            <pc:docMk/>
            <pc:sldMk cId="1809284250" sldId="453"/>
            <ac:inkMk id="33" creationId="{5C045DEC-7511-512E-AEC4-2F8599B5FEE4}"/>
          </ac:inkMkLst>
        </pc:inkChg>
        <pc:inkChg chg="add del mod">
          <ac:chgData name="Tim Cook" userId="d1c7cfb340f2c7ab" providerId="LiveId" clId="{FAA41CA0-58A2-43D6-AEB4-78039B1EF375}" dt="2023-04-06T23:55:25.479" v="546"/>
          <ac:inkMkLst>
            <pc:docMk/>
            <pc:sldMk cId="1809284250" sldId="453"/>
            <ac:inkMk id="34" creationId="{6151076F-4E95-A0D2-9C1E-C458440CFD39}"/>
          </ac:inkMkLst>
        </pc:inkChg>
        <pc:inkChg chg="add del mod">
          <ac:chgData name="Tim Cook" userId="d1c7cfb340f2c7ab" providerId="LiveId" clId="{FAA41CA0-58A2-43D6-AEB4-78039B1EF375}" dt="2023-04-06T23:57:54.707" v="839"/>
          <ac:inkMkLst>
            <pc:docMk/>
            <pc:sldMk cId="1809284250" sldId="453"/>
            <ac:inkMk id="36" creationId="{95261E46-C055-7DE7-0997-58E507797AA2}"/>
          </ac:inkMkLst>
        </pc:inkChg>
        <pc:inkChg chg="add del mod">
          <ac:chgData name="Tim Cook" userId="d1c7cfb340f2c7ab" providerId="LiveId" clId="{FAA41CA0-58A2-43D6-AEB4-78039B1EF375}" dt="2023-04-06T23:57:54.707" v="823"/>
          <ac:inkMkLst>
            <pc:docMk/>
            <pc:sldMk cId="1809284250" sldId="453"/>
            <ac:inkMk id="37" creationId="{A46E1C16-4E2A-73D6-285C-E601CC6F0ECE}"/>
          </ac:inkMkLst>
        </pc:inkChg>
        <pc:inkChg chg="add del mod">
          <ac:chgData name="Tim Cook" userId="d1c7cfb340f2c7ab" providerId="LiveId" clId="{FAA41CA0-58A2-43D6-AEB4-78039B1EF375}" dt="2023-04-06T23:57:54.707" v="818"/>
          <ac:inkMkLst>
            <pc:docMk/>
            <pc:sldMk cId="1809284250" sldId="453"/>
            <ac:inkMk id="38" creationId="{132A9795-D878-6711-3EA3-829AE1B6EC03}"/>
          </ac:inkMkLst>
        </pc:inkChg>
        <pc:inkChg chg="add del mod">
          <ac:chgData name="Tim Cook" userId="d1c7cfb340f2c7ab" providerId="LiveId" clId="{FAA41CA0-58A2-43D6-AEB4-78039B1EF375}" dt="2023-04-06T23:57:54.685" v="750"/>
          <ac:inkMkLst>
            <pc:docMk/>
            <pc:sldMk cId="1809284250" sldId="453"/>
            <ac:inkMk id="39" creationId="{08F968B7-BB5B-6943-46E7-DA0D0327570C}"/>
          </ac:inkMkLst>
        </pc:inkChg>
        <pc:inkChg chg="add del mod">
          <ac:chgData name="Tim Cook" userId="d1c7cfb340f2c7ab" providerId="LiveId" clId="{FAA41CA0-58A2-43D6-AEB4-78039B1EF375}" dt="2023-04-06T23:57:54.685" v="752"/>
          <ac:inkMkLst>
            <pc:docMk/>
            <pc:sldMk cId="1809284250" sldId="453"/>
            <ac:inkMk id="40" creationId="{017591CA-C298-05E1-9EAB-8CDAE08AB0A4}"/>
          </ac:inkMkLst>
        </pc:inkChg>
        <pc:inkChg chg="add del mod">
          <ac:chgData name="Tim Cook" userId="d1c7cfb340f2c7ab" providerId="LiveId" clId="{FAA41CA0-58A2-43D6-AEB4-78039B1EF375}" dt="2023-04-06T23:57:54.707" v="793"/>
          <ac:inkMkLst>
            <pc:docMk/>
            <pc:sldMk cId="1809284250" sldId="453"/>
            <ac:inkMk id="41" creationId="{A49C296E-F3A3-CC2F-6967-FCDD8008B5DE}"/>
          </ac:inkMkLst>
        </pc:inkChg>
        <pc:inkChg chg="add del mod">
          <ac:chgData name="Tim Cook" userId="d1c7cfb340f2c7ab" providerId="LiveId" clId="{FAA41CA0-58A2-43D6-AEB4-78039B1EF375}" dt="2023-04-06T23:57:54.701" v="769"/>
          <ac:inkMkLst>
            <pc:docMk/>
            <pc:sldMk cId="1809284250" sldId="453"/>
            <ac:inkMk id="42" creationId="{E34092CC-4942-8611-A147-CE40A8850971}"/>
          </ac:inkMkLst>
        </pc:inkChg>
        <pc:inkChg chg="add del mod">
          <ac:chgData name="Tim Cook" userId="d1c7cfb340f2c7ab" providerId="LiveId" clId="{FAA41CA0-58A2-43D6-AEB4-78039B1EF375}" dt="2023-04-06T23:57:54.707" v="840"/>
          <ac:inkMkLst>
            <pc:docMk/>
            <pc:sldMk cId="1809284250" sldId="453"/>
            <ac:inkMk id="43" creationId="{D2F1BC2B-1E36-ED34-7F0F-B9BF83701193}"/>
          </ac:inkMkLst>
        </pc:inkChg>
        <pc:inkChg chg="add del mod">
          <ac:chgData name="Tim Cook" userId="d1c7cfb340f2c7ab" providerId="LiveId" clId="{FAA41CA0-58A2-43D6-AEB4-78039B1EF375}" dt="2023-04-06T23:57:54.707" v="824"/>
          <ac:inkMkLst>
            <pc:docMk/>
            <pc:sldMk cId="1809284250" sldId="453"/>
            <ac:inkMk id="44" creationId="{900F13BF-DC16-82D7-FE02-8AF5E29A7EEE}"/>
          </ac:inkMkLst>
        </pc:inkChg>
        <pc:inkChg chg="add del mod">
          <ac:chgData name="Tim Cook" userId="d1c7cfb340f2c7ab" providerId="LiveId" clId="{FAA41CA0-58A2-43D6-AEB4-78039B1EF375}" dt="2023-04-06T23:57:54.707" v="799"/>
          <ac:inkMkLst>
            <pc:docMk/>
            <pc:sldMk cId="1809284250" sldId="453"/>
            <ac:inkMk id="45" creationId="{7D5AF252-EABC-157D-9484-4443963BD05B}"/>
          </ac:inkMkLst>
        </pc:inkChg>
        <pc:inkChg chg="add del mod">
          <ac:chgData name="Tim Cook" userId="d1c7cfb340f2c7ab" providerId="LiveId" clId="{FAA41CA0-58A2-43D6-AEB4-78039B1EF375}" dt="2023-04-06T23:55:33.209" v="562"/>
          <ac:inkMkLst>
            <pc:docMk/>
            <pc:sldMk cId="1809284250" sldId="453"/>
            <ac:inkMk id="46" creationId="{A6357B20-AAC1-4CE9-505B-25607533983E}"/>
          </ac:inkMkLst>
        </pc:inkChg>
        <pc:inkChg chg="add del mod">
          <ac:chgData name="Tim Cook" userId="d1c7cfb340f2c7ab" providerId="LiveId" clId="{FAA41CA0-58A2-43D6-AEB4-78039B1EF375}" dt="2023-04-06T23:55:32.517" v="561"/>
          <ac:inkMkLst>
            <pc:docMk/>
            <pc:sldMk cId="1809284250" sldId="453"/>
            <ac:inkMk id="47" creationId="{2A5B26D4-E20D-EB6F-4DAF-9CE5E9C974FD}"/>
          </ac:inkMkLst>
        </pc:inkChg>
        <pc:inkChg chg="add del mod">
          <ac:chgData name="Tim Cook" userId="d1c7cfb340f2c7ab" providerId="LiveId" clId="{FAA41CA0-58A2-43D6-AEB4-78039B1EF375}" dt="2023-04-06T23:57:54.707" v="795"/>
          <ac:inkMkLst>
            <pc:docMk/>
            <pc:sldMk cId="1809284250" sldId="453"/>
            <ac:inkMk id="50" creationId="{DC28A286-5348-B006-7963-C47E8C8F5C85}"/>
          </ac:inkMkLst>
        </pc:inkChg>
        <pc:inkChg chg="add del mod">
          <ac:chgData name="Tim Cook" userId="d1c7cfb340f2c7ab" providerId="LiveId" clId="{FAA41CA0-58A2-43D6-AEB4-78039B1EF375}" dt="2023-04-06T23:57:54.707" v="802"/>
          <ac:inkMkLst>
            <pc:docMk/>
            <pc:sldMk cId="1809284250" sldId="453"/>
            <ac:inkMk id="51" creationId="{F6175060-8A9F-D653-2B79-F04E23987CD4}"/>
          </ac:inkMkLst>
        </pc:inkChg>
        <pc:inkChg chg="add del">
          <ac:chgData name="Tim Cook" userId="d1c7cfb340f2c7ab" providerId="LiveId" clId="{FAA41CA0-58A2-43D6-AEB4-78039B1EF375}" dt="2023-04-06T23:55:37.247" v="569"/>
          <ac:inkMkLst>
            <pc:docMk/>
            <pc:sldMk cId="1809284250" sldId="453"/>
            <ac:inkMk id="52" creationId="{6ECA797C-5560-6960-967B-2C10B215D7B9}"/>
          </ac:inkMkLst>
        </pc:inkChg>
        <pc:inkChg chg="add del">
          <ac:chgData name="Tim Cook" userId="d1c7cfb340f2c7ab" providerId="LiveId" clId="{FAA41CA0-58A2-43D6-AEB4-78039B1EF375}" dt="2023-04-06T23:55:37.247" v="568"/>
          <ac:inkMkLst>
            <pc:docMk/>
            <pc:sldMk cId="1809284250" sldId="453"/>
            <ac:inkMk id="53" creationId="{9048A36B-79E8-970F-5FC7-195140106233}"/>
          </ac:inkMkLst>
        </pc:inkChg>
        <pc:inkChg chg="add del">
          <ac:chgData name="Tim Cook" userId="d1c7cfb340f2c7ab" providerId="LiveId" clId="{FAA41CA0-58A2-43D6-AEB4-78039B1EF375}" dt="2023-04-06T23:55:37.247" v="570"/>
          <ac:inkMkLst>
            <pc:docMk/>
            <pc:sldMk cId="1809284250" sldId="453"/>
            <ac:inkMk id="54" creationId="{8948D0DB-A02C-284C-B70B-E3AEBBDA7876}"/>
          </ac:inkMkLst>
        </pc:inkChg>
        <pc:inkChg chg="add del mod">
          <ac:chgData name="Tim Cook" userId="d1c7cfb340f2c7ab" providerId="LiveId" clId="{FAA41CA0-58A2-43D6-AEB4-78039B1EF375}" dt="2023-04-06T23:57:54.701" v="768"/>
          <ac:inkMkLst>
            <pc:docMk/>
            <pc:sldMk cId="1809284250" sldId="453"/>
            <ac:inkMk id="56" creationId="{B08E78FC-0495-F305-33AC-F78B614B5C62}"/>
          </ac:inkMkLst>
        </pc:inkChg>
        <pc:inkChg chg="add del mod">
          <ac:chgData name="Tim Cook" userId="d1c7cfb340f2c7ab" providerId="LiveId" clId="{FAA41CA0-58A2-43D6-AEB4-78039B1EF375}" dt="2023-04-06T23:57:54.701" v="773"/>
          <ac:inkMkLst>
            <pc:docMk/>
            <pc:sldMk cId="1809284250" sldId="453"/>
            <ac:inkMk id="57" creationId="{584D02EA-F005-A789-C149-5749C3C90AC1}"/>
          </ac:inkMkLst>
        </pc:inkChg>
        <pc:inkChg chg="add del mod">
          <ac:chgData name="Tim Cook" userId="d1c7cfb340f2c7ab" providerId="LiveId" clId="{FAA41CA0-58A2-43D6-AEB4-78039B1EF375}" dt="2023-04-06T23:57:54.701" v="766"/>
          <ac:inkMkLst>
            <pc:docMk/>
            <pc:sldMk cId="1809284250" sldId="453"/>
            <ac:inkMk id="58" creationId="{76037308-6C66-2177-EC0E-618891D265C5}"/>
          </ac:inkMkLst>
        </pc:inkChg>
        <pc:inkChg chg="add del mod">
          <ac:chgData name="Tim Cook" userId="d1c7cfb340f2c7ab" providerId="LiveId" clId="{FAA41CA0-58A2-43D6-AEB4-78039B1EF375}" dt="2023-04-06T23:57:54.707" v="792"/>
          <ac:inkMkLst>
            <pc:docMk/>
            <pc:sldMk cId="1809284250" sldId="453"/>
            <ac:inkMk id="59" creationId="{7D8496BC-A4E8-4C3F-E7D0-8F696AC5604A}"/>
          </ac:inkMkLst>
        </pc:inkChg>
        <pc:inkChg chg="add del mod">
          <ac:chgData name="Tim Cook" userId="d1c7cfb340f2c7ab" providerId="LiveId" clId="{FAA41CA0-58A2-43D6-AEB4-78039B1EF375}" dt="2023-04-06T23:57:54.701" v="776"/>
          <ac:inkMkLst>
            <pc:docMk/>
            <pc:sldMk cId="1809284250" sldId="453"/>
            <ac:inkMk id="60" creationId="{F5FE5D4F-A495-AAFB-C04A-D7636F42B1F6}"/>
          </ac:inkMkLst>
        </pc:inkChg>
        <pc:inkChg chg="add del mod">
          <ac:chgData name="Tim Cook" userId="d1c7cfb340f2c7ab" providerId="LiveId" clId="{FAA41CA0-58A2-43D6-AEB4-78039B1EF375}" dt="2023-04-06T23:57:54.701" v="779"/>
          <ac:inkMkLst>
            <pc:docMk/>
            <pc:sldMk cId="1809284250" sldId="453"/>
            <ac:inkMk id="61" creationId="{E3401CFC-1B22-06A6-A7B7-EBF88B9A83D7}"/>
          </ac:inkMkLst>
        </pc:inkChg>
        <pc:inkChg chg="add del mod">
          <ac:chgData name="Tim Cook" userId="d1c7cfb340f2c7ab" providerId="LiveId" clId="{FAA41CA0-58A2-43D6-AEB4-78039B1EF375}" dt="2023-04-06T23:57:54.707" v="815"/>
          <ac:inkMkLst>
            <pc:docMk/>
            <pc:sldMk cId="1809284250" sldId="453"/>
            <ac:inkMk id="62" creationId="{E1BD161D-FCAB-410B-0CC5-6865EC6FCE6E}"/>
          </ac:inkMkLst>
        </pc:inkChg>
        <pc:inkChg chg="add del mod">
          <ac:chgData name="Tim Cook" userId="d1c7cfb340f2c7ab" providerId="LiveId" clId="{FAA41CA0-58A2-43D6-AEB4-78039B1EF375}" dt="2023-04-06T23:57:54.707" v="834"/>
          <ac:inkMkLst>
            <pc:docMk/>
            <pc:sldMk cId="1809284250" sldId="453"/>
            <ac:inkMk id="63" creationId="{0B253443-B772-6D23-3D98-D5E66ACBCFC9}"/>
          </ac:inkMkLst>
        </pc:inkChg>
        <pc:inkChg chg="add del mod">
          <ac:chgData name="Tim Cook" userId="d1c7cfb340f2c7ab" providerId="LiveId" clId="{FAA41CA0-58A2-43D6-AEB4-78039B1EF375}" dt="2023-04-06T23:57:54.707" v="800"/>
          <ac:inkMkLst>
            <pc:docMk/>
            <pc:sldMk cId="1809284250" sldId="453"/>
            <ac:inkMk id="64" creationId="{A61FCCC6-7491-CC4E-4A65-DF33B5FD6653}"/>
          </ac:inkMkLst>
        </pc:inkChg>
        <pc:inkChg chg="add del mod">
          <ac:chgData name="Tim Cook" userId="d1c7cfb340f2c7ab" providerId="LiveId" clId="{FAA41CA0-58A2-43D6-AEB4-78039B1EF375}" dt="2023-04-06T23:57:54.685" v="747"/>
          <ac:inkMkLst>
            <pc:docMk/>
            <pc:sldMk cId="1809284250" sldId="453"/>
            <ac:inkMk id="65" creationId="{62F8AC9F-AD7F-1C1A-8ED5-63CC75FE3A67}"/>
          </ac:inkMkLst>
        </pc:inkChg>
        <pc:inkChg chg="add del mod">
          <ac:chgData name="Tim Cook" userId="d1c7cfb340f2c7ab" providerId="LiveId" clId="{FAA41CA0-58A2-43D6-AEB4-78039B1EF375}" dt="2023-04-06T23:57:54.701" v="767"/>
          <ac:inkMkLst>
            <pc:docMk/>
            <pc:sldMk cId="1809284250" sldId="453"/>
            <ac:inkMk id="66" creationId="{D23BFD06-5EF0-9A61-BC16-3B4650A57CB8}"/>
          </ac:inkMkLst>
        </pc:inkChg>
        <pc:inkChg chg="add del mod">
          <ac:chgData name="Tim Cook" userId="d1c7cfb340f2c7ab" providerId="LiveId" clId="{FAA41CA0-58A2-43D6-AEB4-78039B1EF375}" dt="2023-04-06T23:57:54.707" v="808"/>
          <ac:inkMkLst>
            <pc:docMk/>
            <pc:sldMk cId="1809284250" sldId="453"/>
            <ac:inkMk id="67" creationId="{E20C232B-A2DD-D95C-FA96-A48B4062E14C}"/>
          </ac:inkMkLst>
        </pc:inkChg>
        <pc:inkChg chg="add del mod">
          <ac:chgData name="Tim Cook" userId="d1c7cfb340f2c7ab" providerId="LiveId" clId="{FAA41CA0-58A2-43D6-AEB4-78039B1EF375}" dt="2023-04-06T23:57:54.701" v="777"/>
          <ac:inkMkLst>
            <pc:docMk/>
            <pc:sldMk cId="1809284250" sldId="453"/>
            <ac:inkMk id="68" creationId="{FC5AD20B-C63F-0704-A03E-432376BF9294}"/>
          </ac:inkMkLst>
        </pc:inkChg>
        <pc:inkChg chg="add del mod">
          <ac:chgData name="Tim Cook" userId="d1c7cfb340f2c7ab" providerId="LiveId" clId="{FAA41CA0-58A2-43D6-AEB4-78039B1EF375}" dt="2023-04-06T23:57:54.707" v="809"/>
          <ac:inkMkLst>
            <pc:docMk/>
            <pc:sldMk cId="1809284250" sldId="453"/>
            <ac:inkMk id="69" creationId="{0AE728EB-6B11-E873-BD60-E7D38FED59E4}"/>
          </ac:inkMkLst>
        </pc:inkChg>
        <pc:inkChg chg="add del mod">
          <ac:chgData name="Tim Cook" userId="d1c7cfb340f2c7ab" providerId="LiveId" clId="{FAA41CA0-58A2-43D6-AEB4-78039B1EF375}" dt="2023-04-06T23:57:54.707" v="804"/>
          <ac:inkMkLst>
            <pc:docMk/>
            <pc:sldMk cId="1809284250" sldId="453"/>
            <ac:inkMk id="70" creationId="{5ABF6B87-2D93-F2A9-5D2A-39ED45D772DB}"/>
          </ac:inkMkLst>
        </pc:inkChg>
        <pc:inkChg chg="add del mod">
          <ac:chgData name="Tim Cook" userId="d1c7cfb340f2c7ab" providerId="LiveId" clId="{FAA41CA0-58A2-43D6-AEB4-78039B1EF375}" dt="2023-04-06T23:57:54.707" v="832"/>
          <ac:inkMkLst>
            <pc:docMk/>
            <pc:sldMk cId="1809284250" sldId="453"/>
            <ac:inkMk id="71" creationId="{2AB8596D-164E-1C78-F0A0-67D15FA3DE75}"/>
          </ac:inkMkLst>
        </pc:inkChg>
        <pc:inkChg chg="add del mod">
          <ac:chgData name="Tim Cook" userId="d1c7cfb340f2c7ab" providerId="LiveId" clId="{FAA41CA0-58A2-43D6-AEB4-78039B1EF375}" dt="2023-04-06T23:57:54.707" v="814"/>
          <ac:inkMkLst>
            <pc:docMk/>
            <pc:sldMk cId="1809284250" sldId="453"/>
            <ac:inkMk id="72" creationId="{83540900-B0A9-49F4-BAF0-17BA5BC7A118}"/>
          </ac:inkMkLst>
        </pc:inkChg>
        <pc:inkChg chg="add del mod">
          <ac:chgData name="Tim Cook" userId="d1c7cfb340f2c7ab" providerId="LiveId" clId="{FAA41CA0-58A2-43D6-AEB4-78039B1EF375}" dt="2023-04-06T23:57:54.707" v="813"/>
          <ac:inkMkLst>
            <pc:docMk/>
            <pc:sldMk cId="1809284250" sldId="453"/>
            <ac:inkMk id="73" creationId="{9E7AA28E-129C-994F-8BEC-608BE37ECF18}"/>
          </ac:inkMkLst>
        </pc:inkChg>
        <pc:inkChg chg="add del mod">
          <ac:chgData name="Tim Cook" userId="d1c7cfb340f2c7ab" providerId="LiveId" clId="{FAA41CA0-58A2-43D6-AEB4-78039B1EF375}" dt="2023-04-06T23:57:54.685" v="758"/>
          <ac:inkMkLst>
            <pc:docMk/>
            <pc:sldMk cId="1809284250" sldId="453"/>
            <ac:inkMk id="74" creationId="{49311107-E2E7-CB3D-FFB9-88C011B0D158}"/>
          </ac:inkMkLst>
        </pc:inkChg>
        <pc:inkChg chg="add del mod">
          <ac:chgData name="Tim Cook" userId="d1c7cfb340f2c7ab" providerId="LiveId" clId="{FAA41CA0-58A2-43D6-AEB4-78039B1EF375}" dt="2023-04-06T23:57:54.707" v="845"/>
          <ac:inkMkLst>
            <pc:docMk/>
            <pc:sldMk cId="1809284250" sldId="453"/>
            <ac:inkMk id="75" creationId="{16D45F14-A736-B948-DE58-9828DCCEB4E2}"/>
          </ac:inkMkLst>
        </pc:inkChg>
        <pc:inkChg chg="add del mod">
          <ac:chgData name="Tim Cook" userId="d1c7cfb340f2c7ab" providerId="LiveId" clId="{FAA41CA0-58A2-43D6-AEB4-78039B1EF375}" dt="2023-04-06T23:57:54.707" v="843"/>
          <ac:inkMkLst>
            <pc:docMk/>
            <pc:sldMk cId="1809284250" sldId="453"/>
            <ac:inkMk id="76" creationId="{87680ED4-B02F-D0B6-2B48-E1FFA2E3D58C}"/>
          </ac:inkMkLst>
        </pc:inkChg>
        <pc:inkChg chg="add del mod">
          <ac:chgData name="Tim Cook" userId="d1c7cfb340f2c7ab" providerId="LiveId" clId="{FAA41CA0-58A2-43D6-AEB4-78039B1EF375}" dt="2023-04-06T23:57:54.701" v="772"/>
          <ac:inkMkLst>
            <pc:docMk/>
            <pc:sldMk cId="1809284250" sldId="453"/>
            <ac:inkMk id="77" creationId="{92FFC78D-30A0-7AF9-B5F6-9424AF9B69A8}"/>
          </ac:inkMkLst>
        </pc:inkChg>
        <pc:inkChg chg="add del mod">
          <ac:chgData name="Tim Cook" userId="d1c7cfb340f2c7ab" providerId="LiveId" clId="{FAA41CA0-58A2-43D6-AEB4-78039B1EF375}" dt="2023-04-06T23:57:54.701" v="765"/>
          <ac:inkMkLst>
            <pc:docMk/>
            <pc:sldMk cId="1809284250" sldId="453"/>
            <ac:inkMk id="78" creationId="{78535424-F4AA-54DF-C9D7-61268830666A}"/>
          </ac:inkMkLst>
        </pc:inkChg>
        <pc:inkChg chg="add del mod">
          <ac:chgData name="Tim Cook" userId="d1c7cfb340f2c7ab" providerId="LiveId" clId="{FAA41CA0-58A2-43D6-AEB4-78039B1EF375}" dt="2023-04-06T23:57:54.701" v="780"/>
          <ac:inkMkLst>
            <pc:docMk/>
            <pc:sldMk cId="1809284250" sldId="453"/>
            <ac:inkMk id="79" creationId="{9408BF60-E8DA-449D-5661-30660FDF6D3E}"/>
          </ac:inkMkLst>
        </pc:inkChg>
        <pc:inkChg chg="add del mod">
          <ac:chgData name="Tim Cook" userId="d1c7cfb340f2c7ab" providerId="LiveId" clId="{FAA41CA0-58A2-43D6-AEB4-78039B1EF375}" dt="2023-04-06T23:57:54.685" v="759"/>
          <ac:inkMkLst>
            <pc:docMk/>
            <pc:sldMk cId="1809284250" sldId="453"/>
            <ac:inkMk id="80" creationId="{874FB374-D6F7-B2D5-6E8A-35EC92D958E9}"/>
          </ac:inkMkLst>
        </pc:inkChg>
        <pc:inkChg chg="add del mod">
          <ac:chgData name="Tim Cook" userId="d1c7cfb340f2c7ab" providerId="LiveId" clId="{FAA41CA0-58A2-43D6-AEB4-78039B1EF375}" dt="2023-04-06T23:57:54.707" v="821"/>
          <ac:inkMkLst>
            <pc:docMk/>
            <pc:sldMk cId="1809284250" sldId="453"/>
            <ac:inkMk id="81" creationId="{254A8AFD-DD3D-9BA5-3227-6B9BD506D0E2}"/>
          </ac:inkMkLst>
        </pc:inkChg>
        <pc:inkChg chg="add del mod">
          <ac:chgData name="Tim Cook" userId="d1c7cfb340f2c7ab" providerId="LiveId" clId="{FAA41CA0-58A2-43D6-AEB4-78039B1EF375}" dt="2023-04-06T23:57:54.685" v="756"/>
          <ac:inkMkLst>
            <pc:docMk/>
            <pc:sldMk cId="1809284250" sldId="453"/>
            <ac:inkMk id="82" creationId="{A5E44306-E73F-26AE-EEFE-A2A20BFD0952}"/>
          </ac:inkMkLst>
        </pc:inkChg>
        <pc:inkChg chg="add del mod">
          <ac:chgData name="Tim Cook" userId="d1c7cfb340f2c7ab" providerId="LiveId" clId="{FAA41CA0-58A2-43D6-AEB4-78039B1EF375}" dt="2023-04-06T23:57:54.707" v="797"/>
          <ac:inkMkLst>
            <pc:docMk/>
            <pc:sldMk cId="1809284250" sldId="453"/>
            <ac:inkMk id="83" creationId="{1444AED6-61AA-AFD6-1673-401282F04115}"/>
          </ac:inkMkLst>
        </pc:inkChg>
        <pc:inkChg chg="add del mod">
          <ac:chgData name="Tim Cook" userId="d1c7cfb340f2c7ab" providerId="LiveId" clId="{FAA41CA0-58A2-43D6-AEB4-78039B1EF375}" dt="2023-04-06T23:57:54.707" v="830"/>
          <ac:inkMkLst>
            <pc:docMk/>
            <pc:sldMk cId="1809284250" sldId="453"/>
            <ac:inkMk id="84" creationId="{B91DB860-1CF2-D010-4E09-77437011C1A3}"/>
          </ac:inkMkLst>
        </pc:inkChg>
        <pc:inkChg chg="add del mod">
          <ac:chgData name="Tim Cook" userId="d1c7cfb340f2c7ab" providerId="LiveId" clId="{FAA41CA0-58A2-43D6-AEB4-78039B1EF375}" dt="2023-04-06T23:57:54.685" v="757"/>
          <ac:inkMkLst>
            <pc:docMk/>
            <pc:sldMk cId="1809284250" sldId="453"/>
            <ac:inkMk id="85" creationId="{CC7B938D-33C5-5E5C-F1B2-E68078BD896E}"/>
          </ac:inkMkLst>
        </pc:inkChg>
        <pc:inkChg chg="add del mod">
          <ac:chgData name="Tim Cook" userId="d1c7cfb340f2c7ab" providerId="LiveId" clId="{FAA41CA0-58A2-43D6-AEB4-78039B1EF375}" dt="2023-04-06T23:57:54.707" v="805"/>
          <ac:inkMkLst>
            <pc:docMk/>
            <pc:sldMk cId="1809284250" sldId="453"/>
            <ac:inkMk id="86" creationId="{24C2760B-3254-971E-83BA-E0AA0820AD1A}"/>
          </ac:inkMkLst>
        </pc:inkChg>
        <pc:inkChg chg="add del">
          <ac:chgData name="Tim Cook" userId="d1c7cfb340f2c7ab" providerId="LiveId" clId="{FAA41CA0-58A2-43D6-AEB4-78039B1EF375}" dt="2023-04-06T23:56:07.081" v="605"/>
          <ac:inkMkLst>
            <pc:docMk/>
            <pc:sldMk cId="1809284250" sldId="453"/>
            <ac:inkMk id="96" creationId="{D315D200-080A-D7EF-47BA-2186050DCDC7}"/>
          </ac:inkMkLst>
        </pc:inkChg>
        <pc:inkChg chg="add del mod">
          <ac:chgData name="Tim Cook" userId="d1c7cfb340f2c7ab" providerId="LiveId" clId="{FAA41CA0-58A2-43D6-AEB4-78039B1EF375}" dt="2023-04-06T23:56:13.595" v="609"/>
          <ac:inkMkLst>
            <pc:docMk/>
            <pc:sldMk cId="1809284250" sldId="453"/>
            <ac:inkMk id="97" creationId="{1019CF03-9E31-5117-312F-7F0490233E31}"/>
          </ac:inkMkLst>
        </pc:inkChg>
        <pc:inkChg chg="add del mod">
          <ac:chgData name="Tim Cook" userId="d1c7cfb340f2c7ab" providerId="LiveId" clId="{FAA41CA0-58A2-43D6-AEB4-78039B1EF375}" dt="2023-04-06T23:56:13.612" v="610"/>
          <ac:inkMkLst>
            <pc:docMk/>
            <pc:sldMk cId="1809284250" sldId="453"/>
            <ac:inkMk id="98" creationId="{58625C31-A4D5-9268-1B99-8C2CE0DB3CE2}"/>
          </ac:inkMkLst>
        </pc:inkChg>
        <pc:inkChg chg="add del mod">
          <ac:chgData name="Tim Cook" userId="d1c7cfb340f2c7ab" providerId="LiveId" clId="{FAA41CA0-58A2-43D6-AEB4-78039B1EF375}" dt="2023-04-06T23:57:54.685" v="746"/>
          <ac:inkMkLst>
            <pc:docMk/>
            <pc:sldMk cId="1809284250" sldId="453"/>
            <ac:inkMk id="100" creationId="{741D2B6C-499B-4E82-338F-19929DAB5D53}"/>
          </ac:inkMkLst>
        </pc:inkChg>
        <pc:inkChg chg="add del mod">
          <ac:chgData name="Tim Cook" userId="d1c7cfb340f2c7ab" providerId="LiveId" clId="{FAA41CA0-58A2-43D6-AEB4-78039B1EF375}" dt="2023-04-06T23:57:54.701" v="771"/>
          <ac:inkMkLst>
            <pc:docMk/>
            <pc:sldMk cId="1809284250" sldId="453"/>
            <ac:inkMk id="101" creationId="{B6BF60A5-E8D9-4209-BD02-10A004829F7B}"/>
          </ac:inkMkLst>
        </pc:inkChg>
        <pc:inkChg chg="add del">
          <ac:chgData name="Tim Cook" userId="d1c7cfb340f2c7ab" providerId="LiveId" clId="{FAA41CA0-58A2-43D6-AEB4-78039B1EF375}" dt="2023-04-06T23:56:41.490" v="677"/>
          <ac:inkMkLst>
            <pc:docMk/>
            <pc:sldMk cId="1809284250" sldId="453"/>
            <ac:inkMk id="103" creationId="{C2AC2FFA-F864-05B9-A0AB-AFA17070AC1E}"/>
          </ac:inkMkLst>
        </pc:inkChg>
        <pc:inkChg chg="add del">
          <ac:chgData name="Tim Cook" userId="d1c7cfb340f2c7ab" providerId="LiveId" clId="{FAA41CA0-58A2-43D6-AEB4-78039B1EF375}" dt="2023-04-06T23:56:41.490" v="675"/>
          <ac:inkMkLst>
            <pc:docMk/>
            <pc:sldMk cId="1809284250" sldId="453"/>
            <ac:inkMk id="104" creationId="{F86CC565-398C-0D16-69EB-75C78932C1C1}"/>
          </ac:inkMkLst>
        </pc:inkChg>
        <pc:inkChg chg="add del">
          <ac:chgData name="Tim Cook" userId="d1c7cfb340f2c7ab" providerId="LiveId" clId="{FAA41CA0-58A2-43D6-AEB4-78039B1EF375}" dt="2023-04-06T23:56:41.490" v="674"/>
          <ac:inkMkLst>
            <pc:docMk/>
            <pc:sldMk cId="1809284250" sldId="453"/>
            <ac:inkMk id="105" creationId="{6FEEB5BE-4645-D443-B36B-241F406499D5}"/>
          </ac:inkMkLst>
        </pc:inkChg>
        <pc:inkChg chg="add del">
          <ac:chgData name="Tim Cook" userId="d1c7cfb340f2c7ab" providerId="LiveId" clId="{FAA41CA0-58A2-43D6-AEB4-78039B1EF375}" dt="2023-04-06T23:56:41.490" v="676"/>
          <ac:inkMkLst>
            <pc:docMk/>
            <pc:sldMk cId="1809284250" sldId="453"/>
            <ac:inkMk id="106" creationId="{03362568-E553-6ABA-623A-EDE58901844F}"/>
          </ac:inkMkLst>
        </pc:inkChg>
        <pc:inkChg chg="add del mod">
          <ac:chgData name="Tim Cook" userId="d1c7cfb340f2c7ab" providerId="LiveId" clId="{FAA41CA0-58A2-43D6-AEB4-78039B1EF375}" dt="2023-04-06T23:57:54.707" v="788"/>
          <ac:inkMkLst>
            <pc:docMk/>
            <pc:sldMk cId="1809284250" sldId="453"/>
            <ac:inkMk id="107" creationId="{322E1209-F77D-48C7-1350-8AB83927BA7A}"/>
          </ac:inkMkLst>
        </pc:inkChg>
        <pc:inkChg chg="add del mod">
          <ac:chgData name="Tim Cook" userId="d1c7cfb340f2c7ab" providerId="LiveId" clId="{FAA41CA0-58A2-43D6-AEB4-78039B1EF375}" dt="2023-04-06T23:57:54.707" v="801"/>
          <ac:inkMkLst>
            <pc:docMk/>
            <pc:sldMk cId="1809284250" sldId="453"/>
            <ac:inkMk id="108" creationId="{1287A0F6-B0DD-A825-35C9-D5B11B5F0C57}"/>
          </ac:inkMkLst>
        </pc:inkChg>
        <pc:inkChg chg="add del mod">
          <ac:chgData name="Tim Cook" userId="d1c7cfb340f2c7ab" providerId="LiveId" clId="{FAA41CA0-58A2-43D6-AEB4-78039B1EF375}" dt="2023-04-06T23:57:54.707" v="842"/>
          <ac:inkMkLst>
            <pc:docMk/>
            <pc:sldMk cId="1809284250" sldId="453"/>
            <ac:inkMk id="110" creationId="{43908AE5-E91D-11D7-D9C2-CDBFF6879208}"/>
          </ac:inkMkLst>
        </pc:inkChg>
        <pc:inkChg chg="add del">
          <ac:chgData name="Tim Cook" userId="d1c7cfb340f2c7ab" providerId="LiveId" clId="{FAA41CA0-58A2-43D6-AEB4-78039B1EF375}" dt="2023-04-06T23:57:54.707" v="841"/>
          <ac:inkMkLst>
            <pc:docMk/>
            <pc:sldMk cId="1809284250" sldId="453"/>
            <ac:inkMk id="111" creationId="{9A687005-9D04-B8AF-7912-42AE269AE991}"/>
          </ac:inkMkLst>
        </pc:inkChg>
        <pc:inkChg chg="add del mod">
          <ac:chgData name="Tim Cook" userId="d1c7cfb340f2c7ab" providerId="LiveId" clId="{FAA41CA0-58A2-43D6-AEB4-78039B1EF375}" dt="2023-04-06T23:57:54.701" v="762"/>
          <ac:inkMkLst>
            <pc:docMk/>
            <pc:sldMk cId="1809284250" sldId="453"/>
            <ac:inkMk id="112" creationId="{634D0313-B237-2C60-D48E-03423A62BECC}"/>
          </ac:inkMkLst>
        </pc:inkChg>
        <pc:inkChg chg="add del mod">
          <ac:chgData name="Tim Cook" userId="d1c7cfb340f2c7ab" providerId="LiveId" clId="{FAA41CA0-58A2-43D6-AEB4-78039B1EF375}" dt="2023-04-06T23:57:54.685" v="754"/>
          <ac:inkMkLst>
            <pc:docMk/>
            <pc:sldMk cId="1809284250" sldId="453"/>
            <ac:inkMk id="113" creationId="{03034D1D-0AEE-5410-C700-EF9EAC3B498E}"/>
          </ac:inkMkLst>
        </pc:inkChg>
        <pc:inkChg chg="add del mod">
          <ac:chgData name="Tim Cook" userId="d1c7cfb340f2c7ab" providerId="LiveId" clId="{FAA41CA0-58A2-43D6-AEB4-78039B1EF375}" dt="2023-04-06T23:57:54.707" v="790"/>
          <ac:inkMkLst>
            <pc:docMk/>
            <pc:sldMk cId="1809284250" sldId="453"/>
            <ac:inkMk id="114" creationId="{A6FBC592-A2F5-4132-280B-A27E583F35E0}"/>
          </ac:inkMkLst>
        </pc:inkChg>
        <pc:inkChg chg="add del mod">
          <ac:chgData name="Tim Cook" userId="d1c7cfb340f2c7ab" providerId="LiveId" clId="{FAA41CA0-58A2-43D6-AEB4-78039B1EF375}" dt="2023-04-06T23:57:54.701" v="778"/>
          <ac:inkMkLst>
            <pc:docMk/>
            <pc:sldMk cId="1809284250" sldId="453"/>
            <ac:inkMk id="115" creationId="{C2766CC6-9279-92DD-6DDB-64C1EAF06D70}"/>
          </ac:inkMkLst>
        </pc:inkChg>
        <pc:inkChg chg="add del mod">
          <ac:chgData name="Tim Cook" userId="d1c7cfb340f2c7ab" providerId="LiveId" clId="{FAA41CA0-58A2-43D6-AEB4-78039B1EF375}" dt="2023-04-06T23:56:49.552" v="689"/>
          <ac:inkMkLst>
            <pc:docMk/>
            <pc:sldMk cId="1809284250" sldId="453"/>
            <ac:inkMk id="116" creationId="{5D8D180F-CD5E-7385-302D-8EB8079FB348}"/>
          </ac:inkMkLst>
        </pc:inkChg>
        <pc:inkChg chg="add del">
          <ac:chgData name="Tim Cook" userId="d1c7cfb340f2c7ab" providerId="LiveId" clId="{FAA41CA0-58A2-43D6-AEB4-78039B1EF375}" dt="2023-04-06T23:57:54.707" v="822"/>
          <ac:inkMkLst>
            <pc:docMk/>
            <pc:sldMk cId="1809284250" sldId="453"/>
            <ac:inkMk id="119" creationId="{4CB47DE3-7E47-0F1B-32C4-3F37D02BBF9E}"/>
          </ac:inkMkLst>
        </pc:inkChg>
        <pc:inkChg chg="add del mod">
          <ac:chgData name="Tim Cook" userId="d1c7cfb340f2c7ab" providerId="LiveId" clId="{FAA41CA0-58A2-43D6-AEB4-78039B1EF375}" dt="2023-04-06T23:57:54.707" v="791"/>
          <ac:inkMkLst>
            <pc:docMk/>
            <pc:sldMk cId="1809284250" sldId="453"/>
            <ac:inkMk id="120" creationId="{753B0BCA-CFCC-54F0-A5F1-9F63CD0C026C}"/>
          </ac:inkMkLst>
        </pc:inkChg>
        <pc:inkChg chg="add del mod">
          <ac:chgData name="Tim Cook" userId="d1c7cfb340f2c7ab" providerId="LiveId" clId="{FAA41CA0-58A2-43D6-AEB4-78039B1EF375}" dt="2023-04-06T23:57:54.707" v="819"/>
          <ac:inkMkLst>
            <pc:docMk/>
            <pc:sldMk cId="1809284250" sldId="453"/>
            <ac:inkMk id="121" creationId="{511CB995-B7C8-B13E-21DD-F5597E7B739E}"/>
          </ac:inkMkLst>
        </pc:inkChg>
        <pc:inkChg chg="add del mod">
          <ac:chgData name="Tim Cook" userId="d1c7cfb340f2c7ab" providerId="LiveId" clId="{FAA41CA0-58A2-43D6-AEB4-78039B1EF375}" dt="2023-04-06T23:57:54.685" v="755"/>
          <ac:inkMkLst>
            <pc:docMk/>
            <pc:sldMk cId="1809284250" sldId="453"/>
            <ac:inkMk id="122" creationId="{8510CCF4-372F-21B4-7B0B-A7A9413456ED}"/>
          </ac:inkMkLst>
        </pc:inkChg>
        <pc:inkChg chg="add del mod">
          <ac:chgData name="Tim Cook" userId="d1c7cfb340f2c7ab" providerId="LiveId" clId="{FAA41CA0-58A2-43D6-AEB4-78039B1EF375}" dt="2023-04-06T23:57:54.685" v="751"/>
          <ac:inkMkLst>
            <pc:docMk/>
            <pc:sldMk cId="1809284250" sldId="453"/>
            <ac:inkMk id="123" creationId="{F2F57A18-D565-6A8D-8DD9-BF3EE1848769}"/>
          </ac:inkMkLst>
        </pc:inkChg>
        <pc:inkChg chg="add del mod">
          <ac:chgData name="Tim Cook" userId="d1c7cfb340f2c7ab" providerId="LiveId" clId="{FAA41CA0-58A2-43D6-AEB4-78039B1EF375}" dt="2023-04-06T23:57:54.707" v="782"/>
          <ac:inkMkLst>
            <pc:docMk/>
            <pc:sldMk cId="1809284250" sldId="453"/>
            <ac:inkMk id="124" creationId="{A2D55A59-3BB0-CAD0-D720-F00D969B73CF}"/>
          </ac:inkMkLst>
        </pc:inkChg>
        <pc:inkChg chg="add del mod">
          <ac:chgData name="Tim Cook" userId="d1c7cfb340f2c7ab" providerId="LiveId" clId="{FAA41CA0-58A2-43D6-AEB4-78039B1EF375}" dt="2023-04-06T23:57:54.707" v="835"/>
          <ac:inkMkLst>
            <pc:docMk/>
            <pc:sldMk cId="1809284250" sldId="453"/>
            <ac:inkMk id="125" creationId="{A1B0C065-B2ED-433D-64AA-70DE80F90DD1}"/>
          </ac:inkMkLst>
        </pc:inkChg>
        <pc:inkChg chg="add del mod">
          <ac:chgData name="Tim Cook" userId="d1c7cfb340f2c7ab" providerId="LiveId" clId="{FAA41CA0-58A2-43D6-AEB4-78039B1EF375}" dt="2023-04-06T23:57:54.707" v="826"/>
          <ac:inkMkLst>
            <pc:docMk/>
            <pc:sldMk cId="1809284250" sldId="453"/>
            <ac:inkMk id="126" creationId="{DD2A1EA0-93CE-0C6B-0825-DF3B6FF53D26}"/>
          </ac:inkMkLst>
        </pc:inkChg>
        <pc:inkChg chg="add del mod">
          <ac:chgData name="Tim Cook" userId="d1c7cfb340f2c7ab" providerId="LiveId" clId="{FAA41CA0-58A2-43D6-AEB4-78039B1EF375}" dt="2023-04-06T23:56:56.984" v="701"/>
          <ac:inkMkLst>
            <pc:docMk/>
            <pc:sldMk cId="1809284250" sldId="453"/>
            <ac:inkMk id="127" creationId="{9E5ADE1E-8669-FEFD-625D-1527ECBB4600}"/>
          </ac:inkMkLst>
        </pc:inkChg>
        <pc:inkChg chg="add del mod">
          <ac:chgData name="Tim Cook" userId="d1c7cfb340f2c7ab" providerId="LiveId" clId="{FAA41CA0-58A2-43D6-AEB4-78039B1EF375}" dt="2023-04-06T23:56:56.984" v="703"/>
          <ac:inkMkLst>
            <pc:docMk/>
            <pc:sldMk cId="1809284250" sldId="453"/>
            <ac:inkMk id="128" creationId="{56DA8BEC-A3C2-45D1-2FB8-E280C6497742}"/>
          </ac:inkMkLst>
        </pc:inkChg>
        <pc:inkChg chg="add del mod">
          <ac:chgData name="Tim Cook" userId="d1c7cfb340f2c7ab" providerId="LiveId" clId="{FAA41CA0-58A2-43D6-AEB4-78039B1EF375}" dt="2023-04-06T23:57:54.707" v="798"/>
          <ac:inkMkLst>
            <pc:docMk/>
            <pc:sldMk cId="1809284250" sldId="453"/>
            <ac:inkMk id="130" creationId="{400615D7-0F3A-6448-0200-7B250F92A626}"/>
          </ac:inkMkLst>
        </pc:inkChg>
        <pc:inkChg chg="add del mod">
          <ac:chgData name="Tim Cook" userId="d1c7cfb340f2c7ab" providerId="LiveId" clId="{FAA41CA0-58A2-43D6-AEB4-78039B1EF375}" dt="2023-04-06T23:57:54.707" v="829"/>
          <ac:inkMkLst>
            <pc:docMk/>
            <pc:sldMk cId="1809284250" sldId="453"/>
            <ac:inkMk id="131" creationId="{4A2A69F8-6062-9DA4-FA02-DEC6C52B633C}"/>
          </ac:inkMkLst>
        </pc:inkChg>
        <pc:inkChg chg="add del mod">
          <ac:chgData name="Tim Cook" userId="d1c7cfb340f2c7ab" providerId="LiveId" clId="{FAA41CA0-58A2-43D6-AEB4-78039B1EF375}" dt="2023-04-06T23:57:54.707" v="803"/>
          <ac:inkMkLst>
            <pc:docMk/>
            <pc:sldMk cId="1809284250" sldId="453"/>
            <ac:inkMk id="132" creationId="{9149B30D-EAA8-74A1-9DF1-03403730E9C9}"/>
          </ac:inkMkLst>
        </pc:inkChg>
        <pc:inkChg chg="add del mod">
          <ac:chgData name="Tim Cook" userId="d1c7cfb340f2c7ab" providerId="LiveId" clId="{FAA41CA0-58A2-43D6-AEB4-78039B1EF375}" dt="2023-04-06T23:57:54.707" v="831"/>
          <ac:inkMkLst>
            <pc:docMk/>
            <pc:sldMk cId="1809284250" sldId="453"/>
            <ac:inkMk id="133" creationId="{38D1CA4D-C4F9-C11D-2430-C23FF5EFEA23}"/>
          </ac:inkMkLst>
        </pc:inkChg>
        <pc:inkChg chg="add del mod">
          <ac:chgData name="Tim Cook" userId="d1c7cfb340f2c7ab" providerId="LiveId" clId="{FAA41CA0-58A2-43D6-AEB4-78039B1EF375}" dt="2023-04-06T23:57:54.707" v="784"/>
          <ac:inkMkLst>
            <pc:docMk/>
            <pc:sldMk cId="1809284250" sldId="453"/>
            <ac:inkMk id="134" creationId="{D30C3873-0DB7-C340-8560-11A5CBDA21CC}"/>
          </ac:inkMkLst>
        </pc:inkChg>
        <pc:inkChg chg="add del mod">
          <ac:chgData name="Tim Cook" userId="d1c7cfb340f2c7ab" providerId="LiveId" clId="{FAA41CA0-58A2-43D6-AEB4-78039B1EF375}" dt="2023-04-06T23:57:54.707" v="827"/>
          <ac:inkMkLst>
            <pc:docMk/>
            <pc:sldMk cId="1809284250" sldId="453"/>
            <ac:inkMk id="135" creationId="{F2F50FCA-6103-724B-94FF-CA220B6B7F82}"/>
          </ac:inkMkLst>
        </pc:inkChg>
        <pc:inkChg chg="add del mod">
          <ac:chgData name="Tim Cook" userId="d1c7cfb340f2c7ab" providerId="LiveId" clId="{FAA41CA0-58A2-43D6-AEB4-78039B1EF375}" dt="2023-04-06T23:57:54.707" v="844"/>
          <ac:inkMkLst>
            <pc:docMk/>
            <pc:sldMk cId="1809284250" sldId="453"/>
            <ac:inkMk id="136" creationId="{AED50B41-E0DE-0C1A-D670-503482977E37}"/>
          </ac:inkMkLst>
        </pc:inkChg>
        <pc:inkChg chg="add del mod">
          <ac:chgData name="Tim Cook" userId="d1c7cfb340f2c7ab" providerId="LiveId" clId="{FAA41CA0-58A2-43D6-AEB4-78039B1EF375}" dt="2023-04-06T23:57:54.707" v="837"/>
          <ac:inkMkLst>
            <pc:docMk/>
            <pc:sldMk cId="1809284250" sldId="453"/>
            <ac:inkMk id="137" creationId="{BDC667AF-DBB5-240B-FF84-07536DD51617}"/>
          </ac:inkMkLst>
        </pc:inkChg>
        <pc:inkChg chg="add del mod">
          <ac:chgData name="Tim Cook" userId="d1c7cfb340f2c7ab" providerId="LiveId" clId="{FAA41CA0-58A2-43D6-AEB4-78039B1EF375}" dt="2023-04-06T23:57:54.701" v="770"/>
          <ac:inkMkLst>
            <pc:docMk/>
            <pc:sldMk cId="1809284250" sldId="453"/>
            <ac:inkMk id="138" creationId="{11EB2ED2-1D4F-2BB5-560D-E38E1645F754}"/>
          </ac:inkMkLst>
        </pc:inkChg>
        <pc:inkChg chg="add del mod">
          <ac:chgData name="Tim Cook" userId="d1c7cfb340f2c7ab" providerId="LiveId" clId="{FAA41CA0-58A2-43D6-AEB4-78039B1EF375}" dt="2023-04-06T23:57:54.707" v="783"/>
          <ac:inkMkLst>
            <pc:docMk/>
            <pc:sldMk cId="1809284250" sldId="453"/>
            <ac:inkMk id="139" creationId="{FD8777BC-4A86-107F-2FEA-87664A88E0DA}"/>
          </ac:inkMkLst>
        </pc:inkChg>
        <pc:inkChg chg="add del mod">
          <ac:chgData name="Tim Cook" userId="d1c7cfb340f2c7ab" providerId="LiveId" clId="{FAA41CA0-58A2-43D6-AEB4-78039B1EF375}" dt="2023-04-06T23:57:54.701" v="775"/>
          <ac:inkMkLst>
            <pc:docMk/>
            <pc:sldMk cId="1809284250" sldId="453"/>
            <ac:inkMk id="143" creationId="{A956263A-CB53-40BE-B078-C576C181902D}"/>
          </ac:inkMkLst>
        </pc:inkChg>
        <pc:inkChg chg="add del mod">
          <ac:chgData name="Tim Cook" userId="d1c7cfb340f2c7ab" providerId="LiveId" clId="{FAA41CA0-58A2-43D6-AEB4-78039B1EF375}" dt="2023-04-06T23:57:54.701" v="761"/>
          <ac:inkMkLst>
            <pc:docMk/>
            <pc:sldMk cId="1809284250" sldId="453"/>
            <ac:inkMk id="144" creationId="{2DCB55C2-6AEF-ADC5-FADD-F813B48C24F9}"/>
          </ac:inkMkLst>
        </pc:inkChg>
        <pc:inkChg chg="add del mod">
          <ac:chgData name="Tim Cook" userId="d1c7cfb340f2c7ab" providerId="LiveId" clId="{FAA41CA0-58A2-43D6-AEB4-78039B1EF375}" dt="2023-04-06T23:57:54.707" v="812"/>
          <ac:inkMkLst>
            <pc:docMk/>
            <pc:sldMk cId="1809284250" sldId="453"/>
            <ac:inkMk id="146" creationId="{557F947E-4FA2-AF6D-15DD-3AA43009FF04}"/>
          </ac:inkMkLst>
        </pc:inkChg>
        <pc:inkChg chg="add del mod">
          <ac:chgData name="Tim Cook" userId="d1c7cfb340f2c7ab" providerId="LiveId" clId="{FAA41CA0-58A2-43D6-AEB4-78039B1EF375}" dt="2023-04-06T23:57:54.707" v="789"/>
          <ac:inkMkLst>
            <pc:docMk/>
            <pc:sldMk cId="1809284250" sldId="453"/>
            <ac:inkMk id="147" creationId="{A4DD4393-95BB-015F-4DD9-F8E07AF8498D}"/>
          </ac:inkMkLst>
        </pc:inkChg>
        <pc:inkChg chg="add del mod">
          <ac:chgData name="Tim Cook" userId="d1c7cfb340f2c7ab" providerId="LiveId" clId="{FAA41CA0-58A2-43D6-AEB4-78039B1EF375}" dt="2023-04-06T23:57:54.685" v="753"/>
          <ac:inkMkLst>
            <pc:docMk/>
            <pc:sldMk cId="1809284250" sldId="453"/>
            <ac:inkMk id="148" creationId="{EE51E53F-FCEB-BCC7-A13D-BFD34C43F7D6}"/>
          </ac:inkMkLst>
        </pc:inkChg>
        <pc:inkChg chg="add del mod">
          <ac:chgData name="Tim Cook" userId="d1c7cfb340f2c7ab" providerId="LiveId" clId="{FAA41CA0-58A2-43D6-AEB4-78039B1EF375}" dt="2023-04-06T23:57:54.707" v="807"/>
          <ac:inkMkLst>
            <pc:docMk/>
            <pc:sldMk cId="1809284250" sldId="453"/>
            <ac:inkMk id="149" creationId="{981C630B-17B5-B03C-5D6E-3C70E1767EC6}"/>
          </ac:inkMkLst>
        </pc:inkChg>
        <pc:inkChg chg="add del mod">
          <ac:chgData name="Tim Cook" userId="d1c7cfb340f2c7ab" providerId="LiveId" clId="{FAA41CA0-58A2-43D6-AEB4-78039B1EF375}" dt="2023-04-06T23:57:54.707" v="787"/>
          <ac:inkMkLst>
            <pc:docMk/>
            <pc:sldMk cId="1809284250" sldId="453"/>
            <ac:inkMk id="150" creationId="{821C449F-3813-9602-F987-E2827E343E91}"/>
          </ac:inkMkLst>
        </pc:inkChg>
        <pc:inkChg chg="add del mod">
          <ac:chgData name="Tim Cook" userId="d1c7cfb340f2c7ab" providerId="LiveId" clId="{FAA41CA0-58A2-43D6-AEB4-78039B1EF375}" dt="2023-04-06T23:57:54.707" v="816"/>
          <ac:inkMkLst>
            <pc:docMk/>
            <pc:sldMk cId="1809284250" sldId="453"/>
            <ac:inkMk id="151" creationId="{F74E64BC-F8BC-0307-2C95-B13450EA45E3}"/>
          </ac:inkMkLst>
        </pc:inkChg>
        <pc:inkChg chg="add del mod">
          <ac:chgData name="Tim Cook" userId="d1c7cfb340f2c7ab" providerId="LiveId" clId="{FAA41CA0-58A2-43D6-AEB4-78039B1EF375}" dt="2023-04-06T23:57:54.707" v="785"/>
          <ac:inkMkLst>
            <pc:docMk/>
            <pc:sldMk cId="1809284250" sldId="453"/>
            <ac:inkMk id="152" creationId="{2BDEC790-17BF-D6B5-D2DE-D45C943D5607}"/>
          </ac:inkMkLst>
        </pc:inkChg>
        <pc:inkChg chg="add del mod">
          <ac:chgData name="Tim Cook" userId="d1c7cfb340f2c7ab" providerId="LiveId" clId="{FAA41CA0-58A2-43D6-AEB4-78039B1EF375}" dt="2023-04-06T23:57:54.707" v="820"/>
          <ac:inkMkLst>
            <pc:docMk/>
            <pc:sldMk cId="1809284250" sldId="453"/>
            <ac:inkMk id="153" creationId="{C063F04A-E6DE-1420-5140-AEB60EC641FA}"/>
          </ac:inkMkLst>
        </pc:inkChg>
        <pc:inkChg chg="add del mod">
          <ac:chgData name="Tim Cook" userId="d1c7cfb340f2c7ab" providerId="LiveId" clId="{FAA41CA0-58A2-43D6-AEB4-78039B1EF375}" dt="2023-04-06T23:57:54.707" v="810"/>
          <ac:inkMkLst>
            <pc:docMk/>
            <pc:sldMk cId="1809284250" sldId="453"/>
            <ac:inkMk id="154" creationId="{F10BF45F-15FE-8E6B-27F9-7B9410143935}"/>
          </ac:inkMkLst>
        </pc:inkChg>
        <pc:inkChg chg="add del mod">
          <ac:chgData name="Tim Cook" userId="d1c7cfb340f2c7ab" providerId="LiveId" clId="{FAA41CA0-58A2-43D6-AEB4-78039B1EF375}" dt="2023-04-06T23:57:54.685" v="749"/>
          <ac:inkMkLst>
            <pc:docMk/>
            <pc:sldMk cId="1809284250" sldId="453"/>
            <ac:inkMk id="155" creationId="{EDB47E75-836A-0A28-789B-CAF19712557E}"/>
          </ac:inkMkLst>
        </pc:inkChg>
        <pc:inkChg chg="add del mod">
          <ac:chgData name="Tim Cook" userId="d1c7cfb340f2c7ab" providerId="LiveId" clId="{FAA41CA0-58A2-43D6-AEB4-78039B1EF375}" dt="2023-04-06T23:57:54.701" v="763"/>
          <ac:inkMkLst>
            <pc:docMk/>
            <pc:sldMk cId="1809284250" sldId="453"/>
            <ac:inkMk id="156" creationId="{F73B6510-B651-6D39-BC25-53E5377AD39E}"/>
          </ac:inkMkLst>
        </pc:inkChg>
        <pc:inkChg chg="add del mod">
          <ac:chgData name="Tim Cook" userId="d1c7cfb340f2c7ab" providerId="LiveId" clId="{FAA41CA0-58A2-43D6-AEB4-78039B1EF375}" dt="2023-04-06T23:57:54.701" v="774"/>
          <ac:inkMkLst>
            <pc:docMk/>
            <pc:sldMk cId="1809284250" sldId="453"/>
            <ac:inkMk id="157" creationId="{E890E897-C180-5D59-37E5-3A536417E2E6}"/>
          </ac:inkMkLst>
        </pc:inkChg>
        <pc:inkChg chg="add del mod">
          <ac:chgData name="Tim Cook" userId="d1c7cfb340f2c7ab" providerId="LiveId" clId="{FAA41CA0-58A2-43D6-AEB4-78039B1EF375}" dt="2023-04-06T23:57:54.707" v="811"/>
          <ac:inkMkLst>
            <pc:docMk/>
            <pc:sldMk cId="1809284250" sldId="453"/>
            <ac:inkMk id="158" creationId="{7A8305D3-685B-28FB-3732-4A548FC9B60A}"/>
          </ac:inkMkLst>
        </pc:inkChg>
        <pc:inkChg chg="add del mod">
          <ac:chgData name="Tim Cook" userId="d1c7cfb340f2c7ab" providerId="LiveId" clId="{FAA41CA0-58A2-43D6-AEB4-78039B1EF375}" dt="2023-04-06T23:57:54.685" v="748"/>
          <ac:inkMkLst>
            <pc:docMk/>
            <pc:sldMk cId="1809284250" sldId="453"/>
            <ac:inkMk id="159" creationId="{0334EFE7-A5F5-CE53-198A-CFB21E68EFAC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2" creationId="{3DBD6976-C2EF-B6F5-C9AF-FF4458576D0E}"/>
          </ac:inkMkLst>
        </pc:inkChg>
        <pc:inkChg chg="add mod">
          <ac:chgData name="Tim Cook" userId="d1c7cfb340f2c7ab" providerId="LiveId" clId="{FAA41CA0-58A2-43D6-AEB4-78039B1EF375}" dt="2023-04-06T23:57:19.001" v="735"/>
          <ac:inkMkLst>
            <pc:docMk/>
            <pc:sldMk cId="1809284250" sldId="453"/>
            <ac:inkMk id="163" creationId="{AB9DF627-9FAB-4AB8-5A0A-844F74257C75}"/>
          </ac:inkMkLst>
        </pc:inkChg>
        <pc:inkChg chg="add del">
          <ac:chgData name="Tim Cook" userId="d1c7cfb340f2c7ab" providerId="LiveId" clId="{FAA41CA0-58A2-43D6-AEB4-78039B1EF375}" dt="2023-04-06T23:57:22.838" v="739"/>
          <ac:inkMkLst>
            <pc:docMk/>
            <pc:sldMk cId="1809284250" sldId="453"/>
            <ac:inkMk id="165" creationId="{6E8808A8-E788-B79B-F5EB-F79A1291E240}"/>
          </ac:inkMkLst>
        </pc:inkChg>
        <pc:inkChg chg="add del">
          <ac:chgData name="Tim Cook" userId="d1c7cfb340f2c7ab" providerId="LiveId" clId="{FAA41CA0-58A2-43D6-AEB4-78039B1EF375}" dt="2023-04-06T23:57:22.838" v="740"/>
          <ac:inkMkLst>
            <pc:docMk/>
            <pc:sldMk cId="1809284250" sldId="453"/>
            <ac:inkMk id="166" creationId="{3FF2C95A-36E8-C3E0-352B-2DBA9E837B56}"/>
          </ac:inkMkLst>
        </pc:inkChg>
        <pc:inkChg chg="add del">
          <ac:chgData name="Tim Cook" userId="d1c7cfb340f2c7ab" providerId="LiveId" clId="{FAA41CA0-58A2-43D6-AEB4-78039B1EF375}" dt="2023-04-06T23:57:22.838" v="741"/>
          <ac:inkMkLst>
            <pc:docMk/>
            <pc:sldMk cId="1809284250" sldId="453"/>
            <ac:inkMk id="167" creationId="{8EDB0541-0F15-2DDA-77A4-B2DC3734A7BE}"/>
          </ac:inkMkLst>
        </pc:inkChg>
        <pc:inkChg chg="add del">
          <ac:chgData name="Tim Cook" userId="d1c7cfb340f2c7ab" providerId="LiveId" clId="{FAA41CA0-58A2-43D6-AEB4-78039B1EF375}" dt="2023-04-06T23:57:34.473" v="745"/>
          <ac:inkMkLst>
            <pc:docMk/>
            <pc:sldMk cId="1809284250" sldId="453"/>
            <ac:inkMk id="168" creationId="{8C606D7A-6D24-890F-7280-90FCEC915CA3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69" creationId="{579DF34A-661D-CC0B-3B22-CCE43D631718}"/>
          </ac:inkMkLst>
        </pc:inkChg>
        <pc:inkChg chg="add mod">
          <ac:chgData name="Tim Cook" userId="d1c7cfb340f2c7ab" providerId="LiveId" clId="{FAA41CA0-58A2-43D6-AEB4-78039B1EF375}" dt="2023-04-06T23:57:59.778" v="854"/>
          <ac:inkMkLst>
            <pc:docMk/>
            <pc:sldMk cId="1809284250" sldId="453"/>
            <ac:inkMk id="170" creationId="{50EFAD36-7E34-B911-6A31-9890A1AA194D}"/>
          </ac:inkMkLst>
        </pc:inkChg>
        <pc:inkChg chg="add del">
          <ac:chgData name="Tim Cook" userId="d1c7cfb340f2c7ab" providerId="LiveId" clId="{FAA41CA0-58A2-43D6-AEB4-78039B1EF375}" dt="2023-04-06T23:57:59.582" v="851"/>
          <ac:inkMkLst>
            <pc:docMk/>
            <pc:sldMk cId="1809284250" sldId="453"/>
            <ac:inkMk id="171" creationId="{C5768788-94D5-A35A-3444-EE864295056C}"/>
          </ac:inkMkLst>
        </pc:inkChg>
        <pc:inkChg chg="add del">
          <ac:chgData name="Tim Cook" userId="d1c7cfb340f2c7ab" providerId="LiveId" clId="{FAA41CA0-58A2-43D6-AEB4-78039B1EF375}" dt="2023-04-06T23:57:59.582" v="852"/>
          <ac:inkMkLst>
            <pc:docMk/>
            <pc:sldMk cId="1809284250" sldId="453"/>
            <ac:inkMk id="172" creationId="{70742558-A04E-DE05-BB8A-AFBD919779BA}"/>
          </ac:inkMkLst>
        </pc:inkChg>
        <pc:inkChg chg="add del">
          <ac:chgData name="Tim Cook" userId="d1c7cfb340f2c7ab" providerId="LiveId" clId="{FAA41CA0-58A2-43D6-AEB4-78039B1EF375}" dt="2023-04-06T23:57:59.582" v="853"/>
          <ac:inkMkLst>
            <pc:docMk/>
            <pc:sldMk cId="1809284250" sldId="453"/>
            <ac:inkMk id="173" creationId="{C3F6AD58-FFEA-5666-CD42-EC06446ECF7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5" creationId="{BCBDE119-E94D-36A9-2A74-5F7CE5ACFB1E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6" creationId="{F5157CF2-A436-559B-8721-670CB31B4688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8" creationId="{933FC299-8C65-D68E-7FA9-6AFE53FECECB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79" creationId="{7A627B11-FE36-8205-FE5A-4DA788210A17}"/>
          </ac:inkMkLst>
        </pc:inkChg>
        <pc:inkChg chg="add mod">
          <ac:chgData name="Tim Cook" userId="d1c7cfb340f2c7ab" providerId="LiveId" clId="{FAA41CA0-58A2-43D6-AEB4-78039B1EF375}" dt="2023-04-06T23:58:09.219" v="863"/>
          <ac:inkMkLst>
            <pc:docMk/>
            <pc:sldMk cId="1809284250" sldId="453"/>
            <ac:inkMk id="181" creationId="{8EF352CC-F7CE-2318-B67D-A5468829A5D8}"/>
          </ac:inkMkLst>
        </pc:inkChg>
        <pc:inkChg chg="add">
          <ac:chgData name="Tim Cook" userId="d1c7cfb340f2c7ab" providerId="LiveId" clId="{FAA41CA0-58A2-43D6-AEB4-78039B1EF375}" dt="2023-04-06T23:58:09.558" v="864" actId="9405"/>
          <ac:inkMkLst>
            <pc:docMk/>
            <pc:sldMk cId="1809284250" sldId="453"/>
            <ac:inkMk id="183" creationId="{45EF9556-65C6-B470-65DC-48C8F66D91E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4" creationId="{9B624AEF-E290-6537-BFC9-AD2B4896547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5" creationId="{FA60CF16-FC33-6943-B2FD-09C3E901BEFC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6" creationId="{7FA3D8AF-6345-49C7-6ABC-46A485457FB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7" creationId="{EC73E97A-AA79-F94A-7205-8F1ED54ACE75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8" creationId="{8CB63AFD-F887-13DD-275A-64B6E5D1363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89" creationId="{E6D5E476-426D-4FCC-2F35-59C3530F6C9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0" creationId="{4487F484-3233-85C2-8990-586435A8718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1" creationId="{71A1ABB6-A58B-A0A4-6794-C740ED44D318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2" creationId="{44A63517-DDD4-96F6-D046-C0906843A5B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3" creationId="{2F10EAC9-D61A-E499-C051-F75A7127208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4" creationId="{7E692156-CEF5-547E-3B8F-3FCC86047A6F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5" creationId="{B7ECC29D-5650-E0B0-A3A0-9047D17F63D0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6" creationId="{DAC19B1C-518C-E710-AB3B-A171740A9A8D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7" creationId="{8E6B067D-20DB-D461-8B6B-162BE63E4B04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8" creationId="{D2537DB4-5941-34D9-269B-27C4BFF7B02A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199" creationId="{459714B0-CF45-11CE-0B02-3A6D1EEBAFF1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0" creationId="{A014BD8A-A919-9522-EDC9-478EC177BE49}"/>
          </ac:inkMkLst>
        </pc:inkChg>
        <pc:inkChg chg="add mod">
          <ac:chgData name="Tim Cook" userId="d1c7cfb340f2c7ab" providerId="LiveId" clId="{FAA41CA0-58A2-43D6-AEB4-78039B1EF375}" dt="2023-04-06T23:58:20.189" v="885"/>
          <ac:inkMkLst>
            <pc:docMk/>
            <pc:sldMk cId="1809284250" sldId="453"/>
            <ac:inkMk id="201" creationId="{19861BEC-2FC5-2038-7183-DDF069ABF12B}"/>
          </ac:inkMkLst>
        </pc:inkChg>
        <pc:inkChg chg="add del mod">
          <ac:chgData name="Tim Cook" userId="d1c7cfb340f2c7ab" providerId="LiveId" clId="{FAA41CA0-58A2-43D6-AEB4-78039B1EF375}" dt="2023-04-06T23:58:27.352" v="893"/>
          <ac:inkMkLst>
            <pc:docMk/>
            <pc:sldMk cId="1809284250" sldId="453"/>
            <ac:inkMk id="202" creationId="{91169CC9-96E7-5E93-E50E-D7B4DA7AEC7D}"/>
          </ac:inkMkLst>
        </pc:inkChg>
        <pc:inkChg chg="add del mod">
          <ac:chgData name="Tim Cook" userId="d1c7cfb340f2c7ab" providerId="LiveId" clId="{FAA41CA0-58A2-43D6-AEB4-78039B1EF375}" dt="2023-04-06T23:58:26.435" v="892"/>
          <ac:inkMkLst>
            <pc:docMk/>
            <pc:sldMk cId="1809284250" sldId="453"/>
            <ac:inkMk id="203" creationId="{EEE6F681-C758-2818-A607-018E9C741ADB}"/>
          </ac:inkMkLst>
        </pc:inkChg>
        <pc:inkChg chg="add del">
          <ac:chgData name="Tim Cook" userId="d1c7cfb340f2c7ab" providerId="LiveId" clId="{FAA41CA0-58A2-43D6-AEB4-78039B1EF375}" dt="2023-04-06T23:58:24.288" v="891"/>
          <ac:inkMkLst>
            <pc:docMk/>
            <pc:sldMk cId="1809284250" sldId="453"/>
            <ac:inkMk id="208" creationId="{2816F190-1DD4-C7CF-171F-4809DBD47FDD}"/>
          </ac:inkMkLst>
        </pc:inkChg>
        <pc:inkChg chg="add del">
          <ac:chgData name="Tim Cook" userId="d1c7cfb340f2c7ab" providerId="LiveId" clId="{FAA41CA0-58A2-43D6-AEB4-78039B1EF375}" dt="2023-04-06T23:58:24.288" v="889"/>
          <ac:inkMkLst>
            <pc:docMk/>
            <pc:sldMk cId="1809284250" sldId="453"/>
            <ac:inkMk id="209" creationId="{4C360C85-4BB5-CAA2-0200-A7FFAE6F115B}"/>
          </ac:inkMkLst>
        </pc:inkChg>
        <pc:inkChg chg="add del">
          <ac:chgData name="Tim Cook" userId="d1c7cfb340f2c7ab" providerId="LiveId" clId="{FAA41CA0-58A2-43D6-AEB4-78039B1EF375}" dt="2023-04-06T23:58:24.288" v="890"/>
          <ac:inkMkLst>
            <pc:docMk/>
            <pc:sldMk cId="1809284250" sldId="453"/>
            <ac:inkMk id="210" creationId="{364CA845-296E-3C16-4BD5-CA3E152E93B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1" creationId="{9F6AB18D-7050-3C56-0965-C9FEBEED7384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2" creationId="{D592E624-0BB8-4457-131D-77BBE16457A2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3" creationId="{F54087E5-D1AF-D978-720A-F85EC61F070E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4" creationId="{5DB380B7-70A6-4F07-4CD6-3E9BA5A79636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5" creationId="{ABC4416A-EB40-FC5F-56B2-6590831FFFC3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6" creationId="{A71F5BE5-C653-D839-9A80-6AFF508D149F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7" creationId="{E51A48E1-8690-ADBB-95AA-9410AE9527A8}"/>
          </ac:inkMkLst>
        </pc:inkChg>
        <pc:inkChg chg="add mod">
          <ac:chgData name="Tim Cook" userId="d1c7cfb340f2c7ab" providerId="LiveId" clId="{FAA41CA0-58A2-43D6-AEB4-78039B1EF375}" dt="2023-04-06T23:58:33.256" v="902"/>
          <ac:inkMkLst>
            <pc:docMk/>
            <pc:sldMk cId="1809284250" sldId="453"/>
            <ac:inkMk id="218" creationId="{AD6166E1-1AE9-47A2-143C-2E394C3AB4E3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2" creationId="{4018890A-28D4-55D2-24B3-5771068DB5F2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3" creationId="{6EC2A158-385C-B462-B809-3625A7433055}"/>
          </ac:inkMkLst>
        </pc:inkChg>
        <pc:inkChg chg="add mod">
          <ac:chgData name="Tim Cook" userId="d1c7cfb340f2c7ab" providerId="LiveId" clId="{FAA41CA0-58A2-43D6-AEB4-78039B1EF375}" dt="2023-04-06T23:58:34.855" v="906"/>
          <ac:inkMkLst>
            <pc:docMk/>
            <pc:sldMk cId="1809284250" sldId="453"/>
            <ac:inkMk id="224" creationId="{29B84A3D-EA32-CC42-E76E-5D2F98F3289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6" creationId="{BC9B9D89-90F1-0061-AFC5-64B761617E44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7" creationId="{D3005BEB-8204-0178-5579-6F244EA136E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8" creationId="{5549C0A9-AFB8-D2BA-BC07-7D640242BC9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29" creationId="{B729E50A-0675-ACF5-24FE-A70C909498B5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0" creationId="{FA80F5EE-CC07-FD60-D341-706ACE3FF2C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1" creationId="{9ED57397-A8DF-B504-6865-A3A9BF305ACE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2" creationId="{BB0B98A7-8AE9-AF16-3DBD-D2775E64416D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3" creationId="{C1FC6431-07CF-AA43-85A6-86F3C31A3B9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4" creationId="{04C29C10-57A6-1BF3-B539-740BA762934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5" creationId="{CF170601-15A3-BE26-0D92-57942564ECF8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6" creationId="{0D118C20-5F4E-05C8-2096-2A32583D32A0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7" creationId="{8B09ACB2-6FF4-C5FF-F739-552C4F594A82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8" creationId="{CE92358E-7CE8-DD79-1E49-B877AF69B47A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39" creationId="{F427CAB6-4C1C-6F3E-019A-2CD384A052C9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0" creationId="{0DD99D8E-3084-8C80-B233-78291CFA8B5C}"/>
          </ac:inkMkLst>
        </pc:inkChg>
        <pc:inkChg chg="add mod">
          <ac:chgData name="Tim Cook" userId="d1c7cfb340f2c7ab" providerId="LiveId" clId="{FAA41CA0-58A2-43D6-AEB4-78039B1EF375}" dt="2023-04-06T23:58:43.895" v="923"/>
          <ac:inkMkLst>
            <pc:docMk/>
            <pc:sldMk cId="1809284250" sldId="453"/>
            <ac:inkMk id="241" creationId="{A68B7CA7-B7EC-1B3A-879D-E79B4D331BCA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5" creationId="{78C04E8A-5613-A002-0C23-272250DEFAB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6" creationId="{2095D185-1AAC-1DA4-E5E0-6E672C060341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7" creationId="{D07F6E68-2B2B-1368-7201-2379978C06C0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8" creationId="{00195CEE-05EE-CC13-EAB6-086E00185A3C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49" creationId="{3E09D647-2703-C532-5264-ABC31D367208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0" creationId="{181F5ABB-2D1B-5790-B6E1-2F4D3467A39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1" creationId="{57977778-DC42-343D-5A2C-0658584C2C69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2" creationId="{741AD2F4-62E8-3C91-1988-7534B14E0D34}"/>
          </ac:inkMkLst>
        </pc:inkChg>
        <pc:inkChg chg="add mod">
          <ac:chgData name="Tim Cook" userId="d1c7cfb340f2c7ab" providerId="LiveId" clId="{FAA41CA0-58A2-43D6-AEB4-78039B1EF375}" dt="2023-04-06T23:58:53.251" v="933"/>
          <ac:inkMkLst>
            <pc:docMk/>
            <pc:sldMk cId="1809284250" sldId="453"/>
            <ac:inkMk id="253" creationId="{90099BE3-DD24-116C-A843-D8E868913206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5" creationId="{A8DFB704-7F3E-8FA6-97EF-2E4781D10FBB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6" creationId="{F92844BA-8D40-D7EB-283A-09ED30BEC42C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7" creationId="{A45A1404-B7BF-5757-FF72-4099C39499A3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8" creationId="{42BCC924-9FDF-59BD-0107-B862703AB417}"/>
          </ac:inkMkLst>
        </pc:inkChg>
        <pc:inkChg chg="add mod">
          <ac:chgData name="Tim Cook" userId="d1c7cfb340f2c7ab" providerId="LiveId" clId="{FAA41CA0-58A2-43D6-AEB4-78039B1EF375}" dt="2023-04-06T23:58:56.465" v="939"/>
          <ac:inkMkLst>
            <pc:docMk/>
            <pc:sldMk cId="1809284250" sldId="453"/>
            <ac:inkMk id="259" creationId="{9ADE8D9D-7A0D-4385-98AC-B025E1C3097F}"/>
          </ac:inkMkLst>
        </pc:inkChg>
        <pc:inkChg chg="add">
          <ac:chgData name="Tim Cook" userId="d1c7cfb340f2c7ab" providerId="LiveId" clId="{FAA41CA0-58A2-43D6-AEB4-78039B1EF375}" dt="2023-04-06T23:58:58.584" v="940" actId="9405"/>
          <ac:inkMkLst>
            <pc:docMk/>
            <pc:sldMk cId="1809284250" sldId="453"/>
            <ac:inkMk id="261" creationId="{143EEE26-1D10-96F1-181C-386B9E1C9207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2" creationId="{8ADC782E-D25A-8227-7BBF-E58C6DB20F7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3" creationId="{5DC9887C-89E6-D217-911A-17015540D43F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4" creationId="{B5C7BDF6-F288-D7AE-AC95-58E5609E8933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5" creationId="{3ABF5E15-7CBB-C2F7-F007-A2650B7451B2}"/>
          </ac:inkMkLst>
        </pc:inkChg>
        <pc:inkChg chg="add mod">
          <ac:chgData name="Tim Cook" userId="d1c7cfb340f2c7ab" providerId="LiveId" clId="{FAA41CA0-58A2-43D6-AEB4-78039B1EF375}" dt="2023-04-06T23:59:03.638" v="946"/>
          <ac:inkMkLst>
            <pc:docMk/>
            <pc:sldMk cId="1809284250" sldId="453"/>
            <ac:inkMk id="266" creationId="{B7DA9DF9-EC93-BB52-CA80-13C11451BDC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8" creationId="{88F19116-A81E-06CE-19C1-B740E0A27F6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69" creationId="{9376F642-A12C-AAE2-B7C0-486645F6B712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0" creationId="{516BBEAA-7880-EA23-18B4-0B1F74761467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1" creationId="{D90DD963-4903-E4C1-52D0-667748422EA8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2" creationId="{B57AB6E6-CB6B-B8A7-4D13-6A9773B6DD1B}"/>
          </ac:inkMkLst>
        </pc:inkChg>
        <pc:inkChg chg="add mod">
          <ac:chgData name="Tim Cook" userId="d1c7cfb340f2c7ab" providerId="LiveId" clId="{FAA41CA0-58A2-43D6-AEB4-78039B1EF375}" dt="2023-04-06T23:59:08.329" v="953"/>
          <ac:inkMkLst>
            <pc:docMk/>
            <pc:sldMk cId="1809284250" sldId="453"/>
            <ac:inkMk id="273" creationId="{286713C5-729E-FCE8-66A7-7A22FD9DB3E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5" creationId="{FABFB42F-B3E3-AA16-D47E-E64BB70843D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6" creationId="{3111F4B7-7E4B-BD74-6189-A82133C166D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7" creationId="{FAF5C361-A816-B942-B158-A0D4D875FEBD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8" creationId="{D6D8086C-882C-1125-8714-5E58B6F48417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79" creationId="{C9669DFE-7BB0-B6DB-A54E-DE2F3A151940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0" creationId="{E681EF71-857A-A17C-EE9C-6045C827691C}"/>
          </ac:inkMkLst>
        </pc:inkChg>
        <pc:inkChg chg="add mod">
          <ac:chgData name="Tim Cook" userId="d1c7cfb340f2c7ab" providerId="LiveId" clId="{FAA41CA0-58A2-43D6-AEB4-78039B1EF375}" dt="2023-04-06T23:59:12.350" v="961"/>
          <ac:inkMkLst>
            <pc:docMk/>
            <pc:sldMk cId="1809284250" sldId="453"/>
            <ac:inkMk id="281" creationId="{37214734-D5D2-8A03-ED8D-90432202D682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3" creationId="{73C7B915-C88D-8852-D63D-273B5FCDD519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4" creationId="{FB253C1D-2446-D2ED-88C5-85A2B0142DBB}"/>
          </ac:inkMkLst>
        </pc:inkChg>
        <pc:inkChg chg="add mod">
          <ac:chgData name="Tim Cook" userId="d1c7cfb340f2c7ab" providerId="LiveId" clId="{FAA41CA0-58A2-43D6-AEB4-78039B1EF375}" dt="2023-04-06T23:59:27.291" v="1001"/>
          <ac:inkMkLst>
            <pc:docMk/>
            <pc:sldMk cId="1809284250" sldId="453"/>
            <ac:inkMk id="285" creationId="{5D860C0A-6D4D-5B89-D36A-99E0450CA588}"/>
          </ac:inkMkLst>
        </pc:inkChg>
        <pc:inkChg chg="add del">
          <ac:chgData name="Tim Cook" userId="d1c7cfb340f2c7ab" providerId="LiveId" clId="{FAA41CA0-58A2-43D6-AEB4-78039B1EF375}" dt="2023-04-06T23:59:27.062" v="996"/>
          <ac:inkMkLst>
            <pc:docMk/>
            <pc:sldMk cId="1809284250" sldId="453"/>
            <ac:inkMk id="286" creationId="{A66D996C-7A67-5F0F-614E-CF5A0B8D912A}"/>
          </ac:inkMkLst>
        </pc:inkChg>
        <pc:inkChg chg="add del">
          <ac:chgData name="Tim Cook" userId="d1c7cfb340f2c7ab" providerId="LiveId" clId="{FAA41CA0-58A2-43D6-AEB4-78039B1EF375}" dt="2023-04-06T23:59:27.062" v="1000"/>
          <ac:inkMkLst>
            <pc:docMk/>
            <pc:sldMk cId="1809284250" sldId="453"/>
            <ac:inkMk id="287" creationId="{632EA769-4399-A38E-444A-9A179CF3988D}"/>
          </ac:inkMkLst>
        </pc:inkChg>
        <pc:inkChg chg="add del">
          <ac:chgData name="Tim Cook" userId="d1c7cfb340f2c7ab" providerId="LiveId" clId="{FAA41CA0-58A2-43D6-AEB4-78039B1EF375}" dt="2023-04-06T23:59:27.062" v="999"/>
          <ac:inkMkLst>
            <pc:docMk/>
            <pc:sldMk cId="1809284250" sldId="453"/>
            <ac:inkMk id="288" creationId="{7ED0DB4A-DAAE-E5A0-9FF7-D68224D0D956}"/>
          </ac:inkMkLst>
        </pc:inkChg>
        <pc:inkChg chg="add del">
          <ac:chgData name="Tim Cook" userId="d1c7cfb340f2c7ab" providerId="LiveId" clId="{FAA41CA0-58A2-43D6-AEB4-78039B1EF375}" dt="2023-04-06T23:59:27.062" v="994"/>
          <ac:inkMkLst>
            <pc:docMk/>
            <pc:sldMk cId="1809284250" sldId="453"/>
            <ac:inkMk id="289" creationId="{CA28A95F-2864-4E9E-8537-9ADC99914605}"/>
          </ac:inkMkLst>
        </pc:inkChg>
        <pc:inkChg chg="add del">
          <ac:chgData name="Tim Cook" userId="d1c7cfb340f2c7ab" providerId="LiveId" clId="{FAA41CA0-58A2-43D6-AEB4-78039B1EF375}" dt="2023-04-06T23:59:27.062" v="988"/>
          <ac:inkMkLst>
            <pc:docMk/>
            <pc:sldMk cId="1809284250" sldId="453"/>
            <ac:inkMk id="290" creationId="{CE338B7B-5F07-009C-C9E4-454AB59B5704}"/>
          </ac:inkMkLst>
        </pc:inkChg>
        <pc:inkChg chg="add del">
          <ac:chgData name="Tim Cook" userId="d1c7cfb340f2c7ab" providerId="LiveId" clId="{FAA41CA0-58A2-43D6-AEB4-78039B1EF375}" dt="2023-04-06T23:59:27.062" v="993"/>
          <ac:inkMkLst>
            <pc:docMk/>
            <pc:sldMk cId="1809284250" sldId="453"/>
            <ac:inkMk id="291" creationId="{E2F32F9E-A4CB-C974-27B0-F508BC61FF2A}"/>
          </ac:inkMkLst>
        </pc:inkChg>
        <pc:inkChg chg="add del">
          <ac:chgData name="Tim Cook" userId="d1c7cfb340f2c7ab" providerId="LiveId" clId="{FAA41CA0-58A2-43D6-AEB4-78039B1EF375}" dt="2023-04-06T23:59:27.062" v="989"/>
          <ac:inkMkLst>
            <pc:docMk/>
            <pc:sldMk cId="1809284250" sldId="453"/>
            <ac:inkMk id="292" creationId="{3B62C078-88BB-6686-E96A-45BAA25A7B0A}"/>
          </ac:inkMkLst>
        </pc:inkChg>
        <pc:inkChg chg="add del">
          <ac:chgData name="Tim Cook" userId="d1c7cfb340f2c7ab" providerId="LiveId" clId="{FAA41CA0-58A2-43D6-AEB4-78039B1EF375}" dt="2023-04-06T23:59:27.062" v="995"/>
          <ac:inkMkLst>
            <pc:docMk/>
            <pc:sldMk cId="1809284250" sldId="453"/>
            <ac:inkMk id="293" creationId="{E344935F-D495-3334-7935-1A2F807EF7CD}"/>
          </ac:inkMkLst>
        </pc:inkChg>
        <pc:inkChg chg="add del mod">
          <ac:chgData name="Tim Cook" userId="d1c7cfb340f2c7ab" providerId="LiveId" clId="{FAA41CA0-58A2-43D6-AEB4-78039B1EF375}" dt="2023-04-07T00:01:32.980" v="1024"/>
          <ac:inkMkLst>
            <pc:docMk/>
            <pc:sldMk cId="1809284250" sldId="453"/>
            <ac:inkMk id="294" creationId="{359AEBB1-B92D-BC10-77F5-328FDC645E2B}"/>
          </ac:inkMkLst>
        </pc:inkChg>
        <pc:inkChg chg="add del mod">
          <ac:chgData name="Tim Cook" userId="d1c7cfb340f2c7ab" providerId="LiveId" clId="{FAA41CA0-58A2-43D6-AEB4-78039B1EF375}" dt="2023-04-07T00:01:32.980" v="1026"/>
          <ac:inkMkLst>
            <pc:docMk/>
            <pc:sldMk cId="1809284250" sldId="453"/>
            <ac:inkMk id="295" creationId="{67522A72-ACF0-0771-03FF-5120877A9204}"/>
          </ac:inkMkLst>
        </pc:inkChg>
        <pc:inkChg chg="add del mod">
          <ac:chgData name="Tim Cook" userId="d1c7cfb340f2c7ab" providerId="LiveId" clId="{FAA41CA0-58A2-43D6-AEB4-78039B1EF375}" dt="2023-04-07T00:01:32.980" v="1025"/>
          <ac:inkMkLst>
            <pc:docMk/>
            <pc:sldMk cId="1809284250" sldId="453"/>
            <ac:inkMk id="296" creationId="{1B0846BE-D19B-CF34-470B-9CD3B0B090ED}"/>
          </ac:inkMkLst>
        </pc:inkChg>
        <pc:inkChg chg="add del mod">
          <ac:chgData name="Tim Cook" userId="d1c7cfb340f2c7ab" providerId="LiveId" clId="{FAA41CA0-58A2-43D6-AEB4-78039B1EF375}" dt="2023-04-07T00:01:30.478" v="1019"/>
          <ac:inkMkLst>
            <pc:docMk/>
            <pc:sldMk cId="1809284250" sldId="453"/>
            <ac:inkMk id="297" creationId="{19837FED-262C-9765-B4AB-BAE30EB31871}"/>
          </ac:inkMkLst>
        </pc:inkChg>
        <pc:inkChg chg="add del mod">
          <ac:chgData name="Tim Cook" userId="d1c7cfb340f2c7ab" providerId="LiveId" clId="{FAA41CA0-58A2-43D6-AEB4-78039B1EF375}" dt="2023-04-07T00:01:30.494" v="1020"/>
          <ac:inkMkLst>
            <pc:docMk/>
            <pc:sldMk cId="1809284250" sldId="453"/>
            <ac:inkMk id="298" creationId="{D158FE58-4CEB-09E4-3C40-8D0E3840C4DA}"/>
          </ac:inkMkLst>
        </pc:inkChg>
        <pc:inkChg chg="add del mod">
          <ac:chgData name="Tim Cook" userId="d1c7cfb340f2c7ab" providerId="LiveId" clId="{FAA41CA0-58A2-43D6-AEB4-78039B1EF375}" dt="2023-04-07T00:01:31.221" v="1021"/>
          <ac:inkMkLst>
            <pc:docMk/>
            <pc:sldMk cId="1809284250" sldId="453"/>
            <ac:inkMk id="299" creationId="{3BE378F7-76B6-C657-78A8-89031A2B7603}"/>
          </ac:inkMkLst>
        </pc:inkChg>
        <pc:inkChg chg="add del mod">
          <ac:chgData name="Tim Cook" userId="d1c7cfb340f2c7ab" providerId="LiveId" clId="{FAA41CA0-58A2-43D6-AEB4-78039B1EF375}" dt="2023-04-07T00:01:32.980" v="1022"/>
          <ac:inkMkLst>
            <pc:docMk/>
            <pc:sldMk cId="1809284250" sldId="453"/>
            <ac:inkMk id="300" creationId="{FED10B29-248B-BF26-E3D2-A49B58B37FF8}"/>
          </ac:inkMkLst>
        </pc:inkChg>
        <pc:inkChg chg="add del mod">
          <ac:chgData name="Tim Cook" userId="d1c7cfb340f2c7ab" providerId="LiveId" clId="{FAA41CA0-58A2-43D6-AEB4-78039B1EF375}" dt="2023-04-07T00:01:32.980" v="1023"/>
          <ac:inkMkLst>
            <pc:docMk/>
            <pc:sldMk cId="1809284250" sldId="453"/>
            <ac:inkMk id="301" creationId="{613A966D-6A1B-36D5-C58C-64A6A70C25EE}"/>
          </ac:inkMkLst>
        </pc:inkChg>
        <pc:inkChg chg="add del">
          <ac:chgData name="Tim Cook" userId="d1c7cfb340f2c7ab" providerId="LiveId" clId="{FAA41CA0-58A2-43D6-AEB4-78039B1EF375}" dt="2023-04-06T23:59:27.062" v="987"/>
          <ac:inkMkLst>
            <pc:docMk/>
            <pc:sldMk cId="1809284250" sldId="453"/>
            <ac:inkMk id="302" creationId="{6FEE7039-8A51-3A82-6EF7-67FBBB0D630E}"/>
          </ac:inkMkLst>
        </pc:inkChg>
        <pc:inkChg chg="add del">
          <ac:chgData name="Tim Cook" userId="d1c7cfb340f2c7ab" providerId="LiveId" clId="{FAA41CA0-58A2-43D6-AEB4-78039B1EF375}" dt="2023-04-06T23:59:27.062" v="990"/>
          <ac:inkMkLst>
            <pc:docMk/>
            <pc:sldMk cId="1809284250" sldId="453"/>
            <ac:inkMk id="303" creationId="{FD77626B-7430-494C-B2B2-2BFA076CFA1E}"/>
          </ac:inkMkLst>
        </pc:inkChg>
        <pc:inkChg chg="add del">
          <ac:chgData name="Tim Cook" userId="d1c7cfb340f2c7ab" providerId="LiveId" clId="{FAA41CA0-58A2-43D6-AEB4-78039B1EF375}" dt="2023-04-06T23:59:27.062" v="997"/>
          <ac:inkMkLst>
            <pc:docMk/>
            <pc:sldMk cId="1809284250" sldId="453"/>
            <ac:inkMk id="304" creationId="{21CCAE50-439D-DE4B-457A-0FA5C4BCBE18}"/>
          </ac:inkMkLst>
        </pc:inkChg>
        <pc:inkChg chg="add del">
          <ac:chgData name="Tim Cook" userId="d1c7cfb340f2c7ab" providerId="LiveId" clId="{FAA41CA0-58A2-43D6-AEB4-78039B1EF375}" dt="2023-04-06T23:59:27.062" v="991"/>
          <ac:inkMkLst>
            <pc:docMk/>
            <pc:sldMk cId="1809284250" sldId="453"/>
            <ac:inkMk id="305" creationId="{4BCE3D23-2957-F18C-80CA-6E75C6953A65}"/>
          </ac:inkMkLst>
        </pc:inkChg>
        <pc:inkChg chg="add del">
          <ac:chgData name="Tim Cook" userId="d1c7cfb340f2c7ab" providerId="LiveId" clId="{FAA41CA0-58A2-43D6-AEB4-78039B1EF375}" dt="2023-04-06T23:59:27.062" v="992"/>
          <ac:inkMkLst>
            <pc:docMk/>
            <pc:sldMk cId="1809284250" sldId="453"/>
            <ac:inkMk id="306" creationId="{8EC3E612-AD6D-D2F8-DE6E-1C1E5FB9AAD3}"/>
          </ac:inkMkLst>
        </pc:inkChg>
        <pc:inkChg chg="add del">
          <ac:chgData name="Tim Cook" userId="d1c7cfb340f2c7ab" providerId="LiveId" clId="{FAA41CA0-58A2-43D6-AEB4-78039B1EF375}" dt="2023-04-06T23:59:27.062" v="998"/>
          <ac:inkMkLst>
            <pc:docMk/>
            <pc:sldMk cId="1809284250" sldId="453"/>
            <ac:inkMk id="307" creationId="{2809C28F-2E15-839C-3727-1BBFB486F5FC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0" creationId="{56DBA20A-0512-FF68-A58A-A4901F45E9A0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1" creationId="{719E4719-D435-79BB-5D60-B0249DAAC2B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2" creationId="{212720B4-A48C-4EA6-0956-A5DCC4A0C5AD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3" creationId="{174EF966-0749-A58E-A7C4-B76F08718BA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4" creationId="{B51B9189-0D0A-C9AA-2121-34EC72D207F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5" creationId="{70148D2C-3186-D071-1886-539913DF418A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6" creationId="{59C0C1ED-4AF9-6B2B-1580-C1CDCFA9F82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7" creationId="{B0924F58-0EE1-65E8-8F4B-B9EED5C08A9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8" creationId="{4706DFDA-400A-AA0A-1758-BFF16DD68915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19" creationId="{025E7CCC-A827-7C4D-3DF5-383B7A46E636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0" creationId="{ECE9A17C-7598-D9E1-CC6A-5598F95288EF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1" creationId="{5C89A7BD-E1B4-B8E6-ED3E-877E80B468FB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2" creationId="{96E0AFF4-DC11-A1D6-1B9C-FF074DA21DFE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3" creationId="{9853DF19-6CBE-0D8D-E004-5C3F0DFA7F38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4" creationId="{EEF8785E-9F17-6935-C487-7BA6C4D0DAA1}"/>
          </ac:inkMkLst>
        </pc:inkChg>
        <pc:inkChg chg="add mod">
          <ac:chgData name="Tim Cook" userId="d1c7cfb340f2c7ab" providerId="LiveId" clId="{FAA41CA0-58A2-43D6-AEB4-78039B1EF375}" dt="2023-04-06T23:59:36.819" v="1018"/>
          <ac:inkMkLst>
            <pc:docMk/>
            <pc:sldMk cId="1809284250" sldId="453"/>
            <ac:inkMk id="325" creationId="{207A9433-015F-6F02-EE2A-2F2F0CAFA103}"/>
          </ac:inkMkLst>
        </pc:inkChg>
      </pc:sldChg>
      <pc:sldChg chg="addSp delSp modSp mod">
        <pc:chgData name="Tim Cook" userId="d1c7cfb340f2c7ab" providerId="LiveId" clId="{FAA41CA0-58A2-43D6-AEB4-78039B1EF375}" dt="2023-04-07T00:53:43.618" v="1829"/>
        <pc:sldMkLst>
          <pc:docMk/>
          <pc:sldMk cId="417398348" sldId="454"/>
        </pc:sldMkLst>
        <pc:grpChg chg="mod">
          <ac:chgData name="Tim Cook" userId="d1c7cfb340f2c7ab" providerId="LiveId" clId="{FAA41CA0-58A2-43D6-AEB4-78039B1EF375}" dt="2023-04-07T00:53:43.618" v="1829"/>
          <ac:grpSpMkLst>
            <pc:docMk/>
            <pc:sldMk cId="417398348" sldId="454"/>
            <ac:grpSpMk id="5" creationId="{59EAC126-2402-8D83-CAF9-ADB420B1FD37}"/>
          </ac:grpSpMkLst>
        </pc:grpChg>
        <pc:grpChg chg="del mod">
          <ac:chgData name="Tim Cook" userId="d1c7cfb340f2c7ab" providerId="LiveId" clId="{FAA41CA0-58A2-43D6-AEB4-78039B1EF375}" dt="2023-04-07T00:12:52.404" v="1732"/>
          <ac:grpSpMkLst>
            <pc:docMk/>
            <pc:sldMk cId="417398348" sldId="454"/>
            <ac:grpSpMk id="5" creationId="{EBD61413-C4C4-89F1-E275-B9EB978F5C72}"/>
          </ac:grpSpMkLst>
        </pc:grpChg>
        <pc:grpChg chg="del mod">
          <ac:chgData name="Tim Cook" userId="d1c7cfb340f2c7ab" providerId="LiveId" clId="{FAA41CA0-58A2-43D6-AEB4-78039B1EF375}" dt="2023-04-07T00:09:54.427" v="1615"/>
          <ac:grpSpMkLst>
            <pc:docMk/>
            <pc:sldMk cId="417398348" sldId="454"/>
            <ac:grpSpMk id="6" creationId="{1ECC2A04-4EBA-00C3-E627-5219FA768397}"/>
          </ac:grpSpMkLst>
        </pc:grpChg>
        <pc:grpChg chg="del mod">
          <ac:chgData name="Tim Cook" userId="d1c7cfb340f2c7ab" providerId="LiveId" clId="{FAA41CA0-58A2-43D6-AEB4-78039B1EF375}" dt="2023-04-07T00:05:26.759" v="1234"/>
          <ac:grpSpMkLst>
            <pc:docMk/>
            <pc:sldMk cId="417398348" sldId="454"/>
            <ac:grpSpMk id="7" creationId="{9AE371CB-5823-6498-2633-955F3A4CC14E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6" creationId="{D96A3BAF-0DC9-5986-1965-4E62AE5625CB}"/>
          </ac:grpSpMkLst>
        </pc:grpChg>
        <pc:grpChg chg="mod">
          <ac:chgData name="Tim Cook" userId="d1c7cfb340f2c7ab" providerId="LiveId" clId="{FAA41CA0-58A2-43D6-AEB4-78039B1EF375}" dt="2023-04-07T00:05:33.836" v="1245"/>
          <ac:grpSpMkLst>
            <pc:docMk/>
            <pc:sldMk cId="417398348" sldId="454"/>
            <ac:grpSpMk id="17" creationId="{E6D9F50D-9631-B2D8-F09F-3C0D4AE089F1}"/>
          </ac:grpSpMkLst>
        </pc:grpChg>
        <pc:grpChg chg="mod">
          <ac:chgData name="Tim Cook" userId="d1c7cfb340f2c7ab" providerId="LiveId" clId="{FAA41CA0-58A2-43D6-AEB4-78039B1EF375}" dt="2023-04-07T00:05:37.391" v="1250"/>
          <ac:grpSpMkLst>
            <pc:docMk/>
            <pc:sldMk cId="417398348" sldId="454"/>
            <ac:grpSpMk id="22" creationId="{BB4C3A4A-A65B-AAF9-2669-8B909C757BED}"/>
          </ac:grpSpMkLst>
        </pc:grpChg>
        <pc:grpChg chg="del 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28" creationId="{D4C9DE60-33B8-6A57-1909-954DA627C9B9}"/>
          </ac:grpSpMkLst>
        </pc:grpChg>
        <pc:grpChg chg="del 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36" creationId="{63628140-106A-A8EC-D8BB-2CF847ED48EF}"/>
          </ac:grpSpMkLst>
        </pc:grpChg>
        <pc:grpChg chg="mod">
          <ac:chgData name="Tim Cook" userId="d1c7cfb340f2c7ab" providerId="LiveId" clId="{FAA41CA0-58A2-43D6-AEB4-78039B1EF375}" dt="2023-04-07T00:10:02.692" v="1628"/>
          <ac:grpSpMkLst>
            <pc:docMk/>
            <pc:sldMk cId="417398348" sldId="454"/>
            <ac:grpSpMk id="36" creationId="{9750A572-6B54-B351-D590-984B55192B79}"/>
          </ac:grpSpMkLst>
        </pc:grpChg>
        <pc:grpChg chg="mod">
          <ac:chgData name="Tim Cook" userId="d1c7cfb340f2c7ab" providerId="LiveId" clId="{FAA41CA0-58A2-43D6-AEB4-78039B1EF375}" dt="2023-04-07T00:05:46.141" v="1271"/>
          <ac:grpSpMkLst>
            <pc:docMk/>
            <pc:sldMk cId="417398348" sldId="454"/>
            <ac:grpSpMk id="37" creationId="{33D81AF2-19EC-777D-1CA6-40AE370EF698}"/>
          </ac:grpSpMkLst>
        </pc:grpChg>
        <pc:grpChg chg="del mod">
          <ac:chgData name="Tim Cook" userId="d1c7cfb340f2c7ab" providerId="LiveId" clId="{FAA41CA0-58A2-43D6-AEB4-78039B1EF375}" dt="2023-04-07T00:13:00.415" v="1741"/>
          <ac:grpSpMkLst>
            <pc:docMk/>
            <pc:sldMk cId="417398348" sldId="454"/>
            <ac:grpSpMk id="54" creationId="{31EE2AD5-9A73-238E-5033-DDDBAA9133F4}"/>
          </ac:grpSpMkLst>
        </pc:grpChg>
        <pc:grpChg chg="del mod">
          <ac:chgData name="Tim Cook" userId="d1c7cfb340f2c7ab" providerId="LiveId" clId="{FAA41CA0-58A2-43D6-AEB4-78039B1EF375}" dt="2023-04-07T00:05:56.406" v="1290"/>
          <ac:grpSpMkLst>
            <pc:docMk/>
            <pc:sldMk cId="417398348" sldId="454"/>
            <ac:grpSpMk id="54" creationId="{3468C2B8-D82B-A1EB-ED43-590A5D4B1772}"/>
          </ac:grpSpMkLst>
        </pc:grpChg>
        <pc:grpChg chg="del mod">
          <ac:chgData name="Tim Cook" userId="d1c7cfb340f2c7ab" providerId="LiveId" clId="{FAA41CA0-58A2-43D6-AEB4-78039B1EF375}" dt="2023-04-07T00:10:16.647" v="1635"/>
          <ac:grpSpMkLst>
            <pc:docMk/>
            <pc:sldMk cId="417398348" sldId="454"/>
            <ac:grpSpMk id="54" creationId="{609EBDE2-3640-2707-FA30-4CBCEE7E5044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5" creationId="{00A40765-6040-F914-998B-A47B49B914CC}"/>
          </ac:grpSpMkLst>
        </pc:grpChg>
        <pc:grpChg chg="mod">
          <ac:chgData name="Tim Cook" userId="d1c7cfb340f2c7ab" providerId="LiveId" clId="{FAA41CA0-58A2-43D6-AEB4-78039B1EF375}" dt="2023-04-07T00:05:54.212" v="1288"/>
          <ac:grpSpMkLst>
            <pc:docMk/>
            <pc:sldMk cId="417398348" sldId="454"/>
            <ac:grpSpMk id="56" creationId="{43A6658A-2A1E-87E6-EC73-99E0C30AEAC6}"/>
          </ac:grpSpMkLst>
        </pc:grpChg>
        <pc:grpChg chg="mod">
          <ac:chgData name="Tim Cook" userId="d1c7cfb340f2c7ab" providerId="LiveId" clId="{FAA41CA0-58A2-43D6-AEB4-78039B1EF375}" dt="2023-04-07T00:06:04.625" v="1294"/>
          <ac:grpSpMkLst>
            <pc:docMk/>
            <pc:sldMk cId="417398348" sldId="454"/>
            <ac:grpSpMk id="59" creationId="{68024BA1-9880-71E0-1B36-043A0AA1B8FC}"/>
          </ac:grpSpMkLst>
        </pc:grpChg>
        <pc:grpChg chg="del 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0" creationId="{FC04BBDB-8D3F-5C77-B52B-9B1047AC304D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1" creationId="{A73551FE-B541-390D-A0AF-6B3C6767AF72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2" creationId="{4D964A7C-E871-F750-1B82-B170A294EA8C}"/>
          </ac:grpSpMkLst>
        </pc:grpChg>
        <pc:grpChg chg="mod">
          <ac:chgData name="Tim Cook" userId="d1c7cfb340f2c7ab" providerId="LiveId" clId="{FAA41CA0-58A2-43D6-AEB4-78039B1EF375}" dt="2023-04-07T00:06:14.494" v="1315"/>
          <ac:grpSpMkLst>
            <pc:docMk/>
            <pc:sldMk cId="417398348" sldId="454"/>
            <ac:grpSpMk id="83" creationId="{A1BC5984-6064-E901-CB43-F231021C1DFD}"/>
          </ac:grpSpMkLst>
        </pc:grpChg>
        <pc:grpChg chg="del mod">
          <ac:chgData name="Tim Cook" userId="d1c7cfb340f2c7ab" providerId="LiveId" clId="{FAA41CA0-58A2-43D6-AEB4-78039B1EF375}" dt="2023-04-07T00:13:04.221" v="1745"/>
          <ac:grpSpMkLst>
            <pc:docMk/>
            <pc:sldMk cId="417398348" sldId="454"/>
            <ac:grpSpMk id="84" creationId="{753E618E-96B2-2854-5DF5-3661D6FA0E42}"/>
          </ac:grpSpMkLst>
        </pc:grpChg>
        <pc:grpChg chg="del mod">
          <ac:chgData name="Tim Cook" userId="d1c7cfb340f2c7ab" providerId="LiveId" clId="{FAA41CA0-58A2-43D6-AEB4-78039B1EF375}" dt="2023-04-07T00:10:33.796" v="1642"/>
          <ac:grpSpMkLst>
            <pc:docMk/>
            <pc:sldMk cId="417398348" sldId="454"/>
            <ac:grpSpMk id="85" creationId="{AB2EE137-36DA-2D42-4E5C-77921D807103}"/>
          </ac:grpSpMkLst>
        </pc:grpChg>
        <pc:grpChg chg="del mod">
          <ac:chgData name="Tim Cook" userId="d1c7cfb340f2c7ab" providerId="LiveId" clId="{FAA41CA0-58A2-43D6-AEB4-78039B1EF375}" dt="2023-04-07T00:06:24.241" v="1331"/>
          <ac:grpSpMkLst>
            <pc:docMk/>
            <pc:sldMk cId="417398348" sldId="454"/>
            <ac:grpSpMk id="86" creationId="{0D196C93-F6B4-5AB4-0373-C137B141288D}"/>
          </ac:grpSpMkLst>
        </pc:grpChg>
        <pc:grpChg chg="del mod">
          <ac:chgData name="Tim Cook" userId="d1c7cfb340f2c7ab" providerId="LiveId" clId="{FAA41CA0-58A2-43D6-AEB4-78039B1EF375}" dt="2023-04-07T00:13:06.908" v="1748"/>
          <ac:grpSpMkLst>
            <pc:docMk/>
            <pc:sldMk cId="417398348" sldId="454"/>
            <ac:grpSpMk id="86" creationId="{E6A1883A-6673-12F6-FBB9-43CF43258F98}"/>
          </ac:grpSpMkLst>
        </pc:grpChg>
        <pc:grpChg chg="del mod">
          <ac:chgData name="Tim Cook" userId="d1c7cfb340f2c7ab" providerId="LiveId" clId="{FAA41CA0-58A2-43D6-AEB4-78039B1EF375}" dt="2023-04-07T00:13:08.363" v="1750"/>
          <ac:grpSpMkLst>
            <pc:docMk/>
            <pc:sldMk cId="417398348" sldId="454"/>
            <ac:grpSpMk id="88" creationId="{CE26A875-957E-8B6E-BDE7-EF81DB30FEF2}"/>
          </ac:grpSpMkLst>
        </pc:grpChg>
        <pc:grpChg chg="del mod">
          <ac:chgData name="Tim Cook" userId="d1c7cfb340f2c7ab" providerId="LiveId" clId="{FAA41CA0-58A2-43D6-AEB4-78039B1EF375}" dt="2023-04-07T00:13:14.597" v="1753"/>
          <ac:grpSpMkLst>
            <pc:docMk/>
            <pc:sldMk cId="417398348" sldId="454"/>
            <ac:grpSpMk id="90" creationId="{4A574AC8-75D7-570D-3522-8F17425A5812}"/>
          </ac:grpSpMkLst>
        </pc:grpChg>
        <pc:grpChg chg="del mod">
          <ac:chgData name="Tim Cook" userId="d1c7cfb340f2c7ab" providerId="LiveId" clId="{FAA41CA0-58A2-43D6-AEB4-78039B1EF375}" dt="2023-04-07T00:10:47.669" v="1657"/>
          <ac:grpSpMkLst>
            <pc:docMk/>
            <pc:sldMk cId="417398348" sldId="454"/>
            <ac:grpSpMk id="92" creationId="{C58FA64F-F135-F08E-9DE2-39F4BD422E05}"/>
          </ac:grpSpMkLst>
        </pc:grpChg>
        <pc:grpChg chg="del mod">
          <ac:chgData name="Tim Cook" userId="d1c7cfb340f2c7ab" providerId="LiveId" clId="{FAA41CA0-58A2-43D6-AEB4-78039B1EF375}" dt="2023-04-07T00:13:19.595" v="1761"/>
          <ac:grpSpMkLst>
            <pc:docMk/>
            <pc:sldMk cId="417398348" sldId="454"/>
            <ac:grpSpMk id="92" creationId="{F7550E90-98C3-8460-7666-E67D3DE4F980}"/>
          </ac:grpSpMkLst>
        </pc:grpChg>
        <pc:grpChg chg="del mod">
          <ac:chgData name="Tim Cook" userId="d1c7cfb340f2c7ab" providerId="LiveId" clId="{FAA41CA0-58A2-43D6-AEB4-78039B1EF375}" dt="2023-04-07T00:06:24.241" v="1332"/>
          <ac:grpSpMkLst>
            <pc:docMk/>
            <pc:sldMk cId="417398348" sldId="454"/>
            <ac:grpSpMk id="95" creationId="{7BFBC47A-6739-E797-B6D2-F03C48160474}"/>
          </ac:grpSpMkLst>
        </pc:grpChg>
        <pc:grpChg chg="del mod">
          <ac:chgData name="Tim Cook" userId="d1c7cfb340f2c7ab" providerId="LiveId" clId="{FAA41CA0-58A2-43D6-AEB4-78039B1EF375}" dt="2023-04-07T00:10:47.669" v="1650"/>
          <ac:grpSpMkLst>
            <pc:docMk/>
            <pc:sldMk cId="417398348" sldId="454"/>
            <ac:grpSpMk id="95" creationId="{9F92EE72-80F2-C40A-202F-AA6CF6CFD6D8}"/>
          </ac:grpSpMkLst>
        </pc:grpChg>
        <pc:grpChg chg="del mod">
          <ac:chgData name="Tim Cook" userId="d1c7cfb340f2c7ab" providerId="LiveId" clId="{FAA41CA0-58A2-43D6-AEB4-78039B1EF375}" dt="2023-04-07T00:06:24.241" v="1328"/>
          <ac:grpSpMkLst>
            <pc:docMk/>
            <pc:sldMk cId="417398348" sldId="454"/>
            <ac:grpSpMk id="96" creationId="{522C7FAC-C22C-EB4B-9E40-79B8477756C1}"/>
          </ac:grpSpMkLst>
        </pc:grpChg>
        <pc:grpChg chg="del mod">
          <ac:chgData name="Tim Cook" userId="d1c7cfb340f2c7ab" providerId="LiveId" clId="{FAA41CA0-58A2-43D6-AEB4-78039B1EF375}" dt="2023-04-07T00:06:24.241" v="1335"/>
          <ac:grpSpMkLst>
            <pc:docMk/>
            <pc:sldMk cId="417398348" sldId="454"/>
            <ac:grpSpMk id="97" creationId="{AF71F33A-7526-D370-7AC1-CDAF5DECE745}"/>
          </ac:grpSpMkLst>
        </pc:grpChg>
        <pc:grpChg chg="del mod">
          <ac:chgData name="Tim Cook" userId="d1c7cfb340f2c7ab" providerId="LiveId" clId="{FAA41CA0-58A2-43D6-AEB4-78039B1EF375}" dt="2023-04-07T00:13:27.646" v="1768"/>
          <ac:grpSpMkLst>
            <pc:docMk/>
            <pc:sldMk cId="417398348" sldId="454"/>
            <ac:grpSpMk id="101" creationId="{31CD44F8-1F77-7984-7479-46F84A08577B}"/>
          </ac:grpSpMkLst>
        </pc:grpChg>
        <pc:grpChg chg="add del mod">
          <ac:chgData name="Tim Cook" userId="d1c7cfb340f2c7ab" providerId="LiveId" clId="{FAA41CA0-58A2-43D6-AEB4-78039B1EF375}" dt="2023-04-07T00:09:14.588" v="1593"/>
          <ac:grpSpMkLst>
            <pc:docMk/>
            <pc:sldMk cId="417398348" sldId="454"/>
            <ac:grpSpMk id="102" creationId="{8B12D10E-51E6-06D0-9C20-93E63BB15618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03" creationId="{2941F21E-3612-C408-9914-FC0380768ED9}"/>
          </ac:grpSpMkLst>
        </pc:grpChg>
        <pc:grpChg chg="del mod">
          <ac:chgData name="Tim Cook" userId="d1c7cfb340f2c7ab" providerId="LiveId" clId="{FAA41CA0-58A2-43D6-AEB4-78039B1EF375}" dt="2023-04-07T00:11:00.137" v="1670"/>
          <ac:grpSpMkLst>
            <pc:docMk/>
            <pc:sldMk cId="417398348" sldId="454"/>
            <ac:grpSpMk id="104" creationId="{1160FEE5-0F59-1E3C-B13B-7EBB49869692}"/>
          </ac:grpSpMkLst>
        </pc:grpChg>
        <pc:grpChg chg="del mod">
          <ac:chgData name="Tim Cook" userId="d1c7cfb340f2c7ab" providerId="LiveId" clId="{FAA41CA0-58A2-43D6-AEB4-78039B1EF375}" dt="2023-04-07T00:11:08.090" v="1679"/>
          <ac:grpSpMkLst>
            <pc:docMk/>
            <pc:sldMk cId="417398348" sldId="454"/>
            <ac:grpSpMk id="108" creationId="{1FCCC382-478E-AA63-90B6-2C6891421C4B}"/>
          </ac:grpSpMkLst>
        </pc:grpChg>
        <pc:grpChg chg="del mod">
          <ac:chgData name="Tim Cook" userId="d1c7cfb340f2c7ab" providerId="LiveId" clId="{FAA41CA0-58A2-43D6-AEB4-78039B1EF375}" dt="2023-04-07T00:11:10.011" v="1681"/>
          <ac:grpSpMkLst>
            <pc:docMk/>
            <pc:sldMk cId="417398348" sldId="454"/>
            <ac:grpSpMk id="112" creationId="{390213BF-1B64-7776-E46B-F23F77EEAFAB}"/>
          </ac:grpSpMkLst>
        </pc:grpChg>
        <pc:grpChg chg="del mod">
          <ac:chgData name="Tim Cook" userId="d1c7cfb340f2c7ab" providerId="LiveId" clId="{FAA41CA0-58A2-43D6-AEB4-78039B1EF375}" dt="2023-04-07T00:11:11.433" v="1683"/>
          <ac:grpSpMkLst>
            <pc:docMk/>
            <pc:sldMk cId="417398348" sldId="454"/>
            <ac:grpSpMk id="114" creationId="{2B62B648-36E8-4F06-C6DB-71D744E4F1D3}"/>
          </ac:grpSpMkLst>
        </pc:grpChg>
        <pc:grpChg chg="mod">
          <ac:chgData name="Tim Cook" userId="d1c7cfb340f2c7ab" providerId="LiveId" clId="{FAA41CA0-58A2-43D6-AEB4-78039B1EF375}" dt="2023-04-07T00:13:36.920" v="1778"/>
          <ac:grpSpMkLst>
            <pc:docMk/>
            <pc:sldMk cId="417398348" sldId="454"/>
            <ac:grpSpMk id="115" creationId="{CE234A53-96F3-0350-2C79-D2C5BD4299FF}"/>
          </ac:grpSpMkLst>
        </pc:grpChg>
        <pc:grpChg chg="del mod">
          <ac:chgData name="Tim Cook" userId="d1c7cfb340f2c7ab" providerId="LiveId" clId="{FAA41CA0-58A2-43D6-AEB4-78039B1EF375}" dt="2023-04-07T00:12:47.417" v="1725"/>
          <ac:grpSpMkLst>
            <pc:docMk/>
            <pc:sldMk cId="417398348" sldId="454"/>
            <ac:grpSpMk id="116" creationId="{9A28B0F7-80CE-E310-BD25-74547C869EC1}"/>
          </ac:grpSpMkLst>
        </pc:grpChg>
        <pc:grpChg chg="add del mod">
          <ac:chgData name="Tim Cook" userId="d1c7cfb340f2c7ab" providerId="LiveId" clId="{FAA41CA0-58A2-43D6-AEB4-78039B1EF375}" dt="2023-04-07T00:09:14.588" v="1601"/>
          <ac:grpSpMkLst>
            <pc:docMk/>
            <pc:sldMk cId="417398348" sldId="454"/>
            <ac:grpSpMk id="118" creationId="{5F3EF77C-A17D-59F3-6476-5D1FAF6D2014}"/>
          </ac:grpSpMkLst>
        </pc:grpChg>
        <pc:grpChg chg="add del mod">
          <ac:chgData name="Tim Cook" userId="d1c7cfb340f2c7ab" providerId="LiveId" clId="{FAA41CA0-58A2-43D6-AEB4-78039B1EF375}" dt="2023-04-07T00:09:14.588" v="1600"/>
          <ac:grpSpMkLst>
            <pc:docMk/>
            <pc:sldMk cId="417398348" sldId="454"/>
            <ac:grpSpMk id="119" creationId="{502BEBEE-B102-3BC0-519C-2AC4B69A30F9}"/>
          </ac:grpSpMkLst>
        </pc:grpChg>
        <pc:grpChg chg="del mod">
          <ac:chgData name="Tim Cook" userId="d1c7cfb340f2c7ab" providerId="LiveId" clId="{FAA41CA0-58A2-43D6-AEB4-78039B1EF375}" dt="2023-04-07T00:06:36.387" v="1362"/>
          <ac:grpSpMkLst>
            <pc:docMk/>
            <pc:sldMk cId="417398348" sldId="454"/>
            <ac:grpSpMk id="123" creationId="{A9835DDA-4FF1-018A-3AA0-3FB9F2B2D5CF}"/>
          </ac:grpSpMkLst>
        </pc:grpChg>
        <pc:grpChg chg="del mod">
          <ac:chgData name="Tim Cook" userId="d1c7cfb340f2c7ab" providerId="LiveId" clId="{FAA41CA0-58A2-43D6-AEB4-78039B1EF375}" dt="2023-04-07T00:11:20.893" v="1694"/>
          <ac:grpSpMkLst>
            <pc:docMk/>
            <pc:sldMk cId="417398348" sldId="454"/>
            <ac:grpSpMk id="123" creationId="{D9B3D46E-D391-217B-264D-8AAC7BC51438}"/>
          </ac:grpSpMkLst>
        </pc:grpChg>
        <pc:grpChg chg="del mod">
          <ac:chgData name="Tim Cook" userId="d1c7cfb340f2c7ab" providerId="LiveId" clId="{FAA41CA0-58A2-43D6-AEB4-78039B1EF375}" dt="2023-04-07T00:12:47.417" v="1726"/>
          <ac:grpSpMkLst>
            <pc:docMk/>
            <pc:sldMk cId="417398348" sldId="454"/>
            <ac:grpSpMk id="125" creationId="{CD48E443-A43A-4309-9BEE-361055B56616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6" creationId="{1C33C32B-7350-EF16-C5B0-CBDEF2260721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7" creationId="{C8963688-2376-A1F5-4239-EBF060BEE31D}"/>
          </ac:grpSpMkLst>
        </pc:grpChg>
        <pc:grpChg chg="add del mod">
          <ac:chgData name="Tim Cook" userId="d1c7cfb340f2c7ab" providerId="LiveId" clId="{FAA41CA0-58A2-43D6-AEB4-78039B1EF375}" dt="2023-04-07T00:08:54.071" v="1576"/>
          <ac:grpSpMkLst>
            <pc:docMk/>
            <pc:sldMk cId="417398348" sldId="454"/>
            <ac:grpSpMk id="148" creationId="{41B0E65A-7C44-5D82-94FC-6F09EC6FAAD0}"/>
          </ac:grpSpMkLst>
        </pc:grpChg>
        <pc:grpChg chg="add del mod">
          <ac:chgData name="Tim Cook" userId="d1c7cfb340f2c7ab" providerId="LiveId" clId="{FAA41CA0-58A2-43D6-AEB4-78039B1EF375}" dt="2023-04-07T00:09:14.588" v="1587"/>
          <ac:grpSpMkLst>
            <pc:docMk/>
            <pc:sldMk cId="417398348" sldId="454"/>
            <ac:grpSpMk id="149" creationId="{1AE26020-222B-6C61-7546-A656B0137A0D}"/>
          </ac:grpSpMkLst>
        </pc:grpChg>
        <pc:grpChg chg="mod">
          <ac:chgData name="Tim Cook" userId="d1c7cfb340f2c7ab" providerId="LiveId" clId="{FAA41CA0-58A2-43D6-AEB4-78039B1EF375}" dt="2023-04-07T00:11:26.752" v="1697"/>
          <ac:grpSpMkLst>
            <pc:docMk/>
            <pc:sldMk cId="417398348" sldId="454"/>
            <ac:grpSpMk id="151" creationId="{BCCD6D38-A65A-2A09-8E6F-4EFCA8211707}"/>
          </ac:grpSpMkLst>
        </pc:grpChg>
        <pc:grpChg chg="del mod">
          <ac:chgData name="Tim Cook" userId="d1c7cfb340f2c7ab" providerId="LiveId" clId="{FAA41CA0-58A2-43D6-AEB4-78039B1EF375}" dt="2023-04-07T00:06:52.184" v="1392"/>
          <ac:grpSpMkLst>
            <pc:docMk/>
            <pc:sldMk cId="417398348" sldId="454"/>
            <ac:grpSpMk id="153" creationId="{6864D53E-2228-FD5D-E839-F12C1F8B90A9}"/>
          </ac:grpSpMkLst>
        </pc:grpChg>
        <pc:grpChg chg="del mod">
          <ac:chgData name="Tim Cook" userId="d1c7cfb340f2c7ab" providerId="LiveId" clId="{FAA41CA0-58A2-43D6-AEB4-78039B1EF375}" dt="2023-04-07T00:11:32.048" v="1702"/>
          <ac:grpSpMkLst>
            <pc:docMk/>
            <pc:sldMk cId="417398348" sldId="454"/>
            <ac:grpSpMk id="154" creationId="{5DFE71E0-76B8-ECC5-29F2-8CAC030D9F91}"/>
          </ac:grpSpMkLst>
        </pc:grpChg>
        <pc:grpChg chg="del mod">
          <ac:chgData name="Tim Cook" userId="d1c7cfb340f2c7ab" providerId="LiveId" clId="{FAA41CA0-58A2-43D6-AEB4-78039B1EF375}" dt="2023-04-07T00:09:13.260" v="1585"/>
          <ac:grpSpMkLst>
            <pc:docMk/>
            <pc:sldMk cId="417398348" sldId="454"/>
            <ac:grpSpMk id="155" creationId="{3D21FD33-6D6C-60C6-C364-46A752C6375A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0" creationId="{625984F9-D476-FEE3-92E1-2E64AF45A413}"/>
          </ac:grpSpMkLst>
        </pc:grpChg>
        <pc:grpChg chg="mod">
          <ac:chgData name="Tim Cook" userId="d1c7cfb340f2c7ab" providerId="LiveId" clId="{FAA41CA0-58A2-43D6-AEB4-78039B1EF375}" dt="2023-04-07T00:07:01.139" v="1407"/>
          <ac:grpSpMkLst>
            <pc:docMk/>
            <pc:sldMk cId="417398348" sldId="454"/>
            <ac:grpSpMk id="171" creationId="{BEBB65B9-AA52-A049-949D-821564393A98}"/>
          </ac:grpSpMkLst>
        </pc:grpChg>
        <pc:grpChg chg="del mod">
          <ac:chgData name="Tim Cook" userId="d1c7cfb340f2c7ab" providerId="LiveId" clId="{FAA41CA0-58A2-43D6-AEB4-78039B1EF375}" dt="2023-04-07T00:12:44.941" v="1716"/>
          <ac:grpSpMkLst>
            <pc:docMk/>
            <pc:sldMk cId="417398348" sldId="454"/>
            <ac:grpSpMk id="172" creationId="{E108A791-F628-B1EB-6547-56E9B23B6B1D}"/>
          </ac:grpSpMkLst>
        </pc:grpChg>
        <pc:grpChg chg="del mod">
          <ac:chgData name="Tim Cook" userId="d1c7cfb340f2c7ab" providerId="LiveId" clId="{FAA41CA0-58A2-43D6-AEB4-78039B1EF375}" dt="2023-04-07T00:13:43.763" v="1784"/>
          <ac:grpSpMkLst>
            <pc:docMk/>
            <pc:sldMk cId="417398348" sldId="454"/>
            <ac:grpSpMk id="173" creationId="{083B24F5-CA68-F760-BE47-BD277A05D253}"/>
          </ac:grpSpMkLst>
        </pc:grpChg>
        <pc:grpChg chg="del 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73" creationId="{E7499DA1-64DE-9651-3EF5-6C40858C996F}"/>
          </ac:grpSpMkLst>
        </pc:grpChg>
        <pc:grpChg chg="mod">
          <ac:chgData name="Tim Cook" userId="d1c7cfb340f2c7ab" providerId="LiveId" clId="{FAA41CA0-58A2-43D6-AEB4-78039B1EF375}" dt="2023-04-07T00:11:37.496" v="1712"/>
          <ac:grpSpMkLst>
            <pc:docMk/>
            <pc:sldMk cId="417398348" sldId="454"/>
            <ac:grpSpMk id="183" creationId="{1A018557-46FB-E0B5-B5A6-03719162227F}"/>
          </ac:grpSpMkLst>
        </pc:grpChg>
        <pc:grpChg chg="del mod">
          <ac:chgData name="Tim Cook" userId="d1c7cfb340f2c7ab" providerId="LiveId" clId="{FAA41CA0-58A2-43D6-AEB4-78039B1EF375}" dt="2023-04-07T00:07:11.765" v="1429"/>
          <ac:grpSpMkLst>
            <pc:docMk/>
            <pc:sldMk cId="417398348" sldId="454"/>
            <ac:grpSpMk id="184" creationId="{0374394D-8E34-6219-87ED-FD609F01F510}"/>
          </ac:grpSpMkLst>
        </pc:grpChg>
        <pc:grpChg chg="del 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198" creationId="{D9AFF363-1DBF-4A93-4695-70D92E334E81}"/>
          </ac:grpSpMkLst>
        </pc:grpChg>
        <pc:grpChg chg="mod">
          <ac:chgData name="Tim Cook" userId="d1c7cfb340f2c7ab" providerId="LiveId" clId="{FAA41CA0-58A2-43D6-AEB4-78039B1EF375}" dt="2023-04-07T00:07:19.306" v="1444"/>
          <ac:grpSpMkLst>
            <pc:docMk/>
            <pc:sldMk cId="417398348" sldId="454"/>
            <ac:grpSpMk id="199" creationId="{0E59DEC0-3233-F523-A136-F7C31E2ED75A}"/>
          </ac:grpSpMkLst>
        </pc:grpChg>
        <pc:grpChg chg="mod">
          <ac:chgData name="Tim Cook" userId="d1c7cfb340f2c7ab" providerId="LiveId" clId="{FAA41CA0-58A2-43D6-AEB4-78039B1EF375}" dt="2023-04-07T00:07:23.591" v="1454"/>
          <ac:grpSpMkLst>
            <pc:docMk/>
            <pc:sldMk cId="417398348" sldId="454"/>
            <ac:grpSpMk id="209" creationId="{464D6F02-DCD1-0355-BFF2-8DD629E66B51}"/>
          </ac:grpSpMkLst>
        </pc:grpChg>
        <pc:grpChg chg="mod">
          <ac:chgData name="Tim Cook" userId="d1c7cfb340f2c7ab" providerId="LiveId" clId="{FAA41CA0-58A2-43D6-AEB4-78039B1EF375}" dt="2023-04-07T00:11:43.839" v="1715"/>
          <ac:grpSpMkLst>
            <pc:docMk/>
            <pc:sldMk cId="417398348" sldId="454"/>
            <ac:grpSpMk id="210" creationId="{69EFE95A-8B9C-DDD7-8985-354771745985}"/>
          </ac:grpSpMkLst>
        </pc:grpChg>
        <pc:grpChg chg="del mod">
          <ac:chgData name="Tim Cook" userId="d1c7cfb340f2c7ab" providerId="LiveId" clId="{FAA41CA0-58A2-43D6-AEB4-78039B1EF375}" dt="2023-04-07T00:07:36.306" v="1484"/>
          <ac:grpSpMkLst>
            <pc:docMk/>
            <pc:sldMk cId="417398348" sldId="454"/>
            <ac:grpSpMk id="225" creationId="{2BD7B478-9954-D31C-F777-BFE21555C4B6}"/>
          </ac:grpSpMkLst>
        </pc:grpChg>
        <pc:grpChg chg="del mod">
          <ac:chgData name="Tim Cook" userId="d1c7cfb340f2c7ab" providerId="LiveId" clId="{FAA41CA0-58A2-43D6-AEB4-78039B1EF375}" dt="2023-04-07T00:07:48.613" v="1503"/>
          <ac:grpSpMkLst>
            <pc:docMk/>
            <pc:sldMk cId="417398348" sldId="454"/>
            <ac:grpSpMk id="235" creationId="{2F983CF3-CD43-6CA9-ECB8-21392C870CA1}"/>
          </ac:grpSpMkLst>
        </pc:grpChg>
        <pc:grpChg chg="del mod">
          <ac:chgData name="Tim Cook" userId="d1c7cfb340f2c7ab" providerId="LiveId" clId="{FAA41CA0-58A2-43D6-AEB4-78039B1EF375}" dt="2023-04-07T00:07:47.906" v="1500"/>
          <ac:grpSpMkLst>
            <pc:docMk/>
            <pc:sldMk cId="417398348" sldId="454"/>
            <ac:grpSpMk id="236" creationId="{B1FA52C3-6F92-FC3B-1A7C-0FDD8C4B3F14}"/>
          </ac:grpSpMkLst>
        </pc:grpChg>
        <pc:grpChg chg="mod">
          <ac:chgData name="Tim Cook" userId="d1c7cfb340f2c7ab" providerId="LiveId" clId="{FAA41CA0-58A2-43D6-AEB4-78039B1EF375}" dt="2023-04-07T00:08:00.708" v="1525"/>
          <ac:grpSpMkLst>
            <pc:docMk/>
            <pc:sldMk cId="417398348" sldId="454"/>
            <ac:grpSpMk id="251" creationId="{D620D371-BD77-439D-17B6-8FA12DB927F9}"/>
          </ac:grpSpMkLst>
        </pc:grpChg>
        <pc:grpChg chg="del mod">
          <ac:chgData name="Tim Cook" userId="d1c7cfb340f2c7ab" providerId="LiveId" clId="{FAA41CA0-58A2-43D6-AEB4-78039B1EF375}" dt="2023-04-07T00:09:48.084" v="1609"/>
          <ac:grpSpMkLst>
            <pc:docMk/>
            <pc:sldMk cId="417398348" sldId="454"/>
            <ac:grpSpMk id="259" creationId="{C9FB22CC-2925-6D0B-AC7E-02F76C55CD87}"/>
          </ac:grpSpMkLst>
        </pc:grpChg>
        <pc:inkChg chg="add del">
          <ac:chgData name="Tim Cook" userId="d1c7cfb340f2c7ab" providerId="LiveId" clId="{FAA41CA0-58A2-43D6-AEB4-78039B1EF375}" dt="2023-04-07T00:05:24.039" v="1230"/>
          <ac:inkMkLst>
            <pc:docMk/>
            <pc:sldMk cId="417398348" sldId="454"/>
            <ac:inkMk id="3" creationId="{36E6AF5F-28C1-FB4D-FD0D-D24B0B42E6C4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3" creationId="{59D06269-F442-7320-6831-D310E4417714}"/>
          </ac:inkMkLst>
        </pc:inkChg>
        <pc:inkChg chg="add del mod">
          <ac:chgData name="Tim Cook" userId="d1c7cfb340f2c7ab" providerId="LiveId" clId="{FAA41CA0-58A2-43D6-AEB4-78039B1EF375}" dt="2023-04-07T00:12:52.404" v="1733"/>
          <ac:inkMkLst>
            <pc:docMk/>
            <pc:sldMk cId="417398348" sldId="454"/>
            <ac:inkMk id="3" creationId="{7955DB1B-EF28-03E4-10E0-4ED0F30D79E5}"/>
          </ac:inkMkLst>
        </pc:inkChg>
        <pc:inkChg chg="add del mod">
          <ac:chgData name="Tim Cook" userId="d1c7cfb340f2c7ab" providerId="LiveId" clId="{FAA41CA0-58A2-43D6-AEB4-78039B1EF375}" dt="2023-04-07T00:09:54.427" v="1614"/>
          <ac:inkMkLst>
            <pc:docMk/>
            <pc:sldMk cId="417398348" sldId="454"/>
            <ac:inkMk id="3" creationId="{C10EA982-B9D8-4D1A-445C-5723B161E9AC}"/>
          </ac:inkMkLst>
        </pc:inkChg>
        <pc:inkChg chg="add del">
          <ac:chgData name="Tim Cook" userId="d1c7cfb340f2c7ab" providerId="LiveId" clId="{FAA41CA0-58A2-43D6-AEB4-78039B1EF375}" dt="2023-04-07T00:05:24.039" v="1229"/>
          <ac:inkMkLst>
            <pc:docMk/>
            <pc:sldMk cId="417398348" sldId="454"/>
            <ac:inkMk id="4" creationId="{29BDFA82-80C8-492C-9D11-AAAE64F32C25}"/>
          </ac:inkMkLst>
        </pc:inkChg>
        <pc:inkChg chg="add del mod">
          <ac:chgData name="Tim Cook" userId="d1c7cfb340f2c7ab" providerId="LiveId" clId="{FAA41CA0-58A2-43D6-AEB4-78039B1EF375}" dt="2023-04-07T00:12:52.404" v="1732"/>
          <ac:inkMkLst>
            <pc:docMk/>
            <pc:sldMk cId="417398348" sldId="454"/>
            <ac:inkMk id="4" creationId="{360DD00C-A46C-B246-7CE0-C95A626DE5BA}"/>
          </ac:inkMkLst>
        </pc:inkChg>
        <pc:inkChg chg="add del mod">
          <ac:chgData name="Tim Cook" userId="d1c7cfb340f2c7ab" providerId="LiveId" clId="{FAA41CA0-58A2-43D6-AEB4-78039B1EF375}" dt="2023-04-07T00:09:54.427" v="1616"/>
          <ac:inkMkLst>
            <pc:docMk/>
            <pc:sldMk cId="417398348" sldId="454"/>
            <ac:inkMk id="4" creationId="{52CB27F5-7F3F-1879-8614-90FACFABE69F}"/>
          </ac:inkMkLst>
        </pc:inkChg>
        <pc:inkChg chg="add mod">
          <ac:chgData name="Tim Cook" userId="d1c7cfb340f2c7ab" providerId="LiveId" clId="{FAA41CA0-58A2-43D6-AEB4-78039B1EF375}" dt="2023-04-07T00:53:43.618" v="1829"/>
          <ac:inkMkLst>
            <pc:docMk/>
            <pc:sldMk cId="417398348" sldId="454"/>
            <ac:inkMk id="4" creationId="{819FDFB8-1111-4A92-7021-D5C5A5304026}"/>
          </ac:inkMkLst>
        </pc:inkChg>
        <pc:inkChg chg="add del mod">
          <ac:chgData name="Tim Cook" userId="d1c7cfb340f2c7ab" providerId="LiveId" clId="{FAA41CA0-58A2-43D6-AEB4-78039B1EF375}" dt="2023-04-07T00:05:26.759" v="1235"/>
          <ac:inkMkLst>
            <pc:docMk/>
            <pc:sldMk cId="417398348" sldId="454"/>
            <ac:inkMk id="5" creationId="{66F8D9A0-266D-29CD-7605-994625984ADD}"/>
          </ac:inkMkLst>
        </pc:inkChg>
        <pc:inkChg chg="add del mod">
          <ac:chgData name="Tim Cook" userId="d1c7cfb340f2c7ab" providerId="LiveId" clId="{FAA41CA0-58A2-43D6-AEB4-78039B1EF375}" dt="2023-04-07T00:09:54.427" v="1615"/>
          <ac:inkMkLst>
            <pc:docMk/>
            <pc:sldMk cId="417398348" sldId="454"/>
            <ac:inkMk id="5" creationId="{DE393A57-372A-1100-C2A4-98637A0F556D}"/>
          </ac:inkMkLst>
        </pc:inkChg>
        <pc:inkChg chg="add del mod">
          <ac:chgData name="Tim Cook" userId="d1c7cfb340f2c7ab" providerId="LiveId" clId="{FAA41CA0-58A2-43D6-AEB4-78039B1EF375}" dt="2023-04-07T00:05:26.759" v="1234"/>
          <ac:inkMkLst>
            <pc:docMk/>
            <pc:sldMk cId="417398348" sldId="454"/>
            <ac:inkMk id="6" creationId="{80E78897-7B62-F3C4-988F-1D47A01D58B7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6" creationId="{B56C185C-D7FA-706A-55BB-7C4BA005254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7" creationId="{01CA9EDE-6B80-1CCB-C140-93FE97DC8DA1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8" creationId="{D444A573-0190-74A0-0594-3FC87D26BBE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9" creationId="{CACF3EB9-6E75-F20A-E30C-A9B0925F58E3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0" creationId="{58A4AC23-5877-C7AF-A69A-56BE3BE14C24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1" creationId="{EF4D0E32-4860-2867-0D43-0C1CD698F5CF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2" creationId="{35CD36DC-7693-5FA2-6268-37ACC927A315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3" creationId="{67B230EC-F647-FFF1-C077-687204F80BBD}"/>
          </ac:inkMkLst>
        </pc:inkChg>
        <pc:inkChg chg="add mod">
          <ac:chgData name="Tim Cook" userId="d1c7cfb340f2c7ab" providerId="LiveId" clId="{FAA41CA0-58A2-43D6-AEB4-78039B1EF375}" dt="2023-04-07T00:05:33.836" v="1245"/>
          <ac:inkMkLst>
            <pc:docMk/>
            <pc:sldMk cId="417398348" sldId="454"/>
            <ac:inkMk id="14" creationId="{F30A8921-8A34-4570-F55A-D66793A4285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15" creationId="{2A100965-25A4-F93C-AA13-CA558D4977AD}"/>
          </ac:inkMkLst>
        </pc:inkChg>
        <pc:inkChg chg="add del">
          <ac:chgData name="Tim Cook" userId="d1c7cfb340f2c7ab" providerId="LiveId" clId="{FAA41CA0-58A2-43D6-AEB4-78039B1EF375}" dt="2023-04-07T00:05:33.585" v="1244"/>
          <ac:inkMkLst>
            <pc:docMk/>
            <pc:sldMk cId="417398348" sldId="454"/>
            <ac:inkMk id="15" creationId="{5BE93C6D-980F-1C1F-8B33-5D246EAE006B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8" creationId="{39477209-75CD-4921-36DC-65AA3EA6962A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19" creationId="{FEFBF1F0-E2ED-1A94-B434-50EE79A8B84E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0" creationId="{92898F1E-4D96-2C70-044E-442334260F4D}"/>
          </ac:inkMkLst>
        </pc:inkChg>
        <pc:inkChg chg="add mod">
          <ac:chgData name="Tim Cook" userId="d1c7cfb340f2c7ab" providerId="LiveId" clId="{FAA41CA0-58A2-43D6-AEB4-78039B1EF375}" dt="2023-04-07T00:05:37.391" v="1250"/>
          <ac:inkMkLst>
            <pc:docMk/>
            <pc:sldMk cId="417398348" sldId="454"/>
            <ac:inkMk id="21" creationId="{A4675029-6C30-558B-9189-D6E3E6E548EB}"/>
          </ac:inkMkLst>
        </pc:inkChg>
        <pc:inkChg chg="add del">
          <ac:chgData name="Tim Cook" userId="d1c7cfb340f2c7ab" providerId="LiveId" clId="{FAA41CA0-58A2-43D6-AEB4-78039B1EF375}" dt="2023-04-07T00:05:42.399" v="1258"/>
          <ac:inkMkLst>
            <pc:docMk/>
            <pc:sldMk cId="417398348" sldId="454"/>
            <ac:inkMk id="23" creationId="{A1B95B24-E789-4043-C6B3-88A4736A7612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3" creationId="{CC98357E-B91A-53FF-149C-41AF4A2FBF28}"/>
          </ac:inkMkLst>
        </pc:inkChg>
        <pc:inkChg chg="add del">
          <ac:chgData name="Tim Cook" userId="d1c7cfb340f2c7ab" providerId="LiveId" clId="{FAA41CA0-58A2-43D6-AEB4-78039B1EF375}" dt="2023-04-07T00:05:42.399" v="1263"/>
          <ac:inkMkLst>
            <pc:docMk/>
            <pc:sldMk cId="417398348" sldId="454"/>
            <ac:inkMk id="24" creationId="{6B696D4A-F630-880D-61F1-1B240CDE951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4" creationId="{D436C37F-8232-440B-7DE1-1BCE1B0A1993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5" creationId="{0509D80D-5EC9-B0BA-C660-29CA113B1775}"/>
          </ac:inkMkLst>
        </pc:inkChg>
        <pc:inkChg chg="add del">
          <ac:chgData name="Tim Cook" userId="d1c7cfb340f2c7ab" providerId="LiveId" clId="{FAA41CA0-58A2-43D6-AEB4-78039B1EF375}" dt="2023-04-07T00:05:42.399" v="1259"/>
          <ac:inkMkLst>
            <pc:docMk/>
            <pc:sldMk cId="417398348" sldId="454"/>
            <ac:inkMk id="25" creationId="{D6D703AC-A5A7-015F-7DB5-4AA4BEB72636}"/>
          </ac:inkMkLst>
        </pc:inkChg>
        <pc:inkChg chg="add del">
          <ac:chgData name="Tim Cook" userId="d1c7cfb340f2c7ab" providerId="LiveId" clId="{FAA41CA0-58A2-43D6-AEB4-78039B1EF375}" dt="2023-04-07T00:05:42.399" v="1262"/>
          <ac:inkMkLst>
            <pc:docMk/>
            <pc:sldMk cId="417398348" sldId="454"/>
            <ac:inkMk id="26" creationId="{4E4F2EDE-4B49-A425-19D5-ADBF6B518151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6" creationId="{5B1BD1D0-72A8-F424-D6DE-53C1ED30F7C9}"/>
          </ac:inkMkLst>
        </pc:inkChg>
        <pc:inkChg chg="add del">
          <ac:chgData name="Tim Cook" userId="d1c7cfb340f2c7ab" providerId="LiveId" clId="{FAA41CA0-58A2-43D6-AEB4-78039B1EF375}" dt="2023-04-07T00:05:42.399" v="1260"/>
          <ac:inkMkLst>
            <pc:docMk/>
            <pc:sldMk cId="417398348" sldId="454"/>
            <ac:inkMk id="27" creationId="{48B5BCC8-90D6-A841-CE1E-F47F721A1A2D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7" creationId="{692FF3FD-1AF3-04AD-9880-DCD192B6A317}"/>
          </ac:inkMkLst>
        </pc:inkChg>
        <pc:inkChg chg="add del">
          <ac:chgData name="Tim Cook" userId="d1c7cfb340f2c7ab" providerId="LiveId" clId="{FAA41CA0-58A2-43D6-AEB4-78039B1EF375}" dt="2023-04-07T00:05:42.399" v="1261"/>
          <ac:inkMkLst>
            <pc:docMk/>
            <pc:sldMk cId="417398348" sldId="454"/>
            <ac:inkMk id="28" creationId="{C604F0B9-94AB-1F0C-A536-50BC2A8135A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8" creationId="{DC7D426B-2A9D-CE93-D47E-37EB71708955}"/>
          </ac:inkMkLst>
        </pc:inkChg>
        <pc:inkChg chg="add mod">
          <ac:chgData name="Tim Cook" userId="d1c7cfb340f2c7ab" providerId="LiveId" clId="{FAA41CA0-58A2-43D6-AEB4-78039B1EF375}" dt="2023-04-07T00:10:02.692" v="1628"/>
          <ac:inkMkLst>
            <pc:docMk/>
            <pc:sldMk cId="417398348" sldId="454"/>
            <ac:inkMk id="29" creationId="{64B79615-8AB4-9816-7168-D03A9E8B0F44}"/>
          </ac:inkMkLst>
        </pc:inkChg>
        <pc:inkChg chg="add del">
          <ac:chgData name="Tim Cook" userId="d1c7cfb340f2c7ab" providerId="LiveId" clId="{FAA41CA0-58A2-43D6-AEB4-78039B1EF375}" dt="2023-04-07T00:05:42.399" v="1264"/>
          <ac:inkMkLst>
            <pc:docMk/>
            <pc:sldMk cId="417398348" sldId="454"/>
            <ac:inkMk id="29" creationId="{C3CC608E-7A43-7FDA-4CC6-A1E8700DF14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0" creationId="{D44A16F8-58D4-B4DC-9E6D-F28784C1B923}"/>
          </ac:inkMkLst>
        </pc:inkChg>
        <pc:inkChg chg="add mod">
          <ac:chgData name="Tim Cook" userId="d1c7cfb340f2c7ab" providerId="LiveId" clId="{FAA41CA0-58A2-43D6-AEB4-78039B1EF375}" dt="2023-04-07T00:05:46.141" v="1271"/>
          <ac:inkMkLst>
            <pc:docMk/>
            <pc:sldMk cId="417398348" sldId="454"/>
            <ac:inkMk id="31" creationId="{EC7A994B-62AD-8199-C2EB-3F81C99A8BF4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2" creationId="{11CD4A72-55ED-A3A4-C7E2-4B18EA32198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3" creationId="{E0DBB1BE-ECD2-DAF1-FC32-3E282D7ED8F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4" creationId="{2B7953EE-7CC4-7F35-9EA5-21D098EBF8A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5" creationId="{AB43404D-E54E-903B-007F-F7A832D5C400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8" creationId="{2C41A8BE-D3A8-0490-F8EC-B177030AF97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39" creationId="{7B9991A0-CB2D-2391-2E45-D513CBB2B1D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0" creationId="{E4CBB9F5-7F56-97EB-0AE4-04F1151106D3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1" creationId="{E36F02C3-0E67-1137-B868-243BB4EC0041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2" creationId="{C8E4A003-6FA1-21CC-B9B0-6C5D4939AB6B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3" creationId="{3560C484-48F4-4E8F-33A3-A9A162747BC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4" creationId="{11F33ECE-BDE6-E94F-5655-B3B8582B9D6A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5" creationId="{84AFB987-22BE-CD93-819C-4D8E768E5AA6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6" creationId="{9CF5180E-D224-3BB6-EE27-40687C51AAE5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7" creationId="{AB6AEB9A-CDA6-89CE-5DE7-4D4E2E6C35B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8" creationId="{A0B40496-FC5B-AC16-E198-CE1116BAE482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49" creationId="{84FE6270-2ADC-2CC7-6455-B800083AD88D}"/>
          </ac:inkMkLst>
        </pc:inkChg>
        <pc:inkChg chg="add mod">
          <ac:chgData name="Tim Cook" userId="d1c7cfb340f2c7ab" providerId="LiveId" clId="{FAA41CA0-58A2-43D6-AEB4-78039B1EF375}" dt="2023-04-07T00:05:54.212" v="1288"/>
          <ac:inkMkLst>
            <pc:docMk/>
            <pc:sldMk cId="417398348" sldId="454"/>
            <ac:inkMk id="50" creationId="{B4BA771F-B346-BA3E-EDC0-922E52DDCFDB}"/>
          </ac:inkMkLst>
        </pc:inkChg>
        <pc:inkChg chg="add del mod">
          <ac:chgData name="Tim Cook" userId="d1c7cfb340f2c7ab" providerId="LiveId" clId="{FAA41CA0-58A2-43D6-AEB4-78039B1EF375}" dt="2023-04-07T00:13:01.884" v="1742"/>
          <ac:inkMkLst>
            <pc:docMk/>
            <pc:sldMk cId="417398348" sldId="454"/>
            <ac:inkMk id="51" creationId="{93A2EA04-9CAD-7C3D-8795-3D0253FE3255}"/>
          </ac:inkMkLst>
        </pc:inkChg>
        <pc:inkChg chg="add del mod">
          <ac:chgData name="Tim Cook" userId="d1c7cfb340f2c7ab" providerId="LiveId" clId="{FAA41CA0-58A2-43D6-AEB4-78039B1EF375}" dt="2023-04-07T00:05:56.406" v="1291"/>
          <ac:inkMkLst>
            <pc:docMk/>
            <pc:sldMk cId="417398348" sldId="454"/>
            <ac:inkMk id="51" creationId="{A950F940-3E71-370C-D234-41BF295443CA}"/>
          </ac:inkMkLst>
        </pc:inkChg>
        <pc:inkChg chg="add del mod">
          <ac:chgData name="Tim Cook" userId="d1c7cfb340f2c7ab" providerId="LiveId" clId="{FAA41CA0-58A2-43D6-AEB4-78039B1EF375}" dt="2023-04-07T00:10:47.669" v="1657"/>
          <ac:inkMkLst>
            <pc:docMk/>
            <pc:sldMk cId="417398348" sldId="454"/>
            <ac:inkMk id="51" creationId="{EFF94801-E86E-9CA1-4CC5-513E881B7B5A}"/>
          </ac:inkMkLst>
        </pc:inkChg>
        <pc:inkChg chg="add del mod">
          <ac:chgData name="Tim Cook" userId="d1c7cfb340f2c7ab" providerId="LiveId" clId="{FAA41CA0-58A2-43D6-AEB4-78039B1EF375}" dt="2023-04-07T00:10:47.669" v="1654"/>
          <ac:inkMkLst>
            <pc:docMk/>
            <pc:sldMk cId="417398348" sldId="454"/>
            <ac:inkMk id="52" creationId="{53C5772F-89D1-A9C1-F193-9732B209AEA8}"/>
          </ac:inkMkLst>
        </pc:inkChg>
        <pc:inkChg chg="add del mod">
          <ac:chgData name="Tim Cook" userId="d1c7cfb340f2c7ab" providerId="LiveId" clId="{FAA41CA0-58A2-43D6-AEB4-78039B1EF375}" dt="2023-04-07T00:05:56.406" v="1289"/>
          <ac:inkMkLst>
            <pc:docMk/>
            <pc:sldMk cId="417398348" sldId="454"/>
            <ac:inkMk id="52" creationId="{9CBD8232-8ACD-140B-D9C7-BDCEADB7394C}"/>
          </ac:inkMkLst>
        </pc:inkChg>
        <pc:inkChg chg="add del mod">
          <ac:chgData name="Tim Cook" userId="d1c7cfb340f2c7ab" providerId="LiveId" clId="{FAA41CA0-58A2-43D6-AEB4-78039B1EF375}" dt="2023-04-07T00:13:10.660" v="1751"/>
          <ac:inkMkLst>
            <pc:docMk/>
            <pc:sldMk cId="417398348" sldId="454"/>
            <ac:inkMk id="52" creationId="{B78B1E04-3473-ECFF-BAAF-DC23B1233D90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53" creationId="{70F85EE2-618D-C7AA-8738-329961BBE8A3}"/>
          </ac:inkMkLst>
        </pc:inkChg>
        <pc:inkChg chg="add del mod">
          <ac:chgData name="Tim Cook" userId="d1c7cfb340f2c7ab" providerId="LiveId" clId="{FAA41CA0-58A2-43D6-AEB4-78039B1EF375}" dt="2023-04-07T00:05:56.406" v="1290"/>
          <ac:inkMkLst>
            <pc:docMk/>
            <pc:sldMk cId="417398348" sldId="454"/>
            <ac:inkMk id="53" creationId="{93061FDB-76A9-BA3C-70C8-58EE10F836C2}"/>
          </ac:inkMkLst>
        </pc:inkChg>
        <pc:inkChg chg="add del mod">
          <ac:chgData name="Tim Cook" userId="d1c7cfb340f2c7ab" providerId="LiveId" clId="{FAA41CA0-58A2-43D6-AEB4-78039B1EF375}" dt="2023-04-07T00:10:47.669" v="1647"/>
          <ac:inkMkLst>
            <pc:docMk/>
            <pc:sldMk cId="417398348" sldId="454"/>
            <ac:inkMk id="53" creationId="{E2A73D8D-BB6E-CC92-FF5F-2A371E4AAC2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7" creationId="{934C27FA-ED99-84C0-3B12-53925EE1651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58" creationId="{961D8F17-F73F-731D-B186-92EB349E1DB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0" creationId="{BC997F9F-D0C5-A301-B478-F1122C0E49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1" creationId="{BE5B3935-BA17-E425-D42B-08AD0B34A1E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2" creationId="{CFF1349B-1DDA-538F-809F-A43E100C5D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3" creationId="{6F688B83-2D44-3C81-5F57-004DCE58D9A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4" creationId="{94986AC4-EA84-C921-E97F-2758E80CFCA0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5" creationId="{5DA6209D-4CA7-C6E0-72B6-F03263C64DF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6" creationId="{91CCDDCA-F229-92E9-2577-D9EE62C8135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7" creationId="{EF62CD56-4894-4361-88A6-23C6C8E157D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8" creationId="{4EB57A69-31D9-5E34-3FBE-2130AD24454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69" creationId="{40060DFB-62B4-F6C5-71D4-13594BCFA52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0" creationId="{E7A58F29-5AF1-53CD-C231-65CF0E13C8A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1" creationId="{84D026B7-1A27-7A96-7519-E149068F3F3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2" creationId="{856CFA10-B13E-B595-E117-D6912348079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3" creationId="{60675E06-8D9F-7D6E-EC02-1DDCE4BF35B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4" creationId="{128FDEAC-02AE-8C56-E6E2-C2E9D88443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5" creationId="{7F04CDEB-BAEF-2E63-3C53-13DBAD3873E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6" creationId="{0778B93F-36E3-1DF2-79DA-83B3A8CC2FF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7" creationId="{3FC9A6B6-F8F1-79A7-27B8-D65E670711A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8" creationId="{4C27BCFE-2783-D0F4-80B3-FC17203197A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79" creationId="{6CF4C966-94B6-27B5-2C1B-07DA57B0FC3D}"/>
          </ac:inkMkLst>
        </pc:inkChg>
        <pc:inkChg chg="add del mod">
          <ac:chgData name="Tim Cook" userId="d1c7cfb340f2c7ab" providerId="LiveId" clId="{FAA41CA0-58A2-43D6-AEB4-78039B1EF375}" dt="2023-04-07T00:10:47.669" v="1658"/>
          <ac:inkMkLst>
            <pc:docMk/>
            <pc:sldMk cId="417398348" sldId="454"/>
            <ac:inkMk id="80" creationId="{0EDD8E6F-A6E6-938A-27DB-BCDF63D03390}"/>
          </ac:inkMkLst>
        </pc:inkChg>
        <pc:inkChg chg="add del mod">
          <ac:chgData name="Tim Cook" userId="d1c7cfb340f2c7ab" providerId="LiveId" clId="{FAA41CA0-58A2-43D6-AEB4-78039B1EF375}" dt="2023-04-07T00:13:01.884" v="1743"/>
          <ac:inkMkLst>
            <pc:docMk/>
            <pc:sldMk cId="417398348" sldId="454"/>
            <ac:inkMk id="80" creationId="{28B92490-8C5B-7DF7-2E5F-5EC5D41B73A3}"/>
          </ac:inkMkLst>
        </pc:inkChg>
        <pc:inkChg chg="add del mod">
          <ac:chgData name="Tim Cook" userId="d1c7cfb340f2c7ab" providerId="LiveId" clId="{FAA41CA0-58A2-43D6-AEB4-78039B1EF375}" dt="2023-04-07T00:06:24.241" v="1333"/>
          <ac:inkMkLst>
            <pc:docMk/>
            <pc:sldMk cId="417398348" sldId="454"/>
            <ac:inkMk id="84" creationId="{0F8A0512-DFC4-0C47-2F10-349636997C51}"/>
          </ac:inkMkLst>
        </pc:inkChg>
        <pc:inkChg chg="add del mod">
          <ac:chgData name="Tim Cook" userId="d1c7cfb340f2c7ab" providerId="LiveId" clId="{FAA41CA0-58A2-43D6-AEB4-78039B1EF375}" dt="2023-04-07T00:10:47.669" v="1652"/>
          <ac:inkMkLst>
            <pc:docMk/>
            <pc:sldMk cId="417398348" sldId="454"/>
            <ac:inkMk id="84" creationId="{CD6DC041-03AC-5BCA-AF6B-C590AC36FE1A}"/>
          </ac:inkMkLst>
        </pc:inkChg>
        <pc:inkChg chg="add del mod">
          <ac:chgData name="Tim Cook" userId="d1c7cfb340f2c7ab" providerId="LiveId" clId="{FAA41CA0-58A2-43D6-AEB4-78039B1EF375}" dt="2023-04-07T00:13:04.799" v="1746"/>
          <ac:inkMkLst>
            <pc:docMk/>
            <pc:sldMk cId="417398348" sldId="454"/>
            <ac:inkMk id="85" creationId="{4FFDF1DC-B4C8-A239-EE0B-AD136817ADB1}"/>
          </ac:inkMkLst>
        </pc:inkChg>
        <pc:inkChg chg="add del mod">
          <ac:chgData name="Tim Cook" userId="d1c7cfb340f2c7ab" providerId="LiveId" clId="{FAA41CA0-58A2-43D6-AEB4-78039B1EF375}" dt="2023-04-07T00:06:24.241" v="1331"/>
          <ac:inkMkLst>
            <pc:docMk/>
            <pc:sldMk cId="417398348" sldId="454"/>
            <ac:inkMk id="85" creationId="{A3F44826-B2E2-8129-C7A4-072348731FCA}"/>
          </ac:inkMkLst>
        </pc:inkChg>
        <pc:inkChg chg="add del mod">
          <ac:chgData name="Tim Cook" userId="d1c7cfb340f2c7ab" providerId="LiveId" clId="{FAA41CA0-58A2-43D6-AEB4-78039B1EF375}" dt="2023-04-07T00:10:47.669" v="1651"/>
          <ac:inkMkLst>
            <pc:docMk/>
            <pc:sldMk cId="417398348" sldId="454"/>
            <ac:inkMk id="86" creationId="{44766B5D-731F-84F4-B5BF-903AFB85EF12}"/>
          </ac:inkMkLst>
        </pc:inkChg>
        <pc:inkChg chg="add del mod">
          <ac:chgData name="Tim Cook" userId="d1c7cfb340f2c7ab" providerId="LiveId" clId="{FAA41CA0-58A2-43D6-AEB4-78039B1EF375}" dt="2023-04-07T00:10:47.669" v="1646"/>
          <ac:inkMkLst>
            <pc:docMk/>
            <pc:sldMk cId="417398348" sldId="454"/>
            <ac:inkMk id="87" creationId="{44838141-AC95-D2F2-FCD0-FFEF91DD9729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87" creationId="{8B1D0246-4804-2613-9A02-320936616408}"/>
          </ac:inkMkLst>
        </pc:inkChg>
        <pc:inkChg chg="add del mod">
          <ac:chgData name="Tim Cook" userId="d1c7cfb340f2c7ab" providerId="LiveId" clId="{FAA41CA0-58A2-43D6-AEB4-78039B1EF375}" dt="2023-04-07T00:06:24.241" v="1337"/>
          <ac:inkMkLst>
            <pc:docMk/>
            <pc:sldMk cId="417398348" sldId="454"/>
            <ac:inkMk id="87" creationId="{DC80198A-FE25-B731-7A53-06BD51369920}"/>
          </ac:inkMkLst>
        </pc:inkChg>
        <pc:inkChg chg="add del mod">
          <ac:chgData name="Tim Cook" userId="d1c7cfb340f2c7ab" providerId="LiveId" clId="{FAA41CA0-58A2-43D6-AEB4-78039B1EF375}" dt="2023-04-07T00:10:47.669" v="1649"/>
          <ac:inkMkLst>
            <pc:docMk/>
            <pc:sldMk cId="417398348" sldId="454"/>
            <ac:inkMk id="88" creationId="{5AFEB1E0-C244-DA4B-D9FA-68D754564449}"/>
          </ac:inkMkLst>
        </pc:inkChg>
        <pc:inkChg chg="add del mod">
          <ac:chgData name="Tim Cook" userId="d1c7cfb340f2c7ab" providerId="LiveId" clId="{FAA41CA0-58A2-43D6-AEB4-78039B1EF375}" dt="2023-04-07T00:06:24.241" v="1335"/>
          <ac:inkMkLst>
            <pc:docMk/>
            <pc:sldMk cId="417398348" sldId="454"/>
            <ac:inkMk id="88" creationId="{842B202D-636E-2E79-C711-62D2924BC8FB}"/>
          </ac:inkMkLst>
        </pc:inkChg>
        <pc:inkChg chg="add del mod">
          <ac:chgData name="Tim Cook" userId="d1c7cfb340f2c7ab" providerId="LiveId" clId="{FAA41CA0-58A2-43D6-AEB4-78039B1EF375}" dt="2023-04-07T00:13:27.646" v="1768"/>
          <ac:inkMkLst>
            <pc:docMk/>
            <pc:sldMk cId="417398348" sldId="454"/>
            <ac:inkMk id="89" creationId="{180E42B9-05D6-5489-724E-0767BF05962C}"/>
          </ac:inkMkLst>
        </pc:inkChg>
        <pc:inkChg chg="add del mod">
          <ac:chgData name="Tim Cook" userId="d1c7cfb340f2c7ab" providerId="LiveId" clId="{FAA41CA0-58A2-43D6-AEB4-78039B1EF375}" dt="2023-04-07T00:10:47.669" v="1648"/>
          <ac:inkMkLst>
            <pc:docMk/>
            <pc:sldMk cId="417398348" sldId="454"/>
            <ac:inkMk id="89" creationId="{96E30B35-B378-EDD6-04B8-B5F85CC892D5}"/>
          </ac:inkMkLst>
        </pc:inkChg>
        <pc:inkChg chg="add del mod">
          <ac:chgData name="Tim Cook" userId="d1c7cfb340f2c7ab" providerId="LiveId" clId="{FAA41CA0-58A2-43D6-AEB4-78039B1EF375}" dt="2023-04-07T00:06:24.241" v="1334"/>
          <ac:inkMkLst>
            <pc:docMk/>
            <pc:sldMk cId="417398348" sldId="454"/>
            <ac:inkMk id="89" creationId="{E7732ACC-8C51-DEC6-77BC-2AB6A8D59E78}"/>
          </ac:inkMkLst>
        </pc:inkChg>
        <pc:inkChg chg="add del mod">
          <ac:chgData name="Tim Cook" userId="d1c7cfb340f2c7ab" providerId="LiveId" clId="{FAA41CA0-58A2-43D6-AEB4-78039B1EF375}" dt="2023-04-07T00:10:47.669" v="1653"/>
          <ac:inkMkLst>
            <pc:docMk/>
            <pc:sldMk cId="417398348" sldId="454"/>
            <ac:inkMk id="90" creationId="{0ED6367E-FB75-B518-599E-DC1FCC5934B3}"/>
          </ac:inkMkLst>
        </pc:inkChg>
        <pc:inkChg chg="add del mod">
          <ac:chgData name="Tim Cook" userId="d1c7cfb340f2c7ab" providerId="LiveId" clId="{FAA41CA0-58A2-43D6-AEB4-78039B1EF375}" dt="2023-04-07T00:06:24.241" v="1330"/>
          <ac:inkMkLst>
            <pc:docMk/>
            <pc:sldMk cId="417398348" sldId="454"/>
            <ac:inkMk id="90" creationId="{11054F96-AE80-4C94-E597-5DBC032A308D}"/>
          </ac:inkMkLst>
        </pc:inkChg>
        <pc:inkChg chg="add del mod">
          <ac:chgData name="Tim Cook" userId="d1c7cfb340f2c7ab" providerId="LiveId" clId="{FAA41CA0-58A2-43D6-AEB4-78039B1EF375}" dt="2023-04-07T00:13:14.956" v="1754"/>
          <ac:inkMkLst>
            <pc:docMk/>
            <pc:sldMk cId="417398348" sldId="454"/>
            <ac:inkMk id="91" creationId="{7898B4A4-76B3-E179-2008-AC182D823412}"/>
          </ac:inkMkLst>
        </pc:inkChg>
        <pc:inkChg chg="add del mod">
          <ac:chgData name="Tim Cook" userId="d1c7cfb340f2c7ab" providerId="LiveId" clId="{FAA41CA0-58A2-43D6-AEB4-78039B1EF375}" dt="2023-04-07T00:06:24.241" v="1328"/>
          <ac:inkMkLst>
            <pc:docMk/>
            <pc:sldMk cId="417398348" sldId="454"/>
            <ac:inkMk id="91" creationId="{CD83945D-11E8-1E15-EB5A-59897883E0DD}"/>
          </ac:inkMkLst>
        </pc:inkChg>
        <pc:inkChg chg="add del mod">
          <ac:chgData name="Tim Cook" userId="d1c7cfb340f2c7ab" providerId="LiveId" clId="{FAA41CA0-58A2-43D6-AEB4-78039B1EF375}" dt="2023-04-07T00:10:47.669" v="1656"/>
          <ac:inkMkLst>
            <pc:docMk/>
            <pc:sldMk cId="417398348" sldId="454"/>
            <ac:inkMk id="91" creationId="{D6D5E4FB-C63E-A795-C54E-70F6F1F3A5DD}"/>
          </ac:inkMkLst>
        </pc:inkChg>
        <pc:inkChg chg="add del mod">
          <ac:chgData name="Tim Cook" userId="d1c7cfb340f2c7ab" providerId="LiveId" clId="{FAA41CA0-58A2-43D6-AEB4-78039B1EF375}" dt="2023-04-07T00:06:24.241" v="1332"/>
          <ac:inkMkLst>
            <pc:docMk/>
            <pc:sldMk cId="417398348" sldId="454"/>
            <ac:inkMk id="92" creationId="{2CD2E5A6-50C4-F729-E934-E9BFD5E472D8}"/>
          </ac:inkMkLst>
        </pc:inkChg>
        <pc:inkChg chg="add del mod">
          <ac:chgData name="Tim Cook" userId="d1c7cfb340f2c7ab" providerId="LiveId" clId="{FAA41CA0-58A2-43D6-AEB4-78039B1EF375}" dt="2023-04-07T00:06:24.241" v="1336"/>
          <ac:inkMkLst>
            <pc:docMk/>
            <pc:sldMk cId="417398348" sldId="454"/>
            <ac:inkMk id="93" creationId="{557263F1-B9C6-AE61-BCA9-F4166655FE9C}"/>
          </ac:inkMkLst>
        </pc:inkChg>
        <pc:inkChg chg="add del mod">
          <ac:chgData name="Tim Cook" userId="d1c7cfb340f2c7ab" providerId="LiveId" clId="{FAA41CA0-58A2-43D6-AEB4-78039B1EF375}" dt="2023-04-07T00:10:47.669" v="1655"/>
          <ac:inkMkLst>
            <pc:docMk/>
            <pc:sldMk cId="417398348" sldId="454"/>
            <ac:inkMk id="93" creationId="{65F34E4B-A240-EB07-F09A-FDD0A32BF3C1}"/>
          </ac:inkMkLst>
        </pc:inkChg>
        <pc:inkChg chg="add del mod">
          <ac:chgData name="Tim Cook" userId="d1c7cfb340f2c7ab" providerId="LiveId" clId="{FAA41CA0-58A2-43D6-AEB4-78039B1EF375}" dt="2023-04-07T00:13:23.033" v="1767"/>
          <ac:inkMkLst>
            <pc:docMk/>
            <pc:sldMk cId="417398348" sldId="454"/>
            <ac:inkMk id="93" creationId="{BF1D64F5-65D2-5D7A-9D8E-B8C7F2B5D7F9}"/>
          </ac:inkMkLst>
        </pc:inkChg>
        <pc:inkChg chg="add del mod">
          <ac:chgData name="Tim Cook" userId="d1c7cfb340f2c7ab" providerId="LiveId" clId="{FAA41CA0-58A2-43D6-AEB4-78039B1EF375}" dt="2023-04-07T00:13:23.033" v="1765"/>
          <ac:inkMkLst>
            <pc:docMk/>
            <pc:sldMk cId="417398348" sldId="454"/>
            <ac:inkMk id="94" creationId="{81562DC3-3A09-4424-6E62-2D9D57C0A4CF}"/>
          </ac:inkMkLst>
        </pc:inkChg>
        <pc:inkChg chg="add del mod">
          <ac:chgData name="Tim Cook" userId="d1c7cfb340f2c7ab" providerId="LiveId" clId="{FAA41CA0-58A2-43D6-AEB4-78039B1EF375}" dt="2023-04-07T00:10:47.669" v="1650"/>
          <ac:inkMkLst>
            <pc:docMk/>
            <pc:sldMk cId="417398348" sldId="454"/>
            <ac:inkMk id="94" creationId="{F1F0C30F-0910-AF38-B1F8-5D8885F5FFE1}"/>
          </ac:inkMkLst>
        </pc:inkChg>
        <pc:inkChg chg="add del mod">
          <ac:chgData name="Tim Cook" userId="d1c7cfb340f2c7ab" providerId="LiveId" clId="{FAA41CA0-58A2-43D6-AEB4-78039B1EF375}" dt="2023-04-07T00:06:24.241" v="1329"/>
          <ac:inkMkLst>
            <pc:docMk/>
            <pc:sldMk cId="417398348" sldId="454"/>
            <ac:inkMk id="94" creationId="{F7441E02-7DF8-4283-3836-CF184CB643A4}"/>
          </ac:inkMkLst>
        </pc:inkChg>
        <pc:inkChg chg="add del mod">
          <ac:chgData name="Tim Cook" userId="d1c7cfb340f2c7ab" providerId="LiveId" clId="{FAA41CA0-58A2-43D6-AEB4-78039B1EF375}" dt="2023-04-07T00:13:23.033" v="1766"/>
          <ac:inkMkLst>
            <pc:docMk/>
            <pc:sldMk cId="417398348" sldId="454"/>
            <ac:inkMk id="95" creationId="{35E67E27-A485-7EBD-0CA4-9994304EF169}"/>
          </ac:inkMkLst>
        </pc:inkChg>
        <pc:inkChg chg="add del mod">
          <ac:chgData name="Tim Cook" userId="d1c7cfb340f2c7ab" providerId="LiveId" clId="{FAA41CA0-58A2-43D6-AEB4-78039B1EF375}" dt="2023-04-07T00:13:23.033" v="1763"/>
          <ac:inkMkLst>
            <pc:docMk/>
            <pc:sldMk cId="417398348" sldId="454"/>
            <ac:inkMk id="96" creationId="{0842C1E6-AC36-69F4-D310-19ACB5CCF41D}"/>
          </ac:inkMkLst>
        </pc:inkChg>
        <pc:inkChg chg="add del mod">
          <ac:chgData name="Tim Cook" userId="d1c7cfb340f2c7ab" providerId="LiveId" clId="{FAA41CA0-58A2-43D6-AEB4-78039B1EF375}" dt="2023-04-07T00:11:00.137" v="1666"/>
          <ac:inkMkLst>
            <pc:docMk/>
            <pc:sldMk cId="417398348" sldId="454"/>
            <ac:inkMk id="96" creationId="{51B4171F-358D-1AAB-C0CD-84CA26562406}"/>
          </ac:inkMkLst>
        </pc:inkChg>
        <pc:inkChg chg="add del mod">
          <ac:chgData name="Tim Cook" userId="d1c7cfb340f2c7ab" providerId="LiveId" clId="{FAA41CA0-58A2-43D6-AEB4-78039B1EF375}" dt="2023-04-07T00:11:00.137" v="1669"/>
          <ac:inkMkLst>
            <pc:docMk/>
            <pc:sldMk cId="417398348" sldId="454"/>
            <ac:inkMk id="97" creationId="{41C5F220-1FF7-6BDA-EDCC-DD313F6B86D3}"/>
          </ac:inkMkLst>
        </pc:inkChg>
        <pc:inkChg chg="add del mod">
          <ac:chgData name="Tim Cook" userId="d1c7cfb340f2c7ab" providerId="LiveId" clId="{FAA41CA0-58A2-43D6-AEB4-78039B1EF375}" dt="2023-04-07T00:13:23.033" v="1764"/>
          <ac:inkMkLst>
            <pc:docMk/>
            <pc:sldMk cId="417398348" sldId="454"/>
            <ac:inkMk id="97" creationId="{6FC8ACC8-FDBE-21BD-C9BF-CE6A160EEEF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8" creationId="{CB53B3C2-2BEA-2A4F-6748-FEA7F9E237B6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99" creationId="{DA9EA82E-5709-79C2-F243-D00691A8EB57}"/>
          </ac:inkMkLst>
        </pc:inkChg>
        <pc:inkChg chg="add del mod">
          <ac:chgData name="Tim Cook" userId="d1c7cfb340f2c7ab" providerId="LiveId" clId="{FAA41CA0-58A2-43D6-AEB4-78039B1EF375}" dt="2023-04-07T00:11:00.137" v="1670"/>
          <ac:inkMkLst>
            <pc:docMk/>
            <pc:sldMk cId="417398348" sldId="454"/>
            <ac:inkMk id="100" creationId="{9598DDF5-263E-6100-F3C6-002595879CDE}"/>
          </ac:inkMkLst>
        </pc:inkChg>
        <pc:inkChg chg="add del mod">
          <ac:chgData name="Tim Cook" userId="d1c7cfb340f2c7ab" providerId="LiveId" clId="{FAA41CA0-58A2-43D6-AEB4-78039B1EF375}" dt="2023-04-07T00:13:23.033" v="1762"/>
          <ac:inkMkLst>
            <pc:docMk/>
            <pc:sldMk cId="417398348" sldId="454"/>
            <ac:inkMk id="100" creationId="{CE486523-7683-8FDF-8C45-1576F47BC357}"/>
          </ac:inkMkLst>
        </pc:inkChg>
        <pc:inkChg chg="add del mod">
          <ac:chgData name="Tim Cook" userId="d1c7cfb340f2c7ab" providerId="LiveId" clId="{FAA41CA0-58A2-43D6-AEB4-78039B1EF375}" dt="2023-04-07T00:09:14.588" v="1604"/>
          <ac:inkMkLst>
            <pc:docMk/>
            <pc:sldMk cId="417398348" sldId="454"/>
            <ac:inkMk id="100" creationId="{DD7F23A0-F965-10C5-2779-B50D02CA0C4A}"/>
          </ac:inkMkLst>
        </pc:inkChg>
        <pc:inkChg chg="add del mod">
          <ac:chgData name="Tim Cook" userId="d1c7cfb340f2c7ab" providerId="LiveId" clId="{FAA41CA0-58A2-43D6-AEB4-78039B1EF375}" dt="2023-04-07T00:11:01.090" v="1671"/>
          <ac:inkMkLst>
            <pc:docMk/>
            <pc:sldMk cId="417398348" sldId="454"/>
            <ac:inkMk id="101" creationId="{3677B07F-1438-F03F-3BB4-B93A55A16FC2}"/>
          </ac:inkMkLst>
        </pc:inkChg>
        <pc:inkChg chg="add del mod">
          <ac:chgData name="Tim Cook" userId="d1c7cfb340f2c7ab" providerId="LiveId" clId="{FAA41CA0-58A2-43D6-AEB4-78039B1EF375}" dt="2023-04-07T00:09:14.588" v="1593"/>
          <ac:inkMkLst>
            <pc:docMk/>
            <pc:sldMk cId="417398348" sldId="454"/>
            <ac:inkMk id="101" creationId="{E9C0E338-FE0F-570F-A0DC-92BD58D31BC6}"/>
          </ac:inkMkLst>
        </pc:inkChg>
        <pc:inkChg chg="add del mod">
          <ac:chgData name="Tim Cook" userId="d1c7cfb340f2c7ab" providerId="LiveId" clId="{FAA41CA0-58A2-43D6-AEB4-78039B1EF375}" dt="2023-04-07T00:11:00.137" v="1668"/>
          <ac:inkMkLst>
            <pc:docMk/>
            <pc:sldMk cId="417398348" sldId="454"/>
            <ac:inkMk id="102" creationId="{6B86B00A-CEE4-2478-E235-00CF85C3EF51}"/>
          </ac:inkMkLst>
        </pc:inkChg>
        <pc:inkChg chg="add del mod">
          <ac:chgData name="Tim Cook" userId="d1c7cfb340f2c7ab" providerId="LiveId" clId="{FAA41CA0-58A2-43D6-AEB4-78039B1EF375}" dt="2023-04-07T00:13:34.911" v="1777"/>
          <ac:inkMkLst>
            <pc:docMk/>
            <pc:sldMk cId="417398348" sldId="454"/>
            <ac:inkMk id="102" creationId="{BCC82338-C2EC-2FC9-4FA5-7310FD60C08B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4" creationId="{08AFEDFE-686F-76F0-0AC0-36E3A941A0BD}"/>
          </ac:inkMkLst>
        </pc:inkChg>
        <pc:inkChg chg="add del mod">
          <ac:chgData name="Tim Cook" userId="d1c7cfb340f2c7ab" providerId="LiveId" clId="{FAA41CA0-58A2-43D6-AEB4-78039B1EF375}" dt="2023-04-07T00:09:14.588" v="1592"/>
          <ac:inkMkLst>
            <pc:docMk/>
            <pc:sldMk cId="417398348" sldId="454"/>
            <ac:inkMk id="104" creationId="{7EB92326-40B1-9031-B75D-FCD94741C4A0}"/>
          </ac:inkMkLst>
        </pc:inkChg>
        <pc:inkChg chg="add del">
          <ac:chgData name="Tim Cook" userId="d1c7cfb340f2c7ab" providerId="LiveId" clId="{FAA41CA0-58A2-43D6-AEB4-78039B1EF375}" dt="2023-04-07T00:11:00.137" v="1667"/>
          <ac:inkMkLst>
            <pc:docMk/>
            <pc:sldMk cId="417398348" sldId="454"/>
            <ac:inkMk id="105" creationId="{2A28184B-3E34-D8E0-0EFD-2DA66529FDAA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5" creationId="{6E186EC1-5014-A3BA-F0D0-8C703C387B98}"/>
          </ac:inkMkLst>
        </pc:inkChg>
        <pc:inkChg chg="add del mod">
          <ac:chgData name="Tim Cook" userId="d1c7cfb340f2c7ab" providerId="LiveId" clId="{FAA41CA0-58A2-43D6-AEB4-78039B1EF375}" dt="2023-04-07T00:09:14.588" v="1596"/>
          <ac:inkMkLst>
            <pc:docMk/>
            <pc:sldMk cId="417398348" sldId="454"/>
            <ac:inkMk id="105" creationId="{7CD9789B-8BCD-4A66-DBEB-10FACA7AED28}"/>
          </ac:inkMkLst>
        </pc:inkChg>
        <pc:inkChg chg="add del mod">
          <ac:chgData name="Tim Cook" userId="d1c7cfb340f2c7ab" providerId="LiveId" clId="{FAA41CA0-58A2-43D6-AEB4-78039B1EF375}" dt="2023-04-07T00:12:47.417" v="1723"/>
          <ac:inkMkLst>
            <pc:docMk/>
            <pc:sldMk cId="417398348" sldId="454"/>
            <ac:inkMk id="106" creationId="{FCFAE214-68C3-C14A-E91D-09E4C976FBBC}"/>
          </ac:inkMkLst>
        </pc:inkChg>
        <pc:inkChg chg="add del mod">
          <ac:chgData name="Tim Cook" userId="d1c7cfb340f2c7ab" providerId="LiveId" clId="{FAA41CA0-58A2-43D6-AEB4-78039B1EF375}" dt="2023-04-07T00:09:14.588" v="1602"/>
          <ac:inkMkLst>
            <pc:docMk/>
            <pc:sldMk cId="417398348" sldId="454"/>
            <ac:inkMk id="106" creationId="{FE59C92F-E594-115F-FF62-5DD330F2C286}"/>
          </ac:inkMkLst>
        </pc:inkChg>
        <pc:inkChg chg="add del mod">
          <ac:chgData name="Tim Cook" userId="d1c7cfb340f2c7ab" providerId="LiveId" clId="{FAA41CA0-58A2-43D6-AEB4-78039B1EF375}" dt="2023-04-07T00:12:47.417" v="1725"/>
          <ac:inkMkLst>
            <pc:docMk/>
            <pc:sldMk cId="417398348" sldId="454"/>
            <ac:inkMk id="107" creationId="{DFE24B07-0C03-0747-D3F1-11BC87D36D67}"/>
          </ac:inkMkLst>
        </pc:inkChg>
        <pc:inkChg chg="add del mod">
          <ac:chgData name="Tim Cook" userId="d1c7cfb340f2c7ab" providerId="LiveId" clId="{FAA41CA0-58A2-43D6-AEB4-78039B1EF375}" dt="2023-04-07T00:09:14.588" v="1597"/>
          <ac:inkMkLst>
            <pc:docMk/>
            <pc:sldMk cId="417398348" sldId="454"/>
            <ac:inkMk id="107" creationId="{F60A3CC1-0C16-28EC-5DD1-9CD2604B8423}"/>
          </ac:inkMkLst>
        </pc:inkChg>
        <pc:inkChg chg="add del mod">
          <ac:chgData name="Tim Cook" userId="d1c7cfb340f2c7ab" providerId="LiveId" clId="{FAA41CA0-58A2-43D6-AEB4-78039B1EF375}" dt="2023-04-07T00:09:14.588" v="1590"/>
          <ac:inkMkLst>
            <pc:docMk/>
            <pc:sldMk cId="417398348" sldId="454"/>
            <ac:inkMk id="108" creationId="{CE33B247-702F-9A88-D1BB-FC285EF9E754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08" creationId="{E8DA39B7-DF4E-6D0B-EF77-673ACBBDC6F9}"/>
          </ac:inkMkLst>
        </pc:inkChg>
        <pc:inkChg chg="add del mod">
          <ac:chgData name="Tim Cook" userId="d1c7cfb340f2c7ab" providerId="LiveId" clId="{FAA41CA0-58A2-43D6-AEB4-78039B1EF375}" dt="2023-04-07T00:09:14.588" v="1589"/>
          <ac:inkMkLst>
            <pc:docMk/>
            <pc:sldMk cId="417398348" sldId="454"/>
            <ac:inkMk id="109" creationId="{5CFB1287-E6A6-6A30-0D90-78E541461C24}"/>
          </ac:inkMkLst>
        </pc:inkChg>
        <pc:inkChg chg="add del mod">
          <ac:chgData name="Tim Cook" userId="d1c7cfb340f2c7ab" providerId="LiveId" clId="{FAA41CA0-58A2-43D6-AEB4-78039B1EF375}" dt="2023-04-07T00:12:47.417" v="1722"/>
          <ac:inkMkLst>
            <pc:docMk/>
            <pc:sldMk cId="417398348" sldId="454"/>
            <ac:inkMk id="109" creationId="{D49E4725-BAA9-64C6-1B07-B479618E7E7A}"/>
          </ac:inkMkLst>
        </pc:inkChg>
        <pc:inkChg chg="add del mod">
          <ac:chgData name="Tim Cook" userId="d1c7cfb340f2c7ab" providerId="LiveId" clId="{FAA41CA0-58A2-43D6-AEB4-78039B1EF375}" dt="2023-04-07T00:12:47.417" v="1727"/>
          <ac:inkMkLst>
            <pc:docMk/>
            <pc:sldMk cId="417398348" sldId="454"/>
            <ac:inkMk id="110" creationId="{21980C2A-E6A2-3015-56F6-FF6AC269084A}"/>
          </ac:inkMkLst>
        </pc:inkChg>
        <pc:inkChg chg="add del mod">
          <ac:chgData name="Tim Cook" userId="d1c7cfb340f2c7ab" providerId="LiveId" clId="{FAA41CA0-58A2-43D6-AEB4-78039B1EF375}" dt="2023-04-07T00:09:14.588" v="1600"/>
          <ac:inkMkLst>
            <pc:docMk/>
            <pc:sldMk cId="417398348" sldId="454"/>
            <ac:inkMk id="110" creationId="{9C72ED51-CD4E-D81A-066D-B0AC08EF433F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1" creationId="{5FB31FA6-FBBA-3676-488C-E3950A99DF59}"/>
          </ac:inkMkLst>
        </pc:inkChg>
        <pc:inkChg chg="add del">
          <ac:chgData name="Tim Cook" userId="d1c7cfb340f2c7ab" providerId="LiveId" clId="{FAA41CA0-58A2-43D6-AEB4-78039B1EF375}" dt="2023-04-07T00:11:07.590" v="1678"/>
          <ac:inkMkLst>
            <pc:docMk/>
            <pc:sldMk cId="417398348" sldId="454"/>
            <ac:inkMk id="111" creationId="{84D6E96D-9F8B-6475-D2A4-04264B959AFE}"/>
          </ac:inkMkLst>
        </pc:inkChg>
        <pc:inkChg chg="add del mod">
          <ac:chgData name="Tim Cook" userId="d1c7cfb340f2c7ab" providerId="LiveId" clId="{FAA41CA0-58A2-43D6-AEB4-78039B1EF375}" dt="2023-04-07T00:09:14.588" v="1598"/>
          <ac:inkMkLst>
            <pc:docMk/>
            <pc:sldMk cId="417398348" sldId="454"/>
            <ac:inkMk id="111" creationId="{B4D8EEBF-C4A5-EF01-4543-8AD863464801}"/>
          </ac:inkMkLst>
        </pc:inkChg>
        <pc:inkChg chg="add del mod">
          <ac:chgData name="Tim Cook" userId="d1c7cfb340f2c7ab" providerId="LiveId" clId="{FAA41CA0-58A2-43D6-AEB4-78039B1EF375}" dt="2023-04-07T00:09:14.588" v="1595"/>
          <ac:inkMkLst>
            <pc:docMk/>
            <pc:sldMk cId="417398348" sldId="454"/>
            <ac:inkMk id="112" creationId="{7D35E07B-49F3-4A2C-0ABA-0901ECBAC22C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12" creationId="{C0C7717A-15CB-0378-7528-6FD6E4D131D2}"/>
          </ac:inkMkLst>
        </pc:inkChg>
        <pc:inkChg chg="add del mod">
          <ac:chgData name="Tim Cook" userId="d1c7cfb340f2c7ab" providerId="LiveId" clId="{FAA41CA0-58A2-43D6-AEB4-78039B1EF375}" dt="2023-04-07T00:12:47.417" v="1721"/>
          <ac:inkMkLst>
            <pc:docMk/>
            <pc:sldMk cId="417398348" sldId="454"/>
            <ac:inkMk id="113" creationId="{1546B3F6-9693-2772-51EA-5C30527A49FC}"/>
          </ac:inkMkLst>
        </pc:inkChg>
        <pc:inkChg chg="add del mod">
          <ac:chgData name="Tim Cook" userId="d1c7cfb340f2c7ab" providerId="LiveId" clId="{FAA41CA0-58A2-43D6-AEB4-78039B1EF375}" dt="2023-04-07T00:09:14.588" v="1599"/>
          <ac:inkMkLst>
            <pc:docMk/>
            <pc:sldMk cId="417398348" sldId="454"/>
            <ac:inkMk id="113" creationId="{D941803E-69A4-B30F-DBA0-585BEDE6882E}"/>
          </ac:inkMkLst>
        </pc:inkChg>
        <pc:inkChg chg="add del mod">
          <ac:chgData name="Tim Cook" userId="d1c7cfb340f2c7ab" providerId="LiveId" clId="{FAA41CA0-58A2-43D6-AEB4-78039B1EF375}" dt="2023-04-07T00:09:14.588" v="1594"/>
          <ac:inkMkLst>
            <pc:docMk/>
            <pc:sldMk cId="417398348" sldId="454"/>
            <ac:inkMk id="114" creationId="{D9FC52A7-BBAD-1CDA-9578-531421335922}"/>
          </ac:inkMkLst>
        </pc:inkChg>
        <pc:inkChg chg="add del mod">
          <ac:chgData name="Tim Cook" userId="d1c7cfb340f2c7ab" providerId="LiveId" clId="{FAA41CA0-58A2-43D6-AEB4-78039B1EF375}" dt="2023-04-07T00:13:36.920" v="1778"/>
          <ac:inkMkLst>
            <pc:docMk/>
            <pc:sldMk cId="417398348" sldId="454"/>
            <ac:inkMk id="114" creationId="{E450B5FE-E55D-5658-F191-6A2A1A50F497}"/>
          </ac:inkMkLst>
        </pc:inkChg>
        <pc:inkChg chg="add del mod">
          <ac:chgData name="Tim Cook" userId="d1c7cfb340f2c7ab" providerId="LiveId" clId="{FAA41CA0-58A2-43D6-AEB4-78039B1EF375}" dt="2023-04-07T00:09:14.588" v="1603"/>
          <ac:inkMkLst>
            <pc:docMk/>
            <pc:sldMk cId="417398348" sldId="454"/>
            <ac:inkMk id="115" creationId="{4A7F77A5-A81A-1E43-D69F-9DA15C0C4BD5}"/>
          </ac:inkMkLst>
        </pc:inkChg>
        <pc:inkChg chg="add del mod">
          <ac:chgData name="Tim Cook" userId="d1c7cfb340f2c7ab" providerId="LiveId" clId="{FAA41CA0-58A2-43D6-AEB4-78039B1EF375}" dt="2023-04-07T00:11:13.964" v="1684"/>
          <ac:inkMkLst>
            <pc:docMk/>
            <pc:sldMk cId="417398348" sldId="454"/>
            <ac:inkMk id="115" creationId="{596D48C8-FD31-85C0-6F29-CD2236B7AEDC}"/>
          </ac:inkMkLst>
        </pc:inkChg>
        <pc:inkChg chg="add del mod">
          <ac:chgData name="Tim Cook" userId="d1c7cfb340f2c7ab" providerId="LiveId" clId="{FAA41CA0-58A2-43D6-AEB4-78039B1EF375}" dt="2023-04-07T00:09:14.588" v="1591"/>
          <ac:inkMkLst>
            <pc:docMk/>
            <pc:sldMk cId="417398348" sldId="454"/>
            <ac:inkMk id="116" creationId="{96E3D0BC-7E6E-6E67-2FE0-95B20BFAB81B}"/>
          </ac:inkMkLst>
        </pc:inkChg>
        <pc:inkChg chg="add del mod">
          <ac:chgData name="Tim Cook" userId="d1c7cfb340f2c7ab" providerId="LiveId" clId="{FAA41CA0-58A2-43D6-AEB4-78039B1EF375}" dt="2023-04-07T00:09:14.588" v="1601"/>
          <ac:inkMkLst>
            <pc:docMk/>
            <pc:sldMk cId="417398348" sldId="454"/>
            <ac:inkMk id="117" creationId="{A045176B-D0DC-47AB-2E88-FBA21704902F}"/>
          </ac:inkMkLst>
        </pc:inkChg>
        <pc:inkChg chg="add del">
          <ac:chgData name="Tim Cook" userId="d1c7cfb340f2c7ab" providerId="LiveId" clId="{FAA41CA0-58A2-43D6-AEB4-78039B1EF375}" dt="2023-04-07T00:13:39.420" v="1780"/>
          <ac:inkMkLst>
            <pc:docMk/>
            <pc:sldMk cId="417398348" sldId="454"/>
            <ac:inkMk id="117" creationId="{C70DE3A0-1A78-718E-5C3B-C099CA0BB510}"/>
          </ac:inkMkLst>
        </pc:inkChg>
        <pc:inkChg chg="add del mod">
          <ac:chgData name="Tim Cook" userId="d1c7cfb340f2c7ab" providerId="LiveId" clId="{FAA41CA0-58A2-43D6-AEB4-78039B1EF375}" dt="2023-04-07T00:11:18.282" v="1692"/>
          <ac:inkMkLst>
            <pc:docMk/>
            <pc:sldMk cId="417398348" sldId="454"/>
            <ac:inkMk id="117" creationId="{CA1E41BD-2E96-4665-E73F-C0B7A7040A0F}"/>
          </ac:inkMkLst>
        </pc:inkChg>
        <pc:inkChg chg="add del mod">
          <ac:chgData name="Tim Cook" userId="d1c7cfb340f2c7ab" providerId="LiveId" clId="{FAA41CA0-58A2-43D6-AEB4-78039B1EF375}" dt="2023-04-07T00:12:44.941" v="1720"/>
          <ac:inkMkLst>
            <pc:docMk/>
            <pc:sldMk cId="417398348" sldId="454"/>
            <ac:inkMk id="118" creationId="{EA39F1C5-C7FC-0B1A-D8CC-E1E6414EFF1F}"/>
          </ac:inkMkLst>
        </pc:inkChg>
        <pc:inkChg chg="add del mod">
          <ac:chgData name="Tim Cook" userId="d1c7cfb340f2c7ab" providerId="LiveId" clId="{FAA41CA0-58A2-43D6-AEB4-78039B1EF375}" dt="2023-04-07T00:12:44.941" v="1717"/>
          <ac:inkMkLst>
            <pc:docMk/>
            <pc:sldMk cId="417398348" sldId="454"/>
            <ac:inkMk id="119" creationId="{04BD59E8-B25B-0BC1-8369-F0A97B395A91}"/>
          </ac:inkMkLst>
        </pc:inkChg>
        <pc:inkChg chg="add del mod">
          <ac:chgData name="Tim Cook" userId="d1c7cfb340f2c7ab" providerId="LiveId" clId="{FAA41CA0-58A2-43D6-AEB4-78039B1EF375}" dt="2023-04-07T00:08:54.071" v="1576"/>
          <ac:inkMkLst>
            <pc:docMk/>
            <pc:sldMk cId="417398348" sldId="454"/>
            <ac:inkMk id="120" creationId="{74ECAA9B-1FA0-FDF1-5B2A-28AF508B4138}"/>
          </ac:inkMkLst>
        </pc:inkChg>
        <pc:inkChg chg="add del mod">
          <ac:chgData name="Tim Cook" userId="d1c7cfb340f2c7ab" providerId="LiveId" clId="{FAA41CA0-58A2-43D6-AEB4-78039B1EF375}" dt="2023-04-07T00:12:44.941" v="1718"/>
          <ac:inkMkLst>
            <pc:docMk/>
            <pc:sldMk cId="417398348" sldId="454"/>
            <ac:inkMk id="120" creationId="{F412FE00-9934-7798-6809-2FC00FBAB4EA}"/>
          </ac:inkMkLst>
        </pc:inkChg>
        <pc:inkChg chg="add del mod">
          <ac:chgData name="Tim Cook" userId="d1c7cfb340f2c7ab" providerId="LiveId" clId="{FAA41CA0-58A2-43D6-AEB4-78039B1EF375}" dt="2023-04-07T00:12:47.417" v="1726"/>
          <ac:inkMkLst>
            <pc:docMk/>
            <pc:sldMk cId="417398348" sldId="454"/>
            <ac:inkMk id="121" creationId="{C411C26C-7B86-066C-8F72-A565A9F65983}"/>
          </ac:inkMkLst>
        </pc:inkChg>
        <pc:inkChg chg="add del mod">
          <ac:chgData name="Tim Cook" userId="d1c7cfb340f2c7ab" providerId="LiveId" clId="{FAA41CA0-58A2-43D6-AEB4-78039B1EF375}" dt="2023-04-07T00:06:36.387" v="1362"/>
          <ac:inkMkLst>
            <pc:docMk/>
            <pc:sldMk cId="417398348" sldId="454"/>
            <ac:inkMk id="121" creationId="{D7E7A757-93EB-FFF1-C4A2-44DBB6205759}"/>
          </ac:inkMkLst>
        </pc:inkChg>
        <pc:inkChg chg="add del mod">
          <ac:chgData name="Tim Cook" userId="d1c7cfb340f2c7ab" providerId="LiveId" clId="{FAA41CA0-58A2-43D6-AEB4-78039B1EF375}" dt="2023-04-07T00:06:36.387" v="1363"/>
          <ac:inkMkLst>
            <pc:docMk/>
            <pc:sldMk cId="417398348" sldId="454"/>
            <ac:inkMk id="122" creationId="{19857FBF-7BC3-2A7A-FA64-2F8E9A08476B}"/>
          </ac:inkMkLst>
        </pc:inkChg>
        <pc:inkChg chg="add del mod">
          <ac:chgData name="Tim Cook" userId="d1c7cfb340f2c7ab" providerId="LiveId" clId="{FAA41CA0-58A2-43D6-AEB4-78039B1EF375}" dt="2023-04-07T00:12:47.417" v="1724"/>
          <ac:inkMkLst>
            <pc:docMk/>
            <pc:sldMk cId="417398348" sldId="454"/>
            <ac:inkMk id="122" creationId="{4D5680AE-1CAB-C51A-70D0-DFCF4D107C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123" creationId="{044C43A8-C285-A513-4A39-0A0865CD29ED}"/>
          </ac:inkMkLst>
        </pc:inkChg>
        <pc:inkChg chg="add del mod">
          <ac:chgData name="Tim Cook" userId="d1c7cfb340f2c7ab" providerId="LiveId" clId="{FAA41CA0-58A2-43D6-AEB4-78039B1EF375}" dt="2023-04-07T00:09:14.588" v="1588"/>
          <ac:inkMkLst>
            <pc:docMk/>
            <pc:sldMk cId="417398348" sldId="454"/>
            <ac:inkMk id="124" creationId="{0015B999-A133-5E18-0125-5F0EED1D96E6}"/>
          </ac:inkMkLst>
        </pc:inkChg>
        <pc:inkChg chg="add del mod">
          <ac:chgData name="Tim Cook" userId="d1c7cfb340f2c7ab" providerId="LiveId" clId="{FAA41CA0-58A2-43D6-AEB4-78039B1EF375}" dt="2023-04-07T00:12:47.417" v="1728"/>
          <ac:inkMkLst>
            <pc:docMk/>
            <pc:sldMk cId="417398348" sldId="454"/>
            <ac:inkMk id="124" creationId="{F5A7F7F2-6596-6BE6-DC4E-4BD3F4E30292}"/>
          </ac:inkMkLst>
        </pc:inkChg>
        <pc:inkChg chg="add del mod">
          <ac:chgData name="Tim Cook" userId="d1c7cfb340f2c7ab" providerId="LiveId" clId="{FAA41CA0-58A2-43D6-AEB4-78039B1EF375}" dt="2023-04-07T00:09:14.588" v="1587"/>
          <ac:inkMkLst>
            <pc:docMk/>
            <pc:sldMk cId="417398348" sldId="454"/>
            <ac:inkMk id="125" creationId="{1CEE9F71-990B-9F56-554A-AFC1D9903195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6" creationId="{82134A9B-0CD1-698E-5EF4-8C51691B5C3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7" creationId="{34CAF977-FA60-E4DF-6C73-0D78C7C857A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8" creationId="{D7E0D4AE-0C4F-2664-5C58-DC8CF9723A8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29" creationId="{96F8777C-98AC-1BC3-082D-DD22FCE321B8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0" creationId="{DBD153AC-510F-984C-B0C1-8C32B7A47A52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1" creationId="{7212295B-4542-E29B-89D3-26D6889E415A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2" creationId="{02D9F20C-B71A-9DBC-505E-667DEDAEA42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3" creationId="{38AD789B-378D-087B-A3C5-DE179EC0F6A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4" creationId="{1EFC0FF3-C81C-59A0-F6C1-B6542A6954A6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5" creationId="{0F95D308-ABC5-A648-1088-214ACC46A94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6" creationId="{C1D2C402-8083-D26F-27B9-91D08947C10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7" creationId="{A9C005D1-8E81-5AE0-00A4-2A6A470936D4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8" creationId="{A39B89AA-2C41-F19D-D56F-C9A5F09D13BB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39" creationId="{00041981-893E-9223-664A-D4391869EBBC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0" creationId="{D9E119E6-88BB-4395-A6D0-2650B53CA931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1" creationId="{F7BA250A-8962-CBEA-0B69-DDFEAE2DBB0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2" creationId="{8987A438-EECC-82A7-6CF5-04C1B8FF7AB7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3" creationId="{9C811F07-0E5D-0E56-66CD-584E2CE04FE0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4" creationId="{C59CFE82-7F9F-573A-F870-4B3F34CE525F}"/>
          </ac:inkMkLst>
        </pc:inkChg>
        <pc:inkChg chg="add del mod">
          <ac:chgData name="Tim Cook" userId="d1c7cfb340f2c7ab" providerId="LiveId" clId="{FAA41CA0-58A2-43D6-AEB4-78039B1EF375}" dt="2023-04-07T00:09:10.354" v="1582" actId="1076"/>
          <ac:inkMkLst>
            <pc:docMk/>
            <pc:sldMk cId="417398348" sldId="454"/>
            <ac:inkMk id="145" creationId="{F6AD8E39-812A-4EBC-4D0C-97789F385D93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49" creationId="{BED9AC0A-739E-9C7B-2199-311A0CB22D61}"/>
          </ac:inkMkLst>
        </pc:inkChg>
        <pc:inkChg chg="add del mod">
          <ac:chgData name="Tim Cook" userId="d1c7cfb340f2c7ab" providerId="LiveId" clId="{FAA41CA0-58A2-43D6-AEB4-78039B1EF375}" dt="2023-04-07T00:09:13.260" v="1584"/>
          <ac:inkMkLst>
            <pc:docMk/>
            <pc:sldMk cId="417398348" sldId="454"/>
            <ac:inkMk id="150" creationId="{7EDFE06E-5F3E-E81C-F97E-B8C3996067B2}"/>
          </ac:inkMkLst>
        </pc:inkChg>
        <pc:inkChg chg="add mod">
          <ac:chgData name="Tim Cook" userId="d1c7cfb340f2c7ab" providerId="LiveId" clId="{FAA41CA0-58A2-43D6-AEB4-78039B1EF375}" dt="2023-04-07T00:11:26.752" v="1697"/>
          <ac:inkMkLst>
            <pc:docMk/>
            <pc:sldMk cId="417398348" sldId="454"/>
            <ac:inkMk id="150" creationId="{A68BA939-3357-3C22-10E0-C156A27D51E6}"/>
          </ac:inkMkLst>
        </pc:inkChg>
        <pc:inkChg chg="add del mod">
          <ac:chgData name="Tim Cook" userId="d1c7cfb340f2c7ab" providerId="LiveId" clId="{FAA41CA0-58A2-43D6-AEB4-78039B1EF375}" dt="2023-04-07T00:09:13.260" v="1586"/>
          <ac:inkMkLst>
            <pc:docMk/>
            <pc:sldMk cId="417398348" sldId="454"/>
            <ac:inkMk id="151" creationId="{9967F164-BC28-DC02-3557-911C703C2F9E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2" creationId="{6B84B44E-E2DA-82D4-3DC7-2658A716D5EC}"/>
          </ac:inkMkLst>
        </pc:inkChg>
        <pc:inkChg chg="add del mod">
          <ac:chgData name="Tim Cook" userId="d1c7cfb340f2c7ab" providerId="LiveId" clId="{FAA41CA0-58A2-43D6-AEB4-78039B1EF375}" dt="2023-04-07T00:09:13.260" v="1583"/>
          <ac:inkMkLst>
            <pc:docMk/>
            <pc:sldMk cId="417398348" sldId="454"/>
            <ac:inkMk id="152" creationId="{E96A5089-A1CD-F2C2-8EA6-E8A421C7C54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3" creationId="{5F8EFD3E-60D6-CEED-FD94-6975EE163FD0}"/>
          </ac:inkMkLst>
        </pc:inkChg>
        <pc:inkChg chg="add del mod">
          <ac:chgData name="Tim Cook" userId="d1c7cfb340f2c7ab" providerId="LiveId" clId="{FAA41CA0-58A2-43D6-AEB4-78039B1EF375}" dt="2023-04-07T00:13:43.763" v="1784"/>
          <ac:inkMkLst>
            <pc:docMk/>
            <pc:sldMk cId="417398348" sldId="454"/>
            <ac:inkMk id="154" creationId="{73D68C50-329B-4F6A-23FB-4CCAC12B4D82}"/>
          </ac:inkMkLst>
        </pc:inkChg>
        <pc:inkChg chg="add del mod">
          <ac:chgData name="Tim Cook" userId="d1c7cfb340f2c7ab" providerId="LiveId" clId="{FAA41CA0-58A2-43D6-AEB4-78039B1EF375}" dt="2023-04-07T00:09:13.260" v="1585"/>
          <ac:inkMkLst>
            <pc:docMk/>
            <pc:sldMk cId="417398348" sldId="454"/>
            <ac:inkMk id="154" creationId="{7846D7FB-5988-4363-1E88-DA1A7B1DFA1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55" creationId="{59F841D6-DD1A-4B07-3888-8D7474BF57D4}"/>
          </ac:inkMkLst>
        </pc:inkChg>
        <pc:inkChg chg="add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6" creationId="{44D23004-6E97-1EA3-FE8F-2434F1F1F852}"/>
          </ac:inkMkLst>
        </pc:inkChg>
        <pc:inkChg chg="add del mod">
          <ac:chgData name="Tim Cook" userId="d1c7cfb340f2c7ab" providerId="LiveId" clId="{FAA41CA0-58A2-43D6-AEB4-78039B1EF375}" dt="2023-04-07T00:12:44.941" v="1716"/>
          <ac:inkMkLst>
            <pc:docMk/>
            <pc:sldMk cId="417398348" sldId="454"/>
            <ac:inkMk id="157" creationId="{3CA410A0-985E-6119-9DDA-FE8EBF034F9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8" creationId="{59500E41-FCE9-4D09-BBD3-8C0E926A91E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59" creationId="{3917EEE2-1FB9-A44D-5D78-15DC879F0B4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0" creationId="{ED5C76C3-704C-FD44-4F22-1C0B8B56622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1" creationId="{D0AA058B-8D2D-D107-213A-652A65BEF49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2" creationId="{5E2F8583-A92E-F9D0-2297-5C38013AAB2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3" creationId="{AEA4F35C-01DA-52B2-0D2D-CACFE6FE259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4" creationId="{B02E2350-9AC8-C25C-23FF-195483B86CC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5" creationId="{24D521E2-CB7B-418B-170A-7467A56289B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6" creationId="{2998459C-0C9D-EA71-0C3B-C724B8F41E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7" creationId="{D412C891-3446-167B-0F00-1C2BEEF3DF47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8" creationId="{E2E33BC6-CA68-B579-2D76-3A67CB699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69" creationId="{098D2EAB-8315-A7E2-0442-ACCBF358C908}"/>
          </ac:inkMkLst>
        </pc:inkChg>
        <pc:inkChg chg="add del">
          <ac:chgData name="Tim Cook" userId="d1c7cfb340f2c7ab" providerId="LiveId" clId="{FAA41CA0-58A2-43D6-AEB4-78039B1EF375}" dt="2023-04-07T00:07:05.949" v="1413"/>
          <ac:inkMkLst>
            <pc:docMk/>
            <pc:sldMk cId="417398348" sldId="454"/>
            <ac:inkMk id="173" creationId="{BA246DF3-5850-81E7-184B-731FD8079A48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4" creationId="{4478EC59-78FE-4B5A-C65D-47D7E695E8DC}"/>
          </ac:inkMkLst>
        </pc:inkChg>
        <pc:inkChg chg="add del">
          <ac:chgData name="Tim Cook" userId="d1c7cfb340f2c7ab" providerId="LiveId" clId="{FAA41CA0-58A2-43D6-AEB4-78039B1EF375}" dt="2023-04-07T00:07:05.949" v="1411"/>
          <ac:inkMkLst>
            <pc:docMk/>
            <pc:sldMk cId="417398348" sldId="454"/>
            <ac:inkMk id="174" creationId="{BA89C131-8A8D-1714-66E1-D0C46F8F862A}"/>
          </ac:inkMkLst>
        </pc:inkChg>
        <pc:inkChg chg="add del">
          <ac:chgData name="Tim Cook" userId="d1c7cfb340f2c7ab" providerId="LiveId" clId="{FAA41CA0-58A2-43D6-AEB4-78039B1EF375}" dt="2023-04-07T00:07:05.949" v="1412"/>
          <ac:inkMkLst>
            <pc:docMk/>
            <pc:sldMk cId="417398348" sldId="454"/>
            <ac:inkMk id="175" creationId="{1EBA3C0B-F117-25D3-1310-E103A91C92C4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5" creationId="{94FAFBD6-3C78-9CF8-6022-E40EDF703AC3}"/>
          </ac:inkMkLst>
        </pc:inkChg>
        <pc:inkChg chg="add del mod">
          <ac:chgData name="Tim Cook" userId="d1c7cfb340f2c7ab" providerId="LiveId" clId="{FAA41CA0-58A2-43D6-AEB4-78039B1EF375}" dt="2023-04-07T00:07:11.763" v="1427"/>
          <ac:inkMkLst>
            <pc:docMk/>
            <pc:sldMk cId="417398348" sldId="454"/>
            <ac:inkMk id="176" creationId="{99C3C759-7CE7-0B46-DD85-BB9238B89675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6" creationId="{C9E972B9-63A5-BEED-763F-302A0F380E8F}"/>
          </ac:inkMkLst>
        </pc:inkChg>
        <pc:inkChg chg="add del mod">
          <ac:chgData name="Tim Cook" userId="d1c7cfb340f2c7ab" providerId="LiveId" clId="{FAA41CA0-58A2-43D6-AEB4-78039B1EF375}" dt="2023-04-07T00:07:11.765" v="1430"/>
          <ac:inkMkLst>
            <pc:docMk/>
            <pc:sldMk cId="417398348" sldId="454"/>
            <ac:inkMk id="177" creationId="{313EB8CD-73C0-5B19-A7AC-0D8C978CA691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7" creationId="{D0583FBA-B8E9-2029-68CB-6D33576A7563}"/>
          </ac:inkMkLst>
        </pc:inkChg>
        <pc:inkChg chg="add del mod">
          <ac:chgData name="Tim Cook" userId="d1c7cfb340f2c7ab" providerId="LiveId" clId="{FAA41CA0-58A2-43D6-AEB4-78039B1EF375}" dt="2023-04-07T00:07:11.763" v="1425"/>
          <ac:inkMkLst>
            <pc:docMk/>
            <pc:sldMk cId="417398348" sldId="454"/>
            <ac:inkMk id="178" creationId="{3E4469E1-D834-12E3-3ECA-C29812656C50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8" creationId="{77804BA5-5EFD-056D-A6E8-356A386C1B79}"/>
          </ac:inkMkLst>
        </pc:inkChg>
        <pc:inkChg chg="add del mod">
          <ac:chgData name="Tim Cook" userId="d1c7cfb340f2c7ab" providerId="LiveId" clId="{FAA41CA0-58A2-43D6-AEB4-78039B1EF375}" dt="2023-04-07T00:07:11.765" v="1429"/>
          <ac:inkMkLst>
            <pc:docMk/>
            <pc:sldMk cId="417398348" sldId="454"/>
            <ac:inkMk id="179" creationId="{B7CF8CFC-3728-967F-D818-73D3EA95633B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79" creationId="{E7556959-6406-D2AC-B6B8-06CE62CF6B68}"/>
          </ac:inkMkLst>
        </pc:inkChg>
        <pc:inkChg chg="add del mod">
          <ac:chgData name="Tim Cook" userId="d1c7cfb340f2c7ab" providerId="LiveId" clId="{FAA41CA0-58A2-43D6-AEB4-78039B1EF375}" dt="2023-04-07T00:07:11.763" v="1426"/>
          <ac:inkMkLst>
            <pc:docMk/>
            <pc:sldMk cId="417398348" sldId="454"/>
            <ac:inkMk id="180" creationId="{9BB3A713-C19E-9C20-7C99-B0610023EE77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0" creationId="{FB29E10D-C705-07C1-AA3C-FCEA7A7E1E03}"/>
          </ac:inkMkLst>
        </pc:inkChg>
        <pc:inkChg chg="add del mod">
          <ac:chgData name="Tim Cook" userId="d1c7cfb340f2c7ab" providerId="LiveId" clId="{FAA41CA0-58A2-43D6-AEB4-78039B1EF375}" dt="2023-04-07T00:07:11.763" v="1423"/>
          <ac:inkMkLst>
            <pc:docMk/>
            <pc:sldMk cId="417398348" sldId="454"/>
            <ac:inkMk id="181" creationId="{0996121B-8D97-1DDB-BCC4-7296C38ACAD9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1" creationId="{C9487545-22C3-ADFE-3657-52E95270A373}"/>
          </ac:inkMkLst>
        </pc:inkChg>
        <pc:inkChg chg="add del mod">
          <ac:chgData name="Tim Cook" userId="d1c7cfb340f2c7ab" providerId="LiveId" clId="{FAA41CA0-58A2-43D6-AEB4-78039B1EF375}" dt="2023-04-07T00:07:11.763" v="1424"/>
          <ac:inkMkLst>
            <pc:docMk/>
            <pc:sldMk cId="417398348" sldId="454"/>
            <ac:inkMk id="182" creationId="{69218641-2AB9-BDB9-77F0-0BBD9445B356}"/>
          </ac:inkMkLst>
        </pc:inkChg>
        <pc:inkChg chg="add mod">
          <ac:chgData name="Tim Cook" userId="d1c7cfb340f2c7ab" providerId="LiveId" clId="{FAA41CA0-58A2-43D6-AEB4-78039B1EF375}" dt="2023-04-07T00:11:37.496" v="1712"/>
          <ac:inkMkLst>
            <pc:docMk/>
            <pc:sldMk cId="417398348" sldId="454"/>
            <ac:inkMk id="182" creationId="{6B969372-7BF6-69D5-0488-1ED14FBF6AD8}"/>
          </ac:inkMkLst>
        </pc:inkChg>
        <pc:inkChg chg="add del mod">
          <ac:chgData name="Tim Cook" userId="d1c7cfb340f2c7ab" providerId="LiveId" clId="{FAA41CA0-58A2-43D6-AEB4-78039B1EF375}" dt="2023-04-07T00:07:11.765" v="1428"/>
          <ac:inkMkLst>
            <pc:docMk/>
            <pc:sldMk cId="417398348" sldId="454"/>
            <ac:inkMk id="183" creationId="{656362C1-24F6-DBE4-DA4E-371E7A69588F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84" creationId="{CABD456C-7388-9D8E-D89E-640AD352386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5" creationId="{E4DD6A32-3091-A961-308C-FD3AEF122918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6" creationId="{B3C378DC-ABFE-5350-6BF3-4DE759FCC64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7" creationId="{5DF0FF7C-8B07-5F03-45E6-6BDAC0D5E73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8" creationId="{D2786570-D0B5-0A2A-0C86-D438D55C13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89" creationId="{D8050535-2AC4-6CB7-8FAE-E405665B142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0" creationId="{3CB040BE-047A-085C-73EF-A4C7D6A8D4D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1" creationId="{9139696A-5FD3-A928-0B8A-CC6D0A4C0813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2" creationId="{17359B99-B277-9A6B-B791-06BFD112F09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3" creationId="{4752F916-E8B5-4780-570A-8C02F014138E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4" creationId="{BFECAB96-5021-9C89-4700-2433894D2872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5" creationId="{C651212E-D25A-119A-A428-EC2A897C95F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6" creationId="{A23E9C5E-C34F-1CF9-5AD2-7C3AC68EF03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197" creationId="{6F1A19F0-3C53-E5BF-B7EA-BAA87DC784E0}"/>
          </ac:inkMkLst>
        </pc:inkChg>
        <pc:inkChg chg="add mod">
          <ac:chgData name="Tim Cook" userId="d1c7cfb340f2c7ab" providerId="LiveId" clId="{FAA41CA0-58A2-43D6-AEB4-78039B1EF375}" dt="2023-04-07T00:11:43.839" v="1715"/>
          <ac:inkMkLst>
            <pc:docMk/>
            <pc:sldMk cId="417398348" sldId="454"/>
            <ac:inkMk id="198" creationId="{5E621A23-1996-6DE4-044C-5D3D87B8D789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0" creationId="{3145B803-C114-5569-F723-25F46B98174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1" creationId="{4491C66C-5CD1-E853-C687-3578116D7BC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2" creationId="{71D74192-F591-6CB4-51C6-E56B38D6033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3" creationId="{76A12E28-F0CA-55F2-11DB-189B97F1036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4" creationId="{2DC9A598-15BD-D1B1-C69E-081F5EF7E56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5" creationId="{66933CD9-0DCE-8CA1-2DA5-952DD7E0E844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6" creationId="{A2C379F9-D843-771B-E24B-8AB9B6E24041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7" creationId="{7D2F4E35-5A31-A031-ADCF-8D059574A7FF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08" creationId="{82CECD80-52D7-2A81-8D73-A93F968EF478}"/>
          </ac:inkMkLst>
        </pc:inkChg>
        <pc:inkChg chg="add del">
          <ac:chgData name="Tim Cook" userId="d1c7cfb340f2c7ab" providerId="LiveId" clId="{FAA41CA0-58A2-43D6-AEB4-78039B1EF375}" dt="2023-04-07T00:07:32.583" v="1476"/>
          <ac:inkMkLst>
            <pc:docMk/>
            <pc:sldMk cId="417398348" sldId="454"/>
            <ac:inkMk id="210" creationId="{DFE1BC61-71E1-734F-63DD-13BF8A4915D3}"/>
          </ac:inkMkLst>
        </pc:inkChg>
        <pc:inkChg chg="add del">
          <ac:chgData name="Tim Cook" userId="d1c7cfb340f2c7ab" providerId="LiveId" clId="{FAA41CA0-58A2-43D6-AEB4-78039B1EF375}" dt="2023-04-07T00:13:46.852" v="1786"/>
          <ac:inkMkLst>
            <pc:docMk/>
            <pc:sldMk cId="417398348" sldId="454"/>
            <ac:inkMk id="211" creationId="{9133D821-A444-7ED4-AC3D-3A6D29D0EB8A}"/>
          </ac:inkMkLst>
        </pc:inkChg>
        <pc:inkChg chg="add del">
          <ac:chgData name="Tim Cook" userId="d1c7cfb340f2c7ab" providerId="LiveId" clId="{FAA41CA0-58A2-43D6-AEB4-78039B1EF375}" dt="2023-04-07T00:07:32.583" v="1471"/>
          <ac:inkMkLst>
            <pc:docMk/>
            <pc:sldMk cId="417398348" sldId="454"/>
            <ac:inkMk id="211" creationId="{E7EE8420-D232-7FBC-3079-39CE2CF25572}"/>
          </ac:inkMkLst>
        </pc:inkChg>
        <pc:inkChg chg="add del">
          <ac:chgData name="Tim Cook" userId="d1c7cfb340f2c7ab" providerId="LiveId" clId="{FAA41CA0-58A2-43D6-AEB4-78039B1EF375}" dt="2023-04-07T00:13:50.448" v="1788"/>
          <ac:inkMkLst>
            <pc:docMk/>
            <pc:sldMk cId="417398348" sldId="454"/>
            <ac:inkMk id="212" creationId="{52876223-022A-1183-4032-2977917AB703}"/>
          </ac:inkMkLst>
        </pc:inkChg>
        <pc:inkChg chg="add del">
          <ac:chgData name="Tim Cook" userId="d1c7cfb340f2c7ab" providerId="LiveId" clId="{FAA41CA0-58A2-43D6-AEB4-78039B1EF375}" dt="2023-04-07T00:07:32.583" v="1478"/>
          <ac:inkMkLst>
            <pc:docMk/>
            <pc:sldMk cId="417398348" sldId="454"/>
            <ac:inkMk id="212" creationId="{7486B0FF-90EA-8C04-4420-F3013F0494EA}"/>
          </ac:inkMkLst>
        </pc:inkChg>
        <pc:inkChg chg="add del">
          <ac:chgData name="Tim Cook" userId="d1c7cfb340f2c7ab" providerId="LiveId" clId="{FAA41CA0-58A2-43D6-AEB4-78039B1EF375}" dt="2023-04-07T00:07:32.583" v="1472"/>
          <ac:inkMkLst>
            <pc:docMk/>
            <pc:sldMk cId="417398348" sldId="454"/>
            <ac:inkMk id="213" creationId="{0D3084E8-29AA-86CC-B1F4-09B8D25D8058}"/>
          </ac:inkMkLst>
        </pc:inkChg>
        <pc:inkChg chg="add mod">
          <ac:chgData name="Tim Cook" userId="d1c7cfb340f2c7ab" providerId="LiveId" clId="{FAA41CA0-58A2-43D6-AEB4-78039B1EF375}" dt="2023-04-07T00:14:04.647" v="1790" actId="1076"/>
          <ac:inkMkLst>
            <pc:docMk/>
            <pc:sldMk cId="417398348" sldId="454"/>
            <ac:inkMk id="213" creationId="{F9671DAF-8DF3-FD81-22D6-DF00EE3F7C37}"/>
          </ac:inkMkLst>
        </pc:inkChg>
        <pc:inkChg chg="add del">
          <ac:chgData name="Tim Cook" userId="d1c7cfb340f2c7ab" providerId="LiveId" clId="{FAA41CA0-58A2-43D6-AEB4-78039B1EF375}" dt="2023-04-07T00:07:32.583" v="1475"/>
          <ac:inkMkLst>
            <pc:docMk/>
            <pc:sldMk cId="417398348" sldId="454"/>
            <ac:inkMk id="214" creationId="{512F2487-F8D5-B7C8-94C8-20BE9B33EFB2}"/>
          </ac:inkMkLst>
        </pc:inkChg>
        <pc:inkChg chg="add del">
          <ac:chgData name="Tim Cook" userId="d1c7cfb340f2c7ab" providerId="LiveId" clId="{FAA41CA0-58A2-43D6-AEB4-78039B1EF375}" dt="2023-04-07T00:07:32.583" v="1473"/>
          <ac:inkMkLst>
            <pc:docMk/>
            <pc:sldMk cId="417398348" sldId="454"/>
            <ac:inkMk id="215" creationId="{076BE210-D476-534C-6873-9A43FC309320}"/>
          </ac:inkMkLst>
        </pc:inkChg>
        <pc:inkChg chg="add del">
          <ac:chgData name="Tim Cook" userId="d1c7cfb340f2c7ab" providerId="LiveId" clId="{FAA41CA0-58A2-43D6-AEB4-78039B1EF375}" dt="2023-04-07T00:07:32.583" v="1467"/>
          <ac:inkMkLst>
            <pc:docMk/>
            <pc:sldMk cId="417398348" sldId="454"/>
            <ac:inkMk id="216" creationId="{C2F71B55-5F93-DACF-482F-4449C8AC0892}"/>
          </ac:inkMkLst>
        </pc:inkChg>
        <pc:inkChg chg="add del">
          <ac:chgData name="Tim Cook" userId="d1c7cfb340f2c7ab" providerId="LiveId" clId="{FAA41CA0-58A2-43D6-AEB4-78039B1EF375}" dt="2023-04-07T00:07:32.583" v="1477"/>
          <ac:inkMkLst>
            <pc:docMk/>
            <pc:sldMk cId="417398348" sldId="454"/>
            <ac:inkMk id="217" creationId="{CA16E984-5C6C-35E6-0115-01FEB21E5D80}"/>
          </ac:inkMkLst>
        </pc:inkChg>
        <pc:inkChg chg="add del">
          <ac:chgData name="Tim Cook" userId="d1c7cfb340f2c7ab" providerId="LiveId" clId="{FAA41CA0-58A2-43D6-AEB4-78039B1EF375}" dt="2023-04-07T00:07:32.583" v="1470"/>
          <ac:inkMkLst>
            <pc:docMk/>
            <pc:sldMk cId="417398348" sldId="454"/>
            <ac:inkMk id="218" creationId="{0328DD6D-2796-4773-E50D-5EAD670F815B}"/>
          </ac:inkMkLst>
        </pc:inkChg>
        <pc:inkChg chg="add del">
          <ac:chgData name="Tim Cook" userId="d1c7cfb340f2c7ab" providerId="LiveId" clId="{FAA41CA0-58A2-43D6-AEB4-78039B1EF375}" dt="2023-04-07T00:07:32.583" v="1468"/>
          <ac:inkMkLst>
            <pc:docMk/>
            <pc:sldMk cId="417398348" sldId="454"/>
            <ac:inkMk id="219" creationId="{C83F75DE-1698-8502-11CC-28E6A3BC2577}"/>
          </ac:inkMkLst>
        </pc:inkChg>
        <pc:inkChg chg="add del">
          <ac:chgData name="Tim Cook" userId="d1c7cfb340f2c7ab" providerId="LiveId" clId="{FAA41CA0-58A2-43D6-AEB4-78039B1EF375}" dt="2023-04-07T00:07:32.583" v="1474"/>
          <ac:inkMkLst>
            <pc:docMk/>
            <pc:sldMk cId="417398348" sldId="454"/>
            <ac:inkMk id="220" creationId="{9D11F384-D5BE-9816-78B1-0307947C889E}"/>
          </ac:inkMkLst>
        </pc:inkChg>
        <pc:inkChg chg="add del">
          <ac:chgData name="Tim Cook" userId="d1c7cfb340f2c7ab" providerId="LiveId" clId="{FAA41CA0-58A2-43D6-AEB4-78039B1EF375}" dt="2023-04-07T00:07:32.583" v="1469"/>
          <ac:inkMkLst>
            <pc:docMk/>
            <pc:sldMk cId="417398348" sldId="454"/>
            <ac:inkMk id="221" creationId="{DE186C47-7A49-88D2-D6FB-D8521CF88725}"/>
          </ac:inkMkLst>
        </pc:inkChg>
        <pc:inkChg chg="add del mod">
          <ac:chgData name="Tim Cook" userId="d1c7cfb340f2c7ab" providerId="LiveId" clId="{FAA41CA0-58A2-43D6-AEB4-78039B1EF375}" dt="2023-04-07T00:07:36.306" v="1485"/>
          <ac:inkMkLst>
            <pc:docMk/>
            <pc:sldMk cId="417398348" sldId="454"/>
            <ac:inkMk id="222" creationId="{D513A261-C9B7-86F4-AABB-C4AA0ECF9550}"/>
          </ac:inkMkLst>
        </pc:inkChg>
        <pc:inkChg chg="add del mod">
          <ac:chgData name="Tim Cook" userId="d1c7cfb340f2c7ab" providerId="LiveId" clId="{FAA41CA0-58A2-43D6-AEB4-78039B1EF375}" dt="2023-04-07T00:07:36.306" v="1483"/>
          <ac:inkMkLst>
            <pc:docMk/>
            <pc:sldMk cId="417398348" sldId="454"/>
            <ac:inkMk id="223" creationId="{AF90B12E-B9E6-68BD-70FB-C7BBB5931EA4}"/>
          </ac:inkMkLst>
        </pc:inkChg>
        <pc:inkChg chg="add del mod">
          <ac:chgData name="Tim Cook" userId="d1c7cfb340f2c7ab" providerId="LiveId" clId="{FAA41CA0-58A2-43D6-AEB4-78039B1EF375}" dt="2023-04-07T00:07:36.306" v="1484"/>
          <ac:inkMkLst>
            <pc:docMk/>
            <pc:sldMk cId="417398348" sldId="454"/>
            <ac:inkMk id="224" creationId="{F950E021-BD88-F9CC-29EE-AAC0915FF3A9}"/>
          </ac:inkMkLst>
        </pc:inkChg>
        <pc:inkChg chg="add del mod">
          <ac:chgData name="Tim Cook" userId="d1c7cfb340f2c7ab" providerId="LiveId" clId="{FAA41CA0-58A2-43D6-AEB4-78039B1EF375}" dt="2023-04-07T00:07:47.905" v="1498"/>
          <ac:inkMkLst>
            <pc:docMk/>
            <pc:sldMk cId="417398348" sldId="454"/>
            <ac:inkMk id="226" creationId="{963461EB-167D-4FF0-9F56-D836033B126E}"/>
          </ac:inkMkLst>
        </pc:inkChg>
        <pc:inkChg chg="add del mod">
          <ac:chgData name="Tim Cook" userId="d1c7cfb340f2c7ab" providerId="LiveId" clId="{FAA41CA0-58A2-43D6-AEB4-78039B1EF375}" dt="2023-04-07T00:07:47.903" v="1496"/>
          <ac:inkMkLst>
            <pc:docMk/>
            <pc:sldMk cId="417398348" sldId="454"/>
            <ac:inkMk id="227" creationId="{D1FB991E-7393-3457-DDD7-1F31213AE119}"/>
          </ac:inkMkLst>
        </pc:inkChg>
        <pc:inkChg chg="add del mod">
          <ac:chgData name="Tim Cook" userId="d1c7cfb340f2c7ab" providerId="LiveId" clId="{FAA41CA0-58A2-43D6-AEB4-78039B1EF375}" dt="2023-04-07T00:07:47.906" v="1501"/>
          <ac:inkMkLst>
            <pc:docMk/>
            <pc:sldMk cId="417398348" sldId="454"/>
            <ac:inkMk id="228" creationId="{E6B43FCC-C514-758E-254B-5F53FFFDC8A5}"/>
          </ac:inkMkLst>
        </pc:inkChg>
        <pc:inkChg chg="add del mod">
          <ac:chgData name="Tim Cook" userId="d1c7cfb340f2c7ab" providerId="LiveId" clId="{FAA41CA0-58A2-43D6-AEB4-78039B1EF375}" dt="2023-04-07T00:07:47.906" v="1500"/>
          <ac:inkMkLst>
            <pc:docMk/>
            <pc:sldMk cId="417398348" sldId="454"/>
            <ac:inkMk id="229" creationId="{EAE96E76-D5F5-BD2E-4B67-3022F0B280E8}"/>
          </ac:inkMkLst>
        </pc:inkChg>
        <pc:inkChg chg="add del">
          <ac:chgData name="Tim Cook" userId="d1c7cfb340f2c7ab" providerId="LiveId" clId="{FAA41CA0-58A2-43D6-AEB4-78039B1EF375}" dt="2023-04-07T00:07:47.905" v="1499"/>
          <ac:inkMkLst>
            <pc:docMk/>
            <pc:sldMk cId="417398348" sldId="454"/>
            <ac:inkMk id="230" creationId="{B5F42B27-5156-FB6E-281B-BB8AF443C03D}"/>
          </ac:inkMkLst>
        </pc:inkChg>
        <pc:inkChg chg="add del mod">
          <ac:chgData name="Tim Cook" userId="d1c7cfb340f2c7ab" providerId="LiveId" clId="{FAA41CA0-58A2-43D6-AEB4-78039B1EF375}" dt="2023-04-07T00:07:48.613" v="1503"/>
          <ac:inkMkLst>
            <pc:docMk/>
            <pc:sldMk cId="417398348" sldId="454"/>
            <ac:inkMk id="231" creationId="{F9EA3CB2-F43C-14A6-A8CF-FE27175738D1}"/>
          </ac:inkMkLst>
        </pc:inkChg>
        <pc:inkChg chg="add del mod">
          <ac:chgData name="Tim Cook" userId="d1c7cfb340f2c7ab" providerId="LiveId" clId="{FAA41CA0-58A2-43D6-AEB4-78039B1EF375}" dt="2023-04-07T00:07:48.613" v="1502"/>
          <ac:inkMkLst>
            <pc:docMk/>
            <pc:sldMk cId="417398348" sldId="454"/>
            <ac:inkMk id="232" creationId="{17D32261-E388-DB64-9053-40A84F35635C}"/>
          </ac:inkMkLst>
        </pc:inkChg>
        <pc:inkChg chg="add del mod">
          <ac:chgData name="Tim Cook" userId="d1c7cfb340f2c7ab" providerId="LiveId" clId="{FAA41CA0-58A2-43D6-AEB4-78039B1EF375}" dt="2023-04-07T00:07:48.613" v="1504"/>
          <ac:inkMkLst>
            <pc:docMk/>
            <pc:sldMk cId="417398348" sldId="454"/>
            <ac:inkMk id="233" creationId="{C464106C-6B02-D0B3-A9AD-67A83CA67A32}"/>
          </ac:inkMkLst>
        </pc:inkChg>
        <pc:inkChg chg="add del mod">
          <ac:chgData name="Tim Cook" userId="d1c7cfb340f2c7ab" providerId="LiveId" clId="{FAA41CA0-58A2-43D6-AEB4-78039B1EF375}" dt="2023-04-07T00:07:47.904" v="1497"/>
          <ac:inkMkLst>
            <pc:docMk/>
            <pc:sldMk cId="417398348" sldId="454"/>
            <ac:inkMk id="234" creationId="{A359608A-5E14-21D7-5741-0ACCB5B2371A}"/>
          </ac:inkMkLst>
        </pc:inkChg>
        <pc:inkChg chg="add del">
          <ac:chgData name="Tim Cook" userId="d1c7cfb340f2c7ab" providerId="LiveId" clId="{FAA41CA0-58A2-43D6-AEB4-78039B1EF375}" dt="2023-04-07T00:07:53.146" v="1511"/>
          <ac:inkMkLst>
            <pc:docMk/>
            <pc:sldMk cId="417398348" sldId="454"/>
            <ac:inkMk id="237" creationId="{5215EF0B-9F21-CD7A-F634-63091829F663}"/>
          </ac:inkMkLst>
        </pc:inkChg>
        <pc:inkChg chg="add del">
          <ac:chgData name="Tim Cook" userId="d1c7cfb340f2c7ab" providerId="LiveId" clId="{FAA41CA0-58A2-43D6-AEB4-78039B1EF375}" dt="2023-04-07T00:07:53.159" v="1514"/>
          <ac:inkMkLst>
            <pc:docMk/>
            <pc:sldMk cId="417398348" sldId="454"/>
            <ac:inkMk id="238" creationId="{0C8AEB60-537C-6FAE-E0E7-4D81054E92B4}"/>
          </ac:inkMkLst>
        </pc:inkChg>
        <pc:inkChg chg="add del">
          <ac:chgData name="Tim Cook" userId="d1c7cfb340f2c7ab" providerId="LiveId" clId="{FAA41CA0-58A2-43D6-AEB4-78039B1EF375}" dt="2023-04-07T00:07:53.146" v="1513"/>
          <ac:inkMkLst>
            <pc:docMk/>
            <pc:sldMk cId="417398348" sldId="454"/>
            <ac:inkMk id="239" creationId="{1081934C-485A-F67F-FB4F-1AD9C3CD7E6A}"/>
          </ac:inkMkLst>
        </pc:inkChg>
        <pc:inkChg chg="add del">
          <ac:chgData name="Tim Cook" userId="d1c7cfb340f2c7ab" providerId="LiveId" clId="{FAA41CA0-58A2-43D6-AEB4-78039B1EF375}" dt="2023-04-07T00:07:53.146" v="1510"/>
          <ac:inkMkLst>
            <pc:docMk/>
            <pc:sldMk cId="417398348" sldId="454"/>
            <ac:inkMk id="240" creationId="{2442A1B7-7BFA-E13F-06A7-7803FECB3EC0}"/>
          </ac:inkMkLst>
        </pc:inkChg>
        <pc:inkChg chg="add del">
          <ac:chgData name="Tim Cook" userId="d1c7cfb340f2c7ab" providerId="LiveId" clId="{FAA41CA0-58A2-43D6-AEB4-78039B1EF375}" dt="2023-04-07T00:07:53.146" v="1512"/>
          <ac:inkMkLst>
            <pc:docMk/>
            <pc:sldMk cId="417398348" sldId="454"/>
            <ac:inkMk id="241" creationId="{16A0024F-CD86-76C4-2FBB-168E23E0468C}"/>
          </ac:inkMkLst>
        </pc:inkChg>
        <pc:inkChg chg="add del">
          <ac:chgData name="Tim Cook" userId="d1c7cfb340f2c7ab" providerId="LiveId" clId="{FAA41CA0-58A2-43D6-AEB4-78039B1EF375}" dt="2023-04-07T00:08:00.388" v="1524"/>
          <ac:inkMkLst>
            <pc:docMk/>
            <pc:sldMk cId="417398348" sldId="454"/>
            <ac:inkMk id="242" creationId="{11BEDC00-A7C9-C9A2-0DA3-303D4E4D1A2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3" creationId="{687220AB-5AC0-C9E1-BFA9-D6729568D33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4" creationId="{09E16E92-6BAD-836D-AFA1-662B0B16181A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5" creationId="{2AAD5511-7E40-8431-CE5F-36C2D6820A7C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6" creationId="{5C2B63B2-14D1-31B4-B0AC-F192F03C3C06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7" creationId="{3E11086F-D843-843A-8866-B60B3858A31D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8" creationId="{54668D4D-939B-C0B9-2B0D-6AB3FBC2A395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49" creationId="{F0630188-22FF-953A-73ED-BD94BDBBD58B}"/>
          </ac:inkMkLst>
        </pc:inkChg>
        <pc:inkChg chg="add mod">
          <ac:chgData name="Tim Cook" userId="d1c7cfb340f2c7ab" providerId="LiveId" clId="{FAA41CA0-58A2-43D6-AEB4-78039B1EF375}" dt="2023-04-07T00:08:15.951" v="1534" actId="1076"/>
          <ac:inkMkLst>
            <pc:docMk/>
            <pc:sldMk cId="417398348" sldId="454"/>
            <ac:inkMk id="250" creationId="{843ED4DD-F94D-3A39-F650-01614821A3F0}"/>
          </ac:inkMkLst>
        </pc:inkChg>
        <pc:inkChg chg="add del mod">
          <ac:chgData name="Tim Cook" userId="d1c7cfb340f2c7ab" providerId="LiveId" clId="{FAA41CA0-58A2-43D6-AEB4-78039B1EF375}" dt="2023-04-07T00:09:54.427" v="1617"/>
          <ac:inkMkLst>
            <pc:docMk/>
            <pc:sldMk cId="417398348" sldId="454"/>
            <ac:inkMk id="252" creationId="{610762C0-9C99-A8EA-92B3-7D4031CF6D67}"/>
          </ac:inkMkLst>
        </pc:inkChg>
        <pc:inkChg chg="add del mod">
          <ac:chgData name="Tim Cook" userId="d1c7cfb340f2c7ab" providerId="LiveId" clId="{FAA41CA0-58A2-43D6-AEB4-78039B1EF375}" dt="2023-04-07T00:09:48.084" v="1607"/>
          <ac:inkMkLst>
            <pc:docMk/>
            <pc:sldMk cId="417398348" sldId="454"/>
            <ac:inkMk id="253" creationId="{DC928FB5-3A9B-283D-82B2-21596C839B17}"/>
          </ac:inkMkLst>
        </pc:inkChg>
        <pc:inkChg chg="add del mod">
          <ac:chgData name="Tim Cook" userId="d1c7cfb340f2c7ab" providerId="LiveId" clId="{FAA41CA0-58A2-43D6-AEB4-78039B1EF375}" dt="2023-04-07T00:09:48.084" v="1609"/>
          <ac:inkMkLst>
            <pc:docMk/>
            <pc:sldMk cId="417398348" sldId="454"/>
            <ac:inkMk id="254" creationId="{7BC32C5C-62A5-8338-57BE-D43B5F012511}"/>
          </ac:inkMkLst>
        </pc:inkChg>
        <pc:inkChg chg="add del mod">
          <ac:chgData name="Tim Cook" userId="d1c7cfb340f2c7ab" providerId="LiveId" clId="{FAA41CA0-58A2-43D6-AEB4-78039B1EF375}" dt="2023-04-07T00:09:48.084" v="1606"/>
          <ac:inkMkLst>
            <pc:docMk/>
            <pc:sldMk cId="417398348" sldId="454"/>
            <ac:inkMk id="255" creationId="{46766BAA-36CA-1303-25E1-9E85D3C9A012}"/>
          </ac:inkMkLst>
        </pc:inkChg>
        <pc:inkChg chg="add del mod">
          <ac:chgData name="Tim Cook" userId="d1c7cfb340f2c7ab" providerId="LiveId" clId="{FAA41CA0-58A2-43D6-AEB4-78039B1EF375}" dt="2023-04-07T00:09:48.084" v="1608"/>
          <ac:inkMkLst>
            <pc:docMk/>
            <pc:sldMk cId="417398348" sldId="454"/>
            <ac:inkMk id="256" creationId="{F8D24903-CEA6-2A3C-5FFE-67C96B38F873}"/>
          </ac:inkMkLst>
        </pc:inkChg>
        <pc:inkChg chg="add del mod">
          <ac:chgData name="Tim Cook" userId="d1c7cfb340f2c7ab" providerId="LiveId" clId="{FAA41CA0-58A2-43D6-AEB4-78039B1EF375}" dt="2023-04-07T00:09:46.490" v="1605"/>
          <ac:inkMkLst>
            <pc:docMk/>
            <pc:sldMk cId="417398348" sldId="454"/>
            <ac:inkMk id="257" creationId="{89BD2B9B-2A57-BB74-7A30-315493C252E6}"/>
          </ac:inkMkLst>
        </pc:inkChg>
        <pc:inkChg chg="add del mod">
          <ac:chgData name="Tim Cook" userId="d1c7cfb340f2c7ab" providerId="LiveId" clId="{FAA41CA0-58A2-43D6-AEB4-78039B1EF375}" dt="2023-04-07T00:10:00.474" v="1626"/>
          <ac:inkMkLst>
            <pc:docMk/>
            <pc:sldMk cId="417398348" sldId="454"/>
            <ac:inkMk id="258" creationId="{0B258651-DF4B-7F8E-A235-1135E3CD0AD6}"/>
          </ac:inkMkLst>
        </pc:inkChg>
        <pc:inkChg chg="add">
          <ac:chgData name="Tim Cook" userId="d1c7cfb340f2c7ab" providerId="LiveId" clId="{FAA41CA0-58A2-43D6-AEB4-78039B1EF375}" dt="2023-04-07T00:08:57.876" v="1577" actId="9405"/>
          <ac:inkMkLst>
            <pc:docMk/>
            <pc:sldMk cId="417398348" sldId="454"/>
            <ac:inkMk id="260" creationId="{89310E49-CE13-CB36-569C-A0BC498531C0}"/>
          </ac:inkMkLst>
        </pc:inkChg>
      </pc:sldChg>
      <pc:sldChg chg="addSp delSp modSp mod">
        <pc:chgData name="Tim Cook" userId="d1c7cfb340f2c7ab" providerId="LiveId" clId="{FAA41CA0-58A2-43D6-AEB4-78039B1EF375}" dt="2023-04-07T00:15:01.347" v="1826"/>
        <pc:sldMkLst>
          <pc:docMk/>
          <pc:sldMk cId="1256741025" sldId="455"/>
        </pc:sldMkLst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7" creationId="{ABD50FF7-2B1B-0CDB-F4A9-F12280C76FFB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10" creationId="{3E8437D2-C023-0D4C-3FC4-78C3E1791DEB}"/>
          </ac:grpSpMkLst>
        </pc:grpChg>
        <pc:grpChg chg="mod">
          <ac:chgData name="Tim Cook" userId="d1c7cfb340f2c7ab" providerId="LiveId" clId="{FAA41CA0-58A2-43D6-AEB4-78039B1EF375}" dt="2023-04-07T00:02:57.065" v="1049"/>
          <ac:grpSpMkLst>
            <pc:docMk/>
            <pc:sldMk cId="1256741025" sldId="455"/>
            <ac:grpSpMk id="13" creationId="{191977F1-EC4D-A8DE-891B-62B03EE3E7BB}"/>
          </ac:grpSpMkLst>
        </pc:grpChg>
        <pc:grpChg chg="del mod">
          <ac:chgData name="Tim Cook" userId="d1c7cfb340f2c7ab" providerId="LiveId" clId="{FAA41CA0-58A2-43D6-AEB4-78039B1EF375}" dt="2023-04-07T00:03:04.840" v="1059"/>
          <ac:grpSpMkLst>
            <pc:docMk/>
            <pc:sldMk cId="1256741025" sldId="455"/>
            <ac:grpSpMk id="16" creationId="{B449C93F-5C05-47CF-E5EC-582AF30E777B}"/>
          </ac:grpSpMkLst>
        </pc:grpChg>
        <pc:grpChg chg="del mod">
          <ac:chgData name="Tim Cook" userId="d1c7cfb340f2c7ab" providerId="LiveId" clId="{FAA41CA0-58A2-43D6-AEB4-78039B1EF375}" dt="2023-04-07T00:03:17.126" v="1065"/>
          <ac:grpSpMkLst>
            <pc:docMk/>
            <pc:sldMk cId="1256741025" sldId="455"/>
            <ac:grpSpMk id="23" creationId="{20A61C59-DA27-9E79-D9C8-BBF4A5904826}"/>
          </ac:grpSpMkLst>
        </pc:grpChg>
        <pc:grpChg chg="del mod">
          <ac:chgData name="Tim Cook" userId="d1c7cfb340f2c7ab" providerId="LiveId" clId="{FAA41CA0-58A2-43D6-AEB4-78039B1EF375}" dt="2023-04-07T00:03:44.653" v="1115"/>
          <ac:grpSpMkLst>
            <pc:docMk/>
            <pc:sldMk cId="1256741025" sldId="455"/>
            <ac:grpSpMk id="29" creationId="{81739706-1395-3C9F-DA6D-82A4F5529058}"/>
          </ac:grpSpMkLst>
        </pc:grpChg>
        <pc:grpChg chg="del mod">
          <ac:chgData name="Tim Cook" userId="d1c7cfb340f2c7ab" providerId="LiveId" clId="{FAA41CA0-58A2-43D6-AEB4-78039B1EF375}" dt="2023-04-07T00:03:30.745" v="1091"/>
          <ac:grpSpMkLst>
            <pc:docMk/>
            <pc:sldMk cId="1256741025" sldId="455"/>
            <ac:grpSpMk id="47" creationId="{E8B0F0E5-39E4-392C-ED71-5037393E92D1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49" creationId="{B04CB220-097F-6C6B-C347-1DB4035A6342}"/>
          </ac:grpSpMkLst>
        </pc:grpChg>
        <pc:grpChg chg="del mod">
          <ac:chgData name="Tim Cook" userId="d1c7cfb340f2c7ab" providerId="LiveId" clId="{FAA41CA0-58A2-43D6-AEB4-78039B1EF375}" dt="2023-04-07T00:03:42.287" v="1113"/>
          <ac:grpSpMkLst>
            <pc:docMk/>
            <pc:sldMk cId="1256741025" sldId="455"/>
            <ac:grpSpMk id="57" creationId="{EBC52F84-5081-F0F6-2EFB-D2E62E222C87}"/>
          </ac:grpSpMkLst>
        </pc:grpChg>
        <pc:grpChg chg="del mod">
          <ac:chgData name="Tim Cook" userId="d1c7cfb340f2c7ab" providerId="LiveId" clId="{FAA41CA0-58A2-43D6-AEB4-78039B1EF375}" dt="2023-04-07T00:03:38.221" v="1106"/>
          <ac:grpSpMkLst>
            <pc:docMk/>
            <pc:sldMk cId="1256741025" sldId="455"/>
            <ac:grpSpMk id="58" creationId="{B41B1257-2457-C321-AE89-7C6EC2BFB585}"/>
          </ac:grpSpMkLst>
        </pc:grpChg>
        <pc:grpChg chg="del mod">
          <ac:chgData name="Tim Cook" userId="d1c7cfb340f2c7ab" providerId="LiveId" clId="{FAA41CA0-58A2-43D6-AEB4-78039B1EF375}" dt="2023-04-07T00:04:20.910" v="1209"/>
          <ac:grpSpMkLst>
            <pc:docMk/>
            <pc:sldMk cId="1256741025" sldId="455"/>
            <ac:grpSpMk id="64" creationId="{625A74F2-9CBD-2BF1-5138-6006D7A6196C}"/>
          </ac:grpSpMkLst>
        </pc:grpChg>
        <pc:grpChg chg="del mod">
          <ac:chgData name="Tim Cook" userId="d1c7cfb340f2c7ab" providerId="LiveId" clId="{FAA41CA0-58A2-43D6-AEB4-78039B1EF375}" dt="2023-04-07T00:03:49.999" v="1129"/>
          <ac:grpSpMkLst>
            <pc:docMk/>
            <pc:sldMk cId="1256741025" sldId="455"/>
            <ac:grpSpMk id="66" creationId="{782BBE7C-2B36-F896-D898-79DFCC0F9876}"/>
          </ac:grpSpMkLst>
        </pc:grpChg>
        <pc:grpChg chg="del mod">
          <ac:chgData name="Tim Cook" userId="d1c7cfb340f2c7ab" providerId="LiveId" clId="{FAA41CA0-58A2-43D6-AEB4-78039B1EF375}" dt="2023-04-07T00:04:36.898" v="1225"/>
          <ac:grpSpMkLst>
            <pc:docMk/>
            <pc:sldMk cId="1256741025" sldId="455"/>
            <ac:grpSpMk id="74" creationId="{F29A7880-90E5-F1A9-1D22-381B72A5C0AC}"/>
          </ac:grpSpMkLst>
        </pc:grpChg>
        <pc:grpChg chg="del mod">
          <ac:chgData name="Tim Cook" userId="d1c7cfb340f2c7ab" providerId="LiveId" clId="{FAA41CA0-58A2-43D6-AEB4-78039B1EF375}" dt="2023-04-07T00:04:18.562" v="1191"/>
          <ac:grpSpMkLst>
            <pc:docMk/>
            <pc:sldMk cId="1256741025" sldId="455"/>
            <ac:grpSpMk id="82" creationId="{ED021B2C-BC55-E36C-AE39-BEE83351232F}"/>
          </ac:grpSpMkLst>
        </pc:grpChg>
        <pc:grpChg chg="del mod">
          <ac:chgData name="Tim Cook" userId="d1c7cfb340f2c7ab" providerId="LiveId" clId="{FAA41CA0-58A2-43D6-AEB4-78039B1EF375}" dt="2023-04-07T00:04:18.562" v="1193"/>
          <ac:grpSpMkLst>
            <pc:docMk/>
            <pc:sldMk cId="1256741025" sldId="455"/>
            <ac:grpSpMk id="90" creationId="{AE8654AD-F1E6-045E-CFB6-EC7239580E2C}"/>
          </ac:grpSpMkLst>
        </pc:grpChg>
        <pc:grpChg chg="del mod">
          <ac:chgData name="Tim Cook" userId="d1c7cfb340f2c7ab" providerId="LiveId" clId="{FAA41CA0-58A2-43D6-AEB4-78039B1EF375}" dt="2023-04-07T00:04:06.480" v="1161"/>
          <ac:grpSpMkLst>
            <pc:docMk/>
            <pc:sldMk cId="1256741025" sldId="455"/>
            <ac:grpSpMk id="99" creationId="{C167DE22-A267-7B12-CC49-0C37015BDB32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0" creationId="{48F47344-9A82-2CA8-E44C-6EA1D767DF73}"/>
          </ac:grpSpMkLst>
        </pc:grpChg>
        <pc:grpChg chg="del mod">
          <ac:chgData name="Tim Cook" userId="d1c7cfb340f2c7ab" providerId="LiveId" clId="{FAA41CA0-58A2-43D6-AEB4-78039B1EF375}" dt="2023-04-07T00:04:11.435" v="1169"/>
          <ac:grpSpMkLst>
            <pc:docMk/>
            <pc:sldMk cId="1256741025" sldId="455"/>
            <ac:grpSpMk id="108" creationId="{11A9B274-AA1D-7B0D-25CB-64381AF7DCCF}"/>
          </ac:grpSpMkLst>
        </pc:grpChg>
        <pc:grpChg chg="del mod">
          <ac:chgData name="Tim Cook" userId="d1c7cfb340f2c7ab" providerId="LiveId" clId="{FAA41CA0-58A2-43D6-AEB4-78039B1EF375}" dt="2023-04-07T00:04:15.367" v="1182"/>
          <ac:grpSpMkLst>
            <pc:docMk/>
            <pc:sldMk cId="1256741025" sldId="455"/>
            <ac:grpSpMk id="109" creationId="{01E9CD15-F4B5-29FE-0FE0-A9F931713D14}"/>
          </ac:grpSpMkLst>
        </pc:grpChg>
        <pc:grpChg chg="del mod">
          <ac:chgData name="Tim Cook" userId="d1c7cfb340f2c7ab" providerId="LiveId" clId="{FAA41CA0-58A2-43D6-AEB4-78039B1EF375}" dt="2023-04-07T00:04:28.987" v="1217"/>
          <ac:grpSpMkLst>
            <pc:docMk/>
            <pc:sldMk cId="1256741025" sldId="455"/>
            <ac:grpSpMk id="110" creationId="{1A7A726B-7348-ABEE-461F-5361C6F27A50}"/>
          </ac:grpSpMkLst>
        </pc:grpChg>
        <pc:grpChg chg="del mod">
          <ac:chgData name="Tim Cook" userId="d1c7cfb340f2c7ab" providerId="LiveId" clId="{FAA41CA0-58A2-43D6-AEB4-78039B1EF375}" dt="2023-04-07T00:04:29.969" v="1219"/>
          <ac:grpSpMkLst>
            <pc:docMk/>
            <pc:sldMk cId="1256741025" sldId="455"/>
            <ac:grpSpMk id="113" creationId="{235AEA6D-EB3E-F5FA-F100-8FDC235A26F5}"/>
          </ac:grpSpMkLst>
        </pc:grpChg>
        <pc:grpChg chg="del mod">
          <ac:chgData name="Tim Cook" userId="d1c7cfb340f2c7ab" providerId="LiveId" clId="{FAA41CA0-58A2-43D6-AEB4-78039B1EF375}" dt="2023-04-07T00:04:30.874" v="1221"/>
          <ac:grpSpMkLst>
            <pc:docMk/>
            <pc:sldMk cId="1256741025" sldId="455"/>
            <ac:grpSpMk id="115" creationId="{327B18C9-79E7-6195-924A-38C9E2E7EDFD}"/>
          </ac:grpSpMkLst>
        </pc:grpChg>
        <pc:grpChg chg="del mod">
          <ac:chgData name="Tim Cook" userId="d1c7cfb340f2c7ab" providerId="LiveId" clId="{FAA41CA0-58A2-43D6-AEB4-78039B1EF375}" dt="2023-04-07T00:14:20.561" v="1793"/>
          <ac:grpSpMkLst>
            <pc:docMk/>
            <pc:sldMk cId="1256741025" sldId="455"/>
            <ac:grpSpMk id="117" creationId="{A1A8AD71-0707-A6A9-97F7-1546FE45E46A}"/>
          </ac:grpSpMkLst>
        </pc:grpChg>
        <pc:grpChg chg="del 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21" creationId="{C26EF812-1077-D512-BB10-3E4ECE7CD243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25" creationId="{81C80249-B879-ED59-04F6-21D0A04B9464}"/>
          </ac:grpSpMkLst>
        </pc:grpChg>
        <pc:grpChg chg="del mod">
          <ac:chgData name="Tim Cook" userId="d1c7cfb340f2c7ab" providerId="LiveId" clId="{FAA41CA0-58A2-43D6-AEB4-78039B1EF375}" dt="2023-04-07T00:14:31.966" v="1806"/>
          <ac:grpSpMkLst>
            <pc:docMk/>
            <pc:sldMk cId="1256741025" sldId="455"/>
            <ac:grpSpMk id="128" creationId="{238D4950-4198-80DE-149B-252F95D50737}"/>
          </ac:grpSpMkLst>
        </pc:grpChg>
        <pc:grpChg chg="del mod">
          <ac:chgData name="Tim Cook" userId="d1c7cfb340f2c7ab" providerId="LiveId" clId="{FAA41CA0-58A2-43D6-AEB4-78039B1EF375}" dt="2023-04-07T00:14:34.028" v="1808"/>
          <ac:grpSpMkLst>
            <pc:docMk/>
            <pc:sldMk cId="1256741025" sldId="455"/>
            <ac:grpSpMk id="131" creationId="{DFF6113E-B437-3DB6-0A97-DF7B50A02C08}"/>
          </ac:grpSpMkLst>
        </pc:grpChg>
        <pc:grpChg chg="mod">
          <ac:chgData name="Tim Cook" userId="d1c7cfb340f2c7ab" providerId="LiveId" clId="{FAA41CA0-58A2-43D6-AEB4-78039B1EF375}" dt="2023-04-07T00:14:38.095" v="1812"/>
          <ac:grpSpMkLst>
            <pc:docMk/>
            <pc:sldMk cId="1256741025" sldId="455"/>
            <ac:grpSpMk id="133" creationId="{87212123-7264-C073-08FA-A3D2464EC66E}"/>
          </ac:grpSpMkLst>
        </pc:grpChg>
        <pc:grpChg chg="del mod">
          <ac:chgData name="Tim Cook" userId="d1c7cfb340f2c7ab" providerId="LiveId" clId="{FAA41CA0-58A2-43D6-AEB4-78039B1EF375}" dt="2023-04-07T00:14:44.840" v="1818"/>
          <ac:grpSpMkLst>
            <pc:docMk/>
            <pc:sldMk cId="1256741025" sldId="455"/>
            <ac:grpSpMk id="137" creationId="{A595FFE3-E456-63CD-4D20-4D3B79D80E23}"/>
          </ac:grpSpMkLst>
        </pc:grpChg>
        <pc:grpChg chg="del 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39" creationId="{CFF27ACA-5E56-E9E1-DBAB-7FADDEC21916}"/>
          </ac:grpSpMkLst>
        </pc:grpChg>
        <pc:grpChg chg="mod">
          <ac:chgData name="Tim Cook" userId="d1c7cfb340f2c7ab" providerId="LiveId" clId="{FAA41CA0-58A2-43D6-AEB4-78039B1EF375}" dt="2023-04-07T00:14:50.363" v="1821"/>
          <ac:grpSpMkLst>
            <pc:docMk/>
            <pc:sldMk cId="1256741025" sldId="455"/>
            <ac:grpSpMk id="141" creationId="{51F2DF9A-841D-E1E7-187F-303DD7DC040D}"/>
          </ac:grpSpMkLst>
        </pc:grpChg>
        <pc:grpChg chg="mod">
          <ac:chgData name="Tim Cook" userId="d1c7cfb340f2c7ab" providerId="LiveId" clId="{FAA41CA0-58A2-43D6-AEB4-78039B1EF375}" dt="2023-04-07T00:15:01.347" v="1826"/>
          <ac:grpSpMkLst>
            <pc:docMk/>
            <pc:sldMk cId="1256741025" sldId="455"/>
            <ac:grpSpMk id="144" creationId="{36DE8D8C-0066-F323-DF4F-F3DCF6B60908}"/>
          </ac:grpSpMkLst>
        </pc:grpChg>
        <pc:inkChg chg="add del mod">
          <ac:chgData name="Tim Cook" userId="d1c7cfb340f2c7ab" providerId="LiveId" clId="{FAA41CA0-58A2-43D6-AEB4-78039B1EF375}" dt="2023-04-07T00:14:38.095" v="1811"/>
          <ac:inkMkLst>
            <pc:docMk/>
            <pc:sldMk cId="1256741025" sldId="455"/>
            <ac:inkMk id="3" creationId="{E137545D-1949-8704-59BD-FE4E078471F4}"/>
          </ac:inkMkLst>
        </pc:inkChg>
        <pc:inkChg chg="add del mod">
          <ac:chgData name="Tim Cook" userId="d1c7cfb340f2c7ab" providerId="LiveId" clId="{FAA41CA0-58A2-43D6-AEB4-78039B1EF375}" dt="2023-04-07T00:14:21.014" v="1794"/>
          <ac:inkMkLst>
            <pc:docMk/>
            <pc:sldMk cId="1256741025" sldId="455"/>
            <ac:inkMk id="4" creationId="{974D2010-E4C8-9F36-9077-AF09B3404580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5" creationId="{5BF1669A-0E8A-D851-119C-61D2A390346A}"/>
          </ac:inkMkLst>
        </pc:inkChg>
        <pc:inkChg chg="add del">
          <ac:chgData name="Tim Cook" userId="d1c7cfb340f2c7ab" providerId="LiveId" clId="{FAA41CA0-58A2-43D6-AEB4-78039B1EF375}" dt="2023-04-07T00:02:50.688" v="1042"/>
          <ac:inkMkLst>
            <pc:docMk/>
            <pc:sldMk cId="1256741025" sldId="455"/>
            <ac:inkMk id="6" creationId="{C8FCACEB-D168-753E-1F14-7F4050B21EA3}"/>
          </ac:inkMkLst>
        </pc:inkChg>
        <pc:inkChg chg="add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8" creationId="{4259EB1E-1920-FE23-1227-7432C8D36841}"/>
          </ac:inkMkLst>
        </pc:inkChg>
        <pc:inkChg chg="add del mod">
          <ac:chgData name="Tim Cook" userId="d1c7cfb340f2c7ab" providerId="LiveId" clId="{FAA41CA0-58A2-43D6-AEB4-78039B1EF375}" dt="2023-04-07T00:14:20.561" v="1793"/>
          <ac:inkMkLst>
            <pc:docMk/>
            <pc:sldMk cId="1256741025" sldId="455"/>
            <ac:inkMk id="9" creationId="{34724C18-9743-E966-3B49-F63C85B5E36C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1" creationId="{51F918E3-942C-B1B2-9CA7-231F68D1C0BF}"/>
          </ac:inkMkLst>
        </pc:inkChg>
        <pc:inkChg chg="add mod">
          <ac:chgData name="Tim Cook" userId="d1c7cfb340f2c7ab" providerId="LiveId" clId="{FAA41CA0-58A2-43D6-AEB4-78039B1EF375}" dt="2023-04-07T00:02:57.065" v="1049"/>
          <ac:inkMkLst>
            <pc:docMk/>
            <pc:sldMk cId="1256741025" sldId="455"/>
            <ac:inkMk id="12" creationId="{0308EE90-E057-6965-8584-362F40059D3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" creationId="{66ADFBCD-F45D-4EDA-61BC-8A5450F2399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5" creationId="{F3D93519-10BD-77AE-B4B3-BEA6776125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7" creationId="{135D2827-2AEB-470D-B2C5-15BAD9416253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8" creationId="{1482D72B-9C7F-2363-0E7A-751809E82F22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9" creationId="{993FC8F7-9CD0-CB62-65AD-05A6CD00F127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0" creationId="{18380AA9-5064-D8B1-A90F-8F92A20B69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1" creationId="{12BD836E-0798-86B9-AF03-C6404C5FB0E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22" creationId="{56886E10-8829-1E62-4E8C-161DFD5BEA4E}"/>
          </ac:inkMkLst>
        </pc:inkChg>
        <pc:inkChg chg="add del mod">
          <ac:chgData name="Tim Cook" userId="d1c7cfb340f2c7ab" providerId="LiveId" clId="{FAA41CA0-58A2-43D6-AEB4-78039B1EF375}" dt="2023-04-07T00:04:22" v="1212"/>
          <ac:inkMkLst>
            <pc:docMk/>
            <pc:sldMk cId="1256741025" sldId="455"/>
            <ac:inkMk id="24" creationId="{4C07E539-6E9F-1939-A9A0-C123526928A0}"/>
          </ac:inkMkLst>
        </pc:inkChg>
        <pc:inkChg chg="add del mod">
          <ac:chgData name="Tim Cook" userId="d1c7cfb340f2c7ab" providerId="LiveId" clId="{FAA41CA0-58A2-43D6-AEB4-78039B1EF375}" dt="2023-04-07T00:04:17.063" v="1186"/>
          <ac:inkMkLst>
            <pc:docMk/>
            <pc:sldMk cId="1256741025" sldId="455"/>
            <ac:inkMk id="25" creationId="{05117BA3-D088-F812-E76A-DEF74CF72170}"/>
          </ac:inkMkLst>
        </pc:inkChg>
        <pc:inkChg chg="add del mod">
          <ac:chgData name="Tim Cook" userId="d1c7cfb340f2c7ab" providerId="LiveId" clId="{FAA41CA0-58A2-43D6-AEB4-78039B1EF375}" dt="2023-04-07T00:04:17.063" v="1187"/>
          <ac:inkMkLst>
            <pc:docMk/>
            <pc:sldMk cId="1256741025" sldId="455"/>
            <ac:inkMk id="26" creationId="{2ECEE491-2F02-262C-B778-28B814A2FE69}"/>
          </ac:inkMkLst>
        </pc:inkChg>
        <pc:inkChg chg="add del mod">
          <ac:chgData name="Tim Cook" userId="d1c7cfb340f2c7ab" providerId="LiveId" clId="{FAA41CA0-58A2-43D6-AEB4-78039B1EF375}" dt="2023-04-07T00:04:17.063" v="1185"/>
          <ac:inkMkLst>
            <pc:docMk/>
            <pc:sldMk cId="1256741025" sldId="455"/>
            <ac:inkMk id="27" creationId="{E6B3CA94-3F54-9BD1-8961-FFB60B44834C}"/>
          </ac:inkMkLst>
        </pc:inkChg>
        <pc:inkChg chg="add del mod">
          <ac:chgData name="Tim Cook" userId="d1c7cfb340f2c7ab" providerId="LiveId" clId="{FAA41CA0-58A2-43D6-AEB4-78039B1EF375}" dt="2023-04-07T00:04:17.063" v="1188"/>
          <ac:inkMkLst>
            <pc:docMk/>
            <pc:sldMk cId="1256741025" sldId="455"/>
            <ac:inkMk id="28" creationId="{CF05CF03-EF87-1A93-A979-4C8FF99B482A}"/>
          </ac:inkMkLst>
        </pc:inkChg>
        <pc:inkChg chg="add del">
          <ac:chgData name="Tim Cook" userId="d1c7cfb340f2c7ab" providerId="LiveId" clId="{FAA41CA0-58A2-43D6-AEB4-78039B1EF375}" dt="2023-04-07T00:03:21.336" v="1073"/>
          <ac:inkMkLst>
            <pc:docMk/>
            <pc:sldMk cId="1256741025" sldId="455"/>
            <ac:inkMk id="30" creationId="{605EE7C9-DFB7-AE7A-38D0-B6D5051925EB}"/>
          </ac:inkMkLst>
        </pc:inkChg>
        <pc:inkChg chg="add del">
          <ac:chgData name="Tim Cook" userId="d1c7cfb340f2c7ab" providerId="LiveId" clId="{FAA41CA0-58A2-43D6-AEB4-78039B1EF375}" dt="2023-04-07T00:03:20.792" v="1071"/>
          <ac:inkMkLst>
            <pc:docMk/>
            <pc:sldMk cId="1256741025" sldId="455"/>
            <ac:inkMk id="31" creationId="{7AD61C14-402B-1C8E-6FBF-97DB3A7344D9}"/>
          </ac:inkMkLst>
        </pc:inkChg>
        <pc:inkChg chg="add del">
          <ac:chgData name="Tim Cook" userId="d1c7cfb340f2c7ab" providerId="LiveId" clId="{FAA41CA0-58A2-43D6-AEB4-78039B1EF375}" dt="2023-04-07T00:03:20.792" v="1072"/>
          <ac:inkMkLst>
            <pc:docMk/>
            <pc:sldMk cId="1256741025" sldId="455"/>
            <ac:inkMk id="32" creationId="{1DFAFEAA-FDEB-EEFA-4E6C-96F432D7CDFD}"/>
          </ac:inkMkLst>
        </pc:inkChg>
        <pc:inkChg chg="add del">
          <ac:chgData name="Tim Cook" userId="d1c7cfb340f2c7ab" providerId="LiveId" clId="{FAA41CA0-58A2-43D6-AEB4-78039B1EF375}" dt="2023-04-07T00:03:21.336" v="1074"/>
          <ac:inkMkLst>
            <pc:docMk/>
            <pc:sldMk cId="1256741025" sldId="455"/>
            <ac:inkMk id="33" creationId="{0CB2A215-136F-AFEA-3AE7-FE9A68E7142E}"/>
          </ac:inkMkLst>
        </pc:inkChg>
        <pc:inkChg chg="add del">
          <ac:chgData name="Tim Cook" userId="d1c7cfb340f2c7ab" providerId="LiveId" clId="{FAA41CA0-58A2-43D6-AEB4-78039B1EF375}" dt="2023-04-07T00:03:21.336" v="1075"/>
          <ac:inkMkLst>
            <pc:docMk/>
            <pc:sldMk cId="1256741025" sldId="455"/>
            <ac:inkMk id="34" creationId="{E8BEC579-784F-29C1-7294-5A60E28495FE}"/>
          </ac:inkMkLst>
        </pc:inkChg>
        <pc:inkChg chg="add del mod">
          <ac:chgData name="Tim Cook" userId="d1c7cfb340f2c7ab" providerId="LiveId" clId="{FAA41CA0-58A2-43D6-AEB4-78039B1EF375}" dt="2023-04-07T00:03:28.673" v="1089"/>
          <ac:inkMkLst>
            <pc:docMk/>
            <pc:sldMk cId="1256741025" sldId="455"/>
            <ac:inkMk id="35" creationId="{3EC76142-19FF-F2E8-5B32-0CD123A094D1}"/>
          </ac:inkMkLst>
        </pc:inkChg>
        <pc:inkChg chg="add del mod">
          <ac:chgData name="Tim Cook" userId="d1c7cfb340f2c7ab" providerId="LiveId" clId="{FAA41CA0-58A2-43D6-AEB4-78039B1EF375}" dt="2023-04-07T00:04:19.028" v="1197"/>
          <ac:inkMkLst>
            <pc:docMk/>
            <pc:sldMk cId="1256741025" sldId="455"/>
            <ac:inkMk id="36" creationId="{08CF4273-DBF3-C3E2-6FA7-52187B34E6F1}"/>
          </ac:inkMkLst>
        </pc:inkChg>
        <pc:inkChg chg="add del mod">
          <ac:chgData name="Tim Cook" userId="d1c7cfb340f2c7ab" providerId="LiveId" clId="{FAA41CA0-58A2-43D6-AEB4-78039B1EF375}" dt="2023-04-07T00:04:19.028" v="1196"/>
          <ac:inkMkLst>
            <pc:docMk/>
            <pc:sldMk cId="1256741025" sldId="455"/>
            <ac:inkMk id="37" creationId="{44B4378B-6367-BE47-DF09-6BA75D2227F1}"/>
          </ac:inkMkLst>
        </pc:inkChg>
        <pc:inkChg chg="add del mod">
          <ac:chgData name="Tim Cook" userId="d1c7cfb340f2c7ab" providerId="LiveId" clId="{FAA41CA0-58A2-43D6-AEB4-78039B1EF375}" dt="2023-04-07T00:04:20.906" v="1202"/>
          <ac:inkMkLst>
            <pc:docMk/>
            <pc:sldMk cId="1256741025" sldId="455"/>
            <ac:inkMk id="38" creationId="{1A3BB1D3-D6B4-808A-7F1C-09A4493C725B}"/>
          </ac:inkMkLst>
        </pc:inkChg>
        <pc:inkChg chg="add del mod">
          <ac:chgData name="Tim Cook" userId="d1c7cfb340f2c7ab" providerId="LiveId" clId="{FAA41CA0-58A2-43D6-AEB4-78039B1EF375}" dt="2023-04-07T00:04:20.906" v="1205"/>
          <ac:inkMkLst>
            <pc:docMk/>
            <pc:sldMk cId="1256741025" sldId="455"/>
            <ac:inkMk id="39" creationId="{D7C2CBB3-370D-0F17-7CA0-2F552D40FB12}"/>
          </ac:inkMkLst>
        </pc:inkChg>
        <pc:inkChg chg="add del mod">
          <ac:chgData name="Tim Cook" userId="d1c7cfb340f2c7ab" providerId="LiveId" clId="{FAA41CA0-58A2-43D6-AEB4-78039B1EF375}" dt="2023-04-07T00:04:20.906" v="1208"/>
          <ac:inkMkLst>
            <pc:docMk/>
            <pc:sldMk cId="1256741025" sldId="455"/>
            <ac:inkMk id="40" creationId="{070780ED-724A-E15B-A661-B0B5F868C2C0}"/>
          </ac:inkMkLst>
        </pc:inkChg>
        <pc:inkChg chg="add del mod">
          <ac:chgData name="Tim Cook" userId="d1c7cfb340f2c7ab" providerId="LiveId" clId="{FAA41CA0-58A2-43D6-AEB4-78039B1EF375}" dt="2023-04-07T00:03:32.425" v="1093"/>
          <ac:inkMkLst>
            <pc:docMk/>
            <pc:sldMk cId="1256741025" sldId="455"/>
            <ac:inkMk id="41" creationId="{D7EE7B14-B55C-9804-298B-D27662F14E78}"/>
          </ac:inkMkLst>
        </pc:inkChg>
        <pc:inkChg chg="add del mod">
          <ac:chgData name="Tim Cook" userId="d1c7cfb340f2c7ab" providerId="LiveId" clId="{FAA41CA0-58A2-43D6-AEB4-78039B1EF375}" dt="2023-04-07T00:03:32.425" v="1097"/>
          <ac:inkMkLst>
            <pc:docMk/>
            <pc:sldMk cId="1256741025" sldId="455"/>
            <ac:inkMk id="42" creationId="{1194571D-00C2-C4CA-342F-4F2F9F8C8936}"/>
          </ac:inkMkLst>
        </pc:inkChg>
        <pc:inkChg chg="add del mod">
          <ac:chgData name="Tim Cook" userId="d1c7cfb340f2c7ab" providerId="LiveId" clId="{FAA41CA0-58A2-43D6-AEB4-78039B1EF375}" dt="2023-04-07T00:03:32.425" v="1092"/>
          <ac:inkMkLst>
            <pc:docMk/>
            <pc:sldMk cId="1256741025" sldId="455"/>
            <ac:inkMk id="43" creationId="{F86820B8-20C2-A68B-0EFE-59E7A58EF079}"/>
          </ac:inkMkLst>
        </pc:inkChg>
        <pc:inkChg chg="add del mod">
          <ac:chgData name="Tim Cook" userId="d1c7cfb340f2c7ab" providerId="LiveId" clId="{FAA41CA0-58A2-43D6-AEB4-78039B1EF375}" dt="2023-04-07T00:03:32.425" v="1095"/>
          <ac:inkMkLst>
            <pc:docMk/>
            <pc:sldMk cId="1256741025" sldId="455"/>
            <ac:inkMk id="44" creationId="{25F2C132-6AD1-18D1-6DD8-594F31E4A9F0}"/>
          </ac:inkMkLst>
        </pc:inkChg>
        <pc:inkChg chg="add del mod">
          <ac:chgData name="Tim Cook" userId="d1c7cfb340f2c7ab" providerId="LiveId" clId="{FAA41CA0-58A2-43D6-AEB4-78039B1EF375}" dt="2023-04-07T00:03:32.425" v="1096"/>
          <ac:inkMkLst>
            <pc:docMk/>
            <pc:sldMk cId="1256741025" sldId="455"/>
            <ac:inkMk id="45" creationId="{94BD0A38-AEC2-42FF-D4BD-EC40A08AC98A}"/>
          </ac:inkMkLst>
        </pc:inkChg>
        <pc:inkChg chg="add del mod">
          <ac:chgData name="Tim Cook" userId="d1c7cfb340f2c7ab" providerId="LiveId" clId="{FAA41CA0-58A2-43D6-AEB4-78039B1EF375}" dt="2023-04-07T00:03:32.425" v="1094"/>
          <ac:inkMkLst>
            <pc:docMk/>
            <pc:sldMk cId="1256741025" sldId="455"/>
            <ac:inkMk id="46" creationId="{F7E1C3FB-1098-2655-11F8-4269963F2252}"/>
          </ac:inkMkLst>
        </pc:inkChg>
        <pc:inkChg chg="add del mod">
          <ac:chgData name="Tim Cook" userId="d1c7cfb340f2c7ab" providerId="LiveId" clId="{FAA41CA0-58A2-43D6-AEB4-78039B1EF375}" dt="2023-04-07T00:04:20.910" v="1211"/>
          <ac:inkMkLst>
            <pc:docMk/>
            <pc:sldMk cId="1256741025" sldId="455"/>
            <ac:inkMk id="48" creationId="{941623FE-07FC-C50F-E7F6-9C637382D9CF}"/>
          </ac:inkMkLst>
        </pc:inkChg>
        <pc:inkChg chg="add del mod">
          <ac:chgData name="Tim Cook" userId="d1c7cfb340f2c7ab" providerId="LiveId" clId="{FAA41CA0-58A2-43D6-AEB4-78039B1EF375}" dt="2023-04-07T00:03:38.221" v="1106"/>
          <ac:inkMkLst>
            <pc:docMk/>
            <pc:sldMk cId="1256741025" sldId="455"/>
            <ac:inkMk id="50" creationId="{EA70D34F-B1AE-A28F-FACC-4123A36A2358}"/>
          </ac:inkMkLst>
        </pc:inkChg>
        <pc:inkChg chg="add del mod">
          <ac:chgData name="Tim Cook" userId="d1c7cfb340f2c7ab" providerId="LiveId" clId="{FAA41CA0-58A2-43D6-AEB4-78039B1EF375}" dt="2023-04-07T00:03:38.221" v="1107"/>
          <ac:inkMkLst>
            <pc:docMk/>
            <pc:sldMk cId="1256741025" sldId="455"/>
            <ac:inkMk id="51" creationId="{D80DE535-8FB6-B69D-DDAE-5D3B2C8ABDE3}"/>
          </ac:inkMkLst>
        </pc:inkChg>
        <pc:inkChg chg="add del mod">
          <ac:chgData name="Tim Cook" userId="d1c7cfb340f2c7ab" providerId="LiveId" clId="{FAA41CA0-58A2-43D6-AEB4-78039B1EF375}" dt="2023-04-07T00:04:20.906" v="1207"/>
          <ac:inkMkLst>
            <pc:docMk/>
            <pc:sldMk cId="1256741025" sldId="455"/>
            <ac:inkMk id="52" creationId="{C1B80E26-BC71-BA4D-4E19-2028031BA357}"/>
          </ac:inkMkLst>
        </pc:inkChg>
        <pc:inkChg chg="add del mod">
          <ac:chgData name="Tim Cook" userId="d1c7cfb340f2c7ab" providerId="LiveId" clId="{FAA41CA0-58A2-43D6-AEB4-78039B1EF375}" dt="2023-04-07T00:04:20.906" v="1206"/>
          <ac:inkMkLst>
            <pc:docMk/>
            <pc:sldMk cId="1256741025" sldId="455"/>
            <ac:inkMk id="53" creationId="{588611ED-05A4-C4C0-9564-7A87AEFE1759}"/>
          </ac:inkMkLst>
        </pc:inkChg>
        <pc:inkChg chg="add del mod">
          <ac:chgData name="Tim Cook" userId="d1c7cfb340f2c7ab" providerId="LiveId" clId="{FAA41CA0-58A2-43D6-AEB4-78039B1EF375}" dt="2023-04-07T00:04:20.906" v="1198"/>
          <ac:inkMkLst>
            <pc:docMk/>
            <pc:sldMk cId="1256741025" sldId="455"/>
            <ac:inkMk id="54" creationId="{6FF4EEEC-1C30-3124-C2D8-E14C802FAC5E}"/>
          </ac:inkMkLst>
        </pc:inkChg>
        <pc:inkChg chg="add del mod">
          <ac:chgData name="Tim Cook" userId="d1c7cfb340f2c7ab" providerId="LiveId" clId="{FAA41CA0-58A2-43D6-AEB4-78039B1EF375}" dt="2023-04-07T00:04:20.906" v="1200"/>
          <ac:inkMkLst>
            <pc:docMk/>
            <pc:sldMk cId="1256741025" sldId="455"/>
            <ac:inkMk id="55" creationId="{5383EE5A-4F6B-CADA-7CFC-12EC393A8E48}"/>
          </ac:inkMkLst>
        </pc:inkChg>
        <pc:inkChg chg="add del mod">
          <ac:chgData name="Tim Cook" userId="d1c7cfb340f2c7ab" providerId="LiveId" clId="{FAA41CA0-58A2-43D6-AEB4-78039B1EF375}" dt="2023-04-07T00:04:20.910" v="1209"/>
          <ac:inkMkLst>
            <pc:docMk/>
            <pc:sldMk cId="1256741025" sldId="455"/>
            <ac:inkMk id="56" creationId="{7568D0E8-DDF5-B59B-224F-A084A29F054E}"/>
          </ac:inkMkLst>
        </pc:inkChg>
        <pc:inkChg chg="add del mod">
          <ac:chgData name="Tim Cook" userId="d1c7cfb340f2c7ab" providerId="LiveId" clId="{FAA41CA0-58A2-43D6-AEB4-78039B1EF375}" dt="2023-04-07T00:04:20.906" v="1203"/>
          <ac:inkMkLst>
            <pc:docMk/>
            <pc:sldMk cId="1256741025" sldId="455"/>
            <ac:inkMk id="59" creationId="{05DAA762-5DC7-1A74-4DB8-3DFC27EB0777}"/>
          </ac:inkMkLst>
        </pc:inkChg>
        <pc:inkChg chg="add del mod">
          <ac:chgData name="Tim Cook" userId="d1c7cfb340f2c7ab" providerId="LiveId" clId="{FAA41CA0-58A2-43D6-AEB4-78039B1EF375}" dt="2023-04-07T00:04:20.906" v="1199"/>
          <ac:inkMkLst>
            <pc:docMk/>
            <pc:sldMk cId="1256741025" sldId="455"/>
            <ac:inkMk id="60" creationId="{900551A7-52E5-CE62-4EDF-438F0C2FC674}"/>
          </ac:inkMkLst>
        </pc:inkChg>
        <pc:inkChg chg="add del mod">
          <ac:chgData name="Tim Cook" userId="d1c7cfb340f2c7ab" providerId="LiveId" clId="{FAA41CA0-58A2-43D6-AEB4-78039B1EF375}" dt="2023-04-07T00:04:20.906" v="1201"/>
          <ac:inkMkLst>
            <pc:docMk/>
            <pc:sldMk cId="1256741025" sldId="455"/>
            <ac:inkMk id="61" creationId="{661A1F17-EE75-5FBC-60AE-8F9648210CAB}"/>
          </ac:inkMkLst>
        </pc:inkChg>
        <pc:inkChg chg="add del mod">
          <ac:chgData name="Tim Cook" userId="d1c7cfb340f2c7ab" providerId="LiveId" clId="{FAA41CA0-58A2-43D6-AEB4-78039B1EF375}" dt="2023-04-07T00:04:20.910" v="1210"/>
          <ac:inkMkLst>
            <pc:docMk/>
            <pc:sldMk cId="1256741025" sldId="455"/>
            <ac:inkMk id="62" creationId="{3286003C-9BB5-DD68-4D60-754857D4CAC6}"/>
          </ac:inkMkLst>
        </pc:inkChg>
        <pc:inkChg chg="add del mod">
          <ac:chgData name="Tim Cook" userId="d1c7cfb340f2c7ab" providerId="LiveId" clId="{FAA41CA0-58A2-43D6-AEB4-78039B1EF375}" dt="2023-04-07T00:04:20.906" v="1204"/>
          <ac:inkMkLst>
            <pc:docMk/>
            <pc:sldMk cId="1256741025" sldId="455"/>
            <ac:inkMk id="63" creationId="{742DF9AF-025B-25C0-8E2F-D520F0287742}"/>
          </ac:inkMkLst>
        </pc:inkChg>
        <pc:inkChg chg="add del mod">
          <ac:chgData name="Tim Cook" userId="d1c7cfb340f2c7ab" providerId="LiveId" clId="{FAA41CA0-58A2-43D6-AEB4-78039B1EF375}" dt="2023-04-07T00:04:22.545" v="1214"/>
          <ac:inkMkLst>
            <pc:docMk/>
            <pc:sldMk cId="1256741025" sldId="455"/>
            <ac:inkMk id="65" creationId="{CD99B638-E561-E0DE-3529-2E1A8D698186}"/>
          </ac:inkMkLst>
        </pc:inkChg>
        <pc:inkChg chg="add del">
          <ac:chgData name="Tim Cook" userId="d1c7cfb340f2c7ab" providerId="LiveId" clId="{FAA41CA0-58A2-43D6-AEB4-78039B1EF375}" dt="2023-04-07T00:03:49.075" v="1125"/>
          <ac:inkMkLst>
            <pc:docMk/>
            <pc:sldMk cId="1256741025" sldId="455"/>
            <ac:inkMk id="67" creationId="{F272D5E5-37E9-E1E6-FE38-E7A61D414D91}"/>
          </ac:inkMkLst>
        </pc:inkChg>
        <pc:inkChg chg="add del">
          <ac:chgData name="Tim Cook" userId="d1c7cfb340f2c7ab" providerId="LiveId" clId="{FAA41CA0-58A2-43D6-AEB4-78039B1EF375}" dt="2023-04-07T00:03:49.075" v="1124"/>
          <ac:inkMkLst>
            <pc:docMk/>
            <pc:sldMk cId="1256741025" sldId="455"/>
            <ac:inkMk id="68" creationId="{C2D09D45-BF8D-F277-49D6-012D497DB57F}"/>
          </ac:inkMkLst>
        </pc:inkChg>
        <pc:inkChg chg="add del">
          <ac:chgData name="Tim Cook" userId="d1c7cfb340f2c7ab" providerId="LiveId" clId="{FAA41CA0-58A2-43D6-AEB4-78039B1EF375}" dt="2023-04-07T00:03:49.075" v="1123"/>
          <ac:inkMkLst>
            <pc:docMk/>
            <pc:sldMk cId="1256741025" sldId="455"/>
            <ac:inkMk id="69" creationId="{E2C274BC-FB92-A512-813D-B7A4C88F03DD}"/>
          </ac:inkMkLst>
        </pc:inkChg>
        <pc:inkChg chg="add del mod">
          <ac:chgData name="Tim Cook" userId="d1c7cfb340f2c7ab" providerId="LiveId" clId="{FAA41CA0-58A2-43D6-AEB4-78039B1EF375}" dt="2023-04-07T00:04:22" v="1213"/>
          <ac:inkMkLst>
            <pc:docMk/>
            <pc:sldMk cId="1256741025" sldId="455"/>
            <ac:inkMk id="70" creationId="{818DE2BD-59CA-202E-6AB1-E0FC9EE713C6}"/>
          </ac:inkMkLst>
        </pc:inkChg>
        <pc:inkChg chg="add del">
          <ac:chgData name="Tim Cook" userId="d1c7cfb340f2c7ab" providerId="LiveId" clId="{FAA41CA0-58A2-43D6-AEB4-78039B1EF375}" dt="2023-04-07T00:03:49.782" v="1128"/>
          <ac:inkMkLst>
            <pc:docMk/>
            <pc:sldMk cId="1256741025" sldId="455"/>
            <ac:inkMk id="71" creationId="{2C50F4E3-6FFD-C672-9128-543FD1AE4363}"/>
          </ac:inkMkLst>
        </pc:inkChg>
        <pc:inkChg chg="add del">
          <ac:chgData name="Tim Cook" userId="d1c7cfb340f2c7ab" providerId="LiveId" clId="{FAA41CA0-58A2-43D6-AEB4-78039B1EF375}" dt="2023-04-07T00:03:49.782" v="1126"/>
          <ac:inkMkLst>
            <pc:docMk/>
            <pc:sldMk cId="1256741025" sldId="455"/>
            <ac:inkMk id="72" creationId="{C9C8753A-629C-0B6E-79D3-19259B57FC1E}"/>
          </ac:inkMkLst>
        </pc:inkChg>
        <pc:inkChg chg="add del">
          <ac:chgData name="Tim Cook" userId="d1c7cfb340f2c7ab" providerId="LiveId" clId="{FAA41CA0-58A2-43D6-AEB4-78039B1EF375}" dt="2023-04-07T00:03:49.782" v="1127"/>
          <ac:inkMkLst>
            <pc:docMk/>
            <pc:sldMk cId="1256741025" sldId="455"/>
            <ac:inkMk id="73" creationId="{3A564743-34C7-AA57-765C-3A0D9DD8A884}"/>
          </ac:inkMkLst>
        </pc:inkChg>
        <pc:inkChg chg="add del mod">
          <ac:chgData name="Tim Cook" userId="d1c7cfb340f2c7ab" providerId="LiveId" clId="{FAA41CA0-58A2-43D6-AEB4-78039B1EF375}" dt="2023-04-07T00:04:18.562" v="1190"/>
          <ac:inkMkLst>
            <pc:docMk/>
            <pc:sldMk cId="1256741025" sldId="455"/>
            <ac:inkMk id="75" creationId="{170F995F-95CC-7295-04E1-7F913ECEA52B}"/>
          </ac:inkMkLst>
        </pc:inkChg>
        <pc:inkChg chg="add del mod">
          <ac:chgData name="Tim Cook" userId="d1c7cfb340f2c7ab" providerId="LiveId" clId="{FAA41CA0-58A2-43D6-AEB4-78039B1EF375}" dt="2023-04-07T00:04:18.562" v="1191"/>
          <ac:inkMkLst>
            <pc:docMk/>
            <pc:sldMk cId="1256741025" sldId="455"/>
            <ac:inkMk id="76" creationId="{2C36E464-7E37-DCCF-597F-B8EFB97481A4}"/>
          </ac:inkMkLst>
        </pc:inkChg>
        <pc:inkChg chg="add del mod">
          <ac:chgData name="Tim Cook" userId="d1c7cfb340f2c7ab" providerId="LiveId" clId="{FAA41CA0-58A2-43D6-AEB4-78039B1EF375}" dt="2023-04-07T00:04:18.562" v="1195"/>
          <ac:inkMkLst>
            <pc:docMk/>
            <pc:sldMk cId="1256741025" sldId="455"/>
            <ac:inkMk id="77" creationId="{39E42F5C-824C-F973-F07A-465FDE05B09D}"/>
          </ac:inkMkLst>
        </pc:inkChg>
        <pc:inkChg chg="add del">
          <ac:chgData name="Tim Cook" userId="d1c7cfb340f2c7ab" providerId="LiveId" clId="{FAA41CA0-58A2-43D6-AEB4-78039B1EF375}" dt="2023-04-07T00:03:55.060" v="1139"/>
          <ac:inkMkLst>
            <pc:docMk/>
            <pc:sldMk cId="1256741025" sldId="455"/>
            <ac:inkMk id="78" creationId="{D6CB98DD-88C9-2463-601D-46E008465729}"/>
          </ac:inkMkLst>
        </pc:inkChg>
        <pc:inkChg chg="add del">
          <ac:chgData name="Tim Cook" userId="d1c7cfb340f2c7ab" providerId="LiveId" clId="{FAA41CA0-58A2-43D6-AEB4-78039B1EF375}" dt="2023-04-07T00:03:55.060" v="1138"/>
          <ac:inkMkLst>
            <pc:docMk/>
            <pc:sldMk cId="1256741025" sldId="455"/>
            <ac:inkMk id="79" creationId="{B945E0BC-9835-7A9A-69E5-DBC28318BAE4}"/>
          </ac:inkMkLst>
        </pc:inkChg>
        <pc:inkChg chg="add del">
          <ac:chgData name="Tim Cook" userId="d1c7cfb340f2c7ab" providerId="LiveId" clId="{FAA41CA0-58A2-43D6-AEB4-78039B1EF375}" dt="2023-04-07T00:03:55.060" v="1137"/>
          <ac:inkMkLst>
            <pc:docMk/>
            <pc:sldMk cId="1256741025" sldId="455"/>
            <ac:inkMk id="80" creationId="{0B077E34-1118-45AC-12CF-BE1FF1DB3CA7}"/>
          </ac:inkMkLst>
        </pc:inkChg>
        <pc:inkChg chg="add del">
          <ac:chgData name="Tim Cook" userId="d1c7cfb340f2c7ab" providerId="LiveId" clId="{FAA41CA0-58A2-43D6-AEB4-78039B1EF375}" dt="2023-04-07T00:03:55.060" v="1140"/>
          <ac:inkMkLst>
            <pc:docMk/>
            <pc:sldMk cId="1256741025" sldId="455"/>
            <ac:inkMk id="81" creationId="{9C12D081-2EA4-615B-EF90-4963F471FF02}"/>
          </ac:inkMkLst>
        </pc:inkChg>
        <pc:inkChg chg="add del">
          <ac:chgData name="Tim Cook" userId="d1c7cfb340f2c7ab" providerId="LiveId" clId="{FAA41CA0-58A2-43D6-AEB4-78039B1EF375}" dt="2023-04-07T00:03:59.184" v="1145"/>
          <ac:inkMkLst>
            <pc:docMk/>
            <pc:sldMk cId="1256741025" sldId="455"/>
            <ac:inkMk id="83" creationId="{8E7F2981-6754-43E0-60DF-B25610BC3E6F}"/>
          </ac:inkMkLst>
        </pc:inkChg>
        <pc:inkChg chg="add del">
          <ac:chgData name="Tim Cook" userId="d1c7cfb340f2c7ab" providerId="LiveId" clId="{FAA41CA0-58A2-43D6-AEB4-78039B1EF375}" dt="2023-04-07T00:03:59.185" v="1146"/>
          <ac:inkMkLst>
            <pc:docMk/>
            <pc:sldMk cId="1256741025" sldId="455"/>
            <ac:inkMk id="84" creationId="{29B40950-C669-2443-0E17-1BEDB67640AB}"/>
          </ac:inkMkLst>
        </pc:inkChg>
        <pc:inkChg chg="add del">
          <ac:chgData name="Tim Cook" userId="d1c7cfb340f2c7ab" providerId="LiveId" clId="{FAA41CA0-58A2-43D6-AEB4-78039B1EF375}" dt="2023-04-07T00:03:59.185" v="1147"/>
          <ac:inkMkLst>
            <pc:docMk/>
            <pc:sldMk cId="1256741025" sldId="455"/>
            <ac:inkMk id="85" creationId="{804EB8EA-EBC8-4F28-F6AA-347E945B0AC3}"/>
          </ac:inkMkLst>
        </pc:inkChg>
        <pc:inkChg chg="add del mod">
          <ac:chgData name="Tim Cook" userId="d1c7cfb340f2c7ab" providerId="LiveId" clId="{FAA41CA0-58A2-43D6-AEB4-78039B1EF375}" dt="2023-04-07T00:04:18.562" v="1193"/>
          <ac:inkMkLst>
            <pc:docMk/>
            <pc:sldMk cId="1256741025" sldId="455"/>
            <ac:inkMk id="86" creationId="{BE3E0DF6-09E7-DFE4-A663-86E8EAFD23DC}"/>
          </ac:inkMkLst>
        </pc:inkChg>
        <pc:inkChg chg="add del mod">
          <ac:chgData name="Tim Cook" userId="d1c7cfb340f2c7ab" providerId="LiveId" clId="{FAA41CA0-58A2-43D6-AEB4-78039B1EF375}" dt="2023-04-07T00:04:18.562" v="1192"/>
          <ac:inkMkLst>
            <pc:docMk/>
            <pc:sldMk cId="1256741025" sldId="455"/>
            <ac:inkMk id="87" creationId="{791E6DBF-FD5C-AC06-C786-38F500AF8577}"/>
          </ac:inkMkLst>
        </pc:inkChg>
        <pc:inkChg chg="add del mod">
          <ac:chgData name="Tim Cook" userId="d1c7cfb340f2c7ab" providerId="LiveId" clId="{FAA41CA0-58A2-43D6-AEB4-78039B1EF375}" dt="2023-04-07T00:04:18.562" v="1194"/>
          <ac:inkMkLst>
            <pc:docMk/>
            <pc:sldMk cId="1256741025" sldId="455"/>
            <ac:inkMk id="88" creationId="{AA8F0632-1300-EE13-E6BB-C177C14FFA6E}"/>
          </ac:inkMkLst>
        </pc:inkChg>
        <pc:inkChg chg="add del mod">
          <ac:chgData name="Tim Cook" userId="d1c7cfb340f2c7ab" providerId="LiveId" clId="{FAA41CA0-58A2-43D6-AEB4-78039B1EF375}" dt="2023-04-07T00:04:18.562" v="1189"/>
          <ac:inkMkLst>
            <pc:docMk/>
            <pc:sldMk cId="1256741025" sldId="455"/>
            <ac:inkMk id="89" creationId="{FC476192-D1D5-D17A-454C-96B0496913AF}"/>
          </ac:inkMkLst>
        </pc:inkChg>
        <pc:inkChg chg="add del mod">
          <ac:chgData name="Tim Cook" userId="d1c7cfb340f2c7ab" providerId="LiveId" clId="{FAA41CA0-58A2-43D6-AEB4-78039B1EF375}" dt="2023-04-07T00:04:15.367" v="1178"/>
          <ac:inkMkLst>
            <pc:docMk/>
            <pc:sldMk cId="1256741025" sldId="455"/>
            <ac:inkMk id="91" creationId="{9A4E0285-99D2-FC7F-855B-3B279462E3CC}"/>
          </ac:inkMkLst>
        </pc:inkChg>
        <pc:inkChg chg="add del mod">
          <ac:chgData name="Tim Cook" userId="d1c7cfb340f2c7ab" providerId="LiveId" clId="{FAA41CA0-58A2-43D6-AEB4-78039B1EF375}" dt="2023-04-07T00:04:15.367" v="1177"/>
          <ac:inkMkLst>
            <pc:docMk/>
            <pc:sldMk cId="1256741025" sldId="455"/>
            <ac:inkMk id="92" creationId="{DC751FF9-B4AB-F2E4-7AD2-BF2CFC2CA41E}"/>
          </ac:inkMkLst>
        </pc:inkChg>
        <pc:inkChg chg="add del mod">
          <ac:chgData name="Tim Cook" userId="d1c7cfb340f2c7ab" providerId="LiveId" clId="{FAA41CA0-58A2-43D6-AEB4-78039B1EF375}" dt="2023-04-07T00:04:15.367" v="1170"/>
          <ac:inkMkLst>
            <pc:docMk/>
            <pc:sldMk cId="1256741025" sldId="455"/>
            <ac:inkMk id="93" creationId="{1D709A88-796F-F75B-253F-EDE00C55E635}"/>
          </ac:inkMkLst>
        </pc:inkChg>
        <pc:inkChg chg="add del mod">
          <ac:chgData name="Tim Cook" userId="d1c7cfb340f2c7ab" providerId="LiveId" clId="{FAA41CA0-58A2-43D6-AEB4-78039B1EF375}" dt="2023-04-07T00:04:15.367" v="1174"/>
          <ac:inkMkLst>
            <pc:docMk/>
            <pc:sldMk cId="1256741025" sldId="455"/>
            <ac:inkMk id="94" creationId="{7C827CCE-71B9-F941-7944-F07DF24AF7C6}"/>
          </ac:inkMkLst>
        </pc:inkChg>
        <pc:inkChg chg="add del mod">
          <ac:chgData name="Tim Cook" userId="d1c7cfb340f2c7ab" providerId="LiveId" clId="{FAA41CA0-58A2-43D6-AEB4-78039B1EF375}" dt="2023-04-07T00:04:15.367" v="1175"/>
          <ac:inkMkLst>
            <pc:docMk/>
            <pc:sldMk cId="1256741025" sldId="455"/>
            <ac:inkMk id="95" creationId="{B7C07E52-1A88-1E02-B272-308D5765E194}"/>
          </ac:inkMkLst>
        </pc:inkChg>
        <pc:inkChg chg="add del mod">
          <ac:chgData name="Tim Cook" userId="d1c7cfb340f2c7ab" providerId="LiveId" clId="{FAA41CA0-58A2-43D6-AEB4-78039B1EF375}" dt="2023-04-07T00:04:15.367" v="1181"/>
          <ac:inkMkLst>
            <pc:docMk/>
            <pc:sldMk cId="1256741025" sldId="455"/>
            <ac:inkMk id="96" creationId="{5CE4DACB-4C88-380A-FF8A-95D8EDDFA22C}"/>
          </ac:inkMkLst>
        </pc:inkChg>
        <pc:inkChg chg="add del mod">
          <ac:chgData name="Tim Cook" userId="d1c7cfb340f2c7ab" providerId="LiveId" clId="{FAA41CA0-58A2-43D6-AEB4-78039B1EF375}" dt="2023-04-07T00:04:15.367" v="1184"/>
          <ac:inkMkLst>
            <pc:docMk/>
            <pc:sldMk cId="1256741025" sldId="455"/>
            <ac:inkMk id="97" creationId="{984F68F5-EAA9-E21A-2993-A17443524A94}"/>
          </ac:inkMkLst>
        </pc:inkChg>
        <pc:inkChg chg="add del mod">
          <ac:chgData name="Tim Cook" userId="d1c7cfb340f2c7ab" providerId="LiveId" clId="{FAA41CA0-58A2-43D6-AEB4-78039B1EF375}" dt="2023-04-07T00:04:15.367" v="1179"/>
          <ac:inkMkLst>
            <pc:docMk/>
            <pc:sldMk cId="1256741025" sldId="455"/>
            <ac:inkMk id="98" creationId="{5A7D405F-09D0-A185-A503-C945A5CFB7DD}"/>
          </ac:inkMkLst>
        </pc:inkChg>
        <pc:inkChg chg="add del mod">
          <ac:chgData name="Tim Cook" userId="d1c7cfb340f2c7ab" providerId="LiveId" clId="{FAA41CA0-58A2-43D6-AEB4-78039B1EF375}" dt="2023-04-07T00:04:15.367" v="1172"/>
          <ac:inkMkLst>
            <pc:docMk/>
            <pc:sldMk cId="1256741025" sldId="455"/>
            <ac:inkMk id="101" creationId="{2535D2D4-EC6B-DAFF-064F-5EFA5B9E125E}"/>
          </ac:inkMkLst>
        </pc:inkChg>
        <pc:inkChg chg="add del mod">
          <ac:chgData name="Tim Cook" userId="d1c7cfb340f2c7ab" providerId="LiveId" clId="{FAA41CA0-58A2-43D6-AEB4-78039B1EF375}" dt="2023-04-07T00:04:15.367" v="1180"/>
          <ac:inkMkLst>
            <pc:docMk/>
            <pc:sldMk cId="1256741025" sldId="455"/>
            <ac:inkMk id="102" creationId="{EC928423-66FC-C189-27CC-7FA4A33FB3B3}"/>
          </ac:inkMkLst>
        </pc:inkChg>
        <pc:inkChg chg="add del mod">
          <ac:chgData name="Tim Cook" userId="d1c7cfb340f2c7ab" providerId="LiveId" clId="{FAA41CA0-58A2-43D6-AEB4-78039B1EF375}" dt="2023-04-07T00:04:15.367" v="1182"/>
          <ac:inkMkLst>
            <pc:docMk/>
            <pc:sldMk cId="1256741025" sldId="455"/>
            <ac:inkMk id="103" creationId="{ED98B009-1613-9A55-9240-BB1BB29F8DD3}"/>
          </ac:inkMkLst>
        </pc:inkChg>
        <pc:inkChg chg="add del mod">
          <ac:chgData name="Tim Cook" userId="d1c7cfb340f2c7ab" providerId="LiveId" clId="{FAA41CA0-58A2-43D6-AEB4-78039B1EF375}" dt="2023-04-07T00:04:15.367" v="1183"/>
          <ac:inkMkLst>
            <pc:docMk/>
            <pc:sldMk cId="1256741025" sldId="455"/>
            <ac:inkMk id="104" creationId="{FBEABF22-A118-D809-F570-4BF59220D81C}"/>
          </ac:inkMkLst>
        </pc:inkChg>
        <pc:inkChg chg="add del mod">
          <ac:chgData name="Tim Cook" userId="d1c7cfb340f2c7ab" providerId="LiveId" clId="{FAA41CA0-58A2-43D6-AEB4-78039B1EF375}" dt="2023-04-07T00:04:15.367" v="1171"/>
          <ac:inkMkLst>
            <pc:docMk/>
            <pc:sldMk cId="1256741025" sldId="455"/>
            <ac:inkMk id="105" creationId="{E671EB69-5C56-3AA2-1E97-84C84797A8C4}"/>
          </ac:inkMkLst>
        </pc:inkChg>
        <pc:inkChg chg="add del mod">
          <ac:chgData name="Tim Cook" userId="d1c7cfb340f2c7ab" providerId="LiveId" clId="{FAA41CA0-58A2-43D6-AEB4-78039B1EF375}" dt="2023-04-07T00:04:15.367" v="1176"/>
          <ac:inkMkLst>
            <pc:docMk/>
            <pc:sldMk cId="1256741025" sldId="455"/>
            <ac:inkMk id="106" creationId="{2F24B1D5-F427-C9CF-1AFE-702871E0E74E}"/>
          </ac:inkMkLst>
        </pc:inkChg>
        <pc:inkChg chg="add del">
          <ac:chgData name="Tim Cook" userId="d1c7cfb340f2c7ab" providerId="LiveId" clId="{FAA41CA0-58A2-43D6-AEB4-78039B1EF375}" dt="2023-04-07T00:04:15.367" v="1173"/>
          <ac:inkMkLst>
            <pc:docMk/>
            <pc:sldMk cId="1256741025" sldId="455"/>
            <ac:inkMk id="107" creationId="{6917B479-E302-F47A-CB81-69F622A39C48}"/>
          </ac:inkMkLst>
        </pc:inkChg>
        <pc:inkChg chg="add del mod">
          <ac:chgData name="Tim Cook" userId="d1c7cfb340f2c7ab" providerId="LiveId" clId="{FAA41CA0-58A2-43D6-AEB4-78039B1EF375}" dt="2023-04-07T00:14:21.967" v="1796"/>
          <ac:inkMkLst>
            <pc:docMk/>
            <pc:sldMk cId="1256741025" sldId="455"/>
            <ac:inkMk id="111" creationId="{62098AB2-7965-3F77-DEBB-3A10B4EB4433}"/>
          </ac:inkMkLst>
        </pc:inkChg>
        <pc:inkChg chg="add del mod">
          <ac:chgData name="Tim Cook" userId="d1c7cfb340f2c7ab" providerId="LiveId" clId="{FAA41CA0-58A2-43D6-AEB4-78039B1EF375}" dt="2023-04-07T00:14:21.967" v="1795"/>
          <ac:inkMkLst>
            <pc:docMk/>
            <pc:sldMk cId="1256741025" sldId="455"/>
            <ac:inkMk id="112" creationId="{C2E18D30-6ED2-CB2B-7987-333F2D44960A}"/>
          </ac:inkMkLst>
        </pc:inkChg>
        <pc:inkChg chg="add del mod">
          <ac:chgData name="Tim Cook" userId="d1c7cfb340f2c7ab" providerId="LiveId" clId="{FAA41CA0-58A2-43D6-AEB4-78039B1EF375}" dt="2023-04-07T00:14:18.964" v="1791"/>
          <ac:inkMkLst>
            <pc:docMk/>
            <pc:sldMk cId="1256741025" sldId="455"/>
            <ac:inkMk id="114" creationId="{05FEE1F7-9024-8918-A0B9-218BFB2D06F2}"/>
          </ac:inkMkLst>
        </pc:inkChg>
        <pc:inkChg chg="add del mod">
          <ac:chgData name="Tim Cook" userId="d1c7cfb340f2c7ab" providerId="LiveId" clId="{FAA41CA0-58A2-43D6-AEB4-78039B1EF375}" dt="2023-04-07T00:14:18.964" v="1792"/>
          <ac:inkMkLst>
            <pc:docMk/>
            <pc:sldMk cId="1256741025" sldId="455"/>
            <ac:inkMk id="116" creationId="{7D055999-3869-EAAA-D34B-49C0DFCD284D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18" creationId="{94C18D16-60AE-B3DA-0DAF-5BC939ECBBF8}"/>
          </ac:inkMkLst>
        </pc:inkChg>
        <pc:inkChg chg="add del mod">
          <ac:chgData name="Tim Cook" userId="d1c7cfb340f2c7ab" providerId="LiveId" clId="{FAA41CA0-58A2-43D6-AEB4-78039B1EF375}" dt="2023-04-07T00:14:55.084" v="1822"/>
          <ac:inkMkLst>
            <pc:docMk/>
            <pc:sldMk cId="1256741025" sldId="455"/>
            <ac:inkMk id="119" creationId="{1F1ECA67-9B53-6085-2BD7-A282B4FE26E2}"/>
          </ac:inkMkLst>
        </pc:inkChg>
        <pc:inkChg chg="add del mod">
          <ac:chgData name="Tim Cook" userId="d1c7cfb340f2c7ab" providerId="LiveId" clId="{FAA41CA0-58A2-43D6-AEB4-78039B1EF375}" dt="2023-04-07T00:14:57.437" v="1823"/>
          <ac:inkMkLst>
            <pc:docMk/>
            <pc:sldMk cId="1256741025" sldId="455"/>
            <ac:inkMk id="120" creationId="{47A31008-D8EB-3471-6E86-2F65A6170E05}"/>
          </ac:inkMkLst>
        </pc:inkChg>
        <pc:inkChg chg="add">
          <ac:chgData name="Tim Cook" userId="d1c7cfb340f2c7ab" providerId="LiveId" clId="{FAA41CA0-58A2-43D6-AEB4-78039B1EF375}" dt="2023-04-07T00:04:44.818" v="1226" actId="9405"/>
          <ac:inkMkLst>
            <pc:docMk/>
            <pc:sldMk cId="1256741025" sldId="455"/>
            <ac:inkMk id="122" creationId="{24DB145B-0C74-5A76-B4C3-9B3070B8F207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3" creationId="{79083DDD-21D4-A8D3-0E5D-AD9EB08B0926}"/>
          </ac:inkMkLst>
        </pc:inkChg>
        <pc:inkChg chg="add del mod">
          <ac:chgData name="Tim Cook" userId="d1c7cfb340f2c7ab" providerId="LiveId" clId="{FAA41CA0-58A2-43D6-AEB4-78039B1EF375}" dt="2023-04-07T00:14:35.372" v="1809"/>
          <ac:inkMkLst>
            <pc:docMk/>
            <pc:sldMk cId="1256741025" sldId="455"/>
            <ac:inkMk id="124" creationId="{19750B3A-BE02-18F2-1DF2-B37C367B5EA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6" creationId="{2907D3BB-AA63-FAB6-0933-8279D82B191C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27" creationId="{B73C63C6-F3DA-C458-C657-865564E9EB92}"/>
          </ac:inkMkLst>
        </pc:inkChg>
        <pc:inkChg chg="add del">
          <ac:chgData name="Tim Cook" userId="d1c7cfb340f2c7ab" providerId="LiveId" clId="{FAA41CA0-58A2-43D6-AEB4-78039B1EF375}" dt="2023-04-07T00:14:29.217" v="1804"/>
          <ac:inkMkLst>
            <pc:docMk/>
            <pc:sldMk cId="1256741025" sldId="455"/>
            <ac:inkMk id="129" creationId="{A226E02E-0F19-41CB-461A-CFEB329DE751}"/>
          </ac:inkMkLst>
        </pc:inkChg>
        <pc:inkChg chg="add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0" creationId="{7A49CC08-B1D7-1A07-9A6D-A9D5B8732D95}"/>
          </ac:inkMkLst>
        </pc:inkChg>
        <pc:inkChg chg="add del mod">
          <ac:chgData name="Tim Cook" userId="d1c7cfb340f2c7ab" providerId="LiveId" clId="{FAA41CA0-58A2-43D6-AEB4-78039B1EF375}" dt="2023-04-07T00:14:38.095" v="1812"/>
          <ac:inkMkLst>
            <pc:docMk/>
            <pc:sldMk cId="1256741025" sldId="455"/>
            <ac:inkMk id="132" creationId="{DB6AEBD1-8C70-4169-F173-6F1378F6A826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4" creationId="{D92AF34A-D901-BE05-1C6D-EB8196A7DE9B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35" creationId="{64DDAC1B-53B9-B724-31E8-A2AACD390CDA}"/>
          </ac:inkMkLst>
        </pc:inkChg>
        <pc:inkChg chg="add del mod">
          <ac:chgData name="Tim Cook" userId="d1c7cfb340f2c7ab" providerId="LiveId" clId="{FAA41CA0-58A2-43D6-AEB4-78039B1EF375}" dt="2023-04-07T00:14:42.469" v="1816"/>
          <ac:inkMkLst>
            <pc:docMk/>
            <pc:sldMk cId="1256741025" sldId="455"/>
            <ac:inkMk id="136" creationId="{D27B4E36-A86E-2018-B4CE-975406BF3A59}"/>
          </ac:inkMkLst>
        </pc:inkChg>
        <pc:inkChg chg="add del mod">
          <ac:chgData name="Tim Cook" userId="d1c7cfb340f2c7ab" providerId="LiveId" clId="{FAA41CA0-58A2-43D6-AEB4-78039B1EF375}" dt="2023-04-07T00:14:47.198" v="1819"/>
          <ac:inkMkLst>
            <pc:docMk/>
            <pc:sldMk cId="1256741025" sldId="455"/>
            <ac:inkMk id="138" creationId="{AD96FFCC-3AD2-A617-C6C4-45CD31A1D0E8}"/>
          </ac:inkMkLst>
        </pc:inkChg>
        <pc:inkChg chg="add mod">
          <ac:chgData name="Tim Cook" userId="d1c7cfb340f2c7ab" providerId="LiveId" clId="{FAA41CA0-58A2-43D6-AEB4-78039B1EF375}" dt="2023-04-07T00:14:50.363" v="1821"/>
          <ac:inkMkLst>
            <pc:docMk/>
            <pc:sldMk cId="1256741025" sldId="455"/>
            <ac:inkMk id="140" creationId="{97FCA939-AD48-C0BC-6391-A8CC79083C85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2" creationId="{0D5D931F-0FAF-0C28-40F1-1466A3CE9E9F}"/>
          </ac:inkMkLst>
        </pc:inkChg>
        <pc:inkChg chg="add mod">
          <ac:chgData name="Tim Cook" userId="d1c7cfb340f2c7ab" providerId="LiveId" clId="{FAA41CA0-58A2-43D6-AEB4-78039B1EF375}" dt="2023-04-07T00:15:01.347" v="1826"/>
          <ac:inkMkLst>
            <pc:docMk/>
            <pc:sldMk cId="1256741025" sldId="455"/>
            <ac:inkMk id="143" creationId="{01C99594-BE97-9DE2-12FA-A66226DB2E10}"/>
          </ac:inkMkLst>
        </pc:inkChg>
      </pc:sldChg>
      <pc:sldChg chg="addSp delSp modSp mod">
        <pc:chgData name="Tim Cook" userId="d1c7cfb340f2c7ab" providerId="LiveId" clId="{FAA41CA0-58A2-43D6-AEB4-78039B1EF375}" dt="2023-04-06T23:51:47.888" v="459"/>
        <pc:sldMkLst>
          <pc:docMk/>
          <pc:sldMk cId="1544525645" sldId="456"/>
        </pc:sldMkLst>
        <pc:grpChg chg="del 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2" creationId="{B3D326F7-2D90-2039-83B1-1AF73BAB7AAF}"/>
          </ac:grpSpMkLst>
        </pc:grpChg>
        <pc:grpChg chg="mod">
          <ac:chgData name="Tim Cook" userId="d1c7cfb340f2c7ab" providerId="LiveId" clId="{FAA41CA0-58A2-43D6-AEB4-78039B1EF375}" dt="2023-04-06T23:48:52.465" v="347"/>
          <ac:grpSpMkLst>
            <pc:docMk/>
            <pc:sldMk cId="1544525645" sldId="456"/>
            <ac:grpSpMk id="19" creationId="{B31AFED0-2ED6-9096-FF28-77D623857FDE}"/>
          </ac:grpSpMkLst>
        </pc:grpChg>
        <pc:grpChg chg="mod">
          <ac:chgData name="Tim Cook" userId="d1c7cfb340f2c7ab" providerId="LiveId" clId="{FAA41CA0-58A2-43D6-AEB4-78039B1EF375}" dt="2023-04-06T23:48:56.688" v="352"/>
          <ac:grpSpMkLst>
            <pc:docMk/>
            <pc:sldMk cId="1544525645" sldId="456"/>
            <ac:grpSpMk id="23" creationId="{E122C041-68D6-D3F4-E3D2-935E961E007B}"/>
          </ac:grpSpMkLst>
        </pc:grpChg>
        <pc:grpChg chg="del mod">
          <ac:chgData name="Tim Cook" userId="d1c7cfb340f2c7ab" providerId="LiveId" clId="{FAA41CA0-58A2-43D6-AEB4-78039B1EF375}" dt="2023-04-06T23:49:02.133" v="358"/>
          <ac:grpSpMkLst>
            <pc:docMk/>
            <pc:sldMk cId="1544525645" sldId="456"/>
            <ac:grpSpMk id="26" creationId="{B4993486-25FB-FFA2-ADC6-F243DA927E06}"/>
          </ac:grpSpMkLst>
        </pc:grpChg>
        <pc:grpChg chg="mod">
          <ac:chgData name="Tim Cook" userId="d1c7cfb340f2c7ab" providerId="LiveId" clId="{FAA41CA0-58A2-43D6-AEB4-78039B1EF375}" dt="2023-04-06T23:51:47.888" v="459"/>
          <ac:grpSpMkLst>
            <pc:docMk/>
            <pc:sldMk cId="1544525645" sldId="456"/>
            <ac:grpSpMk id="29" creationId="{BEDFD034-ACBA-7F58-6958-66255E0F7CF7}"/>
          </ac:grpSpMkLst>
        </pc:grpChg>
        <pc:grpChg chg="del 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29" creationId="{FD10FBA4-FFB6-7512-6AED-BC14486E9BE5}"/>
          </ac:grpSpMkLst>
        </pc:grpChg>
        <pc:grpChg chg="mod">
          <ac:chgData name="Tim Cook" userId="d1c7cfb340f2c7ab" providerId="LiveId" clId="{FAA41CA0-58A2-43D6-AEB4-78039B1EF375}" dt="2023-04-06T23:49:05.712" v="367"/>
          <ac:grpSpMkLst>
            <pc:docMk/>
            <pc:sldMk cId="1544525645" sldId="456"/>
            <ac:grpSpMk id="38" creationId="{9745EEE1-F4F7-0874-196D-4E4A95B4E052}"/>
          </ac:grpSpMkLst>
        </pc:grpChg>
        <pc:grpChg chg="del 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51" creationId="{54470E8A-2A91-7A75-9B9C-D95DEC7B757E}"/>
          </ac:grpSpMkLst>
        </pc:grpChg>
        <pc:grpChg chg="mod">
          <ac:chgData name="Tim Cook" userId="d1c7cfb340f2c7ab" providerId="LiveId" clId="{FAA41CA0-58A2-43D6-AEB4-78039B1EF375}" dt="2023-04-06T23:51:43.756" v="452"/>
          <ac:grpSpMkLst>
            <pc:docMk/>
            <pc:sldMk cId="1544525645" sldId="456"/>
            <ac:grpSpMk id="66" creationId="{4CCBFF00-1EEC-8C0C-2D96-D558ED8DD018}"/>
          </ac:grpSpMkLst>
        </pc:grpChg>
        <pc:grpChg chg="mod">
          <ac:chgData name="Tim Cook" userId="d1c7cfb340f2c7ab" providerId="LiveId" clId="{FAA41CA0-58A2-43D6-AEB4-78039B1EF375}" dt="2023-04-06T23:49:54.177" v="406"/>
          <ac:grpSpMkLst>
            <pc:docMk/>
            <pc:sldMk cId="1544525645" sldId="456"/>
            <ac:grpSpMk id="69" creationId="{FFE4081B-9D6E-78EF-97D6-3E19505EB637}"/>
          </ac:grpSpMkLst>
        </pc:grpChg>
        <pc:grpChg chg="mod">
          <ac:chgData name="Tim Cook" userId="d1c7cfb340f2c7ab" providerId="LiveId" clId="{FAA41CA0-58A2-43D6-AEB4-78039B1EF375}" dt="2023-04-06T23:50:46.540" v="437"/>
          <ac:grpSpMkLst>
            <pc:docMk/>
            <pc:sldMk cId="1544525645" sldId="456"/>
            <ac:grpSpMk id="90" creationId="{31997185-CEFA-413A-9A31-10F6155C80C7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1" creationId="{1A61647D-8C96-5555-FE17-21B94710E083}"/>
          </ac:grpSpMkLst>
        </pc:grpChg>
        <pc:grpChg chg="mod">
          <ac:chgData name="Tim Cook" userId="d1c7cfb340f2c7ab" providerId="LiveId" clId="{FAA41CA0-58A2-43D6-AEB4-78039B1EF375}" dt="2023-04-06T23:50:46.169" v="436"/>
          <ac:grpSpMkLst>
            <pc:docMk/>
            <pc:sldMk cId="1544525645" sldId="456"/>
            <ac:grpSpMk id="92" creationId="{A386367F-C93C-88A0-DCED-91B6B89F6180}"/>
          </ac:grpSpMkLst>
        </pc:grpChg>
        <pc:grpChg chg="mod">
          <ac:chgData name="Tim Cook" userId="d1c7cfb340f2c7ab" providerId="LiveId" clId="{FAA41CA0-58A2-43D6-AEB4-78039B1EF375}" dt="2023-04-06T23:50:51.744" v="446"/>
          <ac:grpSpMkLst>
            <pc:docMk/>
            <pc:sldMk cId="1544525645" sldId="456"/>
            <ac:grpSpMk id="101" creationId="{798C698D-C1CA-CE93-9DAB-2A5424DA017D}"/>
          </ac:grpSpMkLst>
        </pc:grpChg>
        <pc:inkChg chg="add del">
          <ac:chgData name="Tim Cook" userId="d1c7cfb340f2c7ab" providerId="LiveId" clId="{FAA41CA0-58A2-43D6-AEB4-78039B1EF375}" dt="2023-04-06T23:48:41.057" v="331"/>
          <ac:inkMkLst>
            <pc:docMk/>
            <pc:sldMk cId="1544525645" sldId="456"/>
            <ac:inkMk id="3" creationId="{02761B84-E0E0-2CBB-D0EF-7C9CA96CD0EC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3" creationId="{6C5AD2BC-AF3D-8D43-D5F8-E8ABFC3891D8}"/>
          </ac:inkMkLst>
        </pc:inkChg>
        <pc:inkChg chg="add del">
          <ac:chgData name="Tim Cook" userId="d1c7cfb340f2c7ab" providerId="LiveId" clId="{FAA41CA0-58A2-43D6-AEB4-78039B1EF375}" dt="2023-04-06T23:51:40.004" v="449"/>
          <ac:inkMkLst>
            <pc:docMk/>
            <pc:sldMk cId="1544525645" sldId="456"/>
            <ac:inkMk id="3" creationId="{BA308BCF-EFD0-5011-0B1D-719279D5E82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4" creationId="{52A0694A-255D-2E43-C1E8-FDC75D73ED95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4" creationId="{C0BCDD26-E87D-872D-557E-CD25CD78956B}"/>
          </ac:inkMkLst>
        </pc:inkChg>
        <pc:inkChg chg="add del">
          <ac:chgData name="Tim Cook" userId="d1c7cfb340f2c7ab" providerId="LiveId" clId="{FAA41CA0-58A2-43D6-AEB4-78039B1EF375}" dt="2023-04-06T23:48:41.057" v="333"/>
          <ac:inkMkLst>
            <pc:docMk/>
            <pc:sldMk cId="1544525645" sldId="456"/>
            <ac:inkMk id="4" creationId="{D183F9C7-18E3-0D68-3F77-E584CB633ABC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5" creationId="{1B20CC8C-4EAD-0492-E7A0-8925DAFDC1F9}"/>
          </ac:inkMkLst>
        </pc:inkChg>
        <pc:inkChg chg="add del">
          <ac:chgData name="Tim Cook" userId="d1c7cfb340f2c7ab" providerId="LiveId" clId="{FAA41CA0-58A2-43D6-AEB4-78039B1EF375}" dt="2023-04-06T23:48:41.057" v="332"/>
          <ac:inkMkLst>
            <pc:docMk/>
            <pc:sldMk cId="1544525645" sldId="456"/>
            <ac:inkMk id="5" creationId="{4C26027B-14BB-174D-60F8-0DA8B6331671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5" creationId="{6B24A18B-B126-CFEB-66B0-B5EB6B04CE8E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6" creationId="{05F3A880-DC98-8590-F2B3-A7DC6BC45F83}"/>
          </ac:inkMkLst>
        </pc:inkChg>
        <pc:inkChg chg="add del">
          <ac:chgData name="Tim Cook" userId="d1c7cfb340f2c7ab" providerId="LiveId" clId="{FAA41CA0-58A2-43D6-AEB4-78039B1EF375}" dt="2023-04-06T23:48:41.057" v="334"/>
          <ac:inkMkLst>
            <pc:docMk/>
            <pc:sldMk cId="1544525645" sldId="456"/>
            <ac:inkMk id="6" creationId="{5B1364F7-3DAF-7BF9-4594-96CC04CE6E57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6" creationId="{D0CDACDD-D523-FF97-AA82-E3FB78C34B5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7" creationId="{092D8464-8F25-7B77-AB7D-5C89587987D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8" creationId="{75C4E47E-5771-C3DD-6333-67EA0BAF34E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9" creationId="{002E1D81-9DE7-BB94-4573-3DDEAF370670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0" creationId="{7DA39983-4F39-264C-F731-EB4F8BAC5DC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1" creationId="{D2F1497B-2D0E-6868-D9E6-4165F5640B14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12" creationId="{060BE8AA-358B-D6D3-8F73-CBBB99172466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12" creationId="{16DEE4FD-4C1A-3A97-C9DA-317619839CE3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3" creationId="{15BAE7AB-1FEF-8EE5-4E9C-71D2736C89F9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4" creationId="{D2490F15-CC95-B961-D8C5-2EB8C95CF00F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5" creationId="{B4A429CD-3AC0-2438-C094-ADE5721E8681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6" creationId="{95E006E1-D440-E4DB-F02C-0470E39F256D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7" creationId="{3134DE46-C851-2921-4140-29A7E587421B}"/>
          </ac:inkMkLst>
        </pc:inkChg>
        <pc:inkChg chg="add mod">
          <ac:chgData name="Tim Cook" userId="d1c7cfb340f2c7ab" providerId="LiveId" clId="{FAA41CA0-58A2-43D6-AEB4-78039B1EF375}" dt="2023-04-06T23:48:52.465" v="347"/>
          <ac:inkMkLst>
            <pc:docMk/>
            <pc:sldMk cId="1544525645" sldId="456"/>
            <ac:inkMk id="18" creationId="{AA4B5491-33D4-6D0D-9486-B2498B25EB36}"/>
          </ac:inkMkLst>
        </pc:inkChg>
        <pc:inkChg chg="add del">
          <ac:chgData name="Tim Cook" userId="d1c7cfb340f2c7ab" providerId="LiveId" clId="{FAA41CA0-58A2-43D6-AEB4-78039B1EF375}" dt="2023-04-06T23:48:54.058" v="349"/>
          <ac:inkMkLst>
            <pc:docMk/>
            <pc:sldMk cId="1544525645" sldId="456"/>
            <ac:inkMk id="20" creationId="{149B7AFF-8191-796D-E456-7B381914A69E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0" creationId="{20FC3155-8AE0-6B96-7EF1-63A9DFE23589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0" creationId="{58FCB902-6584-9B83-81B9-5F02288EA451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1" creationId="{F2D1FB48-1E99-ACA1-31CB-86F01780791F}"/>
          </ac:inkMkLst>
        </pc:inkChg>
        <pc:inkChg chg="add mod">
          <ac:chgData name="Tim Cook" userId="d1c7cfb340f2c7ab" providerId="LiveId" clId="{FAA41CA0-58A2-43D6-AEB4-78039B1EF375}" dt="2023-04-06T23:48:56.688" v="352"/>
          <ac:inkMkLst>
            <pc:docMk/>
            <pc:sldMk cId="1544525645" sldId="456"/>
            <ac:inkMk id="22" creationId="{B5CBE0A7-05C3-8029-C2FB-58535BD492FE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4" creationId="{CE8E86A3-0675-23C9-B35F-3CE0107B2C9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5" creationId="{6B2A8712-494B-21AF-D2B9-04BCA8BCB48A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6" creationId="{15D6C422-E0F5-3F70-80B3-D62AB4BECE51}"/>
          </ac:inkMkLst>
        </pc:inkChg>
        <pc:inkChg chg="add mod">
          <ac:chgData name="Tim Cook" userId="d1c7cfb340f2c7ab" providerId="LiveId" clId="{FAA41CA0-58A2-43D6-AEB4-78039B1EF375}" dt="2023-04-06T23:51:47.888" v="459"/>
          <ac:inkMkLst>
            <pc:docMk/>
            <pc:sldMk cId="1544525645" sldId="456"/>
            <ac:inkMk id="26" creationId="{A0F5D2CF-542F-F8FE-E169-26AC061BA41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7" creationId="{74E7A874-B55D-7431-CE67-F2E2D16F305D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28" creationId="{BCAB0600-0828-91E3-CC14-59A799CE55BB}"/>
          </ac:inkMkLst>
        </pc:inkChg>
        <pc:inkChg chg="add mod">
          <ac:chgData name="Tim Cook" userId="d1c7cfb340f2c7ab" providerId="LiveId" clId="{FAA41CA0-58A2-43D6-AEB4-78039B1EF375}" dt="2023-04-06T23:50:51.744" v="446"/>
          <ac:inkMkLst>
            <pc:docMk/>
            <pc:sldMk cId="1544525645" sldId="456"/>
            <ac:inkMk id="29" creationId="{EB05B392-328A-0528-B915-CE1CBB9AEDB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0" creationId="{DE41ED2A-B63E-DA72-E95A-BF4589688FE8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1" creationId="{647D38DB-E12A-1939-7BCF-A9534B20A230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2" creationId="{60CDFB8E-E823-7EC9-4521-019AD88ECC12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3" creationId="{C4DAB49C-FCBE-7109-C71B-3E1A72D13B75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4" creationId="{52083624-3CE5-221B-92ED-5B0BC7382FF6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5" creationId="{B1D27116-6700-E50D-5182-C976D4201DDB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6" creationId="{D0E237BA-DA69-7E64-0DD1-21C6ABAB32C1}"/>
          </ac:inkMkLst>
        </pc:inkChg>
        <pc:inkChg chg="add mod">
          <ac:chgData name="Tim Cook" userId="d1c7cfb340f2c7ab" providerId="LiveId" clId="{FAA41CA0-58A2-43D6-AEB4-78039B1EF375}" dt="2023-04-06T23:49:05.712" v="367"/>
          <ac:inkMkLst>
            <pc:docMk/>
            <pc:sldMk cId="1544525645" sldId="456"/>
            <ac:inkMk id="37" creationId="{B19F6E16-D558-E108-BEE8-9D083AD94312}"/>
          </ac:inkMkLst>
        </pc:inkChg>
        <pc:inkChg chg="add">
          <ac:chgData name="Tim Cook" userId="d1c7cfb340f2c7ab" providerId="LiveId" clId="{FAA41CA0-58A2-43D6-AEB4-78039B1EF375}" dt="2023-04-06T23:49:09.589" v="368" actId="9405"/>
          <ac:inkMkLst>
            <pc:docMk/>
            <pc:sldMk cId="1544525645" sldId="456"/>
            <ac:inkMk id="39" creationId="{1DBA5BD8-9465-D7B8-5782-55F1EA530AED}"/>
          </ac:inkMkLst>
        </pc:inkChg>
        <pc:inkChg chg="add del">
          <ac:chgData name="Tim Cook" userId="d1c7cfb340f2c7ab" providerId="LiveId" clId="{FAA41CA0-58A2-43D6-AEB4-78039B1EF375}" dt="2023-04-06T23:49:33.649" v="377"/>
          <ac:inkMkLst>
            <pc:docMk/>
            <pc:sldMk cId="1544525645" sldId="456"/>
            <ac:inkMk id="40" creationId="{919EE4C4-0821-93C5-C706-00E859B0E936}"/>
          </ac:inkMkLst>
        </pc:inkChg>
        <pc:inkChg chg="add del">
          <ac:chgData name="Tim Cook" userId="d1c7cfb340f2c7ab" providerId="LiveId" clId="{FAA41CA0-58A2-43D6-AEB4-78039B1EF375}" dt="2023-04-06T23:49:33.649" v="376"/>
          <ac:inkMkLst>
            <pc:docMk/>
            <pc:sldMk cId="1544525645" sldId="456"/>
            <ac:inkMk id="41" creationId="{A10D8541-3FAB-4627-AD27-896243BEA88C}"/>
          </ac:inkMkLst>
        </pc:inkChg>
        <pc:inkChg chg="add del">
          <ac:chgData name="Tim Cook" userId="d1c7cfb340f2c7ab" providerId="LiveId" clId="{FAA41CA0-58A2-43D6-AEB4-78039B1EF375}" dt="2023-04-06T23:49:33.649" v="374"/>
          <ac:inkMkLst>
            <pc:docMk/>
            <pc:sldMk cId="1544525645" sldId="456"/>
            <ac:inkMk id="42" creationId="{BE05ADC9-588E-F01E-31EE-633865AF791D}"/>
          </ac:inkMkLst>
        </pc:inkChg>
        <pc:inkChg chg="add del">
          <ac:chgData name="Tim Cook" userId="d1c7cfb340f2c7ab" providerId="LiveId" clId="{FAA41CA0-58A2-43D6-AEB4-78039B1EF375}" dt="2023-04-06T23:49:33.649" v="378"/>
          <ac:inkMkLst>
            <pc:docMk/>
            <pc:sldMk cId="1544525645" sldId="456"/>
            <ac:inkMk id="43" creationId="{0C7CA316-068B-4E5E-0258-678D4E01F815}"/>
          </ac:inkMkLst>
        </pc:inkChg>
        <pc:inkChg chg="add del">
          <ac:chgData name="Tim Cook" userId="d1c7cfb340f2c7ab" providerId="LiveId" clId="{FAA41CA0-58A2-43D6-AEB4-78039B1EF375}" dt="2023-04-06T23:49:33.649" v="375"/>
          <ac:inkMkLst>
            <pc:docMk/>
            <pc:sldMk cId="1544525645" sldId="456"/>
            <ac:inkMk id="44" creationId="{C899E1E1-B493-6C83-3B46-5338B178E496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5" creationId="{0D921876-28E1-1971-AC07-9151A38350BE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6" creationId="{398EFBF7-C941-B1D0-E156-D681E2AFE9E7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7" creationId="{D8A61E2B-B9B9-4D98-3008-E5DE880425A2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8" creationId="{6ED74633-415E-8A08-6F63-1482D29F7D2A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49" creationId="{71355E3E-58AA-CD30-ADD5-B04FE3A35171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50" creationId="{E925E293-5003-603F-736C-B43D6C0B6218}"/>
          </ac:inkMkLst>
        </pc:inkChg>
        <pc:inkChg chg="add del">
          <ac:chgData name="Tim Cook" userId="d1c7cfb340f2c7ab" providerId="LiveId" clId="{FAA41CA0-58A2-43D6-AEB4-78039B1EF375}" dt="2023-04-06T23:49:42.697" v="390"/>
          <ac:inkMkLst>
            <pc:docMk/>
            <pc:sldMk cId="1544525645" sldId="456"/>
            <ac:inkMk id="52" creationId="{1CBFDBBB-0850-082B-A7A2-AFA7D639C85B}"/>
          </ac:inkMkLst>
        </pc:inkChg>
        <pc:inkChg chg="add del">
          <ac:chgData name="Tim Cook" userId="d1c7cfb340f2c7ab" providerId="LiveId" clId="{FAA41CA0-58A2-43D6-AEB4-78039B1EF375}" dt="2023-04-06T23:49:43.497" v="391"/>
          <ac:inkMkLst>
            <pc:docMk/>
            <pc:sldMk cId="1544525645" sldId="456"/>
            <ac:inkMk id="53" creationId="{A6923E00-1CF5-BC94-7A76-9C65B9945F25}"/>
          </ac:inkMkLst>
        </pc:inkChg>
        <pc:inkChg chg="add del">
          <ac:chgData name="Tim Cook" userId="d1c7cfb340f2c7ab" providerId="LiveId" clId="{FAA41CA0-58A2-43D6-AEB4-78039B1EF375}" dt="2023-04-06T23:49:42.681" v="389"/>
          <ac:inkMkLst>
            <pc:docMk/>
            <pc:sldMk cId="1544525645" sldId="456"/>
            <ac:inkMk id="54" creationId="{2E3BE7BD-96B4-6FC8-559B-B05961531A80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5" creationId="{16764910-AEC9-A1CF-6C29-46C4BF3EE72A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6" creationId="{F38D61B2-1424-0544-F48B-6573316F029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7" creationId="{053DC724-9708-586B-4B8F-8A1B1FE04CAC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8" creationId="{184C1D73-697E-28EC-78B9-AF3506AE5F52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59" creationId="{5D55F64D-02F6-DC21-B8B5-0FC2614B21AB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0" creationId="{1F0C7493-EF48-53C2-4D2B-F6340694CA96}"/>
          </ac:inkMkLst>
        </pc:inkChg>
        <pc:inkChg chg="add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1" creationId="{445C0ADA-1E5F-654B-67C1-E36705A38D29}"/>
          </ac:inkMkLst>
        </pc:inkChg>
        <pc:inkChg chg="add del mod">
          <ac:chgData name="Tim Cook" userId="d1c7cfb340f2c7ab" providerId="LiveId" clId="{FAA41CA0-58A2-43D6-AEB4-78039B1EF375}" dt="2023-04-06T23:51:43.756" v="452"/>
          <ac:inkMkLst>
            <pc:docMk/>
            <pc:sldMk cId="1544525645" sldId="456"/>
            <ac:inkMk id="62" creationId="{55AC8A0B-218D-31CB-EEE9-23377DE5002F}"/>
          </ac:inkMkLst>
        </pc:inkChg>
        <pc:inkChg chg="add del mod">
          <ac:chgData name="Tim Cook" userId="d1c7cfb340f2c7ab" providerId="LiveId" clId="{FAA41CA0-58A2-43D6-AEB4-78039B1EF375}" dt="2023-04-06T23:51:40.004" v="450"/>
          <ac:inkMkLst>
            <pc:docMk/>
            <pc:sldMk cId="1544525645" sldId="456"/>
            <ac:inkMk id="63" creationId="{CA547CAC-0570-6D0E-1533-6EBD8EFE3FA5}"/>
          </ac:inkMkLst>
        </pc:inkChg>
        <pc:inkChg chg="add del mod">
          <ac:chgData name="Tim Cook" userId="d1c7cfb340f2c7ab" providerId="LiveId" clId="{FAA41CA0-58A2-43D6-AEB4-78039B1EF375}" dt="2023-04-06T23:51:40.004" v="451"/>
          <ac:inkMkLst>
            <pc:docMk/>
            <pc:sldMk cId="1544525645" sldId="456"/>
            <ac:inkMk id="64" creationId="{DFA292C8-44D0-1FA9-0DA4-615F71352350}"/>
          </ac:inkMkLst>
        </pc:inkChg>
        <pc:inkChg chg="add del mod">
          <ac:chgData name="Tim Cook" userId="d1c7cfb340f2c7ab" providerId="LiveId" clId="{FAA41CA0-58A2-43D6-AEB4-78039B1EF375}" dt="2023-04-06T23:51:38.953" v="448"/>
          <ac:inkMkLst>
            <pc:docMk/>
            <pc:sldMk cId="1544525645" sldId="456"/>
            <ac:inkMk id="65" creationId="{09EF6D3C-F3A4-1FD9-201C-CDA0811C5466}"/>
          </ac:inkMkLst>
        </pc:inkChg>
        <pc:inkChg chg="add mod">
          <ac:chgData name="Tim Cook" userId="d1c7cfb340f2c7ab" providerId="LiveId" clId="{FAA41CA0-58A2-43D6-AEB4-78039B1EF375}" dt="2023-04-06T23:50:25.754" v="407" actId="1076"/>
          <ac:inkMkLst>
            <pc:docMk/>
            <pc:sldMk cId="1544525645" sldId="456"/>
            <ac:inkMk id="67" creationId="{428725FD-065E-F410-D1C5-FD7BC0379EDF}"/>
          </ac:inkMkLst>
        </pc:inkChg>
        <pc:inkChg chg="add mod">
          <ac:chgData name="Tim Cook" userId="d1c7cfb340f2c7ab" providerId="LiveId" clId="{FAA41CA0-58A2-43D6-AEB4-78039B1EF375}" dt="2023-04-06T23:49:54.177" v="406"/>
          <ac:inkMkLst>
            <pc:docMk/>
            <pc:sldMk cId="1544525645" sldId="456"/>
            <ac:inkMk id="68" creationId="{F63A7ABB-5385-F45A-29C1-F9CBEC32DBF1}"/>
          </ac:inkMkLst>
        </pc:inkChg>
        <pc:inkChg chg="add del">
          <ac:chgData name="Tim Cook" userId="d1c7cfb340f2c7ab" providerId="LiveId" clId="{FAA41CA0-58A2-43D6-AEB4-78039B1EF375}" dt="2023-04-06T23:50:38.314" v="420"/>
          <ac:inkMkLst>
            <pc:docMk/>
            <pc:sldMk cId="1544525645" sldId="456"/>
            <ac:inkMk id="70" creationId="{39F79916-25FA-AAB2-9E24-6B8E4306EE49}"/>
          </ac:inkMkLst>
        </pc:inkChg>
        <pc:inkChg chg="add del">
          <ac:chgData name="Tim Cook" userId="d1c7cfb340f2c7ab" providerId="LiveId" clId="{FAA41CA0-58A2-43D6-AEB4-78039B1EF375}" dt="2023-04-06T23:50:38.314" v="421"/>
          <ac:inkMkLst>
            <pc:docMk/>
            <pc:sldMk cId="1544525645" sldId="456"/>
            <ac:inkMk id="71" creationId="{B2FCA2BA-B541-CA43-67FD-57A4E019B192}"/>
          </ac:inkMkLst>
        </pc:inkChg>
        <pc:inkChg chg="add del">
          <ac:chgData name="Tim Cook" userId="d1c7cfb340f2c7ab" providerId="LiveId" clId="{FAA41CA0-58A2-43D6-AEB4-78039B1EF375}" dt="2023-04-06T23:50:38.314" v="422"/>
          <ac:inkMkLst>
            <pc:docMk/>
            <pc:sldMk cId="1544525645" sldId="456"/>
            <ac:inkMk id="72" creationId="{899C7529-7871-06E1-FDFC-483942D9D8AD}"/>
          </ac:inkMkLst>
        </pc:inkChg>
        <pc:inkChg chg="add del">
          <ac:chgData name="Tim Cook" userId="d1c7cfb340f2c7ab" providerId="LiveId" clId="{FAA41CA0-58A2-43D6-AEB4-78039B1EF375}" dt="2023-04-06T23:50:38.298" v="416"/>
          <ac:inkMkLst>
            <pc:docMk/>
            <pc:sldMk cId="1544525645" sldId="456"/>
            <ac:inkMk id="73" creationId="{E25E29F8-2620-04E7-7E63-CA39D70F2A78}"/>
          </ac:inkMkLst>
        </pc:inkChg>
        <pc:inkChg chg="add del">
          <ac:chgData name="Tim Cook" userId="d1c7cfb340f2c7ab" providerId="LiveId" clId="{FAA41CA0-58A2-43D6-AEB4-78039B1EF375}" dt="2023-04-06T23:50:38.314" v="418"/>
          <ac:inkMkLst>
            <pc:docMk/>
            <pc:sldMk cId="1544525645" sldId="456"/>
            <ac:inkMk id="74" creationId="{889D2AD9-5554-FE39-4F22-2F4F78B35DB0}"/>
          </ac:inkMkLst>
        </pc:inkChg>
        <pc:inkChg chg="add del">
          <ac:chgData name="Tim Cook" userId="d1c7cfb340f2c7ab" providerId="LiveId" clId="{FAA41CA0-58A2-43D6-AEB4-78039B1EF375}" dt="2023-04-06T23:50:38.314" v="419"/>
          <ac:inkMkLst>
            <pc:docMk/>
            <pc:sldMk cId="1544525645" sldId="456"/>
            <ac:inkMk id="75" creationId="{B405F0E7-D193-6A7C-75D1-CFEFFA3975AC}"/>
          </ac:inkMkLst>
        </pc:inkChg>
        <pc:inkChg chg="add del">
          <ac:chgData name="Tim Cook" userId="d1c7cfb340f2c7ab" providerId="LiveId" clId="{FAA41CA0-58A2-43D6-AEB4-78039B1EF375}" dt="2023-04-06T23:50:38.313" v="417"/>
          <ac:inkMkLst>
            <pc:docMk/>
            <pc:sldMk cId="1544525645" sldId="456"/>
            <ac:inkMk id="76" creationId="{B2945890-A4A8-0977-1A15-BC2FFA771AB0}"/>
          </ac:inkMkLst>
        </pc:inkChg>
        <pc:inkChg chg="add del">
          <ac:chgData name="Tim Cook" userId="d1c7cfb340f2c7ab" providerId="LiveId" clId="{FAA41CA0-58A2-43D6-AEB4-78039B1EF375}" dt="2023-04-06T23:50:38.314" v="423"/>
          <ac:inkMkLst>
            <pc:docMk/>
            <pc:sldMk cId="1544525645" sldId="456"/>
            <ac:inkMk id="77" creationId="{C24B3D20-568C-078A-89F0-FA3FD6ED7EBD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8" creationId="{A909F636-2960-5D88-8A50-159FA78CCA42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79" creationId="{9ED4C02D-AE7A-061A-9068-9421C8058EFB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0" creationId="{CBC21B2C-A085-CBB9-FFC8-7BC074FE4B8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1" creationId="{061B4218-B969-7A9D-935C-0C212F032BB6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2" creationId="{D4A2D34F-843B-D53F-79CB-5ABF730B1CB5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3" creationId="{23E1A0EA-FEC6-4D2A-500E-769B258E0284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4" creationId="{E6BA5F93-4579-0E45-872A-AF6A7E4F62F8}"/>
          </ac:inkMkLst>
        </pc:inkChg>
        <pc:inkChg chg="add mod">
          <ac:chgData name="Tim Cook" userId="d1c7cfb340f2c7ab" providerId="LiveId" clId="{FAA41CA0-58A2-43D6-AEB4-78039B1EF375}" dt="2023-04-06T23:50:46.169" v="436"/>
          <ac:inkMkLst>
            <pc:docMk/>
            <pc:sldMk cId="1544525645" sldId="456"/>
            <ac:inkMk id="85" creationId="{F592440E-92D9-0180-B890-D908581E76B6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6" creationId="{93139E06-DE01-11CE-B58D-961BD5DD9C4E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7" creationId="{323C1854-F848-7297-1C74-1109C2639371}"/>
          </ac:inkMkLst>
        </pc:inkChg>
        <pc:inkChg chg="add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8" creationId="{FB1E1ABB-74E5-B7BC-BEA5-DB3119F019AB}"/>
          </ac:inkMkLst>
        </pc:inkChg>
        <pc:inkChg chg="add del mod">
          <ac:chgData name="Tim Cook" userId="d1c7cfb340f2c7ab" providerId="LiveId" clId="{FAA41CA0-58A2-43D6-AEB4-78039B1EF375}" dt="2023-04-06T23:50:46.540" v="437"/>
          <ac:inkMkLst>
            <pc:docMk/>
            <pc:sldMk cId="1544525645" sldId="456"/>
            <ac:inkMk id="89" creationId="{FAEE054E-828D-332C-D01B-E7194F574039}"/>
          </ac:inkMkLst>
        </pc:inkChg>
      </pc:sldChg>
      <pc:sldChg chg="new del">
        <pc:chgData name="Tim Cook" userId="d1c7cfb340f2c7ab" providerId="LiveId" clId="{FAA41CA0-58A2-43D6-AEB4-78039B1EF375}" dt="2023-04-06T23:38:32.635" v="1" actId="680"/>
        <pc:sldMkLst>
          <pc:docMk/>
          <pc:sldMk cId="3302849585" sldId="457"/>
        </pc:sldMkLst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62E3F0BF-74DC-4552-8C8C-069D3CDEED79}"/>
    <pc:docChg chg="undo custSel modSld">
      <pc:chgData name="Tim Cook" userId="d1c7cfb340f2c7ab" providerId="LiveId" clId="{62E3F0BF-74DC-4552-8C8C-069D3CDEED79}" dt="2023-04-12T15:01:29.066" v="1006"/>
      <pc:docMkLst>
        <pc:docMk/>
      </pc:docMkLst>
      <pc:sldChg chg="addSp">
        <pc:chgData name="Tim Cook" userId="d1c7cfb340f2c7ab" providerId="LiveId" clId="{62E3F0BF-74DC-4552-8C8C-069D3CDEED79}" dt="2023-04-12T15:01:29.066" v="1006"/>
        <pc:sldMkLst>
          <pc:docMk/>
          <pc:sldMk cId="1484025802" sldId="44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484025802" sldId="449"/>
            <ac:inkMk id="4" creationId="{414225D8-FA77-AC36-AEF6-F28D9858329B}"/>
          </ac:inkMkLst>
        </pc:inkChg>
      </pc:sldChg>
      <pc:sldChg chg="addSp">
        <pc:chgData name="Tim Cook" userId="d1c7cfb340f2c7ab" providerId="LiveId" clId="{62E3F0BF-74DC-4552-8C8C-069D3CDEED79}" dt="2023-04-12T15:01:29.066" v="1006"/>
        <pc:sldMkLst>
          <pc:docMk/>
          <pc:sldMk cId="1181720292" sldId="459"/>
        </pc:sldMkLst>
        <pc:inkChg chg="add">
          <ac:chgData name="Tim Cook" userId="d1c7cfb340f2c7ab" providerId="LiveId" clId="{62E3F0BF-74DC-4552-8C8C-069D3CDEED79}" dt="2023-04-12T15:01:29.066" v="1006"/>
          <ac:inkMkLst>
            <pc:docMk/>
            <pc:sldMk cId="1181720292" sldId="459"/>
            <ac:inkMk id="16" creationId="{E4CFC936-CA39-CF66-B72A-3CD4DD03FB6A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3344337587" sldId="460"/>
        </pc:sldMkLst>
        <pc:grpChg chg="del mod">
          <ac:chgData name="Tim Cook" userId="d1c7cfb340f2c7ab" providerId="LiveId" clId="{62E3F0BF-74DC-4552-8C8C-069D3CDEED79}" dt="2023-04-12T01:09:14.304" v="94"/>
          <ac:grpSpMkLst>
            <pc:docMk/>
            <pc:sldMk cId="3344337587" sldId="460"/>
            <ac:grpSpMk id="18" creationId="{F3ECEA41-E66E-124C-FEE6-5EDA01843156}"/>
          </ac:grpSpMkLst>
        </pc:grpChg>
        <pc:grpChg chg="del mod">
          <ac:chgData name="Tim Cook" userId="d1c7cfb340f2c7ab" providerId="LiveId" clId="{62E3F0BF-74DC-4552-8C8C-069D3CDEED79}" dt="2023-04-12T01:09:26.978" v="125"/>
          <ac:grpSpMkLst>
            <pc:docMk/>
            <pc:sldMk cId="3344337587" sldId="460"/>
            <ac:grpSpMk id="25" creationId="{91826DFA-09ED-2A0A-FA29-C3ABD5DA3126}"/>
          </ac:grpSpMkLst>
        </pc:grpChg>
        <pc:grpChg chg="del mod">
          <ac:chgData name="Tim Cook" userId="d1c7cfb340f2c7ab" providerId="LiveId" clId="{62E3F0BF-74DC-4552-8C8C-069D3CDEED79}" dt="2023-04-12T01:09:26.963" v="118"/>
          <ac:grpSpMkLst>
            <pc:docMk/>
            <pc:sldMk cId="3344337587" sldId="460"/>
            <ac:grpSpMk id="35" creationId="{DC359ED8-A5D6-4156-5362-DB4C4C271F93}"/>
          </ac:grpSpMkLst>
        </pc:grpChg>
        <pc:grpChg chg="del mod">
          <ac:chgData name="Tim Cook" userId="d1c7cfb340f2c7ab" providerId="LiveId" clId="{62E3F0BF-74DC-4552-8C8C-069D3CDEED79}" dt="2023-04-12T01:09:26.978" v="127"/>
          <ac:grpSpMkLst>
            <pc:docMk/>
            <pc:sldMk cId="3344337587" sldId="460"/>
            <ac:grpSpMk id="36" creationId="{629D4D8F-8A31-1811-E8C5-544E072C681C}"/>
          </ac:grpSpMkLst>
        </pc:grpChg>
        <pc:grpChg chg="del mod">
          <ac:chgData name="Tim Cook" userId="d1c7cfb340f2c7ab" providerId="LiveId" clId="{62E3F0BF-74DC-4552-8C8C-069D3CDEED79}" dt="2023-04-12T01:09:31.496" v="138"/>
          <ac:grpSpMkLst>
            <pc:docMk/>
            <pc:sldMk cId="3344337587" sldId="460"/>
            <ac:grpSpMk id="42" creationId="{0A2299B8-AF45-29B1-F9F2-8A61D97B1BC1}"/>
          </ac:grpSpMkLst>
        </pc:grpChg>
        <pc:grpChg chg="mod">
          <ac:chgData name="Tim Cook" userId="d1c7cfb340f2c7ab" providerId="LiveId" clId="{62E3F0BF-74DC-4552-8C8C-069D3CDEED79}" dt="2023-04-12T01:09:35.581" v="146"/>
          <ac:grpSpMkLst>
            <pc:docMk/>
            <pc:sldMk cId="3344337587" sldId="460"/>
            <ac:grpSpMk id="49" creationId="{73A6DB97-3B8F-090C-2338-4885BD652D50}"/>
          </ac:grpSpMkLst>
        </pc:grpChg>
        <pc:grpChg chg="mod">
          <ac:chgData name="Tim Cook" userId="d1c7cfb340f2c7ab" providerId="LiveId" clId="{62E3F0BF-74DC-4552-8C8C-069D3CDEED79}" dt="2023-04-12T01:09:40.822" v="159"/>
          <ac:grpSpMkLst>
            <pc:docMk/>
            <pc:sldMk cId="3344337587" sldId="460"/>
            <ac:grpSpMk id="62" creationId="{CA39B211-8CE2-F156-C1C8-B888D43534E0}"/>
          </ac:grpSpMkLst>
        </pc:grpChg>
        <pc:grpChg chg="mod">
          <ac:chgData name="Tim Cook" userId="d1c7cfb340f2c7ab" providerId="LiveId" clId="{62E3F0BF-74DC-4552-8C8C-069D3CDEED79}" dt="2023-04-12T01:09:59.801" v="196"/>
          <ac:grpSpMkLst>
            <pc:docMk/>
            <pc:sldMk cId="3344337587" sldId="460"/>
            <ac:grpSpMk id="83" creationId="{A567F4B2-DFDD-BB66-6933-D0217E06B714}"/>
          </ac:grpSpMkLst>
        </pc:grpChg>
        <pc:grpChg chg="mod">
          <ac:chgData name="Tim Cook" userId="d1c7cfb340f2c7ab" providerId="LiveId" clId="{62E3F0BF-74DC-4552-8C8C-069D3CDEED79}" dt="2023-04-12T01:10:03.991" v="202"/>
          <ac:grpSpMkLst>
            <pc:docMk/>
            <pc:sldMk cId="3344337587" sldId="460"/>
            <ac:grpSpMk id="89" creationId="{C24DA299-B3E6-A500-7A32-D17C990485AC}"/>
          </ac:grpSpMkLst>
        </pc:grpChg>
        <pc:inkChg chg="add del">
          <ac:chgData name="Tim Cook" userId="d1c7cfb340f2c7ab" providerId="LiveId" clId="{62E3F0BF-74DC-4552-8C8C-069D3CDEED79}" dt="2023-04-12T01:09:06.216" v="76"/>
          <ac:inkMkLst>
            <pc:docMk/>
            <pc:sldMk cId="3344337587" sldId="460"/>
            <ac:inkMk id="3" creationId="{8C5D095A-CBAE-8D4B-FF45-3275C3FD319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3344337587" sldId="460"/>
            <ac:inkMk id="3" creationId="{E1B9E4FA-B7BE-C771-F75E-13C62E7D729D}"/>
          </ac:inkMkLst>
        </pc:inkChg>
        <pc:inkChg chg="add del">
          <ac:chgData name="Tim Cook" userId="d1c7cfb340f2c7ab" providerId="LiveId" clId="{62E3F0BF-74DC-4552-8C8C-069D3CDEED79}" dt="2023-04-12T01:09:06.201" v="74"/>
          <ac:inkMkLst>
            <pc:docMk/>
            <pc:sldMk cId="3344337587" sldId="460"/>
            <ac:inkMk id="4" creationId="{FE4906D3-6B87-5E5C-2829-C2046106825D}"/>
          </ac:inkMkLst>
        </pc:inkChg>
        <pc:inkChg chg="add del">
          <ac:chgData name="Tim Cook" userId="d1c7cfb340f2c7ab" providerId="LiveId" clId="{62E3F0BF-74DC-4552-8C8C-069D3CDEED79}" dt="2023-04-12T01:09:06.201" v="72"/>
          <ac:inkMkLst>
            <pc:docMk/>
            <pc:sldMk cId="3344337587" sldId="460"/>
            <ac:inkMk id="5" creationId="{0C1908F1-CE60-77D7-07EE-A1168B4A4B2F}"/>
          </ac:inkMkLst>
        </pc:inkChg>
        <pc:inkChg chg="add del">
          <ac:chgData name="Tim Cook" userId="d1c7cfb340f2c7ab" providerId="LiveId" clId="{62E3F0BF-74DC-4552-8C8C-069D3CDEED79}" dt="2023-04-12T01:09:06.216" v="77"/>
          <ac:inkMkLst>
            <pc:docMk/>
            <pc:sldMk cId="3344337587" sldId="460"/>
            <ac:inkMk id="6" creationId="{6F28B59D-86C2-7760-811B-14047E90B64E}"/>
          </ac:inkMkLst>
        </pc:inkChg>
        <pc:inkChg chg="add del">
          <ac:chgData name="Tim Cook" userId="d1c7cfb340f2c7ab" providerId="LiveId" clId="{62E3F0BF-74DC-4552-8C8C-069D3CDEED79}" dt="2023-04-12T01:09:06.201" v="73"/>
          <ac:inkMkLst>
            <pc:docMk/>
            <pc:sldMk cId="3344337587" sldId="460"/>
            <ac:inkMk id="7" creationId="{AE05A258-EB82-F4B9-B024-5BA97EEF9259}"/>
          </ac:inkMkLst>
        </pc:inkChg>
        <pc:inkChg chg="add del">
          <ac:chgData name="Tim Cook" userId="d1c7cfb340f2c7ab" providerId="LiveId" clId="{62E3F0BF-74DC-4552-8C8C-069D3CDEED79}" dt="2023-04-12T01:09:06.216" v="75"/>
          <ac:inkMkLst>
            <pc:docMk/>
            <pc:sldMk cId="3344337587" sldId="460"/>
            <ac:inkMk id="8" creationId="{FF4FD24C-5DB2-CA2A-E63A-DBF2C20A1EA9}"/>
          </ac:inkMkLst>
        </pc:inkChg>
        <pc:inkChg chg="add del mod">
          <ac:chgData name="Tim Cook" userId="d1c7cfb340f2c7ab" providerId="LiveId" clId="{62E3F0BF-74DC-4552-8C8C-069D3CDEED79}" dt="2023-04-12T01:09:26.963" v="112"/>
          <ac:inkMkLst>
            <pc:docMk/>
            <pc:sldMk cId="3344337587" sldId="460"/>
            <ac:inkMk id="9" creationId="{223A0A8C-68C5-AD98-7E75-CBD71F149E6B}"/>
          </ac:inkMkLst>
        </pc:inkChg>
        <pc:inkChg chg="add del mod">
          <ac:chgData name="Tim Cook" userId="d1c7cfb340f2c7ab" providerId="LiveId" clId="{62E3F0BF-74DC-4552-8C8C-069D3CDEED79}" dt="2023-04-12T01:09:26.963" v="121"/>
          <ac:inkMkLst>
            <pc:docMk/>
            <pc:sldMk cId="3344337587" sldId="460"/>
            <ac:inkMk id="10" creationId="{D0C1FAB0-CA86-3349-CE2C-3F0E516E9375}"/>
          </ac:inkMkLst>
        </pc:inkChg>
        <pc:inkChg chg="add del mod">
          <ac:chgData name="Tim Cook" userId="d1c7cfb340f2c7ab" providerId="LiveId" clId="{62E3F0BF-74DC-4552-8C8C-069D3CDEED79}" dt="2023-04-12T01:09:26.963" v="116"/>
          <ac:inkMkLst>
            <pc:docMk/>
            <pc:sldMk cId="3344337587" sldId="460"/>
            <ac:inkMk id="11" creationId="{3FC24790-B4CA-16B9-669C-46F8B719AAD9}"/>
          </ac:inkMkLst>
        </pc:inkChg>
        <pc:inkChg chg="add del mod">
          <ac:chgData name="Tim Cook" userId="d1c7cfb340f2c7ab" providerId="LiveId" clId="{62E3F0BF-74DC-4552-8C8C-069D3CDEED79}" dt="2023-04-12T01:09:26.963" v="117"/>
          <ac:inkMkLst>
            <pc:docMk/>
            <pc:sldMk cId="3344337587" sldId="460"/>
            <ac:inkMk id="12" creationId="{50AC86D0-D6A9-4609-C976-C163E8DC452B}"/>
          </ac:inkMkLst>
        </pc:inkChg>
        <pc:inkChg chg="add del mod">
          <ac:chgData name="Tim Cook" userId="d1c7cfb340f2c7ab" providerId="LiveId" clId="{62E3F0BF-74DC-4552-8C8C-069D3CDEED79}" dt="2023-04-12T01:09:26.963" v="113"/>
          <ac:inkMkLst>
            <pc:docMk/>
            <pc:sldMk cId="3344337587" sldId="460"/>
            <ac:inkMk id="13" creationId="{A2F31EB7-F5BC-AEE3-806D-FBF5A37346AB}"/>
          </ac:inkMkLst>
        </pc:inkChg>
        <pc:inkChg chg="add del mod">
          <ac:chgData name="Tim Cook" userId="d1c7cfb340f2c7ab" providerId="LiveId" clId="{62E3F0BF-74DC-4552-8C8C-069D3CDEED79}" dt="2023-04-12T01:09:26.963" v="107"/>
          <ac:inkMkLst>
            <pc:docMk/>
            <pc:sldMk cId="3344337587" sldId="460"/>
            <ac:inkMk id="14" creationId="{CF60A3E5-6A0C-6FCD-5146-2585F45634C7}"/>
          </ac:inkMkLst>
        </pc:inkChg>
        <pc:inkChg chg="add del mod">
          <ac:chgData name="Tim Cook" userId="d1c7cfb340f2c7ab" providerId="LiveId" clId="{62E3F0BF-74DC-4552-8C8C-069D3CDEED79}" dt="2023-04-12T01:09:26.963" v="120"/>
          <ac:inkMkLst>
            <pc:docMk/>
            <pc:sldMk cId="3344337587" sldId="460"/>
            <ac:inkMk id="15" creationId="{FCEF3417-92C6-1B40-2561-DBE19B9987FE}"/>
          </ac:inkMkLst>
        </pc:inkChg>
        <pc:inkChg chg="add del mod">
          <ac:chgData name="Tim Cook" userId="d1c7cfb340f2c7ab" providerId="LiveId" clId="{62E3F0BF-74DC-4552-8C8C-069D3CDEED79}" dt="2023-04-12T01:09:26.978" v="126"/>
          <ac:inkMkLst>
            <pc:docMk/>
            <pc:sldMk cId="3344337587" sldId="460"/>
            <ac:inkMk id="16" creationId="{46E5E3E3-2178-FA89-BE25-3F3092F4730F}"/>
          </ac:inkMkLst>
        </pc:inkChg>
        <pc:inkChg chg="add del mod">
          <ac:chgData name="Tim Cook" userId="d1c7cfb340f2c7ab" providerId="LiveId" clId="{62E3F0BF-74DC-4552-8C8C-069D3CDEED79}" dt="2023-04-12T01:09:26.963" v="110"/>
          <ac:inkMkLst>
            <pc:docMk/>
            <pc:sldMk cId="3344337587" sldId="460"/>
            <ac:inkMk id="17" creationId="{5F17717E-BDF8-F1FF-ADBA-36260E3A3C26}"/>
          </ac:inkMkLst>
        </pc:inkChg>
        <pc:inkChg chg="add del mod">
          <ac:chgData name="Tim Cook" userId="d1c7cfb340f2c7ab" providerId="LiveId" clId="{62E3F0BF-74DC-4552-8C8C-069D3CDEED79}" dt="2023-04-12T01:09:26.963" v="123"/>
          <ac:inkMkLst>
            <pc:docMk/>
            <pc:sldMk cId="3344337587" sldId="460"/>
            <ac:inkMk id="19" creationId="{6B91B1C0-4530-271A-BD0D-D52D5772603B}"/>
          </ac:inkMkLst>
        </pc:inkChg>
        <pc:inkChg chg="add del mod">
          <ac:chgData name="Tim Cook" userId="d1c7cfb340f2c7ab" providerId="LiveId" clId="{62E3F0BF-74DC-4552-8C8C-069D3CDEED79}" dt="2023-04-12T01:09:26.963" v="111"/>
          <ac:inkMkLst>
            <pc:docMk/>
            <pc:sldMk cId="3344337587" sldId="460"/>
            <ac:inkMk id="20" creationId="{DBF8B0EA-C53E-880A-8C05-5F370405C1D3}"/>
          </ac:inkMkLst>
        </pc:inkChg>
        <pc:inkChg chg="add del mod">
          <ac:chgData name="Tim Cook" userId="d1c7cfb340f2c7ab" providerId="LiveId" clId="{62E3F0BF-74DC-4552-8C8C-069D3CDEED79}" dt="2023-04-12T01:09:26.978" v="125"/>
          <ac:inkMkLst>
            <pc:docMk/>
            <pc:sldMk cId="3344337587" sldId="460"/>
            <ac:inkMk id="21" creationId="{686FC1CB-7008-73FD-4C27-7EB6E2D08259}"/>
          </ac:inkMkLst>
        </pc:inkChg>
        <pc:inkChg chg="add del mod">
          <ac:chgData name="Tim Cook" userId="d1c7cfb340f2c7ab" providerId="LiveId" clId="{62E3F0BF-74DC-4552-8C8C-069D3CDEED79}" dt="2023-04-12T01:09:26.963" v="122"/>
          <ac:inkMkLst>
            <pc:docMk/>
            <pc:sldMk cId="3344337587" sldId="460"/>
            <ac:inkMk id="22" creationId="{0081E381-7A80-F826-4197-7C065FCF556F}"/>
          </ac:inkMkLst>
        </pc:inkChg>
        <pc:inkChg chg="add del mod">
          <ac:chgData name="Tim Cook" userId="d1c7cfb340f2c7ab" providerId="LiveId" clId="{62E3F0BF-74DC-4552-8C8C-069D3CDEED79}" dt="2023-04-12T01:09:26.963" v="115"/>
          <ac:inkMkLst>
            <pc:docMk/>
            <pc:sldMk cId="3344337587" sldId="460"/>
            <ac:inkMk id="23" creationId="{75D9F6E7-3E0E-F964-1FF7-DE37F884A35B}"/>
          </ac:inkMkLst>
        </pc:inkChg>
        <pc:inkChg chg="add del mod">
          <ac:chgData name="Tim Cook" userId="d1c7cfb340f2c7ab" providerId="LiveId" clId="{62E3F0BF-74DC-4552-8C8C-069D3CDEED79}" dt="2023-04-12T01:09:26.963" v="119"/>
          <ac:inkMkLst>
            <pc:docMk/>
            <pc:sldMk cId="3344337587" sldId="460"/>
            <ac:inkMk id="24" creationId="{FD2CE43C-E5BD-47BF-E2BC-EF625AACB1E8}"/>
          </ac:inkMkLst>
        </pc:inkChg>
        <pc:inkChg chg="add del mod">
          <ac:chgData name="Tim Cook" userId="d1c7cfb340f2c7ab" providerId="LiveId" clId="{62E3F0BF-74DC-4552-8C8C-069D3CDEED79}" dt="2023-04-12T01:09:26.978" v="127"/>
          <ac:inkMkLst>
            <pc:docMk/>
            <pc:sldMk cId="3344337587" sldId="460"/>
            <ac:inkMk id="26" creationId="{25A559E5-CA53-9214-109C-5A44898A61EE}"/>
          </ac:inkMkLst>
        </pc:inkChg>
        <pc:inkChg chg="add del mod">
          <ac:chgData name="Tim Cook" userId="d1c7cfb340f2c7ab" providerId="LiveId" clId="{62E3F0BF-74DC-4552-8C8C-069D3CDEED79}" dt="2023-04-12T01:09:26.963" v="109"/>
          <ac:inkMkLst>
            <pc:docMk/>
            <pc:sldMk cId="3344337587" sldId="460"/>
            <ac:inkMk id="27" creationId="{69CEB0D8-23D5-175A-4A3C-ACD7B748D928}"/>
          </ac:inkMkLst>
        </pc:inkChg>
        <pc:inkChg chg="add del mod">
          <ac:chgData name="Tim Cook" userId="d1c7cfb340f2c7ab" providerId="LiveId" clId="{62E3F0BF-74DC-4552-8C8C-069D3CDEED79}" dt="2023-04-12T01:09:26.978" v="128"/>
          <ac:inkMkLst>
            <pc:docMk/>
            <pc:sldMk cId="3344337587" sldId="460"/>
            <ac:inkMk id="28" creationId="{81FB37C7-7977-FCE9-70D6-ED429BA832D7}"/>
          </ac:inkMkLst>
        </pc:inkChg>
        <pc:inkChg chg="add del mod">
          <ac:chgData name="Tim Cook" userId="d1c7cfb340f2c7ab" providerId="LiveId" clId="{62E3F0BF-74DC-4552-8C8C-069D3CDEED79}" dt="2023-04-12T01:09:26.963" v="105"/>
          <ac:inkMkLst>
            <pc:docMk/>
            <pc:sldMk cId="3344337587" sldId="460"/>
            <ac:inkMk id="29" creationId="{90327F45-895E-63FC-7E5E-DF4F333462A7}"/>
          </ac:inkMkLst>
        </pc:inkChg>
        <pc:inkChg chg="add del mod">
          <ac:chgData name="Tim Cook" userId="d1c7cfb340f2c7ab" providerId="LiveId" clId="{62E3F0BF-74DC-4552-8C8C-069D3CDEED79}" dt="2023-04-12T01:09:26.978" v="124"/>
          <ac:inkMkLst>
            <pc:docMk/>
            <pc:sldMk cId="3344337587" sldId="460"/>
            <ac:inkMk id="30" creationId="{C0CB2F20-498A-4240-1A95-F06DDBA5B12C}"/>
          </ac:inkMkLst>
        </pc:inkChg>
        <pc:inkChg chg="add del mod">
          <ac:chgData name="Tim Cook" userId="d1c7cfb340f2c7ab" providerId="LiveId" clId="{62E3F0BF-74DC-4552-8C8C-069D3CDEED79}" dt="2023-04-12T01:09:26.963" v="118"/>
          <ac:inkMkLst>
            <pc:docMk/>
            <pc:sldMk cId="3344337587" sldId="460"/>
            <ac:inkMk id="31" creationId="{410D04B7-8B99-E512-B6BB-1A1C453A8E9D}"/>
          </ac:inkMkLst>
        </pc:inkChg>
        <pc:inkChg chg="add del mod">
          <ac:chgData name="Tim Cook" userId="d1c7cfb340f2c7ab" providerId="LiveId" clId="{62E3F0BF-74DC-4552-8C8C-069D3CDEED79}" dt="2023-04-12T01:09:26.963" v="108"/>
          <ac:inkMkLst>
            <pc:docMk/>
            <pc:sldMk cId="3344337587" sldId="460"/>
            <ac:inkMk id="32" creationId="{8F472841-B903-573C-2614-F59FA531BF8A}"/>
          </ac:inkMkLst>
        </pc:inkChg>
        <pc:inkChg chg="add del">
          <ac:chgData name="Tim Cook" userId="d1c7cfb340f2c7ab" providerId="LiveId" clId="{62E3F0BF-74DC-4552-8C8C-069D3CDEED79}" dt="2023-04-12T01:09:26.963" v="106"/>
          <ac:inkMkLst>
            <pc:docMk/>
            <pc:sldMk cId="3344337587" sldId="460"/>
            <ac:inkMk id="33" creationId="{17EF8B24-9C8E-0DAA-2E30-A8FDC6AF7BD0}"/>
          </ac:inkMkLst>
        </pc:inkChg>
        <pc:inkChg chg="add del">
          <ac:chgData name="Tim Cook" userId="d1c7cfb340f2c7ab" providerId="LiveId" clId="{62E3F0BF-74DC-4552-8C8C-069D3CDEED79}" dt="2023-04-12T01:09:26.963" v="114"/>
          <ac:inkMkLst>
            <pc:docMk/>
            <pc:sldMk cId="3344337587" sldId="460"/>
            <ac:inkMk id="34" creationId="{67786963-44E1-7D81-1A5D-0304CDDDD5CD}"/>
          </ac:inkMkLst>
        </pc:inkChg>
        <pc:inkChg chg="add del mod">
          <ac:chgData name="Tim Cook" userId="d1c7cfb340f2c7ab" providerId="LiveId" clId="{62E3F0BF-74DC-4552-8C8C-069D3CDEED79}" dt="2023-04-12T01:09:31.496" v="138"/>
          <ac:inkMkLst>
            <pc:docMk/>
            <pc:sldMk cId="3344337587" sldId="460"/>
            <ac:inkMk id="37" creationId="{6412468E-D22B-610B-2B5D-CA3DBAD48ED6}"/>
          </ac:inkMkLst>
        </pc:inkChg>
        <pc:inkChg chg="add del mod">
          <ac:chgData name="Tim Cook" userId="d1c7cfb340f2c7ab" providerId="LiveId" clId="{62E3F0BF-74DC-4552-8C8C-069D3CDEED79}" dt="2023-04-12T01:09:31.496" v="136"/>
          <ac:inkMkLst>
            <pc:docMk/>
            <pc:sldMk cId="3344337587" sldId="460"/>
            <ac:inkMk id="38" creationId="{B73A050D-EA9C-20AF-7D53-186EA37CBE44}"/>
          </ac:inkMkLst>
        </pc:inkChg>
        <pc:inkChg chg="add del mod">
          <ac:chgData name="Tim Cook" userId="d1c7cfb340f2c7ab" providerId="LiveId" clId="{62E3F0BF-74DC-4552-8C8C-069D3CDEED79}" dt="2023-04-12T01:09:31.496" v="137"/>
          <ac:inkMkLst>
            <pc:docMk/>
            <pc:sldMk cId="3344337587" sldId="460"/>
            <ac:inkMk id="39" creationId="{223E8A02-9DDF-56B6-6B0A-FF6638C4D5DC}"/>
          </ac:inkMkLst>
        </pc:inkChg>
        <pc:inkChg chg="add del mod">
          <ac:chgData name="Tim Cook" userId="d1c7cfb340f2c7ab" providerId="LiveId" clId="{62E3F0BF-74DC-4552-8C8C-069D3CDEED79}" dt="2023-04-12T01:09:31.496" v="139"/>
          <ac:inkMkLst>
            <pc:docMk/>
            <pc:sldMk cId="3344337587" sldId="460"/>
            <ac:inkMk id="40" creationId="{7736CD21-B932-0B28-A122-72BABFA3769B}"/>
          </ac:inkMkLst>
        </pc:inkChg>
        <pc:inkChg chg="add del mod">
          <ac:chgData name="Tim Cook" userId="d1c7cfb340f2c7ab" providerId="LiveId" clId="{62E3F0BF-74DC-4552-8C8C-069D3CDEED79}" dt="2023-04-12T01:09:31.496" v="135"/>
          <ac:inkMkLst>
            <pc:docMk/>
            <pc:sldMk cId="3344337587" sldId="460"/>
            <ac:inkMk id="41" creationId="{C64F59E5-9561-0E9B-3588-6F63838334C2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3" creationId="{85B23512-DDE3-2863-054D-6DC98C3914E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4" creationId="{C60A2CBD-8E5F-DD41-AAFA-F2B7AC43FF44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5" creationId="{1F8C496F-00AA-A7CA-91C9-8C9AA394FB48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6" creationId="{1EB4BC50-E321-F6F3-4805-259E46D42FDD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7" creationId="{C3B6D694-BB5A-0B6C-A069-08ADC1FD0AF9}"/>
          </ac:inkMkLst>
        </pc:inkChg>
        <pc:inkChg chg="add mod">
          <ac:chgData name="Tim Cook" userId="d1c7cfb340f2c7ab" providerId="LiveId" clId="{62E3F0BF-74DC-4552-8C8C-069D3CDEED79}" dt="2023-04-12T01:09:35.581" v="146"/>
          <ac:inkMkLst>
            <pc:docMk/>
            <pc:sldMk cId="3344337587" sldId="460"/>
            <ac:inkMk id="48" creationId="{9CC4E93E-FA75-3C35-1E9F-546841B06968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0" creationId="{4D8F4942-9972-97F4-871B-9C398A996A1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1" creationId="{762C4C42-12AD-3761-0D92-F5D8EC6CE43A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2" creationId="{9144C925-6FD8-9543-4D36-158237426D6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3" creationId="{31C8A407-C6E3-C336-00A9-91596D88F207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4" creationId="{46966CFB-3979-C90B-8998-2435D9E705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5" creationId="{33E1AA71-71E0-D2CD-3FE3-9BD550A7974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6" creationId="{1EB9401F-E083-7303-09FA-66C19F252BCC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7" creationId="{5E557760-D8E4-E56E-8A0D-7CF11716DE8B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8" creationId="{17340A5B-3D23-294D-8F75-6869141691FE}"/>
          </ac:inkMkLst>
        </pc:inkChg>
        <pc:inkChg chg="add mod">
          <ac:chgData name="Tim Cook" userId="d1c7cfb340f2c7ab" providerId="LiveId" clId="{62E3F0BF-74DC-4552-8C8C-069D3CDEED79}" dt="2023-04-12T01:09:40.822" v="159"/>
          <ac:inkMkLst>
            <pc:docMk/>
            <pc:sldMk cId="3344337587" sldId="460"/>
            <ac:inkMk id="59" creationId="{646C4DEF-2850-80FF-DB74-D961E7BDB8A5}"/>
          </ac:inkMkLst>
        </pc:inkChg>
        <pc:inkChg chg="add">
          <ac:chgData name="Tim Cook" userId="d1c7cfb340f2c7ab" providerId="LiveId" clId="{62E3F0BF-74DC-4552-8C8C-069D3CDEED79}" dt="2023-04-12T01:09:39.584" v="157" actId="9405"/>
          <ac:inkMkLst>
            <pc:docMk/>
            <pc:sldMk cId="3344337587" sldId="460"/>
            <ac:inkMk id="60" creationId="{BB3300D4-31EF-CB2F-C647-81F58DFA7819}"/>
          </ac:inkMkLst>
        </pc:inkChg>
        <pc:inkChg chg="add">
          <ac:chgData name="Tim Cook" userId="d1c7cfb340f2c7ab" providerId="LiveId" clId="{62E3F0BF-74DC-4552-8C8C-069D3CDEED79}" dt="2023-04-12T01:09:40.132" v="158" actId="9405"/>
          <ac:inkMkLst>
            <pc:docMk/>
            <pc:sldMk cId="3344337587" sldId="460"/>
            <ac:inkMk id="61" creationId="{21F9AD36-2640-851B-F057-3F7057B6E9EE}"/>
          </ac:inkMkLst>
        </pc:inkChg>
        <pc:inkChg chg="add del">
          <ac:chgData name="Tim Cook" userId="d1c7cfb340f2c7ab" providerId="LiveId" clId="{62E3F0BF-74DC-4552-8C8C-069D3CDEED79}" dt="2023-04-12T01:09:47.084" v="170"/>
          <ac:inkMkLst>
            <pc:docMk/>
            <pc:sldMk cId="3344337587" sldId="460"/>
            <ac:inkMk id="63" creationId="{6DEC6D51-3455-B0F2-6282-FB9EB902EE04}"/>
          </ac:inkMkLst>
        </pc:inkChg>
        <pc:inkChg chg="add del">
          <ac:chgData name="Tim Cook" userId="d1c7cfb340f2c7ab" providerId="LiveId" clId="{62E3F0BF-74DC-4552-8C8C-069D3CDEED79}" dt="2023-04-12T01:09:47.084" v="173"/>
          <ac:inkMkLst>
            <pc:docMk/>
            <pc:sldMk cId="3344337587" sldId="460"/>
            <ac:inkMk id="64" creationId="{67AC2391-3F59-477A-2177-CB5AC2EE07C2}"/>
          </ac:inkMkLst>
        </pc:inkChg>
        <pc:inkChg chg="add del">
          <ac:chgData name="Tim Cook" userId="d1c7cfb340f2c7ab" providerId="LiveId" clId="{62E3F0BF-74DC-4552-8C8C-069D3CDEED79}" dt="2023-04-12T01:09:47.084" v="172"/>
          <ac:inkMkLst>
            <pc:docMk/>
            <pc:sldMk cId="3344337587" sldId="460"/>
            <ac:inkMk id="65" creationId="{4B3FDF91-0329-DB27-2494-D92803F82BE0}"/>
          </ac:inkMkLst>
        </pc:inkChg>
        <pc:inkChg chg="add del">
          <ac:chgData name="Tim Cook" userId="d1c7cfb340f2c7ab" providerId="LiveId" clId="{62E3F0BF-74DC-4552-8C8C-069D3CDEED79}" dt="2023-04-12T01:09:46.425" v="169"/>
          <ac:inkMkLst>
            <pc:docMk/>
            <pc:sldMk cId="3344337587" sldId="460"/>
            <ac:inkMk id="66" creationId="{40A6E3E1-0FA0-F213-9A94-15C6743B602E}"/>
          </ac:inkMkLst>
        </pc:inkChg>
        <pc:inkChg chg="add del">
          <ac:chgData name="Tim Cook" userId="d1c7cfb340f2c7ab" providerId="LiveId" clId="{62E3F0BF-74DC-4552-8C8C-069D3CDEED79}" dt="2023-04-12T01:09:46.425" v="167"/>
          <ac:inkMkLst>
            <pc:docMk/>
            <pc:sldMk cId="3344337587" sldId="460"/>
            <ac:inkMk id="67" creationId="{E0C1B2A4-E55C-FC7F-9EF2-B23B540572C6}"/>
          </ac:inkMkLst>
        </pc:inkChg>
        <pc:inkChg chg="add del">
          <ac:chgData name="Tim Cook" userId="d1c7cfb340f2c7ab" providerId="LiveId" clId="{62E3F0BF-74DC-4552-8C8C-069D3CDEED79}" dt="2023-04-12T01:09:47.084" v="171"/>
          <ac:inkMkLst>
            <pc:docMk/>
            <pc:sldMk cId="3344337587" sldId="460"/>
            <ac:inkMk id="68" creationId="{F2441099-33D8-27C8-878D-D9D2A3688B73}"/>
          </ac:inkMkLst>
        </pc:inkChg>
        <pc:inkChg chg="add del">
          <ac:chgData name="Tim Cook" userId="d1c7cfb340f2c7ab" providerId="LiveId" clId="{62E3F0BF-74DC-4552-8C8C-069D3CDEED79}" dt="2023-04-12T01:09:46.425" v="168"/>
          <ac:inkMkLst>
            <pc:docMk/>
            <pc:sldMk cId="3344337587" sldId="460"/>
            <ac:inkMk id="69" creationId="{83307051-CDC9-8437-8072-86252DD85B36}"/>
          </ac:inkMkLst>
        </pc:inkChg>
        <pc:inkChg chg="add del">
          <ac:chgData name="Tim Cook" userId="d1c7cfb340f2c7ab" providerId="LiveId" clId="{62E3F0BF-74DC-4552-8C8C-069D3CDEED79}" dt="2023-04-12T01:09:50.429" v="179"/>
          <ac:inkMkLst>
            <pc:docMk/>
            <pc:sldMk cId="3344337587" sldId="460"/>
            <ac:inkMk id="70" creationId="{68BA4816-A3DD-A80C-4200-178A1B61EE82}"/>
          </ac:inkMkLst>
        </pc:inkChg>
        <pc:inkChg chg="add del">
          <ac:chgData name="Tim Cook" userId="d1c7cfb340f2c7ab" providerId="LiveId" clId="{62E3F0BF-74DC-4552-8C8C-069D3CDEED79}" dt="2023-04-12T01:09:50.429" v="177"/>
          <ac:inkMkLst>
            <pc:docMk/>
            <pc:sldMk cId="3344337587" sldId="460"/>
            <ac:inkMk id="71" creationId="{1609B47D-19AC-5178-49A5-7C54C3058736}"/>
          </ac:inkMkLst>
        </pc:inkChg>
        <pc:inkChg chg="add del">
          <ac:chgData name="Tim Cook" userId="d1c7cfb340f2c7ab" providerId="LiveId" clId="{62E3F0BF-74DC-4552-8C8C-069D3CDEED79}" dt="2023-04-12T01:09:50.429" v="178"/>
          <ac:inkMkLst>
            <pc:docMk/>
            <pc:sldMk cId="3344337587" sldId="460"/>
            <ac:inkMk id="72" creationId="{E4B6C8A7-608B-C8E4-09B7-9B73EFA5171E}"/>
          </ac:inkMkLst>
        </pc:inkChg>
        <pc:inkChg chg="add del">
          <ac:chgData name="Tim Cook" userId="d1c7cfb340f2c7ab" providerId="LiveId" clId="{62E3F0BF-74DC-4552-8C8C-069D3CDEED79}" dt="2023-04-12T01:09:55.243" v="183"/>
          <ac:inkMkLst>
            <pc:docMk/>
            <pc:sldMk cId="3344337587" sldId="460"/>
            <ac:inkMk id="73" creationId="{68250988-496C-6EE2-D66D-D40AF5B6B210}"/>
          </ac:inkMkLst>
        </pc:inkChg>
        <pc:inkChg chg="add del">
          <ac:chgData name="Tim Cook" userId="d1c7cfb340f2c7ab" providerId="LiveId" clId="{62E3F0BF-74DC-4552-8C8C-069D3CDEED79}" dt="2023-04-12T01:09:55.243" v="184"/>
          <ac:inkMkLst>
            <pc:docMk/>
            <pc:sldMk cId="3344337587" sldId="460"/>
            <ac:inkMk id="74" creationId="{0A3CF1CF-82ED-AE01-9169-AAA267F2B431}"/>
          </ac:inkMkLst>
        </pc:inkChg>
        <pc:inkChg chg="add del">
          <ac:chgData name="Tim Cook" userId="d1c7cfb340f2c7ab" providerId="LiveId" clId="{62E3F0BF-74DC-4552-8C8C-069D3CDEED79}" dt="2023-04-12T01:09:55.243" v="185"/>
          <ac:inkMkLst>
            <pc:docMk/>
            <pc:sldMk cId="3344337587" sldId="460"/>
            <ac:inkMk id="75" creationId="{E33C3210-CA47-A5F7-1C58-DCF9082CE75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6" creationId="{7A63097D-D375-F632-553A-E0AD13E1B45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7" creationId="{F4A4AF1C-AC39-EA12-05F6-6BB80B8158A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8" creationId="{345DB952-44E9-84DA-5A6E-B6B0CDED9A33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79" creationId="{DE8C1506-FE7D-31C9-A1FA-0C94B4819240}"/>
          </ac:inkMkLst>
        </pc:inkChg>
        <pc:inkChg chg="add del">
          <ac:chgData name="Tim Cook" userId="d1c7cfb340f2c7ab" providerId="LiveId" clId="{62E3F0BF-74DC-4552-8C8C-069D3CDEED79}" dt="2023-04-12T01:09:59.785" v="194"/>
          <ac:inkMkLst>
            <pc:docMk/>
            <pc:sldMk cId="3344337587" sldId="460"/>
            <ac:inkMk id="80" creationId="{E0A9435E-C6D6-55B7-5A37-AF4336F87056}"/>
          </ac:inkMkLst>
        </pc:inkChg>
        <pc:inkChg chg="add del">
          <ac:chgData name="Tim Cook" userId="d1c7cfb340f2c7ab" providerId="LiveId" clId="{62E3F0BF-74DC-4552-8C8C-069D3CDEED79}" dt="2023-04-12T01:09:59.785" v="195"/>
          <ac:inkMkLst>
            <pc:docMk/>
            <pc:sldMk cId="3344337587" sldId="460"/>
            <ac:inkMk id="81" creationId="{1CEA27DE-0804-26A4-285B-64325DD88A8A}"/>
          </ac:inkMkLst>
        </pc:inkChg>
        <pc:inkChg chg="add del">
          <ac:chgData name="Tim Cook" userId="d1c7cfb340f2c7ab" providerId="LiveId" clId="{62E3F0BF-74DC-4552-8C8C-069D3CDEED79}" dt="2023-04-12T01:09:59.785" v="193"/>
          <ac:inkMkLst>
            <pc:docMk/>
            <pc:sldMk cId="3344337587" sldId="460"/>
            <ac:inkMk id="82" creationId="{B02670FE-190B-962C-ACBF-C843103BF7D1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4" creationId="{7437151E-5860-E591-2B5F-884791BE317F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5" creationId="{B267E002-6F29-1B38-1095-E38F2FF554B8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6" creationId="{5CB056A0-4667-DAA8-8406-B3486D054C76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7" creationId="{42C85A42-B909-6101-8001-1F54445A63E2}"/>
          </ac:inkMkLst>
        </pc:inkChg>
        <pc:inkChg chg="add mod">
          <ac:chgData name="Tim Cook" userId="d1c7cfb340f2c7ab" providerId="LiveId" clId="{62E3F0BF-74DC-4552-8C8C-069D3CDEED79}" dt="2023-04-12T01:10:08.384" v="203" actId="1076"/>
          <ac:inkMkLst>
            <pc:docMk/>
            <pc:sldMk cId="3344337587" sldId="460"/>
            <ac:inkMk id="88" creationId="{C9678BE0-3175-29F0-C995-65771ACF231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677961341" sldId="461"/>
        </pc:sldMkLst>
        <pc:grpChg chg="mod">
          <ac:chgData name="Tim Cook" userId="d1c7cfb340f2c7ab" providerId="LiveId" clId="{62E3F0BF-74DC-4552-8C8C-069D3CDEED79}" dt="2023-04-12T01:07:13.150" v="2"/>
          <ac:grpSpMkLst>
            <pc:docMk/>
            <pc:sldMk cId="1677961341" sldId="461"/>
            <ac:grpSpMk id="5" creationId="{90AC32CD-DBC4-4ACB-01A3-50FDAF4EFAF4}"/>
          </ac:grpSpMkLst>
        </pc:grpChg>
        <pc:grpChg chg="del mod">
          <ac:chgData name="Tim Cook" userId="d1c7cfb340f2c7ab" providerId="LiveId" clId="{62E3F0BF-74DC-4552-8C8C-069D3CDEED79}" dt="2023-04-12T01:07:17.337" v="6"/>
          <ac:grpSpMkLst>
            <pc:docMk/>
            <pc:sldMk cId="1677961341" sldId="461"/>
            <ac:grpSpMk id="8" creationId="{71DE9C75-7C18-69EB-E5F3-6DE9790A1EF1}"/>
          </ac:grpSpMkLst>
        </pc:grpChg>
        <pc:grpChg chg="del 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17" creationId="{0EA5EE8C-E930-5283-3B8A-771F6085C82D}"/>
          </ac:grpSpMkLst>
        </pc:grpChg>
        <pc:grpChg chg="mod">
          <ac:chgData name="Tim Cook" userId="d1c7cfb340f2c7ab" providerId="LiveId" clId="{62E3F0BF-74DC-4552-8C8C-069D3CDEED79}" dt="2023-04-12T01:07:32.243" v="27"/>
          <ac:grpSpMkLst>
            <pc:docMk/>
            <pc:sldMk cId="1677961341" sldId="461"/>
            <ac:grpSpMk id="25" creationId="{9F71B291-512E-454D-C5B7-8645D17E76F8}"/>
          </ac:grpSpMkLst>
        </pc:grpChg>
        <pc:grpChg chg="mod">
          <ac:chgData name="Tim Cook" userId="d1c7cfb340f2c7ab" providerId="LiveId" clId="{62E3F0BF-74DC-4552-8C8C-069D3CDEED79}" dt="2023-04-12T01:07:34.587" v="31"/>
          <ac:grpSpMkLst>
            <pc:docMk/>
            <pc:sldMk cId="1677961341" sldId="461"/>
            <ac:grpSpMk id="29" creationId="{8EAAE21E-5963-CE08-991D-177118E00795}"/>
          </ac:grpSpMkLst>
        </pc:grpChg>
        <pc:grpChg chg="mod">
          <ac:chgData name="Tim Cook" userId="d1c7cfb340f2c7ab" providerId="LiveId" clId="{62E3F0BF-74DC-4552-8C8C-069D3CDEED79}" dt="2023-04-12T01:07:39.320" v="40"/>
          <ac:grpSpMkLst>
            <pc:docMk/>
            <pc:sldMk cId="1677961341" sldId="461"/>
            <ac:grpSpMk id="34" creationId="{3119A002-2721-5438-C906-3C76A42A0200}"/>
          </ac:grpSpMkLst>
        </pc:grpChg>
        <pc:grpChg chg="mod">
          <ac:chgData name="Tim Cook" userId="d1c7cfb340f2c7ab" providerId="LiveId" clId="{62E3F0BF-74DC-4552-8C8C-069D3CDEED79}" dt="2023-04-12T01:07:46.069" v="45"/>
          <ac:grpSpMkLst>
            <pc:docMk/>
            <pc:sldMk cId="1677961341" sldId="461"/>
            <ac:grpSpMk id="37" creationId="{32F1966B-84D8-84E3-13AD-1190F1041CDF}"/>
          </ac:grpSpMkLst>
        </pc:grpChg>
        <pc:grpChg chg="mod">
          <ac:chgData name="Tim Cook" userId="d1c7cfb340f2c7ab" providerId="LiveId" clId="{62E3F0BF-74DC-4552-8C8C-069D3CDEED79}" dt="2023-04-12T01:08:24.625" v="60"/>
          <ac:grpSpMkLst>
            <pc:docMk/>
            <pc:sldMk cId="1677961341" sldId="461"/>
            <ac:grpSpMk id="47" creationId="{FF2F0831-0A53-3987-8462-8C8A934E445A}"/>
          </ac:grpSpMkLst>
        </pc:grpChg>
        <pc:grpChg chg="mod">
          <ac:chgData name="Tim Cook" userId="d1c7cfb340f2c7ab" providerId="LiveId" clId="{62E3F0BF-74DC-4552-8C8C-069D3CDEED79}" dt="2023-04-12T01:08:30.600" v="65"/>
          <ac:grpSpMkLst>
            <pc:docMk/>
            <pc:sldMk cId="1677961341" sldId="461"/>
            <ac:grpSpMk id="52" creationId="{803C4278-E4D1-BB5A-4C8E-CBEC955DBBC9}"/>
          </ac:grpSpMkLst>
        </pc:grp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" creationId="{B2C39E21-00FD-67BE-40A5-1F5F64594E9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4" creationId="{684608C1-0597-D98C-3092-6F3C215CB846}"/>
          </ac:inkMkLst>
        </pc:inkChg>
        <pc:inkChg chg="add del mod">
          <ac:chgData name="Tim Cook" userId="d1c7cfb340f2c7ab" providerId="LiveId" clId="{62E3F0BF-74DC-4552-8C8C-069D3CDEED79}" dt="2023-04-12T01:07:17.337" v="7"/>
          <ac:inkMkLst>
            <pc:docMk/>
            <pc:sldMk cId="1677961341" sldId="461"/>
            <ac:inkMk id="6" creationId="{368ABE0C-561A-6011-ED3B-9D927DCD3A70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677961341" sldId="461"/>
            <ac:inkMk id="6" creationId="{5B38D27C-768A-78C9-24C1-AB36AEF81D61}"/>
          </ac:inkMkLst>
        </pc:inkChg>
        <pc:inkChg chg="add del mod">
          <ac:chgData name="Tim Cook" userId="d1c7cfb340f2c7ab" providerId="LiveId" clId="{62E3F0BF-74DC-4552-8C8C-069D3CDEED79}" dt="2023-04-12T01:07:17.337" v="6"/>
          <ac:inkMkLst>
            <pc:docMk/>
            <pc:sldMk cId="1677961341" sldId="461"/>
            <ac:inkMk id="7" creationId="{5A4970DA-CFD6-9B85-E96E-C0AE8B5DAD69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9" creationId="{D411A520-63EB-80F0-ECA5-7153C5DAA5BA}"/>
          </ac:inkMkLst>
        </pc:inkChg>
        <pc:inkChg chg="add del mod">
          <ac:chgData name="Tim Cook" userId="d1c7cfb340f2c7ab" providerId="LiveId" clId="{62E3F0BF-74DC-4552-8C8C-069D3CDEED79}" dt="2023-04-12T01:07:41.070" v="41"/>
          <ac:inkMkLst>
            <pc:docMk/>
            <pc:sldMk cId="1677961341" sldId="461"/>
            <ac:inkMk id="10" creationId="{7AC39943-9D78-E116-F06A-BF26D5EB4F64}"/>
          </ac:inkMkLst>
        </pc:inkChg>
        <pc:inkChg chg="add del mod">
          <ac:chgData name="Tim Cook" userId="d1c7cfb340f2c7ab" providerId="LiveId" clId="{62E3F0BF-74DC-4552-8C8C-069D3CDEED79}" dt="2023-04-12T01:07:41.070" v="42"/>
          <ac:inkMkLst>
            <pc:docMk/>
            <pc:sldMk cId="1677961341" sldId="461"/>
            <ac:inkMk id="11" creationId="{E297B217-8E79-EC62-7A58-90C9FE33530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2" creationId="{C9A532A6-E2AB-C99E-522F-AE7B5D09F8A0}"/>
          </ac:inkMkLst>
        </pc:inkChg>
        <pc:inkChg chg="add del mod">
          <ac:chgData name="Tim Cook" userId="d1c7cfb340f2c7ab" providerId="LiveId" clId="{62E3F0BF-74DC-4552-8C8C-069D3CDEED79}" dt="2023-04-12T01:07:35.883" v="33"/>
          <ac:inkMkLst>
            <pc:docMk/>
            <pc:sldMk cId="1677961341" sldId="461"/>
            <ac:inkMk id="13" creationId="{5328E2A5-5B78-39CE-EFD4-139F66FEFBDB}"/>
          </ac:inkMkLst>
        </pc:inkChg>
        <pc:inkChg chg="add del mod">
          <ac:chgData name="Tim Cook" userId="d1c7cfb340f2c7ab" providerId="LiveId" clId="{62E3F0BF-74DC-4552-8C8C-069D3CDEED79}" dt="2023-04-12T01:07:35.883" v="34"/>
          <ac:inkMkLst>
            <pc:docMk/>
            <pc:sldMk cId="1677961341" sldId="461"/>
            <ac:inkMk id="14" creationId="{BF87250D-F2D4-CFBA-5B4B-E86CA629AC78}"/>
          </ac:inkMkLst>
        </pc:inkChg>
        <pc:inkChg chg="add del mod">
          <ac:chgData name="Tim Cook" userId="d1c7cfb340f2c7ab" providerId="LiveId" clId="{62E3F0BF-74DC-4552-8C8C-069D3CDEED79}" dt="2023-04-12T01:07:35.883" v="32"/>
          <ac:inkMkLst>
            <pc:docMk/>
            <pc:sldMk cId="1677961341" sldId="461"/>
            <ac:inkMk id="15" creationId="{DF2360D0-D197-8840-3E22-60937D3CE140}"/>
          </ac:inkMkLst>
        </pc:inkChg>
        <pc:inkChg chg="add del mod">
          <ac:chgData name="Tim Cook" userId="d1c7cfb340f2c7ab" providerId="LiveId" clId="{62E3F0BF-74DC-4552-8C8C-069D3CDEED79}" dt="2023-04-12T01:07:35.883" v="35"/>
          <ac:inkMkLst>
            <pc:docMk/>
            <pc:sldMk cId="1677961341" sldId="461"/>
            <ac:inkMk id="16" creationId="{2A7624E2-A1E5-58A2-76D2-27A25387717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18" creationId="{F17BC92C-FACF-33C7-A109-5C6F633919E9}"/>
          </ac:inkMkLst>
        </pc:inkChg>
        <pc:inkChg chg="add del">
          <ac:chgData name="Tim Cook" userId="d1c7cfb340f2c7ab" providerId="LiveId" clId="{62E3F0BF-74DC-4552-8C8C-069D3CDEED79}" dt="2023-04-12T01:07:29.302" v="21"/>
          <ac:inkMkLst>
            <pc:docMk/>
            <pc:sldMk cId="1677961341" sldId="461"/>
            <ac:inkMk id="19" creationId="{1CAE0064-8530-CC0D-2811-7E53CB49A223}"/>
          </ac:inkMkLst>
        </pc:inkChg>
        <pc:inkChg chg="add del">
          <ac:chgData name="Tim Cook" userId="d1c7cfb340f2c7ab" providerId="LiveId" clId="{62E3F0BF-74DC-4552-8C8C-069D3CDEED79}" dt="2023-04-12T01:07:29.302" v="22"/>
          <ac:inkMkLst>
            <pc:docMk/>
            <pc:sldMk cId="1677961341" sldId="461"/>
            <ac:inkMk id="20" creationId="{B0DA995E-7888-F1DE-FF6F-8A182E7468AB}"/>
          </ac:inkMkLst>
        </pc:inkChg>
        <pc:inkChg chg="add del">
          <ac:chgData name="Tim Cook" userId="d1c7cfb340f2c7ab" providerId="LiveId" clId="{62E3F0BF-74DC-4552-8C8C-069D3CDEED79}" dt="2023-04-12T01:07:29.302" v="23"/>
          <ac:inkMkLst>
            <pc:docMk/>
            <pc:sldMk cId="1677961341" sldId="461"/>
            <ac:inkMk id="21" creationId="{E8930F9B-AB04-8BED-D78F-934316634B18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2" creationId="{7D4202E4-7902-3A6A-EF48-1C8F4CB37D9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3" creationId="{2D7E2C7C-9AE7-C4EA-028E-FC3C5B6CEFE3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4" creationId="{3E65ED40-415F-D353-5EAA-F9675CB42F31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6" creationId="{1A481EB2-A4A7-613B-EA95-1C460005F415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7" creationId="{53CD6866-0432-28A9-E60C-B937FF80C8D2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28" creationId="{C7126FC9-9AB7-83E3-8198-C902915D4347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0" creationId="{7F0A82F4-3067-6342-DF9D-A3E38493EF80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1" creationId="{C5C1D10D-9D2E-3477-90A1-CA41F62A9C0C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2" creationId="{263B9B54-D54D-E35F-FE89-103ABB3C60C6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3" creationId="{D57CDBF3-DF06-4EFA-3ABE-D23C88258034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5" creationId="{2BF977DA-5A24-E238-5844-1AF96FE8BC0E}"/>
          </ac:inkMkLst>
        </pc:inkChg>
        <pc:inkChg chg="add mod">
          <ac:chgData name="Tim Cook" userId="d1c7cfb340f2c7ab" providerId="LiveId" clId="{62E3F0BF-74DC-4552-8C8C-069D3CDEED79}" dt="2023-04-12T01:08:12.556" v="56" actId="1076"/>
          <ac:inkMkLst>
            <pc:docMk/>
            <pc:sldMk cId="1677961341" sldId="461"/>
            <ac:inkMk id="36" creationId="{F08B5347-8A46-5EDD-7D46-7EA6767F1CB4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8" creationId="{99D16596-8A3A-9E23-582F-9230A22A776A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39" creationId="{CEA9A506-C1EB-1638-708B-260EB7EE5F89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0" creationId="{FA24E97C-FC13-CFD8-C16D-D098092B7FDF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1" creationId="{D23A8327-042D-444B-BAA3-072117AEA162}"/>
          </ac:inkMkLst>
        </pc:inkChg>
        <pc:inkChg chg="add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2" creationId="{2D01CDE6-010B-56D8-EB5E-90B3D3324909}"/>
          </ac:inkMkLst>
        </pc:inkChg>
        <pc:inkChg chg="add del mod">
          <ac:chgData name="Tim Cook" userId="d1c7cfb340f2c7ab" providerId="LiveId" clId="{62E3F0BF-74DC-4552-8C8C-069D3CDEED79}" dt="2023-04-12T01:08:24.625" v="59"/>
          <ac:inkMkLst>
            <pc:docMk/>
            <pc:sldMk cId="1677961341" sldId="461"/>
            <ac:inkMk id="43" creationId="{A579F3D9-5521-19C2-2B97-DE04240AB81F}"/>
          </ac:inkMkLst>
        </pc:inkChg>
        <pc:inkChg chg="add del mod">
          <ac:chgData name="Tim Cook" userId="d1c7cfb340f2c7ab" providerId="LiveId" clId="{62E3F0BF-74DC-4552-8C8C-069D3CDEED79}" dt="2023-04-12T01:08:24.625" v="58"/>
          <ac:inkMkLst>
            <pc:docMk/>
            <pc:sldMk cId="1677961341" sldId="461"/>
            <ac:inkMk id="44" creationId="{C64E4639-A303-21D4-DCCF-22E92C250C49}"/>
          </ac:inkMkLst>
        </pc:inkChg>
        <pc:inkChg chg="add del mod">
          <ac:chgData name="Tim Cook" userId="d1c7cfb340f2c7ab" providerId="LiveId" clId="{62E3F0BF-74DC-4552-8C8C-069D3CDEED79}" dt="2023-04-12T01:08:24.625" v="57"/>
          <ac:inkMkLst>
            <pc:docMk/>
            <pc:sldMk cId="1677961341" sldId="461"/>
            <ac:inkMk id="45" creationId="{DC695270-816F-92E1-4BB9-9FABF8F1FC58}"/>
          </ac:inkMkLst>
        </pc:inkChg>
        <pc:inkChg chg="add del mod">
          <ac:chgData name="Tim Cook" userId="d1c7cfb340f2c7ab" providerId="LiveId" clId="{62E3F0BF-74DC-4552-8C8C-069D3CDEED79}" dt="2023-04-12T01:08:24.625" v="60"/>
          <ac:inkMkLst>
            <pc:docMk/>
            <pc:sldMk cId="1677961341" sldId="461"/>
            <ac:inkMk id="46" creationId="{793F1606-727F-45AF-9A86-930C9D904F27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8" creationId="{120AE498-C0D6-B91D-F3F0-3FE33D2B4F89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49" creationId="{15D99C46-B782-BFBB-CEA0-6CEB1F82361E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0" creationId="{EC4FD07E-E87C-26D2-61D0-9A50346C0BD6}"/>
          </ac:inkMkLst>
        </pc:inkChg>
        <pc:inkChg chg="add mod">
          <ac:chgData name="Tim Cook" userId="d1c7cfb340f2c7ab" providerId="LiveId" clId="{62E3F0BF-74DC-4552-8C8C-069D3CDEED79}" dt="2023-04-12T01:08:30.600" v="65"/>
          <ac:inkMkLst>
            <pc:docMk/>
            <pc:sldMk cId="1677961341" sldId="461"/>
            <ac:inkMk id="51" creationId="{AE3545C3-A520-0EBC-28ED-39DCB82219EF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09273492" sldId="462"/>
        </pc:sldMkLst>
        <pc:grpChg chg="del mod">
          <ac:chgData name="Tim Cook" userId="d1c7cfb340f2c7ab" providerId="LiveId" clId="{62E3F0BF-74DC-4552-8C8C-069D3CDEED79}" dt="2023-04-12T01:11:58.363" v="252"/>
          <ac:grpSpMkLst>
            <pc:docMk/>
            <pc:sldMk cId="1009273492" sldId="462"/>
            <ac:grpSpMk id="8" creationId="{35DD2262-1FA4-6D0A-ECD0-64B82DA0B7EA}"/>
          </ac:grpSpMkLst>
        </pc:grpChg>
        <pc:grpChg chg="del mod">
          <ac:chgData name="Tim Cook" userId="d1c7cfb340f2c7ab" providerId="LiveId" clId="{62E3F0BF-74DC-4552-8C8C-069D3CDEED79}" dt="2023-04-12T01:11:30.215" v="218"/>
          <ac:grpSpMkLst>
            <pc:docMk/>
            <pc:sldMk cId="1009273492" sldId="462"/>
            <ac:grpSpMk id="13" creationId="{E4534A70-F698-F308-64F7-077CB2571813}"/>
          </ac:grpSpMkLst>
        </pc:grpChg>
        <pc:grpChg chg="del mod">
          <ac:chgData name="Tim Cook" userId="d1c7cfb340f2c7ab" providerId="LiveId" clId="{62E3F0BF-74DC-4552-8C8C-069D3CDEED79}" dt="2023-04-12T01:11:30.215" v="215"/>
          <ac:grpSpMkLst>
            <pc:docMk/>
            <pc:sldMk cId="1009273492" sldId="462"/>
            <ac:grpSpMk id="14" creationId="{A16EF14C-290B-7ECE-6831-1460E706BEE1}"/>
          </ac:grpSpMkLst>
        </pc:grpChg>
        <pc:grpChg chg="del mod">
          <ac:chgData name="Tim Cook" userId="d1c7cfb340f2c7ab" providerId="LiveId" clId="{62E3F0BF-74DC-4552-8C8C-069D3CDEED79}" dt="2023-04-12T01:11:33.308" v="223"/>
          <ac:grpSpMkLst>
            <pc:docMk/>
            <pc:sldMk cId="1009273492" sldId="462"/>
            <ac:grpSpMk id="17" creationId="{BD4F4FA5-7081-B026-E0AB-AC7442D1B62D}"/>
          </ac:grpSpMkLst>
        </pc:grpChg>
        <pc:grpChg chg="del mod">
          <ac:chgData name="Tim Cook" userId="d1c7cfb340f2c7ab" providerId="LiveId" clId="{62E3F0BF-74DC-4552-8C8C-069D3CDEED79}" dt="2023-04-12T01:11:36.705" v="228"/>
          <ac:grpSpMkLst>
            <pc:docMk/>
            <pc:sldMk cId="1009273492" sldId="462"/>
            <ac:grpSpMk id="21" creationId="{15C4CA58-73EE-C7F6-14DA-D342B64DDB5A}"/>
          </ac:grpSpMkLst>
        </pc:grpChg>
        <pc:grpChg chg="del mod">
          <ac:chgData name="Tim Cook" userId="d1c7cfb340f2c7ab" providerId="LiveId" clId="{62E3F0BF-74DC-4552-8C8C-069D3CDEED79}" dt="2023-04-12T01:13:53.303" v="362"/>
          <ac:grpSpMkLst>
            <pc:docMk/>
            <pc:sldMk cId="1009273492" sldId="462"/>
            <ac:grpSpMk id="26" creationId="{C7EDC3EA-3FDE-909A-D58F-FBAC23E6E430}"/>
          </ac:grpSpMkLst>
        </pc:grpChg>
        <pc:grpChg chg="del mod">
          <ac:chgData name="Tim Cook" userId="d1c7cfb340f2c7ab" providerId="LiveId" clId="{62E3F0BF-74DC-4552-8C8C-069D3CDEED79}" dt="2023-04-12T01:11:44.212" v="240"/>
          <ac:grpSpMkLst>
            <pc:docMk/>
            <pc:sldMk cId="1009273492" sldId="462"/>
            <ac:grpSpMk id="29" creationId="{999EB3E1-D850-71E2-8A66-03836B009BD8}"/>
          </ac:grpSpMkLst>
        </pc:grpChg>
        <pc:grpChg chg="del mod">
          <ac:chgData name="Tim Cook" userId="d1c7cfb340f2c7ab" providerId="LiveId" clId="{62E3F0BF-74DC-4552-8C8C-069D3CDEED79}" dt="2023-04-12T01:11:45.390" v="242"/>
          <ac:grpSpMkLst>
            <pc:docMk/>
            <pc:sldMk cId="1009273492" sldId="462"/>
            <ac:grpSpMk id="31" creationId="{759BFB76-629F-7CFA-501C-3E11A2BEB433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3" creationId="{34C3B0F8-21C2-C670-DB8B-E7583F52BB55}"/>
          </ac:grpSpMkLst>
        </pc:grpChg>
        <pc:grpChg chg="del mod">
          <ac:chgData name="Tim Cook" userId="d1c7cfb340f2c7ab" providerId="LiveId" clId="{62E3F0BF-74DC-4552-8C8C-069D3CDEED79}" dt="2023-04-12T01:11:57.363" v="249"/>
          <ac:grpSpMkLst>
            <pc:docMk/>
            <pc:sldMk cId="1009273492" sldId="462"/>
            <ac:grpSpMk id="37" creationId="{4645DA22-5DE5-7F2D-4EB8-8EF523DF16F6}"/>
          </ac:grpSpMkLst>
        </pc:grpChg>
        <pc:grpChg chg="del mod">
          <ac:chgData name="Tim Cook" userId="d1c7cfb340f2c7ab" providerId="LiveId" clId="{62E3F0BF-74DC-4552-8C8C-069D3CDEED79}" dt="2023-04-12T01:12:38.629" v="277"/>
          <ac:grpSpMkLst>
            <pc:docMk/>
            <pc:sldMk cId="1009273492" sldId="462"/>
            <ac:grpSpMk id="39" creationId="{BBEF8C8C-DDE0-B05A-EBF1-9875B8206502}"/>
          </ac:grpSpMkLst>
        </pc:grpChg>
        <pc:grpChg chg="del mod">
          <ac:chgData name="Tim Cook" userId="d1c7cfb340f2c7ab" providerId="LiveId" clId="{62E3F0BF-74DC-4552-8C8C-069D3CDEED79}" dt="2023-04-12T01:12:02.930" v="259"/>
          <ac:grpSpMkLst>
            <pc:docMk/>
            <pc:sldMk cId="1009273492" sldId="462"/>
            <ac:grpSpMk id="43" creationId="{079FE371-6B80-1DCC-4D40-C31F6251025A}"/>
          </ac:grpSpMkLst>
        </pc:grpChg>
        <pc:grpChg chg="del mod">
          <ac:chgData name="Tim Cook" userId="d1c7cfb340f2c7ab" providerId="LiveId" clId="{62E3F0BF-74DC-4552-8C8C-069D3CDEED79}" dt="2023-04-12T01:12:29.346" v="266"/>
          <ac:grpSpMkLst>
            <pc:docMk/>
            <pc:sldMk cId="1009273492" sldId="462"/>
            <ac:grpSpMk id="47" creationId="{391CDDAF-B785-B3D6-35B7-FC9360131585}"/>
          </ac:grpSpMkLst>
        </pc:grpChg>
        <pc:grpChg chg="del mod">
          <ac:chgData name="Tim Cook" userId="d1c7cfb340f2c7ab" providerId="LiveId" clId="{62E3F0BF-74DC-4552-8C8C-069D3CDEED79}" dt="2023-04-12T01:13:56.143" v="367"/>
          <ac:grpSpMkLst>
            <pc:docMk/>
            <pc:sldMk cId="1009273492" sldId="462"/>
            <ac:grpSpMk id="53" creationId="{998594BC-7A93-4778-9E3F-3E0D618DDB5A}"/>
          </ac:grpSpMkLst>
        </pc:grpChg>
        <pc:grpChg chg="del mod">
          <ac:chgData name="Tim Cook" userId="d1c7cfb340f2c7ab" providerId="LiveId" clId="{62E3F0BF-74DC-4552-8C8C-069D3CDEED79}" dt="2023-04-12T01:12:55.910" v="292"/>
          <ac:grpSpMkLst>
            <pc:docMk/>
            <pc:sldMk cId="1009273492" sldId="462"/>
            <ac:grpSpMk id="55" creationId="{B4E7A34C-4842-70BB-7911-9731488DB77A}"/>
          </ac:grpSpMkLst>
        </pc:grpChg>
        <pc:grpChg chg="del mod">
          <ac:chgData name="Tim Cook" userId="d1c7cfb340f2c7ab" providerId="LiveId" clId="{62E3F0BF-74DC-4552-8C8C-069D3CDEED79}" dt="2023-04-12T01:12:59.570" v="300"/>
          <ac:grpSpMkLst>
            <pc:docMk/>
            <pc:sldMk cId="1009273492" sldId="462"/>
            <ac:grpSpMk id="65" creationId="{4A2238EA-6939-DB9A-34DF-E7E067ABB680}"/>
          </ac:grpSpMkLst>
        </pc:grpChg>
        <pc:grpChg chg="del mod">
          <ac:chgData name="Tim Cook" userId="d1c7cfb340f2c7ab" providerId="LiveId" clId="{62E3F0BF-74DC-4552-8C8C-069D3CDEED79}" dt="2023-04-12T01:13:03.444" v="304"/>
          <ac:grpSpMkLst>
            <pc:docMk/>
            <pc:sldMk cId="1009273492" sldId="462"/>
            <ac:grpSpMk id="70" creationId="{BDAB7228-124B-5FA3-1D44-24E12B633516}"/>
          </ac:grpSpMkLst>
        </pc:grpChg>
        <pc:grpChg chg="del 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74" creationId="{6AB948EB-0FEF-48E9-5B7A-46C9C5D1D9C1}"/>
          </ac:grpSpMkLst>
        </pc:grpChg>
        <pc:grpChg chg="mod">
          <ac:chgData name="Tim Cook" userId="d1c7cfb340f2c7ab" providerId="LiveId" clId="{62E3F0BF-74DC-4552-8C8C-069D3CDEED79}" dt="2023-04-12T01:13:08.917" v="313"/>
          <ac:grpSpMkLst>
            <pc:docMk/>
            <pc:sldMk cId="1009273492" sldId="462"/>
            <ac:grpSpMk id="83" creationId="{46756237-596D-8CD0-9FB9-26CF0297130B}"/>
          </ac:grpSpMkLst>
        </pc:grpChg>
        <pc:grpChg chg="del 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84" creationId="{8484981B-60B9-25FB-652D-FC24A124087D}"/>
          </ac:grpSpMkLst>
        </pc:grpChg>
        <pc:grpChg chg="mod">
          <ac:chgData name="Tim Cook" userId="d1c7cfb340f2c7ab" providerId="LiveId" clId="{62E3F0BF-74DC-4552-8C8C-069D3CDEED79}" dt="2023-04-12T01:13:15.208" v="320"/>
          <ac:grpSpMkLst>
            <pc:docMk/>
            <pc:sldMk cId="1009273492" sldId="462"/>
            <ac:grpSpMk id="91" creationId="{3A58CEAF-57DF-A27E-CAAC-81F4AF955AE7}"/>
          </ac:grpSpMkLst>
        </pc:grpChg>
        <pc:grpChg chg="mod">
          <ac:chgData name="Tim Cook" userId="d1c7cfb340f2c7ab" providerId="LiveId" clId="{62E3F0BF-74DC-4552-8C8C-069D3CDEED79}" dt="2023-04-12T01:13:24.553" v="326"/>
          <ac:grpSpMkLst>
            <pc:docMk/>
            <pc:sldMk cId="1009273492" sldId="462"/>
            <ac:grpSpMk id="97" creationId="{E1B541D0-CEFD-20FA-1D6D-0365FA3425C4}"/>
          </ac:grpSpMkLst>
        </pc:grpChg>
        <pc:grpChg chg="del 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02" creationId="{FE56B2F2-509F-5441-CC04-C29A072E7097}"/>
          </ac:grpSpMkLst>
        </pc:grpChg>
        <pc:grpChg chg="mod">
          <ac:chgData name="Tim Cook" userId="d1c7cfb340f2c7ab" providerId="LiveId" clId="{62E3F0BF-74DC-4552-8C8C-069D3CDEED79}" dt="2023-04-12T01:13:34.359" v="344"/>
          <ac:grpSpMkLst>
            <pc:docMk/>
            <pc:sldMk cId="1009273492" sldId="462"/>
            <ac:grpSpMk id="111" creationId="{C799937C-192A-CBBF-8ACE-662778B4D1FE}"/>
          </ac:grpSpMkLst>
        </pc:grpChg>
        <pc:grpChg chg="mod">
          <ac:chgData name="Tim Cook" userId="d1c7cfb340f2c7ab" providerId="LiveId" clId="{62E3F0BF-74DC-4552-8C8C-069D3CDEED79}" dt="2023-04-12T01:13:37.243" v="350"/>
          <ac:grpSpMkLst>
            <pc:docMk/>
            <pc:sldMk cId="1009273492" sldId="462"/>
            <ac:grpSpMk id="112" creationId="{4EECA794-24E1-31D6-FFED-3627DB2AC9ED}"/>
          </ac:grpSpMkLst>
        </pc:grpChg>
        <pc:grpChg chg="del mod">
          <ac:chgData name="Tim Cook" userId="d1c7cfb340f2c7ab" providerId="LiveId" clId="{62E3F0BF-74DC-4552-8C8C-069D3CDEED79}" dt="2023-04-12T01:13:37.915" v="353"/>
          <ac:grpSpMkLst>
            <pc:docMk/>
            <pc:sldMk cId="1009273492" sldId="462"/>
            <ac:grpSpMk id="117" creationId="{0D466391-99F3-7F62-BDEE-F5647B511AD4}"/>
          </ac:grpSpMkLst>
        </pc:grpChg>
        <pc:grpChg chg="mod">
          <ac:chgData name="Tim Cook" userId="d1c7cfb340f2c7ab" providerId="LiveId" clId="{62E3F0BF-74DC-4552-8C8C-069D3CDEED79}" dt="2023-04-12T01:13:43.197" v="360"/>
          <ac:grpSpMkLst>
            <pc:docMk/>
            <pc:sldMk cId="1009273492" sldId="462"/>
            <ac:grpSpMk id="123" creationId="{41CB96A1-5538-94E3-AAC4-B903E794473F}"/>
          </ac:grpSpMkLst>
        </pc:grpChg>
        <pc:grpChg chg="mod">
          <ac:chgData name="Tim Cook" userId="d1c7cfb340f2c7ab" providerId="LiveId" clId="{62E3F0BF-74DC-4552-8C8C-069D3CDEED79}" dt="2023-04-12T01:13:59.527" v="373"/>
          <ac:grpSpMkLst>
            <pc:docMk/>
            <pc:sldMk cId="1009273492" sldId="462"/>
            <ac:grpSpMk id="128" creationId="{50241AE7-280F-EA9F-94A8-E9DC504EC41E}"/>
          </ac:grpSpMkLst>
        </pc:grpChg>
        <pc:grpChg chg="mod">
          <ac:chgData name="Tim Cook" userId="d1c7cfb340f2c7ab" providerId="LiveId" clId="{62E3F0BF-74DC-4552-8C8C-069D3CDEED79}" dt="2023-04-12T01:14:01.787" v="377"/>
          <ac:grpSpMkLst>
            <pc:docMk/>
            <pc:sldMk cId="1009273492" sldId="462"/>
            <ac:grpSpMk id="132" creationId="{F57C6816-B79C-D9CD-B479-CB81837EC10C}"/>
          </ac:grpSpMkLst>
        </pc:grpChg>
        <pc:inkChg chg="add del mod">
          <ac:chgData name="Tim Cook" userId="d1c7cfb340f2c7ab" providerId="LiveId" clId="{62E3F0BF-74DC-4552-8C8C-069D3CDEED79}" dt="2023-04-12T01:11:58.363" v="252"/>
          <ac:inkMkLst>
            <pc:docMk/>
            <pc:sldMk cId="1009273492" sldId="462"/>
            <ac:inkMk id="3" creationId="{61BEC0E7-9971-AED6-639C-E0356BB80CEE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09273492" sldId="462"/>
            <ac:inkMk id="3" creationId="{6C240BDC-DE7F-462C-F4E0-1364BF0409AB}"/>
          </ac:inkMkLst>
        </pc:inkChg>
        <pc:inkChg chg="add del mod">
          <ac:chgData name="Tim Cook" userId="d1c7cfb340f2c7ab" providerId="LiveId" clId="{62E3F0BF-74DC-4552-8C8C-069D3CDEED79}" dt="2023-04-12T01:11:58.363" v="251"/>
          <ac:inkMkLst>
            <pc:docMk/>
            <pc:sldMk cId="1009273492" sldId="462"/>
            <ac:inkMk id="4" creationId="{536BC385-AC9A-55A4-D55E-71DA8E19E47D}"/>
          </ac:inkMkLst>
        </pc:inkChg>
        <pc:inkChg chg="add del mod">
          <ac:chgData name="Tim Cook" userId="d1c7cfb340f2c7ab" providerId="LiveId" clId="{62E3F0BF-74DC-4552-8C8C-069D3CDEED79}" dt="2023-04-12T01:11:59.436" v="253"/>
          <ac:inkMkLst>
            <pc:docMk/>
            <pc:sldMk cId="1009273492" sldId="462"/>
            <ac:inkMk id="5" creationId="{F29AF752-D96D-05C7-C1CD-6C034C6FA859}"/>
          </ac:inkMkLst>
        </pc:inkChg>
        <pc:inkChg chg="add del mod">
          <ac:chgData name="Tim Cook" userId="d1c7cfb340f2c7ab" providerId="LiveId" clId="{62E3F0BF-74DC-4552-8C8C-069D3CDEED79}" dt="2023-04-12T01:11:58.363" v="250"/>
          <ac:inkMkLst>
            <pc:docMk/>
            <pc:sldMk cId="1009273492" sldId="462"/>
            <ac:inkMk id="6" creationId="{950D0C37-5A5F-BD02-3A43-8564FCF2485F}"/>
          </ac:inkMkLst>
        </pc:inkChg>
        <pc:inkChg chg="add del mod">
          <ac:chgData name="Tim Cook" userId="d1c7cfb340f2c7ab" providerId="LiveId" clId="{62E3F0BF-74DC-4552-8C8C-069D3CDEED79}" dt="2023-04-12T01:11:30.215" v="215"/>
          <ac:inkMkLst>
            <pc:docMk/>
            <pc:sldMk cId="1009273492" sldId="462"/>
            <ac:inkMk id="7" creationId="{F21CEF6B-C90E-D47E-296D-4934DC47C8F7}"/>
          </ac:inkMkLst>
        </pc:inkChg>
        <pc:inkChg chg="add del mod">
          <ac:chgData name="Tim Cook" userId="d1c7cfb340f2c7ab" providerId="LiveId" clId="{62E3F0BF-74DC-4552-8C8C-069D3CDEED79}" dt="2023-04-12T01:11:30.215" v="217"/>
          <ac:inkMkLst>
            <pc:docMk/>
            <pc:sldMk cId="1009273492" sldId="462"/>
            <ac:inkMk id="9" creationId="{C9E83562-CFFF-5D45-FB87-C4A65A917F11}"/>
          </ac:inkMkLst>
        </pc:inkChg>
        <pc:inkChg chg="add del mod">
          <ac:chgData name="Tim Cook" userId="d1c7cfb340f2c7ab" providerId="LiveId" clId="{62E3F0BF-74DC-4552-8C8C-069D3CDEED79}" dt="2023-04-12T01:11:30.215" v="216"/>
          <ac:inkMkLst>
            <pc:docMk/>
            <pc:sldMk cId="1009273492" sldId="462"/>
            <ac:inkMk id="10" creationId="{F423CB4B-81A2-1B3E-4187-AF70CDE44D57}"/>
          </ac:inkMkLst>
        </pc:inkChg>
        <pc:inkChg chg="add del mod">
          <ac:chgData name="Tim Cook" userId="d1c7cfb340f2c7ab" providerId="LiveId" clId="{62E3F0BF-74DC-4552-8C8C-069D3CDEED79}" dt="2023-04-12T01:11:30.215" v="218"/>
          <ac:inkMkLst>
            <pc:docMk/>
            <pc:sldMk cId="1009273492" sldId="462"/>
            <ac:inkMk id="11" creationId="{B181A8A6-913B-D88F-3E37-5466B3A86B05}"/>
          </ac:inkMkLst>
        </pc:inkChg>
        <pc:inkChg chg="add del mod">
          <ac:chgData name="Tim Cook" userId="d1c7cfb340f2c7ab" providerId="LiveId" clId="{62E3F0BF-74DC-4552-8C8C-069D3CDEED79}" dt="2023-04-12T01:11:30.215" v="219"/>
          <ac:inkMkLst>
            <pc:docMk/>
            <pc:sldMk cId="1009273492" sldId="462"/>
            <ac:inkMk id="12" creationId="{31AEE5EF-6BB0-39E9-6AB3-725B10ADE944}"/>
          </ac:inkMkLst>
        </pc:inkChg>
        <pc:inkChg chg="add del mod">
          <ac:chgData name="Tim Cook" userId="d1c7cfb340f2c7ab" providerId="LiveId" clId="{62E3F0BF-74DC-4552-8C8C-069D3CDEED79}" dt="2023-04-12T01:12:29.346" v="268"/>
          <ac:inkMkLst>
            <pc:docMk/>
            <pc:sldMk cId="1009273492" sldId="462"/>
            <ac:inkMk id="15" creationId="{4F02EB4F-312E-AA43-684C-3CA665123B18}"/>
          </ac:inkMkLst>
        </pc:inkChg>
        <pc:inkChg chg="add del mod">
          <ac:chgData name="Tim Cook" userId="d1c7cfb340f2c7ab" providerId="LiveId" clId="{62E3F0BF-74DC-4552-8C8C-069D3CDEED79}" dt="2023-04-12T01:11:33.308" v="223"/>
          <ac:inkMkLst>
            <pc:docMk/>
            <pc:sldMk cId="1009273492" sldId="462"/>
            <ac:inkMk id="16" creationId="{D7C9E5EB-8DED-C4A6-7966-6A96A5139443}"/>
          </ac:inkMkLst>
        </pc:inkChg>
        <pc:inkChg chg="add del">
          <ac:chgData name="Tim Cook" userId="d1c7cfb340f2c7ab" providerId="LiveId" clId="{62E3F0BF-74DC-4552-8C8C-069D3CDEED79}" dt="2023-04-12T01:11:36.705" v="229"/>
          <ac:inkMkLst>
            <pc:docMk/>
            <pc:sldMk cId="1009273492" sldId="462"/>
            <ac:inkMk id="18" creationId="{5FAD8E85-30FF-1973-8D20-EB8AE25C95CB}"/>
          </ac:inkMkLst>
        </pc:inkChg>
        <pc:inkChg chg="add del mod">
          <ac:chgData name="Tim Cook" userId="d1c7cfb340f2c7ab" providerId="LiveId" clId="{62E3F0BF-74DC-4552-8C8C-069D3CDEED79}" dt="2023-04-12T01:11:36.705" v="228"/>
          <ac:inkMkLst>
            <pc:docMk/>
            <pc:sldMk cId="1009273492" sldId="462"/>
            <ac:inkMk id="19" creationId="{B334C03F-7E91-6894-B1C9-58CA84045E5A}"/>
          </ac:inkMkLst>
        </pc:inkChg>
        <pc:inkChg chg="add del mod">
          <ac:chgData name="Tim Cook" userId="d1c7cfb340f2c7ab" providerId="LiveId" clId="{62E3F0BF-74DC-4552-8C8C-069D3CDEED79}" dt="2023-04-12T01:11:36.705" v="230"/>
          <ac:inkMkLst>
            <pc:docMk/>
            <pc:sldMk cId="1009273492" sldId="462"/>
            <ac:inkMk id="20" creationId="{70A3A584-DEC8-7B3B-8767-8D834629E60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2" creationId="{2A766364-2D3A-B78D-6797-85117708EC43}"/>
          </ac:inkMkLst>
        </pc:inkChg>
        <pc:inkChg chg="add del mod">
          <ac:chgData name="Tim Cook" userId="d1c7cfb340f2c7ab" providerId="LiveId" clId="{62E3F0BF-74DC-4552-8C8C-069D3CDEED79}" dt="2023-04-12T01:13:53.318" v="364"/>
          <ac:inkMkLst>
            <pc:docMk/>
            <pc:sldMk cId="1009273492" sldId="462"/>
            <ac:inkMk id="23" creationId="{D7194B44-E465-D80C-54B8-48796159E9B8}"/>
          </ac:inkMkLst>
        </pc:inkChg>
        <pc:inkChg chg="add del mod">
          <ac:chgData name="Tim Cook" userId="d1c7cfb340f2c7ab" providerId="LiveId" clId="{62E3F0BF-74DC-4552-8C8C-069D3CDEED79}" dt="2023-04-12T01:13:53.303" v="362"/>
          <ac:inkMkLst>
            <pc:docMk/>
            <pc:sldMk cId="1009273492" sldId="462"/>
            <ac:inkMk id="24" creationId="{F251B497-A95A-49BF-AAB0-F9FADF256871}"/>
          </ac:inkMkLst>
        </pc:inkChg>
        <pc:inkChg chg="add del mod">
          <ac:chgData name="Tim Cook" userId="d1c7cfb340f2c7ab" providerId="LiveId" clId="{62E3F0BF-74DC-4552-8C8C-069D3CDEED79}" dt="2023-04-12T01:13:53.318" v="363"/>
          <ac:inkMkLst>
            <pc:docMk/>
            <pc:sldMk cId="1009273492" sldId="462"/>
            <ac:inkMk id="25" creationId="{2EA50A70-D1A7-499F-1E10-43F49D643A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7" creationId="{D5E48693-8150-F64C-8138-66FEDF94D55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2" creationId="{A1B71D41-9810-9545-CB07-BB5F9E86D4B0}"/>
          </ac:inkMkLst>
        </pc:inkChg>
        <pc:inkChg chg="add del">
          <ac:chgData name="Tim Cook" userId="d1c7cfb340f2c7ab" providerId="LiveId" clId="{62E3F0BF-74DC-4552-8C8C-069D3CDEED79}" dt="2023-04-12T01:11:52.717" v="244"/>
          <ac:inkMkLst>
            <pc:docMk/>
            <pc:sldMk cId="1009273492" sldId="462"/>
            <ac:inkMk id="34" creationId="{950C3302-7E92-E448-6EAB-D854AA9C47C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5" creationId="{3ED7C3F0-F444-24AA-26A0-C1F6C8AFF3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36" creationId="{E3492F15-E266-1A76-E125-7A4B6C14FB88}"/>
          </ac:inkMkLst>
        </pc:inkChg>
        <pc:inkChg chg="add del mod">
          <ac:chgData name="Tim Cook" userId="d1c7cfb340f2c7ab" providerId="LiveId" clId="{62E3F0BF-74DC-4552-8C8C-069D3CDEED79}" dt="2023-04-12T01:13:37.243" v="350"/>
          <ac:inkMkLst>
            <pc:docMk/>
            <pc:sldMk cId="1009273492" sldId="462"/>
            <ac:inkMk id="38" creationId="{D7940CF4-0983-E6F6-6E6B-5FD9BE752031}"/>
          </ac:inkMkLst>
        </pc:inkChg>
        <pc:inkChg chg="add del mod">
          <ac:chgData name="Tim Cook" userId="d1c7cfb340f2c7ab" providerId="LiveId" clId="{62E3F0BF-74DC-4552-8C8C-069D3CDEED79}" dt="2023-04-12T01:12:02.930" v="260"/>
          <ac:inkMkLst>
            <pc:docMk/>
            <pc:sldMk cId="1009273492" sldId="462"/>
            <ac:inkMk id="40" creationId="{87286CF4-B990-6706-D700-53FCF70E24A4}"/>
          </ac:inkMkLst>
        </pc:inkChg>
        <pc:inkChg chg="add del mod">
          <ac:chgData name="Tim Cook" userId="d1c7cfb340f2c7ab" providerId="LiveId" clId="{62E3F0BF-74DC-4552-8C8C-069D3CDEED79}" dt="2023-04-12T01:12:02.930" v="258"/>
          <ac:inkMkLst>
            <pc:docMk/>
            <pc:sldMk cId="1009273492" sldId="462"/>
            <ac:inkMk id="41" creationId="{129E65E8-5094-FE1C-44F8-D8D8927EEF8C}"/>
          </ac:inkMkLst>
        </pc:inkChg>
        <pc:inkChg chg="add del mod">
          <ac:chgData name="Tim Cook" userId="d1c7cfb340f2c7ab" providerId="LiveId" clId="{62E3F0BF-74DC-4552-8C8C-069D3CDEED79}" dt="2023-04-12T01:12:02.930" v="259"/>
          <ac:inkMkLst>
            <pc:docMk/>
            <pc:sldMk cId="1009273492" sldId="462"/>
            <ac:inkMk id="42" creationId="{8412DB7E-03A6-A800-1DA6-1744DB8E7ADD}"/>
          </ac:inkMkLst>
        </pc:inkChg>
        <pc:inkChg chg="add del mod">
          <ac:chgData name="Tim Cook" userId="d1c7cfb340f2c7ab" providerId="LiveId" clId="{62E3F0BF-74DC-4552-8C8C-069D3CDEED79}" dt="2023-04-12T01:12:29.346" v="265"/>
          <ac:inkMkLst>
            <pc:docMk/>
            <pc:sldMk cId="1009273492" sldId="462"/>
            <ac:inkMk id="44" creationId="{DB6AD68F-D8E1-17AB-C283-05D63DCF902B}"/>
          </ac:inkMkLst>
        </pc:inkChg>
        <pc:inkChg chg="add del mod">
          <ac:chgData name="Tim Cook" userId="d1c7cfb340f2c7ab" providerId="LiveId" clId="{62E3F0BF-74DC-4552-8C8C-069D3CDEED79}" dt="2023-04-12T01:12:29.346" v="266"/>
          <ac:inkMkLst>
            <pc:docMk/>
            <pc:sldMk cId="1009273492" sldId="462"/>
            <ac:inkMk id="45" creationId="{AD24343C-0C66-D1CA-3458-06C669AFAFE3}"/>
          </ac:inkMkLst>
        </pc:inkChg>
        <pc:inkChg chg="add del mod">
          <ac:chgData name="Tim Cook" userId="d1c7cfb340f2c7ab" providerId="LiveId" clId="{62E3F0BF-74DC-4552-8C8C-069D3CDEED79}" dt="2023-04-12T01:12:29.346" v="267"/>
          <ac:inkMkLst>
            <pc:docMk/>
            <pc:sldMk cId="1009273492" sldId="462"/>
            <ac:inkMk id="46" creationId="{B2D63681-EDD0-30F9-8901-FA76CC3D00A1}"/>
          </ac:inkMkLst>
        </pc:inkChg>
        <pc:inkChg chg="add del">
          <ac:chgData name="Tim Cook" userId="d1c7cfb340f2c7ab" providerId="LiveId" clId="{62E3F0BF-74DC-4552-8C8C-069D3CDEED79}" dt="2023-04-12T01:12:32.195" v="270"/>
          <ac:inkMkLst>
            <pc:docMk/>
            <pc:sldMk cId="1009273492" sldId="462"/>
            <ac:inkMk id="48" creationId="{FBF64395-3924-74CC-A55D-76F54421AE48}"/>
          </ac:inkMkLst>
        </pc:inkChg>
        <pc:inkChg chg="add del mod">
          <ac:chgData name="Tim Cook" userId="d1c7cfb340f2c7ab" providerId="LiveId" clId="{62E3F0BF-74DC-4552-8C8C-069D3CDEED79}" dt="2023-04-12T01:13:56.143" v="368"/>
          <ac:inkMkLst>
            <pc:docMk/>
            <pc:sldMk cId="1009273492" sldId="462"/>
            <ac:inkMk id="49" creationId="{DCCA99AD-7776-1784-0B8E-BC228A1EFEC9}"/>
          </ac:inkMkLst>
        </pc:inkChg>
        <pc:inkChg chg="add del mod">
          <ac:chgData name="Tim Cook" userId="d1c7cfb340f2c7ab" providerId="LiveId" clId="{62E3F0BF-74DC-4552-8C8C-069D3CDEED79}" dt="2023-04-12T01:13:56.143" v="365"/>
          <ac:inkMkLst>
            <pc:docMk/>
            <pc:sldMk cId="1009273492" sldId="462"/>
            <ac:inkMk id="50" creationId="{6539D1E3-701C-5BEB-A156-BC9FEA5F2A15}"/>
          </ac:inkMkLst>
        </pc:inkChg>
        <pc:inkChg chg="add del mod">
          <ac:chgData name="Tim Cook" userId="d1c7cfb340f2c7ab" providerId="LiveId" clId="{62E3F0BF-74DC-4552-8C8C-069D3CDEED79}" dt="2023-04-12T01:13:56.143" v="366"/>
          <ac:inkMkLst>
            <pc:docMk/>
            <pc:sldMk cId="1009273492" sldId="462"/>
            <ac:inkMk id="51" creationId="{DDADF41D-B3CC-2E2D-CEFA-DA6C1B30F455}"/>
          </ac:inkMkLst>
        </pc:inkChg>
        <pc:inkChg chg="add del mod">
          <ac:chgData name="Tim Cook" userId="d1c7cfb340f2c7ab" providerId="LiveId" clId="{62E3F0BF-74DC-4552-8C8C-069D3CDEED79}" dt="2023-04-12T01:13:56.143" v="367"/>
          <ac:inkMkLst>
            <pc:docMk/>
            <pc:sldMk cId="1009273492" sldId="462"/>
            <ac:inkMk id="52" creationId="{2CD56147-71AD-1D2F-0C8C-B16B5069F0EB}"/>
          </ac:inkMkLst>
        </pc:inkChg>
        <pc:inkChg chg="add del mod">
          <ac:chgData name="Tim Cook" userId="d1c7cfb340f2c7ab" providerId="LiveId" clId="{62E3F0BF-74DC-4552-8C8C-069D3CDEED79}" dt="2023-04-12T01:12:39.175" v="278"/>
          <ac:inkMkLst>
            <pc:docMk/>
            <pc:sldMk cId="1009273492" sldId="462"/>
            <ac:inkMk id="54" creationId="{1F31ADF9-9CA5-459A-5449-CCD014678A46}"/>
          </ac:inkMkLst>
        </pc:inkChg>
        <pc:inkChg chg="add del">
          <ac:chgData name="Tim Cook" userId="d1c7cfb340f2c7ab" providerId="LiveId" clId="{62E3F0BF-74DC-4552-8C8C-069D3CDEED79}" dt="2023-04-12T01:12:43.053" v="283"/>
          <ac:inkMkLst>
            <pc:docMk/>
            <pc:sldMk cId="1009273492" sldId="462"/>
            <ac:inkMk id="56" creationId="{C5AB99A2-2B4B-59E7-1D03-C4B423C9383C}"/>
          </ac:inkMkLst>
        </pc:inkChg>
        <pc:inkChg chg="add del">
          <ac:chgData name="Tim Cook" userId="d1c7cfb340f2c7ab" providerId="LiveId" clId="{62E3F0BF-74DC-4552-8C8C-069D3CDEED79}" dt="2023-04-12T01:12:44.482" v="286"/>
          <ac:inkMkLst>
            <pc:docMk/>
            <pc:sldMk cId="1009273492" sldId="462"/>
            <ac:inkMk id="57" creationId="{7BA1C857-BC0F-6029-1BEE-2E0A6EBD385A}"/>
          </ac:inkMkLst>
        </pc:inkChg>
        <pc:inkChg chg="add del">
          <ac:chgData name="Tim Cook" userId="d1c7cfb340f2c7ab" providerId="LiveId" clId="{62E3F0BF-74DC-4552-8C8C-069D3CDEED79}" dt="2023-04-12T01:12:43.053" v="285"/>
          <ac:inkMkLst>
            <pc:docMk/>
            <pc:sldMk cId="1009273492" sldId="462"/>
            <ac:inkMk id="58" creationId="{0F3FA604-8E48-6AD9-8141-F05937862F6C}"/>
          </ac:inkMkLst>
        </pc:inkChg>
        <pc:inkChg chg="add del">
          <ac:chgData name="Tim Cook" userId="d1c7cfb340f2c7ab" providerId="LiveId" clId="{62E3F0BF-74DC-4552-8C8C-069D3CDEED79}" dt="2023-04-12T01:12:43.053" v="284"/>
          <ac:inkMkLst>
            <pc:docMk/>
            <pc:sldMk cId="1009273492" sldId="462"/>
            <ac:inkMk id="59" creationId="{4110EA56-CEE9-62BF-CF27-F7F2EDE3FE1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0" creationId="{E898B187-0749-B591-AE74-4BADEAF44A0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1" creationId="{82D522DD-2B05-846F-BC0C-07A0FF936F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2" creationId="{3C4AD85A-2C91-00B6-B8E1-1D4A2FA6628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3" creationId="{02E6D439-A960-7F92-EB15-B1C9D9F3245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66" creationId="{A8140064-78AB-67DB-C042-F75CAFB01E55}"/>
          </ac:inkMkLst>
        </pc:inkChg>
        <pc:inkChg chg="add del">
          <ac:chgData name="Tim Cook" userId="d1c7cfb340f2c7ab" providerId="LiveId" clId="{62E3F0BF-74DC-4552-8C8C-069D3CDEED79}" dt="2023-04-12T01:12:59.105" v="298"/>
          <ac:inkMkLst>
            <pc:docMk/>
            <pc:sldMk cId="1009273492" sldId="462"/>
            <ac:inkMk id="67" creationId="{53789EFB-BAA0-BE55-9F2E-A58432A388E1}"/>
          </ac:inkMkLst>
        </pc:inkChg>
        <pc:inkChg chg="add del">
          <ac:chgData name="Tim Cook" userId="d1c7cfb340f2c7ab" providerId="LiveId" clId="{62E3F0BF-74DC-4552-8C8C-069D3CDEED79}" dt="2023-04-12T01:12:59.105" v="299"/>
          <ac:inkMkLst>
            <pc:docMk/>
            <pc:sldMk cId="1009273492" sldId="462"/>
            <ac:inkMk id="68" creationId="{A42A004F-1783-318A-A7ED-9F2F9A186FE4}"/>
          </ac:inkMkLst>
        </pc:inkChg>
        <pc:inkChg chg="add del">
          <ac:chgData name="Tim Cook" userId="d1c7cfb340f2c7ab" providerId="LiveId" clId="{62E3F0BF-74DC-4552-8C8C-069D3CDEED79}" dt="2023-04-12T01:12:59.105" v="297"/>
          <ac:inkMkLst>
            <pc:docMk/>
            <pc:sldMk cId="1009273492" sldId="462"/>
            <ac:inkMk id="69" creationId="{40607804-9592-9EEB-2435-9A7DCC542D9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1" creationId="{7E0FD5D9-2BF3-3705-6EE9-C99F582A43C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2" creationId="{EF252BD1-AA96-A322-D0BC-12E1A1847E4C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5" creationId="{2E7A03E5-9793-9106-CA46-DD12E8CB1B0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6" creationId="{E75BDE06-82E2-4087-227D-796C9E8D84C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7" creationId="{014B2B32-571D-C2DC-D19B-1CA5C43AEF7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8" creationId="{FB500BB5-E067-7EA4-9C44-30D5501525D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79" creationId="{B6977999-0872-6165-5772-B71A49495FF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0" creationId="{2F650AD9-4D8D-23AF-1A2B-150DB931ECD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1" creationId="{C755440E-668B-7D01-EC45-68CCA3E6146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2" creationId="{4472E3C4-3DDB-F745-4421-2AA5B736BFF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5" creationId="{7BEA6847-CCC4-8C6B-6B68-F754E6B84C6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6" creationId="{F7C2ED22-F0F3-6239-4667-6473BD09806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7" creationId="{EF7305DD-CCA6-5585-6210-AF307ABFF74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8" creationId="{CA3F2CE0-C328-A9E4-A28B-7423DED6783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89" creationId="{D216D23E-6622-5902-2C9F-1DE55330539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0" creationId="{2F0438C1-4359-4195-D8E1-A511C2FFCA7A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2" creationId="{ABD10715-6A50-313A-F077-E6FD17A0D296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3" creationId="{9418F303-5014-13C6-88A6-EFFCDE6B2EA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4" creationId="{A348C21E-BB7A-B7AB-C757-239F297C6DB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5" creationId="{778F8D77-389B-F29B-77F1-458AAE60369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96" creationId="{73B51415-7BE6-31E8-7E23-1605B186A450}"/>
          </ac:inkMkLst>
        </pc:inkChg>
        <pc:inkChg chg="add del mod">
          <ac:chgData name="Tim Cook" userId="d1c7cfb340f2c7ab" providerId="LiveId" clId="{62E3F0BF-74DC-4552-8C8C-069D3CDEED79}" dt="2023-04-12T01:13:29.418" v="335"/>
          <ac:inkMkLst>
            <pc:docMk/>
            <pc:sldMk cId="1009273492" sldId="462"/>
            <ac:inkMk id="98" creationId="{83931B2F-6069-5D96-8F20-DC0FC20590BF}"/>
          </ac:inkMkLst>
        </pc:inkChg>
        <pc:inkChg chg="add del">
          <ac:chgData name="Tim Cook" userId="d1c7cfb340f2c7ab" providerId="LiveId" clId="{62E3F0BF-74DC-4552-8C8C-069D3CDEED79}" dt="2023-04-12T01:13:28.863" v="331"/>
          <ac:inkMkLst>
            <pc:docMk/>
            <pc:sldMk cId="1009273492" sldId="462"/>
            <ac:inkMk id="99" creationId="{FF00EDD4-6208-F4FD-7F2C-29AC5068A504}"/>
          </ac:inkMkLst>
        </pc:inkChg>
        <pc:inkChg chg="add del">
          <ac:chgData name="Tim Cook" userId="d1c7cfb340f2c7ab" providerId="LiveId" clId="{62E3F0BF-74DC-4552-8C8C-069D3CDEED79}" dt="2023-04-12T01:13:28.863" v="333"/>
          <ac:inkMkLst>
            <pc:docMk/>
            <pc:sldMk cId="1009273492" sldId="462"/>
            <ac:inkMk id="100" creationId="{3CACE079-7153-904D-CF13-3DB29841A086}"/>
          </ac:inkMkLst>
        </pc:inkChg>
        <pc:inkChg chg="add del">
          <ac:chgData name="Tim Cook" userId="d1c7cfb340f2c7ab" providerId="LiveId" clId="{62E3F0BF-74DC-4552-8C8C-069D3CDEED79}" dt="2023-04-12T01:13:28.863" v="332"/>
          <ac:inkMkLst>
            <pc:docMk/>
            <pc:sldMk cId="1009273492" sldId="462"/>
            <ac:inkMk id="101" creationId="{3102AF9E-ED73-8BCE-D6E4-81512A2376AE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3" creationId="{D4C9816E-A0A4-0422-980C-77D2190345B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4" creationId="{E8F0FB22-0D53-23B8-68F8-4AAD0B72B655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5" creationId="{1B3882CE-B322-1639-1249-C2C459C0527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6" creationId="{1D9EF2EC-6C4B-FD97-66C6-223AD3A10F0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7" creationId="{5BA86018-EE44-72D2-8BF7-C86C25C3813F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8" creationId="{A74F2CB5-C4F1-AB22-20B7-020158ED378B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09" creationId="{21CD2E4E-1338-E83B-2046-175F80CFF47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0" creationId="{B5D0A4C8-3AAF-2FEE-23D5-230652E5A01A}"/>
          </ac:inkMkLst>
        </pc:inkChg>
        <pc:inkChg chg="add del">
          <ac:chgData name="Tim Cook" userId="d1c7cfb340f2c7ab" providerId="LiveId" clId="{62E3F0BF-74DC-4552-8C8C-069D3CDEED79}" dt="2023-04-12T01:13:37.243" v="349"/>
          <ac:inkMkLst>
            <pc:docMk/>
            <pc:sldMk cId="1009273492" sldId="462"/>
            <ac:inkMk id="113" creationId="{E339D8E4-0EA4-2078-FF62-92C2C99E8C75}"/>
          </ac:inkMkLst>
        </pc:inkChg>
        <pc:inkChg chg="add del mod">
          <ac:chgData name="Tim Cook" userId="d1c7cfb340f2c7ab" providerId="LiveId" clId="{62E3F0BF-74DC-4552-8C8C-069D3CDEED79}" dt="2023-04-12T01:13:37.915" v="352"/>
          <ac:inkMkLst>
            <pc:docMk/>
            <pc:sldMk cId="1009273492" sldId="462"/>
            <ac:inkMk id="114" creationId="{E0B4D025-7A6F-41A8-2A5E-A606372A2910}"/>
          </ac:inkMkLst>
        </pc:inkChg>
        <pc:inkChg chg="add del mod">
          <ac:chgData name="Tim Cook" userId="d1c7cfb340f2c7ab" providerId="LiveId" clId="{62E3F0BF-74DC-4552-8C8C-069D3CDEED79}" dt="2023-04-12T01:13:38.196" v="354"/>
          <ac:inkMkLst>
            <pc:docMk/>
            <pc:sldMk cId="1009273492" sldId="462"/>
            <ac:inkMk id="115" creationId="{0932EE72-C2F5-57AC-948F-0E4D24B1F5C3}"/>
          </ac:inkMkLst>
        </pc:inkChg>
        <pc:inkChg chg="add del mod">
          <ac:chgData name="Tim Cook" userId="d1c7cfb340f2c7ab" providerId="LiveId" clId="{62E3F0BF-74DC-4552-8C8C-069D3CDEED79}" dt="2023-04-12T01:13:37.915" v="353"/>
          <ac:inkMkLst>
            <pc:docMk/>
            <pc:sldMk cId="1009273492" sldId="462"/>
            <ac:inkMk id="116" creationId="{A53DA90E-9C04-BE6E-1B60-ABCB741AD57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8" creationId="{B46903A9-D10D-B263-C175-5376F193373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19" creationId="{E71BED16-B59B-DFB1-7F0F-9880CCBA6C37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0" creationId="{7485E7C2-C810-5BD4-AF85-DCE148A16E40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1" creationId="{8F2AD60D-1A14-5DE2-CF35-154570AAADF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2" creationId="{83554F9D-57B1-A5EF-D1BF-346594F86C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4" creationId="{C176CD22-3E55-E354-042C-999257A91932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5" creationId="{F0815EEA-215C-AE55-9A61-166340C7E4C8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6" creationId="{5457C78D-078A-2540-799B-A5DBE4C14F64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7" creationId="{8DA240DA-0014-C06C-211C-A38B7450CBBD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29" creationId="{E89B2D00-9107-0530-225D-D304D1FD65D9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0" creationId="{5AC54432-89B5-90BF-9E19-006D60963571}"/>
          </ac:inkMkLst>
        </pc:inkChg>
        <pc:inkChg chg="add mod">
          <ac:chgData name="Tim Cook" userId="d1c7cfb340f2c7ab" providerId="LiveId" clId="{62E3F0BF-74DC-4552-8C8C-069D3CDEED79}" dt="2023-04-12T01:14:12.947" v="378" actId="1076"/>
          <ac:inkMkLst>
            <pc:docMk/>
            <pc:sldMk cId="1009273492" sldId="462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2714024876" sldId="463"/>
        </pc:sldMkLst>
        <pc:spChg chg="mod">
          <ac:chgData name="Tim Cook" userId="d1c7cfb340f2c7ab" providerId="LiveId" clId="{62E3F0BF-74DC-4552-8C8C-069D3CDEED79}" dt="2023-04-12T01:17:46.244" v="566" actId="1076"/>
          <ac:spMkLst>
            <pc:docMk/>
            <pc:sldMk cId="2714024876" sldId="463"/>
            <ac:spMk id="2" creationId="{AE083720-89B5-0660-34A8-12A26A3291F4}"/>
          </ac:spMkLst>
        </pc:spChg>
        <pc:grpChg chg="del mod">
          <ac:chgData name="Tim Cook" userId="d1c7cfb340f2c7ab" providerId="LiveId" clId="{62E3F0BF-74DC-4552-8C8C-069D3CDEED79}" dt="2023-04-12T01:16:02.103" v="459"/>
          <ac:grpSpMkLst>
            <pc:docMk/>
            <pc:sldMk cId="2714024876" sldId="463"/>
            <ac:grpSpMk id="10" creationId="{AE41F1FF-2144-2825-1AD6-22683A63CB11}"/>
          </ac:grpSpMkLst>
        </pc:grpChg>
        <pc:grpChg chg="del mod">
          <ac:chgData name="Tim Cook" userId="d1c7cfb340f2c7ab" providerId="LiveId" clId="{62E3F0BF-74DC-4552-8C8C-069D3CDEED79}" dt="2023-04-12T01:16:02.118" v="470"/>
          <ac:grpSpMkLst>
            <pc:docMk/>
            <pc:sldMk cId="2714024876" sldId="463"/>
            <ac:grpSpMk id="11" creationId="{CA30EAA5-E061-7429-0223-AF01C2B8AE2A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15" creationId="{6EF4AA34-7A4F-D778-EBE0-BBB183A13793}"/>
          </ac:grpSpMkLst>
        </pc:grpChg>
        <pc:grpChg chg="del mod">
          <ac:chgData name="Tim Cook" userId="d1c7cfb340f2c7ab" providerId="LiveId" clId="{62E3F0BF-74DC-4552-8C8C-069D3CDEED79}" dt="2023-04-12T01:15:11.934" v="400"/>
          <ac:grpSpMkLst>
            <pc:docMk/>
            <pc:sldMk cId="2714024876" sldId="463"/>
            <ac:grpSpMk id="20" creationId="{CF3BA15B-C94A-0F99-7E95-1D6587834A80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25" creationId="{6E2712D2-2DA3-74F6-B439-1C7906AAC23B}"/>
          </ac:grpSpMkLst>
        </pc:grpChg>
        <pc:grpChg chg="del mod">
          <ac:chgData name="Tim Cook" userId="d1c7cfb340f2c7ab" providerId="LiveId" clId="{62E3F0BF-74DC-4552-8C8C-069D3CDEED79}" dt="2023-04-12T01:15:39.351" v="424"/>
          <ac:grpSpMkLst>
            <pc:docMk/>
            <pc:sldMk cId="2714024876" sldId="463"/>
            <ac:grpSpMk id="30" creationId="{16FA605D-DCFA-1D89-914F-2093DD177325}"/>
          </ac:grpSpMkLst>
        </pc:grpChg>
        <pc:grpChg chg="del mod">
          <ac:chgData name="Tim Cook" userId="d1c7cfb340f2c7ab" providerId="LiveId" clId="{62E3F0BF-74DC-4552-8C8C-069D3CDEED79}" dt="2023-04-12T01:15:39.351" v="423"/>
          <ac:grpSpMkLst>
            <pc:docMk/>
            <pc:sldMk cId="2714024876" sldId="463"/>
            <ac:grpSpMk id="36" creationId="{6AD7B62C-7E91-4118-2EF9-829239A0DC93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3" creationId="{02B46825-0F23-1B31-AC98-9F442F1DFB1F}"/>
          </ac:grpSpMkLst>
        </pc:grpChg>
        <pc:grpChg chg="del mod">
          <ac:chgData name="Tim Cook" userId="d1c7cfb340f2c7ab" providerId="LiveId" clId="{62E3F0BF-74DC-4552-8C8C-069D3CDEED79}" dt="2023-04-12T01:15:51.381" v="440"/>
          <ac:grpSpMkLst>
            <pc:docMk/>
            <pc:sldMk cId="2714024876" sldId="463"/>
            <ac:grpSpMk id="44" creationId="{2CA11D0B-C4BD-13D4-7929-C78FF9AEADA9}"/>
          </ac:grpSpMkLst>
        </pc:grpChg>
        <pc:grpChg chg="del mod">
          <ac:chgData name="Tim Cook" userId="d1c7cfb340f2c7ab" providerId="LiveId" clId="{62E3F0BF-74DC-4552-8C8C-069D3CDEED79}" dt="2023-04-12T01:16:02.103" v="454"/>
          <ac:grpSpMkLst>
            <pc:docMk/>
            <pc:sldMk cId="2714024876" sldId="463"/>
            <ac:grpSpMk id="50" creationId="{F089E7BA-07B1-0D0D-055D-5C5564595399}"/>
          </ac:grpSpMkLst>
        </pc:grpChg>
        <pc:grpChg chg="del mod">
          <ac:chgData name="Tim Cook" userId="d1c7cfb340f2c7ab" providerId="LiveId" clId="{62E3F0BF-74DC-4552-8C8C-069D3CDEED79}" dt="2023-04-12T01:16:02.118" v="476"/>
          <ac:grpSpMkLst>
            <pc:docMk/>
            <pc:sldMk cId="2714024876" sldId="463"/>
            <ac:grpSpMk id="51" creationId="{5D61A7D8-835E-0AD4-D167-4D45289C622E}"/>
          </ac:grpSpMkLst>
        </pc:grpChg>
        <pc:grpChg chg="del mod">
          <ac:chgData name="Tim Cook" userId="d1c7cfb340f2c7ab" providerId="LiveId" clId="{62E3F0BF-74DC-4552-8C8C-069D3CDEED79}" dt="2023-04-12T01:16:02.103" v="458"/>
          <ac:grpSpMkLst>
            <pc:docMk/>
            <pc:sldMk cId="2714024876" sldId="463"/>
            <ac:grpSpMk id="59" creationId="{3307B40C-5A50-C6E6-1425-6EFBB2B9CBEA}"/>
          </ac:grpSpMkLst>
        </pc:grpChg>
        <pc:grpChg chg="del mod">
          <ac:chgData name="Tim Cook" userId="d1c7cfb340f2c7ab" providerId="LiveId" clId="{62E3F0BF-74DC-4552-8C8C-069D3CDEED79}" dt="2023-04-12T01:16:02.103" v="456"/>
          <ac:grpSpMkLst>
            <pc:docMk/>
            <pc:sldMk cId="2714024876" sldId="463"/>
            <ac:grpSpMk id="60" creationId="{10DC3055-0275-4DB6-E5E3-75CCE4DE0473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63" creationId="{F08CFCA0-1446-4E8B-F336-025AD5B939AA}"/>
          </ac:grpSpMkLst>
        </pc:grpChg>
        <pc:grpChg chg="del mod">
          <ac:chgData name="Tim Cook" userId="d1c7cfb340f2c7ab" providerId="LiveId" clId="{62E3F0BF-74DC-4552-8C8C-069D3CDEED79}" dt="2023-04-12T01:19:54.712" v="607"/>
          <ac:grpSpMkLst>
            <pc:docMk/>
            <pc:sldMk cId="2714024876" sldId="463"/>
            <ac:grpSpMk id="72" creationId="{8CFA1926-319D-FC54-8BBA-3A2FA16C2E17}"/>
          </ac:grpSpMkLst>
        </pc:grpChg>
        <pc:grpChg chg="del mod">
          <ac:chgData name="Tim Cook" userId="d1c7cfb340f2c7ab" providerId="LiveId" clId="{62E3F0BF-74DC-4552-8C8C-069D3CDEED79}" dt="2023-04-12T01:17:37.773" v="556"/>
          <ac:grpSpMkLst>
            <pc:docMk/>
            <pc:sldMk cId="2714024876" sldId="463"/>
            <ac:grpSpMk id="78" creationId="{DEF780DE-E705-C06E-19CD-C9B8D2F34BB2}"/>
          </ac:grpSpMkLst>
        </pc:grpChg>
        <pc:grpChg chg="del mod">
          <ac:chgData name="Tim Cook" userId="d1c7cfb340f2c7ab" providerId="LiveId" clId="{62E3F0BF-74DC-4552-8C8C-069D3CDEED79}" dt="2023-04-12T01:17:43.787" v="564"/>
          <ac:grpSpMkLst>
            <pc:docMk/>
            <pc:sldMk cId="2714024876" sldId="463"/>
            <ac:grpSpMk id="82" creationId="{6D1B6D09-B537-A299-6E09-193E3EC3D48B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6" creationId="{7FF46D49-2892-73E4-DA0B-CDC75A1491C3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87" creationId="{F2F68D92-620A-2C34-5E27-63BA4FE41A37}"/>
          </ac:grpSpMkLst>
        </pc:grpChg>
        <pc:grpChg chg="add del mod">
          <ac:chgData name="Tim Cook" userId="d1c7cfb340f2c7ab" providerId="LiveId" clId="{62E3F0BF-74DC-4552-8C8C-069D3CDEED79}" dt="2023-04-12T01:19:54.712" v="606"/>
          <ac:grpSpMkLst>
            <pc:docMk/>
            <pc:sldMk cId="2714024876" sldId="463"/>
            <ac:grpSpMk id="90" creationId="{F1C3AAE9-7CB8-B256-2906-0F695105D018}"/>
          </ac:grpSpMkLst>
        </pc:grpChg>
        <pc:grpChg chg="add 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00" creationId="{C402AD16-BC76-B2A7-054B-E7C20399D78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7" creationId="{98844BB8-01EA-C5AA-B11A-B81DB29C6A6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18" creationId="{F2FE3711-D71F-C67E-8E9F-9C569697EAC2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5" creationId="{20E1CBF1-B202-F71B-B08C-3CA96F3934FD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26" creationId="{3E7B5DB4-2B1C-0E16-7ACE-4C75909F71C4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4" creationId="{EF2EE8F2-283E-ABFE-AA11-F3F4667A1E41}"/>
          </ac:grpSpMkLst>
        </pc:grpChg>
        <pc:grpChg chg="mod">
          <ac:chgData name="Tim Cook" userId="d1c7cfb340f2c7ab" providerId="LiveId" clId="{62E3F0BF-74DC-4552-8C8C-069D3CDEED79}" dt="2023-04-12T01:21:14.574" v="645" actId="14100"/>
          <ac:grpSpMkLst>
            <pc:docMk/>
            <pc:sldMk cId="2714024876" sldId="463"/>
            <ac:grpSpMk id="145" creationId="{3A97CC8A-D469-F176-C918-28795E0A5FEA}"/>
          </ac:grpSpMkLst>
        </pc:grpChg>
        <pc:grpChg chg="del mod">
          <ac:chgData name="Tim Cook" userId="d1c7cfb340f2c7ab" providerId="LiveId" clId="{62E3F0BF-74DC-4552-8C8C-069D3CDEED79}" dt="2023-04-12T01:20:19.064" v="634"/>
          <ac:grpSpMkLst>
            <pc:docMk/>
            <pc:sldMk cId="2714024876" sldId="463"/>
            <ac:grpSpMk id="152" creationId="{1C5C89CA-7EE2-8310-184F-AFB2B4A0DFD7}"/>
          </ac:grpSpMkLst>
        </pc:grpChg>
        <pc:grpChg chg="mod">
          <ac:chgData name="Tim Cook" userId="d1c7cfb340f2c7ab" providerId="LiveId" clId="{62E3F0BF-74DC-4552-8C8C-069D3CDEED79}" dt="2023-04-12T01:20:27.705" v="643"/>
          <ac:grpSpMkLst>
            <pc:docMk/>
            <pc:sldMk cId="2714024876" sldId="463"/>
            <ac:grpSpMk id="161" creationId="{2E2A1F38-7942-A6A5-627A-960FE9EAA880}"/>
          </ac:grpSpMkLst>
        </pc:grpChg>
        <pc:inkChg chg="add del mod">
          <ac:chgData name="Tim Cook" userId="d1c7cfb340f2c7ab" providerId="LiveId" clId="{62E3F0BF-74DC-4552-8C8C-069D3CDEED79}" dt="2023-04-12T01:16:02.118" v="470"/>
          <ac:inkMkLst>
            <pc:docMk/>
            <pc:sldMk cId="2714024876" sldId="463"/>
            <ac:inkMk id="3" creationId="{22F10821-558A-8C5B-280A-0FB407BDF95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2714024876" sldId="463"/>
            <ac:inkMk id="3" creationId="{D589B4B0-35C4-6C2F-657B-391C7F764D49}"/>
          </ac:inkMkLst>
        </pc:inkChg>
        <pc:inkChg chg="add del mod">
          <ac:chgData name="Tim Cook" userId="d1c7cfb340f2c7ab" providerId="LiveId" clId="{62E3F0BF-74DC-4552-8C8C-069D3CDEED79}" dt="2023-04-12T01:16:02.103" v="452"/>
          <ac:inkMkLst>
            <pc:docMk/>
            <pc:sldMk cId="2714024876" sldId="463"/>
            <ac:inkMk id="4" creationId="{D82BDA7D-917D-5B08-2DDC-8A9C02157CEE}"/>
          </ac:inkMkLst>
        </pc:inkChg>
        <pc:inkChg chg="add del mod">
          <ac:chgData name="Tim Cook" userId="d1c7cfb340f2c7ab" providerId="LiveId" clId="{62E3F0BF-74DC-4552-8C8C-069D3CDEED79}" dt="2023-04-12T01:16:02.118" v="473"/>
          <ac:inkMkLst>
            <pc:docMk/>
            <pc:sldMk cId="2714024876" sldId="463"/>
            <ac:inkMk id="5" creationId="{D589605F-606C-3D26-A978-1596487C0AD0}"/>
          </ac:inkMkLst>
        </pc:inkChg>
        <pc:inkChg chg="add del mod">
          <ac:chgData name="Tim Cook" userId="d1c7cfb340f2c7ab" providerId="LiveId" clId="{62E3F0BF-74DC-4552-8C8C-069D3CDEED79}" dt="2023-04-12T01:16:02.118" v="467"/>
          <ac:inkMkLst>
            <pc:docMk/>
            <pc:sldMk cId="2714024876" sldId="463"/>
            <ac:inkMk id="6" creationId="{E45E3416-3240-ED70-9FB8-62DCCAF73463}"/>
          </ac:inkMkLst>
        </pc:inkChg>
        <pc:inkChg chg="add del mod">
          <ac:chgData name="Tim Cook" userId="d1c7cfb340f2c7ab" providerId="LiveId" clId="{62E3F0BF-74DC-4552-8C8C-069D3CDEED79}" dt="2023-04-12T01:16:02.103" v="449"/>
          <ac:inkMkLst>
            <pc:docMk/>
            <pc:sldMk cId="2714024876" sldId="463"/>
            <ac:inkMk id="7" creationId="{A051881F-2DBB-C9D4-3D2D-3E72A2196D24}"/>
          </ac:inkMkLst>
        </pc:inkChg>
        <pc:inkChg chg="add del mod">
          <ac:chgData name="Tim Cook" userId="d1c7cfb340f2c7ab" providerId="LiveId" clId="{62E3F0BF-74DC-4552-8C8C-069D3CDEED79}" dt="2023-04-12T01:16:02.103" v="459"/>
          <ac:inkMkLst>
            <pc:docMk/>
            <pc:sldMk cId="2714024876" sldId="463"/>
            <ac:inkMk id="8" creationId="{B6985668-0A73-272E-7A8B-E07D7D6EA26A}"/>
          </ac:inkMkLst>
        </pc:inkChg>
        <pc:inkChg chg="add del mod">
          <ac:chgData name="Tim Cook" userId="d1c7cfb340f2c7ab" providerId="LiveId" clId="{62E3F0BF-74DC-4552-8C8C-069D3CDEED79}" dt="2023-04-12T01:16:02.103" v="462"/>
          <ac:inkMkLst>
            <pc:docMk/>
            <pc:sldMk cId="2714024876" sldId="463"/>
            <ac:inkMk id="9" creationId="{8ECE95B7-1DE4-D493-09AB-4E84FE0B3133}"/>
          </ac:inkMkLst>
        </pc:inkChg>
        <pc:inkChg chg="add del">
          <ac:chgData name="Tim Cook" userId="d1c7cfb340f2c7ab" providerId="LiveId" clId="{62E3F0BF-74DC-4552-8C8C-069D3CDEED79}" dt="2023-04-12T01:16:02.103" v="460"/>
          <ac:inkMkLst>
            <pc:docMk/>
            <pc:sldMk cId="2714024876" sldId="463"/>
            <ac:inkMk id="12" creationId="{6B7D95DA-F5A1-04ED-289B-25A674BE7563}"/>
          </ac:inkMkLst>
        </pc:inkChg>
        <pc:inkChg chg="add del mod">
          <ac:chgData name="Tim Cook" userId="d1c7cfb340f2c7ab" providerId="LiveId" clId="{62E3F0BF-74DC-4552-8C8C-069D3CDEED79}" dt="2023-04-12T01:16:02.118" v="475"/>
          <ac:inkMkLst>
            <pc:docMk/>
            <pc:sldMk cId="2714024876" sldId="463"/>
            <ac:inkMk id="13" creationId="{849E726F-193F-8D97-6E9B-D4006FAE90BF}"/>
          </ac:inkMkLst>
        </pc:inkChg>
        <pc:inkChg chg="add del mod">
          <ac:chgData name="Tim Cook" userId="d1c7cfb340f2c7ab" providerId="LiveId" clId="{62E3F0BF-74DC-4552-8C8C-069D3CDEED79}" dt="2023-04-12T01:16:02.103" v="457"/>
          <ac:inkMkLst>
            <pc:docMk/>
            <pc:sldMk cId="2714024876" sldId="463"/>
            <ac:inkMk id="14" creationId="{5114EC31-3787-81C1-A062-699E1A2AD67E}"/>
          </ac:inkMkLst>
        </pc:inkChg>
        <pc:inkChg chg="add del mod">
          <ac:chgData name="Tim Cook" userId="d1c7cfb340f2c7ab" providerId="LiveId" clId="{62E3F0BF-74DC-4552-8C8C-069D3CDEED79}" dt="2023-04-12T01:15:37.516" v="412"/>
          <ac:inkMkLst>
            <pc:docMk/>
            <pc:sldMk cId="2714024876" sldId="463"/>
            <ac:inkMk id="16" creationId="{25ABC48C-0B38-B4F6-A266-897A6F17087B}"/>
          </ac:inkMkLst>
        </pc:inkChg>
        <pc:inkChg chg="add del mod">
          <ac:chgData name="Tim Cook" userId="d1c7cfb340f2c7ab" providerId="LiveId" clId="{62E3F0BF-74DC-4552-8C8C-069D3CDEED79}" dt="2023-04-12T01:15:37.532" v="417"/>
          <ac:inkMkLst>
            <pc:docMk/>
            <pc:sldMk cId="2714024876" sldId="463"/>
            <ac:inkMk id="17" creationId="{CEF2F618-0545-AE76-D7BA-CE1A278B284A}"/>
          </ac:inkMkLst>
        </pc:inkChg>
        <pc:inkChg chg="add del mod">
          <ac:chgData name="Tim Cook" userId="d1c7cfb340f2c7ab" providerId="LiveId" clId="{62E3F0BF-74DC-4552-8C8C-069D3CDEED79}" dt="2023-04-12T01:15:37.532" v="418"/>
          <ac:inkMkLst>
            <pc:docMk/>
            <pc:sldMk cId="2714024876" sldId="463"/>
            <ac:inkMk id="18" creationId="{C5F7127B-7A38-BEA5-9B1D-E0E068560DBC}"/>
          </ac:inkMkLst>
        </pc:inkChg>
        <pc:inkChg chg="add del mod">
          <ac:chgData name="Tim Cook" userId="d1c7cfb340f2c7ab" providerId="LiveId" clId="{62E3F0BF-74DC-4552-8C8C-069D3CDEED79}" dt="2023-04-12T01:15:37.532" v="413"/>
          <ac:inkMkLst>
            <pc:docMk/>
            <pc:sldMk cId="2714024876" sldId="463"/>
            <ac:inkMk id="19" creationId="{60C186AE-078F-56C9-4820-7E515D10F9EE}"/>
          </ac:inkMkLst>
        </pc:inkChg>
        <pc:inkChg chg="add del mod">
          <ac:chgData name="Tim Cook" userId="d1c7cfb340f2c7ab" providerId="LiveId" clId="{62E3F0BF-74DC-4552-8C8C-069D3CDEED79}" dt="2023-04-12T01:15:37.532" v="416"/>
          <ac:inkMkLst>
            <pc:docMk/>
            <pc:sldMk cId="2714024876" sldId="463"/>
            <ac:inkMk id="21" creationId="{316849D7-14B1-3257-29FF-98C86FBED2F3}"/>
          </ac:inkMkLst>
        </pc:inkChg>
        <pc:inkChg chg="add del mod">
          <ac:chgData name="Tim Cook" userId="d1c7cfb340f2c7ab" providerId="LiveId" clId="{62E3F0BF-74DC-4552-8C8C-069D3CDEED79}" dt="2023-04-12T01:15:37.532" v="419"/>
          <ac:inkMkLst>
            <pc:docMk/>
            <pc:sldMk cId="2714024876" sldId="463"/>
            <ac:inkMk id="22" creationId="{CBE1B35D-4245-17E5-8698-DF3B163C953A}"/>
          </ac:inkMkLst>
        </pc:inkChg>
        <pc:inkChg chg="add del mod">
          <ac:chgData name="Tim Cook" userId="d1c7cfb340f2c7ab" providerId="LiveId" clId="{62E3F0BF-74DC-4552-8C8C-069D3CDEED79}" dt="2023-04-12T01:15:37.532" v="414"/>
          <ac:inkMkLst>
            <pc:docMk/>
            <pc:sldMk cId="2714024876" sldId="463"/>
            <ac:inkMk id="23" creationId="{ED285B9E-95E9-C6B0-F121-9702121B2CA1}"/>
          </ac:inkMkLst>
        </pc:inkChg>
        <pc:inkChg chg="add del mod">
          <ac:chgData name="Tim Cook" userId="d1c7cfb340f2c7ab" providerId="LiveId" clId="{62E3F0BF-74DC-4552-8C8C-069D3CDEED79}" dt="2023-04-12T01:15:37.532" v="415"/>
          <ac:inkMkLst>
            <pc:docMk/>
            <pc:sldMk cId="2714024876" sldId="463"/>
            <ac:inkMk id="24" creationId="{4DA07377-7855-8CA6-0E19-F90793FDDCE9}"/>
          </ac:inkMkLst>
        </pc:inkChg>
        <pc:inkChg chg="add del">
          <ac:chgData name="Tim Cook" userId="d1c7cfb340f2c7ab" providerId="LiveId" clId="{62E3F0BF-74DC-4552-8C8C-069D3CDEED79}" dt="2023-04-12T01:15:39.351" v="425"/>
          <ac:inkMkLst>
            <pc:docMk/>
            <pc:sldMk cId="2714024876" sldId="463"/>
            <ac:inkMk id="26" creationId="{EDD23FA9-5987-069C-E0FD-122E69ED5D6C}"/>
          </ac:inkMkLst>
        </pc:inkChg>
        <pc:inkChg chg="add del mod">
          <ac:chgData name="Tim Cook" userId="d1c7cfb340f2c7ab" providerId="LiveId" clId="{62E3F0BF-74DC-4552-8C8C-069D3CDEED79}" dt="2023-04-12T01:15:39.351" v="426"/>
          <ac:inkMkLst>
            <pc:docMk/>
            <pc:sldMk cId="2714024876" sldId="463"/>
            <ac:inkMk id="27" creationId="{FC3DEDD3-0A3C-3304-58B9-D7193E75AD28}"/>
          </ac:inkMkLst>
        </pc:inkChg>
        <pc:inkChg chg="add del mod">
          <ac:chgData name="Tim Cook" userId="d1c7cfb340f2c7ab" providerId="LiveId" clId="{62E3F0BF-74DC-4552-8C8C-069D3CDEED79}" dt="2023-04-12T01:15:39.351" v="422"/>
          <ac:inkMkLst>
            <pc:docMk/>
            <pc:sldMk cId="2714024876" sldId="463"/>
            <ac:inkMk id="28" creationId="{200DC090-DF7C-790D-1894-ED9DACA9C64F}"/>
          </ac:inkMkLst>
        </pc:inkChg>
        <pc:inkChg chg="add del mod">
          <ac:chgData name="Tim Cook" userId="d1c7cfb340f2c7ab" providerId="LiveId" clId="{62E3F0BF-74DC-4552-8C8C-069D3CDEED79}" dt="2023-04-12T01:15:39.351" v="424"/>
          <ac:inkMkLst>
            <pc:docMk/>
            <pc:sldMk cId="2714024876" sldId="463"/>
            <ac:inkMk id="29" creationId="{4E6B7840-0719-9EBC-7AF8-4CED04C746C1}"/>
          </ac:inkMkLst>
        </pc:inkChg>
        <pc:inkChg chg="add del">
          <ac:chgData name="Tim Cook" userId="d1c7cfb340f2c7ab" providerId="LiveId" clId="{62E3F0BF-74DC-4552-8C8C-069D3CDEED79}" dt="2023-04-12T01:16:02.103" v="463"/>
          <ac:inkMkLst>
            <pc:docMk/>
            <pc:sldMk cId="2714024876" sldId="463"/>
            <ac:inkMk id="31" creationId="{ED72CE8C-5255-927A-853E-063B7BF3D620}"/>
          </ac:inkMkLst>
        </pc:inkChg>
        <pc:inkChg chg="add del mod">
          <ac:chgData name="Tim Cook" userId="d1c7cfb340f2c7ab" providerId="LiveId" clId="{62E3F0BF-74DC-4552-8C8C-069D3CDEED79}" dt="2023-04-12T01:15:39.351" v="420"/>
          <ac:inkMkLst>
            <pc:docMk/>
            <pc:sldMk cId="2714024876" sldId="463"/>
            <ac:inkMk id="32" creationId="{71DC7409-10C3-98E9-835E-406B21029388}"/>
          </ac:inkMkLst>
        </pc:inkChg>
        <pc:inkChg chg="add del mod">
          <ac:chgData name="Tim Cook" userId="d1c7cfb340f2c7ab" providerId="LiveId" clId="{62E3F0BF-74DC-4552-8C8C-069D3CDEED79}" dt="2023-04-12T01:15:39.351" v="427"/>
          <ac:inkMkLst>
            <pc:docMk/>
            <pc:sldMk cId="2714024876" sldId="463"/>
            <ac:inkMk id="33" creationId="{4B064A93-1268-BCC6-BABA-8D3625D9D70E}"/>
          </ac:inkMkLst>
        </pc:inkChg>
        <pc:inkChg chg="add del mod">
          <ac:chgData name="Tim Cook" userId="d1c7cfb340f2c7ab" providerId="LiveId" clId="{62E3F0BF-74DC-4552-8C8C-069D3CDEED79}" dt="2023-04-12T01:15:39.351" v="423"/>
          <ac:inkMkLst>
            <pc:docMk/>
            <pc:sldMk cId="2714024876" sldId="463"/>
            <ac:inkMk id="34" creationId="{5151E8FE-C6E6-CFA8-427B-EB8FF1E7282E}"/>
          </ac:inkMkLst>
        </pc:inkChg>
        <pc:inkChg chg="add del mod">
          <ac:chgData name="Tim Cook" userId="d1c7cfb340f2c7ab" providerId="LiveId" clId="{62E3F0BF-74DC-4552-8C8C-069D3CDEED79}" dt="2023-04-12T01:15:39.351" v="421"/>
          <ac:inkMkLst>
            <pc:docMk/>
            <pc:sldMk cId="2714024876" sldId="463"/>
            <ac:inkMk id="35" creationId="{94C57236-82CC-2FA9-9A05-D85D690C71B4}"/>
          </ac:inkMkLst>
        </pc:inkChg>
        <pc:inkChg chg="add del mod">
          <ac:chgData name="Tim Cook" userId="d1c7cfb340f2c7ab" providerId="LiveId" clId="{62E3F0BF-74DC-4552-8C8C-069D3CDEED79}" dt="2023-04-12T01:16:02.103" v="455"/>
          <ac:inkMkLst>
            <pc:docMk/>
            <pc:sldMk cId="2714024876" sldId="463"/>
            <ac:inkMk id="37" creationId="{4A699DEF-EFE5-A394-10F9-7E3110F18292}"/>
          </ac:inkMkLst>
        </pc:inkChg>
        <pc:inkChg chg="add del mod">
          <ac:chgData name="Tim Cook" userId="d1c7cfb340f2c7ab" providerId="LiveId" clId="{62E3F0BF-74DC-4552-8C8C-069D3CDEED79}" dt="2023-04-12T01:16:02.118" v="476"/>
          <ac:inkMkLst>
            <pc:docMk/>
            <pc:sldMk cId="2714024876" sldId="463"/>
            <ac:inkMk id="38" creationId="{898C491C-36F6-0EBA-671B-4215AA75217C}"/>
          </ac:inkMkLst>
        </pc:inkChg>
        <pc:inkChg chg="add del mod">
          <ac:chgData name="Tim Cook" userId="d1c7cfb340f2c7ab" providerId="LiveId" clId="{62E3F0BF-74DC-4552-8C8C-069D3CDEED79}" dt="2023-04-12T01:16:02.103" v="450"/>
          <ac:inkMkLst>
            <pc:docMk/>
            <pc:sldMk cId="2714024876" sldId="463"/>
            <ac:inkMk id="39" creationId="{9DCE846C-F705-3B74-ECC9-A6657FBBA9E1}"/>
          </ac:inkMkLst>
        </pc:inkChg>
        <pc:inkChg chg="add del mod">
          <ac:chgData name="Tim Cook" userId="d1c7cfb340f2c7ab" providerId="LiveId" clId="{62E3F0BF-74DC-4552-8C8C-069D3CDEED79}" dt="2023-04-12T01:16:02.118" v="472"/>
          <ac:inkMkLst>
            <pc:docMk/>
            <pc:sldMk cId="2714024876" sldId="463"/>
            <ac:inkMk id="40" creationId="{4DDE728C-490D-EAF0-4EB8-51ABA024493F}"/>
          </ac:inkMkLst>
        </pc:inkChg>
        <pc:inkChg chg="add del mod">
          <ac:chgData name="Tim Cook" userId="d1c7cfb340f2c7ab" providerId="LiveId" clId="{62E3F0BF-74DC-4552-8C8C-069D3CDEED79}" dt="2023-04-12T01:16:02.118" v="477"/>
          <ac:inkMkLst>
            <pc:docMk/>
            <pc:sldMk cId="2714024876" sldId="463"/>
            <ac:inkMk id="41" creationId="{5B56512E-721B-73AF-394F-347FB25C8D3D}"/>
          </ac:inkMkLst>
        </pc:inkChg>
        <pc:inkChg chg="add del mod">
          <ac:chgData name="Tim Cook" userId="d1c7cfb340f2c7ab" providerId="LiveId" clId="{62E3F0BF-74DC-4552-8C8C-069D3CDEED79}" dt="2023-04-12T01:16:02.118" v="469"/>
          <ac:inkMkLst>
            <pc:docMk/>
            <pc:sldMk cId="2714024876" sldId="463"/>
            <ac:inkMk id="42" creationId="{473E20F8-B206-DDE1-A51B-7ECF37F1D390}"/>
          </ac:inkMkLst>
        </pc:inkChg>
        <pc:inkChg chg="add del mod">
          <ac:chgData name="Tim Cook" userId="d1c7cfb340f2c7ab" providerId="LiveId" clId="{62E3F0BF-74DC-4552-8C8C-069D3CDEED79}" dt="2023-04-12T01:16:02.118" v="468"/>
          <ac:inkMkLst>
            <pc:docMk/>
            <pc:sldMk cId="2714024876" sldId="463"/>
            <ac:inkMk id="45" creationId="{5F98AB64-FDB7-7350-1D41-33751045AF79}"/>
          </ac:inkMkLst>
        </pc:inkChg>
        <pc:inkChg chg="add del mod">
          <ac:chgData name="Tim Cook" userId="d1c7cfb340f2c7ab" providerId="LiveId" clId="{62E3F0BF-74DC-4552-8C8C-069D3CDEED79}" dt="2023-04-12T01:16:02.118" v="465"/>
          <ac:inkMkLst>
            <pc:docMk/>
            <pc:sldMk cId="2714024876" sldId="463"/>
            <ac:inkMk id="46" creationId="{DB591DC2-3110-35E4-F0FB-6D917C04593C}"/>
          </ac:inkMkLst>
        </pc:inkChg>
        <pc:inkChg chg="add del mod">
          <ac:chgData name="Tim Cook" userId="d1c7cfb340f2c7ab" providerId="LiveId" clId="{62E3F0BF-74DC-4552-8C8C-069D3CDEED79}" dt="2023-04-12T01:16:02.103" v="461"/>
          <ac:inkMkLst>
            <pc:docMk/>
            <pc:sldMk cId="2714024876" sldId="463"/>
            <ac:inkMk id="47" creationId="{4CD95133-774C-146B-209D-6AA1C86DA8DA}"/>
          </ac:inkMkLst>
        </pc:inkChg>
        <pc:inkChg chg="add del mod">
          <ac:chgData name="Tim Cook" userId="d1c7cfb340f2c7ab" providerId="LiveId" clId="{62E3F0BF-74DC-4552-8C8C-069D3CDEED79}" dt="2023-04-12T01:16:02.103" v="454"/>
          <ac:inkMkLst>
            <pc:docMk/>
            <pc:sldMk cId="2714024876" sldId="463"/>
            <ac:inkMk id="48" creationId="{3E97BD74-DB2B-DD65-8EEB-5A9BEC61A81A}"/>
          </ac:inkMkLst>
        </pc:inkChg>
        <pc:inkChg chg="add del mod">
          <ac:chgData name="Tim Cook" userId="d1c7cfb340f2c7ab" providerId="LiveId" clId="{62E3F0BF-74DC-4552-8C8C-069D3CDEED79}" dt="2023-04-12T01:16:02.103" v="464"/>
          <ac:inkMkLst>
            <pc:docMk/>
            <pc:sldMk cId="2714024876" sldId="463"/>
            <ac:inkMk id="49" creationId="{794DC526-9789-4506-1798-B939428FBE2B}"/>
          </ac:inkMkLst>
        </pc:inkChg>
        <pc:inkChg chg="add del mod">
          <ac:chgData name="Tim Cook" userId="d1c7cfb340f2c7ab" providerId="LiveId" clId="{62E3F0BF-74DC-4552-8C8C-069D3CDEED79}" dt="2023-04-12T01:16:02.103" v="456"/>
          <ac:inkMkLst>
            <pc:docMk/>
            <pc:sldMk cId="2714024876" sldId="463"/>
            <ac:inkMk id="52" creationId="{8F557966-A4BE-BBF1-F751-9E8EE13D4821}"/>
          </ac:inkMkLst>
        </pc:inkChg>
        <pc:inkChg chg="add del mod">
          <ac:chgData name="Tim Cook" userId="d1c7cfb340f2c7ab" providerId="LiveId" clId="{62E3F0BF-74DC-4552-8C8C-069D3CDEED79}" dt="2023-04-12T01:16:02.103" v="451"/>
          <ac:inkMkLst>
            <pc:docMk/>
            <pc:sldMk cId="2714024876" sldId="463"/>
            <ac:inkMk id="53" creationId="{CE42275A-97D1-59E5-2363-A444FFAC19E9}"/>
          </ac:inkMkLst>
        </pc:inkChg>
        <pc:inkChg chg="add del mod">
          <ac:chgData name="Tim Cook" userId="d1c7cfb340f2c7ab" providerId="LiveId" clId="{62E3F0BF-74DC-4552-8C8C-069D3CDEED79}" dt="2023-04-12T01:16:02.118" v="474"/>
          <ac:inkMkLst>
            <pc:docMk/>
            <pc:sldMk cId="2714024876" sldId="463"/>
            <ac:inkMk id="54" creationId="{FC95264E-F3CA-E7C6-FBEE-2D89BDA31432}"/>
          </ac:inkMkLst>
        </pc:inkChg>
        <pc:inkChg chg="add del mod">
          <ac:chgData name="Tim Cook" userId="d1c7cfb340f2c7ab" providerId="LiveId" clId="{62E3F0BF-74DC-4552-8C8C-069D3CDEED79}" dt="2023-04-12T01:16:02.103" v="453"/>
          <ac:inkMkLst>
            <pc:docMk/>
            <pc:sldMk cId="2714024876" sldId="463"/>
            <ac:inkMk id="55" creationId="{6D97942C-15B3-B170-E9E2-F70B5F12D512}"/>
          </ac:inkMkLst>
        </pc:inkChg>
        <pc:inkChg chg="add del">
          <ac:chgData name="Tim Cook" userId="d1c7cfb340f2c7ab" providerId="LiveId" clId="{62E3F0BF-74DC-4552-8C8C-069D3CDEED79}" dt="2023-04-12T01:16:02.118" v="466"/>
          <ac:inkMkLst>
            <pc:docMk/>
            <pc:sldMk cId="2714024876" sldId="463"/>
            <ac:inkMk id="56" creationId="{178C91D8-78AF-0EB3-A41A-ED22EC1C5296}"/>
          </ac:inkMkLst>
        </pc:inkChg>
        <pc:inkChg chg="add del mod">
          <ac:chgData name="Tim Cook" userId="d1c7cfb340f2c7ab" providerId="LiveId" clId="{62E3F0BF-74DC-4552-8C8C-069D3CDEED79}" dt="2023-04-12T01:16:02.103" v="458"/>
          <ac:inkMkLst>
            <pc:docMk/>
            <pc:sldMk cId="2714024876" sldId="463"/>
            <ac:inkMk id="57" creationId="{5D6CF74A-27E8-0EC6-EE7D-98E02DBF5042}"/>
          </ac:inkMkLst>
        </pc:inkChg>
        <pc:inkChg chg="add del mod">
          <ac:chgData name="Tim Cook" userId="d1c7cfb340f2c7ab" providerId="LiveId" clId="{62E3F0BF-74DC-4552-8C8C-069D3CDEED79}" dt="2023-04-12T01:16:02.118" v="471"/>
          <ac:inkMkLst>
            <pc:docMk/>
            <pc:sldMk cId="2714024876" sldId="463"/>
            <ac:inkMk id="58" creationId="{90C2D2D0-9B71-4D7B-CCAB-E9D6CE30BBF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1" creationId="{1006F434-B380-2977-0C22-47E9BBD4B30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62" creationId="{0C61A410-14F1-22CC-2C8D-9AF0690E01EE}"/>
          </ac:inkMkLst>
        </pc:inkChg>
        <pc:inkChg chg="add del mod">
          <ac:chgData name="Tim Cook" userId="d1c7cfb340f2c7ab" providerId="LiveId" clId="{62E3F0BF-74DC-4552-8C8C-069D3CDEED79}" dt="2023-04-12T01:19:54.712" v="601"/>
          <ac:inkMkLst>
            <pc:docMk/>
            <pc:sldMk cId="2714024876" sldId="463"/>
            <ac:inkMk id="64" creationId="{BBECCE2D-D745-5286-1173-1652C2B0961F}"/>
          </ac:inkMkLst>
        </pc:inkChg>
        <pc:inkChg chg="add del mod">
          <ac:chgData name="Tim Cook" userId="d1c7cfb340f2c7ab" providerId="LiveId" clId="{62E3F0BF-74DC-4552-8C8C-069D3CDEED79}" dt="2023-04-12T01:19:54.712" v="599"/>
          <ac:inkMkLst>
            <pc:docMk/>
            <pc:sldMk cId="2714024876" sldId="463"/>
            <ac:inkMk id="65" creationId="{D6C56877-DAF9-06C1-DD2B-A44101146BBA}"/>
          </ac:inkMkLst>
        </pc:inkChg>
        <pc:inkChg chg="add del mod">
          <ac:chgData name="Tim Cook" userId="d1c7cfb340f2c7ab" providerId="LiveId" clId="{62E3F0BF-74DC-4552-8C8C-069D3CDEED79}" dt="2023-04-12T01:19:54.712" v="609"/>
          <ac:inkMkLst>
            <pc:docMk/>
            <pc:sldMk cId="2714024876" sldId="463"/>
            <ac:inkMk id="66" creationId="{F3F78442-C3B5-6D25-24E5-A7F0D83A9164}"/>
          </ac:inkMkLst>
        </pc:inkChg>
        <pc:inkChg chg="add del mod">
          <ac:chgData name="Tim Cook" userId="d1c7cfb340f2c7ab" providerId="LiveId" clId="{62E3F0BF-74DC-4552-8C8C-069D3CDEED79}" dt="2023-04-12T01:19:54.712" v="602"/>
          <ac:inkMkLst>
            <pc:docMk/>
            <pc:sldMk cId="2714024876" sldId="463"/>
            <ac:inkMk id="67" creationId="{AA712E8F-9D3D-8984-9F32-9BA760C40DA1}"/>
          </ac:inkMkLst>
        </pc:inkChg>
        <pc:inkChg chg="add del mod">
          <ac:chgData name="Tim Cook" userId="d1c7cfb340f2c7ab" providerId="LiveId" clId="{62E3F0BF-74DC-4552-8C8C-069D3CDEED79}" dt="2023-04-12T01:19:54.712" v="598"/>
          <ac:inkMkLst>
            <pc:docMk/>
            <pc:sldMk cId="2714024876" sldId="463"/>
            <ac:inkMk id="68" creationId="{A5D7B9D2-76CE-D685-1BDB-53B30D89B9E9}"/>
          </ac:inkMkLst>
        </pc:inkChg>
        <pc:inkChg chg="add del mod">
          <ac:chgData name="Tim Cook" userId="d1c7cfb340f2c7ab" providerId="LiveId" clId="{62E3F0BF-74DC-4552-8C8C-069D3CDEED79}" dt="2023-04-12T01:19:54.712" v="603"/>
          <ac:inkMkLst>
            <pc:docMk/>
            <pc:sldMk cId="2714024876" sldId="463"/>
            <ac:inkMk id="69" creationId="{8BB6AEFB-CA9B-8E51-7DC5-43909AF2628F}"/>
          </ac:inkMkLst>
        </pc:inkChg>
        <pc:inkChg chg="add del mod">
          <ac:chgData name="Tim Cook" userId="d1c7cfb340f2c7ab" providerId="LiveId" clId="{62E3F0BF-74DC-4552-8C8C-069D3CDEED79}" dt="2023-04-12T01:19:54.712" v="605"/>
          <ac:inkMkLst>
            <pc:docMk/>
            <pc:sldMk cId="2714024876" sldId="463"/>
            <ac:inkMk id="70" creationId="{8F3BFDDC-03F7-B9A8-C3B4-C3F0886C7BC6}"/>
          </ac:inkMkLst>
        </pc:inkChg>
        <pc:inkChg chg="add del mod">
          <ac:chgData name="Tim Cook" userId="d1c7cfb340f2c7ab" providerId="LiveId" clId="{62E3F0BF-74DC-4552-8C8C-069D3CDEED79}" dt="2023-04-12T01:19:54.712" v="607"/>
          <ac:inkMkLst>
            <pc:docMk/>
            <pc:sldMk cId="2714024876" sldId="463"/>
            <ac:inkMk id="71" creationId="{5928BBD4-EC34-B716-03CD-57E3012DD745}"/>
          </ac:inkMkLst>
        </pc:inkChg>
        <pc:inkChg chg="add del">
          <ac:chgData name="Tim Cook" userId="d1c7cfb340f2c7ab" providerId="LiveId" clId="{62E3F0BF-74DC-4552-8C8C-069D3CDEED79}" dt="2023-04-12T01:17:31.426" v="548"/>
          <ac:inkMkLst>
            <pc:docMk/>
            <pc:sldMk cId="2714024876" sldId="463"/>
            <ac:inkMk id="73" creationId="{7B92BFD2-62DE-CD12-99BF-F629110A8C6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4" creationId="{4BCF91F9-AC81-F48C-3030-E87439EBFFE0}"/>
          </ac:inkMkLst>
        </pc:inkChg>
        <pc:inkChg chg="add del mod">
          <ac:chgData name="Tim Cook" userId="d1c7cfb340f2c7ab" providerId="LiveId" clId="{62E3F0BF-74DC-4552-8C8C-069D3CDEED79}" dt="2023-04-12T01:17:37.758" v="554"/>
          <ac:inkMkLst>
            <pc:docMk/>
            <pc:sldMk cId="2714024876" sldId="463"/>
            <ac:inkMk id="75" creationId="{530D284A-DCF5-4BE7-5E2F-90638D7E386B}"/>
          </ac:inkMkLst>
        </pc:inkChg>
        <pc:inkChg chg="add del mod">
          <ac:chgData name="Tim Cook" userId="d1c7cfb340f2c7ab" providerId="LiveId" clId="{62E3F0BF-74DC-4552-8C8C-069D3CDEED79}" dt="2023-04-12T01:17:37.773" v="555"/>
          <ac:inkMkLst>
            <pc:docMk/>
            <pc:sldMk cId="2714024876" sldId="463"/>
            <ac:inkMk id="76" creationId="{5F86BF1D-A82E-7B2A-D609-9B37F90C6810}"/>
          </ac:inkMkLst>
        </pc:inkChg>
        <pc:inkChg chg="add del mod">
          <ac:chgData name="Tim Cook" userId="d1c7cfb340f2c7ab" providerId="LiveId" clId="{62E3F0BF-74DC-4552-8C8C-069D3CDEED79}" dt="2023-04-12T01:17:37.773" v="556"/>
          <ac:inkMkLst>
            <pc:docMk/>
            <pc:sldMk cId="2714024876" sldId="463"/>
            <ac:inkMk id="77" creationId="{5075EA87-7CFE-4F2C-86BE-98AA3F93A96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79" creationId="{66216744-AE1B-F4ED-65F3-6A99B9E14E3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0" creationId="{56BC6DB5-BF78-14B6-4FD9-F6C065DD2C5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1" creationId="{B871E7FA-66AE-0EF0-9269-BE9E66A58EA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3" creationId="{6AD5427C-8C16-ED25-096D-E1723BAA69DE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4" creationId="{98324CCD-0F54-FD0A-534B-730099FBDDD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5" creationId="{0D95E99C-37A8-A664-E6AA-76866A62425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8" creationId="{1E8284E5-8F6B-C7F5-AAE7-0E3980675A57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89" creationId="{D191FBAD-089F-355C-A0A2-0DC99716EF36}"/>
          </ac:inkMkLst>
        </pc:inkChg>
        <pc:inkChg chg="del mod">
          <ac:chgData name="Tim Cook" userId="d1c7cfb340f2c7ab" providerId="LiveId" clId="{62E3F0BF-74DC-4552-8C8C-069D3CDEED79}" dt="2023-04-12T01:19:54.712" v="600"/>
          <ac:inkMkLst>
            <pc:docMk/>
            <pc:sldMk cId="2714024876" sldId="463"/>
            <ac:inkMk id="91" creationId="{3FBD1819-9191-696D-7A68-B9A2A76C396F}"/>
          </ac:inkMkLst>
        </pc:inkChg>
        <pc:inkChg chg="del mod">
          <ac:chgData name="Tim Cook" userId="d1c7cfb340f2c7ab" providerId="LiveId" clId="{62E3F0BF-74DC-4552-8C8C-069D3CDEED79}" dt="2023-04-12T01:19:54.712" v="596"/>
          <ac:inkMkLst>
            <pc:docMk/>
            <pc:sldMk cId="2714024876" sldId="463"/>
            <ac:inkMk id="92" creationId="{A7AE0297-F959-F94C-8C49-C327362A7269}"/>
          </ac:inkMkLst>
        </pc:inkChg>
        <pc:inkChg chg="del mod">
          <ac:chgData name="Tim Cook" userId="d1c7cfb340f2c7ab" providerId="LiveId" clId="{62E3F0BF-74DC-4552-8C8C-069D3CDEED79}" dt="2023-04-12T01:19:54.712" v="606"/>
          <ac:inkMkLst>
            <pc:docMk/>
            <pc:sldMk cId="2714024876" sldId="463"/>
            <ac:inkMk id="93" creationId="{CFBBEC1B-98A7-DCC4-5626-E49AF2498F3F}"/>
          </ac:inkMkLst>
        </pc:inkChg>
        <pc:inkChg chg="del mod">
          <ac:chgData name="Tim Cook" userId="d1c7cfb340f2c7ab" providerId="LiveId" clId="{62E3F0BF-74DC-4552-8C8C-069D3CDEED79}" dt="2023-04-12T01:19:54.712" v="594"/>
          <ac:inkMkLst>
            <pc:docMk/>
            <pc:sldMk cId="2714024876" sldId="463"/>
            <ac:inkMk id="94" creationId="{F69FD0FE-2A4E-5B94-96EC-B6194887AEBE}"/>
          </ac:inkMkLst>
        </pc:inkChg>
        <pc:inkChg chg="del mod">
          <ac:chgData name="Tim Cook" userId="d1c7cfb340f2c7ab" providerId="LiveId" clId="{62E3F0BF-74DC-4552-8C8C-069D3CDEED79}" dt="2023-04-12T01:19:54.712" v="604"/>
          <ac:inkMkLst>
            <pc:docMk/>
            <pc:sldMk cId="2714024876" sldId="463"/>
            <ac:inkMk id="95" creationId="{BE06DFE1-8DAD-25D9-C9C0-D45B269761E0}"/>
          </ac:inkMkLst>
        </pc:inkChg>
        <pc:inkChg chg="del mod">
          <ac:chgData name="Tim Cook" userId="d1c7cfb340f2c7ab" providerId="LiveId" clId="{62E3F0BF-74DC-4552-8C8C-069D3CDEED79}" dt="2023-04-12T01:19:54.712" v="608"/>
          <ac:inkMkLst>
            <pc:docMk/>
            <pc:sldMk cId="2714024876" sldId="463"/>
            <ac:inkMk id="96" creationId="{27BE53E7-FB9E-E940-ED69-0D14A4146F4D}"/>
          </ac:inkMkLst>
        </pc:inkChg>
        <pc:inkChg chg="del mod">
          <ac:chgData name="Tim Cook" userId="d1c7cfb340f2c7ab" providerId="LiveId" clId="{62E3F0BF-74DC-4552-8C8C-069D3CDEED79}" dt="2023-04-12T01:19:54.712" v="595"/>
          <ac:inkMkLst>
            <pc:docMk/>
            <pc:sldMk cId="2714024876" sldId="463"/>
            <ac:inkMk id="97" creationId="{93C10675-4570-F08D-42FF-4DA990DB0A44}"/>
          </ac:inkMkLst>
        </pc:inkChg>
        <pc:inkChg chg="del mod">
          <ac:chgData name="Tim Cook" userId="d1c7cfb340f2c7ab" providerId="LiveId" clId="{62E3F0BF-74DC-4552-8C8C-069D3CDEED79}" dt="2023-04-12T01:18:38.826" v="591"/>
          <ac:inkMkLst>
            <pc:docMk/>
            <pc:sldMk cId="2714024876" sldId="463"/>
            <ac:inkMk id="98" creationId="{FBB29E64-33BE-28E3-4EE5-AF86065AE56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99" creationId="{A0E7990A-2B46-EC7B-630E-96FE8795B7FF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1" creationId="{DAFCD756-860E-4717-1EED-B8C82FE16462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2" creationId="{05556681-0CE5-79D2-4E73-8DA5E9D802F1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3" creationId="{3BF07386-C4B4-5CAF-7F45-158BD928F453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4" creationId="{50968B08-2C88-4162-F3AC-AA04D853858D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5" creationId="{DAE04F47-A62B-6DC5-98F4-CA09A22FCAC4}"/>
          </ac:inkMkLst>
        </pc:inkChg>
        <pc:inkChg chg="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6" creationId="{E492886D-24E9-2AB5-6A36-4E4F006B31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7" creationId="{55229FB8-618C-06B5-4461-6A02F2FF9422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8" creationId="{26BE8D49-F88E-C8E7-38C7-C2255A8909C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09" creationId="{92A1211F-6E62-83E6-6F88-8F1405EAE33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0" creationId="{864EC191-9D65-FD8D-974F-8856CC7DFF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1" creationId="{A62DE5C9-97DA-61C7-DD4D-BDD1C59B4444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2" creationId="{B0FF0CEB-88DD-5E1B-3C44-641497E42CB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3" creationId="{741CB5E3-4010-042E-B487-00E6E5A63E57}"/>
          </ac:inkMkLst>
        </pc:inkChg>
        <pc:inkChg chg="add del">
          <ac:chgData name="Tim Cook" userId="d1c7cfb340f2c7ab" providerId="LiveId" clId="{62E3F0BF-74DC-4552-8C8C-069D3CDEED79}" dt="2023-04-12T01:18:15.617" v="579"/>
          <ac:inkMkLst>
            <pc:docMk/>
            <pc:sldMk cId="2714024876" sldId="463"/>
            <ac:inkMk id="114" creationId="{613097A3-313A-84FB-C2DE-D1DE907552C6}"/>
          </ac:inkMkLst>
        </pc:inkChg>
        <pc:inkChg chg="add del">
          <ac:chgData name="Tim Cook" userId="d1c7cfb340f2c7ab" providerId="LiveId" clId="{62E3F0BF-74DC-4552-8C8C-069D3CDEED79}" dt="2023-04-12T01:18:16.025" v="581"/>
          <ac:inkMkLst>
            <pc:docMk/>
            <pc:sldMk cId="2714024876" sldId="463"/>
            <ac:inkMk id="115" creationId="{381589A8-E70E-CFCD-C1A0-9A4CA1279262}"/>
          </ac:inkMkLst>
        </pc:inkChg>
        <pc:inkChg chg="add del">
          <ac:chgData name="Tim Cook" userId="d1c7cfb340f2c7ab" providerId="LiveId" clId="{62E3F0BF-74DC-4552-8C8C-069D3CDEED79}" dt="2023-04-12T01:18:15.617" v="580"/>
          <ac:inkMkLst>
            <pc:docMk/>
            <pc:sldMk cId="2714024876" sldId="463"/>
            <ac:inkMk id="116" creationId="{C692B97D-457F-F7A0-4C77-16A159E33925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19" creationId="{BED9DAB6-EFB8-D3B0-19F4-382EDC093FD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0" creationId="{431B9F0F-A964-F912-BD5E-0B59BCBD104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1" creationId="{641B095F-BD3C-73D8-0EDE-FB050244D4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2" creationId="{B9C40416-C519-5FFC-4EC3-76F78E245703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3" creationId="{DCF1148D-CD89-50C0-75BB-ACB7B3D3D70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4" creationId="{185BA49C-9E51-F8D9-48CA-C10FFE1287AE}"/>
          </ac:inkMkLst>
        </pc:inkChg>
        <pc:inkChg chg="add del mod">
          <ac:chgData name="Tim Cook" userId="d1c7cfb340f2c7ab" providerId="LiveId" clId="{62E3F0BF-74DC-4552-8C8C-069D3CDEED79}" dt="2023-04-12T01:19:54.712" v="597"/>
          <ac:inkMkLst>
            <pc:docMk/>
            <pc:sldMk cId="2714024876" sldId="463"/>
            <ac:inkMk id="127" creationId="{47E9E79B-E708-73E4-1DEC-12A79645A39A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8" creationId="{159C4E7D-5CD3-DD09-DF17-F0F9DC52E80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29" creationId="{86532E15-36D0-574D-D56B-6A73869A6900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0" creationId="{3BC7C331-9845-1F7B-2412-6E186C12D889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1" creationId="{1A77575D-749D-4CE4-7103-9AAC49523CB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2" creationId="{8BF0DFD7-9323-8390-2D4E-38914B50E1E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3" creationId="{C1F7E103-C382-F976-E856-02D931EE6CDF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4" creationId="{B5CA68BC-E705-3068-B6E9-DC7522F4E308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5" creationId="{92C4CB3F-BDE8-94A8-9F65-EAD999DFB8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6" creationId="{C6053FCF-6637-E7C5-0EE5-E87C296B9A9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7" creationId="{9A8BEDE4-2BBF-BCF8-E989-60654EEBC8E1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8" creationId="{EADE31C3-DEFB-5102-1C34-91CC3665E92D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39" creationId="{01E28757-1C0E-9B2D-E718-3C3FD4CE64E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0" creationId="{1243701E-59BC-3BCD-80C4-3FAE479B1286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1" creationId="{82A25C26-9992-1A57-88C1-9F3854F5D667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2" creationId="{C6833D3C-8674-1803-5DF9-6D617CABC98B}"/>
          </ac:inkMkLst>
        </pc:inkChg>
        <pc:inkChg chg="add mod">
          <ac:chgData name="Tim Cook" userId="d1c7cfb340f2c7ab" providerId="LiveId" clId="{62E3F0BF-74DC-4552-8C8C-069D3CDEED79}" dt="2023-04-12T01:22:19.945" v="651" actId="1076"/>
          <ac:inkMkLst>
            <pc:docMk/>
            <pc:sldMk cId="2714024876" sldId="463"/>
            <ac:inkMk id="143" creationId="{93F1EBA7-0563-44DA-DA6B-2D3379616FEA}"/>
          </ac:inkMkLst>
        </pc:inkChg>
        <pc:inkChg chg="add">
          <ac:chgData name="Tim Cook" userId="d1c7cfb340f2c7ab" providerId="LiveId" clId="{62E3F0BF-74DC-4552-8C8C-069D3CDEED79}" dt="2023-04-12T01:20:10.699" v="627" actId="9405"/>
          <ac:inkMkLst>
            <pc:docMk/>
            <pc:sldMk cId="2714024876" sldId="463"/>
            <ac:inkMk id="146" creationId="{3B07B5D9-BA0B-6149-F976-076FFAC6EF3C}"/>
          </ac:inkMkLst>
        </pc:inkChg>
        <pc:inkChg chg="add">
          <ac:chgData name="Tim Cook" userId="d1c7cfb340f2c7ab" providerId="LiveId" clId="{62E3F0BF-74DC-4552-8C8C-069D3CDEED79}" dt="2023-04-12T01:20:14.434" v="628" actId="9405"/>
          <ac:inkMkLst>
            <pc:docMk/>
            <pc:sldMk cId="2714024876" sldId="463"/>
            <ac:inkMk id="147" creationId="{8ADAD3A4-0239-70A1-FD66-897DCF1A0139}"/>
          </ac:inkMkLst>
        </pc:inkChg>
        <pc:inkChg chg="add">
          <ac:chgData name="Tim Cook" userId="d1c7cfb340f2c7ab" providerId="LiveId" clId="{62E3F0BF-74DC-4552-8C8C-069D3CDEED79}" dt="2023-04-12T01:20:15.344" v="629" actId="9405"/>
          <ac:inkMkLst>
            <pc:docMk/>
            <pc:sldMk cId="2714024876" sldId="463"/>
            <ac:inkMk id="148" creationId="{B616D9DE-4677-3F78-CEA9-14697CEFF5AE}"/>
          </ac:inkMkLst>
        </pc:inkChg>
        <pc:inkChg chg="add">
          <ac:chgData name="Tim Cook" userId="d1c7cfb340f2c7ab" providerId="LiveId" clId="{62E3F0BF-74DC-4552-8C8C-069D3CDEED79}" dt="2023-04-12T01:20:16.170" v="630" actId="9405"/>
          <ac:inkMkLst>
            <pc:docMk/>
            <pc:sldMk cId="2714024876" sldId="463"/>
            <ac:inkMk id="149" creationId="{DD53682A-2215-D09E-C94E-71E0463BD11B}"/>
          </ac:inkMkLst>
        </pc:inkChg>
        <pc:inkChg chg="add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0" creationId="{A88F9388-4270-0674-7352-2DA99A10E6A5}"/>
          </ac:inkMkLst>
        </pc:inkChg>
        <pc:inkChg chg="add del mod">
          <ac:chgData name="Tim Cook" userId="d1c7cfb340f2c7ab" providerId="LiveId" clId="{62E3F0BF-74DC-4552-8C8C-069D3CDEED79}" dt="2023-04-12T01:20:19.064" v="634"/>
          <ac:inkMkLst>
            <pc:docMk/>
            <pc:sldMk cId="2714024876" sldId="463"/>
            <ac:inkMk id="151" creationId="{CD1EA49F-C16F-F8D2-9CE3-4AC6ECC41B26}"/>
          </ac:inkMkLst>
        </pc:inkChg>
        <pc:inkChg chg="add">
          <ac:chgData name="Tim Cook" userId="d1c7cfb340f2c7ab" providerId="LiveId" clId="{62E3F0BF-74DC-4552-8C8C-069D3CDEED79}" dt="2023-04-12T01:20:20.762" v="635" actId="9405"/>
          <ac:inkMkLst>
            <pc:docMk/>
            <pc:sldMk cId="2714024876" sldId="463"/>
            <ac:inkMk id="153" creationId="{558A24E0-2F2B-85D1-EE55-0EBFFBB9CBDF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4" creationId="{5513C550-DE07-3B0F-7833-1FDABE4D0860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5" creationId="{07395D3D-7AED-1678-091E-7D307E3498A3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6" creationId="{D316983D-6C68-DB3A-D568-528E0786AADB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7" creationId="{42E791E3-7D09-DC6C-89E2-669CA1641EBD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8" creationId="{EDCD463E-FE23-0C11-9FE7-C8B229F82D94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59" creationId="{E7843C0E-7CE9-0B48-887F-0C80AC630807}"/>
          </ac:inkMkLst>
        </pc:inkChg>
        <pc:inkChg chg="add mod">
          <ac:chgData name="Tim Cook" userId="d1c7cfb340f2c7ab" providerId="LiveId" clId="{62E3F0BF-74DC-4552-8C8C-069D3CDEED79}" dt="2023-04-12T01:20:27.705" v="643"/>
          <ac:inkMkLst>
            <pc:docMk/>
            <pc:sldMk cId="2714024876" sldId="463"/>
            <ac:inkMk id="160" creationId="{0B69ED13-762D-C8A8-97F2-980CD54EC83D}"/>
          </ac:inkMkLst>
        </pc:inkChg>
      </pc:sldChg>
      <pc:sldChg chg="addSp delSp modSp mod">
        <pc:chgData name="Tim Cook" userId="d1c7cfb340f2c7ab" providerId="LiveId" clId="{62E3F0BF-74DC-4552-8C8C-069D3CDEED79}" dt="2023-04-12T01:27:53.023" v="927"/>
        <pc:sldMkLst>
          <pc:docMk/>
          <pc:sldMk cId="2617001551" sldId="464"/>
        </pc:sldMkLst>
        <pc:grpChg chg="del mod">
          <ac:chgData name="Tim Cook" userId="d1c7cfb340f2c7ab" providerId="LiveId" clId="{62E3F0BF-74DC-4552-8C8C-069D3CDEED79}" dt="2023-04-12T01:25:29.415" v="773"/>
          <ac:grpSpMkLst>
            <pc:docMk/>
            <pc:sldMk cId="2617001551" sldId="464"/>
            <ac:grpSpMk id="10" creationId="{1EB49B25-1DA3-2B67-3E1F-712BD32CC5A0}"/>
          </ac:grpSpMkLst>
        </pc:grpChg>
        <pc:grpChg chg="mod">
          <ac:chgData name="Tim Cook" userId="d1c7cfb340f2c7ab" providerId="LiveId" clId="{62E3F0BF-74DC-4552-8C8C-069D3CDEED79}" dt="2023-04-12T01:25:39.237" v="798"/>
          <ac:grpSpMkLst>
            <pc:docMk/>
            <pc:sldMk cId="2617001551" sldId="464"/>
            <ac:grpSpMk id="12" creationId="{1CA90F67-314E-2FF8-1440-6D1FB2A7C916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3" creationId="{10764F0A-97C3-D88D-3D12-4C53E5D6F37F}"/>
          </ac:grpSpMkLst>
        </pc:grpChg>
        <pc:grpChg chg="mod">
          <ac:chgData name="Tim Cook" userId="d1c7cfb340f2c7ab" providerId="LiveId" clId="{62E3F0BF-74DC-4552-8C8C-069D3CDEED79}" dt="2023-04-12T01:27:31.874" v="905"/>
          <ac:grpSpMkLst>
            <pc:docMk/>
            <pc:sldMk cId="2617001551" sldId="464"/>
            <ac:grpSpMk id="14" creationId="{62763C37-A94D-BF73-FC0B-19069631AF98}"/>
          </ac:grpSpMkLst>
        </pc:grpChg>
        <pc:grpChg chg="del mod">
          <ac:chgData name="Tim Cook" userId="d1c7cfb340f2c7ab" providerId="LiveId" clId="{62E3F0BF-74DC-4552-8C8C-069D3CDEED79}" dt="2023-04-12T01:25:33.457" v="777"/>
          <ac:grpSpMkLst>
            <pc:docMk/>
            <pc:sldMk cId="2617001551" sldId="464"/>
            <ac:grpSpMk id="15" creationId="{D4BE2119-2416-669D-F159-17409FBC5BCE}"/>
          </ac:grpSpMkLst>
        </pc:grpChg>
        <pc:grpChg chg="del mod">
          <ac:chgData name="Tim Cook" userId="d1c7cfb340f2c7ab" providerId="LiveId" clId="{62E3F0BF-74DC-4552-8C8C-069D3CDEED79}" dt="2023-04-12T01:27:41.763" v="914"/>
          <ac:grpSpMkLst>
            <pc:docMk/>
            <pc:sldMk cId="2617001551" sldId="464"/>
            <ac:grpSpMk id="21" creationId="{F39BAFB8-ED72-84A4-CB7F-235A2814726C}"/>
          </ac:grpSpMkLst>
        </pc:grpChg>
        <pc:grpChg chg="del mod">
          <ac:chgData name="Tim Cook" userId="d1c7cfb340f2c7ab" providerId="LiveId" clId="{62E3F0BF-74DC-4552-8C8C-069D3CDEED79}" dt="2023-04-12T01:27:42.406" v="916"/>
          <ac:grpSpMkLst>
            <pc:docMk/>
            <pc:sldMk cId="2617001551" sldId="464"/>
            <ac:grpSpMk id="22" creationId="{1EB74146-1781-0BE6-79B1-4C51A128A9EA}"/>
          </ac:grpSpMkLst>
        </pc:grpChg>
        <pc:grpChg chg="mod">
          <ac:chgData name="Tim Cook" userId="d1c7cfb340f2c7ab" providerId="LiveId" clId="{62E3F0BF-74DC-4552-8C8C-069D3CDEED79}" dt="2023-04-12T01:25:44.942" v="807"/>
          <ac:grpSpMkLst>
            <pc:docMk/>
            <pc:sldMk cId="2617001551" sldId="464"/>
            <ac:grpSpMk id="31" creationId="{40898B7E-4595-8962-053B-E4A0C62F4EA5}"/>
          </ac:grpSpMkLst>
        </pc:grpChg>
        <pc:grpChg chg="mod">
          <ac:chgData name="Tim Cook" userId="d1c7cfb340f2c7ab" providerId="LiveId" clId="{62E3F0BF-74DC-4552-8C8C-069D3CDEED79}" dt="2023-04-12T01:25:47.893" v="816"/>
          <ac:grpSpMkLst>
            <pc:docMk/>
            <pc:sldMk cId="2617001551" sldId="464"/>
            <ac:grpSpMk id="37" creationId="{E27EA99B-3927-A087-FF2A-9563338B6081}"/>
          </ac:grpSpMkLst>
        </pc:grpChg>
        <pc:grpChg chg="del 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4" creationId="{B05EB8F2-DA37-98B8-3C03-3C24CA947A5A}"/>
          </ac:grpSpMkLst>
        </pc:grpChg>
        <pc:grpChg chg="mod">
          <ac:chgData name="Tim Cook" userId="d1c7cfb340f2c7ab" providerId="LiveId" clId="{62E3F0BF-74DC-4552-8C8C-069D3CDEED79}" dt="2023-04-12T01:25:51.889" v="825"/>
          <ac:grpSpMkLst>
            <pc:docMk/>
            <pc:sldMk cId="2617001551" sldId="464"/>
            <ac:grpSpMk id="46" creationId="{9DEE0A34-7F62-3B56-122C-A4E9EE1ADB96}"/>
          </ac:grpSpMkLst>
        </pc:grpChg>
        <pc:grpChg chg="mod">
          <ac:chgData name="Tim Cook" userId="d1c7cfb340f2c7ab" providerId="LiveId" clId="{62E3F0BF-74DC-4552-8C8C-069D3CDEED79}" dt="2023-04-12T01:25:53.818" v="828"/>
          <ac:grpSpMkLst>
            <pc:docMk/>
            <pc:sldMk cId="2617001551" sldId="464"/>
            <ac:grpSpMk id="49" creationId="{A9E94B25-4E0B-8242-8FD6-8DC1351D795E}"/>
          </ac:grpSpMkLst>
        </pc:grpChg>
        <pc:grpChg chg="mod">
          <ac:chgData name="Tim Cook" userId="d1c7cfb340f2c7ab" providerId="LiveId" clId="{62E3F0BF-74DC-4552-8C8C-069D3CDEED79}" dt="2023-04-12T01:27:51.260" v="923"/>
          <ac:grpSpMkLst>
            <pc:docMk/>
            <pc:sldMk cId="2617001551" sldId="464"/>
            <ac:grpSpMk id="51" creationId="{58525B77-B14B-3A85-3CD5-2CBC146D5535}"/>
          </ac:grpSpMkLst>
        </pc:grpChg>
        <pc:grpChg chg="del 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0" creationId="{E91328E2-81D4-17D0-184C-6DA1BF624355}"/>
          </ac:grpSpMkLst>
        </pc:grpChg>
        <pc:grpChg chg="mod">
          <ac:chgData name="Tim Cook" userId="d1c7cfb340f2c7ab" providerId="LiveId" clId="{62E3F0BF-74DC-4552-8C8C-069D3CDEED79}" dt="2023-04-12T01:26:03.113" v="845"/>
          <ac:grpSpMkLst>
            <pc:docMk/>
            <pc:sldMk cId="2617001551" sldId="464"/>
            <ac:grpSpMk id="62" creationId="{BB5FD983-B3EB-4C46-ECA8-BD6C4F40475F}"/>
          </ac:grpSpMkLst>
        </pc:grpChg>
        <pc:grpChg chg="mod">
          <ac:chgData name="Tim Cook" userId="d1c7cfb340f2c7ab" providerId="LiveId" clId="{62E3F0BF-74DC-4552-8C8C-069D3CDEED79}" dt="2023-04-12T01:26:10.181" v="857"/>
          <ac:grpSpMkLst>
            <pc:docMk/>
            <pc:sldMk cId="2617001551" sldId="464"/>
            <ac:grpSpMk id="74" creationId="{9983455A-C230-5545-02D8-07EFDF8757FA}"/>
          </ac:grpSpMkLst>
        </pc:grpChg>
        <pc:grpChg chg="mod">
          <ac:chgData name="Tim Cook" userId="d1c7cfb340f2c7ab" providerId="LiveId" clId="{62E3F0BF-74DC-4552-8C8C-069D3CDEED79}" dt="2023-04-12T01:26:12.473" v="860"/>
          <ac:grpSpMkLst>
            <pc:docMk/>
            <pc:sldMk cId="2617001551" sldId="464"/>
            <ac:grpSpMk id="77" creationId="{D0BB10B1-CC35-D0B1-51C9-CBD3B6166C54}"/>
          </ac:grpSpMkLst>
        </pc:grpChg>
        <pc:grpChg chg="mod">
          <ac:chgData name="Tim Cook" userId="d1c7cfb340f2c7ab" providerId="LiveId" clId="{62E3F0BF-74DC-4552-8C8C-069D3CDEED79}" dt="2023-04-12T01:27:53.023" v="927"/>
          <ac:grpSpMkLst>
            <pc:docMk/>
            <pc:sldMk cId="2617001551" sldId="464"/>
            <ac:grpSpMk id="81" creationId="{8E720ABF-F601-53B8-0894-CCE733812B58}"/>
          </ac:grpSpMkLst>
        </pc:grpChg>
        <pc:grpChg chg="del mod">
          <ac:chgData name="Tim Cook" userId="d1c7cfb340f2c7ab" providerId="LiveId" clId="{62E3F0BF-74DC-4552-8C8C-069D3CDEED79}" dt="2023-04-12T01:26:23.707" v="877"/>
          <ac:grpSpMkLst>
            <pc:docMk/>
            <pc:sldMk cId="2617001551" sldId="464"/>
            <ac:grpSpMk id="87" creationId="{133EB0C5-FA4C-3498-9465-78F3D4470E85}"/>
          </ac:grpSpMkLst>
        </pc:grpChg>
        <pc:grpChg chg="mod">
          <ac:chgData name="Tim Cook" userId="d1c7cfb340f2c7ab" providerId="LiveId" clId="{62E3F0BF-74DC-4552-8C8C-069D3CDEED79}" dt="2023-04-12T01:26:30.180" v="886"/>
          <ac:grpSpMkLst>
            <pc:docMk/>
            <pc:sldMk cId="2617001551" sldId="464"/>
            <ac:grpSpMk id="96" creationId="{FD4B0DC7-2DF1-1B82-89AA-6FDFAAA48486}"/>
          </ac:grpSpMkLst>
        </pc:grpChg>
        <pc:grpChg chg="mod">
          <ac:chgData name="Tim Cook" userId="d1c7cfb340f2c7ab" providerId="LiveId" clId="{62E3F0BF-74DC-4552-8C8C-069D3CDEED79}" dt="2023-04-12T01:26:35.974" v="894"/>
          <ac:grpSpMkLst>
            <pc:docMk/>
            <pc:sldMk cId="2617001551" sldId="464"/>
            <ac:grpSpMk id="104" creationId="{FB9CA201-69F1-49FF-8212-2A877A0EC906}"/>
          </ac:grpSpMkLst>
        </pc:grp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" creationId="{BD0C40CD-16A5-ECA4-CF80-5868A078436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" creationId="{79643DC2-66D9-71AA-08D5-9B8A5B45B0D2}"/>
          </ac:inkMkLst>
        </pc:inkChg>
        <pc:inkChg chg="add del mod">
          <ac:chgData name="Tim Cook" userId="d1c7cfb340f2c7ab" providerId="LiveId" clId="{62E3F0BF-74DC-4552-8C8C-069D3CDEED79}" dt="2023-04-12T01:25:39.237" v="794"/>
          <ac:inkMkLst>
            <pc:docMk/>
            <pc:sldMk cId="2617001551" sldId="464"/>
            <ac:inkMk id="5" creationId="{2C7D33CE-D217-4D27-C97A-F7A59467C40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5" creationId="{B84A81B2-90D0-D1B5-FE90-E7433C085AF2}"/>
          </ac:inkMkLst>
        </pc:inkChg>
        <pc:inkChg chg="add del mod">
          <ac:chgData name="Tim Cook" userId="d1c7cfb340f2c7ab" providerId="LiveId" clId="{62E3F0BF-74DC-4552-8C8C-069D3CDEED79}" dt="2023-04-12T01:25:39.237" v="786"/>
          <ac:inkMkLst>
            <pc:docMk/>
            <pc:sldMk cId="2617001551" sldId="464"/>
            <ac:inkMk id="6" creationId="{6DF87F1A-68EB-0AB8-BBC5-0837DB632442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6" creationId="{E8A1326E-EA6A-11DA-D62D-640C0DDBC39C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7" creationId="{126A7079-DCB4-4A6E-5C7A-874C621A02D8}"/>
          </ac:inkMkLst>
        </pc:inkChg>
        <pc:inkChg chg="add del mod">
          <ac:chgData name="Tim Cook" userId="d1c7cfb340f2c7ab" providerId="LiveId" clId="{62E3F0BF-74DC-4552-8C8C-069D3CDEED79}" dt="2023-04-12T01:25:39.237" v="796"/>
          <ac:inkMkLst>
            <pc:docMk/>
            <pc:sldMk cId="2617001551" sldId="464"/>
            <ac:inkMk id="7" creationId="{1570D63E-84B4-5647-1433-CA082194FAC6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8" creationId="{4E1D73A7-4C1D-57CE-8D5D-48A38730DBC5}"/>
          </ac:inkMkLst>
        </pc:inkChg>
        <pc:inkChg chg="add del mod">
          <ac:chgData name="Tim Cook" userId="d1c7cfb340f2c7ab" providerId="LiveId" clId="{62E3F0BF-74DC-4552-8C8C-069D3CDEED79}" dt="2023-04-12T01:25:39.237" v="795"/>
          <ac:inkMkLst>
            <pc:docMk/>
            <pc:sldMk cId="2617001551" sldId="464"/>
            <ac:inkMk id="8" creationId="{5DC6E7A7-A55A-3BF5-C3DD-ABCF0B4C986D}"/>
          </ac:inkMkLst>
        </pc:inkChg>
        <pc:inkChg chg="add del mod">
          <ac:chgData name="Tim Cook" userId="d1c7cfb340f2c7ab" providerId="LiveId" clId="{62E3F0BF-74DC-4552-8C8C-069D3CDEED79}" dt="2023-04-12T01:25:39.237" v="791"/>
          <ac:inkMkLst>
            <pc:docMk/>
            <pc:sldMk cId="2617001551" sldId="464"/>
            <ac:inkMk id="9" creationId="{4AFD701E-8111-A2FE-6BF2-8A30C58EF119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9" creationId="{66ADF3D6-9A01-4767-39BB-DA56DBC7C7F8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0" creationId="{FEAC8C03-167A-5472-184A-2648814EC1AF}"/>
          </ac:inkMkLst>
        </pc:inkChg>
        <pc:inkChg chg="add mod">
          <ac:chgData name="Tim Cook" userId="d1c7cfb340f2c7ab" providerId="LiveId" clId="{62E3F0BF-74DC-4552-8C8C-069D3CDEED79}" dt="2023-04-12T01:27:31.874" v="905"/>
          <ac:inkMkLst>
            <pc:docMk/>
            <pc:sldMk cId="2617001551" sldId="464"/>
            <ac:inkMk id="11" creationId="{0C124E7C-6656-5EFB-AF93-0372297B19EF}"/>
          </ac:inkMkLst>
        </pc:inkChg>
        <pc:inkChg chg="add del mod">
          <ac:chgData name="Tim Cook" userId="d1c7cfb340f2c7ab" providerId="LiveId" clId="{62E3F0BF-74DC-4552-8C8C-069D3CDEED79}" dt="2023-04-12T01:25:39.237" v="798"/>
          <ac:inkMkLst>
            <pc:docMk/>
            <pc:sldMk cId="2617001551" sldId="464"/>
            <ac:inkMk id="11" creationId="{B9CCC6E9-8229-7DAE-00CF-6ADF58CB2956}"/>
          </ac:inkMkLst>
        </pc:inkChg>
        <pc:inkChg chg="add del mod">
          <ac:chgData name="Tim Cook" userId="d1c7cfb340f2c7ab" providerId="LiveId" clId="{62E3F0BF-74DC-4552-8C8C-069D3CDEED79}" dt="2023-04-12T01:25:33.457" v="778"/>
          <ac:inkMkLst>
            <pc:docMk/>
            <pc:sldMk cId="2617001551" sldId="464"/>
            <ac:inkMk id="13" creationId="{A5F5CE92-CB17-AC99-B21C-955C0238EB3B}"/>
          </ac:inkMkLst>
        </pc:inkChg>
        <pc:inkChg chg="add del mod">
          <ac:chgData name="Tim Cook" userId="d1c7cfb340f2c7ab" providerId="LiveId" clId="{62E3F0BF-74DC-4552-8C8C-069D3CDEED79}" dt="2023-04-12T01:25:33.457" v="777"/>
          <ac:inkMkLst>
            <pc:docMk/>
            <pc:sldMk cId="2617001551" sldId="464"/>
            <ac:inkMk id="14" creationId="{2D59BFD7-4C25-D707-39C4-C94C6E393C0E}"/>
          </ac:inkMkLst>
        </pc:inkChg>
        <pc:inkChg chg="add del mod">
          <ac:chgData name="Tim Cook" userId="d1c7cfb340f2c7ab" providerId="LiveId" clId="{62E3F0BF-74DC-4552-8C8C-069D3CDEED79}" dt="2023-04-12T01:27:42.406" v="916"/>
          <ac:inkMkLst>
            <pc:docMk/>
            <pc:sldMk cId="2617001551" sldId="464"/>
            <ac:inkMk id="15" creationId="{58AC153E-0A53-097F-A0D9-1304E4017F3C}"/>
          </ac:inkMkLst>
        </pc:inkChg>
        <pc:inkChg chg="add del mod">
          <ac:chgData name="Tim Cook" userId="d1c7cfb340f2c7ab" providerId="LiveId" clId="{62E3F0BF-74DC-4552-8C8C-069D3CDEED79}" dt="2023-04-12T01:27:42.406" v="915"/>
          <ac:inkMkLst>
            <pc:docMk/>
            <pc:sldMk cId="2617001551" sldId="464"/>
            <ac:inkMk id="16" creationId="{8FB97CED-5C3D-3F07-8996-CF8DB01D9BC0}"/>
          </ac:inkMkLst>
        </pc:inkChg>
        <pc:inkChg chg="add del">
          <ac:chgData name="Tim Cook" userId="d1c7cfb340f2c7ab" providerId="LiveId" clId="{62E3F0BF-74DC-4552-8C8C-069D3CDEED79}" dt="2023-04-12T01:25:39.237" v="797"/>
          <ac:inkMkLst>
            <pc:docMk/>
            <pc:sldMk cId="2617001551" sldId="464"/>
            <ac:inkMk id="16" creationId="{E528C7D5-CD0C-A7C6-5B8B-F03DF2969B22}"/>
          </ac:inkMkLst>
        </pc:inkChg>
        <pc:inkChg chg="add del mod">
          <ac:chgData name="Tim Cook" userId="d1c7cfb340f2c7ab" providerId="LiveId" clId="{62E3F0BF-74DC-4552-8C8C-069D3CDEED79}" dt="2023-04-12T01:27:42.406" v="917"/>
          <ac:inkMkLst>
            <pc:docMk/>
            <pc:sldMk cId="2617001551" sldId="464"/>
            <ac:inkMk id="17" creationId="{17BBE83A-5281-2C2D-9148-B510996DF69F}"/>
          </ac:inkMkLst>
        </pc:inkChg>
        <pc:inkChg chg="add del">
          <ac:chgData name="Tim Cook" userId="d1c7cfb340f2c7ab" providerId="LiveId" clId="{62E3F0BF-74DC-4552-8C8C-069D3CDEED79}" dt="2023-04-12T01:25:39.237" v="789"/>
          <ac:inkMkLst>
            <pc:docMk/>
            <pc:sldMk cId="2617001551" sldId="464"/>
            <ac:inkMk id="17" creationId="{C69C0EEB-28B5-F044-35EC-8D6D76E6DCBE}"/>
          </ac:inkMkLst>
        </pc:inkChg>
        <pc:inkChg chg="add del">
          <ac:chgData name="Tim Cook" userId="d1c7cfb340f2c7ab" providerId="LiveId" clId="{62E3F0BF-74DC-4552-8C8C-069D3CDEED79}" dt="2023-04-12T01:25:39.237" v="792"/>
          <ac:inkMkLst>
            <pc:docMk/>
            <pc:sldMk cId="2617001551" sldId="464"/>
            <ac:inkMk id="18" creationId="{1E1F1D3E-719A-BE2C-F7CD-85620FE637AA}"/>
          </ac:inkMkLst>
        </pc:inkChg>
        <pc:inkChg chg="add del mod">
          <ac:chgData name="Tim Cook" userId="d1c7cfb340f2c7ab" providerId="LiveId" clId="{62E3F0BF-74DC-4552-8C8C-069D3CDEED79}" dt="2023-04-12T01:27:41.763" v="914"/>
          <ac:inkMkLst>
            <pc:docMk/>
            <pc:sldMk cId="2617001551" sldId="464"/>
            <ac:inkMk id="18" creationId="{6DA654F2-20B2-D000-96F5-761886DB0A62}"/>
          </ac:inkMkLst>
        </pc:inkChg>
        <pc:inkChg chg="add del mod">
          <ac:chgData name="Tim Cook" userId="d1c7cfb340f2c7ab" providerId="LiveId" clId="{62E3F0BF-74DC-4552-8C8C-069D3CDEED79}" dt="2023-04-12T01:27:41.729" v="913"/>
          <ac:inkMkLst>
            <pc:docMk/>
            <pc:sldMk cId="2617001551" sldId="464"/>
            <ac:inkMk id="19" creationId="{27410974-987C-71B8-3754-D555681809F9}"/>
          </ac:inkMkLst>
        </pc:inkChg>
        <pc:inkChg chg="add del">
          <ac:chgData name="Tim Cook" userId="d1c7cfb340f2c7ab" providerId="LiveId" clId="{62E3F0BF-74DC-4552-8C8C-069D3CDEED79}" dt="2023-04-12T01:25:39.237" v="790"/>
          <ac:inkMkLst>
            <pc:docMk/>
            <pc:sldMk cId="2617001551" sldId="464"/>
            <ac:inkMk id="19" creationId="{BEF8B92D-C36A-CAA2-75B8-6D914BD65256}"/>
          </ac:inkMkLst>
        </pc:inkChg>
        <pc:inkChg chg="add del">
          <ac:chgData name="Tim Cook" userId="d1c7cfb340f2c7ab" providerId="LiveId" clId="{62E3F0BF-74DC-4552-8C8C-069D3CDEED79}" dt="2023-04-12T01:25:39.237" v="787"/>
          <ac:inkMkLst>
            <pc:docMk/>
            <pc:sldMk cId="2617001551" sldId="464"/>
            <ac:inkMk id="20" creationId="{17E18FB1-80EC-A6AF-A848-33E2F308391F}"/>
          </ac:inkMkLst>
        </pc:inkChg>
        <pc:inkChg chg="add del mod">
          <ac:chgData name="Tim Cook" userId="d1c7cfb340f2c7ab" providerId="LiveId" clId="{62E3F0BF-74DC-4552-8C8C-069D3CDEED79}" dt="2023-04-12T01:27:43.487" v="918"/>
          <ac:inkMkLst>
            <pc:docMk/>
            <pc:sldMk cId="2617001551" sldId="464"/>
            <ac:inkMk id="20" creationId="{288F28E8-4077-06BB-CECD-27D82B374AAF}"/>
          </ac:inkMkLst>
        </pc:inkChg>
        <pc:inkChg chg="add del">
          <ac:chgData name="Tim Cook" userId="d1c7cfb340f2c7ab" providerId="LiveId" clId="{62E3F0BF-74DC-4552-8C8C-069D3CDEED79}" dt="2023-04-12T01:25:39.237" v="788"/>
          <ac:inkMkLst>
            <pc:docMk/>
            <pc:sldMk cId="2617001551" sldId="464"/>
            <ac:inkMk id="21" creationId="{1BD4E98D-3309-ABBA-885F-848264D47915}"/>
          </ac:inkMkLst>
        </pc:inkChg>
        <pc:inkChg chg="add del">
          <ac:chgData name="Tim Cook" userId="d1c7cfb340f2c7ab" providerId="LiveId" clId="{62E3F0BF-74DC-4552-8C8C-069D3CDEED79}" dt="2023-04-12T01:25:39.237" v="793"/>
          <ac:inkMkLst>
            <pc:docMk/>
            <pc:sldMk cId="2617001551" sldId="464"/>
            <ac:inkMk id="22" creationId="{AAAA2653-623F-B30F-9743-4969BC72DD9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3" creationId="{59365BFF-5280-E40E-769F-F2715164AD4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4" creationId="{631290A7-5653-9200-0D68-A143B1BA448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5" creationId="{B8F4B5B9-906A-DDF0-4E53-22133418EB6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6" creationId="{E48D6F89-D087-789F-3C7C-58EBD2AF0686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7" creationId="{C6971EC7-C9CF-B925-057B-140ACB74E59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8" creationId="{B72D52D2-44DD-2217-1069-C006D2E6741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29" creationId="{2441FA92-C45D-20E8-BF1C-F2C77ECDA949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0" creationId="{496563A0-335B-BD63-7B27-6D3015C314BA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2" creationId="{46AC5A9B-28AB-C49F-0091-DE7708CF7E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3" creationId="{979179BC-4230-4CC5-B11E-274C25AE65B4}"/>
          </ac:inkMkLst>
        </pc:inkChg>
        <pc:inkChg chg="add del">
          <ac:chgData name="Tim Cook" userId="d1c7cfb340f2c7ab" providerId="LiveId" clId="{62E3F0BF-74DC-4552-8C8C-069D3CDEED79}" dt="2023-04-12T01:25:47.673" v="813"/>
          <ac:inkMkLst>
            <pc:docMk/>
            <pc:sldMk cId="2617001551" sldId="464"/>
            <ac:inkMk id="34" creationId="{477B95DA-D8DC-543A-EB1D-B03C8FD79567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4" creationId="{7EE3BA7E-6008-004B-23DF-C727D2D451BD}"/>
          </ac:inkMkLst>
        </pc:inkChg>
        <pc:inkChg chg="add del">
          <ac:chgData name="Tim Cook" userId="d1c7cfb340f2c7ab" providerId="LiveId" clId="{62E3F0BF-74DC-4552-8C8C-069D3CDEED79}" dt="2023-04-12T01:25:47.673" v="815"/>
          <ac:inkMkLst>
            <pc:docMk/>
            <pc:sldMk cId="2617001551" sldId="464"/>
            <ac:inkMk id="35" creationId="{2AC2763A-07AE-51F7-CC5B-E7300F4DC9E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5" creationId="{407C8603-7B5B-B550-FF2F-29B45D668713}"/>
          </ac:inkMkLst>
        </pc:inkChg>
        <pc:inkChg chg="add del">
          <ac:chgData name="Tim Cook" userId="d1c7cfb340f2c7ab" providerId="LiveId" clId="{62E3F0BF-74DC-4552-8C8C-069D3CDEED79}" dt="2023-04-12T01:25:47.673" v="814"/>
          <ac:inkMkLst>
            <pc:docMk/>
            <pc:sldMk cId="2617001551" sldId="464"/>
            <ac:inkMk id="36" creationId="{48C488CB-8D64-5ECF-F7C9-A731A7C7C013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36" creationId="{CE274D29-E3FA-3A69-B20D-713CA2457A8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8" creationId="{627AC48B-59AD-ED5C-4657-370F4A1DE97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39" creationId="{A4234400-4CED-79C4-8143-2C8C4EC723A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0" creationId="{8AFAD656-C98A-2ABF-6BBD-21FB2D80C0F1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1" creationId="{63638141-E42E-C6F8-6A97-7CC9480D42B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2" creationId="{45A7AE57-B726-4DC8-8282-BBF914D5B8B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3" creationId="{C659C284-5023-CF65-1773-B27D6EE7CA8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5" creationId="{A0CC6AE6-0528-7B46-9AAA-D28AE53B507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7" creationId="{AC7B99E4-4C87-90D2-DCC5-198FA5E2FBD7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48" creationId="{BA37474E-F80A-7B3C-1803-356AB123D810}"/>
          </ac:inkMkLst>
        </pc:inkChg>
        <pc:inkChg chg="add mod">
          <ac:chgData name="Tim Cook" userId="d1c7cfb340f2c7ab" providerId="LiveId" clId="{62E3F0BF-74DC-4552-8C8C-069D3CDEED79}" dt="2023-04-12T01:27:51.260" v="923"/>
          <ac:inkMkLst>
            <pc:docMk/>
            <pc:sldMk cId="2617001551" sldId="464"/>
            <ac:inkMk id="50" creationId="{7FF22F1D-609F-48D3-1AFE-7E5BD32FC4B3}"/>
          </ac:inkMkLst>
        </pc:inkChg>
        <pc:inkChg chg="add del">
          <ac:chgData name="Tim Cook" userId="d1c7cfb340f2c7ab" providerId="LiveId" clId="{62E3F0BF-74DC-4552-8C8C-069D3CDEED79}" dt="2023-04-12T01:25:58.252" v="833"/>
          <ac:inkMkLst>
            <pc:docMk/>
            <pc:sldMk cId="2617001551" sldId="464"/>
            <ac:inkMk id="50" creationId="{EED4B5F7-47A5-A9C7-6D49-70E98F0D31C9}"/>
          </ac:inkMkLst>
        </pc:inkChg>
        <pc:inkChg chg="add del">
          <ac:chgData name="Tim Cook" userId="d1c7cfb340f2c7ab" providerId="LiveId" clId="{62E3F0BF-74DC-4552-8C8C-069D3CDEED79}" dt="2023-04-12T01:25:58.252" v="835"/>
          <ac:inkMkLst>
            <pc:docMk/>
            <pc:sldMk cId="2617001551" sldId="464"/>
            <ac:inkMk id="51" creationId="{BBAF8397-7FDB-D921-7A8A-09F94E41F7DB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2" creationId="{944E4F58-4C60-537C-BB73-F2B1AE3136A0}"/>
          </ac:inkMkLst>
        </pc:inkChg>
        <pc:inkChg chg="add del">
          <ac:chgData name="Tim Cook" userId="d1c7cfb340f2c7ab" providerId="LiveId" clId="{62E3F0BF-74DC-4552-8C8C-069D3CDEED79}" dt="2023-04-12T01:25:58.252" v="836"/>
          <ac:inkMkLst>
            <pc:docMk/>
            <pc:sldMk cId="2617001551" sldId="464"/>
            <ac:inkMk id="52" creationId="{E3958CD0-859E-4997-ACD5-118CEA617DE6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53" creationId="{5B6E7203-6576-7537-FDC8-1EABFDB4CD2C}"/>
          </ac:inkMkLst>
        </pc:inkChg>
        <pc:inkChg chg="add del">
          <ac:chgData name="Tim Cook" userId="d1c7cfb340f2c7ab" providerId="LiveId" clId="{62E3F0BF-74DC-4552-8C8C-069D3CDEED79}" dt="2023-04-12T01:25:58.252" v="834"/>
          <ac:inkMkLst>
            <pc:docMk/>
            <pc:sldMk cId="2617001551" sldId="464"/>
            <ac:inkMk id="53" creationId="{EECA0A98-F972-1221-7899-90B8AD4712F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4" creationId="{795FBBB0-DA1E-DC17-A975-B10E4BFD5C0E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5" creationId="{B5EF8E95-07DE-8463-AFCA-A17F1A1E060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6" creationId="{26AF54E4-7350-5892-D1BE-AA03C1FF40E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7" creationId="{04F0A196-8382-BE70-96B1-8913FDC2F0C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8" creationId="{DCBF4E0B-214F-EF42-207F-2F53E358499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59" creationId="{0B689CAB-E7BC-BAA0-2918-C6C60766690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1" creationId="{15B60557-DEE8-0AEF-3594-688B8DFCDBE2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3" creationId="{EE59223A-CC67-C70F-4B54-DF18FBB9A7EB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4" creationId="{F6F3AFBA-6769-8FBE-B079-28BF8B77971C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5" creationId="{CBAA4C37-EEDF-EDC5-0F8A-3B1E8DF0F9F8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6" creationId="{70323127-E073-3883-8E11-6C0AC215BEE4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7" creationId="{FA65CCBD-9536-C5AE-B011-47FC962A17CF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8" creationId="{672D7BC7-52A4-9724-73D9-A2D23DDF2D9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69" creationId="{186CB49D-3355-9401-3AB5-AB7002E6ED2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0" creationId="{29F446A2-5DA6-5D2E-604F-2F7A8A0302CD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1" creationId="{00EA7EB7-1DC4-9D92-906F-6A14B4BC0F65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2" creationId="{974000CE-3700-4CFB-DFFF-7B468FEC96F3}"/>
          </ac:inkMkLst>
        </pc:inkChg>
        <pc:inkChg chg="add mod">
          <ac:chgData name="Tim Cook" userId="d1c7cfb340f2c7ab" providerId="LiveId" clId="{62E3F0BF-74DC-4552-8C8C-069D3CDEED79}" dt="2023-04-12T01:26:47.137" v="897" actId="1076"/>
          <ac:inkMkLst>
            <pc:docMk/>
            <pc:sldMk cId="2617001551" sldId="464"/>
            <ac:inkMk id="73" creationId="{98EB0E52-BFA7-73E7-94ED-DDD9D85C00DC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5" creationId="{95778CC1-726E-D70F-FD15-0287212939B3}"/>
          </ac:inkMkLst>
        </pc:inkChg>
        <pc:inkChg chg="add mod">
          <ac:chgData name="Tim Cook" userId="d1c7cfb340f2c7ab" providerId="LiveId" clId="{62E3F0BF-74DC-4552-8C8C-069D3CDEED79}" dt="2023-04-12T01:26:12.473" v="860"/>
          <ac:inkMkLst>
            <pc:docMk/>
            <pc:sldMk cId="2617001551" sldId="464"/>
            <ac:inkMk id="76" creationId="{AFADA460-92AF-4F79-05D8-CD21C6DDBDD9}"/>
          </ac:inkMkLst>
        </pc:inkChg>
        <pc:inkChg chg="add mod">
          <ac:chgData name="Tim Cook" userId="d1c7cfb340f2c7ab" providerId="LiveId" clId="{62E3F0BF-74DC-4552-8C8C-069D3CDEED79}" dt="2023-04-12T01:27:53.023" v="927"/>
          <ac:inkMkLst>
            <pc:docMk/>
            <pc:sldMk cId="2617001551" sldId="464"/>
            <ac:inkMk id="78" creationId="{2806273B-5AE2-51B6-D4E8-A83E8EC266C2}"/>
          </ac:inkMkLst>
        </pc:inkChg>
        <pc:inkChg chg="add del">
          <ac:chgData name="Tim Cook" userId="d1c7cfb340f2c7ab" providerId="LiveId" clId="{62E3F0BF-74DC-4552-8C8C-069D3CDEED79}" dt="2023-04-12T01:26:15.198" v="862"/>
          <ac:inkMkLst>
            <pc:docMk/>
            <pc:sldMk cId="2617001551" sldId="464"/>
            <ac:inkMk id="78" creationId="{54799E26-9610-1916-2F50-00B861520584}"/>
          </ac:inkMkLst>
        </pc:inkChg>
        <pc:inkChg chg="add">
          <ac:chgData name="Tim Cook" userId="d1c7cfb340f2c7ab" providerId="LiveId" clId="{62E3F0BF-74DC-4552-8C8C-069D3CDEED79}" dt="2023-04-12T01:26:16.991" v="863" actId="9405"/>
          <ac:inkMkLst>
            <pc:docMk/>
            <pc:sldMk cId="2617001551" sldId="464"/>
            <ac:inkMk id="79" creationId="{A931205C-E099-F697-59B2-4A39E9F99161}"/>
          </ac:inkMkLst>
        </pc:inkChg>
        <pc:inkChg chg="add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0" creationId="{BF02E75A-6A42-C43B-D948-89199A1E92F2}"/>
          </ac:inkMkLst>
        </pc:inkChg>
        <pc:inkChg chg="add del mod">
          <ac:chgData name="Tim Cook" userId="d1c7cfb340f2c7ab" providerId="LiveId" clId="{62E3F0BF-74DC-4552-8C8C-069D3CDEED79}" dt="2023-04-12T01:26:23.707" v="873"/>
          <ac:inkMkLst>
            <pc:docMk/>
            <pc:sldMk cId="2617001551" sldId="464"/>
            <ac:inkMk id="81" creationId="{4AEC9A76-7A8A-359F-503E-F28207DC4EB7}"/>
          </ac:inkMkLst>
        </pc:inkChg>
        <pc:inkChg chg="add del mod">
          <ac:chgData name="Tim Cook" userId="d1c7cfb340f2c7ab" providerId="LiveId" clId="{62E3F0BF-74DC-4552-8C8C-069D3CDEED79}" dt="2023-04-12T01:26:23.707" v="877"/>
          <ac:inkMkLst>
            <pc:docMk/>
            <pc:sldMk cId="2617001551" sldId="464"/>
            <ac:inkMk id="82" creationId="{C035F1E9-C107-0673-D57D-533B101233EC}"/>
          </ac:inkMkLst>
        </pc:inkChg>
        <pc:inkChg chg="add del mod">
          <ac:chgData name="Tim Cook" userId="d1c7cfb340f2c7ab" providerId="LiveId" clId="{62E3F0BF-74DC-4552-8C8C-069D3CDEED79}" dt="2023-04-12T01:26:23.707" v="874"/>
          <ac:inkMkLst>
            <pc:docMk/>
            <pc:sldMk cId="2617001551" sldId="464"/>
            <ac:inkMk id="83" creationId="{5EC71FF9-60C3-4F88-085B-71D4D61BB845}"/>
          </ac:inkMkLst>
        </pc:inkChg>
        <pc:inkChg chg="add del mod">
          <ac:chgData name="Tim Cook" userId="d1c7cfb340f2c7ab" providerId="LiveId" clId="{62E3F0BF-74DC-4552-8C8C-069D3CDEED79}" dt="2023-04-12T01:26:23.707" v="876"/>
          <ac:inkMkLst>
            <pc:docMk/>
            <pc:sldMk cId="2617001551" sldId="464"/>
            <ac:inkMk id="84" creationId="{2F4D4BE8-746F-0317-77AC-4D9B4D2B3A87}"/>
          </ac:inkMkLst>
        </pc:inkChg>
        <pc:inkChg chg="add del mod">
          <ac:chgData name="Tim Cook" userId="d1c7cfb340f2c7ab" providerId="LiveId" clId="{62E3F0BF-74DC-4552-8C8C-069D3CDEED79}" dt="2023-04-12T01:26:23.691" v="872"/>
          <ac:inkMkLst>
            <pc:docMk/>
            <pc:sldMk cId="2617001551" sldId="464"/>
            <ac:inkMk id="85" creationId="{AF2F68DF-2A78-2F31-0DC4-36660B912F5C}"/>
          </ac:inkMkLst>
        </pc:inkChg>
        <pc:inkChg chg="add del mod">
          <ac:chgData name="Tim Cook" userId="d1c7cfb340f2c7ab" providerId="LiveId" clId="{62E3F0BF-74DC-4552-8C8C-069D3CDEED79}" dt="2023-04-12T01:26:23.707" v="875"/>
          <ac:inkMkLst>
            <pc:docMk/>
            <pc:sldMk cId="2617001551" sldId="464"/>
            <ac:inkMk id="86" creationId="{39CC59F5-7E8D-A3F6-553C-1D2C7D4D928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8" creationId="{EE863447-4D57-6FA3-6FD0-3C1DE86D3C96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89" creationId="{8A1266EB-885A-64AF-F90C-602C6CD881BE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0" creationId="{0047A347-0DFD-B4DF-9E90-5FF5D9D3F110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1" creationId="{08D00B56-D7BE-4DA9-110B-0C8098FB4A9D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2" creationId="{FD423A88-1EA0-ACDC-DA87-4737E9DA3378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3" creationId="{39E34884-E3D0-9E8E-ABB3-11FA650ADD55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4" creationId="{F52042B4-523C-8F02-934D-3FBB9A50F15A}"/>
          </ac:inkMkLst>
        </pc:inkChg>
        <pc:inkChg chg="add mod">
          <ac:chgData name="Tim Cook" userId="d1c7cfb340f2c7ab" providerId="LiveId" clId="{62E3F0BF-74DC-4552-8C8C-069D3CDEED79}" dt="2023-04-12T01:26:30.180" v="886"/>
          <ac:inkMkLst>
            <pc:docMk/>
            <pc:sldMk cId="2617001551" sldId="464"/>
            <ac:inkMk id="95" creationId="{F0B6159D-CF1C-35EF-7FCA-1679908FE125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7" creationId="{BE93E3EB-874B-9753-4A94-4A8A1927FBA8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8" creationId="{794CF947-6655-CEDC-85E8-CF915A5BDC77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99" creationId="{DDC297AA-F628-653B-C7E4-73F3BCFEAB7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0" creationId="{4AB44B8C-CF81-A316-32B7-44F1F4F48096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1" creationId="{10784D76-2A5F-8055-CA47-567D41011DCD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2" creationId="{9C6B7250-AE34-0C8C-7999-B81F945D6AE0}"/>
          </ac:inkMkLst>
        </pc:inkChg>
        <pc:inkChg chg="add mod">
          <ac:chgData name="Tim Cook" userId="d1c7cfb340f2c7ab" providerId="LiveId" clId="{62E3F0BF-74DC-4552-8C8C-069D3CDEED79}" dt="2023-04-12T01:26:35.974" v="894"/>
          <ac:inkMkLst>
            <pc:docMk/>
            <pc:sldMk cId="2617001551" sldId="464"/>
            <ac:inkMk id="103" creationId="{2618F7BA-1E1F-F1FD-1C8D-7E747CA78747}"/>
          </ac:inkMkLst>
        </pc:inkChg>
        <pc:inkChg chg="add del">
          <ac:chgData name="Tim Cook" userId="d1c7cfb340f2c7ab" providerId="LiveId" clId="{62E3F0BF-74DC-4552-8C8C-069D3CDEED79}" dt="2023-04-12T01:26:41.638" v="896"/>
          <ac:inkMkLst>
            <pc:docMk/>
            <pc:sldMk cId="2617001551" sldId="464"/>
            <ac:inkMk id="105" creationId="{1F9FDFAF-C8F9-3B9B-8BD8-EF6F4B01C44F}"/>
          </ac:inkMkLst>
        </pc:inkChg>
      </pc:sldChg>
      <pc:sldChg chg="addSp delSp modSp mod">
        <pc:chgData name="Tim Cook" userId="d1c7cfb340f2c7ab" providerId="LiveId" clId="{62E3F0BF-74DC-4552-8C8C-069D3CDEED79}" dt="2023-04-12T01:32:57.121" v="1005" actId="1076"/>
        <pc:sldMkLst>
          <pc:docMk/>
          <pc:sldMk cId="1340693401" sldId="465"/>
        </pc:sldMkLst>
        <pc:grpChg chg="del 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5" creationId="{7146553B-9392-F1F6-F748-EC6ABAACEDD4}"/>
          </ac:grpSpMkLst>
        </pc:grpChg>
        <pc:grpChg chg="mod">
          <ac:chgData name="Tim Cook" userId="d1c7cfb340f2c7ab" providerId="LiveId" clId="{62E3F0BF-74DC-4552-8C8C-069D3CDEED79}" dt="2023-04-12T01:31:58.397" v="937"/>
          <ac:grpSpMkLst>
            <pc:docMk/>
            <pc:sldMk cId="1340693401" sldId="465"/>
            <ac:grpSpMk id="12" creationId="{9F26DE71-ED17-DCB6-52CA-F7BDE078551F}"/>
          </ac:grpSpMkLst>
        </pc:grpChg>
        <pc:grpChg chg="mod">
          <ac:chgData name="Tim Cook" userId="d1c7cfb340f2c7ab" providerId="LiveId" clId="{62E3F0BF-74DC-4552-8C8C-069D3CDEED79}" dt="2023-04-12T01:32:06.896" v="949"/>
          <ac:grpSpMkLst>
            <pc:docMk/>
            <pc:sldMk cId="1340693401" sldId="465"/>
            <ac:grpSpMk id="24" creationId="{6A3257C4-ED4E-394B-C288-01F30BBE240F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1" creationId="{5E7DC95E-D120-416A-28CE-E2C46770AE51}"/>
          </ac:grpSpMkLst>
        </pc:grpChg>
        <pc:grpChg chg="mod">
          <ac:chgData name="Tim Cook" userId="d1c7cfb340f2c7ab" providerId="LiveId" clId="{62E3F0BF-74DC-4552-8C8C-069D3CDEED79}" dt="2023-04-12T01:32:11.166" v="956"/>
          <ac:grpSpMkLst>
            <pc:docMk/>
            <pc:sldMk cId="1340693401" sldId="465"/>
            <ac:grpSpMk id="32" creationId="{13AA4B6C-379D-B8B0-89CC-465ADF129957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5" creationId="{5710B107-14E4-661B-39CD-7CC45F889F4E}"/>
          </ac:grpSpMkLst>
        </pc:grpChg>
        <pc:grpChg chg="del mod">
          <ac:chgData name="Tim Cook" userId="d1c7cfb340f2c7ab" providerId="LiveId" clId="{62E3F0BF-74DC-4552-8C8C-069D3CDEED79}" dt="2023-04-12T01:32:26.316" v="988"/>
          <ac:grpSpMkLst>
            <pc:docMk/>
            <pc:sldMk cId="1340693401" sldId="465"/>
            <ac:grpSpMk id="46" creationId="{DFB71BB1-73AC-8FE7-5D85-FDF57F58BE62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7" creationId="{C04057C2-6DEC-9B2A-AFB6-97DDB7D3042F}"/>
          </ac:grpSpMkLst>
        </pc:grpChg>
        <pc:grpChg chg="mod">
          <ac:chgData name="Tim Cook" userId="d1c7cfb340f2c7ab" providerId="LiveId" clId="{62E3F0BF-74DC-4552-8C8C-069D3CDEED79}" dt="2023-04-12T01:32:16.475" v="969"/>
          <ac:grpSpMkLst>
            <pc:docMk/>
            <pc:sldMk cId="1340693401" sldId="465"/>
            <ac:grpSpMk id="48" creationId="{C1BF0BB9-BB8F-C965-A6BE-BB4639927693}"/>
          </ac:grpSpMkLst>
        </pc:grpChg>
        <pc:grpChg chg="del mod">
          <ac:chgData name="Tim Cook" userId="d1c7cfb340f2c7ab" providerId="LiveId" clId="{62E3F0BF-74DC-4552-8C8C-069D3CDEED79}" dt="2023-04-12T01:32:21.098" v="980"/>
          <ac:grpSpMkLst>
            <pc:docMk/>
            <pc:sldMk cId="1340693401" sldId="465"/>
            <ac:grpSpMk id="56" creationId="{7D613736-4E49-0CEC-8AAF-EF2CE3F1C545}"/>
          </ac:grpSpMkLst>
        </pc:grpChg>
        <pc:grpChg chg="mod">
          <ac:chgData name="Tim Cook" userId="d1c7cfb340f2c7ab" providerId="LiveId" clId="{62E3F0BF-74DC-4552-8C8C-069D3CDEED79}" dt="2023-04-12T01:32:20.791" v="979"/>
          <ac:grpSpMkLst>
            <pc:docMk/>
            <pc:sldMk cId="1340693401" sldId="465"/>
            <ac:grpSpMk id="57" creationId="{059E8381-9160-0149-5E6C-EC8D78BC5E6A}"/>
          </ac:grpSpMkLst>
        </pc:grpChg>
        <pc:grpChg chg="mod">
          <ac:chgData name="Tim Cook" userId="d1c7cfb340f2c7ab" providerId="LiveId" clId="{62E3F0BF-74DC-4552-8C8C-069D3CDEED79}" dt="2023-04-12T01:32:24.487" v="986"/>
          <ac:grpSpMkLst>
            <pc:docMk/>
            <pc:sldMk cId="1340693401" sldId="465"/>
            <ac:grpSpMk id="62" creationId="{C458CB9E-6FC1-CCBE-C71B-2B00C3C5E6C6}"/>
          </ac:grpSpMkLst>
        </pc:grpChg>
        <pc:grpChg chg="mod">
          <ac:chgData name="Tim Cook" userId="d1c7cfb340f2c7ab" providerId="LiveId" clId="{62E3F0BF-74DC-4552-8C8C-069D3CDEED79}" dt="2023-04-12T01:32:29.160" v="993"/>
          <ac:grpSpMkLst>
            <pc:docMk/>
            <pc:sldMk cId="1340693401" sldId="465"/>
            <ac:grpSpMk id="66" creationId="{A9795E0A-7674-92B1-A4EC-462B25CF6236}"/>
          </ac:grpSpMkLst>
        </pc:grpChg>
        <pc:grpChg chg="del mod">
          <ac:chgData name="Tim Cook" userId="d1c7cfb340f2c7ab" providerId="LiveId" clId="{62E3F0BF-74DC-4552-8C8C-069D3CDEED79}" dt="2023-04-12T01:32:34.106" v="1002"/>
          <ac:grpSpMkLst>
            <pc:docMk/>
            <pc:sldMk cId="1340693401" sldId="465"/>
            <ac:grpSpMk id="75" creationId="{03E4931D-0E08-BE9B-D818-D656E4347CD0}"/>
          </ac:grpSpMkLst>
        </pc:grpChg>
        <pc:grpChg chg="mod">
          <ac:chgData name="Tim Cook" userId="d1c7cfb340f2c7ab" providerId="LiveId" clId="{62E3F0BF-74DC-4552-8C8C-069D3CDEED79}" dt="2023-04-12T01:32:46.491" v="1004" actId="1076"/>
          <ac:grpSpMkLst>
            <pc:docMk/>
            <pc:sldMk cId="1340693401" sldId="465"/>
            <ac:grpSpMk id="76" creationId="{88A5C505-EAFC-A3CE-0DCB-B26871985A06}"/>
          </ac:grpSpMkLst>
        </pc:grp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" creationId="{910589E8-0C8D-0273-C292-8AE6D1A55FF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" creationId="{AC93ECA6-495A-B017-5446-65E19572FF82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" creationId="{40A79A34-2ECA-DAA6-49B0-C222CD3EC5F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" creationId="{D4660174-2037-86B3-82F0-0A518BB22C5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8" creationId="{D597ADA5-C67F-296C-E779-ED83700846F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9" creationId="{7841516C-DD73-79EA-A4C5-6D9426642DC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0" creationId="{59591E08-25D9-A4D3-71B9-6D81D82C1D8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1" creationId="{6168D6C4-DFD6-A12C-DB96-BE76879E638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3" creationId="{435787AB-0EAF-E32E-1F46-653B12D8B59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4" creationId="{493F8CE3-6CC4-A99A-E1AC-24FEEE50C99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5" creationId="{470B74E4-B83D-657C-A438-2A48D20E561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6" creationId="{3F1C3A0B-6650-39E1-656C-FBD2A4316A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7" creationId="{E93CCFC8-4F07-72EE-1727-CC4BC7D539B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8" creationId="{B82ABC9F-5952-C802-6244-9312FB41517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19" creationId="{28D11B3C-65A0-50D4-FCAE-9DB21E0A17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0" creationId="{A87A7E26-04A5-BA25-0F01-F361E7FD7D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1" creationId="{05F9C649-5C32-017D-1474-C99749C9029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2" creationId="{A9B7F84D-3CE4-76DB-4FA6-C5B8F1AA074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3" creationId="{58F85A43-7E10-06B1-F366-AD9E4AF8E3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5" creationId="{367EDF11-246D-CE08-F12C-36C9342F3DA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6" creationId="{6B950245-AEE9-C52D-D3D1-D561ACB937B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7" creationId="{27A8639F-3DE1-BF5F-199B-81CCF38C8F00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8" creationId="{F5690711-7FD4-8A0B-9FB6-030B2635E94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29" creationId="{AB5E0A66-5A7A-36A9-4C5D-0B94B76B16D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0" creationId="{F8A60551-8FF0-1368-D45F-8643E054CEE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3" creationId="{F9A0DA94-5387-4BBF-1F17-21049B3F0CC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4" creationId="{4A8FC786-3A49-EF0B-7AC5-955526CE1C5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5" creationId="{AE22BAA3-842E-C06F-0C52-3FDB1A6E5713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6" creationId="{0ED5E31E-67B1-C2A3-BE40-B1A3D2A4FFE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7" creationId="{D91091F0-7BAF-9679-5B93-A35C9E14795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38" creationId="{4BD9D212-E61E-2150-5E11-07B5868F3E0A}"/>
          </ac:inkMkLst>
        </pc:inkChg>
        <pc:inkChg chg="add del mod">
          <ac:chgData name="Tim Cook" userId="d1c7cfb340f2c7ab" providerId="LiveId" clId="{62E3F0BF-74DC-4552-8C8C-069D3CDEED79}" dt="2023-04-12T01:32:26.317" v="989"/>
          <ac:inkMkLst>
            <pc:docMk/>
            <pc:sldMk cId="1340693401" sldId="465"/>
            <ac:inkMk id="39" creationId="{2A532E69-E22F-4F06-BD4E-1037F1356FFE}"/>
          </ac:inkMkLst>
        </pc:inkChg>
        <pc:inkChg chg="add del mod">
          <ac:chgData name="Tim Cook" userId="d1c7cfb340f2c7ab" providerId="LiveId" clId="{62E3F0BF-74DC-4552-8C8C-069D3CDEED79}" dt="2023-04-12T01:32:26.313" v="987"/>
          <ac:inkMkLst>
            <pc:docMk/>
            <pc:sldMk cId="1340693401" sldId="465"/>
            <ac:inkMk id="40" creationId="{C27BA6F6-81DC-BFED-826E-217576C3377E}"/>
          </ac:inkMkLst>
        </pc:inkChg>
        <pc:inkChg chg="add del mod">
          <ac:chgData name="Tim Cook" userId="d1c7cfb340f2c7ab" providerId="LiveId" clId="{62E3F0BF-74DC-4552-8C8C-069D3CDEED79}" dt="2023-04-12T01:32:26.316" v="988"/>
          <ac:inkMkLst>
            <pc:docMk/>
            <pc:sldMk cId="1340693401" sldId="465"/>
            <ac:inkMk id="41" creationId="{A1DBAAD5-9AFB-C500-346C-2599294B32D4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2" creationId="{0C103E39-A82F-F436-516E-2E19F1EC39B5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3" creationId="{B4A24F9D-B4BF-4CE6-1F88-884C45FAEF5E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4" creationId="{26C86AAA-8675-0521-5B44-BC9499418EC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49" creationId="{9630F095-C2D9-8467-0BD2-A05BC8D54F1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0" creationId="{C8A3737C-906F-A5F8-D306-4D0222E6B70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1" creationId="{E1260B19-2B1E-25FC-DE8C-F69B0EE55711}"/>
          </ac:inkMkLst>
        </pc:inkChg>
        <pc:inkChg chg="add del">
          <ac:chgData name="Tim Cook" userId="d1c7cfb340f2c7ab" providerId="LiveId" clId="{62E3F0BF-74DC-4552-8C8C-069D3CDEED79}" dt="2023-04-12T01:32:20.525" v="978"/>
          <ac:inkMkLst>
            <pc:docMk/>
            <pc:sldMk cId="1340693401" sldId="465"/>
            <ac:inkMk id="52" creationId="{3300FBD1-A03C-7754-0C37-A9078000FD89}"/>
          </ac:inkMkLst>
        </pc:inkChg>
        <pc:inkChg chg="add del mod">
          <ac:chgData name="Tim Cook" userId="d1c7cfb340f2c7ab" providerId="LiveId" clId="{62E3F0BF-74DC-4552-8C8C-069D3CDEED79}" dt="2023-04-12T01:32:21.098" v="980"/>
          <ac:inkMkLst>
            <pc:docMk/>
            <pc:sldMk cId="1340693401" sldId="465"/>
            <ac:inkMk id="53" creationId="{FB946713-3DDC-99E0-30E1-7F6EA2F1690D}"/>
          </ac:inkMkLst>
        </pc:inkChg>
        <pc:inkChg chg="add del">
          <ac:chgData name="Tim Cook" userId="d1c7cfb340f2c7ab" providerId="LiveId" clId="{62E3F0BF-74DC-4552-8C8C-069D3CDEED79}" dt="2023-04-12T01:32:20.525" v="977"/>
          <ac:inkMkLst>
            <pc:docMk/>
            <pc:sldMk cId="1340693401" sldId="465"/>
            <ac:inkMk id="54" creationId="{C15AF7E6-6B4E-5C88-F78B-40C37839B84E}"/>
          </ac:inkMkLst>
        </pc:inkChg>
        <pc:inkChg chg="add del mod">
          <ac:chgData name="Tim Cook" userId="d1c7cfb340f2c7ab" providerId="LiveId" clId="{62E3F0BF-74DC-4552-8C8C-069D3CDEED79}" dt="2023-04-12T01:32:21.098" v="981"/>
          <ac:inkMkLst>
            <pc:docMk/>
            <pc:sldMk cId="1340693401" sldId="465"/>
            <ac:inkMk id="55" creationId="{6A5C46DB-166D-EB76-C1FC-078D09BDAC3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8" creationId="{9C4AC208-4D6D-8840-A9FA-6B543EFD80A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59" creationId="{444816A2-4E3A-98BD-602C-B778574D410A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0" creationId="{DD8D0269-DD49-6FD9-7063-80680CE031B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1" creationId="{92C51FC7-418B-83CB-C96F-5AFE0CEB70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3" creationId="{A1E2D38A-D341-F2E8-4983-54E1331E4E7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4" creationId="{F309B3FF-30D9-B8A9-E250-8B6082DCC25C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5" creationId="{34E38049-2CA1-BA68-4D65-B617C7A6950D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7" creationId="{7D651A31-EDAE-836C-C47A-C75C94B689A7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8" creationId="{6E07A427-6CC0-5366-2BFF-A9B57D7695FF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69" creationId="{CD376E6F-37CA-4840-BBC6-32F10BCFA509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0" creationId="{20932564-E57F-7F78-82DE-0E632A731278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1" creationId="{D8F3C051-4667-85CC-C604-8084C8B54721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2" creationId="{A38B50EE-47E6-0110-7D42-14A0CD9662D6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3" creationId="{592A774F-F315-0715-0394-2E77F654C7CB}"/>
          </ac:inkMkLst>
        </pc:inkChg>
        <pc:inkChg chg="add mod">
          <ac:chgData name="Tim Cook" userId="d1c7cfb340f2c7ab" providerId="LiveId" clId="{62E3F0BF-74DC-4552-8C8C-069D3CDEED79}" dt="2023-04-12T01:32:57.121" v="1005" actId="1076"/>
          <ac:inkMkLst>
            <pc:docMk/>
            <pc:sldMk cId="1340693401" sldId="465"/>
            <ac:inkMk id="74" creationId="{27A596E8-6912-1320-9B2A-1ACF31252FF9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1083178754" sldId="466"/>
        </pc:sldMkLst>
        <pc:grpChg chg="del mod">
          <ac:chgData name="Tim Cook" userId="d1c7cfb340f2c7ab" providerId="LiveId" clId="{62E3F0BF-74DC-4552-8C8C-069D3CDEED79}" dt="2023-04-12T01:16:43.124" v="484"/>
          <ac:grpSpMkLst>
            <pc:docMk/>
            <pc:sldMk cId="1083178754" sldId="466"/>
            <ac:grpSpMk id="5" creationId="{DB0F7F2D-7384-31E3-4B12-39A43703A305}"/>
          </ac:grpSpMkLst>
        </pc:grpChg>
        <pc:grpChg chg="del mod">
          <ac:chgData name="Tim Cook" userId="d1c7cfb340f2c7ab" providerId="LiveId" clId="{62E3F0BF-74DC-4552-8C8C-069D3CDEED79}" dt="2023-04-12T01:16:44.331" v="486"/>
          <ac:grpSpMkLst>
            <pc:docMk/>
            <pc:sldMk cId="1083178754" sldId="466"/>
            <ac:grpSpMk id="8" creationId="{64DF17B8-844B-9A63-3C5D-F788F24F92DA}"/>
          </ac:grpSpMkLst>
        </pc:grpChg>
        <pc:grpChg chg="del mod">
          <ac:chgData name="Tim Cook" userId="d1c7cfb340f2c7ab" providerId="LiveId" clId="{62E3F0BF-74DC-4552-8C8C-069D3CDEED79}" dt="2023-04-12T01:16:44.646" v="487"/>
          <ac:grpSpMkLst>
            <pc:docMk/>
            <pc:sldMk cId="1083178754" sldId="466"/>
            <ac:grpSpMk id="10" creationId="{D49C68CC-4836-F79F-F483-728E1B0E2FF7}"/>
          </ac:grpSpMkLst>
        </pc:grpChg>
        <pc:grpChg chg="mod">
          <ac:chgData name="Tim Cook" userId="d1c7cfb340f2c7ab" providerId="LiveId" clId="{62E3F0BF-74DC-4552-8C8C-069D3CDEED79}" dt="2023-04-12T01:16:50.986" v="491"/>
          <ac:grpSpMkLst>
            <pc:docMk/>
            <pc:sldMk cId="1083178754" sldId="466"/>
            <ac:grpSpMk id="14" creationId="{12767EB9-5A23-99DE-8D0F-193AD076647B}"/>
          </ac:grpSpMkLst>
        </pc:grpChg>
        <pc:grpChg chg="mod">
          <ac:chgData name="Tim Cook" userId="d1c7cfb340f2c7ab" providerId="LiveId" clId="{62E3F0BF-74DC-4552-8C8C-069D3CDEED79}" dt="2023-04-12T01:16:54.679" v="499"/>
          <ac:grpSpMkLst>
            <pc:docMk/>
            <pc:sldMk cId="1083178754" sldId="466"/>
            <ac:grpSpMk id="23" creationId="{29D2F159-6D25-7B6D-C4F5-93831AEAD6DA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4" creationId="{C065739F-9EB6-61FE-DEF3-BCA0BF37661C}"/>
          </ac:grpSpMkLst>
        </pc:grpChg>
        <pc:grpChg chg="mod">
          <ac:chgData name="Tim Cook" userId="d1c7cfb340f2c7ab" providerId="LiveId" clId="{62E3F0BF-74DC-4552-8C8C-069D3CDEED79}" dt="2023-04-12T01:16:58.632" v="506"/>
          <ac:grpSpMkLst>
            <pc:docMk/>
            <pc:sldMk cId="1083178754" sldId="466"/>
            <ac:grpSpMk id="37" creationId="{B013BB42-E026-767E-C036-6EC618545EFF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5" creationId="{A8B994F2-C47F-5A59-668B-AD3A874C3ECE}"/>
          </ac:grpSpMkLst>
        </pc:grpChg>
        <pc:grpChg chg="mod">
          <ac:chgData name="Tim Cook" userId="d1c7cfb340f2c7ab" providerId="LiveId" clId="{62E3F0BF-74DC-4552-8C8C-069D3CDEED79}" dt="2023-04-12T01:17:02.837" v="514"/>
          <ac:grpSpMkLst>
            <pc:docMk/>
            <pc:sldMk cId="1083178754" sldId="466"/>
            <ac:grpSpMk id="46" creationId="{1844AB99-EB44-6EC0-AE82-FDC64F3FBBCC}"/>
          </ac:grpSpMkLst>
        </pc:grpChg>
        <pc:grpChg chg="mod">
          <ac:chgData name="Tim Cook" userId="d1c7cfb340f2c7ab" providerId="LiveId" clId="{62E3F0BF-74DC-4552-8C8C-069D3CDEED79}" dt="2023-04-12T01:17:08.899" v="522"/>
          <ac:grpSpMkLst>
            <pc:docMk/>
            <pc:sldMk cId="1083178754" sldId="466"/>
            <ac:grpSpMk id="54" creationId="{875BFAE3-25AB-8051-27B5-AE9C0F727E6A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83" creationId="{46756237-596D-8CD0-9FB9-26CF0297130B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84" creationId="{85E43C23-396D-CBAF-5A2D-B280DB869B5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1" creationId="{3A58CEAF-57DF-A27E-CAAC-81F4AF955AE7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97" creationId="{E1B541D0-CEFD-20FA-1D6D-0365FA3425C4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8" creationId="{B52FD090-AA16-A0EA-4DB6-A0421AD890ED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99" creationId="{29B01E46-0534-0527-531A-520F8E6EA175}"/>
          </ac:grpSpMkLst>
        </pc:grpChg>
        <pc:grpChg chg="mod">
          <ac:chgData name="Tim Cook" userId="d1c7cfb340f2c7ab" providerId="LiveId" clId="{62E3F0BF-74DC-4552-8C8C-069D3CDEED79}" dt="2023-04-12T01:17:13.105" v="534"/>
          <ac:grpSpMkLst>
            <pc:docMk/>
            <pc:sldMk cId="1083178754" sldId="466"/>
            <ac:grpSpMk id="100" creationId="{5177AA0E-D038-3216-4CF4-9648B5409074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1" creationId="{C799937C-192A-CBBF-8ACE-662778B4D1F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12" creationId="{4EECA794-24E1-31D6-FFED-3627DB2AC9ED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3" creationId="{41CB96A1-5538-94E3-AAC4-B903E794473F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28" creationId="{50241AE7-280F-EA9F-94A8-E9DC504EC41E}"/>
          </ac:grpSpMkLst>
        </pc:grpChg>
        <pc:grpChg chg="del">
          <ac:chgData name="Tim Cook" userId="d1c7cfb340f2c7ab" providerId="LiveId" clId="{62E3F0BF-74DC-4552-8C8C-069D3CDEED79}" dt="2023-04-12T01:16:21.091" v="478" actId="21"/>
          <ac:grpSpMkLst>
            <pc:docMk/>
            <pc:sldMk cId="1083178754" sldId="466"/>
            <ac:grpSpMk id="132" creationId="{F57C6816-B79C-D9CD-B479-CB81837EC10C}"/>
          </ac:grpSpMkLst>
        </pc:grp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3" creationId="{9D179E64-0315-8465-4679-30D915197596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4" creationId="{694C7D29-540F-9184-8CF6-454D3C511EE6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1083178754" sldId="466"/>
            <ac:inkMk id="5" creationId="{12ECCCDC-336B-3236-E77F-3A317FABD47D}"/>
          </ac:inkMkLst>
        </pc:inkChg>
        <pc:inkChg chg="add mod">
          <ac:chgData name="Tim Cook" userId="d1c7cfb340f2c7ab" providerId="LiveId" clId="{62E3F0BF-74DC-4552-8C8C-069D3CDEED79}" dt="2023-04-12T01:16:44.331" v="486"/>
          <ac:inkMkLst>
            <pc:docMk/>
            <pc:sldMk cId="1083178754" sldId="466"/>
            <ac:inkMk id="6" creationId="{073E2C8F-54CC-5AE7-4523-E08B21F7D7AA}"/>
          </ac:inkMkLst>
        </pc:inkChg>
        <pc:inkChg chg="add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7" creationId="{9D3DBF8B-BE70-49D3-D69C-6D033C0F23A7}"/>
          </ac:inkMkLst>
        </pc:inkChg>
        <pc:inkChg chg="add del mod">
          <ac:chgData name="Tim Cook" userId="d1c7cfb340f2c7ab" providerId="LiveId" clId="{62E3F0BF-74DC-4552-8C8C-069D3CDEED79}" dt="2023-04-12T01:16:44.646" v="487"/>
          <ac:inkMkLst>
            <pc:docMk/>
            <pc:sldMk cId="1083178754" sldId="466"/>
            <ac:inkMk id="9" creationId="{DB2A83B4-9B24-8D0E-81A6-FD593E14BDF5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1" creationId="{755ECF3A-1F5E-C54B-6A1A-03E180783C97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2" creationId="{73FA9768-F984-4488-42A0-1320A2B936EE}"/>
          </ac:inkMkLst>
        </pc:inkChg>
        <pc:inkChg chg="add mod">
          <ac:chgData name="Tim Cook" userId="d1c7cfb340f2c7ab" providerId="LiveId" clId="{62E3F0BF-74DC-4552-8C8C-069D3CDEED79}" dt="2023-04-12T01:16:50.986" v="491"/>
          <ac:inkMkLst>
            <pc:docMk/>
            <pc:sldMk cId="1083178754" sldId="466"/>
            <ac:inkMk id="13" creationId="{EAF7F56B-9F7A-509B-F84F-77716C9A9019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5" creationId="{672384C0-9043-6D73-97CB-5CBE010891C5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6" creationId="{C364A971-B90A-94F9-474A-AC1EB2464D3C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7" creationId="{F3AE413D-4E8E-7C83-E314-5B93566A5E74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8" creationId="{652F8BAC-8A92-CC2C-7B60-DC8CC6054837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19" creationId="{C296BAC6-225F-4B3D-5E0A-2E51B2D23DAB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0" creationId="{8FD885CB-C4AD-86F6-405A-C453743A84E1}"/>
          </ac:inkMkLst>
        </pc:inkChg>
        <pc:inkChg chg="add mod">
          <ac:chgData name="Tim Cook" userId="d1c7cfb340f2c7ab" providerId="LiveId" clId="{62E3F0BF-74DC-4552-8C8C-069D3CDEED79}" dt="2023-04-12T01:16:54.679" v="499"/>
          <ac:inkMkLst>
            <pc:docMk/>
            <pc:sldMk cId="1083178754" sldId="466"/>
            <ac:inkMk id="21" creationId="{D65526C6-EDA1-9764-F136-2D0AA0D076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2" creationId="{2A766364-2D3A-B78D-6797-85117708EC43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4" creationId="{77EA9218-CFDC-598A-53C3-4B700E21DBFA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5" creationId="{253FBC49-6738-7813-AA78-59326EBE2FDF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6" creationId="{82CBF4CE-6159-67B9-56B2-A9C80326C73F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7" creationId="{D5E48693-8150-F64C-8138-66FEDF94D55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28" creationId="{FA922361-9E27-6E3C-628A-B9650E4378A8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29" creationId="{D2D2A8EA-B59B-7AA7-AA5E-E24CE7CAB3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0" creationId="{1630C911-C73A-1821-3EFA-9DD73E05D936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1" creationId="{E32DAE63-924F-BC49-07B1-AC0862BF136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2" creationId="{A1B71D41-9810-9545-CB07-BB5F9E86D4B0}"/>
          </ac:inkMkLst>
        </pc:inkChg>
        <pc:inkChg chg="add mod">
          <ac:chgData name="Tim Cook" userId="d1c7cfb340f2c7ab" providerId="LiveId" clId="{62E3F0BF-74DC-4552-8C8C-069D3CDEED79}" dt="2023-04-12T01:16:58.632" v="506"/>
          <ac:inkMkLst>
            <pc:docMk/>
            <pc:sldMk cId="1083178754" sldId="466"/>
            <ac:inkMk id="33" creationId="{2E315615-D4F2-2683-C538-EA564AE46AFE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5" creationId="{3ED7C3F0-F444-24AA-26A0-C1F6C8AFF3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36" creationId="{E3492F15-E266-1A76-E125-7A4B6C14FB88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8" creationId="{50E29063-03D7-D6B0-C714-3CC771FF8F0D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39" creationId="{34173FE7-6E3C-17F0-ACB2-9831C4BF465C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0" creationId="{87AE2368-547E-880E-26CB-0B0703DACF9B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1" creationId="{276D6580-C5AE-04C1-795B-F088911672D6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2" creationId="{4836786B-4260-B9D8-6D13-80E158D1AB8E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3" creationId="{073D38F1-92CE-A580-9D51-414D36089813}"/>
          </ac:inkMkLst>
        </pc:inkChg>
        <pc:inkChg chg="add mod">
          <ac:chgData name="Tim Cook" userId="d1c7cfb340f2c7ab" providerId="LiveId" clId="{62E3F0BF-74DC-4552-8C8C-069D3CDEED79}" dt="2023-04-12T01:17:02.837" v="514"/>
          <ac:inkMkLst>
            <pc:docMk/>
            <pc:sldMk cId="1083178754" sldId="466"/>
            <ac:inkMk id="44" creationId="{EC1095F7-7C8F-455D-9380-20A07D1BF671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7" creationId="{CA10FFA2-741A-5020-E947-07598E342CFF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8" creationId="{451B7061-1D77-9DA2-47A7-F35C30A3491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49" creationId="{A7B0E0C8-47C1-D1A7-5256-2BBE355A000E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0" creationId="{42BB8072-F2AC-3F96-B7FC-24389C00CB93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1" creationId="{E99255AF-A3FD-00C7-E8E9-F738E895E3C8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2" creationId="{74E07E73-0A06-FF2F-7A0C-03E6BA5C09BD}"/>
          </ac:inkMkLst>
        </pc:inkChg>
        <pc:inkChg chg="add mod">
          <ac:chgData name="Tim Cook" userId="d1c7cfb340f2c7ab" providerId="LiveId" clId="{62E3F0BF-74DC-4552-8C8C-069D3CDEED79}" dt="2023-04-12T01:17:08.899" v="522"/>
          <ac:inkMkLst>
            <pc:docMk/>
            <pc:sldMk cId="1083178754" sldId="466"/>
            <ac:inkMk id="53" creationId="{03FD8537-2B9D-4F74-1AA3-1FB2F8C4C3FA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5" creationId="{69867102-0944-1007-9116-1233CA74ECC6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6" creationId="{50062242-7B55-F714-7296-774FC508C47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7" creationId="{5C8EB3CE-ACA1-4F4B-3848-A835C399682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8" creationId="{37548993-0463-0062-DAE0-049C7FFE7D42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59" creationId="{3C342235-9ABC-BB33-0EB8-67BDE7AE579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0" creationId="{E898B187-0749-B591-AE74-4BADEAF44A0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1" creationId="{82D522DD-2B05-846F-BC0C-07A0FF936F8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2" creationId="{3C4AD85A-2C91-00B6-B8E1-1D4A2FA66287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3" creationId="{02E6D439-A960-7F92-EB15-B1C9D9F3245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4" creationId="{16B61071-9960-7F25-BAC9-4A34854A5B3F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5" creationId="{F953A159-0D85-0F61-EE2F-D5F52716C81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66" creationId="{A8140064-78AB-67DB-C042-F75CAFB01E55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7" creationId="{452C9515-B108-3D97-A83D-204B14E9166B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8" creationId="{31688D35-8871-7BDD-02A7-B9D2DF17A00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69" creationId="{61A3C45F-12CF-0A95-AE07-B034957DC8A9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0" creationId="{167D0E1C-BE5D-405D-42DB-59588804033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1" creationId="{7E0FD5D9-2BF3-3705-6EE9-C99F582A43C2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2" creationId="{EF252BD1-AA96-A322-D0BC-12E1A1847E4C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3" creationId="{1F3154DE-6033-3359-6DF4-DAE18711F48E}"/>
          </ac:inkMkLst>
        </pc:inkChg>
        <pc:inkChg chg="add mod">
          <ac:chgData name="Tim Cook" userId="d1c7cfb340f2c7ab" providerId="LiveId" clId="{62E3F0BF-74DC-4552-8C8C-069D3CDEED79}" dt="2023-04-12T01:17:13.105" v="534"/>
          <ac:inkMkLst>
            <pc:docMk/>
            <pc:sldMk cId="1083178754" sldId="466"/>
            <ac:inkMk id="74" creationId="{5E541B46-1BA6-28AE-EE4F-66C9F157808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5" creationId="{2E7A03E5-9793-9106-CA46-DD12E8CB1B0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6" creationId="{E75BDE06-82E2-4087-227D-796C9E8D84C0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7" creationId="{014B2B32-571D-C2DC-D19B-1CA5C43AEF75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8" creationId="{FB500BB5-E067-7EA4-9C44-30D5501525D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79" creationId="{B6977999-0872-6165-5772-B71A49495FF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0" creationId="{2F650AD9-4D8D-23AF-1A2B-150DB931ECD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1" creationId="{C755440E-668B-7D01-EC45-68CCA3E6146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2" creationId="{4472E3C4-3DDB-F745-4421-2AA5B736BFF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5" creationId="{7BEA6847-CCC4-8C6B-6B68-F754E6B84C6E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6" creationId="{F7C2ED22-F0F3-6239-4667-6473BD09806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7" creationId="{EF7305DD-CCA6-5585-6210-AF307ABFF74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8" creationId="{CA3F2CE0-C328-A9E4-A28B-7423DED6783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89" creationId="{D216D23E-6622-5902-2C9F-1DE55330539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0" creationId="{2F0438C1-4359-4195-D8E1-A511C2FFCA7A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2" creationId="{ABD10715-6A50-313A-F077-E6FD17A0D296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3" creationId="{9418F303-5014-13C6-88A6-EFFCDE6B2EA4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4" creationId="{A348C21E-BB7A-B7AB-C757-239F297C6DB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5" creationId="{778F8D77-389B-F29B-77F1-458AAE60369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96" creationId="{73B51415-7BE6-31E8-7E23-1605B186A45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3" creationId="{D4C9816E-A0A4-0422-980C-77D2190345B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4" creationId="{E8F0FB22-0D53-23B8-68F8-4AAD0B72B655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5" creationId="{1B3882CE-B322-1639-1249-C2C459C0527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6" creationId="{1D9EF2EC-6C4B-FD97-66C6-223AD3A10F0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7" creationId="{5BA86018-EE44-72D2-8BF7-C86C25C3813F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8" creationId="{A74F2CB5-C4F1-AB22-20B7-020158ED378B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09" creationId="{21CD2E4E-1338-E83B-2046-175F80CFF478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0" creationId="{B5D0A4C8-3AAF-2FEE-23D5-230652E5A01A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8" creationId="{B46903A9-D10D-B263-C175-5376F193373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19" creationId="{E71BED16-B59B-DFB1-7F0F-9880CCBA6C37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0" creationId="{7485E7C2-C810-5BD4-AF85-DCE148A16E40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1" creationId="{8F2AD60D-1A14-5DE2-CF35-154570AAADF1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2" creationId="{83554F9D-57B1-A5EF-D1BF-346594F86CD9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4" creationId="{C176CD22-3E55-E354-042C-999257A91932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5" creationId="{F0815EEA-215C-AE55-9A61-166340C7E4C8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6" creationId="{5457C78D-078A-2540-799B-A5DBE4C14F64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7" creationId="{8DA240DA-0014-C06C-211C-A38B7450CBBD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29" creationId="{E89B2D00-9107-0530-225D-D304D1FD65D9}"/>
          </ac:inkMkLst>
        </pc:inkChg>
        <pc:inkChg chg="del topLv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0" creationId="{5AC54432-89B5-90BF-9E19-006D60963571}"/>
          </ac:inkMkLst>
        </pc:inkChg>
        <pc:inkChg chg="del">
          <ac:chgData name="Tim Cook" userId="d1c7cfb340f2c7ab" providerId="LiveId" clId="{62E3F0BF-74DC-4552-8C8C-069D3CDEED79}" dt="2023-04-12T01:16:21.091" v="478" actId="21"/>
          <ac:inkMkLst>
            <pc:docMk/>
            <pc:sldMk cId="1083178754" sldId="466"/>
            <ac:inkMk id="131" creationId="{8BD6D587-E9DF-69A3-B1BE-720D4DDBA096}"/>
          </ac:inkMkLst>
        </pc:inkChg>
      </pc:sldChg>
      <pc:sldChg chg="addSp delSp modSp mod">
        <pc:chgData name="Tim Cook" userId="d1c7cfb340f2c7ab" providerId="LiveId" clId="{62E3F0BF-74DC-4552-8C8C-069D3CDEED79}" dt="2023-04-12T15:01:29.066" v="1006"/>
        <pc:sldMkLst>
          <pc:docMk/>
          <pc:sldMk cId="4016249502" sldId="467"/>
        </pc:sldMkLst>
        <pc:grpChg chg="mod">
          <ac:chgData name="Tim Cook" userId="d1c7cfb340f2c7ab" providerId="LiveId" clId="{62E3F0BF-74DC-4552-8C8C-069D3CDEED79}" dt="2023-04-12T01:22:49.050" v="658"/>
          <ac:grpSpMkLst>
            <pc:docMk/>
            <pc:sldMk cId="4016249502" sldId="467"/>
            <ac:grpSpMk id="7" creationId="{63A3AC20-EB42-1A03-5BDF-15B17F756C91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8" creationId="{A7F18356-D55F-9C38-7FCB-815F6DBA3D5C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19" creationId="{3DEF178C-662A-21EF-A0F1-C54B7BF7B156}"/>
          </ac:grpSpMkLst>
        </pc:grpChg>
        <pc:grpChg chg="mod">
          <ac:chgData name="Tim Cook" userId="d1c7cfb340f2c7ab" providerId="LiveId" clId="{62E3F0BF-74DC-4552-8C8C-069D3CDEED79}" dt="2023-04-12T01:22:53.669" v="669"/>
          <ac:grpSpMkLst>
            <pc:docMk/>
            <pc:sldMk cId="4016249502" sldId="467"/>
            <ac:grpSpMk id="20" creationId="{252069B6-D9C2-2B07-D07A-4D2A51289BA1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7" creationId="{D76F00BC-1991-83B7-C2D8-35E9B8AEEBF3}"/>
          </ac:grpSpMkLst>
        </pc:grpChg>
        <pc:grpChg chg="mod">
          <ac:chgData name="Tim Cook" userId="d1c7cfb340f2c7ab" providerId="LiveId" clId="{62E3F0BF-74DC-4552-8C8C-069D3CDEED79}" dt="2023-04-12T01:22:58.601" v="676"/>
          <ac:grpSpMkLst>
            <pc:docMk/>
            <pc:sldMk cId="4016249502" sldId="467"/>
            <ac:grpSpMk id="28" creationId="{CBC18BC9-41A9-651D-CAAA-14E911DFC0E7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4" creationId="{25797812-AC69-737B-9D65-FE13AA31626D}"/>
          </ac:grpSpMkLst>
        </pc:grpChg>
        <pc:grpChg chg="mod">
          <ac:chgData name="Tim Cook" userId="d1c7cfb340f2c7ab" providerId="LiveId" clId="{62E3F0BF-74DC-4552-8C8C-069D3CDEED79}" dt="2023-04-12T01:23:00.669" v="682"/>
          <ac:grpSpMkLst>
            <pc:docMk/>
            <pc:sldMk cId="4016249502" sldId="467"/>
            <ac:grpSpMk id="35" creationId="{1641F00F-7907-2BBA-F049-BD1761E35FCF}"/>
          </ac:grpSpMkLst>
        </pc:grpChg>
        <pc:grpChg chg="mod">
          <ac:chgData name="Tim Cook" userId="d1c7cfb340f2c7ab" providerId="LiveId" clId="{62E3F0BF-74DC-4552-8C8C-069D3CDEED79}" dt="2023-04-12T01:23:04.044" v="690"/>
          <ac:grpSpMkLst>
            <pc:docMk/>
            <pc:sldMk cId="4016249502" sldId="467"/>
            <ac:grpSpMk id="43" creationId="{295A6C3B-7678-98DD-63D2-B2482A483C86}"/>
          </ac:grpSpMkLst>
        </pc:grpChg>
        <pc:grpChg chg="mod">
          <ac:chgData name="Tim Cook" userId="d1c7cfb340f2c7ab" providerId="LiveId" clId="{62E3F0BF-74DC-4552-8C8C-069D3CDEED79}" dt="2023-04-12T01:23:05.943" v="694"/>
          <ac:grpSpMkLst>
            <pc:docMk/>
            <pc:sldMk cId="4016249502" sldId="467"/>
            <ac:grpSpMk id="47" creationId="{04EDC50B-D501-EC0E-92F4-34A537E7B8D8}"/>
          </ac:grpSpMkLst>
        </pc:grpChg>
        <pc:grpChg chg="del mod">
          <ac:chgData name="Tim Cook" userId="d1c7cfb340f2c7ab" providerId="LiveId" clId="{62E3F0BF-74DC-4552-8C8C-069D3CDEED79}" dt="2023-04-12T01:23:08.782" v="698"/>
          <ac:grpSpMkLst>
            <pc:docMk/>
            <pc:sldMk cId="4016249502" sldId="467"/>
            <ac:grpSpMk id="50" creationId="{AF17FF7E-0125-FCC9-9D68-3AFA99462B8D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78" creationId="{6F6F9AC0-B1F2-7032-E8B1-C3C0614AA8B6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82" creationId="{801FCEC2-3391-71D0-6B88-4083DE719A19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0" creationId="{A2F533FE-6980-679A-16D5-B4C7E7A6478E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1" creationId="{D98ADCC6-9BF9-AB56-3EAE-93130BB790F4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2" creationId="{CD6AC0C1-915A-8BF8-D8FF-114DADC4458B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3" creationId="{5D92102A-0F7C-3414-82FD-A22DB1D05DE0}"/>
          </ac:grpSpMkLst>
        </pc:grpChg>
        <pc:grpChg chg="mod">
          <ac:chgData name="Tim Cook" userId="d1c7cfb340f2c7ab" providerId="LiveId" clId="{62E3F0BF-74DC-4552-8C8C-069D3CDEED79}" dt="2023-04-12T01:23:19.082" v="723"/>
          <ac:grpSpMkLst>
            <pc:docMk/>
            <pc:sldMk cId="4016249502" sldId="467"/>
            <ac:grpSpMk id="94" creationId="{166F5988-90A5-4F8A-55CF-A46AE0A29151}"/>
          </ac:grpSpMkLst>
        </pc:grpChg>
        <pc:grpChg chg="del mod">
          <ac:chgData name="Tim Cook" userId="d1c7cfb340f2c7ab" providerId="LiveId" clId="{62E3F0BF-74DC-4552-8C8C-069D3CDEED79}" dt="2023-04-12T01:23:23.658" v="733"/>
          <ac:grpSpMkLst>
            <pc:docMk/>
            <pc:sldMk cId="4016249502" sldId="467"/>
            <ac:grpSpMk id="115" creationId="{F8744334-CC22-C446-7858-675D5ACAA5E4}"/>
          </ac:grpSpMkLst>
        </pc:grpChg>
        <pc:grpChg chg="mod">
          <ac:chgData name="Tim Cook" userId="d1c7cfb340f2c7ab" providerId="LiveId" clId="{62E3F0BF-74DC-4552-8C8C-069D3CDEED79}" dt="2023-04-12T01:23:27.961" v="743"/>
          <ac:grpSpMkLst>
            <pc:docMk/>
            <pc:sldMk cId="4016249502" sldId="467"/>
            <ac:grpSpMk id="152" creationId="{03418BF1-13B4-13A4-AEEA-70F2763F7884}"/>
          </ac:grpSpMkLst>
        </pc:grpChg>
        <pc:grpChg chg="mod">
          <ac:chgData name="Tim Cook" userId="d1c7cfb340f2c7ab" providerId="LiveId" clId="{62E3F0BF-74DC-4552-8C8C-069D3CDEED79}" dt="2023-04-12T01:23:35.457" v="759"/>
          <ac:grpSpMkLst>
            <pc:docMk/>
            <pc:sldMk cId="4016249502" sldId="467"/>
            <ac:grpSpMk id="159" creationId="{5C471581-6D6F-F095-52F5-D141B8EA6878}"/>
          </ac:grpSpMkLst>
        </pc:grpChg>
        <pc:grpChg chg="mod">
          <ac:chgData name="Tim Cook" userId="d1c7cfb340f2c7ab" providerId="LiveId" clId="{62E3F0BF-74DC-4552-8C8C-069D3CDEED79}" dt="2023-04-12T01:23:38.032" v="763"/>
          <ac:grpSpMkLst>
            <pc:docMk/>
            <pc:sldMk cId="4016249502" sldId="467"/>
            <ac:grpSpMk id="163" creationId="{DD6464BD-D77D-8CAF-2913-6454F1434114}"/>
          </ac:grpSpMkLst>
        </pc:grpChg>
        <pc:grpChg chg="mod">
          <ac:chgData name="Tim Cook" userId="d1c7cfb340f2c7ab" providerId="LiveId" clId="{62E3F0BF-74DC-4552-8C8C-069D3CDEED79}" dt="2023-04-12T01:23:30.541" v="749"/>
          <ac:grpSpMkLst>
            <pc:docMk/>
            <pc:sldMk cId="4016249502" sldId="467"/>
            <ac:grpSpMk id="175" creationId="{5D63CB2F-9661-D3ED-125E-DE6418204315}"/>
          </ac:grpSpMkLst>
        </pc:grp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3" creationId="{01D5E91C-E4FA-36B4-2AC6-2C3F9FDA5F7F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4" creationId="{B9506EFE-9CF4-1D0A-6DDD-E570EE8AAA3D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5" creationId="{3FBD52F0-6A11-F53C-8069-3500E0C56C07}"/>
          </ac:inkMkLst>
        </pc:inkChg>
        <pc:inkChg chg="add mod">
          <ac:chgData name="Tim Cook" userId="d1c7cfb340f2c7ab" providerId="LiveId" clId="{62E3F0BF-74DC-4552-8C8C-069D3CDEED79}" dt="2023-04-12T01:22:49.050" v="658"/>
          <ac:inkMkLst>
            <pc:docMk/>
            <pc:sldMk cId="4016249502" sldId="467"/>
            <ac:inkMk id="6" creationId="{1E79CC8E-3DDF-2693-34EF-9C93B48DCAA0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8" creationId="{572551C5-4050-3E35-B348-D3C913C7284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9" creationId="{B24A636A-96E4-1416-2DE2-EE6EFC4B9094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0" creationId="{E3EF5502-C513-4E97-5736-5A508149BFF5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1" creationId="{880891C9-AA02-8AF2-8EA4-6B01C4AA692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2" creationId="{0A949F3B-E3B5-D58A-D1EC-ED33CCED658D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3" creationId="{6BE27B40-D724-5CAC-30AF-277B58D8CBF9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4" creationId="{1E727C3C-53B1-0522-E220-A9C0943A3731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5" creationId="{4AC1DBCE-EB5F-EF2A-2395-E4A384E42D1E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6" creationId="{9DCD262D-EA05-60B8-ED76-0EC9E5AB70E8}"/>
          </ac:inkMkLst>
        </pc:inkChg>
        <pc:inkChg chg="add mod">
          <ac:chgData name="Tim Cook" userId="d1c7cfb340f2c7ab" providerId="LiveId" clId="{62E3F0BF-74DC-4552-8C8C-069D3CDEED79}" dt="2023-04-12T01:22:53.669" v="669"/>
          <ac:inkMkLst>
            <pc:docMk/>
            <pc:sldMk cId="4016249502" sldId="467"/>
            <ac:inkMk id="17" creationId="{5E2A6D61-0C3A-9FA7-1F71-CE8C68890327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1" creationId="{5BACA749-25F6-BDD4-99FC-04105A6B2281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2" creationId="{E09A51E5-5E3E-AA90-46D6-AC1BA1564C3D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3" creationId="{9B7D6477-4C54-1E48-8D06-B92C41A9C4D9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4" creationId="{0A421C15-5AF5-40F1-1D5E-5D4593AF2878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5" creationId="{F439383A-1463-4816-39A1-B668F29A26BC}"/>
          </ac:inkMkLst>
        </pc:inkChg>
        <pc:inkChg chg="add mod">
          <ac:chgData name="Tim Cook" userId="d1c7cfb340f2c7ab" providerId="LiveId" clId="{62E3F0BF-74DC-4552-8C8C-069D3CDEED79}" dt="2023-04-12T01:22:58.601" v="676"/>
          <ac:inkMkLst>
            <pc:docMk/>
            <pc:sldMk cId="4016249502" sldId="467"/>
            <ac:inkMk id="26" creationId="{0726AA67-81F1-1465-6CF1-8F6678F340C9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29" creationId="{CA5B3DA2-D61F-D733-0B02-701C50ADED08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0" creationId="{85C657C1-BCF2-FCA2-0EC2-09D7F2681183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1" creationId="{1C2440E5-D9DE-5323-908F-7ECD253C246B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2" creationId="{03567EB6-720B-BF56-3BDC-52D2D3F32AFA}"/>
          </ac:inkMkLst>
        </pc:inkChg>
        <pc:inkChg chg="add mod">
          <ac:chgData name="Tim Cook" userId="d1c7cfb340f2c7ab" providerId="LiveId" clId="{62E3F0BF-74DC-4552-8C8C-069D3CDEED79}" dt="2023-04-12T01:23:00.669" v="682"/>
          <ac:inkMkLst>
            <pc:docMk/>
            <pc:sldMk cId="4016249502" sldId="467"/>
            <ac:inkMk id="33" creationId="{536131A1-8749-4B6E-7F08-6E64EA9A12B3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6" creationId="{6C15BDDD-E3D5-1CF2-EA23-0C9C00E7752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7" creationId="{94708029-6EE4-ECA8-B33A-2AC42F60D37A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8" creationId="{E45A5EA2-72E6-465E-BD5A-970A61CEB455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39" creationId="{9E6844D3-7A1D-EA23-2963-4B51373F2530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0" creationId="{EE65BFAB-A1B4-E966-7792-0F6229F3B918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1" creationId="{37DC0934-E9AD-A65B-CD41-43CE11CBDF0B}"/>
          </ac:inkMkLst>
        </pc:inkChg>
        <pc:inkChg chg="add mod">
          <ac:chgData name="Tim Cook" userId="d1c7cfb340f2c7ab" providerId="LiveId" clId="{62E3F0BF-74DC-4552-8C8C-069D3CDEED79}" dt="2023-04-12T01:23:04.044" v="690"/>
          <ac:inkMkLst>
            <pc:docMk/>
            <pc:sldMk cId="4016249502" sldId="467"/>
            <ac:inkMk id="42" creationId="{5AEDA2B9-5D32-B75E-51E4-E23564A6E8B8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4" creationId="{5B9DC413-1246-9663-EB11-3CB03D0C8C2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5" creationId="{32F92EEE-28FA-CF9A-6D48-A9DAE69E8FDD}"/>
          </ac:inkMkLst>
        </pc:inkChg>
        <pc:inkChg chg="add mod">
          <ac:chgData name="Tim Cook" userId="d1c7cfb340f2c7ab" providerId="LiveId" clId="{62E3F0BF-74DC-4552-8C8C-069D3CDEED79}" dt="2023-04-12T01:23:05.943" v="694"/>
          <ac:inkMkLst>
            <pc:docMk/>
            <pc:sldMk cId="4016249502" sldId="467"/>
            <ac:inkMk id="46" creationId="{1A988591-CC1F-665C-692E-DFDE3C132095}"/>
          </ac:inkMkLst>
        </pc:inkChg>
        <pc:inkChg chg="add del mod">
          <ac:chgData name="Tim Cook" userId="d1c7cfb340f2c7ab" providerId="LiveId" clId="{62E3F0BF-74DC-4552-8C8C-069D3CDEED79}" dt="2023-04-12T01:23:08.782" v="698"/>
          <ac:inkMkLst>
            <pc:docMk/>
            <pc:sldMk cId="4016249502" sldId="467"/>
            <ac:inkMk id="48" creationId="{C9190CA3-A3F1-AA9D-5394-C2AD2813E808}"/>
          </ac:inkMkLst>
        </pc:inkChg>
        <pc:inkChg chg="add">
          <ac:chgData name="Tim Cook" userId="d1c7cfb340f2c7ab" providerId="LiveId" clId="{62E3F0BF-74DC-4552-8C8C-069D3CDEED79}" dt="2023-04-12T15:01:29.066" v="1006"/>
          <ac:inkMkLst>
            <pc:docMk/>
            <pc:sldMk cId="4016249502" sldId="467"/>
            <ac:inkMk id="48" creationId="{F6E2075E-ED98-F82E-18BD-F12A8F509BEF}"/>
          </ac:inkMkLst>
        </pc:inkChg>
        <pc:inkChg chg="add del mod">
          <ac:chgData name="Tim Cook" userId="d1c7cfb340f2c7ab" providerId="LiveId" clId="{62E3F0BF-74DC-4552-8C8C-069D3CDEED79}" dt="2023-04-12T01:23:08.782" v="699"/>
          <ac:inkMkLst>
            <pc:docMk/>
            <pc:sldMk cId="4016249502" sldId="467"/>
            <ac:inkMk id="49" creationId="{F3867C31-B285-3609-164F-0022DD360C06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1" creationId="{248A68BA-FEAA-1F91-49B8-C48CA721588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2" creationId="{A60AC3A8-32EA-774E-5BC9-E03F76566F22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3" creationId="{80A0E693-470D-B8A7-0C57-154125A67995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4" creationId="{82ED6943-2A92-BCAD-441C-72AAAACF306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5" creationId="{6353FE4D-0E5B-9433-24D3-5A451958C05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6" creationId="{D47B49CC-4545-4816-3925-FAF6A51CF31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7" creationId="{91F5448E-F1ED-0837-E7D3-8B70710A6B7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8" creationId="{84A904F9-93C0-BD81-E3AC-F97E237A7D39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59" creationId="{78122688-9852-455A-70C9-927CE34E2C8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0" creationId="{91EE34C6-EDDE-2F2A-5D68-8338E19860E4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4" creationId="{DE6E84D4-811E-6388-5977-5A25B538FCE7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5" creationId="{9ECF99C8-8933-09BA-7867-7A2925BF1A48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6" creationId="{1A205983-4D16-D70E-9816-AB7AF64FCC0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7" creationId="{BDAC7314-543A-E36B-FFC6-6CAF703BDF9D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8" creationId="{D417899A-384B-CA12-6FCD-FEF23BA26B23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69" creationId="{190E0D8F-110E-3B3B-8974-D3E414545ACF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0" creationId="{B33F5B47-5EAD-B7A0-FF9C-83180D0E5AE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1" creationId="{873905E2-4FC0-A271-096D-D515E7B54E5B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2" creationId="{8226CB74-7CDA-FF21-2706-149D830E7031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3" creationId="{8E8DD0C1-806F-1B80-CF9D-A7570C29B3CE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5" creationId="{5E4D74FB-8915-F59A-5C6A-71324ACD201A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6" creationId="{9625CB6F-6C5B-3C6B-0679-6DF135D2B4A0}"/>
          </ac:inkMkLst>
        </pc:inkChg>
        <pc:inkChg chg="add mod">
          <ac:chgData name="Tim Cook" userId="d1c7cfb340f2c7ab" providerId="LiveId" clId="{62E3F0BF-74DC-4552-8C8C-069D3CDEED79}" dt="2023-04-12T01:23:19.082" v="723"/>
          <ac:inkMkLst>
            <pc:docMk/>
            <pc:sldMk cId="4016249502" sldId="467"/>
            <ac:inkMk id="77" creationId="{6605F55F-5136-BD16-08D4-193F9101C1FE}"/>
          </ac:inkMkLst>
        </pc:inkChg>
        <pc:inkChg chg="add del mod">
          <ac:chgData name="Tim Cook" userId="d1c7cfb340f2c7ab" providerId="LiveId" clId="{62E3F0BF-74DC-4552-8C8C-069D3CDEED79}" dt="2023-04-12T01:23:23.658" v="732"/>
          <ac:inkMkLst>
            <pc:docMk/>
            <pc:sldMk cId="4016249502" sldId="467"/>
            <ac:inkMk id="95" creationId="{7BC2E627-FEFF-CD7A-7E00-B3912DC33E04}"/>
          </ac:inkMkLst>
        </pc:inkChg>
        <pc:inkChg chg="add del mod">
          <ac:chgData name="Tim Cook" userId="d1c7cfb340f2c7ab" providerId="LiveId" clId="{62E3F0BF-74DC-4552-8C8C-069D3CDEED79}" dt="2023-04-12T01:23:23.658" v="734"/>
          <ac:inkMkLst>
            <pc:docMk/>
            <pc:sldMk cId="4016249502" sldId="467"/>
            <ac:inkMk id="96" creationId="{1AB04A17-528C-E828-C8D5-94F34D2988DE}"/>
          </ac:inkMkLst>
        </pc:inkChg>
        <pc:inkChg chg="add del mod">
          <ac:chgData name="Tim Cook" userId="d1c7cfb340f2c7ab" providerId="LiveId" clId="{62E3F0BF-74DC-4552-8C8C-069D3CDEED79}" dt="2023-04-12T01:23:23.658" v="733"/>
          <ac:inkMkLst>
            <pc:docMk/>
            <pc:sldMk cId="4016249502" sldId="467"/>
            <ac:inkMk id="97" creationId="{5494F07A-DABE-F67C-96B0-7C450DFDE352}"/>
          </ac:inkMkLst>
        </pc:inkChg>
        <pc:inkChg chg="add del mod">
          <ac:chgData name="Tim Cook" userId="d1c7cfb340f2c7ab" providerId="LiveId" clId="{62E3F0BF-74DC-4552-8C8C-069D3CDEED79}" dt="2023-04-12T01:23:23.658" v="730"/>
          <ac:inkMkLst>
            <pc:docMk/>
            <pc:sldMk cId="4016249502" sldId="467"/>
            <ac:inkMk id="98" creationId="{44BD3649-4082-832A-3EB4-64A2C75D3A0D}"/>
          </ac:inkMkLst>
        </pc:inkChg>
        <pc:inkChg chg="add del mod">
          <ac:chgData name="Tim Cook" userId="d1c7cfb340f2c7ab" providerId="LiveId" clId="{62E3F0BF-74DC-4552-8C8C-069D3CDEED79}" dt="2023-04-12T01:23:23.658" v="731"/>
          <ac:inkMkLst>
            <pc:docMk/>
            <pc:sldMk cId="4016249502" sldId="467"/>
            <ac:inkMk id="114" creationId="{5A83AA73-C89B-568E-A654-E0C9AAA33656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16" creationId="{8049CFDA-26E4-2907-E878-B1AA58520153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27" creationId="{5A0CB95E-D7BB-BC4D-C984-8C4C5055E7B7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6" creationId="{B08A7980-EC65-AB60-3989-BDA32173431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7" creationId="{2F926D93-C02C-ED0D-5E23-BE16C75F9F8D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8" creationId="{8D0645CD-BEDE-9B15-A237-D8F79E477DE2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49" creationId="{5E769ECF-55C0-D889-4027-A820722654A0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0" creationId="{66BCFCE6-74A2-A662-62D3-1D7DB1619429}"/>
          </ac:inkMkLst>
        </pc:inkChg>
        <pc:inkChg chg="add mod">
          <ac:chgData name="Tim Cook" userId="d1c7cfb340f2c7ab" providerId="LiveId" clId="{62E3F0BF-74DC-4552-8C8C-069D3CDEED79}" dt="2023-04-12T01:23:27.961" v="743"/>
          <ac:inkMkLst>
            <pc:docMk/>
            <pc:sldMk cId="4016249502" sldId="467"/>
            <ac:inkMk id="151" creationId="{C3DD2644-7F93-30A1-9724-57B4C706BB3E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3" creationId="{19E55830-1ADC-398C-0E51-3F6990C79E4D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4" creationId="{33D9E169-1815-C042-B9C5-53E3E54CFE85}"/>
          </ac:inkMkLst>
        </pc:inkChg>
        <pc:inkChg chg="add mod">
          <ac:chgData name="Tim Cook" userId="d1c7cfb340f2c7ab" providerId="LiveId" clId="{62E3F0BF-74DC-4552-8C8C-069D3CDEED79}" dt="2023-04-12T01:23:35.457" v="759"/>
          <ac:inkMkLst>
            <pc:docMk/>
            <pc:sldMk cId="4016249502" sldId="467"/>
            <ac:inkMk id="155" creationId="{0C59B9FF-0F44-45E0-38A3-8E316AEDC782}"/>
          </ac:inkMkLst>
        </pc:inkChg>
        <pc:inkChg chg="add del">
          <ac:chgData name="Tim Cook" userId="d1c7cfb340f2c7ab" providerId="LiveId" clId="{62E3F0BF-74DC-4552-8C8C-069D3CDEED79}" dt="2023-04-12T01:23:34.958" v="756"/>
          <ac:inkMkLst>
            <pc:docMk/>
            <pc:sldMk cId="4016249502" sldId="467"/>
            <ac:inkMk id="156" creationId="{C235BCAD-BF94-9D3E-84CD-9F99416239AC}"/>
          </ac:inkMkLst>
        </pc:inkChg>
        <pc:inkChg chg="add del">
          <ac:chgData name="Tim Cook" userId="d1c7cfb340f2c7ab" providerId="LiveId" clId="{62E3F0BF-74DC-4552-8C8C-069D3CDEED79}" dt="2023-04-12T01:23:34.958" v="758"/>
          <ac:inkMkLst>
            <pc:docMk/>
            <pc:sldMk cId="4016249502" sldId="467"/>
            <ac:inkMk id="157" creationId="{9087EDAD-574C-115F-1D0E-C63D043406F4}"/>
          </ac:inkMkLst>
        </pc:inkChg>
        <pc:inkChg chg="add del">
          <ac:chgData name="Tim Cook" userId="d1c7cfb340f2c7ab" providerId="LiveId" clId="{62E3F0BF-74DC-4552-8C8C-069D3CDEED79}" dt="2023-04-12T01:23:34.958" v="757"/>
          <ac:inkMkLst>
            <pc:docMk/>
            <pc:sldMk cId="4016249502" sldId="467"/>
            <ac:inkMk id="158" creationId="{252DA8B3-15D9-C332-9D0F-6F5B0B0ECFE6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0" creationId="{178A8B12-DF20-6A09-47E0-4C259EE64F2C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1" creationId="{3BDB1467-0246-6FC8-7B0E-A55B89B5E63A}"/>
          </ac:inkMkLst>
        </pc:inkChg>
        <pc:inkChg chg="add mod">
          <ac:chgData name="Tim Cook" userId="d1c7cfb340f2c7ab" providerId="LiveId" clId="{62E3F0BF-74DC-4552-8C8C-069D3CDEED79}" dt="2023-04-12T01:23:38.032" v="763"/>
          <ac:inkMkLst>
            <pc:docMk/>
            <pc:sldMk cId="4016249502" sldId="467"/>
            <ac:inkMk id="162" creationId="{2C16FF8C-4375-B24B-A1CA-766D8B13F083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69" creationId="{F33B04AD-978D-75E4-345B-897AC5CFDED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0" creationId="{62352E7E-07FC-37CF-46DD-894833513F0D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1" creationId="{A677A488-A040-C081-D0F6-9F4E44F59EB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2" creationId="{CB83432E-EBCE-5964-6F53-5E137297F5FC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3" creationId="{20FADB6A-8F58-8C8C-5898-B8BFDC288C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74" creationId="{34F13CF7-9170-3F8C-E197-AD0A8D895060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6" creationId="{8643EAFB-A955-4D0E-5B8A-6D79A8A8924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7" creationId="{A3F102B0-A1DE-7B23-572F-1E09CCE51FF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8" creationId="{06389ECC-65C6-6D4E-A8E6-426761DAFBDE}"/>
          </ac:inkMkLst>
        </pc:inkChg>
        <pc:inkChg chg="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79" creationId="{781E0FDC-F5E1-4B3C-78D8-443FC23F50F1}"/>
          </ac:inkMkLst>
        </pc:inkChg>
        <pc:inkChg chg="del mod">
          <ac:chgData name="Tim Cook" userId="d1c7cfb340f2c7ab" providerId="LiveId" clId="{62E3F0BF-74DC-4552-8C8C-069D3CDEED79}" dt="2023-04-12T01:23:30.541" v="749"/>
          <ac:inkMkLst>
            <pc:docMk/>
            <pc:sldMk cId="4016249502" sldId="467"/>
            <ac:inkMk id="180" creationId="{8F6770BB-9234-99CF-102A-39BEDC6F3A64}"/>
          </ac:inkMkLst>
        </pc:inkChg>
        <pc:inkChg chg="del mod">
          <ac:chgData name="Tim Cook" userId="d1c7cfb340f2c7ab" providerId="LiveId" clId="{62E3F0BF-74DC-4552-8C8C-069D3CDEED79}" dt="2023-04-12T01:23:30.541" v="748"/>
          <ac:inkMkLst>
            <pc:docMk/>
            <pc:sldMk cId="4016249502" sldId="467"/>
            <ac:inkMk id="181" creationId="{5C53B661-1A11-7F7D-31AE-262584E30646}"/>
          </ac:inkMkLst>
        </pc:inkChg>
        <pc:inkChg chg="del mod">
          <ac:chgData name="Tim Cook" userId="d1c7cfb340f2c7ab" providerId="LiveId" clId="{62E3F0BF-74DC-4552-8C8C-069D3CDEED79}" dt="2023-04-12T01:23:30.541" v="747"/>
          <ac:inkMkLst>
            <pc:docMk/>
            <pc:sldMk cId="4016249502" sldId="467"/>
            <ac:inkMk id="182" creationId="{A3FAA73B-C3EE-23FD-BF3D-EF3CE1C7A84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3" creationId="{522CCAD1-27A6-FB7D-D257-F7F8F59D8FF6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4" creationId="{497A245A-159E-89DF-7C4F-DBBB49887344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5" creationId="{AA918A60-76BA-7870-5E2C-E26D97D5DE65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6" creationId="{216314D8-D4F2-3DE9-17D6-E71EF099E957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7" creationId="{5A12E673-B5E9-F8AC-B65B-AA4F134AE2F0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8" creationId="{41540B44-2357-4AAA-A397-F1989D3C8129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89" creationId="{60CBBD0A-3706-71C2-8867-5C6E5AC03D1B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0" creationId="{DA58E9A4-9030-A31E-0F66-3563F81AE31F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1" creationId="{B7B65D4C-FBC8-98A6-CE8A-F11CA1E96932}"/>
          </ac:inkMkLst>
        </pc:inkChg>
        <pc:inkChg chg="mod">
          <ac:chgData name="Tim Cook" userId="d1c7cfb340f2c7ab" providerId="LiveId" clId="{62E3F0BF-74DC-4552-8C8C-069D3CDEED79}" dt="2023-04-12T01:22:40.021" v="653" actId="1076"/>
          <ac:inkMkLst>
            <pc:docMk/>
            <pc:sldMk cId="4016249502" sldId="467"/>
            <ac:inkMk id="192" creationId="{360D3C4A-9E8D-6817-9C49-8606AC245D26}"/>
          </ac:inkMkLst>
        </pc:inkChg>
        <pc:inkChg chg="del mod">
          <ac:chgData name="Tim Cook" userId="d1c7cfb340f2c7ab" providerId="LiveId" clId="{62E3F0BF-74DC-4552-8C8C-069D3CDEED79}" dt="2023-04-12T01:23:29.831" v="746"/>
          <ac:inkMkLst>
            <pc:docMk/>
            <pc:sldMk cId="4016249502" sldId="467"/>
            <ac:inkMk id="193" creationId="{2F77AEC8-9C72-F385-30C3-5275D5A3BEAF}"/>
          </ac:inkMkLst>
        </pc:inkChg>
        <pc:inkChg chg="del mod">
          <ac:chgData name="Tim Cook" userId="d1c7cfb340f2c7ab" providerId="LiveId" clId="{62E3F0BF-74DC-4552-8C8C-069D3CDEED79}" dt="2023-04-12T01:23:29.831" v="744"/>
          <ac:inkMkLst>
            <pc:docMk/>
            <pc:sldMk cId="4016249502" sldId="467"/>
            <ac:inkMk id="194" creationId="{63AD7C32-B62F-7D1D-7F94-FE8E7E3D498B}"/>
          </ac:inkMkLst>
        </pc:inkChg>
        <pc:inkChg chg="del mod">
          <ac:chgData name="Tim Cook" userId="d1c7cfb340f2c7ab" providerId="LiveId" clId="{62E3F0BF-74DC-4552-8C8C-069D3CDEED79}" dt="2023-04-12T01:23:29.831" v="745"/>
          <ac:inkMkLst>
            <pc:docMk/>
            <pc:sldMk cId="4016249502" sldId="467"/>
            <ac:inkMk id="195" creationId="{D1692C65-7F27-84BD-4165-F54FF2E5E331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11:28.2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15389 11971 19343 0,'11'2'848'15,"8"-4"192"-15,11 4-832 0,10 0-208 0,11 2 0 0,8 3 0 0,4-3 560 16,8 2 64-16,7 3 16 0,16-4 0 0,16-1-432 0,2-1-80 16,1-3 0-16,10-1-128 0,10-2 0 0,-1 0-320 15,-6-3 32-15,4 2 16 0,6 3 272 0,-4-3 0 16,-7 1-128-16,0 1 128 0,1 4 0 0,0-2 0 15,-4-2 0-15,-1 2 0 0,-3 2 0 0,-1-2 0 16,2 0 0-16,-8-2 0 0,-8 0 0 0,-4 2 0 16,-2 0 0-16,-7-2 0 0,-9-2 0 0,-10-1 0 15,-13-2 0-15,-12 3 0 0,-10 0 176 0,-11 2-16 0,-9-2 0 16,-16 4 0-16,0-9 240 0,-13 1 48 0,-12 0 16 0,-17 1 0 16,-14 2-240-16,-18-4-48 0,-16 1-16 0,-9 0 0 31,-8 1-752-31,-13-4-160 0,-14-3-16 0,-6 2-16 0,-1 2 592 0,-7-3 192 0,-10-3 0 0,-4 3-160 15,-4 2 832-15,1 1 160 0,5 1 48 0,-2 1 0 16,-7 2-208-16,6-1-32 0,6-1-16 0,5 2 0 16,1-2-224-16,10 1-32 0,9 1-16 0,10-2 0 15,7 0 0-15,16 0 0 0,17 1 0 0,14 0 0 16,13 2 224-16,13 4 32 0,12-3 16 0,12 2 0 16,9 1-304-16,9 1-48 0,14 3-16 0,16 1 0 15,16-2-256-15,18 2 0 0,19-4 128 0,15 0-128 16,13 0 0-16,13-4 0 0,10 2 0 0,9-1 0 15,6-1 0-15,7 0-176 0,7 4 176 0,-4 1-160 16,-7 1-256-16,0 2-48 0,5 0-16 0,-3-1 0 16,-6 1-160-16,-3 2-48 0,-4-4 0 0,-8 5 0 15,-8-3 80-15,-4 0 16 0,-4-2 0 0,-11 1 0 0,-12-1 240 0,-13 0 48 16,-14 2 16-16,-7-2 0 0,-7 3 288 0,-12-2 0 16,-9 0 0-16,-14-3 0 0,-18 0 0 0,0 0 0 15,-28-4 0-15,-13 1 0 0,-11 3 0 0,-15 0 0 16,-15 0 0-16,-21 1-160 0,-21 2-16 0,-8 1 0 15,-3 2 0-15,-11 1 0 0,-11-2 176 0,-8 6 0 16,-9 2 0-16,6-2 0 0,5 2 416 0,0 2 16 16,-4-2 0-16,8 4 0 0,8 4-32 0,6-2 0 15,7 1 0-15,18-1 0 0,17 2-16 0,13-1 0 0,11-6 0 0,18-1 0 16,16-4 256-16,17-1 64 0,11-3 0 0,17-5 0 16,0 0-16-16,26 5 0 0,13 1 0 0,9-2 0 15,6-4-448-15,5 0-96 0,7-2-16 0,12 1 0 16,13-2-128-16,2-1 0 0,-3-2 0 0,0 2 0 15,-3 3 0-15,3 1 0 0,4 0 0 0,-7 4-10016 16,-9 1-1888-16</inkml:trace>
  <inkml:trace contextRef="#ctx0" brushRef="#br0" timeOffset="4090.99">15173 13443 25503 0,'-7'8'1136'0,"-2"-1"224"0,-1-2-1088 0,0 0-272 0,1 0 0 0,0 0 0 0,1 1 1024 0,-1-2 128 0,-1-2 48 0,1 2 0 31,1 0-416-31,0 0-80 0,-1 0 0 0,1 1-16 16,3 0-528-16,1 0-160 0,4-5 0 0,-1 8 0 16,2 0 0-16,4-3 0 0,3-1 0 0,2 0 0 15,5-4 0-15,0 0 0 0,1-2 128 0,1-4-128 0,1-2 160 0,2 1-32 0,1-5 0 0,-2 1 0 0,1 1 128 0,-1 1 0 32,1 1 16-32,-1 2 0 0,1-1-272 0,-2 1 0 15,1 2 0-15,0 0 0 16,1 2-448-16,-1 1-128 0,1-1-48 0,-1-2-9040 0,2-3-1824 0</inkml:trace>
  <inkml:trace contextRef="#ctx0" brushRef="#br0" timeOffset="4336.43">15389 13142 20271 0,'0'0'1792'0,"0"0"-1424"0,-3 5-368 0,0 3 0 0,-1 3 2336 0,0 2 400 0,0 5 80 0,1 3 0 32,-1 2-1472-32,2 5-288 0,2 4-64 0,-2 2-16 15,1 3-368-15,1 2-80 0,0 4-16 0,0-2 0 16,0 2-384-16,-1 3-128 0,-1-3 0 0,1 0 0 16,0-1 0-16,-2 0-256 0,1 1 64 0,0-2 0 31,-2 2-2192-31,1-6-432 0,-1-1-96 0,0-6-9808 0</inkml:trace>
  <inkml:trace contextRef="#ctx0" brushRef="#br0" timeOffset="4592.93">15870 13083 17503 0,'0'0'768'0,"0"0"176"0,0 0-752 0,0 0-192 15,0 0 0-15,0 10 0 0,-1 1 2992 0,0 8 560 16,-2 0 112-16,0 7 32 0,-1 4-1520 0,1 4-288 16,-1 4-64-16,0 2-16 0,-2 5-768 0,3 4-144 15,-1 2-48-15,0 4 0 0,-1-2-496 0,2 1-96 16,-1-1-32-16,1-1 0 0,1-1 112 0,-1-3 32 16,1-5 0-16,-1-2 0 15,0-3-1184-15,1-3-224 0,0-1-48 0,2-3-16 16,-1-1-2128-16,0-5-416 0</inkml:trace>
  <inkml:trace contextRef="#ctx0" brushRef="#br0" timeOffset="4858.76">16223 13199 22575 0,'0'0'992'0,"-1"12"224"0,0 2-976 0,0 3-240 15,-1 2 0-15,1 3 0 0,0 3 1568 0,1 2 272 16,0 2 48-16,0 5 16 0,-2 2-560 0,2 1-96 16,0-2-32-16,0 3 0 0,0-1-768 0,0 1-176 15,2 1-16-15,-1-1-16 0,0-1-400 0,2-2-80 16,1-1-16-16,0-4 0 15,0 0-3088-15,1-3-624 0,0 19-128 0,2-20-32 0</inkml:trace>
  <inkml:trace contextRef="#ctx0" brushRef="#br0" timeOffset="5297.4">16466 13370 7359 0,'1'-8'656'0,"2"-2"-528"0,-1-2-128 0,4 0 0 16,0 2 4128-16,2-3 800 0,0 0 144 0,1 3 48 16,1-3-2480-16,3 3-480 0,-1 3-112 0,1 1 0 15,2 5-1104-15,0-3-224 0,1 4-32 0,1 1-16 16,0 2-384-16,0 4-80 0,0-2-16 0,0 3 0 16,0-1-64-16,-2 3 0 0,-2 0-128 0,0 3 192 15,0 3 0-15,-1 1 0 0,-2 0 0 0,1 2 0 16,-5-3 320-16,0 1 48 0,-2-2 16 0,-2 4 0 15,-1-2-192-15,-3 3-16 0,-2 1-16 0,-1 0 0 0,-3 0-352 0,-1-1 128 16,-3-1-128-16,-1 1 0 16,0-1-272-16,-3-2-128 0,-2-4-32 0,0-2 0 15,0-1-32-15,1-1-16 0,1-2 0 0,0-3 0 16,2-3-352-16,1-2-80 0,1-3-16 0,2-3 0 16,-1 1 288-16,4-2 64 0,1-1 16 0,4-2 0 0,2-3 560 0,1 0 0 15,6-2 0-15,2 2 0 0,4 2 256 0,1 1 176 16,2 4 16-16,2-4 16 0,1 2 496 0,2 3 112 15,-1 2 16-15,2 4 0 0,-1 1-224 0,0 4-32 16,0 2-16-16,1-1 0 0,0 1-432 0,0 1-64 16,-1 1-32-16,-1 1 0 0,-1 3-288 0,1 0 128 15,-3-1-128-15,1 1 0 16,-1-1-1872-16,0-3-496 0,-4 0-80 0</inkml:trace>
  <inkml:trace contextRef="#ctx0" brushRef="#br0" timeOffset="5594.38">17406 13052 19343 0,'0'0'1728'15,"3"11"-1392"-15,-3 5-336 0,1 4 0 0,1 5 2976 0,0 2 528 16,-2 4 96-16,0 3 32 0,-2 3-1200 0,1 2-256 16,0 0-32-16,-2 4-16 0,-2 1-784 0,0 3-144 15,0-1-48-15,-1 0 0 0,0 1-624 0,-1 0-128 16,1-2-16-16,-2 2-16 0,0 1-368 0,0 1 0 16,1-3-192-16,-1 1 64 15,1-1-2048-15,-1 0-416 0,1-3-80 0,-1-3-14704 16</inkml:trace>
  <inkml:trace contextRef="#ctx0" brushRef="#br0" timeOffset="6361.57">17827 13335 19007 0,'0'0'832'0,"0"0"192"0,0 0-832 0,0 0-192 0,3-8 0 0,1 0 0 16,1 1 1280-16,1-1 224 0,1 1 32 0,1 1 16 15,2-1 144-15,3 1 32 0,3-2 0 0,1 1 0 16,0 2-576-16,1 1-128 0,0 2 0 0,3-4-16 16,0 5-432-16,0 1-64 0,-2 1-32 0,0 2 0 15,-3 1-288-15,0 2-64 0,-3 2-128 0,-1 3 192 16,-2 0-192-16,-2 4 144 0,-4 2-144 0,-3 1 128 16,-2 1-128-16,-3 4 128 0,-2 1-128 0,-4 1 128 15,-1 1-128-15,-2-1-272 0,-3-2 64 0,-1 1 16 16,-2-1-80-16,-1 1-16 0,0-2 0 0,1 0 0 15,-3-2 288-15,1-3 0 0,3-3 0 0,1-1 0 16,2-1 0-16,2-2 0 0,3 1 0 16,1-5 0-16,2-2 128 0,2 3 16 0,5-7 16 0,0 0 0 0,0 0-160 0,0 0 0 15,5 6 0-15,2 1 128 0,2-5 320 0,3 2 48 16,3-1 16-16,1 1 0 0,0-3 64 16,-1 2 32-16,1-3 0 0,3 0 0 0,2-2-464 15,1 1-144-15,2 0 0 16,1-2 0-16,-1 1-240 0,2-2-144 0,-1 0-48 0,1-4 0 15,0 0-2848-15,0 0-576 0</inkml:trace>
  <inkml:trace contextRef="#ctx0" brushRef="#br0" timeOffset="6627.28">18557 13300 21183 0,'-5'-3'1888'0,"-2"2"-1504"0,0 0-384 0,-3 1 0 15,1 2 1936-15,-2 3 320 0,-4 2 64 0,1 3 16 16,-2 6-1536-16,1 4-304 0,-1 4-64 0,3 8-16 15,1-1-160-15,3 5-48 0,3 2 0 0,4 3 0 16,2-2-208-16,4 1 128 0,4-3-128 0,5-6 0 16,4-1 192-16,1-4-64 0,2-3-128 0,2-3 192 15,1-4-16-15,2-3-16 0,1-7 0 0,0-4 0 16,0-4 304-16,-1-4 64 0,0-6 16 0,-2-2 0 16,0-3 48-16,-3-5 16 0,-1-2 0 0,-5 3 0 15,-2-6-176-15,-6-1-48 0,-2 0 0 0,-5-1 0 16,-4 2-240-16,-4-3-144 0,-6-2 160 0,0 1-160 15,-4 0-192-15,0 1-128 0,-3 0-16 0,1 1-16 16,0 3-2384-16,1 4-464 0,2 0-112 0,1 6-10048 16</inkml:trace>
  <inkml:trace contextRef="#ctx0" brushRef="#br0" timeOffset="7189.68">19077 13413 9215 0,'0'0'816'0,"-2"-5"-656"0,-4-2-160 0,3 1 0 15,0-1 3776-15,2 0 736 0,-1 0 144 0,2-2 16 16,2 2-1840-16,0 1-368 0,3-1-80 0,2 1-16 15,2-1-1872-15,2 0-496 0,0 0 128 0,4 1-128 0,0 0 416 16,2 1 48-16,1 0 16 0,1 0 0 0,-1 2-128 0,2 0-32 16,-1 2 0-16,1 1 0 0,-3 1-160 0,-2 2-32 15,1 1-128-15,-2 1 192 0,-1 0-192 0,-1 2 0 16,-4 2 0-16,-2-1 0 0,-3 4 0 0,-2 5 0 16,-3-2 0-16,-4 3 0 0,-3 5 0 0,-4-3 0 15,0 3 0-15,-4 0 0 0,-1 3-160 0,0 0 160 16,-2-2-128-16,1 0 128 0,0 1 0 0,2 0 0 15,3-1 0-15,2-2 0 0,2 0 0 0,2-1 0 16,3 0 0-16,2-2 128 0,5-2 64 0,2-1 0 16,2-3 16-16,4-2 0 0,6-3-32 0,4-1-16 15,2-3 0-15,3-4 0 0,2 0-160 0,2-3 0 0,1 1 0 16,2-4 0 0,0 1-2176-16,-2-3-352 0,-2-2-80 0</inkml:trace>
  <inkml:trace contextRef="#ctx0" brushRef="#br0" timeOffset="7627.19">19719 13271 19343 0,'0'0'1728'0,"0"0"-1392"0,0 0-336 0,0 0 0 15,0 0 3280-15,9 5 592 0,0-2 112 0,4 0 32 16,3-1-2192-16,1 2-432 0,1-3-96 0,1 5-16 15,2-5-176-15,1 2-32 0,1-1-16 0,-3 2 0 0,0 0-800 16,-2 2-256-16,-2 0 128 0,-2-1-128 0,-3 0 0 0,-3 2 128 16,-2 0-128-16,-1 3 0 0,-5-4 128 0,-1 2-128 15,-3 1 0-15,-2 1 0 0,-2 2 128 0,-3 0-128 16,0 0 0-16,-1 1 0 0,-1-3 0 0,1-1 0 16,0-1 0-16,3 0 0 0,0-2 0 0,1 1-192 15,2-2 16-15,2 0 16 0,4-5-96 0,0 0-32 16,2 7 0-16,4 1 0 0,0 0 128 0,5-2 32 15,0-1 0-15,2 0 0 0,0 2 128 0,2 2 0 16,-1-2 0-16,0 3 0 0,-1 3 368 0,0 0 0 16,0 0 0-16,1 2 0 0,-4 0 336 0,-1 3 80 15,-2-2 16-15,-3 1 0 0,-4 0 224 0,-2 1 64 16,-2 0 0-16,-1 1 0 0,-3-4-320 0,-1 1-64 16,-1 0-16-16,-3-2 0 0,-4-1-272 0,0-1-48 0,0-1-16 15,-1 1 0-15,-2-5-224 0,0-1-128 0,1-1 160 0,-1 1-160 31,2-2-608-31,0-2-224 0,1 2-32 0,1-1-16 16,1-6-1952-16,0 2-400 0</inkml:trace>
  <inkml:trace contextRef="#ctx0" brushRef="#br0" timeOffset="8303.84">15166 13120 12895 0,'0'0'1152'0,"-4"6"-928"0,0 5-224 0,0 2 0 16,0 0 2880-16,1 3 544 0,-1 1 96 0,1 2 32 16,0-3-1312-16,1 5-256 0,-1-3-48 0,1 3-16 15,-1 1-992-15,0 1-208 0,2 2-32 0,0-3-16 16,0 0-672-16,-1 3-176 0,2 1-16 0</inkml:trace>
  <inkml:trace contextRef="#ctx0" brushRef="#br0" timeOffset="14329.9">9241 5826 29487 0,'13'-4'2624'0,"8"1"-2112"15,9 3-512-15,13 1 0 0,11 2 0 0,13-2-224 0,14 1 16 0,7-1 0 16,9 0 64-16,11-2 16 0,9 1 0 0,10 0 0 15,5 0 128-15,11 0 0 0,9 0-144 0,6-1 144 16,4-1-192-16,11 0 48 0,11-1 0 0,9-1 0 16,5 0-128-16,6 0-32 0,4-2 0 0,3-5 0 15,2 4 144-15,5 0 32 0,6 2 0 0,5-2 0 16,6-3 128-16,2 2-128 0,7 0 128 0,2 0-128 16,3 1 512-16,7-1 128 0,2-3 0 0,7 4 16 15,3 1 160-15,5 0 16 0,2-1 16 0,3 2 0 16,2 1-160-16,2 3-48 0,-1 2 0 0,2 3 0 15,1 3-192-15,3 2-32 0,-1 1-16 0,0 6 0 16,3-3-272-16,1 5 128 0,1 2-128 0,6 2 0 16,4-1 128-16,1 1-128 0,-3-3 0 0,3 2 0 15,1-1 0-15,-3-1-272 0,-1 1 48 0,-5-1 16 16,-2 4-176-16,-5-3-16 0,-4 3-16 0,-6-1 0 0,-5-3 160 0,-7 2 48 16,-7-1 0-16,-4 2 0 0,-9 1 208 0,-13 1 0 15,-12-2 0-15,-14-1 0 0,-13 0 0 0,-7 1 256 16,-7 1-48-16,-16 1-16 0,-17-1-48 0,-6-1-16 15,-6 2 0-15,-16-3 0 16,-21-3-448-16,-13 2-112 0,-13-2-16 0,-8-1 0 16,-9-3-928-16,-17 0-192 0,-13-3-32 0,-19-2-16 15,-15-2-48-15,-14-2-16 0,-12-4 0 0,-15-1 0 0,-12-1 1104 0,-22-1 240 16,-19 0 32-16,-9-5 16 0,-10-3 544 0,-16-3 96 16,-15-1 32-16,-10-2 0 0,-9 0 96 0,-9-2 32 15,-12-4 0-15,-15 1 0 0,-13-2-256 0,-8-1-64 16,-6-2 0-16,-11 1 0 0,-7 0 16 0,-8 2 0 0,-5-3 0 15,-10 2 0-15,-5-3 48 0,-5 2 0 0,-5 2 0 0,-6 2 0 16,-4-1 208-16,-7 0 48 0,-9-1 16 0,-7 4 0 16,-5-2-176-16,-2 3-32 0,-2 1-16 0,-6 4 0 15,-2 5-304-15,-4 0 0 0,-8-2 0 0,2 1 0 16,3-1-224-16,3 3-48 0,6-1-16 0,-3-1 0 16,0-4 144-16,0 2 144 0,-1 2-208 0,5 0 80 15,6 0 128-15,4 0 0 0,7 0 0 0,5-1 0 16,6 0 0-16,8-2 0 0,7-5 0 0,9 0 128 15,8 2 0-15,12-2 16 0,9 1 0 0,9-1 0 16,8 0 160-16,13-2 16 0,10 2 16 0,13-1 0 16,14 3 0-16,12 1 0 0,12-2 0 0,11 1 0 15,8 0-144-15,15-4-16 0,16-1-16 0,14 2 0 16,13 2-160-16,11 2 128 0,7 0-128 0,11 2 128 0,11 4-128 0,14 1 0 16,12 2 0-16,12 0 0 0,12 5-352 15,15-3 0-15,13 1 0 0,15-1 0 16,12 1-288-16,16-1-48 0,9 2-16 0,21-3 0 0,17 5 400 0,10-1 80 15,5-1 16-15,14 1 0 0,15 0 0 0,12 4 0 16,8-3 0-16,8 2 0 0,5 1 208 0,13-2-176 16,13 1 176-16,12-1-160 0,11 1 160 0,10 0-128 15,8-3 128-15,8 1-128 0,8 0 128 0,8 2 256 16,9 1-64-16,6 2-16 0,7 1 400 0,6-1 64 16,7 5 32-16,-2-1 0 0,-1 1 48 0,4-1 16 15,6 0 0-15,3 5 0 0,4 0-224 0,8 4-32 16,6 0-16-16,2-2 0 0,-2-1-176 0,-2 2-32 0,-4 0-16 0,2 1 0 15,3-1-48-15,-6 0-16 0,-6-2 0 0,-11-1 0 16,-11 0-176-16,-6 2 128 0,-6 3-128 0,-6 1 128 16,-6-5-128-16,-9 5 0 0,-4-2 0 0,-9 2 0 15,-6 0 0-15,-6 0 0 0,-9 1 128 0,-8 2-128 16,-10 2-272-16,-16 0-96 0,-14 0-16 0,-15-4 0 31,-10-2-416-31,-15 0-96 0,-12 4 0 0,-15-2-16 16,-12-5 48-16,-19-3 16 0,-15-1 0 0,-14-2 0 15,-12-2 176-15,-12-3 32 0,-7 1 16 0,-15-3 0 0,-12-2 208 0,-14-2 32 0,-12-3 16 0,-11-3 0 16,-15-3-16-16,-14 0 0 0,-12 0 0 0,-21-4 0 16,-20-3 0-16,-14 2 0 0,-9-3 0 0,-18-1 0 15,-17-2-128-15,-13-1-16 0,-10 0-16 0,-8-1 0 0,-8-4 224 16,-10 3 64-16,-9 1 0 0,-13-2 0 0,-11-1 576 0,-9-1 128 16,-7-1 32-16,-7 1 0 0,-7-3 688 0,-6 4 144 15,-4 3 32-15,-6-1 0 0,-9-1-128 0,-5-3-32 16,-6-4 0-16,-4 3 0 0,0 2-192 0,-3 1-32 15,0 1-16-15,1-4 0 0,1-2-48 0,5 0-16 16,1-1 0-16,-1-4 0 0,0-3-176 0,-2 0-16 16,-7-5-16-16,4 8 0 0,1 5-272 0,2 4-48 15,1 2-16-15,-1 6 0 0,-3 1-336 0,1 8 0 16,2 9 0-16,0 1 0 0,-3 5 0 0,9 1 0 0,6 6-192 0,10 3 64 16,8 0-64-16,10-2 0 0,11 3 0 0,15 1 0 15,11 3-16-15,8-1-16 0,7-1 0 0,9 2 0 16,8 1 0-16,18 0 0 0,15-2 0 0,12 0 0 15,9-3 224-15,20-1-144 0,18 3 144 0,13-2-128 16,10-3 128-16,17-1-208 0,14-3 80 0,15-2 128 16,15-1-368-16,13-1 48 0,15-6 16 0,7 13 0 31,16 2-176-31,14-1-32 0,15-1-16 0,12-1 0 0,9-2 192 0,19 3 32 0,16 0 16 0,14-2 0 16,17-5 288-16,16-4 0 0,15-2 0 0,10 0 0 15,6-2 0-15,9 2 0 0,11 0 128 0,12-5-128 16,9-1 192-16,10 0-64 0,7 1-128 0,7 0 192 15,7 0 16-15,7 1 0 0,5 4 0 0,5-3 0 16,5 6-64-16,5-2-16 0,1 2 0 0,9 3 0 0,4 2-128 16,7 4 0-16,3-3 0 0,4 3 128 0,2-1-128 0,1 0 0 15,-1-1 0-15,2 2 0 0,-3 2 128 0,1-1-128 16,-3-2 128-16,1 6-128 0,2 2 0 0,-1 3 0 16,-3 2 0-16,-6-1 0 0,-5 1 0 0,-8 2 0 15,-6-1 0-15,-10 3 0 0,-10 0 0 0,-6 2-176 16,-9-2 176-16,-7-3-128 0,-9 0 128 0,-5 0 0 15,-5-1 0-15,-5 0 0 0,-8 1 0 0,-4-1 0 16,-7 0 0-16,-15 1 0 0,-14-2 0 0,-4 2 0 16,-2-4 0-16,-12 1 128 0,-14 0-128 0,-5-4 0 15,-7-2 0-15,-12-4 0 0,-15-3 0 0,-11 0-208 16,-8-4 80-16,-7-2 128 0,-9-3-384 0,-10-1 32 0,-11-3 16 16,-13-3 0-1,-11-1-64-15,-11-2-16 0,-7-2 0 0,-11-4 0 0,-11-2 96 0,-13-3 0 0,-12-3 16 0,-11-2 0 16,-10-1-16-16,-7 0-16 0,-8-2 0 0,-18-1 0 15,-17-3 336-15,-9 0 0 0,-2-4-144 0,-14 4 144 16,-16 0 256-16,-7 3 128 0,-7-1 0 0,-4-1 16 16,-8-4 112-16,-11 3 32 0,-11-1 0 0,-5 0 0 15,-2 1 112-15,-7-3 32 0,-6 4 0 0,-3-5 0 16,-2 2 0-16,-5-1 0 0,-4-5 0 0,-7 3 0 16,-8 4-192-16,-5 1-48 0,-6-4 0 0,-6 3 0 15,-7 2-128-15,-9 2-16 0,-7 2-16 0,-4 2 0 16,-2 3-288-16,-2 0 160 0,-3 3-160 0,-1-5 128 15,0 1-128-15,-1 6 0 0,-1 5 0 0,3 3-176 16,2 1 32-16,-3 2 0 0,-3 4 0 0,2 2 0 16,1-4-112-16,1 4-32 0,-1-3 0 0,4 4 0 15,2 1 48-15,7 2 16 0,7 1 0 0,4 2 0 0,8 3 224 0,5-1 0 16,5 1-160-16,9 3 160 0,7 2 0 0,10 3 0 16,6-4 0-16,12 4 0 0,11-4 0 0,10 0 0 15,7 4 0-15,11 0 0 0,15 0 0 0,11 3 0 16,12-1 0-16,15 1 0 0,15 1 0 0,8-2 0 15,6-2 0-15,13 3 0 0,11 2-384 0,15 3-16 16,12 3 0-16,15-3 0 16,11 0-736-16,12 0-144 0,10-1-16 0,12 2-16 15,11 3 96-15,15 0 32 0,16-4 0 0,12-3 0 0,12-3 672 0,11-4 144 16,7-4 32-16,15-4 0 0,18-2 336 0,10-5 0 0,9-4-144 16,10-2 144-16,10-5 272 0,11 1 112 0,9-5 32 0,7 4 0 15,2 0 176-15,7 0 48 0,3-1 0 0,10-1 0 16,9-3-192-16,6 3-16 0,3 3-16 0,8-1 0 15,5-1-128-15,4 5-32 0,3 3 0 0,4 0 0 16,5-3-128-16,1 5-128 0,3 0 144 0,3 2-144 16,4 3 0-16,7-3 128 0,0-1-128 0,4-1 0 15,2 2 0-15,5-1 0 0,3-3 128 0,4-4-128 16,0-5 0-16,-1 4 0 0,1 0 128 0,-6-3-128 16,-7-3 0-16,-5 3 0 0,-4 3 0 0,-6 0 0 15,-5-2 0-15,-7 5 0 0,-6-1 0 0,-7 2 0 16,-5 1 0-16,-11 3 0 0,-8 0 0 0,-6 1 0 15,-6 1 0-15,-7 4 0 0,-8 3 0 0,-16 1 0 16,-14-1-240-16,-7 2 16 0,-3 2 0 0,-15 1 0 16,-13 0-224-16,-8 0-32 0,-6-4-16 0,-15-2 0 0,-14-3 112 0,-9-6 0 15,-12 0 16-15,-11-5 0 0,-11-3 368 0,-11-1 0 16,-11 2-144-16,-9-1 144 0,-10 1 0 0,-9 0 0 16,-12-3 0-16,-11 0 144 0,-11 0-416 0,-11 3-96 15,-14-1-16-15,-17-1 0 16,-17 0-160-16,-10 0-32 0,-6 1-16 0,-17-2 0 0,-16-1 288 0,-11 0 64 15,-9 0 16-15,-6-1 0 0,-4-3 224 0,-11 0 0 16,-12-5 0-16,-7 2 0 0,-7 2 608 0,-8-2 112 16,-8 1 32-16,-8-1 0 0,-7 6 16 0,-10 2 0 15,-9 2 0-15,-6 2 0 0,-8-1-384 0,-6 2-64 16,-7 6 0-16,-8 3-16 0,-8 6-112 0,-6 5 0 16,-3 4-16-16,-9 0 0 0,-8-1 80 0,-1 2 0 0,-2 2 16 0,2 0 0 15,-1 1 128-15,4 4 32 0,3 1 0 0,-3 2 0 16,-2 2-192-16,7-2-48 0,7-2 0 0,8 0 0 15,7 2 0-15,5-4 0 0,3 1 0 0,9 0 0 16,5 0-448-16,5 5-112 0,5 5-16 0,9 0 0 16,8 0 64-16,12 3 0 0,13 1 0 0,17-1 0 15,14 1 96-15,15-2 32 0,10-5 0 0,17 0 0 16,15 0-96-16,17-2-16 0,13-1 0 0,19-7 0 16,17-1 16-16,17-2 0 0,12-2 0 0,17-1 0 15,11-3-32-15,14-1-16 0,13 0 0 0,13-1 0 16,15 0 16-16,21-2 0 0,18 0 0 0,17-6 0 15,14-3 592-15,19-3 128 0,17-7 32 0,18-4 0 16,12-2 336-16,17-5 80 0,18 2 16 0,14-7 0 16,14-2-160-16,16-1-16 0,10-2-16 0,10 1 0 15,12 2-32-15,11-2 0 0,13 3 0 0,13 1 0 0,9 1-240 0,10 2-48 16,4 2-16-16,7 1 0 0,2 5-336 0,11 4 0 16,9 5 0-16,9 3-128 15,9 2-1904-15,0 1-368 0,3-2-80 0,3-4-16 0</inkml:trace>
  <inkml:trace contextRef="#ctx0" brushRef="#br0" timeOffset="15522.4">11383 2663 28559 0,'-11'-7'2544'0,"-2"1"-2032"0,-2-1-512 0,-1 2 0 0,0 1 384 0,-1 0 0 16,-2-1-16-16,-2-2 0 0,-1-2 16 0,-2 0 16 15,0-1 0-15,-2-1 0 0,-1 2 256 0,-1 1 48 16,0 2 16-16,0 1 0 0,-4 3-144 0,6 6-16 15,0 4-16-15,0 5 0 0,0 5-32 0,0 7 0 16,0 5 0-16,-1 7 0 0,-2 4-368 0,-6 19-144 16,3 2 0-16,6 1 144 0,5 4-144 0,6-3 0 15,4-2 0-15,7-2 0 0,6-1 0 0,6-5 0 0,5-2 0 0,5-3 0 16,5-2-192-16,3-3 16 0,4-2 16 0,4-3 0 31,4-3-592-31,4-7-112 0,2-2-32 0,4-5 0 16,5-4-1504-16,3-4-304 0,1-5-64 0,-1-5-16 15,-2-5 992-15,-4-4 192 0,0-3 32 0,-3-6 16 16,-2-5-528-16,-2-1-96 0,-3-4-32 0,-5 1 0 16,-3-5 928-16,-4 2 192 0,-5 1 48 0,-5 1 0 0,-6-2 2736 0,-4-1 544 0,-5 1 128 0,-6 2 0 15,-3 1 0-15,-5 4-16 0,-2 1 0 0,-3 2 0 16,-3 3-688-16,-2 3-128 0,-1 3-16 0,0 7-16 16,0 1-224-16,-1 6-32 0,1 5-16 0,1 5 0 15,2 3-528-15,3 5-96 0,3 3-32 0,3 0 0 16,2 1-448-16,4 0-128 0,3-2 0 0,2 2 0 0,4-6 0 0,3-1 0 15,2-1 0-15,3-4 0 0,0-4 0 0,2-2-160 16,0-2 160-16,4-5 0 0,0-3 0 0,2-2-128 16,1-3 128-16,0-3 0 0,2-2 0 0,-1-3 0 15,2-1-128-15,-1 0 128 0,-2-4 0 0,-1-1 0 16,-3-3 0-16,-2 2 0 0,-3 0 0 0,-2 2 128 16,-2 0-128-16,-1 3 0 0,-4-3 176 0,-1 3-176 15,-2 2 192-15,2 6-192 0,-3 6 288 0,0 0-48 16,0 0-16-16,0 0 0 0,0 0 16 0,0 0 0 15,-3 7 0-15,3 4 0 0,1 1-240 0,2 1 0 16,0 0 0-16,2 1 0 16,1 2-512-16,2-1 0 0,1 0 0 0,2-2 0 15,0-6-2432-15,4 0-496 0,-1-3-80 0</inkml:trace>
  <inkml:trace contextRef="#ctx0" brushRef="#br0" timeOffset="15788.32">12149 3136 24479 0,'0'0'1088'0,"2"12"208"0,-2 2-1040 0,1 6-256 0,0 2 0 0,2 4 0 15,-1 3 704-15,2-2 96 0,2 2 16 0,0-2 0 16,3-1 48-16,2-5 16 0,-1 1 0 0,2-4 0 16,0-3-464-16,-2-5-96 0,2-2 0 0,-3-2-16 15,0-2 384-15,0-2 80 0,-2-4 0 0,0-2 16 0,-1-1 64 0,-1-1 16 16,0-3 0-16,0-2 0 0,-1-2-400 0,0 0-80 15,0-4 0-15,0-1-16 0,-1-3-144 0,-1 0-32 16,-1 0 0-16,1 0 0 0,0 1-192 0,1-3 0 16,0 0 0-16,-1 0-160 15,1-5-2384-15,1 1-464 0,2-1-112 0</inkml:trace>
  <inkml:trace contextRef="#ctx0" brushRef="#br0" timeOffset="16194.45">12518 2549 20271 0,'0'0'1792'0,"0"0"-1424"16,0 0-368-16,9 9 0 0,2 3 1392 0,-2 5 208 16,-1 5 32-16,1 4 16 0,0 4 368 0,0 7 80 15,0 1 16-15,-1 5 0 0,0 2-992 0,0 4-192 0,0 3-32 0,-2 0-16 16,2-3-576-16,-2 0-112 0,0-4-32 0,-1-3 0 16,0-3-160-16,0-2 128 0,-1-6-128 0,0-2 128 15,0-3-128-15,0-4 0 0,-1-4 0 0,-1-4 128 16,1-2-128-16,-2-1 0 0,-1-11 0 0,0 0 0 15,0 0-288-15,0 0 64 0,0 0 16 0,1-12 0 32,1-4-352-32,0-5-64 0,1-3-16 0,1-6 0 15,0-6-672-15,2-1-144 0,2-5-16 0,1 1-16 16,3 4-48-16,2 3-16 0,3 2 0 0,3 5 0 0,-2 1 1056 0,3 6 224 0,1 4 32 0,2 6 16 16,-1 8 496-16,-1 7 112 0,-1 2 0 0,0 6 16 15,0 3 368-15,-2 8 64 0,0-1 0 0,-4 6 16 16,-2 1 288-16,-2 1 48 0,-4-1 16 0,-1 0 0 15,-4-1-208-15,1 0-32 0,-2-3-16 0,-2-1 0 0,-3-1-432 0,-4-2-96 16,-2-1-16-16,-1-2 0 0,0-5-272 0,-1-2-128 16,-1-2 0-16,0-3 128 15,0-1-528-15,0-2-112 0,0-5-32 0,1-3 0 16,-1-1-1520-16,2-7-304 0,0-1-64 0,2-4-10592 16</inkml:trace>
  <inkml:trace contextRef="#ctx0" brushRef="#br0" timeOffset="16428.84">13228 3067 17679 0,'0'0'768'0,"0"0"192"0,0 0-768 0,0 12-192 15,-2 2 0-15,0 0 0 0,-2 5 1776 0,-2 1 320 16,1 4 64-16,0 3 16 0,-1 5-848 0,2 1-176 0,0 3-16 0,2-2-16 16,2-2-624-16,3-1-128 0,2 1-32 0,3-4 0 15,2-3-208-15,2-3-128 0,1-2 160 0,3-4-160 16,3-3 320-16,1-6-48 0,0-1 0 0,-1-6 0 15,-1-4 368-15,2-1 80 0,-3-3 16 0,-1-5 0 16,-2-4 96-16,-2-3 0 0,-2-2 16 0,-2-3 0 16,-2-1-352-16,-3 0-80 0,-3-4-16 0,-3 1 0 15,-2 2-400-15,-3 0 128 0,-1-3-128 0,-3 0 0 32,-2 0-1728-32,-2-3-448 0,1-2-64 0</inkml:trace>
  <inkml:trace contextRef="#ctx0" brushRef="#br0" timeOffset="16788.18">13565 2676 23439 0,'11'23'1024'0,"-6"-7"240"0,1 7-1008 0,1 7-256 16,-1 4 0-16,1 5 0 0,-1 3 1680 0,0 4 304 16,-4-1 48-16,0 1 16 0,-1 0-352 0,0-1-64 15,-2 0-16-15,-2-1 0 0,-1-1-784 0,0-3-144 16,2-2-48-16,-1-5 0 0,2-5-384 0,0-1-64 15,1-4-32-15,0-3 0 0,0-5-160 0,0-2 192 16,1-2-192-16,-1-5 192 0,0-6-192 0,0 0 0 16,0 0 0-16,0 0 128 0,0-9-128 0,1-1 0 15,2-3 144-15,-2-3-144 0,-1-4 0 0,1-2 0 16,1-4 0-16,0 0 128 0,0-1-256 0,0 1-64 0,1 0 0 0,1 2 0 16,0-1 192-16,1 7-160 0,0 0 160 0,2 3-160 15,-1 5 336-15,2 1 64 0,0 5 16 0,2 3 0 16,2 2-256-16,2 4 144 0,2 3-144 0,2 2 128 15,3 2-128-15,3 3 0 0,0-2 0 0,4-2 0 32,0 1-400-32,2 1-64 0,0-4-16 0,0 2 0 15,-1-1-3040-15,-2-3-592 0</inkml:trace>
  <inkml:trace contextRef="#ctx0" brushRef="#br0" timeOffset="17101.56">14380 3030 23039 0,'-4'6'2048'0,"-1"4"-1648"16,-2 7-400-16,2 0 0 0,1 3 2240 0,0 0 384 16,-1 3 64-16,1-4 0 0,2 3-1696 0,0 0-352 15,2-1-64-15,3 1 0 0,-2 1-576 0,4-3-256 16,2 0 32-16,1 0 0 16,1-3-736-16,4-2-128 0,1-2-48 0,2-2 0 15,0-1-640-15,-2-3-128 0,-1-5-16 0,-1 0-16 16,-2-4-368-16,2 0-64 0,-2-8 0 0,-1 1-16 15,1-1 976-15,-3-2 192 0,0-2 32 0,-1-2 16 0,1-2 1168 0,-2 0 432 16,-1 2-16-16,0-4 0 0,0 4 752 0,0-4 160 16,0 3 16-16,-2 3 16 0,0 3 864 0,-1 3 160 0,-1 8 48 0,0 0 0 15,0 0-64-15,0 0 0 0,-8 12 0 0,-1 6 0 16,-3 6-640-16,-1 5-144 0,-2 7-32 0,-2 1 0 16,0 6-608-16,1 0-128 0,0-2-32 0,2 2 0 15,0-2-576-15,3-3-208 0,3-5 144 0,3-1-12672 16,3-4-2528-16</inkml:trace>
  <inkml:trace contextRef="#ctx0" brushRef="#br0" timeOffset="17728.05">15203 3173 5519 0,'0'0'240'0,"0"0"64"0,-2 2-304 0,-5-7 0 0,0-2 0 0,0 1 0 15,1-1 4288-15,-2 2 816 0,0 3 144 0,0-1 48 16,1 3-3696-16,-2 4-752 0,-1 2-144 0,1 5-16 16,0 2-464-16,0 4-96 0,3 2 0 0,-1 5-128 0,0 1 144 0,4-1-144 15,0 1 0-15,3 0 144 0,4 1-144 16,0-1 0-16,0-2 0 0,1-1 0 0,1-3 0 0,1-2 0 15,1-4 0-15,0-3 0 0,-1-3 288 0,1-5 32 16,0-2 0-16,1-4 0 0,0-5 560 0,0-3 112 16,-1-2 32-16,-1-3 0 0,-2-1-368 0,-2-3-64 15,-2-1-16-15,-1 0 0 0,-1-2-96 0,-2-1-32 16,0-1 0-16,-1-1 0 0,-1-2-448 0,-1-1 0 16,-2-4 0-16,-1 1 0 15,0-7-384-15,-2 0-64 0,0-3 0 0,-3-4-15104 0</inkml:trace>
  <inkml:trace contextRef="#ctx0" brushRef="#br0" timeOffset="18260.84">15453 3115 11967 0,'21'42'528'0,"-11"-19"112"0,2 9-512 0,1 4-128 0,1 5 0 0,-1-2 0 15,-1 1 2992-15,-4-3 560 0,-3-5 112 0,-1-2 32 16,-1-4-1280-16,2-4-256 0,-1-3-48 0,-2-5-16 15,0-4-976-15,-1-3-192 0,-1-7-32 0,0 0-16 16,0 0-80-16,0 0-16 16,-4-12 0-16,0-2 0 0,-1-3-384 0,0-3-80 0,0-3 0 0,-2-2-16 15,1-4-160-15,-1-1-16 0,-1-1-128 0,0-1 192 16,1-4-512-16,0 1-128 0,2-1 0 16,2 2-16-16,3 1-560 0,2 5-128 0,1 3 0 0,5 3-16 15,4 2-560-15,2 4-128 0,2 3 0 0,2 3-16 16,0 2-1120-16,2 5-208 0,-2 3-64 0,2 3 0 0,1 4 2304 0,1 2 464 15,1 1 96-15,-1 1 16 0,-1-1 64 0,-1 0 32 16,-2 1 0-16,-1-2 0 0,-1 0 288 0,-2 0 0 16,-2 0 0-16,-3 1 0 0,-4-1 768 0,-4 1 96 15,-2 2 32-15,-4 1 0 0,-2 1 432 0,-2 2 80 16,-4 2 32-16,0-1 0 0,0 4 48 0,-1 1 16 16,-1-1 0-16,1 1 0 0,0-4-368 0,2 1-80 15,3-2-16-15,1-2 0 0,3 0-464 0,1-2-112 16,3-3-16-16,1-1 0 0,0-9-224 0,0 0-48 15,6 7-16-15,3-6 0 0,3 2-160 0,0-3 0 0,0-3 0 16,1-2 0-16,1-3 0 0,0 0 0 0,2-1 0 16,-2-1 0-16,1-1-352 0,-1-1 0 0,-2 2 0 0,-1 2 0 15,0-4 176-15,-3 5 48 0,-2-1 0 0,-2 2 0 16,-4 6 128-16,0 0 144 0,0 0-16 0,0 0-128 16,0 0 464-16,0 0-16 0,0 0 0 0,0 0 0 15,-1 8-224-15,-1 0-48 0,1 3-16 0,1-4 0 16,1 4-160-16,2-1 0 0,0 2 0 0,1 1 0 31,0 0-592-31,2 0-160 0,2 0-16 0,2-2-8896 0,2-1-1760 0</inkml:trace>
  <inkml:trace contextRef="#ctx0" brushRef="#br0" timeOffset="18464.03">16268 2677 14735 0,'-7'-34'1312'0,"5"20"-1056"15,0-3-256-15,0 4 0 0,-1 1 2192 0,3 12 384 16,0 0 80-16,0 0 16 0,-1 11-1456 0,1 8-272 16,1 9-64-16,4 8-16 0,1 10 32 0,1 6 16 15,4 5 0-15,1 7 0 0,2 4-528 0,0 0-128 16,1-1 0-16,2 0-16 0,1-2-240 0,1-1 0 16,3-1 0-16,-2-7 0 15,-2-3-1984-15,1-7-352 0,-1-6-64 0</inkml:trace>
  <inkml:trace contextRef="#ctx0" brushRef="#br0" timeOffset="18825.25">16218 3247 30463 0,'0'0'1344'0,"0"0"288"0,0 0-1312 0,0 0-320 0,0 0 0 0,0 0 0 15,0 0 768-15,0 0 96 0,0 0 16 0,9-1 0 16,3-2-256-16,4 2-48 0,3-2-16 0,3 2 0 15,3-1-368-15,3 1-64 16,2-1 0-16,2-1-128 0,2 0 128 0,3-1-128 0,-1-1 0 0,1-1 0 0,0-1 0 0,-3 2 0 16,-2-2 0-16,-4 0 0 0,-2-3 0 0,-2 1 0 15,-2-1 0-15,-2-1 0 0,-4 1 128 0,-1-3-128 16,-2 1 0-16,-3 1 0 0,-3-1 144 0,-2 0-16 16,0 0-128-16,-3 2 192 0,-2-2-16 0,-3 0-16 15,-2 2 0-15,-2 0 0 0,-2-1 96 0,0 3 0 16,0 2 16-16,0 2 0 0,-2 3 224 0,1 4 32 15,-1 1 16-15,1 6 0 0,0 3-96 0,-1 5 0 16,1 5-16-16,-1 6 0 0,2 4-48 0,3 2-16 16,0 1 0-16,4 2 0 0,3-1-240 0,2-1-128 15,3-2 160-15,3-1-160 0,3-9 0 0,2 1 0 16,2-5-208-16,5-1 64 16,2-2-1264-16,2 0-256 0,1-4-64 0,3-2 0 15,5-4-1408-15,1-1-272 0,5-6-64 0</inkml:trace>
  <inkml:trace contextRef="#ctx0" brushRef="#br0" timeOffset="19122.07">17375 2973 5519 0,'-26'-1'240'0,"13"-1"64"0,-3-1-304 0,-1 0 0 0,-3 2 0 0,1 1 0 16,-1 0 4032-16,2 4 768 0,1 3 128 0,3 4 48 15,1 2-2992-15,4 2-608 0,1 4-112 0,4 2-32 16,3 2-848-16,3 2-192 0,3 0-16 0,6-1-16 15,3 1 464-15,3-3 80 0,3-2 32 0,0-1 0 16,3 1 304-16,0-2 64 0,1-1 16 0,-1-1 0 16,-1-4-128-16,-2 1-32 0,-2-3 0 0,-2 2 0 0,-3-1-16 0,-3 1-16 15,-1 0 0-15,-4-2 0 0,-2 0 128 0,-4 0 32 16,-4 0 0-16,-3 2 0 0,-3 1-128 0,-2 1 0 16,-5 2-16-16,-2-3 0 0,-2-1-496 0,1 0-112 15,-2 1-16-15,0-2 0 0,-2 1-320 0,3-4 0 16,1-2 0-16,1 2-14976 15,2-4-2896-15</inkml:trace>
  <inkml:trace contextRef="#ctx0" brushRef="#br0" timeOffset="19969.21">19067 2901 11967 0,'-4'-9'1072'0,"1"-1"-864"0,-1-3-208 0,1 2 0 16,0 4 2400-16,-1-1 432 0,1 2 96 0,3 6 16 0,-2-3-1472 0,2 3-272 15,0 0-64-15,0 10-16 0,0 4-800 0,1 7-144 16,2 10-48-16,1 10 0 0,1 7 112 0,3 6 16 15,-1 4 0-15,3 5 0 0,1 2-112 0,1 0-16 16,1-1 0-16,-1-4 0 0,-2-4-128 0,2-4 0 16,-4-6 0-16,0-4 128 0,-2-6-128 0,-1-3 0 15,1-7 0-15,-5-3 0 0,-2-3-176 0,-2-3 48 16,-1-3 0-16,0-3 0 16,-2-4-576-16,-2-1-96 0,-1-4-32 0,-2-2 0 15,0-2 256-15,-3-4 32 0,0-1 16 0,0-4 0 0,-1-1 528 0,1-2 0 16,1-3 0-16,0-2 0 0,-1-5 512 0,1-3 0 15,1-3 0-15,3-4 0 0,2 1 448 0,3 2 80 16,3 1 32-16,2 3 0 0,3 2 304 0,3 4 64 16,-1 3 16-16,2 2 0 0,0 3-336 0,1 4-64 15,3 1-16-15,2 2 0 0,4-1-656 0,3 0-128 0,4 4-16 16,5-4-16-16,4 2-224 0,4 0 0 0,6-1 0 0,2 0 0 31,1-1-1360-31,3 1-320 0</inkml:trace>
  <inkml:trace contextRef="#ctx0" brushRef="#br0" timeOffset="20531.75">20584 3096 20271 0,'-6'-8'896'0,"3"6"192"0,1 2-880 0,2 0-208 0,0 0 0 0,1 10 0 15,3 4 1088-15,0 7 192 0,0 6 16 0,1 7 16 16,3 9-160-16,0 8-16 0,1 5-16 0,1 7 0 16,1 3 480-16,0 1 112 0,1-4 16 0,-2-1 0 15,3-5-1344-15,-1-6-384 0,0-7 144 0,0-5-144 31,-2-5-768-31,-2-9-208 0,0-8-48 0,-2-5-16 0,-2-3 800 0,-4-9 240 0,0 0 0 0,1-11 0 16,-2-3-192-16,-3-4 192 0,-2-6-160 0,-3 0 160 16,-3-4-336-16,-1 0 16 0,-1-4 16 0,-3-2 0 15,1-3-48-15,-2-3-16 0,-2-1 0 0,1-5 0 16,-1-1 0-16,0-5 0 0,0-1 0 0,0-1 0 16,-2-1 64-16,1 1 16 0,1-2 0 0,4 3 0 15,0 5 288-15,4 4 176 0,2 6-32 0,4 3 0 16,4 5 992-16,4 4 192 0,6 2 32 0,4 3 16 0,2 4-320 15,3-1-64-15,3 4-16 0,2 0 0 0,3 0-480 0,0 3-112 16,2-1 0-16,3 3-16 0,3-2-368 0,2 4 0 16,1 1 0-16,3 1 0 15,3 1-1472-15,1 2-384 0,1 0-64 0,-2 2-7808 16,-3 0-1584-16</inkml:trace>
  <inkml:trace contextRef="#ctx0" brushRef="#br0" timeOffset="20750.78">20552 3435 30575 0,'0'0'1344'0,"0"0"304"0,0 0-1328 0,0 0-320 0,0 0 0 0,0 0 0 16,0 0 816-16,10-4 80 0,5-3 32 0,2 1 0 15,1-3-176-15,3-1-48 0,1 1 0 0,3-1 0 16,2-2-16-16,3 0-16 0,0 1 0 0,4-1 0 15,-2-1-544-15,2 1-128 0,0 2 0 0,0 2 0 32,-1 0-1792-32,-2-2-384 0,-2 2-64 0,-1 3-7920 0,0-2-1568 0</inkml:trace>
  <inkml:trace contextRef="#ctx0" brushRef="#br0" timeOffset="20891.63">21281 3246 4607 0,'-2'7'400'0,"1"6"-400"16,0 6 0-16,1 3 0 0,1 3 4048 0,0 5 736 15,2 2 144-15,-1 5 16 0,2 3-3440 0,2 2-688 16,0 2-144-16,2-1-32 16,2 0-1584-16,1-4-320 0,-2-5-64 0</inkml:trace>
  <inkml:trace contextRef="#ctx0" brushRef="#br0" timeOffset="21297.92">21321 3209 17503 0,'-4'-6'1552'16,"1"-4"-1232"-16,0 4-320 0,3 6 0 0,0 0 880 0,0-7 112 16,0 7 32-16,6-5 0 0,3 0-800 0,3 1-224 0,2 1 0 0,5 1 128 15,3 0-128-15,1 1 0 0,1 2-128 0,0 3 128 16,2 2 0-16,1 0-128 0,-4 2 128 0,-1 1 0 16,-2 2 0-16,-3-1 0 0,-3 0 0 0,-1 2-128 15,-1-1 128-15,-4 2 0 0,-2-3 160 0,-2 3-160 16,-3 0 656-16,-1 1 48 0,-1 2 0 0,-3-3 0 15,-1 1-64-15,-2 2-16 0,1-4 0 0,-1 1 0 16,1 0-304-16,1-1-48 0,2-1-16 0,0-2 0 16,2 1-256-16,1-4 0 0,0-6 0 0,5 8 0 15,3 1 0-15,4 0 0 0,0-1 0 0,2 1 0 16,0-2 0-16,3 2 0 0,2 0 0 0,1 3 160 16,1-3 192-16,0 3 32 0,-1-1 16 0,-2 1 0 15,0 0 416-15,-2 1 80 0,-3 0 0 0,-3 0 16 0,-2 1-48 16,-3-3-16-16,-2 0 0 0,-4 1 0 0,-5 0-112 0,-3 0-32 15,-2-1 0-15,-4 1 0 0,-2-2-432 0,-2 2-80 16,-2 1-32-16,-1-5 0 16,-2-1-464-16,3-2-80 0,2-3-32 0,2 0 0 15,1-5-2512-15,3-2-496 0</inkml:trace>
  <inkml:trace contextRef="#ctx0" brushRef="#br0" timeOffset="21527.16">22222 3216 20271 0,'8'-6'1792'16,"0"0"-1424"-16,-2-1-368 0,-2 1 0 0,-1-1 1072 0,-3 7 144 16,0 0 16-16,-7-2 16 0,-5 0 880 0,-2 5 176 0,0 2 48 0,-3 3 0 15,-2 5-1104-15,0 1-224 0,-2 5-32 0,1 3-16 16,2 4-128-16,1 4-16 0,3 2-16 0,3 2 0 16,5 2-240-16,2-4-32 0,4 1-16 0,4-2 0 15,4-1-336-15,4-1-64 0,1-3 0 0,2-3-128 0,1-2 0 0,2-4 0 16,3-1 0-16,2-7 0 0,2-1 208 0,-1-3-64 15,-2-4-16-15,1-3 0 16,2-4-1552-16,0-3-320 0,0-4-64 0,-2-5-16 16,-2 1-1072-16,0-3-224 0,-2-2-32 0,-2-4-9632 0</inkml:trace>
  <inkml:trace contextRef="#ctx0" brushRef="#br0" timeOffset="22056.01">22483 2927 28671 0,'0'0'1280'0,"0"0"256"0,-3 8-1232 0,-1 5-304 0,0 6 0 0,0 4 0 15,3 4 1008-15,-2 7 144 0,-2 5 16 0,1 2 16 16,3 1 224-16,0 1 32 0,-1 1 16 0,4-1 0 16,-1-1-832-16,2-3-176 0,-2-3-16 0,1-2-16 15,1-3-192-15,2-2-32 0,0-3-16 0,1-5 0 16,0-3-176-16,1-2 128 0,-1-4-128 0,1-3 128 16,-3-3-128-16,-4-6 0 0,6 4 0 0,1-5 0 15,-2-4 0-15,0-2 0 0,0-5 0 0,2-1 0 16,-2-1 0-16,0-3-256 0,1-4 64 0,-1-2 16 15,-1-5-240-15,0-2-48 0,-1-2-16 0,3-2 0 16,0 0-32-16,2 4 0 0,0 0 0 0,1 1 0 16,1 6 272-16,0 6 48 0,-3 7 16 0,0 3 0 0,-7 7 176 15,8 7 0-15,0 4 0 0,-1 8 128 0,0 0 80 0,-1 5 32 16,2 0 0-16,1 2 0 0,2 0 16 0,2 1 16 16,0-1 0-16,2-3 0 0,1 1-272 0,2-4 128 15,2-1-128-15,1-1 0 0,1-1 128 0,1 1-128 16,0-5 0-16,0-4 0 0,1 0 0 0,-2-2 160 15,0-2-160-15,0-4 128 0,-1-1 32 0,0-1 0 16,0-3 0-16,-3-2 0 0,-3-2-32 0,1-3 0 16,-2 0 0-16,0-1 0 0,-4-2 0 0,-2 1-128 15,0-4 192-15,-5 1-64 0,-1-1-128 0,-4 1 192 16,-3-2-192-16,-3 0 192 0,-2 4-32 0,-2-2 0 16,1 3 0-16,-1 2 0 0,-1 4 96 0,-2 1 0 15,2 3 16-15,0 3 0 0,2 5 48 0,-1 4 0 0,1 3 0 16,2 1 0-16,3 4-176 0,1 2-16 0,1 2-128 0,4 2 192 15,2 1-192-15,4-2 0 0,1-1 0 0,4-3 0 16,3-1 0-16,2-4-240 0,1-2 80 0,10 2 16 31,2-3-528-31,-3-6-96 0,-3-4-32 0,-1-4 0 16,-1-2-1712-16,0-2-352 0,0-1-64 0,-7 0-7040 0,2-1-1408 0</inkml:trace>
  <inkml:trace contextRef="#ctx0" brushRef="#br0" timeOffset="22326.15">23462 3376 11967 0,'-2'14'1072'0,"1"7"-864"15,1 5-208-15,-1 0 0 0,1 2 3696 0,0-4 688 16,-2 1 144-16,2 0 16 0,0-2-2464 0,0 0-496 16,0-3-112-16,-1-1 0 0,0-4-1024 0,1 0-208 15,0-6-48-15,0-1 0 0,0-8 0 0,0 0-16 16,0 0 0-16,0 0 0 0,0 0 16 0,1-7 16 15,-1-3 0-15,1-6 0 0,1-1-16 0,-1-1-16 16,0-3 0-16,1-2 0 0,-1-4-176 0,2-1 0 0,1-2 0 0,3-2 0 16,4-1 0-16,3-1-256 0,3 1 64 0,3-2 16 15,2 4 432-15,3 2 96 0,1 3 16 0,1 1 0 16,0 6 144-16,-1 2 48 0,-1 6 0 0,10 2-11872 16,-3 2-2368-16</inkml:trace>
  <inkml:trace contextRef="#ctx0" brushRef="#br0" timeOffset="22828.78">24835 3105 26607 0,'0'0'1168'0,"3"13"256"0,0 1-1136 0,1 3-288 0,0 3 0 0,1 2 0 16,2-1 512-16,-1 6 64 0,2 6 0 0,2 2 0 16,3 3 64-16,0 3 0 0,0 4 16 0,2 2 0 15,0-4-272-15,0 0-64 0,-1 0-16 0,-1-3 0 16,0-3 208-16,-1-5 32 0,0 1 16 0,-2-6 0 15,-1-3-112-15,0-2 0 0,0-4-16 0,-2-2 0 16,-2-3-144-16,-2-5-32 0,-2-2 0 0,-1-6 0 0,0 0-32 0,0 0-16 16,0 0 0-16,-8-5 0 0,0-4-208 0,1-6 128 15,0 0-128-15,1-9 0 16,0-2-288-16,1-4-160 0,0-5-16 0,1-7-16 16,0-3-288-16,-1-9-48 0,1-4-16 0,-1-31 0 15,1 2-672-15,0-2-144 0,1-2-16 0</inkml:trace>
  <inkml:trace contextRef="#ctx0" brushRef="#br0" timeOffset="22971.09">25063 2617 21071 0,'14'-6'928'0,"-2"7"208"0,1 3-912 0,1 2-224 16,0 1 0-16,1 5 0 0,-1 2 688 0,0 4 80 16,1 4 32-16,-2 1 0 0,-3 1 416 0,-3 4 64 15,-5 2 32-15,0-2 0 0,-2 0-416 0,-3-10-64 16,-2 2-32-16,-4 3 0 0,-6 4-192 0,0 1-32 0,-1-1-16 0,0 1 0 16,0-1-336-16,0 2-64 0,0-2-16 0,2 2 0 31,2-2-1552-31,2-1-320 0</inkml:trace>
  <inkml:trace contextRef="#ctx0" brushRef="#br0" timeOffset="23304.7">25532 3236 15663 0,'0'0'688'0,"9"11"144"16,0 3-656-16,2 7-176 0,0 3 0 0,0 3 0 0,-1 2 2320 0,-1 2 432 15,-2 0 96-15,-3-6 16 0,-2 5-1104 0,1 2-224 16,-2 4-32-16,1-1-16 0,-1-1-1040 0,0-4-192 0,2-3-64 0,-2-6 0 16,0-3-48-16,1-1-16 0,-1-5 0 0,0-3 0 15,-1-9 272-15,0 0 48 0,0 0 16 0,0 0 0 16,-2-9 432-16,0-3 96 0,1-5 16 0,0-2 0 16,1-6-240-16,0 0-64 0,0-7 0 0,4-15 0 15,1 4-256-15,2 1-64 0,0 0-16 0,2-1 0 16,1-2-128-16,1 3-32 0,2 5 0 0,3 5 0 15,0 3-16-15,1 4 0 0,-2 4 0 0,5 3 0 16,-2 4-640 0,2 3-128-16,0 4-16 0,1 4-16 0,-1 4-1888 0,-1 6-384 0,1 5-80 0,-3 3-12240 15</inkml:trace>
  <inkml:trace contextRef="#ctx0" brushRef="#br0" timeOffset="23476.63">26299 3342 19343 0,'0'0'848'0,"0"0"192"0,0 0-832 0,0 0-208 15,0 0 0-15,-3 10 0 0,-1 1 2544 0,0 1 464 16,-1-3 80-16,1 0 32 0,4-9-2192 0,-4 12-432 16,0 1-96-16,-1-2-16 0,0 4-576 0,0 3-112 15,1 2-16-15,-2-1-16 16,0 1-768-16,1-5-160 0,1 0-16 0,1-1-16 15,2 0-1264-15,0-2-256 0</inkml:trace>
  <inkml:trace contextRef="#ctx0" brushRef="#br0" timeOffset="24023.64">26419 3379 8287 0,'-4'-8'736'0,"-2"0"-592"16,6 8-144-16,-5-8 0 0,-4-2 3584 0,1 3 672 16,0 1 144-16,-1-1 16 0,-1 1-2240 0,-2 3-464 15,0 2-96-15,2 1-16 0,1 4-512 0,-2-1-96 16,-3 7-32-16,-2 1 0 0,1 8-528 0,2 1-112 15,0 3-32-15,1 1 0 0,0 4-160 0,4 0-128 16,3 2 144-16,4-1-144 0,2 1 0 0,3-3 0 16,3 0 0-16,3-4 0 0,2-3 0 0,3-4 0 0,0-2 0 0,2-4 0 15,1-2 0-15,2-4 0 0,0-4 0 0,0-3 0 16,-2-3 224-16,0-2 48 0,-1-3 16 0,2-2 0 16,-5-4 368-16,-1-2 80 0,-1-1 16 0,-1-3 0 15,0-2-336-15,-2-2-64 0,-4-2-16 0,-2 2 0 16,-3 0-336-16,-1 1 0 0,-2 4 0 0,-1-4 0 31,-2-3-512-31,-2 2-160 0,-1 1-32 0,-2 4-16 16,-2 2-1984-16,0 2-400 0,-3 1-80 0</inkml:trace>
  <inkml:trace contextRef="#ctx0" brushRef="#br0" timeOffset="24321.9">26863 3286 12895 0,'0'0'1152'0,"-3"9"-928"16,0 3-224-16,-1 7 0 0,1 5 2976 0,0 2 544 16,0 0 128-16,0 4 0 0,2 1-2144 0,-2 1-432 15,0-2-96-15,-2-2-16 0,-4 1-368 0,3-2-80 16,0-2 0-16,5-8-16 0,1 0 0 0,-1 1 0 16,-3-3 0-16,3 0 0 0,1 1-48 0,-2-2-16 15,-2-1 0-15,-1 3 0 0,2-4-160 0,3-1-16 16,0-11-16-16,3 13 0 0,-3-2-16 0,0-11 0 15,-1 10 0-15,1-10 0 0,0 0-224 0,0 0 144 0,0 0-144 0,0 0 128 16,0 0-128-16,0 0 0 0,-5 8 0 0,5-8 0 16,0 0 0-16,-7 5 0 0,1-3 0 0,-4 0 0 31,0 1-640-31,0-2-48 0,0 0-16 0,1-2 0 16,0-2-1392-16,0 0-272 0,-1-3-64 0,0 4-6144 0,-1-3-1232 0</inkml:trace>
  <inkml:trace contextRef="#ctx0" brushRef="#br0" timeOffset="24587.6">26851 3027 25791 0,'-19'-14'1152'0,"10"9"224"0,2 0-1104 0,7 5-272 16,-2-6 0-16,2 6 0 0,0 0 1120 0,0 0 160 16,0 0 48-16,0 0 0 15,0 0-1472-15,0 0-304 0,0 0-48 0,11 0-8256 16,2 3-1648-16</inkml:trace>
  <inkml:trace contextRef="#ctx0" brushRef="#br0" timeOffset="24900.37">27256 3436 28559 0,'0'0'1264'0,"0"0"272"0,6 8-1232 0,-1-3-304 0,0 0 0 0,2-1 0 15,-7-4 832-15,8 3 96 0,-8-3 32 0,10 0 0 16,1 0-304-16,-1-2-48 0,1 0-16 0,-2-1 0 16,0-3-336-16,0-1-64 0,-1-5 0 0,1 2-16 15,0 0-176-15,0-1 192 0,-4 1-192 0,-1-1 192 16,-1 2 32-16,-2-3 16 0,-2 2 0 0,-3 2 0 16,-3 2 272-16,0-1 64 0,-3 2 16 0,0 4 0 15,-2 1-128-15,1 0-16 0,-1 3-16 0,0 3 0 0,-1 1-176 0,1 4-48 16,1 2 0-16,-1 3 0 0,0 2-80 0,3 3 0 15,-1 1-128-15,0 1 192 0,3 2-192 0,0 2 0 16,2 2 0-16,2 12 0 16,6-4-1744-16,3-3-240 0,5-2-64 0,1-14-8768 15,2-3-1744-15</inkml:trace>
  <inkml:trace contextRef="#ctx0" brushRef="#br0" timeOffset="25166.09">27978 3425 22111 0,'-15'-13'1968'0,"9"8"-1584"0,-3 0-384 0,-2 1 0 16,0 4 2208-16,-2 0 352 0,-4 0 80 0,0 0 16 15,-3 1-1728-15,1 5-352 0,-2 1-64 0,1 5 0 16,2 2-48-16,0 2 0 0,-1 1 0 0,4 3 0 16,0-2 80-16,5 1 16 0,2 1 0 0,3 0 0 15,1-1-368-15,1 1-192 0,2-1 192 0,2-1-192 16,3-2 0-16,4-2 0 0,3-1 0 0,7 1-192 31,1-4-320-31,2-4-64 0,-1-3-16 0,1-3 0 16,1-3-1552-16,3-2-304 0,-1-3-64 0,-5 1-10528 0</inkml:trace>
  <inkml:trace contextRef="#ctx0" brushRef="#br0" timeOffset="25369.07">28430 2792 10127 0,'0'0'448'0,"-6"2"96"0,-2 4-544 0,-1 5 0 16,1 6 0-16,-1 4 0 0,0 3 5216 0,1 2 928 15,1 4 192-15,3 4 48 0,2 1-4912 0,-1 4-992 16,2 3-192-16,1-1-32 0,1 0-256 0,3 1 0 16,3 1 128-16,-1 1-128 0,-1 0 0 0,2 1 0 15,1-1 0-15,1 15 0 16,0-7-1168-16,-3-11-176 0,1-2-48 0,-1-3 0 15,0-9-1344-15,-1-5-272 0</inkml:trace>
  <inkml:trace contextRef="#ctx0" brushRef="#br0" timeOffset="25556.55">28282 3351 13823 0,'-10'-19'1216'0,"7"12"-960"0,-3-2-256 0,1 1 0 15,1 2 2880-15,0 0 544 0,4 6 96 0,0 0 32 16,-2-5-2320-16,2 5-464 0,0 0-80 0,0 0-32 15,5-5-336-15,3 1-64 0,2 0 0 0,3 0-16 16,3 0-240-16,3 2-128 0,4-2 128 0,1 0-208 16,2-1 64-16,3-1 16 0,1 3 0 0,14-7 0 15,-5 1-640-15,-2 1-112 0,-4 2-16 0,-2-1-16 16,0 4-928-16,-3-1-176 0,-2 2-32 0,-8 5-16 16</inkml:trace>
  <inkml:trace contextRef="#ctx0" brushRef="#br0" timeOffset="25665.94">28845 3286 15839 0,'0'21'704'0,"0"-9"128"16,-2-2-656-16,0 3-176 0,-1 0 0 0,-1 1 0 0,0 1 1440 0,-1 0 256 15,0-2 48-15,0-1 16 0,0-3-1296 0,2-1-256 16,-1-1-48-16,4-7-16 16,-4 9-1936-16,4-9-400 0</inkml:trace>
  <inkml:trace contextRef="#ctx0" brushRef="#br0" timeOffset="25822.48">29062 3037 15663 0,'3'-17'1392'0,"0"8"-1120"15,-1 1-272-15,1 0 0 0,-3-2 832 0,1 2 96 16,-1 8 32-16,0 0 0 0,0 0-960 0,0 0-304 0,0 0 0 16,-10 6 0-1,-1 0-336-15,2 3-80 0,3 6-16 0,0-4 0 0,0 3 512 0,1 4 224 0,1 5-192 0,1 0 192 16,2 1-176-16,2-1 176 0,3 2-128 0,8 10 128 31,1-8-1856-31,4 1-304 0,8 6-48 0,-2-10-16 0</inkml:trace>
  <inkml:trace contextRef="#ctx0" brushRef="#br0" timeOffset="26134.91">29266 3411 9215 0,'13'-2'816'0,"-13"2"-656"0,8-2-160 0,-2 0 0 16,-6 2 3792-16,7-7 736 0,-1 1 144 0,-1-1 16 16,-1-1-2448-16,-1 0-480 0,-2 1-96 0,-2-1-32 15,-2-1-480-15,-1-1-112 0,-1 0-16 0,-1 1 0 16,-2 1-384-16,-1 2-96 0,-2-1-16 0,1 2 0 16,-2 1-528-16,0 1 0 0,1 2 0 0,-4 4 0 15,2 2-352-15,3 1-80 0,-1 2-16 0,6-1 0 16,0 2 208-16,1 0 48 0,2 0 0 0,2 2 0 0,2 2 192 0,2 0-144 15,0-2 144-15,1 1-128 0,2-1-128 0,2-2 0 16,1-5-16-16,9 3 0 16,0 0-240-16,1-2-32 0,-1-8-16 0,-3 2 0 0,-2-5 192 0,2-1 48 15,-2 1 0-15,2-5 0 0,-1 2 320 0,-2-4-176 16,-2 3 176-16,-2-3-128 0,-1-3-64 0,-2 2 0 16,0 1 0-16,-2-11 0 15,-6 6-192-15,0 0-64 0,-4 1 0 0,0-2 0 16,-5 1-448-16,1 0-80 0,-2 1-32 0,4 3-10560 0</inkml:trace>
  <inkml:trace contextRef="#ctx0" brushRef="#br0" timeOffset="26431.77">29504 3124 14735 0,'8'8'1312'0,"0"3"-1056"0,0-2-256 0,0 5 0 15,-2 0 2736-15,1 3 480 0,-2 2 112 0,-1-1 0 16,-3 0-1600-16,-2 0-320 0,-2 1-64 0,1 1 0 15,-4 0-96-15,1 0-16 0,0-1 0 0,1-5 0 16,3-1-544-16,-2-2-112 0,1-2-32 0,0-1 0 16,2-8-288-16,0 0-48 0,0 6-16 0,0-6 0 15,0 0 80-15,9 0 16 0,2-4 0 0,1-2 0 16,1-2-144-16,1-4-16 0,3-1-128 0,1-1 192 16,2-2-192-16,-1-1-128 0,0 0 128 0,5-7-208 15,-3 0-176-15,-1 2-48 0,-3-1 0 0,-4 10 0 16,1-3 48-16,0 4 0 0,-1 3 0 0,-1 0 0 0,-3 5 384 15,-1 0 272-15,-8 4-32 0,0 0-16 16,5 8 48-16,-2 2 16 0,-3 3 0 0,-1 3 0 0,-1 1-288 0,1 0 0 16,0 0 0-16,-1 0 0 0,0 4 0 0,2 0 0 15,0-1 0-15,1 9 0 16,2-5-2000-16,3-2-304 0,3 0-64 0,2-8-7584 16,2 1-1504-16</inkml:trace>
  <inkml:trace contextRef="#ctx0" brushRef="#br0" timeOffset="26759.78">30414 3166 6447 0,'-5'-10'576'0,"-3"0"-576"0,-2 3 0 0,-2-1 0 16,0 0 5056-16,-1 1 912 0,0 1 176 0,-5-2 48 31,1 6-5328-31,3-1-1056 0,0 6-224 0,4 2-32 0,1 1 160 0,0 6 32 0,1-2 16 0,3 3 0 16,1 3 464-16,4 1 96 0,2 0 0 0,3 3 16 15,1-5-96-15,5 1-32 0,0-1 0 0,5 1 0 16,1 1 32-16,1-3 0 0,2 2 0 0,1 0 0 16,1-3 384-16,-1 1 80 0,-3-3 0 0,0 0 16 15,-2 0 240-15,-2-1 64 0,-3 1 0 0,-2-2 0 16,-3-2 32-16,-2 3 16 0,-4-10 0 0,-5 10 0 16,-5 4-304-16,-2-2-64 0,-4 1-16 0,-1-4 0 15,-1 0-432-15,-2 1-64 0,-2-4-32 0,1 3 0 16,4 2-160-16,-1-1 0 0,0 0-160 0,1-2 160 15,0 0-592-15,3-1-32 0,1-1 0 0,1 1 0 16,1 0-2672-16,1 0-544 0,0-2-96 0</inkml:trace>
  <inkml:trace contextRef="#ctx0" brushRef="#br0" timeOffset="86170.02">2783 8827 23951 0,'-2'-13'2128'0,"-1"2"-1696"15,1 1-432-15,-1 2 0 0,2-2 2752 0,-1 0 480 16,1-3 96-16,0 2 0 0,-1-2-2224 0,0 1-448 16,-1 0-80-16,-2-1-32 0,-1 3 64 0,-2-1 16 15,-3 2 0-15,0-1 0 0,-5 5-240 0,-2 3-64 16,-2 5 0-16,-3 5 0 0,-3 6-320 0,-1 11 144 0,-1 6-144 0,-1 12 0 15,0 9 0-15,5 7-176 0,-1 7 0 0,5 5 0 16,5 3 48-16,6 0 0 0,6 1 0 0,7-5 0 16,6-5 128-16,9-6-192 0,1-8 192 0,6-6-192 15,4-7 192-15,7-6-160 0,2-9 160 0,3-6-160 16,2-5 288-16,-2-8 64 0,-4-8 16 0,-1-5 0 16,0-8 464-16,-1-3 96 0,0-5 0 0,-4-5 16 15,-2-6 48-15,-5-2 0 0,-3-5 0 0,-2-3 0 16,-5-3-128-16,-3-2-32 0,-4-1 0 0,-5-2 0 15,-3 1-288-15,-4-3-64 0,-3 0-16 0,-3 0 0 16,-5-2-304-16,-3 2 0 0,-5 2 0 0,-1 3-144 16,-1 4-1424-16,2 5-288 0,-1 6-48 15,2 8-16-15,-1 7-1216 0,1 7-256 0</inkml:trace>
  <inkml:trace contextRef="#ctx0" brushRef="#br0" timeOffset="86435.68">2965 9334 30399 0,'-13'5'1344'0,"6"-1"288"0,-1 3-1312 0,0 3-320 16,2 3 0-16,1 4 0 0,1 3 2608 0,0 0 448 15,0 3 80-15,1 4 32 0,2 0-1520 0,2 5-304 16,3 1-64-16,2 0-16 0,1 1-928 0,2-3-176 15,3-2-32-15,1-2-128 0,3-2 0 0,1 0 0 0,1-2 0 0,3-1 0 16,0-2 0-16,4-3 0 0,3-4 0 0,2-4 0 31,0 2-288-31,0-2-112 0,1-1-32 0,-2-5 0 16,0 3-1648-16,0-6-336 0,-2-3-64 0,2-3-9392 0,-3-4-1888 0</inkml:trace>
  <inkml:trace contextRef="#ctx0" brushRef="#br0" timeOffset="86795.03">3789 9168 15663 0,'0'0'1392'0,"-4"7"-1120"0,-2 5-272 0,0 3 0 0,-1 7 4672 0,2 4 896 15,1 2 160-15,0 1 32 0,0 1-4128 0,2 3-832 16,2 1-160-16,4 0-48 0,4 1-80 0,1-2-32 16,1-3 0-16,2-5 0 0,1-2-480 0,1-1 128 15,2-3-128-15,1-2 0 0,1-3 0 0,0-4 0 16,1-1 0-16,-1-5 0 0,0 0-192 0,0-4-16 15,1-1-16-15,-2-3 0 0,0-2 80 0,-2-4 16 16,0-3 0-16,-4-1 0 0,2-2 128 0,0-1 0 16,2-3 0-16,-2-3 0 0,0-1-320 0,0-5 0 15,0 3 16-15,-1-4 0 16,-3 1-288-16,1 3-64 0,1 1-16 0,-2 3 0 0,0 3 352 0,0 3 80 16,0 3 16-16,-1 4 0 0,0 4 736 0,-2 3 160 15,-6 2 32-15,7 3 0 0,-7-3 272 0,6 10 64 16,2 6 16-16,-3 2 0 0,0 2-480 0,2 3-80 0,2 3-32 0,0 2 0 15,2-2-288-15,-2 3-176 0,0-3 192 0,3 1-192 16,1-4 0-16,1 1-176 0,0-3 0 0,1-2 0 31,0-2-1616-31,1-2-320 0,-2-4-64 0,1 0 0 16,0-3-864-16,0-3-160 0,-1-4-48 0</inkml:trace>
  <inkml:trace contextRef="#ctx0" brushRef="#br0" timeOffset="86935.56">4631 9476 17503 0,'0'0'1552'0,"0"0"-1232"0,0 0-320 0,0 0 0 16,0 0 2832-16,0 0 512 0,4 7 112 0,1-1 0 16,0 4-1664-16,2 2-320 0,-1 4-80 0,1-3-16 0,1 0-672 0,-1-5-128 15,1 3-16-15,3-1-16 16,2 0-832-16,0 0-160 0,0 1-48 0,0-5 0 16,1-2-3056-16,-2-2-608 0</inkml:trace>
  <inkml:trace contextRef="#ctx0" brushRef="#br0" timeOffset="87060.54">4783 9407 7359 0,'-11'-27'320'0,"4"12"80"0,-2-3-400 0,-3-6 0 16,-3-2 0-16,-8-15 0 0,5 0 5424 0,9 14 992 16,0-2 208-16,1 3 32 0,-1 1-4672 0,0-7-928 15,4 4-192-15,3 13-32 16,2 0-1824-16,2 2-352 0,-1 0-80 0,2 4-12400 0</inkml:trace>
  <inkml:trace contextRef="#ctx0" brushRef="#br0" timeOffset="87435.73">4923 9248 14735 0,'0'0'1312'0,"0"0"-1056"0,0 0-256 0,0 0 0 15,0 0 2640-15,0 0 480 0,8-3 80 0,1 2 32 16,1 0-1632-16,2-1-336 0,1-4-64 0,1 1-16 16,1-1-176-16,0 2-48 0,2 2 0 0,0-3 0 15,1-1-384-15,9-1-64 0,-5 1-32 0,-8 2 0 16,3-1 16-16,-1 1 0 0,-2 2 0 0,2-1 0 15,1-1-128-15,0 2-32 0,-3 0 0 0,-1 2 0 16,-1 3 96-16,-2 1 16 0,-2-2 0 0,-2 4 0 16,0 0-208-16,-4 5-48 0,-2 2 0 0,-2 4 0 15,-4 2-192-15,0 3 176 0,-2 2-176 0,0-1 160 0,0 2 272 0,1 0 48 16,-1 1 16-16,1 0 0 0,2 0-112 0,0 1 0 16,1-1-16-16,1-1 0 0,3-3-128 0,4 1-32 15,3-1 0-15,2-1 0 0,1-1-208 0,5-1 128 16,2-4-128-16,2 1 0 0,5-4 128 0,-2-2-128 15,0-1 0-15,1-4 144 0,0 2-144 0,0-6 0 16,3 1 0-16,-4-5 0 16,-1-1-256-16,0-1-144 0,0-3-32 0,-2-1 0 15,0-1-1680-15,-2-2-320 0,-2-3-80 0,-2 1-14576 16</inkml:trace>
  <inkml:trace contextRef="#ctx0" brushRef="#br0" timeOffset="87591.96">5150 9380 29999 0,'-12'5'1328'0,"12"-5"272"0,-4 5-1280 0,4-5-320 0,0 8 0 0,3 1 0 15,-3-9 1664-15,10 6 272 0,6 0 48 0,5-1 16 16,3 0 240-16,6 0 64 0,4-1 0 0,3 1 0 16,-1 2-1088-16,3-1-192 0,3 1-64 0,-3-2 0 15,-1 0-720-15,-2-1-240 0,1 0 128 0,1 1-128 31,-2-3-1360-31,2-1-336 0,1-1-64 0</inkml:trace>
  <inkml:trace contextRef="#ctx0" brushRef="#br0" timeOffset="90392.21">6173 9146 20271 0,'0'0'896'0,"0"0"192"0,-6-4-880 0,-1 3-208 16,2 1 0-16,5 0 0 0,0 0 3712 0,0 0 688 16,0 0 144-16,0 0-13312 15,0 0-2640-15</inkml:trace>
  <inkml:trace contextRef="#ctx0" brushRef="#br0" timeOffset="90532.82">6305 9639 35007 0,'-7'6'3120'0,"-1"1"-2496"0,-1 3-496 0,1 1-128 31,2-1-2176-31,1 1-448 0</inkml:trace>
  <inkml:trace contextRef="#ctx0" brushRef="#br0" timeOffset="91331.67">2379 11232 29487 0,'-4'-4'2624'0,"-3"-1"-2112"0,-4 0-512 0,1 0 0 0,-1 2 1600 0,1-1 224 0,-2 1 32 0,-1 3 16 15,0 0-528-15,-1 2-128 0,-1 3 0 0,2 1-16 16,-1 2-624-16,1 5-112 0,2 4-16 0,1 5-16 0,1 3-432 0,1 3 0 16,3 2 0-16,1 2 0 0,1 2-144 0,3 1 144 15,3 2-192-15,1-3 192 0,2 0-256 0,5-4 48 16,2-3 16-16,4 2 0 15,2 1-592-15,2 0-112 0,1-8-32 0,4-1 0 16,2-4-1936-16,2-3-384 0,2-2-80 0,2-8 0 16,2-2 16-16,0-8 16 0,1-4 0 0,-1-3 0 15,-5-3 1024-15,-5-4 208 0,-3-1 32 0,-4-1 16 0,-3-2 1760 0,-4 4 256 16,-5-3 224-16,-3 4-32 0,-2 1 2704 0,-6 2 560 0,-3 3 96 16,-3 4 32-16,-5 1-1024 0,-3 4-192 0,-4 3-32 0,-2 2-16 15,0 3-896-15,0 4-176 0,3 4-32 0,3-2-16 16,2 2-544-16,3 2-96 0,3 0-32 0,3 2 0 15,5 1-528-15,3-3 0 0,3-2 0 0,5-1 0 16,4-2 0-16,4-2 0 0,4 0 0 0,3-3 0 16,0-4 0-16,2-1 0 0,-1-7 176 0,-1-1-48 15,-2-2 0-15,-1-1 16 0,-3-1 0 0,-1-1 0 16,-3 1-320-16,-2-3-64 0,-3 3-16 0,-2 0-10016 16,-4 0-2016-16</inkml:trace>
  <inkml:trace contextRef="#ctx0" brushRef="#br0" timeOffset="91691.09">3060 11605 26719 0,'-9'33'1184'0,"6"-18"240"0,2 6-1136 0,-1 5-288 15,2 4 0-15,0 1 0 0,-1-1 1712 0,0-1 272 16,1 0 64-16,0-2 16 0,1-5-1264 0,2-3-256 15,-1-6-48-15,0 0-16 0,-1 0-288 0,0-3-48 16,1-3-16-16,-2-7 0 0,0 0-128 0,0 0 128 16,0 0-128-16,0 0 128 0,6-6-128 0,-1-1-224 15,-1-3 48-15,0-3 16 0,0-2-16 0,-1-3 0 16,-1-3 0-16,0-5 0 16,-4-2-288-16,2 2-64 0,3-3-16 0,0 3 0 15,0 3-16-15,1-1 0 0,2 1 0 0,1 1 0 0,2 4 560 0,3-2 0 0,1 4 192 0,3 3-48 16,-2 2 112-16,1 4 0 0,-1 3 16 0,0 4 0 15,-1 4 32-15,0 4 0 0,-1 2 0 0,0 3 0 16,-2 3 192-16,-1 1 32 0,0 1 16 0,-1 3 0 16,-1 0-192-16,-1 1-32 0,0 0-16 0,-1 3 0 15,-1 4-304-15,-2 2 128 0,0 0-128 0,-2-1 0 32,0-1-288-32,-2 0-160 0,1-5-48 0,1 1 0 0,0-3-2160 15,0-3-432-15,1-5-96 0</inkml:trace>
  <inkml:trace contextRef="#ctx0" brushRef="#br0" timeOffset="92097.52">3683 11701 23439 0,'0'0'1024'0,"0"0"240"0,0 0-1008 16,0 0-256-16,0 0 0 0,0 0 0 0,0 0 1088 0,0 0 192 0,8 6 16 0,1 4 16 16,1 1 80-16,1 4 16 0,1 3 0 0,-1 3 0 15,1 1-432-15,-2 2-80 0,-2-1 0 0,-1 2-16 16,-2-4-176-16,-1 1-16 0,-1 2-16 0,-1-2 0 16,-2-1-288-16,-1 0-48 0,-3 1-16 0,0-7 0 15,-3 0-320-15,0-2 0 0,-2 0 0 0,-2-3 0 16,-1-2-1648-16,-3-3-288 0,-1-2-64 0,-2-4-8608 15,-2-6-1712-15</inkml:trace>
  <inkml:trace contextRef="#ctx0" brushRef="#br0" timeOffset="92238.12">3603 11305 28559 0,'0'0'2544'0,"6"-5"-2032"15,-1 1-512-15,1-3 0 0,2 4 1984 0,0 0 288 16,-8 3 64-16,7-3 16 0,0 3-1728 0,1 3-352 15,1 0-64-15,4 0-16848 16</inkml:trace>
  <inkml:trace contextRef="#ctx0" brushRef="#br0" timeOffset="92630.24">4339 11652 3679 0,'-18'9'320'0,"8"-5"-320"15,-1 1 0-15,0 0 0 0,2 1 7056 0,1-2 1344 16,0 1 272-16,3-1 48 0,5-4-6656 0,0 0-1328 15,0 0-272-15,0 0-48 16,0 0-1216-16,9 2-240 0,3-3-48 0,1 1-9088 16,0 1-1824-16</inkml:trace>
  <inkml:trace contextRef="#ctx0" brushRef="#br0" timeOffset="93036.45">5060 11407 25503 0,'-17'2'1136'0,"10"1"224"0,-2 0-1088 0,-3 3-272 0,-1 6 0 0,-2 1 0 16,-1 1 368-16,2 5 16 0,1 0 0 0,1 2 0 16,2 1-48-16,2 2 0 0,2-2 0 0,4 0 0 15,1-3-144-15,2 1-48 0,1-7 0 0,4 1 0 16,0 2-144-16,3-3 0 0,2-3 0 0,1 0 0 15,1-6-160-15,0-2 160 0,0-1 0 0,0-2-144 0,0-3 144 0,1 2 0 16,-1-5 0-16,0 1-128 0,0-5 128 0,-2 2 144 16,0-1-16-16,-3 0-128 0,-1 1 432 0,-3 2-32 15,1 0 0-15,-1-1 0 0,-2 0 512 0,0 2 112 16,-1-1 0-16,-1 7 16 0,0 0-96 0,0 0-32 16,-3-5 0-16,3 5 0 0,-4-5-288 0,4 5-64 15,0 0-16-15,0 0 0 0,-6 4-544 0,1 2 0 16,1 2 0-16,1 0 0 15,3-8-384-15,0 9-192 0,1 2-48 0,3-1 0 16,2 0-2192-16,1 2-432 0,3-1-80 16,0-4-9648-16</inkml:trace>
  <inkml:trace contextRef="#ctx0" brushRef="#br0" timeOffset="93255.27">5456 11435 7359 0,'0'0'656'0,"-8"0"-528"0,-1 0-128 0,-1 2 0 15,-3 3 2624-15,0 2 480 0,-3 2 96 0,2 1 32 16,1 3-2432-16,2 3-480 0,2 2-112 0,3-1-16 16,0 5 576-16,6 0 96 0,3 0 32 0,5 1 0 15,3 0 128-15,2-3 48 0,2-1 0 0,0 1 0 16,2-2-240-16,2-5-64 0,-1-3 0 0,1-4 0 16,1-6 64-16,-2-2 16 0,-1 1 0 0,-2-3 0 15,-2-4 224-15,-3-2 32 0,0-4 16 0,0-2 0 16,-4-2-80-16,-2-3-16 0,-3-1 0 0,-1-2 0 15,-2-2-480-15,-2 0-96 0,-3-4-32 0,-1 0 0 16,-2 0-416-16,-2-1-256 0,-2-3 48 0,0-3-12064 16,-2-2-2400-16</inkml:trace>
  <inkml:trace contextRef="#ctx0" brushRef="#br0" timeOffset="93598.91">5790 11399 23951 0,'-9'10'2128'0,"-2"6"-1696"15,0 5-432-15,1 2 0 0,1 3 1216 0,0 1 144 16,1 3 48-16,3-2 0 0,2 3-880 0,3-1-160 16,4-3-48-16,0 0 0 0,3 2 96 0,3-2 16 0,5-2 0 0,2-4 0 15,1-6 0-15,3 0 0 0,0-2 0 0,-1-4 0 16,1-4-96-16,-1-6-16 0,-1-6 0 0,-2-2 0 15,-4 3 240-15,0-5 32 0,-2-3 16 0,-3-1 0 16,-3-3 224-16,-1-1 64 0,-2-6 0 0,0-1 0 16,-2-3-192-16,-2-1-48 0,-2-4 0 0,-1-1 0 15,-1-2-240-15,-3 1-48 0,-4-2-16 0,-2 2 0 16,-3-1-352-16,-2 2 0 0,-2-2 0 0,1 2-192 16,1 4-896-1,-1 1-192-15,4 4-48 0,2 2-10672 0,4 4-2144 0</inkml:trace>
  <inkml:trace contextRef="#ctx0" brushRef="#br0" timeOffset="93770.78">6174 11571 34095 0,'-10'24'1504'0,"6"-14"320"0,-1 4-1456 0,2 5-368 15,1-4 0-15,0 1 0 0,1-2 512 0,1-1 16 16,1 2 16-16,3-5 0 0,0-2-544 0,-4-8 0 15,0 0 0-15,8 4 0 16,-8-4-352-16,9 2-128 0,-9-2-32 0,8-1 0 16,0-4-2080-16,0 0-416 0,-2-2-96 0,-1 1-16 0</inkml:trace>
  <inkml:trace contextRef="#ctx0" brushRef="#br0" timeOffset="94022.23">6335 11147 11967 0,'0'0'528'0,"0"0"112"0,0 0-512 0,0 0-128 0,0 0 0 0,0 0 0 16,0 0 4016-16,0 0 768 0,0 0 144 0,0 0 48 16,0 0-3232-16,6 9-640 0,2 3-128 0,4 12-16 15,0 3-560-15,-5-3-96 0,3 6-32 0,1 5 0 16,0 1-272-16,0 3 0 15,0 2 0-15,2-1 0 0,-1 3-320 0,-1-1 0 0,1-3-16 0,-1-2 0 16,-2-4-864-16,-2-1-160 0,3-4-48 0,-3 1 0 16,0-4-1648-16,-2-6-336 0</inkml:trace>
  <inkml:trace contextRef="#ctx0" brushRef="#br0" timeOffset="94147.25">6439 11651 5519 0,'-10'-28'496'0,"4"18"-496"16,-1-2 0-16,-1-2 0 0,0 1 3216 0,1-2 560 15,2 2 96-15,3 2 32 0,0 1-1664 0,2 3-320 16,3-1-64-16,1 3 0 0,-4 5-1184 0,9-3-224 16,0 2-64-16,3 1 0 15,1 1-2480-15,1 2-496 0</inkml:trace>
  <inkml:trace contextRef="#ctx0" brushRef="#br0" timeOffset="94272.29">6804 11549 2751 0,'0'9'256'0,"-3"-1"-256"0,1 5 0 16,-1 0 0-16,1 3 5056 0,0-1 960 0,2 2 192 0,0-2 32 16,-1-2-5056-16,1 0-1008 0,1-3-176 0,2-2-11184 15</inkml:trace>
  <inkml:trace contextRef="#ctx0" brushRef="#br0" timeOffset="94600.39">6940 11280 16575 0,'0'0'1472'0,"0"0"-1168"0,0 0-304 0,0 0 0 0,-4 7 1648 0,0-2 272 15,4-5 48-15,-4 9 16 0,-1 3-1072 0,1 2-208 16,-1 2-32-16,-1 3-16 0,1 1 192 0,0 4 48 16,1 0 0-16,1 15 0 0,3-2-432 0,3-12-80 15,2 2 0-15,2-3-16 0,1-1-368 0,2-1 144 16,2-2-144-16,7 4 0 0,1-5 176 0,-7-10-176 15,-1-1 160-15,1-3-160 0,0-3 288 0,0 1-32 16,0-6-16-16,5 0 0 0,-4-8 368 0,-2-1 80 16,-1-1 16-16,-4-2 0 0,-1-1-16 0,-2-2 0 15,-2 0 0-15,-2-2 0 0,-1 0-208 0,-3 4-32 16,-1-1-16-16,-2 0 0 0,-2 0-640 0,3 8-128 0,-2-4-32 16,-3-3 0-1,2 3-928-15,3 1-192 0,-1 2-48 0,2 2-8560 0,5 8-1712 0</inkml:trace>
  <inkml:trace contextRef="#ctx0" brushRef="#br0" timeOffset="94897.31">7281 11387 28383 0,'0'0'1264'0,"12"12"256"0,-2 1-1216 0,1 1-304 0,-2 3 0 0,-1 2 0 16,-3 0 1824-16,-2-5 304 0,-1 1 64 0,1 10 16 16,-2-2-608-16,-1-9-128 0,-1 3-32 0,1 2 0 15,-3-5-736-15,2 8-128 0,0-8-48 0,-1-1 0 16,2-13-256-16,0 0-48 0,0 0-16 0,0 0 0 15,0 0-208-15,0 0 0 0,0 0 0 0,0 0 0 16,0 0-272-16,7-6-160 0,-2-3-16 0,0-3-16 16,2-1-560-16,-1-3-128 0,2-2 0 0,0-1-16 15,0-1-944-15,4-10-192 0,-2 0-48 0,0 12 0 16,3 0 1152-16,7-6 240 0,0 5 32 0,-7 8 16 0,1 3 1520 0,0 7 304 16,1 1 64-16,4 7 16 0,-5 4 992 0,0 9 192 15,-3 5 32-15,0 5 16 0,-2 0-752 0,-4-8-160 16,0 1-32-16,-1 2 0 0,0 0-752 0,3 11-144 15,-2-4-48-15,0-10 0 16,-2 1-1536-16,-2 2-304 0,-2 1-64 0</inkml:trace>
  <inkml:trace contextRef="#ctx0" brushRef="#br0" timeOffset="95397.26">2761 13022 6447 0,'0'0'576'0,"0"0"-576"0,0 0 0 0,0 0 0 0,0 0 4528 0,0 9 784 16,0-9 176-16,2 12 16 0,-1 1-3680 0,4 4-736 15,2 4-160-15,0 1-32 0,3 7-128 0,-1 1-48 16,0 4 0-16,0-3 0 0,1 1-384 0,-2-7-80 15,0-1 0-15,-1-2-16 0,-1-1-112 0,-1-2 0 16,0-1-128-16,-1-1 192 0,-1 0-192 0,-2 3 0 16,-1 0 0-16,-1-4 0 15,-2-3-912-15,-1-1-128 0,-1-1-32 0,-1-6 0 16,-2-1-336-16,-4-2-64 0,-3 0 0 0,-2-4-16 0,0-2 912 0,1-1 176 16,-1-1 32-16,3-3 16 0,1-1 1312 0,1 0 272 0,0 0 48 0,4-2 16 15,4-2 336-15,2 1 64 0,1 2 16 16,2-1 0-16,1 2-624 0,4-1-112 0,2 1-16 0,2 1-16 15,4-1-608-15,5 2-112 0,0 0-32 0,3 1 0 16,0 0-192-16,3-1-256 0,3-1 48 0,2-1-10864 16,2 0-2160-16</inkml:trace>
  <inkml:trace contextRef="#ctx0" brushRef="#br0" timeOffset="95903.34">3654 13199 23039 0,'-5'16'2048'0,"0"5"-1648"16,-2 4-400-16,1 2 0 0,-1 3 2080 0,1-1 336 15,1 2 64-15,2-2 16 0,0-2-1472 0,2-3-272 16,1-2-64-16,1-3-16 0,2-2-480 0,0-6-192 0,-2-4 128 0,2 0-128 16,-3-7 128-16,0 0-128 0,0 0 0 0,6 1 128 15,1-2-128-15,0-7 0 0,0-5 0 0,-1-3 0 31,1-3-416-31,-2-5-64 0,0-3-16 0,-1-2 0 16,-1-1-592-16,1-3-112 0,-2-7-16 0,1 3-16 16,1-3-272-16,1 3-48 0,2 3-16 0,-2 6 0 0,0 6 1152 0,0 5 224 0,1 0 64 0,-1 6 0 15,-5 11 432-15,0 0 80 0,9 7 32 0,-1 6 0 16,-2 7 656-16,3 4 128 0,-2 5 16 0,1 4 16 16,-2 1-416-16,1-7-96 0,-1 2-16 0,1-4 0 15,-1 0-224-15,1-5-48 0,-1 0-16 0,1-3 0 16,-1-1-32-16,1-6-16 0,-2-1 0 0,0-2 0 15,-1-2 48-15,-4-5 16 0,7 1 0 0,-1-3 0 16,-1-4-16-16,1-1 0 0,-1-4 0 0,-1-6 0 0,0-2-176 0,0-2-48 16,-2-1 0-16,1-2 0 0,-1-2-192 0,2-3 176 15,0-5-176-15,-1 1 160 0,-1-1-160 0,1 0 0 16,1 2 144-16,0 2-144 0,0 2 256 0,2-5-32 16,0 8 0-16,0 5 0 0,-2 5 32 0,1 7 0 15,-5 8 0-15,8 3 0 0,1 5-256 0,0 6-160 16,0 4 32-16,-1 2 0 0,1 3 128 0,2 4 0 15,-1 3 0-15,2 1 128 0,0 1-384 0,-1 1-80 16,2-4-16-16,4 7 0 16,2-5-2304-16,-1-4-464 0,0-4-80 0</inkml:trace>
  <inkml:trace contextRef="#ctx0" brushRef="#br0" timeOffset="96028.42">4391 13149 16575 0,'-5'14'1472'0,"3"-5"-1168"0,2 1-304 0,2 5 0 16,2 0 1664-16,0 2 288 0,-1 2 48 0,3-1 16 16,-1 0-1616-16,0 0-400 0,2-1 0 0,3 3-10512 15</inkml:trace>
  <inkml:trace contextRef="#ctx0" brushRef="#br0" timeOffset="96356.53">4567 12983 17439 0,'13'-7'768'0,"-7"5"176"0,4 1-752 0,0-1-192 16,2 2 0-16,0-1 0 0,1-6 1088 0,0 2 176 16,-2 5 32-16,2 0 16 0,-2-1 0 0,-2 1 0 15,-3 0 0-15,-6 0 0 0,0 0-288 0,0 0-64 16,7 3-16-16,-7-3 0 0,0 0 336 0,0 0 64 15,-3 7 0-15,-1 2 16 0,1 2-208 0,-1-2-32 16,-3-4-16-16,1 3 0 0,-1 4-352 0,2 0-80 16,0 1-16-16,1 2 0 0,1 3-176 0,3-1-32 15,1-4-16-15,2 3 0 0,2 1-176 0,3 0-48 16,1-4 0-16,3-3 0 0,2 1-208 0,2-1 128 0,2-2-128 16,0 0 0-16,1-2 0 0,0 0-192 0,-1-4 16 0,2-2 0 31,-3 0-1264-31,1-2-256 0,0-4-48 0,1-1-16 15,-1-5-1440-15,-2-2-272 0</inkml:trace>
  <inkml:trace contextRef="#ctx0" brushRef="#br0" timeOffset="96727.76">5049 12643 14735 0,'0'0'640'0,"0"0"160"0,0 0-640 0,0 10-160 0,0 3 0 0,2 4 0 15,-1 5 3968-15,3 4 752 0,0 2 144 0,0 4 48 16,0 2-2848-16,-1 3-560 0,3 4-112 0,-2 1-32 31,-1-3-336-31,0-2-80 0,1-2-16 0,0-5 0 0,0-4-416 0,0-1-64 0,0-3-32 0,0-6 0 16,-1-3-208-16,1-2-32 0,0-1-16 0,0-1 0 15,-4-9-160-15,0 0 0 0,0 0 144 0,0 0-144 16,7-3 0-16,-1-2 128 0,1-3-128 0,-1-5 0 16,2-1 0-16,-1-2 0 15,-2-4 0-15,0 1 0 0,0-2-256 0,2-2 48 0,-2-4 0 0,2-1 0 16,0-5-48-16,1 2-16 0,0 1 0 0,1 4 0 15,0 9 112-15,0-1 32 0,-1-1 0 0,0 4 0 0,1 4 128 0,-1 5 0 16,0 2 0-16,0 7 0 0,-2 7 0 0,2 2 0 16,0 2 0-16,0 4 0 0,-1 4 0 0,0 5 192 15,-1 1-32-15,2 3-16 0,0-3-144 0,3-1 0 16,-1 1 0-16,2-1 0 16,1-4-1392-16,0 4-256 0,0-8-48 0,1-1-16 15,-1-2-1040-15,3-2-224 0,1-2-32 0</inkml:trace>
  <inkml:trace contextRef="#ctx0" brushRef="#br0" timeOffset="97431.04">5683 13139 1839 0,'3'-22'160'0,"-2"12"-160"0,-1-3 0 0,0 0 0 0,0 0 4048 0,-1 1 784 0,-1-1 160 0,0 0 16 15,-4 0-2320-15,1 4-480 0,-1 4-96 0,-1 2 0 16,-1 3 0-16,2 0 16 0,-1 0 0 0,1 4 0 16,-1 5-1232-16,1-2-256 0,1-4-64 0,1 4 0 15,1 1-384-15,2 0-192 0,1 2 160 0,1-2-160 16,2 1 0-16,1 0 128 0,2-1-128 0,-1-2 0 15,2 0 0-15,1-1 0 0,-1 0 0 0,3-2 0 16,-3-3 0-16,1-2 0 0,0 1 0 0,0-2 0 16,0 1 0-16,1-2 128 0,-1-3-128 0,-1 0 0 15,0-3 192-15,-1-1-64 0,1 0-128 0,-1 3 192 16,0-2-192-16,-1 1 176 0,-1 0-176 0,-2 1 160 16,1-2 96-16,-2 2 32 0,-1 1 0 0,0 7 0 15,0 0 208-15,0 0 32 0,0 0 16 0,0 0 0 16,0 0-176-16,0 0-48 0,-1 7 0 0,0 1 0 15,1-1-320-15,1 3 0 0,2-3 0 0,-1 4-192 0,2-2-32 0,0 1-16 16,0 2 0-16,1-2 0 0,2-2-96 0,2 0-32 16,0-1 0-16,0-1 0 0,0-1 48 0,0 1 0 15,2-2 0-15,1-2 0 0,-1-2 112 0,1 0 16 16,0-1 16-16,-2 0 0 0,-1-5-32 0,-1 4-16 16,0-2 0-16,0 0 0 0,-2-1 48 0,-1-1 16 15,-5 6 0-15,0 0 0 0,4-6 160 0,-4 6-160 16,4-7 160-16,0 1-160 0,-1-1 160 0,-1 2 0 15,0-3 0-15,0 0 0 0,0 2-208 0,-2-2-16 16,0 2 0-16,0 6 0 0,0 0-96 0,0-8 0 16,0 0-16-16,0 8 0 0,0 0 144 0,0 0 48 15,0 0 0-15,0 0 0 0,0 0 144 0,0 0 0 0,2 8 0 16,3 0 0-16,2-2 0 0,1 2 0 0,0 0 0 0,1 0 128 16,1-2 176-16,3 2 32 0,2-2 16 0,0-3 0 15,-2 1 0-15,2-4 0 0,-1 0 0 0,2-4 0 16,-2-1-112-16,-1-2-32 0,-3-2 0 0,2 0 0 15,0 0 144-15,-2-5 32 0,-1-1 0 0,-1 1 0 16,-1-2-192-16,-2 2-16 0,-1-4-16 0,-2-1 0 16,-2 4-160-16,0 0 0 0,-1 0 0 0,-1 0 0 15,-4 0 0-15,0 1 0 0,-3 0 0 0,-2 1 0 16,-2 2-176-16,0-1 48 0,-1 4 0 0,1 3 0 16,1 1 128-16,0 4-208 0,1 4 80 0,0 2 128 15,2 6 0-15,3 4 0 0,0 3 224 0,4 4-64 16,3 1 272-16,2 4 48 0,2 3 16 0,3 2 0 15,-1 0-112-15,4-1-32 0,-2 0 0 0,3 0 0 16,1-2-208-16,2-2-144 0,2-3 192 0,4-1-192 16,4-8-880-16,5-2-272 0,5-8-64 0,6-9-10624 15,3-6-2128-15</inkml:trace>
  <inkml:trace contextRef="#ctx0" brushRef="#br0" timeOffset="98456.67">6396 12713 8287 0,'3'-5'736'0,"-3"-2"-592"0,1-2-144 0,16-9 0 0,-16 9 3168 0,1 0 608 0,0 1 112 0,-1 1 16 0,-1 1-1776 0,0 6-352 15,0 0-80-15,0 0-16 0,0 0-208 0,10 6-32 16,-1 5-16-16,0 5 0 0,-1 4-176 0,-1 1-32 15,1 5-16-15,0 3 0 0,0 4-704 0,0 0-144 16,-2 4-32-16,1 2 0 0,-1 0-320 0,1 2 144 16,-2-1-144-16,0 2 0 0,0-2 0 0,1 1 0 15,-2-2-160-15,-1-2 160 16,1 1-672-16,0-2-16 0,0-4 0 0,0-5 0 16,0 0-1696-16,1-5-352 0,0-4-64 0,1-2-10528 0</inkml:trace>
  <inkml:trace contextRef="#ctx0" brushRef="#br0" timeOffset="98868.58">7202 13086 22111 0,'0'0'1968'0,"0"0"-1584"0,0 0-384 0,0 0 0 16,-3-7 2224-16,1 2 352 0,2 5 80 0,-4-5 16 15,-2 0-1136-15,2 0-240 0,4 5-32 0,0 0-16 0,-5-6-688 0,-1 2-144 16,-2 2-32-16,-1 2 0 0,-2 0 48 0,1 2 0 16,1-2 0-16,1 7 0 0,-1 1-240 0,0 2-64 15,0 2 0-15,1 2 0 0,4 1-128 0,0 0-144 16,0 1 144-16,3 1-208 0,1-1 208 0,1-3-144 16,2 0 144-16,1-2-128 0,2 1-64 0,2-1 0 15,1-8 0-15,1 1 0 0,2 2-64 0,-1-6 0 0,-2 0-16 16,1-6 0-16,-1 1 272 0,0-1-128 0,2-4 128 0,-2 1 0 15,-1 2 0-15,-2-5 0 0,1 0 0 0,-1 0 0 16,-2 1 0-16,0 0 0 0,-1 1 0 0,-2 1 0 16,-1 1 256-16,0 8-32 0,-1-5-16 0,1 5 0 15,0 0 304-15,0 0 48 0,0 0 16 0,0 0 0 16,-4 5-320-16,1 3-64 0,2-1-16 0,1 3 0 16,1-3-176-16,2 3-192 0,1 0 32 0,1 0 16 15,3 0-1392 1,1-1-256-16,0-3-64 0,2 1-16 0,-1-2-1888 0,0 1-368 15</inkml:trace>
  <inkml:trace contextRef="#ctx0" brushRef="#br0" timeOffset="99167.19">7569 12991 21423 0,'0'0'944'0,"0"0"208"0,-4-7-928 0,2-1-224 16,-3 2 0-16,-3-1 0 0,-1 0 1152 0,0 1 176 15,-2 2 32-15,1 1 16 0,-2 3-352 0,2 1-80 16,-1 3-16-16,1 0 0 0,1 0-544 0,1 5-96 15,1 9-32-15,2 0 0 16,1 2 0-16,3 2-16 0,2-2 0 0,4 3 0 0,3-1-96 0,3 2-16 16,0-1 0-16,4 1 0 0,0-5 128 0,1-1 32 15,0-3 0-15,-1-4 0 0,0-1 96 0,-1-4 0 0,-1-3 16 0,-1-3 0 16,-1-4 368-16,0-1 80 0,-1-6 16 16,-3 1 0-16,-3-2 32 0,0-2 0 0,-2-2 0 0,0-1 0 15,-4-3-304-15,0 1-48 0,-1-2-16 0,-1-2 0 16,-1-1-272-16,0-2-64 0,-1-3-16 0,-1 2 0 31,-1-3-512-31,-1 4-112 0,1 2 0 0,0 1-16 16,0 0-1840-16,0-1-352 0,2 2-80 0,1 0-16 15,2 5-832-15,2 5-192 0</inkml:trace>
  <inkml:trace contextRef="#ctx0" brushRef="#br0" timeOffset="99434.68">7705 12832 7359 0,'0'0'656'0,"0"0"-528"0,-1 9-128 0,-1 1 0 0,0 2 3376 0,-1 1 640 15,-1 3 128-15,2 1 16 0,-2 1-2304 0,1 0-448 16,1 4-112-16,0 3-16 0,2 3-336 0,2-2-80 16,3 1-16-16,-1 2 0 0,0-2-384 0,1-2-80 15,1 0 0-15,1-7-16 0,1 1 272 0,-1-4 48 16,1-4 16-16,1-1 0 0,-9-10 160 0,12 2 32 16,-1 3 16-16,-2-2 0 0,0-3-32 0,0-3-16 15,-1-2 0-15,-2-4 0 0,1-1-160 0,-2-3-16 16,-4 0-16-16,2-7 0 0,-2-2-160 0,-2 0-16 15,-2-3-16-15,-2 1 0 0,-3 2-224 0,-1-3-64 16,-1-4 0-16,-2-1 0 0,-1-2-336 0,0-2-80 16,0-5-16-16,1 1 0 15,0-1-1920-15,1 3-384 0,-1-1-80 0,0 3 0 16,4 3-992-16,2 4-192 0</inkml:trace>
  <inkml:trace contextRef="#ctx0" brushRef="#br0" timeOffset="99590.92">7882 12596 16639 0,'3'23'736'0,"-2"-11"160"0,0 1-720 0,1 4-176 0,-1 3 0 0,2 0 0 15,1 4 384-15,0 5 64 0,-2 3 0 0,2 3 0 16,3 4-256-16,-2-2-32 0,-1-4-16 0,1 0 0 16,-1-3-144-16,-2-1 0 0,0-2 0 0,0-2 128 0,1-4-128 15,0-3 0-15,0-1 0 0,1-4-8368 16</inkml:trace>
  <inkml:trace contextRef="#ctx0" brushRef="#br0" timeOffset="99903.28">8142 12967 16575 0,'0'0'1472'0,"0"0"-1168"16,0 0-304-16,0 0 0 0,4 9 2688 0,-3 3 464 15,-1-1 112-15,3 0 0 0,-2 5-1616 0,-1 1-336 16,0-3-64-16,1 3-16 0,-1-2-544 0,1-2-112 15,1 0-32-15,-1-2 0 0,-1 0-384 0,1-1-160 16,1-1 128-16,-1 1-128 16,-1-10-416-16,0 0-160 0,0 0-48 0,0 0 0 15,0 0-272-15,0 0-64 0,8-7-16 0,0 0 0 0,-1 0 528 0,1-2 96 0,1-3 32 0,1 1 0 16,-3 2 320-16,0 0 0 0,1 0 0 0,1 2 0 16,-3 0 704-16,2 3 144 0,0-1 48 0,0 2 0 15,1 3 240-15,0-1 48 0,-9 1 16 0,9 1 0 16,-1 2-480-16,0 2-80 0,1 0-32 0,1 1 0 15,1 1-384-15,-1 1-80 0,-1 1-16 0,2 3-11424 16,-1 2-2288-16</inkml:trace>
  <inkml:trace contextRef="#ctx0" brushRef="#br0" timeOffset="100569.64">2308 15310 29999 0,'-2'14'1328'0,"4"-3"272"15,0 5-1280-15,3 6-320 0,2 8 0 0,2 2 0 0,1 5 320 0,4 3-16 16,-3-2 0-16,2 4 0 0,2 3 80 0,-1 2 32 16,0 3 0-16,1-3 0 0,-4-2-416 0,-3-12 0 15,-1-4 0-15,-2-3 0 0,-1-3 0 0,-2-1-304 16,0-5 48-16,-2-2 16 16,-2-5-592-16,-4-1-128 0,-3-5-32 0,0-5 0 15,-2-6-816-15,-2-3-176 0,-1-3-16 0,-3-3-16 0,-1-1 1312 0,-1-2 272 16,1-2 48-16,-1-3 16 0,-2 2 1392 0,6 5 256 15,4 0 64-15,2 2 16 0,1 0 1024 0,1 2 208 16,3 0 32-16,3 4 16 0,2 1-960 0,6-2-192 16,3 2-32-16,2 3-16 0,0 1-352 0,2 1-64 0,3 2 0 0,3 0-16 15,0 1-688-15,4 0-128 0,2-2-16 0,5 2-16 32,7 0-1792-32,2-1-352 0</inkml:trace>
  <inkml:trace contextRef="#ctx0" brushRef="#br0" timeOffset="101205.73">3566 15205 19695 0,'0'0'864'0,"0"0"192"0,5 5-848 0,0 3-208 0,0 3 0 0,2 4 0 16,-2-1 992-16,0 8 160 0,2 2 16 0,1 4 16 16,-1 4-16-16,1 4 0 0,0 1 0 0,0-1 0 15,0 1 16-15,-2-2 0 0,1 0 0 0,2 8 0 16,0-3-224-16,-1-2-64 0,-3-3 0 0,-1-1 0 16,1-4-208-16,-1-4-48 0,0-2-16 0,-1-7 0 15,-2-4-368-15,0-1-64 0,1-3 0 0,0 0-16 16,-2-9 32-16,0 0 16 0,0 0 0 0,0 0 0 15,0 0-32-15,-8-9-16 0,0-3 0 0,1-4 0 0,-1-6-176 0,1 1 0 16,-1-3 0-16,1-5 128 16,-1-2-432-16,0-5-80 0,-1-3-32 0,0-6 0 15,-3-4-320-15,2-14-64 0,2 1-16 0,3 6 0 16,2 7 160-16,3 6 16 0,4 5 16 0,1 7 0 16,2 3 16-16,3 9 0 0,3 4 0 0,3 6 0 0,2 4 192 0,3 5 32 15,2 5 16-15,2 3 0 0,0 8 496 0,1 3 112 16,1 5 16-16,-1 3 0 0,-3 4 400 0,-3 1 96 15,-1 0 16-15,-2-2 0 0,-3 0 256 0,-4 3 48 16,-2-3 16-16,-4-2 0 0,-3 1 16 0,-3 0 16 16,-5-4 0-16,-2 2 0 0,-3 0-224 0,-2-1-64 15,-4 2 0-15,-2-2 0 0,-1 0-448 0,-1-3-112 16,-1-2-16-16,5-5 0 0,-2-2-256 0,-1-2 160 0,0-2-160 0,2-3 128 31,2-2-1600-31,1-2-320 0,2-3-64 0,1-3-10544 0,5-3-2112 0</inkml:trace>
  <inkml:trace contextRef="#ctx0" brushRef="#br0" timeOffset="101346.34">4181 15506 33407 0,'-5'17'1472'0,"4"-8"320"0,1 4-1440 0,0 1-352 0,0 2 0 0,-2 2 0 15,1 0 256-15,0 1 0 0,-1-1-16 0,1-3 0 16,1 2-240-16,-1 0-256 0,1 0 48 0,1-2-14832 15</inkml:trace>
  <inkml:trace contextRef="#ctx0" brushRef="#br0" timeOffset="101533.82">4184 15421 2751 0,'15'13'128'0,"-6"-5"16"0,3 2-144 0,1-1 0 16,2 3 0-16,1 0 0 0,1 0 1920 0,0-1 336 15,-1 0 80-15</inkml:trace>
  <inkml:trace contextRef="#ctx0" brushRef="#br0" timeOffset="102098.52">4400 15637 10127 0,'0'0'896'0,"0"0"-704"15,0 0-192-15,0 0 0 0,0 0 3600 0,0 0 688 16,5-2 144-16,2-2 32 0,-1 1-2432 0,2-2-496 16,1-3-80-16,0 2-32 0,-1 3-432 0,1-1-96 15,0 0 0-15,1-1-16 0,-1-1-368 0,-1-2-80 16,-2-3-16-16,1 5 0 0,-4-3-192 0,1 1-32 16,-1-1-16-16,-2 1 0 0,-1 1-32 0,-1 1 0 15,0 1 0-15,-2 1 0 0,3 4-144 0,0 0 192 0,-8-6-192 0,0 3 192 16,-2 0-192-16,2 3 160 0,0 0-160 0,2 3 160 15,-3 0 0-15,0 4 0 0,-1 1 0 0,3 2 0 16,0 3 16-16,2 2 0 0,2 2 0 0,2 1 0 16,2 1 48-16,2 2 16 0,3 0 0 0,4 1 0 15,-1-2-240-15,2 1 176 0,2-3-176 0,3-2 160 16,4-3-160-16,-1-2 0 0,2 0 0 0,1-2 0 16,0-5-576-16,2-3-80 0,-1-2-32 0,1-6 0 15,-1-2-1872-15,2-3-368 0,-2-3-80 0,-2-3-10688 16</inkml:trace>
  <inkml:trace contextRef="#ctx0" brushRef="#br0" timeOffset="102239.25">4869 15124 36447 0,'0'0'800'0,"0"0"160"0,0 0 48 0,0 0 16 0,0 0-816 0,0 0-208 16,0 0 0-16,0 0 0 0,-6 10 976 0,1-1 160 15,-1 6 16-15,1 4 16 0,0 5-944 0,2 2-224 16,2 8 0-16,2 2 0 15,2 7-480-15,1-1-96 0,0 1-32 0,1-11 0 16,0 0-2496-16,0-2-496 0,2-5-112 0</inkml:trace>
  <inkml:trace contextRef="#ctx0" brushRef="#br0" timeOffset="102536.16">5301 15485 19343 0,'-12'-13'1728'0,"6"8"-1392"0,-2-2-336 0,0 4 0 15,-2 5 2176-15,-1-1 384 0,-2 0 64 0,0-1 0 16,1-2-1760-16,1-1-352 0,-1 2-80 0,1-2-16 16,4-1-176-16,1 2-48 0,3-1 0 0,3 3 0 15,0 0-512-15,0 0-96 0,6 7-32 0,2 3 0 16,2 3 0-16,3-1-16 0,4-3 0 0,0 4 0 16,0 7 464-16,3-3 208 0,-1-4-16 0,0 1 0 15,-1 2 912-15,-1 2 176 0,-2 1 48 0,-3 1 0 0,-3-2 688 16,-1 0 144-16,-4-1 16 0,-1 0 16 0,-2-4-528 0,-1 2-96 15,-5 2-32-15,-3 0 0 0,-1 1-528 0,-2-4-112 16,-3 2-32-16,-2-3 0 0,-2-1-512 0,-2-1-96 16,0 0-32-16,-1-2 0 15,0 0-2096-15,-1-2-432 0,1-5-64 0</inkml:trace>
  <inkml:trace contextRef="#ctx0" brushRef="#br0" timeOffset="103161.02">6476 15154 23727 0,'0'0'1040'0,"0"0"240"0,0 0-1024 0,1 6-256 16,-1-6 0-16,0 11 0 0,0 2 1776 0,-1 4 304 16,2 3 64-16,0 4 16 0,0 5-832 0,2 7-176 15,-2 2-16-15,1-5-16 0,-1 2-432 0,-1 1-96 16,0 2-16-16,0-1 0 0,0-2-32 0,-1-1-16 16,-1-2 0-16,-2 6 0 0,1-5-272 0,0-5-48 15,0-4-16-15,1-5 0 0,0-7 0 0,1 0-16 16,1-6 0-16,0-6 0 0,0 0-176 0,0 0 128 15,0-5-128-15,0-3 128 0,0-10-128 0,1 0 0 16,1-6-160-16,-1-2 160 0,0-4-144 0,1-2 144 16,-2-2-128-16,0-5 128 0,0-4-272 0,0-4 16 15,2-4 16-15,1 3 0 0,-2-2-48 0,3 7-16 0,0 4 0 16,1 5 0-16,-1 4 304 0,0 4 0 0,0 5 0 0,0 4 0 16,-2 4 0-16,1 3 0 0,-3 10 160 0,0 0-32 15,0 0 48-15,0 0 16 0,10 6 0 0,2 6 0 16,1 4 48-16,2 4 16 0,0 10 0 0,2 6 0 15,-1 0-256-15,2 2 0 0,2 4 128 0,-1 1-128 16,2-3 0-16,0 2 0 0,0-3 0 0,1-1 0 16,-1-6-144-16,0 0-32 0,0-2 0 0,-3-2 0 31,-3 0-1632-31,0-2-336 0,-5-5-64 0,-1 1-8288 0,-1-7-1664 0</inkml:trace>
  <inkml:trace contextRef="#ctx0" brushRef="#br0" timeOffset="103318.81">6572 15641 11967 0,'-8'-10'1072'0,"-1"1"-864"16,-1 4-208-16,1 1 0 0,3 0 4944 0,6 4 944 16,0 0 192-16,0 0 48 0,-2-7-4160 0,2 7-832 15,0 0-176-15,0 0-16 0,8 3-624 0,3-1-112 16,4 1-16-16,0 0-16 16,4-2-416-16,0 0-80 0,3 1 0 0,-4-4-16 15,2-2-1952-15,2-1-384 0,0-1-80 0</inkml:trace>
  <inkml:trace contextRef="#ctx0" brushRef="#br0" timeOffset="103490.78">7037 15130 17503 0,'0'0'1552'0,"-2"-2"-1232"0,2 2-320 0,0 0 0 16,0 0 4272-16,0 0 784 0,0 0 176 0,-8 6 16 16,0 3-3264-16,2 8-672 0,3 7-128 0,2 6-32 15,-1 1-832-15,2 4-160 0,2 4-32 0,2 3-128 16,0 2 0-16,0-10 0 0,2-1 0 0,1-1 0 31,-1 0-2144-31,1 0-336 0,0-2-64 0,3-2-13008 0</inkml:trace>
  <inkml:trace contextRef="#ctx0" brushRef="#br0" timeOffset="103803.24">7379 15237 23039 0,'-13'-5'1024'0,"8"4"192"0,5 1-960 0,-8 1-256 15,-2 0 0-15,-1 3 0 0,1 3 1184 0,1 3 192 16,-2 6 32-16,6 1 16 0,0 5-544 0,1 4-112 16,2 1-32-16,2 5 0 0,3 1-400 0,2 1-80 15,3 2 0-15,6 4-16 0,1-5 16 0,2-2 16 16,1-10 0-16,0-3 0 0,2-5 64 0,-2-3 16 16,-1-3 0-16,0-6 0 0,-3-3 608 0,-1-3 128 15,0 1 32-15,-2-2 0 0,-2-8 160 0,0-2 48 16,-2-1 0-16,-2-7 0 0,-3-8-544 0,0 2-96 15,-5 3-32-15,0-3 0 0,0 0-320 0,-4-9-64 16,-1-2-16-16,-1-1 0 0,-1-1-400 0,-2 2-96 0,-1-8-16 16,-1 0 0-1,-5-4-2608-15,1 2-528 0,-1-1-96 0</inkml:trace>
  <inkml:trace contextRef="#ctx0" brushRef="#br0" timeOffset="104133.28">7687 15476 20271 0,'2'19'1792'0,"1"-2"-1424"0,1-4-368 0,1-1 0 15,0 1 3840-15,0 0 688 0,2-1 144 0,0-3 16 16,0-1-2720-16,2-2-560 0,-1-2-96 0,3-1-32 16,-1 1-512-16,2-4-128 0,-3-4 0 0,0-3-16 15,-1-2-304-15,0-3-48 0,-3-2-16 0,0 0 0 0,0-1-96 0,-2 0-32 16,0-2 0-16,-2-1 0 0,-2-2-128 0,-2 2 160 15,-2 1-160-15,-3 0 160 0,1 1-16 0,0-1 0 16,-2 4 0-16,-2 4 0 0,2 5 128 0,0 2 32 16,1 4 0-16,2 5 0 15,0-1-48-15,2 6 0 0,2 1 0 0,2 5 0 0,1 0-256 0,2-3 0 16,2-3 0-16,1-1 0 0,2 1 0 0,3 0 0 16,0 1-192-16,2 0 192 15,2 0-448-15,4 3 0 0,1-3 0 0,-3-2 0 16,1 2-1360-16,0-1-272 0,3-7-48 0,-3-1-16 15,-1 0-1184-15,3-3-224 0,0-1-48 0,-2-2-9936 0</inkml:trace>
  <inkml:trace contextRef="#ctx0" brushRef="#br0" timeOffset="104432.02">8120 15407 13823 0,'0'0'608'0,"2"6"128"0,-2 5-592 0,1-1-144 0,2 2 0 0,1-1 0 15,2 5 3632-15,0 2 688 0,-1 3 144 0,0 0 16 16,0 4-2208-16,3-2-448 0,0-3-96 0,0-1 0 15,1 2-608-15,-1-5-112 0,-2-2-32 0,1-1 0 16,-3-1-272-16,0-3-48 0,0 0-16 0,-4-9 0 0,0 0-128 0,0 0-48 16,0 0 0-16,0 0 0 0,0 0-64 0,0 0-16 15,-3-6 0-15,0-5 0 0,-1 1-128 0,1-2-16 16,-1-1-16-16,0-1 0 0,0-6-96 0,0-1 0 16,-1-7-128-16,1 4 192 0,-1-2-192 0,3-1 0 15,2-5 0-15,3 1 0 0,-1-1 0 0,5 0 0 16,1 2-128-16,2 3 128 0,2 5 0 0,-3 9 192 15,1 4-16-15,1 0-16 0,-1 5 0 0,2 2 0 16,1 4 0-16,-1 2 0 0,2 1-160 0,7 5 0 16,-4 3 0-16,3-1 0 15,-1 0-2048-15,1 1-512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7 4143 0 0,'0'-1'126'0'0,"0"1"-1"0"0,0 0 0 0 0,0 0 0 0 0,1-1 0 0 0,-1 1 0 0 0,0 0 0 0 0,0 0 0 0 0,0-1 0 0 0,0 1 0 0 0,0 0 0 0 0,0 0 0 0 0,0-1 1 0 0,1 1-1 0 0,-1 0 0 0 0,0 0 0 0 0,0 0 0 0 0,0-1 0 0 0,1 1 0 0 0,-1 0 0 0 0,0 0 0 0 0,0 0 0 0 0,0-1 0 0 0,1 1 1 0 0,-1 0-1 0 0,0 0 0 0 0,0 0 0 0 0,1 0 0 0 0,-1 0 0 0 0,0 0 0 0 0,0 0 0 0 0,1 0 0 0 0,-1 0 0 0 0,0 0 0 0 0,1 0 1 0 0,2 9 3152 0 0,-2-5-2694 0 0,-1 0 0 0 0,0-1-1 0 0,0 1 1 0 0,0 0-1 0 0,-1 4 1 0 0,-7 11 228 0 0,0-1 0 0 0,-1 0-1 0 0,-19 26 1 0 0,12-18-202 0 0,-10 18-294 0 0,-2-1 1 0 0,-1-2-1 0 0,-3-1 0 0 0,-47 47 1 0 0,55-64-882 0 0,-25 34 1 0 0,6 0-4766 0 0,33-43-73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0,'2'2'13866'0'0,"6"7"-10256"0"0,-2-6-3378 0 0,0-1 1 0 0,0 0-1 0 0,0-1 0 0 0,0 1 0 0 0,0-1 0 0 0,12 1 0 0 0,42-2 1744 0 0,-31-1-1589 0 0,32-1-4043 0 0,-55 2 1968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0,'1'4'13223'0'0,"4"5"-10922"0"0,-1-6-1979 0 0,-1-1 0 0 0,1 0 0 0 0,1 0 0 0 0,-1 0 0 0 0,0-1 0 0 0,0 1 0 0 0,7 0 0 0 0,34 6 901 0 0,-38-7-1025 0 0,26 3 206 0 0,1-2-1 0 0,39-2 0 0 0,-13-5-5610 0 0,-55 4 3107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33 9215 0 0,'-2'-2'725'0'0,"0"0"0"0"0,-1 1-1 0 0,1-1 1 0 0,0 0 0 0 0,-1 1-1 0 0,0 0 1 0 0,1 0 0 0 0,-1 0-1 0 0,0 0 1 0 0,-5-1 0 0 0,7 2-464 0 0,-1 0 0 0 0,0 0 0 0 0,1 1 0 0 0,-1-1 0 0 0,0 0 0 0 0,1 1 0 0 0,-1 0 0 0 0,1-1 0 0 0,-1 1 0 0 0,1 0 0 0 0,-1 0 0 0 0,1-1 1 0 0,0 1-1 0 0,-1 0 0 0 0,1 1 0 0 0,0-1 0 0 0,-2 2 0 0 0,-2 2-121 0 0,1-1 1 0 0,-1 1 0 0 0,1 0-1 0 0,1 0 1 0 0,-1 1-1 0 0,1-1 1 0 0,0 1 0 0 0,0 0-1 0 0,0 0 1 0 0,1 0-1 0 0,0 0 1 0 0,0 0 0 0 0,0 0-1 0 0,1 0 1 0 0,0 1-1 0 0,1-1 1 0 0,-1 1 0 0 0,1-1-1 0 0,1 12 1 0 0,0-8-135 0 0,1 0 1 0 0,0 0 0 0 0,1 0-1 0 0,0-1 1 0 0,0 1 0 0 0,1 0-1 0 0,0-1 1 0 0,1 0-1 0 0,0 0 1 0 0,0 0 0 0 0,12 13-1 0 0,-14-18-6 0 0,1 0 0 0 0,0 0-1 0 0,0 0 1 0 0,1-1 0 0 0,-1 1-1 0 0,1-1 1 0 0,-1 0 0 0 0,1-1-1 0 0,0 1 1 0 0,7 2 0 0 0,-8-4 3 0 0,0 0 1 0 0,0 0 0 0 0,0-1-1 0 0,1 1 1 0 0,-1-1 0 0 0,0 0-1 0 0,0 0 1 0 0,1 0 0 0 0,-1 0-1 0 0,0-1 1 0 0,0 0-1 0 0,1 0 1 0 0,-1 0 0 0 0,6-3-1 0 0,-5 2 51 0 0,-1 0-1 0 0,0-1 0 0 0,0 0 0 0 0,0 1 0 0 0,0-1 0 0 0,0-1 0 0 0,0 1 0 0 0,-1-1 0 0 0,1 1 0 0 0,-1-1 1 0 0,0 0-1 0 0,-1 0 0 0 0,1 0 0 0 0,0-1 0 0 0,-1 1 0 0 0,0 0 0 0 0,0-1 0 0 0,-1 0 0 0 0,1 1 0 0 0,-1-1 1 0 0,0 0-1 0 0,1-7 0 0 0,-1 4 39 0 0,-1-1 1 0 0,1 1 0 0 0,-1 0 0 0 0,-1-1-1 0 0,0 1 1 0 0,0 0 0 0 0,0 0-1 0 0,-1-1 1 0 0,-1 1 0 0 0,1 1 0 0 0,-1-1-1 0 0,-6-12 1 0 0,0 7-309 0 0,0 0-1 0 0,0 1 1 0 0,-1 0 0 0 0,-1 1-1 0 0,0 0 1 0 0,-15-12-1 0 0,23 21-230 0 0,1 0 0 0 0,0 1 0 0 0,0 0 0 0 0,-1-1 0 0 0,1 1-1 0 0,-1 0 1 0 0,-4-1 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3223 0 0,'0'-1'240'0'0,"1"0"342"0"0,-1 0 0 0 0,1-1-1 0 0,0 1 1 0 0,-1 0-1 0 0,1 0 1 0 0,0 0-1 0 0,-1 0 1 0 0,1 0-1 0 0,0 0 1 0 0,0 0-1 0 0,0 0 1 0 0,0 0-1 0 0,0 0 1 0 0,0 0 0 0 0,0 1-1 0 0,0-1 1 0 0,2 0-1 0 0,-2 0-329 0 0,0 1-1 0 0,-1 0 1 0 0,1 1 0 0 0,0-1-1 0 0,-1 0 1 0 0,1 0 0 0 0,-1 0-1 0 0,1 0 1 0 0,0 0 0 0 0,-1 1-1 0 0,1-1 1 0 0,-1 0 0 0 0,1 1-1 0 0,-1-1 1 0 0,1 0-1 0 0,-1 1 1 0 0,1-1 0 0 0,-1 0-1 0 0,1 1 1 0 0,-1-1 0 0 0,1 1-1 0 0,-1-1 1 0 0,1 1 0 0 0,-1 0-1 0 0,2 3 113 0 0,0-1 0 0 0,0 1-1 0 0,0 0 1 0 0,-1 0 0 0 0,1-1-1 0 0,-1 1 1 0 0,0 0-1 0 0,0 7 1 0 0,-2 122 2435 0 0,-2-90-2952 0 0,5 61-1 0 0,0-93-750 0 0,-1-7-1336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15839 0 0,'2'-9'1684'0'0,"-1"5"-372"0"0,-1 7-973 0 0,1 0 1 0 0,0 0-1 0 0,0 0 0 0 0,0 0 0 0 0,0-1 1 0 0,2 6-1 0 0,4 5 266 0 0,17 84 1316 0 0,-13-48-1474 0 0,8 43-39 0 0,7 28-477 0 0,-9-65-743 0 0,0 4-5365 0 0,-14-49-413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14279 0 0,'-10'0'10288'0'0,"22"2"-8825"0"0,1-2-1093 0 0,-1 1-1 0 0,1-2 1 0 0,20-3 0 0 0,-19 2-1257 0 0,1 1-1 0 0,18 0 1 0 0,-20 2-465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8207 0 0,'0'0'742'0'0,"2"-3"-610"0"0,7-11 3868 0 0,-7 13-3331 0 0,100-47 3811 0 0,-62 30-3473 0 0,-1-1 0 0 0,43-31 0 0 0,-40 25-29 0 0,63-31 0 0 0,-51 31-647 0 0,-29 12-327 0 0,39-13 1 0 0,179-59 879 0 0,-175 57-352 0 0,98-56 0 0 0,-58 18 144 0 0,41-23 167 0 0,-90 54-673 0 0,-32 18-145 0 0,1 1 1 0 0,41-17-1 0 0,-59 29-37 0 0,16-6-444 0 0,44-11-1 0 0,-67 20-1 0 0,1 1-1 0 0,0 0 0 0 0,-1 0 1 0 0,1 0-1 0 0,0 0 0 0 0,4 2 1 0 0,-5-2 77 0 0,7 2-1412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7511 0 0,'0'0'5456'0'0,"4"0"-4856"0"0,20 7 872 0 0,-1 1-1 0 0,1 0 0 0 0,25 15 0 0 0,-10-6-629 0 0,31 19 281 0 0,3 1-325 0 0,355 162 1498 0 0,-354-159-1934 0 0,37 20 119 0 0,-12-10-143 0 0,20 11 89 0 0,115 42 589 0 0,-119-42-441 0 0,-81-42-422 0 0,66 45 128 0 0,-2-2-58 0 0,-88-56-221 0 0,2 1-12 0 0,1 0 1 0 0,17 6-1 0 0,-28-12-59 0 0,16 12-1302 0 0,-3-4-3247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7 898 6159 0 0,'-6'5'11144'0'0,"11"-5"-10859"0"0,1 0-1 0 0,-1-1 0 0 0,1 0 0 0 0,-1 0 1 0 0,1 0-1 0 0,-1 0 0 0 0,0-1 1 0 0,1 0-1 0 0,4-3 0 0 0,17-5 361 0 0,20-4 662 0 0,78-35-1 0 0,-102 38-1097 0 0,150-74 761 0 0,254-122 238 0 0,-201 102-505 0 0,-167 76-552 0 0,20-10 51 0 0,46-19 117 0 0,-13 6-19 0 0,-89 41-223 0 0,97-36 362 0 0,-89 34-328 0 0,0 0 0 0 0,52-33 0 0 0,-67 36-80 0 0,-6 4-25 0 0,92-59 1 0 0,-97 62-65 0 0,-1 0 0 0 0,1 0 0 0 0,0 1-1 0 0,8-3 1 0 0,-8 3-35 0 0,-3 1-143 0 0,4 1-710 0 0,0 0-961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4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0,'0'0'12215'0'0,"8"1"-11158"0"0,2 0-550 0 0,0 0 0 0 0,-1 2 0 0 0,1-1-1 0 0,-1 1 1 0 0,12 5 0 0 0,44 26 1237 0 0,-5-3-849 0 0,24 7-179 0 0,221 110 936 0 0,-208-96-1144 0 0,16 9 112 0 0,-51-27-111 0 0,91 36 0 0 0,-147-67-479 0 0,128 60 525 0 0,4 2-102 0 0,-107-53-364 0 0,154 69 689 0 0,-169-73-754 0 0,46 19 93 0 0,-49-21-95 0 0,0 0 0 0 0,13 8 0 0 0,-13-7 9 0 0,24 10 0 0 0,-27-12-301 0 0,0-1 0 0 0,10 8 0 0 0,10 3-1400 0 0,-28-14 546 0 0,1 0-743 0 0,0-1 335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98 7367 0 0,'0'0'568'0'0,"-1"-1"-373"0"0,-13-7 720 0 0,12 7-362 0 0,0 1 0 0 0,-1-1 0 0 0,1 1 0 0 0,0 0 0 0 0,-1 0 0 0 0,1 0 0 0 0,0 0 0 0 0,-1 0 0 0 0,1 1 0 0 0,0-1 0 0 0,-1 0 0 0 0,1 1 0 0 0,-4 1 0 0 0,-7 5-958 0 0,2-1 948 0 0,6-3-430 0 0,0-1 1 0 0,1 1-1 0 0,-1 0 0 0 0,0 1 0 0 0,1-1 1 0 0,0 1-1 0 0,0 0 0 0 0,0 0 1 0 0,0 0-1 0 0,1 0 0 0 0,-4 7 1 0 0,-4 8 42 0 0,8-15-100 0 0,0 1 0 0 0,0-1 0 0 0,0 1-1 0 0,1 0 1 0 0,0 0 0 0 0,0 1 0 0 0,1-1 0 0 0,-1 0 0 0 0,1 1-1 0 0,-1 8 1 0 0,2-9-16 0 0,0 0 0 0 0,0 0-1 0 0,0 0 1 0 0,0 0 0 0 0,1 0-1 0 0,0 0 1 0 0,0 0 0 0 0,1 0-1 0 0,3 8 1 0 0,-4-10-22 0 0,1-1 0 0 0,-1 1-1 0 0,1-1 1 0 0,0 0 0 0 0,0 1-1 0 0,0-1 1 0 0,0 0 0 0 0,0 0 0 0 0,1-1-1 0 0,-1 1 1 0 0,1 0 0 0 0,-1-1-1 0 0,1 0 1 0 0,-1 1 0 0 0,1-1-1 0 0,0 0 1 0 0,0 0 0 0 0,4 0 0 0 0,1 1 42 0 0,0-1 0 0 0,-1 0 1 0 0,1-1-1 0 0,0 0 0 0 0,0 0 1 0 0,0-1-1 0 0,0 1 0 0 0,0-2 1 0 0,0 1-1 0 0,-1-1 0 0 0,1-1 1 0 0,-1 1-1 0 0,1-1 0 0 0,-1-1 1 0 0,8-4-1 0 0,-5 2 54 0 0,0 0 0 0 0,-1-1 0 0 0,0 0 0 0 0,0-1 0 0 0,-1 0 0 0 0,1 0 0 0 0,-2-1 0 0 0,1 0 0 0 0,10-17 0 0 0,-15 20-61 0 0,1 0 0 0 0,-1 0 0 0 0,-1-1 0 0 0,1 1 0 0 0,-1-1 0 0 0,3-13 0 0 0,-4 16-32 0 0,-1 0 0 0 0,0 0-1 0 0,0 0 1 0 0,0 0 0 0 0,0 1-1 0 0,-1-1 1 0 0,0 0 0 0 0,1 0-1 0 0,-1 1 1 0 0,-1-1 0 0 0,1 0-1 0 0,0 1 1 0 0,-1-1 0 0 0,-2-3-1 0 0,1 2 8 0 0,-1 0 0 0 0,1 1-1 0 0,-1-1 1 0 0,0 1 0 0 0,0 0-1 0 0,-1 0 1 0 0,-8-7 0 0 0,-2 2 16 0 0,-21-10 0 0 0,23 13-31 0 0,5 2-515 0 0,0 1 0 0 0,-1 0 0 0 0,1 0 0 0 0,-14-2 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3679 0 0,'0'0'2655'0'0,"0"3"-1396"0"0,0 8-78 0 0,0-8 279 0 0,2 5-255 0 0,9 27 679 0 0,-3-10-729 0 0,-1 2 0 0 0,6 46 1 0 0,5 60 206 0 0,4 2-450 0 0,-19-107-721 0 0,18 121 381 0 0,-15-117-581 0 0,2 0 0 0 0,17 47 0 0 0,-10-54 124 0 0,-4-7-1560 0 0,-6-5-3853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5871 0 0,'-5'30'3495'0'0,"5"-30"-3443"0"0,0 1-1 0 0,-1-1 1 0 0,1 0 0 0 0,0 0 0 0 0,0 1-1 0 0,0-1 1 0 0,-1 1 0 0 0,1-1 0 0 0,0 0-1 0 0,0 1 1 0 0,0-1 0 0 0,0 0 0 0 0,0 1-1 0 0,0-1 1 0 0,0 1 0 0 0,0-1 0 0 0,0 0-1 0 0,0 1 1 0 0,0-1 0 0 0,0 0-1 0 0,0 1 1 0 0,0-1 0 0 0,0 1 0 0 0,0-1-1 0 0,0 1 1 0 0,2 10 404 0 0,1 5 435 0 0,-1-1 0 0 0,0 19 0 0 0,0 9-100 0 0,53 274 1835 0 0,-54-309-2557 0 0,28 152 1148 0 0,-5-34-281 0 0,-6-55-168 0 0,-18-70-680 0 0,1 13 0 0 0,5 26 116 0 0,-5-38-156 0 0,1 1-25 0 0,-1-2 8 0 0,6-16-6854 0 0,-4 9 1596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7111 0 0,'0'0'324'0'0,"0"1"-4"0"0,1 2-133 0 0,39 150 5977 0 0,-22-86-4661 0 0,-6-22-513 0 0,37 196 432 0 0,-36-173-1264 0 0,14 57 473 0 0,-20-105-618 0 0,0-6-13 0 0,-3-3 36 0 0,-3-7-3104 0 0,-1-14 876 0 0,-2 4 1276 0 0,1-1-1 0 0,-1 0 0 0 0,-5-11 1 0 0,0 1-1882 0 0,3 5 870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4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0,'0'0'354'0'0,"2"17"3390"0"0,8 61-173 0 0,21 109-1097 0 0,-23-145-1970 0 0,5 28-64 0 0,-13-64-365 0 0,0-4 3 0 0,1 2-75 0 0,-1-3-106 0 0,1-10-1781 0 0,0-1 1468 0 0,0 1 0 0 0,-1 0 0 0 0,-1-1 0 0 0,0 1 0 0 0,0 0-1 0 0,-4-17 1 0 0,-1-8-207 0 0,2 7 318 0 0,3 18 806 0 0,2 18 1581 0 0,11 67-515 0 0,4 43-606 0 0,-15-112-939 0 0,-1-6 10 0 0,-3-21-2506 0 0,-1-11 2034 0 0,3 18-1 0 0,-6-26 0 0 0,24 107 3585 0 0,-16-66-3202 0 0,4 16 358 0 0,-2-17-61 0 0,-1-10-296 0 0,0 0-34 0 0,-1-1 0 0 0,0 1 0 0 0,0-1-1 0 0,-1 1 1 0 0,-1-1 0 0 0,0 1 0 0 0,0 0 0 0 0,0-1-1 0 0,-6-15 1 0 0,5 20 922 0 0,2 8-808 0 0,0-1 1 0 0,0 1-1 0 0,1 0 0 0 0,-1 0 1 0 0,1 0-1 0 0,0 0 0 0 0,1 2 1 0 0,0 1 30 0 0,5 22-48 0 0,-6-23-66 0 0,0-5-71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108 523 455 0 0,'1'5'18'0'0,"2"26"162"0"0,-3-30 840 0 0,-2-14 1756 0 0,-8-117 790 0 0,6 84-2208 0 0,2 23-159 0 0,-1 0 0 0 0,-7-33 0 0 0,8 49-1125 0 0,1 0-1 0 0,0 0 1 0 0,0 0 0 0 0,1-10 0 0 0,1 12 2 0 0,-1 0 0 0 0,0 1 0 0 0,-1-1 0 0 0,1 0 0 0 0,-1 0 0 0 0,0 1 0 0 0,0-1 0 0 0,0 0 0 0 0,-1 1 0 0 0,1-1 0 0 0,-1 1 0 0 0,-3-5 0 0 0,5 9 68 0 0,-5-17 442 0 0,0-4-224 0 0,-1 0 0 0 0,-10-25 0 0 0,16 45-242 0 0,-7-18 448 0 0,5 12-453 0 0,3 7-103 0 0,-1-1 0 0 0,0 1-1 0 0,0 0 1 0 0,0-1 0 0 0,0 1 0 0 0,0 0 0 0 0,0 0 0 0 0,0-1-1 0 0,0 1 1 0 0,-1 0 0 0 0,1 0 0 0 0,0-1 0 0 0,0 1-1 0 0,0 0 1 0 0,0 0 0 0 0,0 0 0 0 0,0-1 0 0 0,0 1 0 0 0,0 0-1 0 0,-1 0 1 0 0,1-1 0 0 0,0 1 0 0 0,0 0 0 0 0,0 0-1 0 0,-1 0 1 0 0,1 0 0 0 0,0-1 0 0 0,0 1 0 0 0,0 0 0 0 0,-1 0-1 0 0,1 0 1 0 0,0 0 0 0 0,0 0 0 0 0,-1 0 0 0 0,1 0-1 0 0,0 0 1 0 0,0 0 0 0 0,-1 0 0 0 0,1-1 0 0 0,0 1 0 0 0,0 0-1 0 0,-1 0 1 0 0,1 1 0 0 0,0-1 0 0 0,0 0 0 0 0,-1 0-1 0 0,1 0 1 0 0,0 0 0 0 0,0 0 0 0 0,-1 0 0 0 0,1 0 0 0 0,-1 0 442 0 0,-4-14-156 0 0,1 9 6 0 0,4 5-285 0 0,0 0 1 0 0,0 0 0 0 0,0 0-1 0 0,0 0 1 0 0,0 0 0 0 0,0 0-1 0 0,0 0 1 0 0,0 0 0 0 0,0 0-1 0 0,0 0 1 0 0,0 0-1 0 0,0 0 1 0 0,0 0 0 0 0,0 1-1 0 0,0-1 1 0 0,0 0 0 0 0,0 0-1 0 0,0 0 1 0 0,0 0-1 0 0,0 0 1 0 0,0 0 0 0 0,0 0-1 0 0,0 0 1 0 0,0 0 0 0 0,0 0-1 0 0,0 0 1 0 0,0 0-1 0 0,0 0 1 0 0,0 0 0 0 0,0 0-1 0 0,0 0 1 0 0,0 0 0 0 0,0 0-1 0 0,0 0 1 0 0,-1 0-1 0 0,1 0 1 0 0,0 0 0 0 0,0 0-1 0 0,0 1 1 0 0,0-1 0 0 0,0 0-1 0 0,0 0 1 0 0,0 0 0 0 0,0 0-1 0 0,0 0 1 0 0,0 0-1 0 0,0 0 1 0 0,0 0 0 0 0,0 0-1 0 0,0 0 1 0 0,0 0 0 0 0,0 0-1 0 0,0 0 1 0 0,0 0-1 0 0,0 0 1 0 0,0 0 0 0 0,-1 0-1 0 0,1 0 1 0 0,0 0 0 0 0,0 0-1 0 0,0 0 1 0 0,0-1-1 0 0,0 1 1 0 0,0 0 0 0 0,0 0-1 0 0,0 0 1 0 0,0 0 0 0 0,0 0-1 0 0,0 1 321 0 0,0-1-328 0 0,1 0 1 0 0,-1 1-1 0 0,1-1 0 0 0,-1 0 1 0 0,1 1-1 0 0,-1-1 0 0 0,0 0 1 0 0,1 1-1 0 0,-1-1 0 0 0,0 0 1 0 0,1 1-1 0 0,-1-1 0 0 0,0 1 1 0 0,1-1-1 0 0,-1 0 0 0 0,0 1 0 0 0,0-1 1 0 0,1 2-1 0 0,-1-2 5 0 0,0 1 1 0 0,1 0-1 0 0,-1-1 0 0 0,0 1 1 0 0,1 0-1 0 0,-1-1 0 0 0,1 1 0 0 0,-1-1 1 0 0,1 1-1 0 0,-1 0 0 0 0,1-1 1 0 0,-1 1-1 0 0,1-1 0 0 0,0 0 1 0 0,-1 1-1 0 0,2 0 0 0 0,2 0 104 0 0,0 0 0 0 0,0 1 0 0 0,1 0 0 0 0,-1 0 0 0 0,7 4 1 0 0,8 5 175 0 0,-18-10-233 0 0,22 10 112 0 0,-21-10-160 0 0,0 0 0 0 0,0 0 0 0 0,1-1 0 0 0,-1 1 0 0 0,0-1 0 0 0,1 1 0 0 0,-1-1 0 0 0,0 0 0 0 0,1 0 0 0 0,-1 0 0 0 0,1 0 0 0 0,-1 0 0 0 0,0 0 0 0 0,1-1 0 0 0,-1 1 0 0 0,0-1 0 0 0,1 0 0 0 0,-1 1 0 0 0,0-1 0 0 0,0 0 0 0 0,0 0 0 0 0,0-1 0 0 0,3-1 0 0 0,-4 3 59 0 0,17 1 39 0 0,-13-1-88 0 0,0 1 1 0 0,0-1-1 0 0,-1 0 0 0 0,1-1 1 0 0,0 1-1 0 0,0-1 1 0 0,7-2-1 0 0,-6 2 38 0 0,-2 1-52 0 0,1-1 0 0 0,-1 1 0 0 0,0 1 1 0 0,0-1-1 0 0,8 2 0 0 0,-9-2-7 0 0,0 1 0 0 0,0-1 0 0 0,0 1 0 0 0,0-1 0 0 0,0 0 0 0 0,0 0 0 0 0,0-1 0 0 0,0 1 0 0 0,1 0 0 0 0,2-2 0 0 0,36-2-5 0 0,-10 11 64 0 0,-31-8-61 0 0,0 1-1 0 0,-1 0 1 0 0,1 0-1 0 0,0-1 1 0 0,-1 1-1 0 0,1-1 1 0 0,0 1-1 0 0,-1 0 1 0 0,1-1-1 0 0,0 1 1 0 0,-1-1-1 0 0,1 0 1 0 0,-1 1-1 0 0,1-1 1 0 0,-1 1 0 0 0,1-1-1 0 0,-1 0 1 0 0,1 1-1 0 0,-1-1 1 0 0,1-1-1 0 0,1-2 9 0 0,-1 7-11 0 0,-2 6 0 0 0,-2 8 0 0 0,-14 42 27 0 0,-15 102-1 0 0,0 11-12 0 0,3-19-17 0 0,9-27 203 0 0,14-95-186 0 0,3-17-2 0 0,0 1 1 0 0,1 0 0 0 0,0 22-1 0 0,1-22-12 0 0,2-9-11 0 0,-1-5-47 0 0,-9-36-1381 0 0,6-37 706 0 0,-1-66-359 0 0,3 91 878 0 0,0 4 76 0 0,2 1 1 0 0,11-75-1 0 0,-16 150 172 0 0,-1 55 0 0 0,0 6-38 0 0,1-48 5 0 0,1-11 63 0 0,-13 63-1 0 0,16-97-149 0 0,-3-9-188 0 0,1 0 223 0 0,0 0-1 0 0,1 0 0 0 0,0 0 0 0 0,0 0 1 0 0,2-15-1 0 0,6-44 47 0 0,-1 23 0 0 0,16-121-48 0 0,-3 61 6 0 0,-6 33 442 0 0,-31 237-170 0 0,12-109-61 0 0,-28 107 0 0 0,29-151-260 0 0,3-21-125 0 0,4-25-191 0 0,1 2 221 0 0,14-54-1 0 0,1-15 192 0 0,32-112 64 0 0,-66 320 416 0 0,-7 17-960 0 0,1-51 494 0 0,4-14-206 0 0,17-59 108 0 0,5-74-374 0 0,3 0 267 0 0,19-79 0 0 0,-25 147 159 0 0,2-11 46 0 0,1 1 0 0 0,0 0 0 0 0,1 0 0 0 0,0 0 1 0 0,11-17-1 0 0,-16 31-75 0 0,0 3-21 0 0,1 18 12 0 0,-2 1-1 0 0,0-1 1 0 0,-6 32-1 0 0,4-31 28 0 0,3-21 43 0 0,-20 124-228 0 0,13-97 162 0 0,0 1-1 0 0,-15 36 1 0 0,18-55 62 0 0,0 0-1 0 0,-9 14 1 0 0,13-22-63 0 0,-9-17-365 0 0,5 7 356 0 0,1-1-1 0 0,1 0 1 0 0,0 0-1 0 0,0 0 1 0 0,0-12-1 0 0,0-54 160 0 0,3 48 29 0 0,5-97-317 0 0,-2 102 304 0 0,-1 19 24 0 0,0 15-108 0 0,-1 22-15 0 0,-1 1 0 0 0,-5 44 0 0 0,4-75 0 0 0,-7 60-11 0 0,5-49 165 0 0,-1 24-1 0 0,-3-52 63 0 0,6-35-209 0 0,6-165 58 0 0,-3 187-65 0 0,1 0 0 0 0,8-29 0 0 0,-11 55-8 0 0,1 5 6 0 0,1 12 6 0 0,2 22 13 0 0,-3 26 71 0 0,-2-57-56 0 0,0 0 0 0 0,-1-1-1 0 0,0 1 1 0 0,0 0-1 0 0,-1 0 1 0 0,0-1 0 0 0,-3 8-1 0 0,4-13 57 0 0,0 0-13 0 0,-1 0 0 0 0,0 0 0 0 0,0-1 0 0 0,1 1 0 0 0,-1-1 0 0 0,0 1 0 0 0,0-1 0 0 0,0 0-1 0 0,1 0 1 0 0,-4 0 0 0 0,3 0-52 0 0,0 0 0 0 0,0 0 0 0 0,0-1 0 0 0,1 1 0 0 0,-1-1 0 0 0,0 1 0 0 0,0-1 0 0 0,1 0 0 0 0,-1 1 0 0 0,0-1 0 0 0,1 0 0 0 0,-1 0 0 0 0,1 0 0 0 0,-1 0 0 0 0,1-1 0 0 0,-2 0 0 0 0,0-3-9 0 0,1 1-1 0 0,0 0 1 0 0,0-1 0 0 0,0 1 0 0 0,1-1 0 0 0,-1 0-1 0 0,1 1 1 0 0,0-1 0 0 0,0 0 0 0 0,1 0-1 0 0,0 0 1 0 0,0-6 0 0 0,0 8-18 0 0,0 0 0 0 0,0 0 0 0 0,1 1 0 0 0,0-1 0 0 0,-1 0 0 0 0,1 1 1 0 0,0-1-1 0 0,0 0 0 0 0,0 1 0 0 0,3-4 0 0 0,-3 5-3 0 0,0-1 1 0 0,0 1-1 0 0,0 0 1 0 0,0 0 0 0 0,0 0-1 0 0,1 0 1 0 0,-1 0-1 0 0,0 0 1 0 0,1 0-1 0 0,-1 0 1 0 0,0 1-1 0 0,1-1 1 0 0,-1 0-1 0 0,1 1 1 0 0,0-1 0 0 0,-1 1-1 0 0,1 0 1 0 0,2-1-1 0 0,0 1 0 0 0,-1 0 0 0 0,1 1 0 0 0,-1 0 0 0 0,1-1-1 0 0,-1 1 1 0 0,1 0 0 0 0,-1 0 0 0 0,4 3 0 0 0,15 3-13 0 0,24 3 20 0 0,-45-10 3 0 0,-1 0 0 0 0,1 1 0 0 0,-1-1 0 0 0,1 0 0 0 0,0 0-1 0 0,-1 0 1 0 0,1 0 0 0 0,-1 0 0 0 0,1 0 0 0 0,-1 0 0 0 0,1 0 0 0 0,0 0 0 0 0,-1 0-1 0 0,1 0 1 0 0,-1-1 0 0 0,1 1 0 0 0,-1 0 0 0 0,1 0 0 0 0,-1-1 0 0 0,1 1 0 0 0,0-1-1 0 0,-1-4 393 0 0,0 4-355 0 0,0 0 134 0 0,-13-6 452 0 0,-16-15-43 0 0,24 17-563 0 0,-1 1 1 0 0,0 0 0 0 0,1 0-1 0 0,-13-6 1 0 0,12 8-21 0 0,1-1 0 0 0,1 0 0 0 0,-1 0 0 0 0,0 0 0 0 0,1 0 0 0 0,-1-1 0 0 0,-5-5 0 0 0,8 5-13 0 0,2 3-55 0 0,0 0 54 0 0,1 0 1 0 0,-1 0 0 0 0,1 1-1 0 0,-1-1 1 0 0,1 1-1 0 0,-1-1 1 0 0,1 0-1 0 0,0 1 1 0 0,-1-1 0 0 0,1 1-1 0 0,0-1 1 0 0,-1 1-1 0 0,1 0 1 0 0,0-1-1 0 0,0 1 1 0 0,-1 0 0 0 0,1-1-1 0 0,0 1 1 0 0,0 0-1 0 0,0 0 1 0 0,0-1-1 0 0,12 0-38 0 0,-1-1 29 0 0,0 1 0 0 0,0 0 0 0 0,0 1-1 0 0,-1 0 1 0 0,22 4 0 0 0,-10-4 23 0 0,-19 0 0 0 0,0 0 0 0 0,0 0 0 0 0,0 0 0 0 0,-1 1 0 0 0,1-1 0 0 0,0 1 0 0 0,6 2 0 0 0,-10-3 1 0 0,3 1 0 0 0,0 0 0 0 0,-1 0 1 0 0,1 0-1 0 0,0-1 1 0 0,0 1-1 0 0,0-1 0 0 0,-1 0 1 0 0,1 0-1 0 0,0 0 1 0 0,3 0-1 0 0,-5 0 79 0 0,-13 7 128 0 0,-2 0-178 0 0,0-1 0 0 0,-1-1-1 0 0,0 0 1 0 0,0-1 0 0 0,0-1-1 0 0,-30 3 1 0 0,39-5-14 0 0,1-1 1 0 0,-1-1-1 0 0,1 1 0 0 0,-8-2 0 0 0,11 1-13 0 0,0 1 0 0 0,0-1 1 0 0,0 1-1 0 0,0-1 0 0 0,1 0 0 0 0,-1 0 0 0 0,0 0 0 0 0,0 0 0 0 0,0 0 1 0 0,1 0-1 0 0,-1 0 0 0 0,1 0 0 0 0,-1-1 0 0 0,-1-1 0 0 0,3 2-9 0 0,-1 1 0 0 0,1-1 0 0 0,0 0 1 0 0,-1 0-1 0 0,1 1 0 0 0,0-1 0 0 0,0 0 0 0 0,-1 0 0 0 0,1 1 0 0 0,0-1 0 0 0,0 0 0 0 0,0 0 0 0 0,0 0 0 0 0,0 1 1 0 0,0-1-1 0 0,0 0 0 0 0,0 0 0 0 0,0 0 0 0 0,0 1 0 0 0,1-1 0 0 0,-1 0 0 0 0,0 0 0 0 0,1 0 0 0 0,-1 1 0 0 0,0-1 0 0 0,1 0 1 0 0,-1 1-1 0 0,1-1 0 0 0,-1 0 0 0 0,1 1 0 0 0,-1-1 0 0 0,1 1 0 0 0,0-2 0 0 0,0 1-5 0 0,1 0 0 0 0,-1 0 0 0 0,1 0 0 0 0,-1 0 0 0 0,1 0 0 0 0,-1 0 0 0 0,1 0 0 0 0,0 0 0 0 0,-1 0 0 0 0,1 1 0 0 0,2-1 0 0 0,6 0-14 0 0,1 2 0 0 0,16 1 0 0 0,-18-1 11 0 0,-1 0-1 0 0,1 0 1 0 0,0-1 0 0 0,10-1-1 0 0,11 1 15 0 0,-25 0 12 0 0,-5 0 8 0 0,-30 3 140 0 0,-42 35-96 0 0,66-36-64 0 0,0 1-1 0 0,1 0 1 0 0,-1 0 0 0 0,1 1-1 0 0,0-1 1 0 0,0 1 0 0 0,-5 6-1 0 0,7-8-7 0 0,1 1-1 0 0,0 0 0 0 0,1 0 1 0 0,-1 0-1 0 0,0 0 0 0 0,1 0 1 0 0,0 0-1 0 0,0 0 0 0 0,0 0 1 0 0,0 0-1 0 0,0 1 0 0 0,0-1 1 0 0,1 0-1 0 0,0 1 1 0 0,0 4-1 0 0,-1 12-21 0 0,2 0 1 0 0,0 0-1 0 0,2 1 0 0 0,0-1 1 0 0,1 0-1 0 0,1-1 0 0 0,1 1 1 0 0,10 24-1 0 0,-13-38 14 0 0,-2-5-61 0 0,11-8-158 0 0,-7 0 198 0 0,-1 1 0 0 0,0-1 0 0 0,0 0 0 0 0,0 0-1 0 0,4-13 1 0 0,10-43-280 0 0,-6 19 209 0 0,34-96 108 0 0,-53 161 0 0 0,-15 57 0 0 0,-8 36 39 0 0,7-28-14 0 0,16-57 5 0 0,6-21-34 0 0,5-21-174 0 0,60-179-258 0 0,-30 103 424 0 0,-20 60 28 0 0,-14 28 163 0 0,-1 8 50 0 0,-18 62 11 0 0,-16 77-176 0 0,13-36 83 0 0,22-109-123 0 0,5-16-285 0 0,22-88 189 0 0,-19 67 33 0 0,19-54 0 0 0,-4 30 29 0 0,-20 73-33 0 0,-3 4 61 0 0,-1 1 0 0 0,-1-1 0 0 0,-1 0-1 0 0,-1 0 1 0 0,0-1 0 0 0,-7 19 0 0 0,-2 8-26 0 0,10-31-1 0 0,-3 9 57 0 0,-8 22 0 0 0,13-42-32 0 0,1 0-7 0 0,-1 0 0 0 0,1 0 0 0 0,-1 0 0 0 0,1-1 0 0 0,-1 1 0 0 0,1 0 0 0 0,-1 0 0 0 0,0 0 0 0 0,1-1 0 0 0,-1 1 0 0 0,0 0 0 0 0,1-1 0 0 0,-1 1 0 0 0,-2 0 0 0 0,3 0 59 0 0,-3-9-128 0 0,2-3-11 0 0,0 0-1 0 0,0 0 1 0 0,1 0 0 0 0,1-14 0 0 0,0-16-37 0 0,0-9 91 0 0,0 35 18 0 0,-1 0 0 0 0,0 0 0 0 0,-3-17-1 0 0,3 30-9 0 0,-1 1 0 0 0,1-1 0 0 0,-1 0 0 0 0,1 1 0 0 0,-1-1 0 0 0,0 1 0 0 0,1-1 0 0 0,-1 1 0 0 0,0-1 0 0 0,0 1 0 0 0,0-1 0 0 0,-2-1 0 0 0,3 3 4 0 0,-1-1-1 0 0,0 1 0 0 0,1-1 1 0 0,-1 1-1 0 0,0-1 0 0 0,1 1 1 0 0,-1 0-1 0 0,0-1 1 0 0,0 1-1 0 0,1 0 0 0 0,-1-1 1 0 0,0 1-1 0 0,0 0 0 0 0,0 0 1 0 0,1 0-1 0 0,-1 0 1 0 0,0 0-1 0 0,0 0 0 0 0,0 0 1 0 0,0 0-1 0 0,1 0 0 0 0,-1 0 1 0 0,-1 1-1 0 0,-3 1-5 0 0,-1 0-1 0 0,1 0 0 0 0,0 1 1 0 0,0 0-1 0 0,-8 6 0 0 0,9-5 31 0 0,-1-1 0 0 0,0 0 1 0 0,0 0-1 0 0,0 0 0 0 0,0-1 0 0 0,0 0 0 0 0,0 0 0 0 0,0 0 0 0 0,-1 0 0 0 0,-6 0 0 0 0,12-2-19 0 0,-1 0 0 0 0,0-1 0 0 0,0 1 0 0 0,1 0 0 0 0,-1-1 0 0 0,0 1 0 0 0,1-1 0 0 0,-1 1 0 0 0,0-1 0 0 0,1 1 0 0 0,-1-1 0 0 0,0 1 0 0 0,1-1 0 0 0,-1 0 0 0 0,1 1 0 0 0,0-1 0 0 0,-1 0 0 0 0,1 1 0 0 0,-1-1 0 0 0,1 0 0 0 0,0 0 0 0 0,-1 1 0 0 0,1-1 0 0 0,0-2 0 0 0,0 3 0 0 0,-2-6-19 0 0,1 0 1 0 0,0 0-1 0 0,0 0 0 0 0,1 0 0 0 0,0 0 0 0 0,0 0 0 0 0,0 0 0 0 0,1 0 1 0 0,0 1-1 0 0,0-1 0 0 0,0 0 0 0 0,1 0 0 0 0,3-7 0 0 0,2-11-195 0 0,-25 57 134 0 0,12-24 66 0 0,0 0-1 0 0,2 1 1 0 0,-5 10-1 0 0,8-16 26 0 0,0-4 32 0 0,-2 0-22 0 0,2-2-22 0 0,1 1 0 0 0,-1-1 1 0 0,0 1-1 0 0,1-1 0 0 0,-1 1 0 0 0,1-1 1 0 0,-1 1-1 0 0,1-1 0 0 0,0 0 1 0 0,0 1-1 0 0,0-1 0 0 0,0 0 0 0 0,0-2 1 0 0,0 1-1 0 0,-1-12-14 0 0,1-1-1 0 0,1 1 1 0 0,5-26-1 0 0,-5 29 14 0 0,0 9 14 0 0,-1 5 8 0 0,0 1 0 0 0,0 0 0 0 0,1 0 0 0 0,-1 0 0 0 0,1 0 0 0 0,1 4 0 0 0,1 5-20 0 0,1 36 0 0 0,-3-31 4 0 0,1 1 0 0 0,5 24 0 0 0,-7-41 163 0 0,2-3-210 0 0,-2 2 37 0 0,0-1 1 0 0,1 1-1 0 0,-1 0 1 0 0,1 0 0 0 0,-1 0-1 0 0,0-1 1 0 0,1 1 0 0 0,-1 0-1 0 0,1 0 1 0 0,-1-1 0 0 0,0 1-1 0 0,0 0 1 0 0,1-1 0 0 0,-1 1-1 0 0,0 0 1 0 0,1-1-1 0 0,-1 1 1 0 0,0-1 0 0 0,0 1-1 0 0,0 0 1 0 0,1-1 0 0 0,-1 1-1 0 0,0-1 1 0 0,0 0 0 0 0,31-79-170 0 0,-31 80 171 0 0,0-1 1 0 0,0 1-1 0 0,0-1 1 0 0,0 1-1 0 0,0 0 1 0 0,1-1-1 0 0,-1 1 0 0 0,0 0 1 0 0,0-1-1 0 0,0 1 1 0 0,0 0-1 0 0,1-1 1 0 0,-1 1-1 0 0,0 0 1 0 0,0-1-1 0 0,1 1 0 0 0,-1 0 1 0 0,0 0-1 0 0,1-1 1 0 0,-1 1-1 0 0,0 0 1 0 0,1 0-1 0 0,-1-1 0 0 0,0 1 1 0 0,1 0-1 0 0,-1 0 1 0 0,1 0-1 0 0,-1 0 1 0 0,0 0-1 0 0,1 0 1 0 0,-1 0-1 0 0,1 0 0 0 0,-1 0 1 0 0,0 0-1 0 0,1 0 1 0 0,-1 0-1 0 0,1 0 1 0 0,-1 0-1 0 0,0 0 1 0 0,1 0-1 0 0,-1 0 0 0 0,1 0 1 0 0,-1 0-1 0 0,0 1 1 0 0,1-1-1 0 0,-1 0 1 0 0,0 0-1 0 0,1 0 1 0 0,-1 1-1 0 0,0-1 0 0 0,1 0 1 0 0,-1 0-1 0 0,0 1 1 0 0,0-1 3 0 0,5 5 0 0 0,-1 1 0 0 0,0-1 0 0 0,-1 1 0 0 0,1 0 0 0 0,-1-1 0 0 0,0 1 0 0 0,-1 1 0 0 0,1-1 0 0 0,-1 0 0 0 0,0 1 0 0 0,-1-1 0 0 0,2 14 0 0 0,-1 4 36 0 0,-1 0-1 0 0,-3 28 1 0 0,1-23-434 0 0,15-42 69 0 0,-9 5 284 0 0,10-22-15 0 0,-14 29 270 0 0,4 35 254 0 0,-9 55-248 0 0,2-78-170 0 0,0 0 0 0 0,0-1 0 0 0,-1 1-1 0 0,0-1 1 0 0,-1 0 0 0 0,-6 13-1 0 0,0 4 243 0 0,10-25-176 0 0,-9 11 74 0 0,9-14-216 0 0,4-8-173 0 0,-1 0 0 0 0,0-1 0 0 0,2-9 0 0 0,-2-2 203 0 0,1 1 0 0 0,1 0 0 0 0,10-26 0 0 0,-14 42 1 0 0,9-11-12 0 0,-10 15 9 0 0,0 0 1 0 0,1 0 0 0 0,-1 0 0 0 0,0 0 0 0 0,0 0 0 0 0,0 0 0 0 0,1 0-1 0 0,-1 0 1 0 0,0 0 0 0 0,0 0 0 0 0,0 0 0 0 0,0 0 0 0 0,1 0 0 0 0,-1 0-1 0 0,0 0 1 0 0,0 0 0 0 0,0 0 0 0 0,1 0 0 0 0,-1 0 0 0 0,0 0 0 0 0,0 1-1 0 0,0-1 1 0 0,0 0 0 0 0,0 0 0 0 0,1 0 0 0 0,-1 0 0 0 0,0 0 0 0 0,0 1-1 0 0,0-1 1 0 0,0 0 0 0 0,0 0 0 0 0,0 0 0 0 0,0 0 0 0 0,0 1 0 0 0,1-1 0 0 0,-1 0-1 0 0,0 0 1 0 0,0 0 0 0 0,0 1 0 0 0,3 7 47 0 0,-1 1-4 0 0,-2 1 0 0 0,1 0 0 0 0,-2-1 0 0 0,1 1 0 0 0,-1 0 0 0 0,0-1 0 0 0,-6 19 0 0 0,4-15 30 0 0,0 1 1 0 0,-1 27 0 0 0,4 6-86 0 0,0-46-62 0 0,1-22-706 0 0,-2-7 831 0 0,-8-38-1 0 0,2 11-23 0 0,6 48-25 0 0,0 0 0 0 0,-1 0 0 0 0,0 0 0 0 0,0 0 0 0 0,0 0 0 0 0,-6-10 0 0 0,7 14 15 0 0,-1 1-1 0 0,1-1 1 0 0,-1 0 0 0 0,0 1-1 0 0,0-1 1 0 0,0 1 0 0 0,0 0-1 0 0,0-1 1 0 0,0 1-1 0 0,-1 0 1 0 0,1 0 0 0 0,0 1-1 0 0,-1-1 1 0 0,0 0 0 0 0,0 1-1 0 0,1 0 1 0 0,-1 0 0 0 0,-3-2-1 0 0,4 3-4 0 0,1 0 0 0 0,0 0 0 0 0,-1 0 0 0 0,1 0 0 0 0,0 0 0 0 0,-1 0 0 0 0,1 0 0 0 0,0 1 0 0 0,0-1 0 0 0,-1 0 0 0 0,1 1 0 0 0,0-1 0 0 0,0 1 0 0 0,0-1 0 0 0,0 1 0 0 0,-1 0 0 0 0,1 0 0 0 0,-1 1-1 0 0,-18 19 166 0 0,20-20-176 0 0,0-1 2 0 0,0 0 0 0 0,0 0 0 0 0,0 1 0 0 0,0-1-1 0 0,-1 0 1 0 0,1 0 0 0 0,0 1 0 0 0,0-1 0 0 0,0 0 0 0 0,0 0-1 0 0,0 1 1 0 0,-1-1 0 0 0,1 0 0 0 0,0 0 0 0 0,0 0 0 0 0,0 1 0 0 0,-1-1-1 0 0,1 0 1 0 0,0 0 0 0 0,0 0 0 0 0,-1 0 0 0 0,1 0 0 0 0,0 0-1 0 0,0 1 1 0 0,-1-1 0 0 0,1 0 0 0 0,0 0 0 0 0,0 0 0 0 0,-1 0-1 0 0,1 0 1 0 0,0 0 0 0 0,0 0 0 0 0,-1 0 0 0 0,1 0 0 0 0,0 0-1 0 0,-1 0 1 0 0,1 0 0 0 0,0 0 0 0 0,0-1 0 0 0,-1 1 0 0 0,1 0-1 0 0,0 0 1 0 0,0 0 0 0 0,-1 0 0 0 0,1 0 0 0 0,0 0 0 0 0,0-1 0 0 0,0 1-1 0 0,-1 0 1 0 0,1 0 0 0 0,0 0 0 0 0,0-1 0 0 0,0 1 0 0 0,0 0-1 0 0,-1 0 1 0 0,1-1 0 0 0,0 1 0 0 0,0 0 0 0 0,0 0 0 0 0,0-1-1 0 0,0 1 1 0 0,0 0 0 0 0,0 0 0 0 0,0-1 0 0 0,0 1 0 0 0,-3-17 117 0 0,3 16-122 0 0,-2-3-91 0 0,2 3 84 0 0,-1 0-1 0 0,1 0 1 0 0,0 1-1 0 0,-1-1 0 0 0,1 0 1 0 0,0 0-1 0 0,0 1 1 0 0,0-1-1 0 0,0 0 0 0 0,0 0 1 0 0,0 0-1 0 0,0 1 1 0 0,0-1-1 0 0,0 0 0 0 0,0 0 1 0 0,0-1-1 0 0,2-3-49 0 0,-2 5 53 0 0,1 0 0 0 0,-1-1-1 0 0,0 1 1 0 0,1 0 0 0 0,-1 0-1 0 0,0-1 1 0 0,1 1 0 0 0,-1 0-1 0 0,0 0 1 0 0,1-1 0 0 0,-1 1-1 0 0,0 0 1 0 0,1 0 0 0 0,-1 0-1 0 0,1 0 1 0 0,-1 0 0 0 0,1 0-1 0 0,-1 0 1 0 0,0 0 0 0 0,1 0-1 0 0,-1 0 1 0 0,1 0 0 0 0,-1 0-1 0 0,0 0 1 0 0,1 0 0 0 0,-1 0-1 0 0,1 0 1 0 0,-1 0 0 0 0,0 0-1 0 0,1 1 1 0 0,0-1 0 0 0,11 5-159 0 0,-7-1 139 0 0,-1-1-1 0 0,1 1 0 0 0,-1 0 0 0 0,0 0 1 0 0,0 0-1 0 0,-1 0 0 0 0,1 1 1 0 0,-1-1-1 0 0,0 1 0 0 0,4 9 1 0 0,-2-2 21 0 0,1 0 0 0 0,-2 0 0 0 0,5 20 0 0 0,-5-17-30 0 0,-4-14-104 0 0,0-1-1 0 0,1 1 0 0 0,-1 0 1 0 0,0-1-1 0 0,0 1 0 0 0,0 0 0 0 0,1-1 1 0 0,-1 1-1 0 0,0 0 0 0 0,0-1 1 0 0,0 1-1 0 0,0 0 0 0 0,0-1 0 0 0,0 1 1 0 0,0 0-1 0 0,-1 1 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2:5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 7367 0 0,'0'0'568'0'0,"0"0"-561"0"0,0 0-1 0 0,0 0 0 0 0,-1 0 0 0 0,1 0 0 0 0,0 0 0 0 0,0 0 1 0 0,0 0-1 0 0,-1 0 0 0 0,1 0 0 0 0,0 0 0 0 0,0 0 0 0 0,0 0 1 0 0,-1 0-1 0 0,1 0 0 0 0,0 0 0 0 0,0 0 0 0 0,0 0 0 0 0,-1 0 1 0 0,1 0-1 0 0,0 0 0 0 0,0 0 0 0 0,0-1 0 0 0,0 1 0 0 0,-1 0 1 0 0,1 0-1 0 0,0 0 0 0 0,0 0 0 0 0,0 0 0 0 0,0 0 1 0 0,0-1-1 0 0,-1 1 0 0 0,1 0 0 0 0,0 0 0 0 0,0-1 0 0 0,-1-1 28 0 0,0 2 15 0 0,1-1-1 0 0,0 1 0 0 0,0 0 0 0 0,0-1 0 0 0,0 1 0 0 0,-1 0 0 0 0,1-1 1 0 0,0 1-1 0 0,0 0 0 0 0,-1 0 0 0 0,1-1 0 0 0,0 1 0 0 0,-1 0 0 0 0,1 0 1 0 0,0-1-1 0 0,-1 1 0 0 0,1 0 0 0 0,0 0 0 0 0,-1 0 0 0 0,1 0 0 0 0,0-1 0 0 0,-1 1 1 0 0,1 0-1 0 0,0 0 0 0 0,-1 0 0 0 0,1 0 0 0 0,-1 0 0 0 0,1 0 0 0 0,0 0 1 0 0,-1 0-1 0 0,1 0 0 0 0,-1 0 0 0 0,1 0 0 0 0,0 0 0 0 0,-1 0 0 0 0,1 1 1 0 0,0-1-1 0 0,-1 0 0 0 0,1 0 0 0 0,0 0 0 0 0,-1 0 0 0 0,1 1 0 0 0,-5 0 239 0 0,-9 1 1356 0 0,11-2-1218 0 0,-1 1 0 0 0,0-1 0 0 0,1 1 0 0 0,-1 0 1 0 0,1 0-1 0 0,-1 1 0 0 0,1-1 0 0 0,-1 0 1 0 0,1 1-1 0 0,0 0 0 0 0,-6 4 0 0 0,4-2-359 0 0,0 0 0 0 0,0 0-1 0 0,0 1 1 0 0,1 0-1 0 0,-1 0 1 0 0,1 0 0 0 0,1 0-1 0 0,-1 1 1 0 0,1-1 0 0 0,0 1-1 0 0,0 0 1 0 0,0 0-1 0 0,1 0 1 0 0,0 1 0 0 0,0-1-1 0 0,1 0 1 0 0,-2 13 0 0 0,0 12 43 0 0,2 0 0 0 0,5 60 1 0 0,-2-82-104 0 0,-1 0 1 0 0,1 0-1 0 0,0 0 0 0 0,1 0 0 0 0,0-1 1 0 0,0 1-1 0 0,1-1 0 0 0,0 0 0 0 0,1 0 1 0 0,0 0-1 0 0,0 0 0 0 0,1-1 1 0 0,-1 0-1 0 0,12 10 0 0 0,-10-11 37 0 0,-1-1-1 0 0,1-1 0 0 0,0 0 1 0 0,0 0-1 0 0,1 0 0 0 0,-1-1 1 0 0,1 0-1 0 0,0 0 0 0 0,0-1 1 0 0,-1 0-1 0 0,2 0 1 0 0,-1-1-1 0 0,0 0 0 0 0,0 0 1 0 0,0-1-1 0 0,1 0 0 0 0,-1-1 1 0 0,0 0-1 0 0,0 0 0 0 0,0 0 1 0 0,13-5-1 0 0,-13 3 80 0 0,0 0-1 0 0,-1-1 0 0 0,1 0 1 0 0,-1 0-1 0 0,0 0 0 0 0,0-1 1 0 0,-1 0-1 0 0,1 0 0 0 0,6-9 0 0 0,-9 10-6 0 0,-1 0 0 0 0,0 0-1 0 0,0 0 1 0 0,0-1 0 0 0,0 1-1 0 0,-1-1 1 0 0,0 1 0 0 0,0-1-1 0 0,0 0 1 0 0,-1 0 0 0 0,0 0-1 0 0,1 0 1 0 0,-2-1 0 0 0,1 1-1 0 0,-1-10 1 0 0,0 4 7 0 0,-1 1 0 0 0,0-1-1 0 0,0 0 1 0 0,-2 1 0 0 0,1-1-1 0 0,-1 1 1 0 0,-1 0 0 0 0,0 0-1 0 0,0 0 1 0 0,-1 1 0 0 0,0-1-1 0 0,0 1 1 0 0,-1 0 0 0 0,-1 1-1 0 0,0-1 1 0 0,0 1 0 0 0,0 1-1 0 0,-14-12 1 0 0,12 11-325 0 0,0 1 0 0 0,0 0 0 0 0,-1 1-1 0 0,0-1 1 0 0,0 2 0 0 0,-1-1 0 0 0,0 2 0 0 0,0-1-1 0 0,-20-4 1 0 0,30 9 74 0 0,0 0 0 0 0,0 0 0 0 0,1 0 0 0 0,-1 0-1 0 0,0 0 1 0 0,0 0 0 0 0,0 0 0 0 0,1 0 0 0 0,-1 1 0 0 0,0-1 0 0 0,0 0-1 0 0,1 0 1 0 0,-2 1 0 0 0,2-1-22 0 0,-1 1 1 0 0,1-1-1 0 0,0 0 0 0 0,0 0 0 0 0,-1 0 1 0 0,1 1-1 0 0,0-1 0 0 0,0 0 0 0 0,-1 0 1 0 0,1 1-1 0 0,0-1 0 0 0,0 0 1 0 0,0 1-1 0 0,0-1 0 0 0,-1 0 0 0 0,1 1 1 0 0,0-1-1 0 0,0 0 0 0 0,0 0 0 0 0,0 1 1 0 0,0-1-1 0 0,0 0 0 0 0,0 1 0 0 0,0-1 1 0 0,0 0-1 0 0,0 1 0 0 0,0-1 1 0 0,0 0-1 0 0,0 1 0 0 0,0-1 0 0 0,0 0 1 0 0,0 1-1 0 0,0-1 0 0 0,1 0 0 0 0,-1 1 1 0 0,0-1-1 0 0,3 6-1544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8951 0 0,'1'-1'50'0'0,"-1"0"-1"0"0,1 0 0 0 0,-1-1 1 0 0,1 1-1 0 0,-1 0 1 0 0,1 0-1 0 0,0 0 0 0 0,0 0 1 0 0,0 0-1 0 0,-1 1 0 0 0,1-1 1 0 0,9-7 7351 0 0,-1 22-5228 0 0,-4-1-1443 0 0,-1 0-1 0 0,0 0 1 0 0,-1 0 0 0 0,2 25-1 0 0,0 56 240 0 0,-3-38-772 0 0,4 81-1589 0 0,-5-134-1240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7831 0 0,'0'0'603'0'0,"16"-4"8049"0"0,-13 7-8361 0 0,1 1 1 0 0,-1-1 0 0 0,0 1-1 0 0,1-1 1 0 0,-2 1-1 0 0,1 0 1 0 0,0 0-1 0 0,-1 1 1 0 0,0-1 0 0 0,0 0-1 0 0,0 1 1 0 0,0-1-1 0 0,1 6 1 0 0,2 8 403 0 0,-1 0 0 0 0,1 20-1 0 0,6 77 632 0 0,7 49-1154 0 0,-15-153-353 0 0,-1-1 1 0 0,6 12 0 0 0,3 17-5183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6911 0 0,'0'0'315'0'0,"-1"0"-7"0"0,-19 5 15768 0 0,24-3-15894 0 0,1 0 1 0 0,0-1 0 0 0,0 1-1 0 0,0-1 1 0 0,0 0-1 0 0,0-1 1 0 0,9 1-1 0 0,39-4-1256 0 0,-45 2 318 0 0,2 1-253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10391 0 0,'-4'1'8876'0'0,"19"0"-6716"0"0,15-2-565 0 0,43-8-1 0 0,12-1-7467 0 0,-77 10 3825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2303 0 0,'0'0'11687'0'0,"1"-2"-11271"0"0,2 0-157 0 0,1-1 0 0 0,-1 1-1 0 0,1 0 1 0 0,-1 0 0 0 0,8-3 0 0 0,14-8 553 0 0,28-13 103 0 0,-34 14-712 0 0,32-14 0 0 0,-6 2 96 0 0,41-16 382 0 0,-53 26-370 0 0,21-11 142 0 0,28-12-222 0 0,-40 22-186 0 0,41-16-74 0 0,-57 18-3152 0 0,-25 13 2286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0,'0'0'354'0'0,"2"11"655"0"0,0-4 3423 0 0,30 88 3116 0 0,-15-32-5620 0 0,13 105 1 0 0,-22-108-1371 0 0,26 197 655 0 0,-24-211-1233 0 0,15 45 0 0 0,-14-52-1672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 3223 0 0,'-19'-5'3160'0'0,"18"5"-2770"0"0,-1-1-1 0 0,1 0 0 0 0,0 1 0 0 0,-1-1 0 0 0,1 0 0 0 0,0 0 0 0 0,0 0 0 0 0,0 0 0 0 0,0 0 0 0 0,0 0 1 0 0,0 0-1 0 0,0 0 0 0 0,0-1 0 0 0,0 1 0 0 0,-1-2 0 0 0,-1-2 2963 0 0,3 4-3034 0 0,0 1 0 0 0,0-1 1 0 0,0 0-1 0 0,0 0 1 0 0,0 1-1 0 0,0-1 0 0 0,0 0 1 0 0,0 0-1 0 0,0 0 1 0 0,0 1-1 0 0,0-1 0 0 0,1 0 1 0 0,-1 0-1 0 0,0 0 1 0 0,54-1 1447 0 0,-28 1-1627 0 0,1 1-1 0 0,35 4 1 0 0,-50-3-138 0 0,1 1 2 0 0,0 0 1 0 0,16-1-1 0 0,-18 2 55 0 0,1 3 20 0 0,-11-5-72 0 0,0 0 1 0 0,0 0-1 0 0,0 0 1 0 0,0 0-1 0 0,1 0 1 0 0,-1 0-1 0 0,-1 0 0 0 0,1 0 1 0 0,0 0-1 0 0,0 1 1 0 0,0-1-1 0 0,-1 0 1 0 0,1 1-1 0 0,0-1 1 0 0,-1 0-1 0 0,0 1 1 0 0,1-1-1 0 0,-1 1 0 0 0,0-1 1 0 0,1 1-1 0 0,-1-1 1 0 0,0 3-1 0 0,-1 32 85 0 0,1-34-88 0 0,-18 205 750 0 0,-9 171 76 0 0,24-320-609 0 0,1-33-408 0 0,2-20-390 0 0,2-84-1029 0 0,-9-78 1057 0 0,0 31 162 0 0,2 28 368 0 0,1 45-6 0 0,4-80 0 0 0,1 130 16 0 0,-2 10-1 0 0,0 0 0 0 0,1 0 0 0 0,0 0 0 0 0,1 13 1 0 0,1 7 10 0 0,-22 366 280 0 0,17-332-426 0 0,14-104-516 0 0,-6-23 477 0 0,-4-75 0 0 0,-2 75 203 0 0,4-136 33 0 0,-3 202-118 0 0,-1 15-79 0 0,-6 141-35 0 0,0 1 124 0 0,4-123 58 0 0,-3 76 9 0 0,6-109 45 0 0,-3-21-183 0 0,-3-180-125 0 0,3 43 590 0 0,2 54-204 0 0,8 264-310 0 0,1 1 254 0 0,-9-168-32 0 0,0 1 0 0 0,0 0 0 0 0,-3-11-1 0 0,0-1 10 0 0,-42-277 74 0 0,45 283-138 0 0,2 11-49 0 0,4 12-216 0 0,-1 3 243 0 0,0 0 0 0 0,4 25-1 0 0,-5-21 44 0 0,10 37 1 0 0,-12-55 145 0 0,-8-13-77 0 0,2-1-1 0 0,0 0 1 0 0,0 0 0 0 0,1 0-1 0 0,1-1 1 0 0,0 1 0 0 0,1-1-1 0 0,-1-15 1 0 0,3 27-89 0 0,0 0 0 0 0,0 0 0 0 0,1-1-1 0 0,-1 1 1 0 0,0 0 0 0 0,1 0 0 0 0,1-4-1 0 0,-2 5 3 0 0,0 1-1 0 0,1-1 0 0 0,-1 0 1 0 0,1 0-1 0 0,0 1 0 0 0,-1-1 0 0 0,1 0 1 0 0,-1 1-1 0 0,1-1 0 0 0,0 1 0 0 0,-1-1 1 0 0,1 0-1 0 0,0 1 0 0 0,0 0 0 0 0,0-1 1 0 0,-1 1-1 0 0,1-1 0 0 0,0 1 0 0 0,0 0 1 0 0,0 0-1 0 0,0 0 0 0 0,-1-1 0 0 0,1 1 1 0 0,0 0-1 0 0,0 0 0 0 0,1 0 1 0 0,24 3-10 0 0,-22-1 11 0 0,1-2 0 0 0,0 1 0 0 0,0-1 0 0 0,-1 1 0 0 0,1-1 0 0 0,0 0 1 0 0,6-2 601 0 0,-30-1-115 0 0,8 0-373 0 0,-8 1-26 0 0,-33-8-1 0 0,52 10-81 0 0,-7-2 0 0 0,7 2 0 0 0,0 0 0 0 0,0 0 0 0 0,1 0 0 0 0,-1 0 0 0 0,0 0 0 0 0,0 0 0 0 0,0 0 0 0 0,0 0 0 0 0,0-1 0 0 0,0 1 0 0 0,0 0 0 0 0,0 0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0,-1 0 0 0 0,1 0 0 0 0,0 0 0 0 0,0 0 0 0 0,0 0 0 0 0,0 0 0 0 0,0 0 0 0 0,0 0 0 0 0,0 0 0 0 0,0 0 0 0 0,0 0 0 0 0,0 0 0 0 0,0 0 0 0 0,0 0 0 0 0,-1 0 0 0 0,2 0 0 0 0,0 0 0 0 0,0 0 0 0 0,-1 0 0 0 0,1 0 0 0 0,0 0 0 0 0,0 0 0 0 0,-1 0 0 0 0,1 0 0 0 0,0 1 0 0 0,0-1 0 0 0,-1 0 0 0 0,1 0 0 0 0,0 1 0 0 0,-1-1 0 0 0,1 0 0 0 0,1 2 0 0 0,0-1 0 0 0,9 3-38 0 0,8 3 27 0 0,0-1 0 0 0,32 6-1 0 0,-46-12 12 0 0,-2-1 11 0 0,-2 1 115 0 0,-3-1-84 0 0,-1 0 0 0 0,1 0 0 0 0,-1 0-1 0 0,0 1 1 0 0,1-1 0 0 0,-4 0-1 0 0,-3 1-20 0 0,-1-1-1 0 0,0 1 0 0 0,-12 2 0 0 0,11-1-1 0 0,0 0 1 0 0,-16-2-1 0 0,21 1-19 0 0,5 0 0 0 0,-1 0 0 0 0,0-1 0 0 0,1 1 0 0 0,-1 0 0 0 0,0 0 0 0 0,1-1 0 0 0,-1 1 0 0 0,1-1 0 0 0,-1 1 0 0 0,0-1 0 0 0,1 0 0 0 0,0 0 0 0 0,-1 0 0 0 0,1 0 0 0 0,-1 0 0 0 0,1 0 0 0 0,-2-1 0 0 0,3 1-2 0 0,0 1 0 0 0,-1 0 0 0 0,1 0 0 0 0,0 0 0 0 0,0 0-1 0 0,0-1 1 0 0,-1 1 0 0 0,1 0 0 0 0,0 0 0 0 0,0-1 0 0 0,0 1 0 0 0,-1 0 0 0 0,1 0-1 0 0,0 0 1 0 0,0-1 0 0 0,0 1 0 0 0,0 0 0 0 0,0-1 0 0 0,0 1 0 0 0,0 0 0 0 0,0 0-1 0 0,0-1 1 0 0,0 1 0 0 0,0 0 0 0 0,0-1 0 0 0,0 1 0 0 0,0 0 0 0 0,0 0 0 0 0,0-1-1 0 0,0 1 1 0 0,0 0 0 0 0,0 0 0 0 0,0-1 0 0 0,0 1 0 0 0,0 0 0 0 0,0-1 0 0 0,1 1-1 0 0,-1 0 1 0 0,0 0 0 0 0,0 0 0 0 0,0-1 0 0 0,0 1 0 0 0,1 0 0 0 0,-1 0 0 0 0,0 0-1 0 0,0-1 1 0 0,1 1 0 0 0,-1 0 0 0 0,0 0 0 0 0,11-4-141 0 0,-10 4 137 0 0,6-1-29 0 0,1 1-1 0 0,0-1 0 0 0,0 1 1 0 0,0 1-1 0 0,0 0 0 0 0,15 3 1 0 0,-14-2-8 0 0,1-1 1 0 0,0 0-1 0 0,18 0 0 0 0,-24-1-10 0 0,-3 0 0 0 0,0 0 52 0 0,-1 0 0 0 0,0 0 1 0 0,0 0-1 0 0,0-1 0 0 0,0 1 1 0 0,0 0-1 0 0,0 0 0 0 0,1 0 1 0 0,-1 0-1 0 0,0 0 0 0 0,0 0 1 0 0,0 0-1 0 0,0 0 0 0 0,0-1 1 0 0,0 1-1 0 0,0 0 0 0 0,0 0 0 0 0,0 0 1 0 0,0 0-1 0 0,0 0 0 0 0,1-1 1 0 0,-1 1-1 0 0,0 0 0 0 0,0 0 1 0 0,0 0-1 0 0,0 0 0 0 0,0 0 1 0 0,0-1-1 0 0,0 1 0 0 0,0 0 1 0 0,0 0-1 0 0,0 0 0 0 0,0 0 1 0 0,-1-1-1 0 0,1 1 0 0 0,0 0 0 0 0,0 0 1 0 0,0 0-1 0 0,0 0 0 0 0,0 0 1 0 0,0 0-1 0 0,0-1 0 0 0,0 1 1 0 0,0 0-1 0 0,0 0 0 0 0,0 0 1 0 0,-1 0-1 0 0,1 0 0 0 0,0 0 1 0 0,0 0-1 0 0,0 0 0 0 0,0-1 0 0 0,0 1 1 0 0,0 0-1 0 0,-1 0 0 0 0,1 0 1 0 0,0 0-1 0 0,0 0 0 0 0,0 0 1 0 0,-1 0-1 0 0,-6-4-73 0 0,4 3 38 0 0,0 1 0 0 0,0 0 0 0 0,0 0 0 0 0,0 0 0 0 0,0 0 0 0 0,-1 1 0 0 0,1-1 0 0 0,0 1 0 0 0,0 0 0 0 0,0 0 0 0 0,0 0 0 0 0,1 0 0 0 0,-6 3 0 0 0,7-4 27 0 0,0 0-1 0 0,0 1 0 0 0,1-1 0 0 0,-1 1 1 0 0,0-1-1 0 0,0 1 0 0 0,1-1 0 0 0,-1 1 1 0 0,0-1-1 0 0,1 1 0 0 0,-1 0 0 0 0,1-1 0 0 0,-1 1 1 0 0,0 0-1 0 0,1-1 0 0 0,0 1 0 0 0,-1 0 1 0 0,1 0-1 0 0,-1 0 0 0 0,1-1 0 0 0,0 1 1 0 0,0 0-1 0 0,-1 0 0 0 0,1 0 0 0 0,0 0 1 0 0,0 0-1 0 0,0 0 0 0 0,0-1 0 0 0,0 1 1 0 0,0 0-1 0 0,0 0 0 0 0,1 0 0 0 0,-1 0 0 0 0,0 0 1 0 0,0 0-1 0 0,1-1 0 0 0,-1 1 0 0 0,0 0 1 0 0,1 0-1 0 0,-1 0 0 0 0,1-1 0 0 0,-1 1 1 0 0,1 0-1 0 0,-1-1 0 0 0,1 1 0 0 0,-1 0 1 0 0,1-1-1 0 0,0 1 0 0 0,-1-1 0 0 0,2 2 1 0 0,41 24-213 0 0,-36-19 213 0 0,0 0-1 0 0,0 0 0 0 0,-1 1 1 0 0,0 0-1 0 0,0 0 0 0 0,-1 0 1 0 0,5 10-1 0 0,-10-17-54 0 0,3-19-428 0 0,-3 7 400 0 0,0 1 1 0 0,0-1 0 0 0,-1 1-1 0 0,0-1 1 0 0,-1 1-1 0 0,0-1 1 0 0,-1 1 0 0 0,-6-15-1 0 0,8 22 103 0 0,0 3 46 0 0,1 0-41 0 0,-1 0 0 0 0,1 0-1 0 0,-1 1 1 0 0,1-1 0 0 0,-1 0 0 0 0,1 1-1 0 0,-1-1 1 0 0,1 1 0 0 0,0-1-1 0 0,-1 1 1 0 0,1-1 0 0 0,0 1 0 0 0,-1-1-1 0 0,1 1 1 0 0,0-1 0 0 0,0 1 0 0 0,-1-1-1 0 0,1 1 1 0 0,0-1 0 0 0,0 1-1 0 0,0 0 1 0 0,-3 13 126 0 0,3-14-138 0 0,-3 17 170 0 0,1-1-1 0 0,1 32 0 0 0,9-94-207 0 0,-6-39-8 0 0,-14 134-522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119 105 2759 0 0,'6'-17'1110'0'0,"-4"12"-92"0"0,-1 0 0 0 0,0 0 0 0 0,0-1 0 0 0,0 1 0 0 0,-1 0 0 0 0,1-1 0 0 0,-1 1 0 0 0,-1 0 0 0 0,1-1 0 0 0,-1 1 0 0 0,0 0 0 0 0,-2-8 0 0 0,3 13-876 0 0,-1-1-1 0 0,1 0 1 0 0,0 0 0 0 0,-1 1-1 0 0,1-1 1 0 0,-1 0 0 0 0,1 1-1 0 0,-1-1 1 0 0,1 1-1 0 0,-1-1 1 0 0,1 1 0 0 0,-1-1-1 0 0,0 1 1 0 0,1-1 0 0 0,-1 1-1 0 0,0 0 1 0 0,1-1-1 0 0,-1 1 1 0 0,0 0 0 0 0,1-1-1 0 0,-1 1 1 0 0,0 0 0 0 0,0 0-1 0 0,0 0 1 0 0,-1 0-7 0 0,0 0-1 0 0,0 0 1 0 0,0 0 0 0 0,0 1 0 0 0,1-1-1 0 0,-1 1 1 0 0,0-1 0 0 0,0 1 0 0 0,1 0 0 0 0,-3 0-1 0 0,-1 2 37 0 0,1 0-1 0 0,-1 0 0 0 0,1 0 0 0 0,0 1 0 0 0,-1-1 1 0 0,-3 7-1 0 0,1-1-128 0 0,1 0 0 0 0,0 0 0 0 0,1 1 1 0 0,0 0-1 0 0,1 0 0 0 0,0 0 0 0 0,0 1 0 0 0,-3 19 0 0 0,5-21-20 0 0,1 0 0 0 0,0 0 0 0 0,0 0 0 0 0,1 0-1 0 0,0 0 1 0 0,1 0 0 0 0,0 0 0 0 0,0 0 0 0 0,1 0 0 0 0,0 0-1 0 0,4 9 1 0 0,-3-11-1 0 0,0-1-1 0 0,0 1 0 0 0,1-1 1 0 0,0 0-1 0 0,0 0 1 0 0,0 0-1 0 0,1-1 1 0 0,0 0-1 0 0,0 0 0 0 0,0 0 1 0 0,1 0-1 0 0,-1-1 1 0 0,13 8-1 0 0,-12-10-1 0 0,0 1 0 0 0,0-1 0 0 0,0 0 0 0 0,0 0 0 0 0,0-1 0 0 0,0 1 0 0 0,1-1 0 0 0,-1-1 0 0 0,0 1 0 0 0,1-1-1 0 0,-1 0 1 0 0,0-1 0 0 0,1 0 0 0 0,-1 0 0 0 0,0 0 0 0 0,7-2 0 0 0,-9 1 55 0 0,-1 1 1 0 0,1-1-1 0 0,0 0 0 0 0,-1-1 1 0 0,1 1-1 0 0,-1 0 0 0 0,1-1 0 0 0,-1 0 1 0 0,0 0-1 0 0,0 0 0 0 0,-1 0 1 0 0,1 0-1 0 0,-1-1 0 0 0,1 1 0 0 0,-1-1 1 0 0,0 1-1 0 0,0-1 0 0 0,-1 0 1 0 0,1 0-1 0 0,-1 0 0 0 0,0 0 0 0 0,1-4 1 0 0,0 0 58 0 0,-1 1 0 0 0,0-1 1 0 0,0 0-1 0 0,0 0 0 0 0,-1 1 0 0 0,-1-1 1 0 0,1 0-1 0 0,-1 0 0 0 0,-1 1 1 0 0,1-1-1 0 0,-4-8 0 0 0,-1 1-159 0 0,-1 0-1 0 0,-1 0 1 0 0,-1 0-1 0 0,0 2 1 0 0,0-1 0 0 0,-2 1-1 0 0,1 0 1 0 0,-2 1-1 0 0,0 0 1 0 0,-18-14-1 0 0,15 17-1837 0 0,14 9 1672 0 0,1 0 1 0 0,-1 0-1 0 0,1 0 0 0 0,0 0 1 0 0,-1-1-1 0 0,1 1 0 0 0,-1 0 1 0 0,1 0-1 0 0,0 0 0 0 0,-1 0 1 0 0,1 0-1 0 0,-1 0 0 0 0,1 0 1 0 0,-1 0-1 0 0,1 0 1 0 0,0 0-1 0 0,-1 1 0 0 0,1-1 1 0 0,-1 0-1 0 0,1 0 0 0 0,0 0 1 0 0,-1 0-1 0 0,1 1 0 0 0,0-1 1 0 0,-1 0-1 0 0,1 0 0 0 0,-1 1 1 0 0,1-1-1 0 0,0 0 0 0 0,0 0 1 0 0,-1 1-1 0 0,1-1 0 0 0,0 0 1 0 0,0 1-1 0 0,-1-1 0 0 0,1 1 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6447 0 0,'0'-3'9646'0'0,"6"15"-5888"0"0,-3 1-3172 0 0,-1 0 0 0 0,0 0 0 0 0,-1 0 0 0 0,0 20 0 0 0,-1-10-211 0 0,1-7-248 0 0,2 53-327 0 0,17 107-1 0 0,-13-155-3707 0 0,0-26-421 0 0,-2 0 2107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15175 0 0,'0'0'1372'0'0,"7"18"82"0"0,45 175 2546 0 0,-27-62-6221 0 0,-10-51-3313 0 0,-12-66-609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1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13823 0 0,'-8'2'6956'0'0,"20"2"-3432"0"0,18-1-2210 0 0,55-2 1 0 0,-7-7-4696 0 0,-65 5-5147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2759 0 0,'0'0'8843'0'0,"2"16"-5868"0"0,-2 3-1630 0 0,0 0 0 0 0,-2 0 0 0 0,-5 29 0 0 0,-3 15-239 0 0,-11 299 151 0 0,18-297-917 0 0,1-13 97 0 0,-3 0 0 0 0,-21 91 0 0 0,24-137-350 0 0,1-4 6 0 0,1 1 0 0 0,-1-1-1 0 0,1 1 1 0 0,-1-1-1 0 0,1 1 1 0 0,0-1 0 0 0,0 4-1 0 0,1-6-71 0 0,1 0-1 0 0,0 0 0 0 0,0 0 1 0 0,0 0-1 0 0,-1 0 1 0 0,1 0-1 0 0,0 0 1 0 0,3-1-1 0 0,37-8 107 0 0,-27 7-57 0 0,-1-1-1 0 0,23-7 1 0 0,103-33-6 0 0,-128 38-78 0 0,-7 3 19 0 0,0 0 1 0 0,0 0 0 0 0,0 0 0 0 0,1 1 0 0 0,-1 0 0 0 0,0 0 0 0 0,1 0 0 0 0,-1 1 0 0 0,1-1 0 0 0,5 2 0 0 0,-7-1-72 0 0,-4 0-6 0 0,1-11-98 0 0,-1 8 143 0 0,0 0-1 0 0,0 0 1 0 0,0 0-1 0 0,0 0 1 0 0,-1 0 0 0 0,1 0-1 0 0,-1 0 1 0 0,-1-5-1 0 0,-9-26-43 0 0,-10-49-1 0 0,12 41 7 0 0,-70-239-183 0 0,36 135 85 0 0,11 7-189 0 0,32 139 298 0 0,-5 42-153 0 0,25 209 209 0 0,-3-90-15 0 0,-12-103-41 0 0,2 38-141 0 0,-7-95 94 0 0,1-25-733 0 0,-1 1 127 0 0,0-1 1 0 0,-2 1-1 0 0,-1 0 0 0 0,-7-30 0 0 0,-5-36-1068 0 0,-2-147 785 0 0,17 235 1667 0 0,-3 14 188 0 0,2-2-697 0 0,1-1 0 0 0,-1 1 0 0 0,2-1 0 0 0,1 11 0 0 0,0 14 46 0 0,0 251-204 0 0,-21-537-2404 0 0,-1 0 1372 0 0,22 226 1529 0 0,-2 24-252 0 0,0 17 485 0 0,4 186 848 0 0,0 55-1246 0 0,-4-179-696 0 0,1-200-1327 0 0,-2-123 362 0 0,2 122 1329 0 0,-3 319 1001 0 0,3-104-990 0 0,2 99 93 0 0,-3-190-226 0 0,3-22-1763 0 0,1-171-1413 0 0,-7 128 3980 0 0,-12-63 1 0 0,15 126-418 0 0,0 4-141 0 0,0 0 1 0 0,0-1-1 0 0,0 1 0 0 0,0 0 1 0 0,-1-1-1 0 0,1 1 0 0 0,-2 3 0 0 0,0 7 137 0 0,-6 237 1580 0 0,8-143-1740 0 0,-2 45-417 0 0,4-270-4080 0 0,14-57 4407 0 0,-16 174 355 0 0,-9 110 2696 0 0,3 10-2568 0 0,2-58-417 0 0,1-34 5 0 0,3-26-375 0 0,1-16-2173 0 0,4-44 45 0 0,9-73 3847 0 0,-15 136-1043 0 0,1 1 0 0 0,-1-1 0 0 0,0 0 0 0 0,-2 7 0 0 0,-3 11 246 0 0,-2 60 511 0 0,-6 42-821 0 0,14-115-262 0 0,0-8-141 0 0,1-21-1242 0 0,8-43 238 0 0,-7 41 1312 0 0,7-28 1093 0 0,-10 63-402 0 0,-1 7-280 0 0,0-2-441 0 0,0-1 1 0 0,-1 1-1 0 0,0-1 1 0 0,-2 1 0 0 0,-9 26-1 0 0,13-44-129 0 0,2-11-384 0 0,1 0-1 0 0,0 0 1 0 0,5-17-1 0 0,0 0-95 0 0,16-68-24 0 0,-15 53 430 0 0,-8 42 155 0 0,-7 18 564 0 0,-29 160 437 0 0,18-77-966 0 0,18-100-37 0 0,9-33-64 0 0,-3-1-77 0 0,9-47 169 0 0,29-93-1 0 0,-39 163-37 0 0,-3 29 71 0 0,-5 44 138 0 0,-13 84-1 0 0,15-132-434 0 0,11-42-708 0 0,-1-21 337 0 0,5-81-1 0 0,-10 75 329 0 0,-2 26 125 0 0,-2 18 0 0 0,0 0 0 0 0,2 0 0 0 0,-1 0 0 0 0,1 0 0 0 0,5-15 0 0 0,-6 23 12 0 0,5 26 166 0 0,2 99 111 0 0,-4-34-136 0 0,-3-68-147 0 0,0-11 6 0 0,-1 1 0 0 0,1-1 0 0 0,4 16 0 0 0,-3-21-2 0 0,1-1-23 0 0,-3-3-59 0 0,10-11-571 0 0,-6-3 491 0 0,0 1-1 0 0,-2-1 0 0 0,1 0 0 0 0,-2 0 1 0 0,1-25-1 0 0,-10-70 173 0 0,7 104-24 0 0,-3-24 31 0 0,3 26 8 0 0,1 4 18 0 0,0 16 115 0 0,3 29 9 0 0,11 47 1 0 0,-6-45-116 0 0,-7-39-68 0 0,0-3 17 0 0,-1 0 0 0 0,2 0 0 0 0,-1 0 0 0 0,0 0-1 0 0,1-1 1 0 0,0 1 0 0 0,1-1 0 0 0,2 6 0 0 0,-4-12-87 0 0,0 0 0 0 0,0 0-1 0 0,0 0 1 0 0,-1 0 0 0 0,1 0-1 0 0,0 0 1 0 0,-1-1 0 0 0,1 1-1 0 0,-1 0 1 0 0,1 0 0 0 0,0-3-1 0 0,1-10-103 0 0,-1 0-1 0 0,0 0 0 0 0,-1 0 0 0 0,0-1 1 0 0,-1 1-1 0 0,-3-16 0 0 0,0-2 93 0 0,1 9-23 0 0,1 14 94 0 0,1 0 1 0 0,0 0 0 0 0,1 0-1 0 0,1-14 1 0 0,-1 22 217 0 0,5 15 202 0 0,25 191 590 0 0,-25-165-801 0 0,-4-24-27 0 0,-1-15 11 0 0,-1-1-109 0 0,0 3-43 0 0,-2-2 36 0 0,0-1 1 0 0,0 1-1 0 0,0-1 0 0 0,0 0 1 0 0,0 0-1 0 0,0 0 1 0 0,0-1-1 0 0,0 1 0 0 0,-4-1 1 0 0,4 0 83 0 0,-1 1-82 0 0,0 1 0 0 0,1 0 0 0 0,-1-1 0 0 0,0 1 0 0 0,1 0 0 0 0,-1 1 0 0 0,1-1 0 0 0,0 1 0 0 0,-1 0 0 0 0,1-1 0 0 0,0 1 0 0 0,-4 4 0 0 0,-5 3 146 0 0,-17 19-1 0 0,23-22-139 0 0,-6 5 22 0 0,10-10-13 0 0,9-6-36 0 0,-6 5-41 0 0,5-4-38 0 0,0 1-1 0 0,0 0 0 0 0,9-3 1 0 0,3-2-56 0 0,2 0-171 0 0,-14 6 198 0 0,0-1 0 0 0,0 1 0 0 0,0-1-1 0 0,-1 0 1 0 0,1-1 0 0 0,-1 1 0 0 0,0-1 0 0 0,8-7 0 0 0,-12 9 44 0 0,0 2-14 0 0,-16 1 190 0 0,0 2 0 0 0,0-1 0 0 0,0 2 0 0 0,1 0 0 0 0,0 1 0 0 0,-15 6 1 0 0,0 0-17 0 0,15-5-130 0 0,7-3 2 0 0,0-1-1 0 0,0 1 0 0 0,0-1 0 0 0,-1-1 0 0 0,1 1 0 0 0,-9 0 0 0 0,16-2-10 0 0,0 0-1 0 0,0-1 1 0 0,0 1-1 0 0,-1 0 1 0 0,1 0 0 0 0,0 0-1 0 0,0 0 1 0 0,0-1-1 0 0,0 1 1 0 0,0 0-1 0 0,0 0 1 0 0,0 0 0 0 0,0 0-1 0 0,0-1 1 0 0,0 1-1 0 0,0 0 1 0 0,0 0-1 0 0,0 0 1 0 0,0-1 0 0 0,0 1-1 0 0,0 0 1 0 0,0 0-1 0 0,0 0 1 0 0,0 0-1 0 0,0-1 1 0 0,0 1 0 0 0,0 0-1 0 0,0 0 1 0 0,0 0-1 0 0,0-1 1 0 0,0 1-1 0 0,1 0 1 0 0,-1 0 0 0 0,0 0-1 0 0,0 0 1 0 0,0 0-1 0 0,0-1 1 0 0,1 1-1 0 0,3-7-56 0 0,2 1 18 0 0,0 1 0 0 0,0 0 1 0 0,0 0-1 0 0,1 0 1 0 0,0 1-1 0 0,0 0 1 0 0,0 0-1 0 0,8-2 0 0 0,-5 1-15 0 0,0 1 0 0 0,-1-2 0 0 0,15-9 0 0 0,-56 47 32 0 0,21-21 11 0 0,0 1 0 0 0,-20 15-1 0 0,30-27 14 0 0,1 1 0 0 0,-1-1 0 0 0,1 0 0 0 0,-1 1 0 0 0,1-1 0 0 0,0 0 0 0 0,-1 0 0 0 0,1 1 0 0 0,-1-1 0 0 0,1 0 0 0 0,-1 0 0 0 0,1 0 0 0 0,-1 1 0 0 0,0-1 0 0 0,1 0 0 0 0,-1 0 0 0 0,1 0 0 0 0,-1 0 0 0 0,1 0 0 0 0,-1 0 0 0 0,0 0 0 0 0,1-1 0 0 0,-1 1 0 0 0,1 0 0 0 0,0 0 0 0 0,0-1 0 0 0,0 1 0 0 0,-1 0 0 0 0,1-1 0 0 0,0 1 0 0 0,0 0 0 0 0,0-1 0 0 0,0 1 0 0 0,0 0 0 0 0,-1-1 0 0 0,1 1 0 0 0,0 0 0 0 0,0-1 0 0 0,0 1 0 0 0,0 0 0 0 0,0-1 0 0 0,0 1 0 0 0,0-1 0 0 0,0 1 0 0 0,6-21 0 0 0,36-56 0 0 0,9-17 0 0 0,-46 79 0 0 0,-5 15 0 0 0,0 0 0 0 0,0 0 0 0 0,0 0 0 0 0,0 0 0 0 0,0 1 0 0 0,0-1 0 0 0,0 0 0 0 0,0 0 0 0 0,0 0 0 0 0,0 0 0 0 0,-1 0 0 0 0,1 0 0 0 0,0 0 0 0 0,0 0 0 0 0,0 0 0 0 0,0 0 0 0 0,0 1 0 0 0,0-1 0 0 0,-1 0 0 0 0,1 0 0 0 0,0 0 0 0 0,0 0 0 0 0,0 0 0 0 0,0 0 0 0 0,0 0 0 0 0,0 0 0 0 0,-1 0 0 0 0,1 0 0 0 0,0 0 0 0 0,0 0 0 0 0,0 0 0 0 0,0 0 0 0 0,0 0 0 0 0,-1 0 0 0 0,1 0 0 0 0,0-1 0 0 0,0 1 0 0 0,0 0 0 0 0,0 0 0 0 0,0 0 0 0 0,0 0 0 0 0,0 0 0 0 0,-1 0 0 0 0,1 0 0 0 0,0 0 0 0 0,0 0 0 0 0,0 0 0 0 0,0-1 0 0 0,0 1 0 0 0,0 0 0 0 0,0 0 0 0 0,0 0 0 0 0,0 0 0 0 0,0 0 0 0 0,0 0 0 0 0,-1-1 0 0 0,1 1 0 0 0,0 0 0 0 0,0 0 0 0 0,0 0-1 0 0,0 0 1 0 0,0 0 0 0 0,0 0 0 0 0,0-1 0 0 0,0 1 0 0 0,0 0 0 0 0,0 0 0 0 0,0 0 0 0 0,1-1 0 0 0,-8 7 13 0 0,-5 11 3 0 0,1 1 0 0 0,0 0 0 0 0,-9 23 0 0 0,-19 33-20 0 0,20-41-74 0 0,19-33 4 0 0,2-30-559 0 0,1-1 158 0 0,8-34-1 0 0,-8 50 476 0 0,-2 10 0 0 0,0 1 0 0 0,0 0 0 0 0,0-1 0 0 0,0 1 0 0 0,-1-1 0 0 0,0 1 0 0 0,0-1 0 0 0,0 1 0 0 0,0-1 0 0 0,-1 1 0 0 0,1-1 0 0 0,-1 1 0 0 0,0-1 0 0 0,-4-6 0 0 0,2 4 6 0 0,0 1 0 0 0,0 0 0 0 0,1-1 0 0 0,0 0 0 0 0,0 0 0 0 0,0 1 0 0 0,1-1 0 0 0,0-9 0 0 0,1 16-61 0 0,-1 16-16 0 0,-12 141 130 0 0,13-140 1236 0 0,0-17-911 0 0,7-14-2162 0 0,-3 0 1750 0 0,0 1-1 0 0,-1-1 0 0 0,-1 0 0 0 0,0-1 1 0 0,-1-14-1 0 0,3-15 25 0 0,-3 30 4 0 0,0 7 0 0 0,-1 1 0 0 0,1-1 0 0 0,0 1 0 0 0,1-1 0 0 0,0 1 0 0 0,0 0 0 0 0,3-8 0 0 0,-5 14 1 0 0,0 0-1 0 0,1 0 0 0 0,-1-1 1 0 0,0 1-1 0 0,0 0 0 0 0,0 0 1 0 0,0 0-1 0 0,0 0 1 0 0,0 0-1 0 0,1-1 0 0 0,-1 1 1 0 0,0 0-1 0 0,0 0 0 0 0,0 0 1 0 0,0 0-1 0 0,1 0 1 0 0,-1 0-1 0 0,0 0 0 0 0,0-1 1 0 0,0 1-1 0 0,0 0 0 0 0,1 0 1 0 0,-1 0-1 0 0,0 0 1 0 0,0 0-1 0 0,0 0 0 0 0,1 0 1 0 0,-1 0-1 0 0,0 0 0 0 0,0 0 1 0 0,1 0-1 0 0,-1 0 1 0 0,0 0-1 0 0,0 0 0 0 0,0 1 1 0 0,0-1-1 0 0,1 0 0 0 0,-1 0 1 0 0,0 0-1 0 0,0 0 1 0 0,0 0-1 0 0,1 0 0 0 0,-1 0 1 0 0,0 0-1 0 0,0 1 0 0 0,0-1 1 0 0,0 0-1 0 0,5 7 60 0 0,-4-7-54 0 0,2 7 24 0 0,1 1 0 0 0,-1 0-1 0 0,-1-1 1 0 0,0 1 0 0 0,2 9-1 0 0,4 13-3 0 0,-4-17-20 0 0,6 18-19 0 0,-9-29 19 0 0,0 0-1 0 0,0-1 1 0 0,0 1 0 0 0,0-1-1 0 0,0 1 1 0 0,0-1 0 0 0,0 1-1 0 0,0-1 1 0 0,1 1-1 0 0,-1-1 1 0 0,0 0 0 0 0,1 0-1 0 0,-1 0 1 0 0,3 1 0 0 0,-3-1-3 0 0,-1-1 1 0 0,1 0 0 0 0,-1 0 0 0 0,1 0-1 0 0,0 0 1 0 0,-1 0 0 0 0,1 0-1 0 0,-1 0 1 0 0,1 0 0 0 0,-1 0 0 0 0,1 0-1 0 0,0 0 1 0 0,-1 0 0 0 0,1-1 0 0 0,-1 1-1 0 0,1 0 1 0 0,-1 0 0 0 0,1-1 0 0 0,-1 1-1 0 0,1 0 1 0 0,-1-1 0 0 0,1 1 0 0 0,-1 0-1 0 0,1-1 1 0 0,-1 1 0 0 0,1 0 0 0 0,-1-1-1 0 0,0 1 1 0 0,1-1 0 0 0,-1 1 0 0 0,0-1-1 0 0,1 1 1 0 0,-1-2 0 0 0,10-22 159 0 0,-7 17-139 0 0,4-13-24 0 0,0 0 0 0 0,-1 0 0 0 0,-1 0 0 0 0,-1 0 0 0 0,-1-1 0 0 0,0-33 0 0 0,-3 53 0 0 0,0-5 0 0 0,1 1 0 0 0,-1 0 0 0 0,1 0 0 0 0,1-6 0 0 0,8 38 240 0 0,-8-23-236 0 0,-1 0 0 0 0,0 1 0 0 0,0-1 0 0 0,0 0 0 0 0,-1 0 0 0 0,0 0 0 0 0,0 1 0 0 0,0 5-1 0 0,0-4 26 0 0,4-40 291 0 0,-2 24-367 0 0,0-1 0 0 0,0 1-1 0 0,-1-1 1 0 0,0 0 0 0 0,-1 1-1 0 0,0-1 1 0 0,-4-20 0 0 0,-5 45-67 0 0,6 4 122 0 0,0 1 0 0 0,0 0 0 0 0,2 0 1 0 0,1 1-1 0 0,2 20 0 0 0,-1-11-7 0 0,-3 34 1 0 0,1-51 69 0 0,0-10 90 0 0,2-9-62 0 0,-3-69-34 0 0,0 41-53 0 0,2-9-281 0 0,0 26 60 0 0,0 0 1 0 0,-1-1-1 0 0,-4-19 0 0 0,4 34 197 0 0,-6 12-48 0 0,6 0 60 0 0,0 1 0 0 0,0-1 0 0 0,1 1 0 0 0,0-1 0 0 0,3 15 0 0 0,-1-5 0 0 0,1 20 218 0 0,-14-49 8 0 0,6 0-173 0 0,0 1 0 0 0,0-1 0 0 0,1 0 0 0 0,1 0 0 0 0,0-1 0 0 0,0 1-1 0 0,1-1 1 0 0,-1-15 0 0 0,-2-21-193 0 0,-20-83 0 0 0,13 82 204 0 0,15 59-64 0 0,1 0 0 0 0,8 16 0 0 0,-7-17 0 0 0,-2-1 0 0 0,1 0 0 0 0,-1 1 0 0 0,3 11 0 0 0,-1 8 0 0 0,0-3 0 0 0,-5-21 0 0 0,-2-10 0 0 0,-35-100-245 0 0,33 97 234 0 0,-6-15 26 0 0,10 23 122 0 0,0 4-122 0 0,0 0 0 0 0,0 0-1 0 0,0-1 1 0 0,0 1 0 0 0,1 0 0 0 0,-1-1-1 0 0,2 5 1 0 0,0-1-5 0 0,25 86-10 0 0,-26-88 12 0 0,-1-3 218 0 0,-4-22-52 0 0,1 11-134 0 0,-1 1 1 0 0,-5-14-1 0 0,5 15-136 0 0,0-1-1 0 0,1 0 1 0 0,-3-13 0 0 0,-11-36-1768 0 0,20 69 1788 0 0,1 0 0 0 0,10 20 0 0 0,-6-16-771 0 0,-1 0-1 0 0,6 21 1 0 0,-11-27-447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2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10103 0 0,'0'0'6127'0'0,"-11"5"-4542"0"0,3 0-1412 0 0,1 1 1 0 0,-1 0-1 0 0,1 1 0 0 0,1-1 0 0 0,-1 1 1 0 0,1 1-1 0 0,1-1 0 0 0,-1 1 0 0 0,1 0 1 0 0,0 0-1 0 0,1 0 0 0 0,0 1 0 0 0,0 0 1 0 0,1 0-1 0 0,-3 11 0 0 0,4-12-33 0 0,0 0 0 0 0,1 0 0 0 0,0 1-1 0 0,0-1 1 0 0,1 0 0 0 0,0 1 0 0 0,1-1-1 0 0,-1 0 1 0 0,2 1 0 0 0,-1-1 0 0 0,1 0-1 0 0,0 0 1 0 0,1 0 0 0 0,0 0 0 0 0,0-1 0 0 0,0 1-1 0 0,8 10 1 0 0,-9-15-139 0 0,0 0-1 0 0,0 0 0 0 0,1 0 1 0 0,-1 0-1 0 0,1-1 0 0 0,-1 1 1 0 0,1-1-1 0 0,0 1 0 0 0,0-1 1 0 0,0 0-1 0 0,1 0 0 0 0,-1-1 1 0 0,0 1-1 0 0,1 0 0 0 0,-1-1 1 0 0,1 0-1 0 0,-1 0 1 0 0,1 0-1 0 0,0-1 0 0 0,-1 1 1 0 0,1-1-1 0 0,0 0 0 0 0,-1 0 1 0 0,1 0-1 0 0,0 0 0 0 0,0 0 1 0 0,-1-1-1 0 0,1 0 0 0 0,6-2 1 0 0,-4 0 56 0 0,0 0-1 0 0,0 0 1 0 0,0-1 0 0 0,-1 0-1 0 0,0 0 1 0 0,0 0 0 0 0,0 0-1 0 0,0-1 1 0 0,0 0 0 0 0,-1 0 0 0 0,0 0-1 0 0,0-1 1 0 0,-1 0 0 0 0,1 1-1 0 0,-1-1 1 0 0,0 0 0 0 0,-1 0 0 0 0,0-1-1 0 0,3-11 1 0 0,-3 11 9 0 0,-1 0 0 0 0,0 0 0 0 0,0-1 0 0 0,0 1 0 0 0,-1 0 0 0 0,0 0 0 0 0,-1-1 0 0 0,0 1 0 0 0,0 0 1 0 0,0 0-1 0 0,-1 0 0 0 0,0 0 0 0 0,-1 0 0 0 0,1 0 0 0 0,-1 0 0 0 0,-1 1 0 0 0,1-1 0 0 0,-6-6 0 0 0,-51-70-1469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10823 0 0,'0'0'520'0'0,"4"-8"142"0"0,-4 7-544 0 0,1 0 1 0 0,-1 1-1 0 0,0-1 1 0 0,0 0-1 0 0,1 1 1 0 0,-1-1-1 0 0,0 0 0 0 0,1 1 1 0 0,-1-1-1 0 0,0 1 1 0 0,1-1-1 0 0,-1 1 1 0 0,1-1-1 0 0,-1 1 1 0 0,1-1-1 0 0,-1 1 1 0 0,1-1-1 0 0,0 1 1 0 0,-1 0-1 0 0,1-1 1 0 0,1 0-1 0 0,-2 2-6 0 0,1-1 1 0 0,-1 0-1 0 0,1 0 0 0 0,-1 0 1 0 0,1 0-1 0 0,-1 0 1 0 0,1 0-1 0 0,-1 1 0 0 0,1-1 1 0 0,-1 0-1 0 0,1 0 0 0 0,-1 1 1 0 0,1-1-1 0 0,-1 0 0 0 0,1 1 1 0 0,-1-1-1 0 0,0 1 0 0 0,1-1 1 0 0,-1 0-1 0 0,1 2 0 0 0,1 1 244 0 0,0 0-1 0 0,0 0 0 0 0,-1 0 0 0 0,1 0 1 0 0,1 7-1 0 0,3 21 235 0 0,-2 0 1 0 0,-1 1-1 0 0,-1-1 1 0 0,-3 35-1 0 0,0 6 11 0 0,1-41-1491 0 0,-1-21 105 0 0,1 0 0 0 0,0 0-1 0 0,1 0 1 0 0,0-1 0 0 0,4 19 0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15231 0 0,'0'-1'1379'0'0,"1"-3"-1136"0"0,-1-1 929 0 0,1 6-1062 0 0,0-1 0 0 0,0 0 1 0 0,0 0-1 0 0,0 1 0 0 0,0-1 1 0 0,0 1-1 0 0,0-1 1 0 0,0 1-1 0 0,0-1 0 0 0,0 1 1 0 0,0 0-1 0 0,0-1 1 0 0,0 1-1 0 0,0 0 0 0 0,-1 0 1 0 0,1 0-1 0 0,0 0 0 0 0,-1 0 1 0 0,1 0-1 0 0,0-1 1 0 0,-1 1-1 0 0,1 1 0 0 0,-1-1 1 0 0,1 2-1 0 0,9 31 305 0 0,-8-24-303 0 0,24 133 681 0 0,-12-52-541 0 0,-8-60-707 0 0,7 37 893 0 0,0-24-8131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7167 0 0,'0'0'4264'0'0,"10"0"-3048"0"0,20-2 59 0 0,-19 0-802 0 0,-1 2-1 0 0,20 0 0 0 0,-29 0-429 0 0,1 0-1 0 0,-1 0 0 0 0,0 0 1 0 0,1 0-1 0 0,-1 0 0 0 0,0 0 1 0 0,0-1-1 0 0,0 1 0 0 0,1-1 1 0 0,1 0-1 0 0,10-3 416 0 0,-12 4-427 0 0,0 0-1 0 0,0 0 1 0 0,0 0-1 0 0,-1 0 0 0 0,1 0 1 0 0,0 0-1 0 0,0 1 1 0 0,0-1-1 0 0,0 0 1 0 0,0 0-1 0 0,0 1 0 0 0,-1-1 1 0 0,1 0-1 0 0,0 1 1 0 0,0-1-1 0 0,0 1 1 0 0,-1-1-1 0 0,1 1 0 0 0,0-1 1 0 0,-1 1-1 0 0,1 0 1 0 0,0-1-1 0 0,-1 1 1 0 0,1 0-1 0 0,-1-1 0 0 0,1 1 1 0 0,-1 0-1 0 0,1 0 1 0 0,-1 0-1 0 0,0-1 1 0 0,1 1-1 0 0,-1 0 0 0 0,1 1 1 0 0,-1 0 22 0 0,0-2-51 0 0,0 0-1 0 0,0 0 1 0 0,0 0-1 0 0,0 0 0 0 0,-1 0 1 0 0,1 0-1 0 0,0 0 1 0 0,0 0-1 0 0,0 0 1 0 0,0 0-1 0 0,0 0 1 0 0,0 0-1 0 0,0 0 0 0 0,-1 0 1 0 0,1 0-1 0 0,0 0 1 0 0,0 0-1 0 0,0 0 1 0 0,0 0-1 0 0,0 0 1 0 0,0 0-1 0 0,0 0 0 0 0,0 0 1 0 0,0 0-1 0 0,0 0 1 0 0,-1 0-1 0 0,1 1 1 0 0,0-1-1 0 0,0 0 0 0 0,0 0 1 0 0,0 0-1 0 0,0 0 1 0 0,0 0-1 0 0,0 0 1 0 0,0 0-1 0 0,0 0 1 0 0,0 0-1 0 0,0 1 0 0 0,0-1 1 0 0,0 0-1 0 0,0 0 1 0 0,0 0-1 0 0,0 0 1 0 0,0 0-1 0 0,0 1 1 0 0,0-1 3 0 0,0 1 0 0 0,-1 0 0 0 0,1 0 0 0 0,0 0 0 0 0,-1 0 0 0 0,1 0 0 0 0,-1 0 0 0 0,1 0 0 0 0,-1-1 0 0 0,1 1 0 0 0,-1 0 0 0 0,1 0 0 0 0,-1-1 1 0 0,0 1-1 0 0,1 0 0 0 0,-1-1 0 0 0,0 1 0 0 0,0-1 0 0 0,0 1 0 0 0,1-1 0 0 0,-1 1 0 0 0,0-1 0 0 0,-1 1 0 0 0,2-1-5 0 0,0 1 1 0 0,-1-1-1 0 0,1 0 0 0 0,0 0 0 0 0,0 0 1 0 0,0 1-1 0 0,-1-1 0 0 0,1 0 0 0 0,0 0 1 0 0,0 0-1 0 0,0 0 0 0 0,-1 0 0 0 0,1 1 1 0 0,0-1-1 0 0,0 0 0 0 0,-1 0 0 0 0,1 0 1 0 0,0 0-1 0 0,0 0 0 0 0,-1 0 0 0 0,1 0 0 0 0,0 0 1 0 0,0 0-1 0 0,-1 0 0 0 0,1 0 0 0 0,0 0 1 0 0,0 0-1 0 0,-1 0 0 0 0,1 0 0 0 0,0 0 1 0 0,0 0-1 0 0,-1 0 0 0 0,1 0 0 0 0,0 0 1 0 0,0-1-1 0 0,-1 1 0 0 0,1 0 0 0 0,0 0 1 0 0,0 0-1 0 0,-1-1 0 0 0,-1 0 9 0 0,-4 5 48 0 0,1 2-57 0 0,1-1-13 0 0,3-4-54 0 0,2 0-11 0 0,1 6 16 0 0,-1-2 49 0 0,1 1-1 0 0,1-1 1 0 0,-1 0-1 0 0,1-1 1 0 0,4 8 0 0 0,-5-10 20 0 0,-1 0 46 0 0,2 8 443 0 0,-3-8-426 0 0,0-1-1 0 0,-1 0 1 0 0,1 1-1 0 0,-1-1 0 0 0,0 1 1 0 0,1-1-1 0 0,-1 0 1 0 0,0 1-1 0 0,0-1 1 0 0,0 0-1 0 0,0 0 0 0 0,0 0 1 0 0,0 0-1 0 0,0 0 1 0 0,-3 2-1 0 0,-1 0 26 0 0,0-1 0 0 0,0 0 0 0 0,-10 3 0 0 0,-19 6 118 0 0,29-7-879 0 0,3-1-670 0 0,-2 2 298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23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12439 0 0,'0'0'6138'0'0,"1"-9"-592"0"0,1 8-5399 0 0,1 0 0 0 0,0 0 1 0 0,-1 0-1 0 0,1 0 0 0 0,0 0 0 0 0,-1 1 0 0 0,1-1 0 0 0,0 1 0 0 0,0 0 0 0 0,0 0 1 0 0,0 0-1 0 0,-1 0 0 0 0,1 0 0 0 0,0 1 0 0 0,0-1 0 0 0,2 2 0 0 0,-1-1-146 0 0,0-1 0 0 0,0 1 0 0 0,0-1 0 0 0,0 0 0 0 0,0 0 0 0 0,1 0 0 0 0,3-1 0 0 0,5-2-1706 0 0,-6 1-103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5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1 838 1375 0 0,'0'0'15535'0'0,"4"2"-15302"0"0,-1-2-365 0 0,-1 1 289 0 0,1 0-1 0 0,0 0 1 0 0,0 0 0 0 0,0-1-1 0 0,-1 1 1 0 0,1-1-1 0 0,0 0 1 0 0,0 0 0 0 0,0 0-1 0 0,0 0 1 0 0,0-1 0 0 0,3 0-1 0 0,46-9 1295 0 0,-22-1-996 0 0,0-2 1 0 0,0-1-1 0 0,-1-2 1 0 0,43-30-1 0 0,-48 32-199 0 0,0 0 1 0 0,39-16-1 0 0,-27 13-98 0 0,31-13 47 0 0,63-32 103 0 0,18-12-3 0 0,-116 59-243 0 0,31-12 17 0 0,-32 14 1 0 0,55-32-1 0 0,94-53 268 0 0,-49 28 101 0 0,-12 11-118 0 0,-11 6-231 0 0,14-11-88 0 0,-53 29-1620 0 0,-34 24-4063 0 0,-33 10 3881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5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6767 0 0,'0'0'608'0'0,"2"-1"-500"0"0,2-2 250 0 0,2-1 1061 0 0,1 0 0 0 0,0 0 0 0 0,12-5 0 0 0,-17 8-1230 0 0,1 0 0 0 0,-1 0 1 0 0,0 1-1 0 0,1-1 0 0 0,0 1 0 0 0,-1 0 0 0 0,1 0 0 0 0,-1 0 0 0 0,1 0 1 0 0,-1 0-1 0 0,1 1 0 0 0,-1-1 0 0 0,1 1 0 0 0,-1-1 0 0 0,4 3 0 0 0,17 6 637 0 0,-1 1 0 0 0,-1 1 0 0 0,29 20 0 0 0,-22-11-272 0 0,1-2-1 0 0,1-1 0 0 0,41 18 0 0 0,103 45 826 0 0,-118-49-1013 0 0,-2 3 0 0 0,-2 1 1 0 0,-1 3-1 0 0,59 58 0 0 0,-48-48 35 0 0,-25-20-129 0 0,-8-7-36 0 0,1-1 0 0 0,44 22 0 0 0,69 23 392 0 0,-129-58-617 0 0,-1 0 0 0 0,-1 0 0 0 0,0 2 1 0 0,19 15-1 0 0,-8-6-3 0 0,32 23-569 0 0,-26-19-3922 0 0,-20-14-345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8287 0 0,'0'0'12506'0'0,"2"0"-12133"0"0,3 1-177 0 0,-1-1-1 0 0,1 1 1 0 0,0-1 0 0 0,0-1 0 0 0,0 1 0 0 0,-1-1 0 0 0,1 0-1 0 0,0 0 1 0 0,5-2 0 0 0,23-3-313 0 0,-24 5-92 0 0,6 0-1531 0 0,-5-1-2160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55 10135 0 0,'-1'-1'11393'0'0,"3"0"-12174"0"0,37-3 2272 0 0,-35 4-1519 0 0,1 0-1 0 0,0 0 1 0 0,-1 0 0 0 0,1-1-1 0 0,-1 1 1 0 0,1-1-1 0 0,-1 0 1 0 0,1-1 0 0 0,-1 1-1 0 0,0-1 1 0 0,1 0 0 0 0,-1 0-1 0 0,0 0 1 0 0,4-3-1 0 0,-3 1-655 0 0,-4 3 312 0 0,0 0 0 0 0,1 0 0 0 0,-1 0 0 0 0,0 0 0 0 0,0 0 0 0 0,0 0 0 0 0,0-1 0 0 0,0 1 0 0 0,0 0-1 0 0,0-1 1 0 0,0 1 0 0 0,0-1 0 0 0,0-1 0 0 0,0-3-1340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64 11543 0 0,'0'0'530'0'0,"-4"-5"175"0"0,1 1 1296 0 0,2 4-1916 0 0,1 0 1 0 0,0 0 0 0 0,0-1-1 0 0,0 1 1 0 0,0 0 0 0 0,0 0-1 0 0,0 0 1 0 0,0 0 0 0 0,0 0 0 0 0,0 0-1 0 0,0 0 1 0 0,0-1 0 0 0,0 1-1 0 0,0 0 1 0 0,1-2 1713 0 0,-1 2-1713 0 0,0 0 0 0 0,1 0 0 0 0,5-6 1846 0 0,35 6 765 0 0,-18-3-2376 0 0,-15 3-171 0 0,0-1-1 0 0,0 0 0 0 0,-1-1 1 0 0,1 0-1 0 0,12-5 0 0 0,-1 1-995 0 0,-16 6 627 0 0,-1-1-1 0 0,1 1 0 0 0,-1-1 1 0 0,1 0-1 0 0,-1 0 0 0 0,1 0 1 0 0,-1 0-1 0 0,0-1 1 0 0,0 1-1 0 0,1-1 0 0 0,1-1 1 0 0,6-3-2502 0 0,-6 4 1011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8751 0 0,'-4'-1'-1134'0'0,"-6"0"5051"0"0,2 0 3058 0 0,14 1-4321 0 0,51-2 19 0 0,-28 1-1903 0 0,0-1-1156 0 0,-1-1-1 0 0,36-9 1 0 0,-56 10-1159 0 0,-1-1-78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69 5983 0 0,'-3'-7'1212'0'0,"-1"0"0"0"0,0 0 0 0 0,0 1 0 0 0,0-1 0 0 0,-1 1 0 0 0,-10-10 0 0 0,14 14-1046 0 0,-1 1-1 0 0,0 0 1 0 0,1 0-1 0 0,-1 0 1 0 0,0 0-1 0 0,0 0 1 0 0,1 0-1 0 0,-1 1 1 0 0,0-1-1 0 0,0 0 1 0 0,0 1-1 0 0,0 0 1 0 0,0-1-1 0 0,0 1 1 0 0,0 0-1 0 0,0 0 1 0 0,0 0-1 0 0,0 0 1 0 0,0 0-1 0 0,0 1 1 0 0,0-1-1 0 0,0 1 1 0 0,0-1-1 0 0,1 1 1 0 0,-1 0-1 0 0,0-1 1 0 0,0 1-1 0 0,0 0 1 0 0,1 0-1 0 0,-1 1 1 0 0,0-1-1 0 0,-1 2 1 0 0,-5 3-75 0 0,0 1 1 0 0,1 1-1 0 0,0-1 1 0 0,0 1-1 0 0,1 1 1 0 0,0-1 0 0 0,0 1-1 0 0,1 0 1 0 0,0 0-1 0 0,1 1 1 0 0,0-1 0 0 0,0 1-1 0 0,1 0 1 0 0,0 0-1 0 0,1 0 1 0 0,-2 19-1 0 0,3-20-89 0 0,1 1-1 0 0,0-1 1 0 0,0 1-1 0 0,1-1 0 0 0,0 1 1 0 0,1-1-1 0 0,0 0 1 0 0,5 12-1 0 0,-5-14 10 0 0,1-1-1 0 0,0 0 1 0 0,0 0 0 0 0,1 0 0 0 0,0 0 0 0 0,0 0-1 0 0,0-1 1 0 0,1 0 0 0 0,-1 0 0 0 0,1 0-1 0 0,12 8 1 0 0,-13-10 12 0 0,0-1 0 0 0,0 1-1 0 0,0-1 1 0 0,1 0 0 0 0,-1 0 0 0 0,1 0 0 0 0,0-1-1 0 0,-1 0 1 0 0,1 1 0 0 0,0-2 0 0 0,0 1-1 0 0,0-1 1 0 0,0 1 0 0 0,0-1 0 0 0,0-1 0 0 0,0 1-1 0 0,-1-1 1 0 0,1 1 0 0 0,0-2 0 0 0,0 1 0 0 0,-1 0-1 0 0,7-3 1 0 0,-3 0 68 0 0,-1 0 1 0 0,1-1-1 0 0,-1 0 0 0 0,1 0 1 0 0,-1-1-1 0 0,-1 0 0 0 0,1 0 1 0 0,-1 0-1 0 0,0-1 0 0 0,-1 0 1 0 0,8-11-1 0 0,-8 10 51 0 0,1-1-1 0 0,-2-1 0 0 0,1 1 1 0 0,-1-1-1 0 0,5-17 1 0 0,-8 23-117 0 0,0 0-1 0 0,-1 0 1 0 0,1 0 0 0 0,-1-1-1 0 0,0 1 1 0 0,0 0-1 0 0,0 0 1 0 0,-1-1 0 0 0,1 1-1 0 0,-1 0 1 0 0,0 0 0 0 0,0 0-1 0 0,-1 0 1 0 0,1 0 0 0 0,-1 0-1 0 0,-4-7 1 0 0,1 3-247 0 0,-1 1-1 0 0,0 0 0 0 0,0-1 1 0 0,0 2-1 0 0,-12-10 1 0 0,11 11-1094 0 0,0 0 0 0 0,-1 0 0 0 0,-9-4 1 0 0,8 5-779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9671 0 0,'0'0'748'0'0,"5"-11"6280"0"0,-2 17-6660 0 0,1 0 0 0 0,-1 0 0 0 0,0 0 0 0 0,-1 1 0 0 0,1-1-1 0 0,-1 1 1 0 0,-1 0 0 0 0,1-1 0 0 0,0 12 0 0 0,0 9 51 0 0,-2 31 0 0 0,-1-25-205 0 0,1 1-669 0 0,0 38 617 0 0,1-64-2416 0 0,0 1 0 0 0,1-1 0 0 0,3 12 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9215 0 0,'-1'-2'148'0'0,"1"2"-109"0"0,0 0 0 0 0,0 0 0 0 0,0-1 0 0 0,0 1 0 0 0,0 0 0 0 0,0 0 0 0 0,0-1 0 0 0,0 1 0 0 0,0 0 0 0 0,0-1 0 0 0,0 1 0 0 0,0 0 0 0 0,0 0 0 0 0,1-1 0 0 0,-1 1 0 0 0,0 0 0 0 0,0 0 0 0 0,0-1 0 0 0,0 1 0 0 0,0 0 0 0 0,0 0 0 0 0,1-1-1 0 0,-1 1 1 0 0,0 0 0 0 0,0 0 0 0 0,1-1 0 0 0,7 14 3988 0 0,-2-2-2813 0 0,-1 0-1 0 0,5 15 1 0 0,10 52-332 0 0,-9-33-448 0 0,17 53 40 0 0,-2-5-4961 0 0,-22-79-1236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9 468 919 0 0,'-8'-2'15400'0'0,"137"-101"-10996"0"0,-78 61-3741 0 0,-29 23-277 0 0,44-30 1 0 0,40-20 322 0 0,63-36-210 0 0,-127 77-492 0 0,-21 13-121 0 0,-16 12-854 0 0,-1-1-1 0 0,0-1 0 0 0,0 1 0 0 0,0 0 1 0 0,0-1-1 0 0,3-6 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12439 0 0,'-1'0'958'0'0,"-2"1"1978"0"0,3-1-2716 0 0,0 1 1 0 0,1-1 0 0 0,-1 1 0 0 0,0-1 0 0 0,1 1 0 0 0,-1-1 0 0 0,1 1 0 0 0,-1-1-1 0 0,1 0 1 0 0,-1 1 0 0 0,1-1 0 0 0,-1 0 0 0 0,1 1 0 0 0,0-1 0 0 0,-1 0-1 0 0,1 0 1 0 0,-1 0 0 0 0,1 1 0 0 0,0-1 0 0 0,-1 0 0 0 0,1 0 0 0 0,0 0 0 0 0,15 2 1044 0 0,4-1-707 0 0,0-2 1 0 0,36-5-1 0 0,-11 1-2456 0 0,-31 4 826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26 546 1839 0 0,'-2'0'308'0'0,"-22"7"17303"0"0,35-14-17055 0 0,1 1-1 0 0,-1 0 1 0 0,1 0 0 0 0,15-5 0 0 0,-12 6-220 0 0,-1-1 1 0 0,19-12 0 0 0,182-106 539 0 0,-204 117-872 0 0,234-157 760 0 0,-229 151-662 0 0,9-8 108 0 0,0 2 1 0 0,1 1 0 0 0,47-25-1 0 0,-7 8-77 0 0,11-5-795 0 0,-68 37-674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122 102 6215 0 0,'0'0'563'0'0,"12"-19"1262"0"0,-12 19-1557 0 0,1-1-1 0 0,-1 0 0 0 0,0 0 0 0 0,1 0 0 0 0,-1 1 0 0 0,0-1 1 0 0,1 0-1 0 0,-1 0 0 0 0,0 0 0 0 0,0 0 0 0 0,0 0 0 0 0,0 0 1 0 0,0 0-1 0 0,0 1 0 0 0,0-1 0 0 0,0 0 0 0 0,-1 0 0 0 0,1 0 1 0 0,0 0-1 0 0,0 0 0 0 0,-1 0 0 0 0,1 1 0 0 0,-1-1 1 0 0,1 0-1 0 0,-1 0 0 0 0,1 1 0 0 0,-1-1 0 0 0,0-1 0 0 0,0 2-157 0 0,0-1 0 0 0,0 1-1 0 0,0-1 1 0 0,0 1 0 0 0,0 0-1 0 0,0 0 1 0 0,0-1 0 0 0,0 1-1 0 0,0 0 1 0 0,0 0 0 0 0,0 0-1 0 0,0 0 1 0 0,0 0 0 0 0,0 0-1 0 0,-1 0 1 0 0,1 0 0 0 0,0 1-1 0 0,0-1 1 0 0,0 0 0 0 0,0 1-1 0 0,0-1 1 0 0,0 1 0 0 0,-1 0-1 0 0,-5 3-2 0 0,-1 0 0 0 0,1 1 0 0 0,0 0 0 0 0,1 0 0 0 0,0 1-1 0 0,-1-1 1 0 0,2 1 0 0 0,-1 1 0 0 0,1-1 0 0 0,0 1 0 0 0,0 0 0 0 0,0 0-1 0 0,1 0 1 0 0,1 1 0 0 0,-1 0 0 0 0,-3 12 0 0 0,5-14-72 0 0,0 1-1 0 0,1 0 1 0 0,0-1-1 0 0,0 1 1 0 0,1 0 0 0 0,-1 0-1 0 0,1 0 1 0 0,1 0 0 0 0,0 0-1 0 0,0 0 1 0 0,0-1 0 0 0,0 1-1 0 0,1 0 1 0 0,1-1-1 0 0,-1 1 1 0 0,1-1 0 0 0,0 0-1 0 0,0 0 1 0 0,1 0 0 0 0,5 8-1 0 0,-4-9 27 0 0,0 1 1 0 0,0-1-1 0 0,1 0 0 0 0,-1-1 0 0 0,1 1 0 0 0,0-1 1 0 0,1-1-1 0 0,-1 1 0 0 0,0-1 0 0 0,1 0 1 0 0,0 0-1 0 0,11 3 0 0 0,-8-4 38 0 0,-1 0 1 0 0,1-1-1 0 0,0 0 0 0 0,-1 0 1 0 0,1-1-1 0 0,0-1 0 0 0,-1 1 1 0 0,1-2-1 0 0,11-2 0 0 0,-13 2 6 0 0,0 0 0 0 0,-1 0-1 0 0,0-1 1 0 0,0 0-1 0 0,0-1 1 0 0,0 1-1 0 0,0-1 1 0 0,-1-1 0 0 0,1 1-1 0 0,-1-1 1 0 0,8-9-1 0 0,-10 10-11 0 0,-1-1 0 0 0,1 0 0 0 0,-1 0 0 0 0,0 0 0 0 0,0 0 0 0 0,0 0 0 0 0,-1-1 0 0 0,0 1 0 0 0,0-1 0 0 0,0 0-1 0 0,-1 0 1 0 0,1 1 0 0 0,-1-1 0 0 0,-1 0 0 0 0,1 0 0 0 0,-1-7 0 0 0,-1 6-20 0 0,0 1 0 0 0,0-1 0 0 0,-1 0 0 0 0,0 1 0 0 0,0 0 1 0 0,0-1-1 0 0,-1 1 0 0 0,0 0 0 0 0,0 0 0 0 0,0 0 0 0 0,-1 1 0 0 0,-8-11 0 0 0,-6-4-31 0 0,-39-34-1 0 0,28 29-362 0 0,22 18 114 0 0,4 4-196 0 0,0-1-1 0 0,-1 1 1 0 0,0 0-1 0 0,0 0 0 0 0,0 0 1 0 0,0 0-1 0 0,0 1 1 0 0,0-1-1 0 0,-6-1 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10135 0 0,'0'0'464'0'0,"0"-8"151"0"0,5 0 6158 0 0,-5 8-6677 0 0,5 4 1124 0 0,-2 0-982 0 0,-1-1-1 0 0,0 1 1 0 0,0 0-1 0 0,0 0 1 0 0,0 0-1 0 0,-1 0 1 0 0,1 0-1 0 0,-1 0 0 0 0,0 0 1 0 0,0 0-1 0 0,0 7 1 0 0,0 8 75 0 0,-1 24 1 0 0,-1-30-135 0 0,0 39 140 0 0,-1-7-238 0 0,2 0-1 0 0,10 82 0 0 0,-4-105-1093 0 0,1-9-3102 0 0,0-14 963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14999 0 0,'0'0'687'0'0,"-3"14"250"0"0,2 11-20 0 0,2 0-1 0 0,0 0 1 0 0,9 44-1 0 0,-3-20-119 0 0,25 131 370 0 0,-7-92-2224 0 0,9-3-4708 0 0,-31-77-43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 13359 0 0,'-2'-2'604'0'0,"-8"-8"-499"0"0,-1 7 6436 0 0,48-5-3088 0 0,3 5-2962 0 0,61-11 0 0 0,-84 11-952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0,'0'0'3939'0'0,"4"2"-2190"0"0,82 56 4530 0 0,-55-37-5014 0 0,0 0 0 0 0,29 29 0 0 0,50 56 741 0 0,16-1-1204 0 0,-82-71-735 0 0,-32-25-493 0 0,0 1-1 0 0,1-2 0 0 0,1 0 1 0 0,17 8-1 0 0,-20-11-1397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 2759 0 0,'0'0'11911'0'0,"8"-6"-8656"0"0,-8 6-3195 0 0,0 0 1 0 0,0 0-1 0 0,1 0 0 0 0,-1 0 1 0 0,0-1-1 0 0,0 1 1 0 0,0 0-1 0 0,1 0 1 0 0,-1 0-1 0 0,0 0 1 0 0,0 0-1 0 0,0 0 1 0 0,1 0-1 0 0,-1 0 1 0 0,0 0-1 0 0,0 0 1 0 0,0 0-1 0 0,1 0 1 0 0,-1 0-1 0 0,0 0 1 0 0,0 0-1 0 0,0 0 0 0 0,1 0 1 0 0,-1 0-1 0 0,0 0 1 0 0,0 0-1 0 0,0 0 1 0 0,1 0-1 0 0,-1 0 1 0 0,0 1-1 0 0,0-1 1 0 0,0 0-1 0 0,0 0 1 0 0,1 0-1 0 0,-1 0 1 0 0,0 0-1 0 0,0 0 1 0 0,0 1-1 0 0,0-1 1 0 0,0 0-1 0 0,1 0 0 0 0,-1 0 1 0 0,0 1-1 0 0,0-1 1 0 0,0 0-1 0 0,0 0 1 0 0,0 0-1 0 0,0 1 1 0 0,0-1-1 0 0,6 19 920 0 0,0 22-185 0 0,-6 12-186 0 0,-8 65 0 0 0,0 1-479 0 0,1-8-18 0 0,0-7-968 0 0,8-35-3200 0 0,0-64 3578 0 0,-1 1-2805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5527 0 0,'0'0'498'0'0,"0"2"-29"0"0,-3 33 6956 0 0,3 3-3465 0 0,7 76-1542 0 0,-5-99-2029 0 0,47 409-61 0 0,-32-344-3696 0 0,-12-57 1617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15607 0 0,'0'0'6577'0'0,"1"0"-5998"0"0,157 4 2369 0 0,-81-9-3323 0 0,-25-3-7035 0 0,-20 2-309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 2759 0 0,'-15'-1'248'0'0,"10"2"591"0"0,0 0 0 0 0,0 1-1 0 0,0 0 1 0 0,1 0 0 0 0,-1 0-1 0 0,-7 5 1 0 0,-12 6 2260 0 0,14-9-2694 0 0,1 1 1 0 0,0 0-1 0 0,1 0 1 0 0,-1 1-1 0 0,1 0 1 0 0,-13 13-1 0 0,16-14-243 0 0,0 1 0 0 0,0 0-1 0 0,1-1 1 0 0,-1 2-1 0 0,1-1 1 0 0,1 0-1 0 0,-1 1 1 0 0,1 0-1 0 0,0-1 1 0 0,-2 9 0 0 0,5-12-106 0 0,-1 0 0 0 0,1 0 0 0 0,0-1 0 0 0,0 1 1 0 0,0 0-1 0 0,0 0 0 0 0,0-1 0 0 0,1 1 0 0 0,-1 0 1 0 0,1-1-1 0 0,0 1 0 0 0,0 0 0 0 0,0-1 0 0 0,1 3 1 0 0,2 3 150 0 0,1 0 0 0 0,10 13 0 0 0,-13-18-175 0 0,3 3 22 0 0,1-1 1 0 0,0 1 0 0 0,0-1-1 0 0,0 0 1 0 0,0-1 0 0 0,1 1-1 0 0,-1-1 1 0 0,14 5 0 0 0,-11-5-98 0 0,0 0 1 0 0,1-1-1 0 0,-1-1 1 0 0,0 0-1 0 0,1 0 1 0 0,0 0-1 0 0,-1-1 1 0 0,1-1-1 0 0,0 0 1 0 0,15-1-1 0 0,-18 0-920 0 0,0-1 1 0 0,-1 1-1 0 0,1-1 0 0 0,-1 0 0 0 0,10-5 1 0 0,0-2-4352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5815 0 0,'0'0'266'0'0,"4"-1"-5"0"0,17-8 7840 0 0,-18 10-7845 0 0,0 1-1 0 0,-1 0 1 0 0,1 0 0 0 0,-1 0-1 0 0,1 0 1 0 0,-1 0-1 0 0,0 0 1 0 0,0 1 0 0 0,0-1-1 0 0,0 1 1 0 0,0 0-1 0 0,-1-1 1 0 0,1 1 0 0 0,1 5-1 0 0,1 3 218 0 0,0 1 1 0 0,2 18-1 0 0,0-6 245 0 0,0 7 296 0 0,4 57 0 0 0,-7-44-478 0 0,10 120 557 0 0,-8-80-822 0 0,7 147-65 0 0,-9-154-180 0 0,-2-55-132 0 0,0-4-486 0 0,4 34-1 0 0,-5-51-584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4:0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13327 0 0,'0'0'1340'0'0,"1"1"-1228"0"0,1 4 15 0 0,-2-4 466 0 0,5 12 612 0 0,-1 0 0 0 0,0 0 0 0 0,-1 0 0 0 0,0 0 0 0 0,0 19 0 0 0,-1-20-608 0 0,14 171 2293 0 0,-2-17-2123 0 0,-9-118-682 0 0,-1-6 9 0 0,11 49-1 0 0,12 49-486 0 0,-22-116-3220 0 0,5 42 1 0 0,-10-55 1382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4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16 6447 0 0,'0'0'499'0'0,"-6"-3"1456"0"0,4 1-1409 0 0,0 1-1 0 0,-1-1 1 0 0,1 1 0 0 0,-1 0 0 0 0,1 0 0 0 0,-1 0 0 0 0,1 0-1 0 0,-1 0 1 0 0,0 1 0 0 0,1-1 0 0 0,-1 1 0 0 0,0 0 0 0 0,1 0-1 0 0,-1 0 1 0 0,0 0 0 0 0,1 0 0 0 0,-4 1 0 0 0,2 0-272 0 0,1 0 1 0 0,0 0-1 0 0,-1 1 1 0 0,1-1 0 0 0,0 1-1 0 0,0 0 1 0 0,0 0-1 0 0,0 0 1 0 0,0 0-1 0 0,0 1 1 0 0,-3 3 0 0 0,0 0-150 0 0,1 0 1 0 0,1 1-1 0 0,-1 0 1 0 0,1-1-1 0 0,1 1 1 0 0,-1 0-1 0 0,1 1 1 0 0,0-1 0 0 0,1 1-1 0 0,0-1 1 0 0,-2 11-1 0 0,2-2-25 0 0,1 0-1 0 0,1 0 1 0 0,0 0 0 0 0,2 0 0 0 0,-1 0-1 0 0,2 0 1 0 0,0-1 0 0 0,1 1-1 0 0,8 21 1 0 0,-7-25-90 0 0,0-1 1 0 0,1 0-1 0 0,0 0 0 0 0,1 0 1 0 0,0 0-1 0 0,1-1 1 0 0,0-1-1 0 0,0 1 1 0 0,1-1-1 0 0,0 0 0 0 0,1-1 1 0 0,14 10-1 0 0,-17-14 38 0 0,-1-1 0 0 0,0 1 0 0 0,1-2 0 0 0,0 1 0 0 0,0-1 0 0 0,0 0 0 0 0,0 0 0 0 0,0 0-1 0 0,0-1 1 0 0,0-1 0 0 0,0 1 0 0 0,0-1 0 0 0,1 0 0 0 0,-1-1 0 0 0,0 1 0 0 0,0-2 0 0 0,0 1 0 0 0,0-1 0 0 0,0 0 0 0 0,0 0 0 0 0,0-1-1 0 0,-1 0 1 0 0,1 0 0 0 0,-1 0 0 0 0,0-1 0 0 0,0 0 0 0 0,0 0 0 0 0,0-1 0 0 0,-1 0 0 0 0,0 0 0 0 0,0 0 0 0 0,0 0 0 0 0,0-1 0 0 0,-1 0-1 0 0,4-6 1 0 0,-3 2 46 0 0,-1 0-1 0 0,1 0 1 0 0,-2 0-1 0 0,1 0 0 0 0,-1 0 1 0 0,-1-1-1 0 0,0 1 0 0 0,-1-1 1 0 0,0 0-1 0 0,0 1 1 0 0,-1-1-1 0 0,0 0 0 0 0,-1 0 1 0 0,0 1-1 0 0,-1-1 0 0 0,0 1 1 0 0,-1-1-1 0 0,0 1 1 0 0,-1 0-1 0 0,0 0 0 0 0,0 0 1 0 0,-1 0-1 0 0,-1 1 0 0 0,1 0 1 0 0,-1 0-1 0 0,-1 1 1 0 0,0-1-1 0 0,0 1 0 0 0,0 1 1 0 0,-13-10-1 0 0,10 8-13 0 0,-1 1 1 0 0,0 1-1 0 0,0 0 0 0 0,-1 0 1 0 0,0 1-1 0 0,-23-8 0 0 0,31 13-175 0 0,-1-1 0 0 0,1 1 0 0 0,-1 0 1 0 0,0 0-1 0 0,1 1 0 0 0,-1-1 0 0 0,0 1 0 0 0,1 0 0 0 0,-1 0 0 0 0,0 1 1 0 0,1-1-1 0 0,-1 1 0 0 0,1 0 0 0 0,-1 1 0 0 0,1-1 0 0 0,-1 1 0 0 0,1-1 0 0 0,0 1 1 0 0,0 1-1 0 0,-1-1 0 0 0,2 1 0 0 0,-7 4 0 0 0,2 2-2573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38:04.88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2626 5896 3679 0,'0'0'160'0,"0"0"32"0,0 0-192 0,0 0 0 0,0 0 0 0,0 8 0 16,0 2 5632-16,1 2 1088 0,2 1 224 0,-1 1 32 15,0 3-4432-15,1 3-896 0,3-1-176 0,0 5-48 16,-1-2-960-16,3 3-192 0,-1 1-32 0,1 0-16 16,-1 0-400-16,1 1-80 0,0-2 0 0,0 1-14944 15</inkml:trace>
  <inkml:trace contextRef="#ctx0" brushRef="#br0" timeOffset="687.64">4549 6487 11055 0,'1'-10'976'0,"0"1"-784"0,2 3-192 0,13-18 0 0,-16 24 2240 0,0 0 416 0,2-6 80 0,-2 6 16 0,3-5-912 0,-3 5-176 15,0 0-48-15,0 0 0 0,5-3-720 0,-5 3-160 16,0 0-32-16,8-4 0 0,0 3-240 0,-1-1-48 16,3 2-16-16,-3 0 0 0,-7 0 48 0,7 4 16 15,-2 2 0-15,0 0 0 0,1 2-208 0,-1 2-32 16,-1 3-16-16,-2 4 0 0,1 3 96 0,-2 2 16 15,-1 2 0-15,0 0 0 0,1 0 128 0,2 1 16 16,0 1 16-16,-1-2 0 0,1 1 48 0,1 0 16 16,2-3 0-16,3-2 0 0,-1-1-128 0,3-1-32 0,0-2 0 15,5-3 0-15,1-4-384 0,3 0 0 0,2-2 128 0,0-2-128 16,3-5 0-16,1 0 0 0,1-4 0 0,1 2 0 31,-1-5-1712-31,0 2-320 0</inkml:trace>
  <inkml:trace contextRef="#ctx0" brushRef="#br0" timeOffset="1390.59">6464 6205 21599 0,'0'0'960'0,"0"0"192"0,0 0-928 0,0 0-224 0,9 0 0 0,0 0 0 15,-1 0 656-15,1 0 96 0,0 0 16 0,0 0 0 16,0 1-16-16,2 1 0 0,-1-1 0 0,-1 1 0 16,-2 1-528-16,-7-3-96 0,5 5-128 0,-5-5 176 15,5 7-16-15,-1-1 0 0,-4-6 0 0,0 0 0 16,-1 8 32-16,0 0 0 0,-2 0 0 0,0 1 0 15,1-3-192-15,-1 1 160 0,3-7-160 0,0 0 160 16,-2 5-160-16,2-5 0 0,-3 7-160 0,3-7 160 16,0 0-304-16,0 8 48 0,1-1 0 0,3 0 0 0,-4-7 256 0,8 6-128 15,0 1 128-15,0-2 0 0,0 0-176 0,1 1 176 16,0-1-160-16,0 0 160 0,-1-4 0 0,0 5 0 16,-8-6 208-16,6 2-64 0,-6-2 720 0,0 0 144 15,0 0 16-15,1 9 16 0,-1 0 64 0,-2 0 16 16,-2-2 0-16,-1 1 0 0,-3 0-560 0,0-1-112 15,-1 0-32-15,-2 0 0 0,0-1-416 0,0-1 128 16,1 0-128-16,1-1 0 16,1-1-1664-16,1-2-432 0,2 1-80 0,5-2 0 0</inkml:trace>
  <inkml:trace contextRef="#ctx0" brushRef="#br0" timeOffset="1859.29">8302 6373 16575 0,'0'0'1472'0,"0"0"-1168"15,0 0-304-15,0 0 0 0,3-5 1600 0,-3 5 272 16,1-7 48-16,-1 7 16 0,0 0-368 0,0 0-80 15,0 0-16-15,0 0 0 0,0 0-736 0,0 0-160 16,0 8-16-16,0 4-16 0,-1-2-144 0,-1 5-16 16,1-1-16-16,0 3 0 0,-1-3-48 0,1 2 0 15,0-2 0-15,1 2 0 0,1-2-144 0,0 1-48 16,1-4 0-16,0 1 0 0,2-3-128 0,0-1 0 0,1 0 0 0,2-2 0 16,1 1 0-16,1-2 0 0,0 2 0 0,1-3 0 15,1-2 0-15,-1-2 0 0,1-1 0 0,2 0 0 16,1-2 0-16,2 0-272 0,-1-1 32 0,1 1 16 31,-3-3-1824-31,0-1-384 0,-1-3-64 0</inkml:trace>
  <inkml:trace contextRef="#ctx0" brushRef="#br0" timeOffset="1999.98">8580 6369 11055 0,'-2'13'976'0,"2"7"-784"0,0 5-192 0,0 5 0 15,2 5 4704-15,-1 0 896 0,0-2 176 0,2 2 48 16,0 3-3168-16,-1-1-624 0,2 0-128 0,3-1-32 0,-2 0-1280 0,1-6-256 16,2-3-48-16,1-1-11936 15,0 0-2368-15</inkml:trace>
  <inkml:trace contextRef="#ctx0" brushRef="#br0" timeOffset="2593.69">10252 6159 11055 0,'0'0'976'0,"0"0"-784"0,0 0-192 0,0 0 0 0,0 0 1616 0,0 0 288 16,0 0 48-16,0 0 16 0,0 0-592 0,0 0-112 16,0 0-32-16,24 0 0 0,-23 8-432 0,2 0-96 15,1 0 0-15,1 1-16 0,1 1-112 0,1 3-32 16,-1 0 0-16,1 0 0 0,0-1 416 0,-1 3 64 16,2 0 32-16,-3 1 0 0,-2-1-272 0,-1 0-48 0,2 0-16 0,-2 1 0 15,-2 0-448-15,-2-1-80 0,-2 1-32 0,0 1 0 31,-2-4-928-31,1 0-192 0,-1-1-48 0,1-3 0 16,0-4-2000-16,-2-4-416 0</inkml:trace>
  <inkml:trace contextRef="#ctx0" brushRef="#br0" timeOffset="2734.25">10251 6241 6447 0,'0'0'576'0,"0"0"-576"0,1-6 0 0,2-1 0 15,1 1 4800-15,1-1 864 0,0 1 160 0,2-2 48 16,1 0-3056-16,1 0-592 0,0 1-128 0,4-1-32 15,3 0-1168-15,1 1-224 0,0 4-48 0,1-3-16 16,1 2-608-16,1-2 0 0,2 1 0 0,2 1-16448 16</inkml:trace>
  <inkml:trace contextRef="#ctx0" brushRef="#br0" timeOffset="3469.94">11908 6513 20559 0,'0'-3'896'0,"0"3"208"0,0 0-880 0,0 0-224 16,0 0 0-16,0 0 0 0,5-13 768 0,-5 13 128 16,0 0 0-16,-6 0 16 0,6 0-112 0,-5 7-32 15,-1-5 0-15,1 6 0 0,0 2-544 0,1 3-224 16,0 3 176-16,0-2-176 0,3 2 256 0,0 0-64 16,1-2 0-16,1 3 0 0,2 3-192 0,0-1 0 0,3-3 0 0,0-2 0 15,2-1 0-15,1-2 0 0,2-4 0 0,0 0 0 16,2-2 0-16,0-2 0 0,0-3 128 0,0-2-128 15,-1-1 0-15,0-1 128 0,0-3-128 0,-2-2 0 16,-1 1 160-16,-1-2-160 0,-1 1 160 0,-5-4-160 16,1-1 160-16,-3 4-160 0,-3-2 160 0,-1 3-160 15,-2 1 256-15,-2 1-32 0,-1 0-16 0,0 1 0 16,-2 2 16-16,1 4 0 0,-1 2 0 0,2 2 0 16,1 1-48-16,3 2-16 0,0-1 0 0,5 4 0 31,1 1-608-31,3 1-112 0,1 1-16 0,3-1-12432 0</inkml:trace>
  <inkml:trace contextRef="#ctx0" brushRef="#br0" timeOffset="3954.47">13119 7128 24815 0,'0'0'1088'0,"0"0"256"0,0 0-1088 0,0 0-256 0,0 0 0 0,0 0 0 16,0 0 1472-16,0 0 256 0,0 0 32 0,0 0 16 16,0 0-576-16,0 0-112 0,0 0-32 0,9-1 0 15,1-3-864-15,0 1-192 0,2 1 0 0,-1 0 0 16,2 1 0-16,1 1 0 0,-1 1 0 0,0 1 0 15,-2-2 0-15,1 0 0 0,0 0 0 0,-2 1 0 16,-1 1 0-16,3 4 0 0,-1-5 0 0,-2 4 0 0,-2-1 0 0,0 3 0 16,-2 0 0-16,0 5 0 15,-2 1 0-15,-2 0 0 0,-1 4 128 0,-1-1-128 0,1 2 224 0,-3 3-16 16,1 1 0-16,-1 0 0 0,2-2-208 16,1 1 0-16,1-2 128 0,1 0-128 15,0-1-384-15,-1-1-112 0,-1-3-16 0,2-1-16 16,-1-1-2640-16,2-2-528 0</inkml:trace>
  <inkml:trace contextRef="#ctx0" brushRef="#br0" timeOffset="4147.43">13181 7333 33455 0,'0'0'1472'0,"0"0"320"0,0 0-1424 0,0 0-368 0,-6-3 0 0,6 3 0 16,0 0 1456-16,0 0 208 0,0 0 64 0,0 0 0 15,8-5-816-15,3 2-144 0,0-1-48 0,5 3 0 16,0-2-256-16,2 1-48 0,3-2-16 0,4 0 0 16,1 0-400-16,4 0 128 0,0 0-128 0,0 0 0 31,0-1-1536-31,0 1-384 0,-2-2-64 0</inkml:trace>
  <inkml:trace contextRef="#ctx0" brushRef="#br1" timeOffset="19020.91">21179 8436 911 0,'0'0'0'0,"0"0"0"16,0 0 0-16,0 0 0 0,0 0 4560 0,0 0 832 15,0 0 176-15,0 0 16 0,-3 9-3472 0,1-1-704 16,0-1-144-16,1 5-32 0,0-1-288 0,1 3-64 16,0 0-16-16,0 3 0 0,-2 3-512 0,2 1-96 15,2-1-32-15,-1 3 0 0,0-1 128 0,1 1 32 16,-1 1 0-16,0 2 0 0,2 2 48 0,-2 1 16 0,0 0 0 0,1 2 0 15,-2 2-448-15,0-1 0 0,1 1 0 0,-1 0 0 16,0 0 0-16,0 3 160 0,-1 0 16 0,1 1 0 16,-2-1 32-16,2 2 16 0,0 2 0 0,2-2 0 31,-1 1-848-31,0 0-160 0,-1 0-48 0,0-1 0 0,0-1 1600 0,2-2 320 0,-1-1 64 0,-1 0 16 16,0 1-688-16,1-1-144 0,1-2-16 0,-1 0-16 15,0-2-176-15,2 1-128 0,-1 0 144 0,0 1-144 16,-1 2 272-16,0-4-32 0,-1 1-16 0,2 0 0 15,-2 0-16-15,1 1 0 0,-1 2 0 0,1-3 0 16,1 3 0-16,-1-2 0 0,0 1 0 0,0-2 0 16,-1-1-16-16,2 0 0 0,-2 1 0 0,2 1 0 0,0-1 112 15,-1 0 16-15,0 1 0 0,1-2 0 0,-1 0-80 0,0 0-16 16,1 0 0-16,-1 1 0 0,0-2-96 0,2 1-128 16,-2 0 176-16,2 1-176 0,-1-1 144 0,1 0-144 15,-1-2 0-15,1 4 144 0,0-2-144 0,-1 0 128 16,1 2-128-16,0-2 128 0,-2 2 16 0,0 0 0 15,-1-1 0-15,1 3 0 0,1-1 48 0,-1 1 0 16,2 1 0-16,-1 0 0 0,1 0-32 0,-1-3 0 16,0-1 0-16,0 0 0 0,1-1 32 0,0 2 0 15,-2-2 0-15,0 0 0 0,0 0-48 0,1 1 0 16,-1-2 0-16,0 1 0 0,2-4-144 0,0 4 128 16,-1-3-128-16,1 6 128 0,-1-5-128 0,1 2 0 15,-2-1 0-15,2 0 128 0,0 1-128 0,-1-2 0 0,1 1 0 0,-1 1 0 16,1 0 0-16,0 1 128 0,-2 0-128 0,2 1 0 15,-1-2 0-15,-1 1 128 0,1 0-128 0,-1 3 0 16,2-4 160-16,-2 0-160 0,0 0 192 0,1-1-192 16,-1 0 176-16,0-2-176 0,-1 0 160 0,1-1-160 15,-1 0 192-15,0 2-64 0,0-2-128 0,0 0 192 16,0 1-192-16,0 1 0 0,0-1 128 0,2 0-128 16,-2 1 0-16,1-5 0 0,0 2 0 0,-1 1 0 15,0 3 0-15,0-2 0 0,0-1 0 0,2 0 0 16,-1-1 0-16,0 1 128 0,1-1-128 0,-1 0 0 15,0 1 0-15,0 0 0 0,1 1 0 0,0-1 0 16,1-1 0-16,0 0 0 0,-2 1 0 0,2-3 0 0,-1 4 0 0,1-4 0 16,-1-1 0-16,1 2 0 0,0 2 0 0,0-2 128 15,0 3-128-15,0-1 0 0,-1-2 0 0,0 1 0 16,0 1 0-16,1-1 0 0,-1-2 0 0,0 0 0 16,-1-2 0-16,0 1 0 0,1 1 128 0,-1-2-128 15,0-1 0-15,1-1 144 0,-1 1-144 0,-1-3 192 16,0 2-192-16,0-4 192 0,0 0-192 0,1 1 160 15,-1-1-160-15,0 1 160 0,-1-2-160 0,1 2 0 16,0 0 0-16,0-1 128 0,0 4-128 0,1-2 0 16,-1 1 0-16,0 0 0 0,-2-1 0 0,0 1 0 15,1-3 0-15,0 2 0 0,-1 0 0 0,1 1 128 16,-2 1-128-16,1 0 0 0,-1 0 0 0,2 1 0 16,-3-2 0-16,3 3 0 0,-1-4 0 0,1 2 0 15,0-3 0-15,-1 2 0 0,1 2 0 0,0-2 0 0,0 0 0 16,1-1 0-16,-2 0 0 0,1 1 0 0,0-1 128 0,1 0-128 15,0 0 0-15,0 1 0 0,1 2 0 0,0-3 0 16,1 0 0-16,-1 0 0 0,0-1 0 0,2 0 0 16,-1 1 0-16,1-2 0 0,-2 0 0 0,2 1 0 15,-2 0 0-15,1-1 0 0,-1 1 0 0,0-2 0 0,2 2 0 0,-1-2 0 16,0 2 0-16,0-3 0 0,2 0 0 0,-1 1 0 16,-1-1 0-16,1 0 0 0,1 0 0 0,-1-1 0 15,-2 3 0-15,0-2 0 0,0-2 0 0,2 2 0 16,-2-1 128-16,2 2-128 0,-2-1 0 0,2-2 0 15,-1-1 0-15,1 2 0 0,0 1 0 0,1-1 0 16,-2 0 0-16,1-1 0 0,-1 2 0 0,2 2 0 16,-1-4 0-16,1 1 0 0,0 0 0 0,-2 1 0 15,0 3 0-15,-1-6 0 0,2 3 0 0,-2-3 0 16,0 4 0-16,0-1 0 0,2 0 0 0,0-3 0 16,-2 0 0-16,0 2 0 0,1 3 0 0,-1-2 0 15,0 0 128-15,1-3-128 0,-1 2 0 0,0 2 0 0,3-5 0 0,-1 2 0 16,-2 0 0-16,0 1 128 0,1 2-128 0,-1-3 0 15,0 1 0-15,0-3 0 0,2 0 128 0,0 0-128 16,-2 1 0-16,0 2 0 0,-1-3 0 0,2 0 0 16,-1 1 0-16,-1-1 0 0,0 1 0 0,0-1 128 15,0 2-128-15,0-4 0 0,0 3 0 0,0 0 128 16,3 0-128-16,-2 2 0 0,0-3 0 0,0 0 0 16,1 3 0-16,-1-3 0 0,0 2 0 0,2-1 0 15,-2 1 0-15,1-1 0 0,-1 0 0 0,0 2 0 16,0 1 0-16,1 0 0 0,-1-1 0 0,0 1 0 15,1 0 0-15,-1-1 0 0,0 0 0 0,1-1 0 16,-1 1 0-16,0 0 0 0,-1 1 0 0,1-3 0 0,-1 3 128 0,2-2-128 16,0 0 0-16,0 1 128 0,-2 1-128 0,1-1 0 15,-1 0 144-15,1-2-144 0,-1 2 0 0,2 0 0 16,-2-1 0-16,1 0 128 0,0 0-128 0,1 1 0 16,-2-1 0-16,0 2 0 0,1-3 0 0,-1 2 0 15,0-2 0-15,0 1 0 0,0-2 0 0,1 1 128 16,-1 2-128-16,0 0 0 0,0-1 128 0,0 1-128 15,0 0 128-15,0 0-128 0,0-1 0 0,1 0 0 16,-1 1 0-16,0-1 128 0,0 1-128 0,0 0 0 16,0-2 0-16,0 2 128 0,2-2-128 0,-2 1 0 15,0-2 0-15,0 1 128 0,0-1-128 0,0 3 0 16,0 0 0-16,0-3 0 0,0 1 0 0,0 0 0 0,-2 0 0 16,2 2 0-16,0-3 0 0,0 0 0 0,0 1 0 0,0 0 0 15,0-1 0-15,0 2 0 0,0-1 0 0,0 0 0 16,-1-2 0-16,1 1 0 0,-1 0 0 0,2 1 0 15,-1-3 0-15,0 1-160 0,0 0 160 0,0-1-208 16,0 0-80-16,0 1-16 0,0-8 0 0,0 6 0 31,0-6-368-31,0 0-80 0,0 0-16 0,0 0 0 16,0 0-2176-16,0 0-448 0,0 0-96 0,4-6-7968 0,0-2-1584 0</inkml:trace>
  <inkml:trace contextRef="#ctx0" brushRef="#br1" timeOffset="22359.69">20133 9987 24639 0,'0'0'1088'0,"0"0"240"0,0 0-1072 0,0 0-256 0,0 0 0 0,0 0 0 16,0 0 1024-16,0 0 128 0,9 4 48 0,4 0 0 15,4-2 0-15,4 1 0 0,5-3 0 0,6 0 0 16,4-3-48-16,5 3-16 0,3-1 0 0,3 0 0 15,4 0 16-15,1 1 0 0,1 1 0 0,5 1 0 16,2 1-512-16,2 0-80 0,2-1-32 0,3 1 0 16,-2 0-176-16,0-1-32 0,0-1-16 0,2 1 0 15,0-2-176-15,4 0-128 0,2 0 192 0,-3 1-192 16,1-2 128-16,-5-2-128 0,-1-2 0 0,-3 0 0 16,-2-1 240-16,-3 3-64 0,-2-3-16 0,-1 5 0 0,-4 1-160 15,-3 0 192-15,-3 0-192 0,-3 0 192 0,-4 0-192 16,-3 1-224-16,-4 1 48 0,-2 2 16 15,-5-2-1968-15,-3 3-400 0,-3 1-80 0,-4 0-14912 16</inkml:trace>
  <inkml:trace contextRef="#ctx0" brushRef="#br1" timeOffset="22953.99">20393 11562 22111 0,'-7'-1'1968'0,"1"-1"-1584"16,-1 2-384-16,7 0 0 0,0 0 2000 0,0 0 320 15,0 0 64-15,0 0 16 0,0 0-752 0,8-1-160 16,4 1-16-16,5 1-16 0,4 2-512 0,3 0-112 16,4-1 0-16,3 2-16 0,4 0 48 0,4 1 16 15,3-1 0-15,4 1 0 0,3 1-160 0,3-3-16 16,3 1-16-16,1 2 0 0,0-4-224 0,0 2-32 15,0 0-16-15,2-1 0 0,0-2-176 0,1 0-48 0,2 1 0 0,-1-2 0 16,0 0-64-16,0 1-128 0,-1-2 176 16,-3-2-176-16,-4-1 128 0,-1 0-128 0,0 0 0 0,-3 2 0 15,-1-2 128-15,-3 1-128 0,-2 0 0 0,-4 2 0 16,-2 0 0-16,-4 0-176 0,-5 1 32 0,-2 0 0 31,-2 0-576-31,-2 0-112 0,-4 1-32 0,-1 4 0 16,-3-5-2272-16,-3 1-448 0,-1 1-80 0</inkml:trace>
  <inkml:trace contextRef="#ctx0" brushRef="#br1" timeOffset="23499.13">20519 13361 1839 0,'0'0'0'0,"-6"1"160"0,-3-1-160 0,-1-1 0 0,3 1 0 0,0 0 0 16,7 0 5376-16,0 0 1056 0,-1-6 208 0,2 0 32 15,4 1-4368-15,4-1-864 0,3 2-176 0,4 1-48 16,3-2 64-16,5 4 16 0,2-2 0 0,4 3 0 16,4 3-32-16,4-2-16 0,2 4 0 0,3-1 0 15,4 0-96-15,1 0-32 0,0 2 0 0,2 0 0 16,1 0-288-16,1-2-64 0,3 1-16 0,3 0 0 16,2-2-416-16,2-2-80 0,2-2 0 0,-1 0-16 15,-3-1-240-15,0 1 144 0,-1-5-144 0,-3 0 128 16,0 0-128-16,-2-1 128 0,-1 1-128 0,1-1 128 15,-5 2-128-15,-3 0-144 0,-5 1 144 0,-3 0-208 16,-3 0-480-16,-1 2-80 0,-4-1-32 0,-1 0 0 16,-2 1-2272-16,-1-1-464 0,-1-1-96 0</inkml:trace>
  <inkml:trace contextRef="#ctx0" brushRef="#br1" timeOffset="24228.82">20678 14577 11967 0,'-4'8'1072'0,"0"0"-864"16,1 0-208-16,0-2 0 0,3-6 3264 0,0 0 624 15,0 0 112-15,5 8 32 0,3 1-1824 0,4 1-352 16,3 0-80-16,4 0-16 0,4 1-64 0,3 1-16 15,4-1 0-15,5 2 0 0,4 0-672 0,6 3-144 16,0-3-32-16,4 0 0 0,0-3-192 0,3 0-64 16,4-3 0-16,4 0 0 0,6-2-384 0,-1-1-64 15,0-3-128-15,1-1 176 0,3-1-176 0,2-3 192 0,2-1-192 16,1-3 192-16,4-1-192 0,-3-1 0 0,-4-1 0 0,-1 2 0 16,-3-3-224-16,-16 3-80 0,0 0-16 0,1 3 0 31,0-1-576-31,0 0-112 0,-2 2-16 0,-3 4-16 15,-5-3-2144-15,-5 3-416 0</inkml:trace>
  <inkml:trace contextRef="#ctx0" brushRef="#br1" timeOffset="24855.54">20715 15869 16575 0,'-5'4'1472'0,"-3"3"-1168"16,1-5-304-16,1 4 0 0,2-4 1904 0,4-2 320 15,0 0 64-15,0 0 16 0,0 0-704 0,0 0-128 16,9 0-16-16,3-1-16 0,3 0-240 0,6-1-48 15,4 0-16-15,4 2 0 0,6-2-176 0,4 1-16 16,4 1-16-16,4 0 0 0,4 0-160 0,3 0-48 16,4 0 0-16,3 0 0 0,6-1-176 0,3 1-32 15,2-3-16-15,-1 1 0 0,0 0-336 0,-1-2-160 16,2 2 160-16,1-3-160 0,1 1 0 0,-1 0 128 16,-1-4-128-16,-2 0 0 0,-2 0 0 0,1-3-240 15,2-1 48-15,-4-1 16 16,1 0-512-16,-4-2-96 0,-7 1-32 0,-3 1-16848 0</inkml:trace>
  <inkml:trace contextRef="#ctx0" brushRef="#br1" timeOffset="26096.74">21562 15980 12671 0,'0'0'560'0,"0"0"112"0,0 0-544 0,0 0-128 0,0 0 0 0,0 0 0 0,0 0 1200 0,0 0 208 15,4-4 32-15,-4 4 16 0,0 0-304 0,4-4-48 16,1 2-16-16,-5 2 0 0,0 0-272 0,0 0-64 15,7 2-16-15,-1 2 0 0,-6-4-208 0,5 8-32 16,-1 0-16-16,0 1 0 0,-1 2-32 0,0 0-16 16,-1 2 0-16,-1 0 0 0,1 0 80 0,-1 0 32 15,2-1 0-15,-1 1 0 0,-2 2-128 0,3 0-32 16,-1 1 0-16,0 1 0 0,-1-2 0 0,0 0-16 16,1 0 0-16,-2 2 0 0,0-1 80 0,1 1 32 15,0 0 0-15,1 0 0 0,-2-2-32 0,0 2-16 16,0 0 0-16,0 0 0 0,-2 2-208 0,2-1-32 15,0-1-16-15,2 1 0 0,-2-2 80 0,1 1 0 16,-1 0 16-16,0 0 0 0,0-3 224 0,0 0 32 0,0 1 16 0,0-4 0 16,-1 4 32-16,1-1 16 0,-2-1 0 0,2 1 0 15,0 1-240-15,0-1-48 0,2 2-16 0,-1-1 0 16,0 0-144-16,0-1-16 0,-1-1-128 0,0 0 192 16,0 1 0-16,0 1 0 0,0-1 0 0,0-1 0 15,-1 0 128-15,1-1 32 0,0 0 0 0,0-3 0 16,-1 2-160-16,0 1-16 0,1 0-16 0,0-3 0 15,-2-1-160-15,2 0 0 0,0 0 0 0,0-2 128 16,0-6-128-16,-1 8 0 0,1-8 0 0,-1 8 0 16,1-8 0-16,0 8 0 0,0-8 144 0,-2 6-144 15,2-6 0-15,-1 7 0 0,1-7 0 0,0 0 0 16,-1 7-208-16,1-7-64 0,0 0-16 0,1 7 0 16,-1-7-496-16,0 0-112 0,0 0 0 0,0 0-16 15,0 0-1712-15,4 6-352 0,-4-6-64 0,4 6-12256 16</inkml:trace>
  <inkml:trace contextRef="#ctx0" brushRef="#br0" timeOffset="32770.98">21536 8240 11967 0,'0'0'1072'0,"0"0"-864"16,0 0-208-16,0 0 0 0,0 0 2960 0,0 0 560 0,0 0 96 0,3 9 32 15,-2-1-1760-15,-1 0-352 0,4 4-64 0,-1-2 0 16,-1 0-848-16,1 3-176 0,1 2-16 0,0 0-16 16,-1 2-416-16,1 2-192 0,0-1 0 0,2 4-9136 15,-3-1-1824-15</inkml:trace>
  <inkml:trace contextRef="#ctx0" brushRef="#br0" timeOffset="33286.6">21344 9475 7359 0,'0'0'320'0,"0"0"80"0,0 0-400 0,0 0 0 15,0 0 0-15,0 0 0 0,0 0 3088 0,7-7 544 16,-7 7 96-16,8-8 32 0,-2 2-2272 0,3-1-448 0,-1 3-80 0,1-2-32 16,1 2-192-16,-10 4-32 0,9-3-16 0,-2 2 0 15,-7 1 208-15,0 0 64 0,0 0 0 0,0 0 0 16,0 0-48-16,3 9 0 0,0 0 0 0,-3 2 0 16,-2 2-304-16,0 0-64 0,-2 2-16 0,1 2 0 15,1 0-320-15,-1-1-64 0,-2 1-16 0,4-4 0 16,1 0-128-16,1 0 0 0,0 1 144 0,3-1-144 15,1 0 0-15,4-3 0 0,1-1 0 0,0-1 128 16,2-2-128-16,1 1 0 0,1-1 0 0,2 1-128 16,-1-2-384-16,1-1-64 0,0-2 0 15,-1 1-16-15,0 1-2672 0,-2 1-544 0</inkml:trace>
  <inkml:trace contextRef="#ctx0" brushRef="#br0" timeOffset="33864.61">21432 11033 13823 0,'0'0'1216'0,"0"0"-960"0,0 0-256 0,0 0 0 16,0 0 2560-16,0 0 448 0,0 0 112 0,0 0 16 15,0 0-1616-15,0 0-320 0,0 0-64 0,0 0-16 16,6 5-528-16,1-1-96 0,-1 0-32 0,1 1 0 16,-1-2-16-16,1 0 0 0,1 1 0 0,-2 0 0 15,-1-1-128-15,-5-3-48 0,0 0 0 0,6 5 0 16,-6-5-128-16,4 8-16 0,-2-2-128 0,0 1 192 16,-1 1-192-16,-2 0 176 0,-1-1-176 0,0 1 160 0,-1 0-160 0,-1-1 0 15,0-1 144-15,4-6-144 0,-4 7 0 0,4-7-208 16,-5 5 16-16,5-5 16 0,0 0-144 0,-4 6-48 15,4-6 0-15,-1 7 0 16,1-7-144-16,2 9-16 0,2 0-16 0,2-1 0 0,0 0 352 0,1 0 192 16,0-1-192-16,1 3 192 0,1 0 0 0,1-1 144 15,-1 1 16-15,-2 1 0 0,0-2 464 0,-2 1 80 16,2 0 32-16,-3-1 0 0,-2-1 160 0,0 2 16 16,-2-4 16-16,0 2 0 0,0-8-112 0,-3 8-32 15,-2 0 0-15,-2-2 0 0,-1 1-416 0,1-3-96 16,-1 0-16-16,0 0 0 0,-3 0-480 0,2-2-96 15,0 1-32-15,1-2-11376 16,1-1-2288-16</inkml:trace>
  <inkml:trace contextRef="#ctx0" brushRef="#br0" timeOffset="34585.11">21587 12918 17503 0,'26'-30'1552'0,"-26"30"-1232"16,0 0-320-16,0 0 0 0,0 0 1024 0,0 0 128 15,-5 2 48-15,5-2 0 0,-7 3-352 0,1 4-64 16,-1 0-16-16,2 3 0 0,0-3-64 0,0 5-32 16,-1 2 0-16,2 2 0 0,2 1 0 0,-1-4 0 15,1 0 0-15,0 1 0 0,4-2-336 0,0-1-64 16,2-1-16-16,0-3 0 0,1 0-96 0,2 0-32 16,-7-7 0-16,8 5 0 0,-1-1-128 0,3-3 128 15,-1 2-128-15,0 0 128 0,0-3-128 0,0 0-176 16,2 0 48-16,-2-3 0 15,1-1-2624-15,-1-1-512 0</inkml:trace>
  <inkml:trace contextRef="#ctx0" brushRef="#br0" timeOffset="34756.94">21673 12935 6447 0,'0'0'576'0,"-1"6"-576"0,-3 1 0 0,1 1 0 16,1-1 4160-16,-1 3 704 0,0 0 160 0,2 2 32 15,0 1-3216-15,-1 5-640 0,1 2-128 0,1-1-32 16,0 2-560-16,1 0-112 0,1 1-32 0,0-1 0 16,1 1-528-16,1 0-128 0,1 0 0 0,0 1-12512 15</inkml:trace>
  <inkml:trace contextRef="#ctx0" brushRef="#br0" timeOffset="35164.19">21672 14207 9215 0,'0'0'816'0,"-3"4"-656"0,-1 1-160 0,0-2 0 15,2 1 2288-15,-1 0 416 0,-1 1 96 0,0-1 16 16,0 0-1008-16,4-4-192 0,-5 1-32 0,-1 2-16 16,0 1-352-16,1 0-80 0,0 1-16 0,0 1 0 15,0 1-432-15,2-1-96 0,0 2-16 0,1 0 0 16,0 2-400-16,2-1-176 0,0 2 128 0,2-1-128 15,-1 1 160-15,2 1-160 0,1-2 192 0,-2 3-192 16,2 0 448-16,0 0 0 0,0 1-16 0,0 1 0 16,0-1-176-16,0 0-48 0,-2 1 0 0,1 0 0 15,-1 0-208-15,0-1 0 0,-2 0 128 0,1-1-128 16,-1-1-1952-16,0 0-432 0,-3-6-96 0</inkml:trace>
  <inkml:trace contextRef="#ctx0" brushRef="#br0" timeOffset="35320.37">21561 14214 21183 0,'0'0'1888'0,"0"0"-1504"15,0 0-384-15,8-4 0 0,1 1 2304 0,0 1 384 16,1-2 64-16,1 1 32 0,1-1-1536 0,1 3-304 16,1-3-64-16,0 3-16 0,2-1-864 0,0 0 0 15,1 0 0-15,-2 2-10176 16,2 4-1952-16</inkml:trace>
  <inkml:trace contextRef="#ctx0" brushRef="#br0" timeOffset="35838.06">21742 15349 18431 0,'0'0'816'0,"0"0"160"0,0 0-784 0,0 0-192 16,-6 2 0-16,-2 0 0 0,0 2 2784 0,1 0 512 16,1 1 96-16,-1 2 32 0,1-2-2064 0,-1 3-400 15,0 2-96-15,0 1-16 0,2 0-560 0,0 4-112 16,2-2-32-16,-1 1 0 0,1 2-144 0,2 1 0 16,0 0 0-16,1 0 0 0,0 0 0 0,1 1 0 0,3-4 0 0,0 3 0 15,0-1 0-15,1-1 0 0,2 0 0 0,-1-2 0 16,1-3-128-16,0-1 128 0,1-2 0 0,1-1 0 15,-1-3 0-15,0 0-144 0,0-2 144 0,0-2 0 16,-8 1 0-16,5-4 0 0,-1-2 0 0,-4 6 0 16,2-6 0-16,-2 6 0 0,0-7 160 0,-1 2-32 15,-1 0 0-15,-2 1 0 0,-2 0 0 0,1 3 0 16,0-3 0-16,0 3 16 0,0-1 0 0,5 2 0 16,-6 0 16-16,6 0 0 0,0 0 0 0,-4 7 0 15,1 1-400-15,1-1-80 0,2 3 0 0,2 1-16 16,0 0-2368-16,1 2-480 0</inkml:trace>
  <inkml:trace contextRef="#ctx0" brushRef="#br0" timeOffset="36596.9">21893 16732 7359 0,'0'0'656'0,"0"0"-528"16,0 0-128-16,3 10 0 0,-3-10 2304 0,3 7 416 15,-3-7 96-15,3 7 0 0,3-2-1088 0,1-1-208 16,1-4-48-16,3 0-16 0,0-3-656 0,4 0-128 16,0-3-32-16,2 0 0 0,2 1-240 0,2-2-48 15,-3 1-16-15,0-2 0 0,-2 1-176 0,-2 2-32 16,-1 1-128-16,-1-1 192 0,-2 4-192 0,-1 1 0 16,-1 0 0-16,-1 2 0 0,-7-2 192 0,6 7-64 15,-1-1-128-15,-1 2 192 0,-1 1-192 0,-2 3 176 16,-1 2-176-16,0 2 160 0,0 1-160 0,0 1-272 15,0 0 64-15,0 2 16 16,0-2-768-16,0 0-128 0,0 1-48 0</inkml:trace>
  <inkml:trace contextRef="#ctx0" brushRef="#br0" timeOffset="36815.72">22059 16845 26783 0,'0'0'1184'0,"0"0"240"0,0 0-1136 0,0 0-288 0,0 0 0 0,0 0 0 15,8 2 1344-15,1 0 224 0,3 0 32 0,2-2 16 16,-2-4-528-16,3 3-96 0,2 0-32 0,3-5 0 0,2 2-768 16,-1-1-192-16,1 0 0 0,3 1 0 15,1 0-2384-15,0 2-480 0</inkml:trace>
  <inkml:trace contextRef="#ctx0" brushRef="#br1" timeOffset="41059.91">21145 8486 11967 0,'0'0'1072'0,"-5"7"-864"15,0 0-208-15,-2-1 0 0,1 1 976 0,0-2 160 16,6-5 16-16,-5 4 16 0,5-4-16 0,0 0 0 15,0 0 0-15,0 0 0 0,0 0-48 0,0 0-16 16,0 0 0-16,0 0 0 0,0 0 96 0,0 0 16 16,0 0 0-16,0 0 0 0,5-2-112 0,2 0 0 15,-1-1-16-15,2 1 0 0,0-1-144 0,1 2-32 16,0-3 0-16,2 1 0 0,2-2 224 0,1 0 32 16,2-3 16-16,1-1 0 0,1 0-192 0,-4-2-32 15,3-2-16-15,3 0 0 0,2-5-384 0,4 1-80 16,1-1-16-16,3-2 0 0,2-5-224 0,2 1-48 15,-3-1-16 1,1-1 0-16,2-2-160 0,8-7 0 0,-4 3 144 0,-2-2-144 16,-2 4 0-16,-1 1 128 0,-2 2-128 0,-1 1 0 15,-1 1 0-15,-2 1 0 0,1 1 0 0,-4 2-128 32,-3 1-304-32,0 3-48 0,1-1-16 0,-4 3 0 15,-2-1-336-15,0 2-64 0,-2 2 0 0,-1 1-16 16,-2 5-2784-16,-1-2-544 0</inkml:trace>
  <inkml:trace contextRef="#ctx0" brushRef="#br1" timeOffset="41528.61">20612 8123 13823 0,'0'0'608'0,"0"0"128"0,-4-2-592 0,4 2-144 0,0 0 0 0,0 0 0 16,0 0 3632-16,0 0 688 0,0 0 144 0,4 6 16 16,0 1-2320-16,2 3-480 0,2 0-80 0,1 3-32 15,3 1-912-15,1 3-176 0,3 6-32 0,1-3-16 16,1 4-192-16,1 2-48 0,1 0 0 0,2 0 0 15,0 0-192-15,0-1 0 0,2 1 0 0,-2-3 0 16,-1 0 0-16,0-4-192 0,0 2 48 0,-3-1 0 31,0-1-1520-31,-1-3-320 0,-1-2-48 0,-2-3-7808 0,-2-2-1552 0</inkml:trace>
  <inkml:trace contextRef="#ctx0" brushRef="#br1" timeOffset="41747.44">20955 8058 21935 0,'0'0'960'0,"5"6"224"0,1 2-944 0,2 1-240 16,1 3 0-16,2 1 0 0,-1 0 1552 0,2 1 272 15,0 2 48-15,3 3 16 0,1 4-736 0,0-3-160 16,1 0-32-16,-1 0 0 0,1-1-560 0,0-1-112 15,0 1-32-15,-1-4 0 0,0 1-256 0,-1-3 0 16,1-1 0-16,-2-2 0 16,1 3-800-16,-4-4-112 0,0 0-32 0,-2 0-12784 15</inkml:trace>
  <inkml:trace contextRef="#ctx0" brushRef="#br1" timeOffset="42153.94">20564 7397 21935 0,'0'0'960'0,"-8"-2"224"0,-1 2-944 0,-1 0-240 0,1 2 0 0,0 3 0 0,0-1 1408 0,1 2 256 16,-1 2 32-16,-1 5 16 0,1 3-1040 0,3 3-208 15,6 5-32-15,2-1-16 0,2 2-416 0,2 2 0 16,2-2 0-16,2 0 0 0,2-4 0 0,2 0 0 16,2-1 0-16,2-3 0 0,3-4 0 0,3-1 0 15,-2-3 192-15,0-2-64 0,1-3 352 0,1-3 64 16,-2-1 16-16,0-3 0 0,-2 1 432 0,-2-5 96 16,-1-3 0-16,-1-1 16 0,-3 1-176 0,-3-2-32 15,-3-3-16-15,-3-1 0 0,-4 0-48 0,-4-1-16 16,0 2 0-16,-4-1 0 0,-4-2-64 0,-2 1-16 15,-3-1 0-15,0 3 0 0,-3-2-352 0,1 2-64 16,-1-1 0-16,2 3-16 0,0 1-128 0,-1-1-32 16,1 3 0-16,1 1 0 15,3 1-1504-15,2 3-304 0,2 1-64 0,3 1-10912 0,7 3-2176 0</inkml:trace>
  <inkml:trace contextRef="#ctx0" brushRef="#br1" timeOffset="42810">22350 7561 10127 0,'0'0'896'0,"0"0"-704"0,0 0-192 0,0 0 0 0,0 0 2960 0,0 0 560 0,2-5 128 0,1-1 0 0,1 1-1424 0,-4 5-304 16,0 0-48-16,0 0-16 0,0 0-384 0,8 5-64 16,-2 6-32-16,1 2 0 0,-1 3-608 0,-1 4-112 15,1 1-16-15,1 1-16 0,0 2-352 0,-2-3-64 16,0 1-16-16,-1 0 0 0,0 0-192 0,1-1-208 16,2 0 32-16,-2-3 16 15,0 0-2080-15,-2-5-400 0,0-1-96 0,-3-3-11088 16</inkml:trace>
  <inkml:trace contextRef="#ctx0" brushRef="#br1" timeOffset="43028.76">22557 7325 17503 0,'0'0'1552'0,"0"0"-1232"0,0 0-320 0,-1 8 0 15,1 1 2752-15,1 0 480 0,0 1 96 0,3 2 32 16,1 1-1696-16,2 3-320 0,1 1-80 0,2 2-16 15,2 2-928-15,0 1-176 0,-1 0-144 0,1 2 192 16,0 1-192-16,0 1 0 0,1 0 0 0,-2-1 0 31,-2-2-448-31,1-1 16 0,-3-1 16 0,1 0 0 0,0-1-480 0,-3 0-80 0,-1-1-32 0,-1-1 0 16,-1 0-2048-16,0-2-400 0</inkml:trace>
  <inkml:trace contextRef="#ctx0" brushRef="#br1" timeOffset="43231.83">22443 7674 37023 0,'0'0'1648'0,"0"0"336"0,0 0-1600 16,0 0-384-16,0 0 0 0,0 0 0 0,0 0 1424 0,8 3 208 15,0-3 32-15,3 0 16 0,2 0-928 0,1 0-192 16,4 0-48-16,0-3 0 0,2 1-384 0,1-2-128 15,1-1 0-15,0-1 0 16,0 0-720-16,2-1-256 0,-1-1-48 0,1 1-17968 0</inkml:trace>
  <inkml:trace contextRef="#ctx0" brushRef="#br1" timeOffset="47120.6">21780 17452 17503 0,'0'0'1552'0,"-4"-4"-1232"0,-1 2-320 0,-2-4 0 0,-1 1 2896 0,2 1 528 0,-1-2 96 0,0 2 32 0,-4 0-1376 0,-2 0-256 16,-1 1-64-16,2 2-16 0,0 0-272 0,2 2-48 16,1 3-16-16,0 1 0 0,1 2-688 0,1 3-144 15,1 2-32-15,2 2 0 0,0 1-320 0,3 2-80 16,1 2-16-16,2 2 0 0,3 1-224 0,1 2 0 16,0 0 0-16,3 0 0 0,3-5 192 0,1 5-16 15,1-1 0-15,2 1 0 0,0-2-368 0,1-1-80 16,1-2-16-16,1 1 0 15,2-4-288-15,1-2-48 0,1-4-16 0,0-2 0 16,2-5-1936-16,0-3-400 0,2-3-80 0,-1-2-12864 16</inkml:trace>
  <inkml:trace contextRef="#ctx0" brushRef="#br1" timeOffset="47292.7">22261 17371 31839 0,'0'0'1408'0,"0"0"304"0,0 0-1376 0,-5 3-336 0,1 1 0 0,0 1 0 15,0 2 1472-15,1 2 240 0,1 1 32 0,-2 3 16 16,3 3-864-16,-1 6-160 0,1 1-32 0,1 2-16 16,1 5-512-16,1 0-176 0,0 1 0 0,1 1 144 15,-1-2-352-15,2-2-80 0,2-2-16 0,-3-2 0 16,-1-3-2576-16,2-2-528 0,1-2-112 0</inkml:trace>
  <inkml:trace contextRef="#ctx0" brushRef="#br1" timeOffset="47495.84">22443 17341 8287 0,'0'0'368'0,"0"0"80"0,0 0-448 0,0 0 0 16,0 0 0-16,0 0 0 0,0 0 6336 0,-1 11 1168 16,-1-1 240-16,0 3 64 0,2 3-5488 0,2 2-1088 15,0 2-208-15,2 2-64 0,1 3-608 0,3 10-128 16,0-1-32-16,2 2 0 0,3 1-192 0,-1 1 0 15,-1 1 0-15,0 0 0 16,0 0-1840-16,-1-1-304 0,1-1-64 0,-2-1-13536 16</inkml:trace>
  <inkml:trace contextRef="#ctx0" brushRef="#br1" timeOffset="47652.03">22356 17769 24879 0,'0'0'1088'0,"-2"-4"256"0,-2-1-1088 0,1 1-256 0,3-3 0 0,1 0 0 16,2 1 3456-16,2 4 624 0,2-3 128 0,4-1 16 16,2 2-3392-16,2-2-672 0,0-1-160 0,5 2 0 15,3 1-2032 1,2 2-400-16,3 2-96 0</inkml:trace>
  <inkml:trace contextRef="#ctx0" brushRef="#br1" timeOffset="47996.94">22679 17846 11967 0,'0'0'1072'0,"0"0"-864"15,0 0-208-15,0 0 0 0,0 0 4544 0,0 0 848 32,0 0 176-32,0 0 48 0,7-4-3728 0,1-1-736 0,2 1-160 0,2 1-32 0,1-1-560 0,3 0-112 15,-1-3-32-15,1 0 0 0,-2 2-256 0,1-2 0 16,-1 3 0-16,-1-2 0 0,0 1 0 0,-1 1 0 15,-3 1 0-15,-1 2 0 0,-2 0 304 0,-6 1-48 16,0 0-16-16,0 0 0 0,0 0 544 0,0 0 112 0,-1 9 32 0,-2 2 0 16,-1 1-96-16,1 4 0 0,-3 1-16 0,2 1 0 15,-1 0-288-15,3-1-48 0,-1 1-16 0,3 1 0 16,0-1-256-16,1-1-48 0,2-1-16 0,1 0 0 16,1 1-144-16,3 3 0 0,1-7 0 0,1-1 0 31,2-3-448-31,-1 0-112 0,3-1-16 0,2-3-16 15,0-5-1696-15,3-3-336 0,2 0-64 0,2-4-8672 0,2-2-1744 0</inkml:trace>
  <inkml:trace contextRef="#ctx0" brushRef="#br1" timeOffset="48262.76">23361 17575 3679 0,'-10'-11'320'0,"3"7"-320"0,-4 2 0 0,-2 0 0 15,0 1 6800-15,0 2 1296 0,-2 5 256 0,2 1 48 0,1 5-5792 0,2 5-1168 16,0 3-224-16,2 3-64 0,3 6-272 0,1 2-64 15,2 0-16-15,4 1 0 0,0-2-608 0,5 1-192 16,1 0 0-16,3-2 0 0,1-4 0 0,4-4 0 16,3-3 0-16,2-2 0 0,-1-6-144 0,-1-2-48 15,2-2 0-15,1-3 0 0,0-7 192 0,-1-1 0 16,-1-3-144-16,-3-2 144 0,-2-4 192 0,0-1 96 16,-4-5 32-16,0 2 0 0,-3 0-16 0,-3 0 0 15,-2-1 0-15,-1-2 0 0,-2-1-176 0,-2 0-128 16,-2 1 144-16,-3-1-144 0,-2 0 0 0,-1-3-256 15,-2 2 16-15,0 4 16 16,0 4-1264-16,1 2-256 0,-2 0-48 0,1 5-9536 16,1 1-1888-16</inkml:trace>
  <inkml:trace contextRef="#ctx0" brushRef="#br1" timeOffset="48434.51">23691 17521 21183 0,'0'0'1888'0,"0"0"-1504"0,3 7-384 0,-1-1 0 16,2 2 3456-16,0 4 608 0,0-2 128 0,1 2 32 16,-1 0-2288-16,0 3-448 0,0 6-80 0,0 5-32 31,0 0-512-31,0 4-96 0,1-2-32 0,-1 4 0 16,0 1-560-16,2-2-176 0,0-1 0 0,0-1 0 0,1-2-1568 0,-1-2-416 0,1-3-96 0,0-4-9728 15,1-5-1952-15</inkml:trace>
  <inkml:trace contextRef="#ctx0" brushRef="#br1" timeOffset="48643">23902 17448 5519 0,'0'0'240'0,"0"0"64"0,0 0-304 0,0 0 0 0,0 0 0 0,6 9 0 15,-3 2 6976-15,3 3 1328 0,-2 2 272 0,3 3 48 16,1 1-6224-16,-1 6-1248 0,2 9-240 0,0 0-48 15,1 2-592-15,1 1-112 0,-2-2-32 0,1 2 0 16,1 2-128-16,-1-3-256 0,1-3 64 0,-1-2 16 31,-1-2-1552-31,-1-1-320 0,0 0-64 0,-2-4-16 0,1-1-816 0,-2-2-144 0</inkml:trace>
  <inkml:trace contextRef="#ctx0" brushRef="#br1" timeOffset="48814.79">23844 17869 42159 0,'0'0'1856'0,"0"0"400"0,-6 0-1808 0,6 0-448 15,0 0 0-15,0 0 0 0,0 0 1344 0,0 0 192 16,10 0 16-16,-1-1 16 0,2-2-624 0,4 1-128 16,3-2-32-16,4-1 0 0,3-2-784 0,0 2 0 15,3 1 0-15,2-1-14976 16,3 2-2944-16</inkml:trace>
  <inkml:trace contextRef="#ctx0" brushRef="#br2" timeOffset="57599.19">25389 3398 9215 0,'19'-6'816'0,"-19"6"-656"0,0 0-160 0,0 0 0 15,5 10 1936-15,-2-1 368 0,-2 0 64 0,1-1 0 16,-2-8-656-16,-2 8-144 0,1 0-32 0,-2 2 0 16,-2-2-368-16,0 0-80 0,0 0 0 0,0-2-16 15,-3 2-368-15,-1 0-64 0,2-2 0 0,-1-1-16 16,0-1-208-16,1 2-32 0,-3-6-16 0,5-3 0 15,0-1-112-15,-2-2-32 0,2-4 0 0,0 3 0 0,2-2-224 0,2-1 0 16,1-1 128-16,1-1-128 0,2-1 0 0,0 1 0 16,2 2 0-16,1 1 0 0,1-3-176 0,1 3 176 15,0 1-160-15,1 1 160 0,-1 3 0 0,1 1 0 16,0-1 0-16,0 2 0 0,0 2 0 0,0 0 0 16,-1-1 0-16,-8 1 0 0,9 3 0 0,-1 1 192 15,0-2-64-15,-8-2-128 0,0 0 448 0,0 0-32 16,0 0 0-16,1 11 0 0,-2-5 128 0,-2 2 32 15,-1-2 0-15,-1 1 0 0,-2 2-384 0,1-2-64 16,-2-2 0-16,0 0-128 0,1-1 144 0,-1-1-144 16,0-1 0-16,1-1 144 0,1-1-144 0,-1-1 0 15,1 1 0-15,6 0 128 0,0 0-128 0,-4-6 0 16,0-1 0-16,3 1 0 0,2-1 0 0,3 1 0 16,0-1 0-16,1-1 0 0,0 0-192 0,2 1 192 0,-1 0-192 15,1 1 192-15,-1-2-160 0,2 3 160 0,1-1 0 0,0 4-144 16,-9 2 144-16,9 1 0 0,1 2 0 0,-1 1 0 15,-1-1 0-15,-1 3 0 16,0 0 0-16,-7-6 128 0,4 11 48 0,-2-5 16 0,-2-6 0 0,0 8 0 16,-1 1 64-16,-1 0 0 0,-2-1 16 0,-3 1 0 15,3 0-112-15,-1 0-32 0,1-1 0 0,-2-1 0 16,-2-6-128-16,1-1 192 0,1-1-192 0,6 1 192 16,-8-3-192-16,0-2 0 0,2 1 144 0,6 4-144 15,-6-4 0-15,1-4 0 0,0 0 0 0,1 2 128 16,4 6-128-16,0 0 0 0,-3-7 0 0,2 1-128 0,1 6 128 15,0 0 0-15,0 0 0 0,0 0-128 0,0 0 128 0,8-1-160 16,1-2 160-16,0 3-160 0,-1 3 160 0,-2-2 0 16,-6-1 0-16,8 1 0 0,-8-1 0 0,0 0 0 15,0 0 0-15,7 5 128 0,-2 1 64 0,-5-6 32 16,0 0 0-16,0 6 0 0,-3 2-48 0,-1 1-16 16,-1-2 0-16,0 2 0 0,-1 0-160 0,-1 0 0 15,2-2 0-15,0 2 0 0,2-3 0 0,-1 1-192 16,4-7 0-16,0 0-11328 15,0 0-2256-15</inkml:trace>
  <inkml:trace contextRef="#ctx0" brushRef="#br2" timeOffset="63164.79">26149 3259 20271 0,'0'0'896'0,"0"0"192"0,-6 9-880 0,3 1-208 0,0 3 0 0,2 2 0 0,-1-1 1984 0,2 1 336 16,2 2 80-16,-1-1 16 0,3 1-624 0,1 3-128 15,3-1-32-15,-2 2 0 0,0 0-848 0,-1-2-160 16,0-2-48-16,0-2 0 0,0-5-32 0,-1-1-16 16,0-1 0-16,-1-4 0 0,-3-4 144 0,0 0 32 15,0 0 0-15,0 0 0 0,1-9-32 0,1-3 0 16,-2-2 0-16,0-2 0 0,-2-1-304 0,2-1-64 15,0-3-16-15,2-1 0 0,-1 1-160 0,1-2-128 16,2-3 144-16,0 3-144 0,0 0 0 0,0-1 128 16,0 4-128-16,2-3 0 0,2 3 0 0,1 3 0 15,3 1-144-15,3-1 144 16,-2 0-624-16,-2 5-16 0,1 6-16 0,-3 5 0 16,4 1-880-16,-1 1-160 0,0 4-32 0,-1 3-16 15,1 1-288-15,0 1-48 0,-2 2-16 0,1 1 0 16,-1 2 400-16,2-2 80 0,-2-4 16 0,2 1 0 0,-2 1 1200 0,1-5 240 0,1 1 160 0,-1-1-192 15,1 2 192-15,-1-3 128 0,-1 2-128 0,0 0 176 16,1 3 336-16,-2-3 80 0,-3 0 16 0,1-2 0 16,-2 0 240-16,0 1 48 0,-5-6 16 0,10 0 0 15,-3 0-192-15,-7 0-32 0,8 0-16 0,-1-3 0 16,-2-1 16-16,-1-2 0 0,-3 0 0 0,-1 0 0 16,0-1 16-16,-1-1 16 0,-2 2 0 0,1 2 0 15,-4-1 176-15,6 5 16 0,0 0 16 0,-7 0 0 16,-4 5-160-16,2-1-48 0,0 5 0 0,-2 0 0 15,2 6-272-15,0-1-48 0,3 3-16 0,0 2 0 16,3 1-224-16,1-3-160 0,2 1 192 0,4 2-192 16,1-1 0-16,3 0 0 0,1-4 0 0,3-1 0 15,0-2-1088-15,2-1-288 0,2-2-48 0,3-3-10608 16,2 0-2112-16</inkml:trace>
  <inkml:trace contextRef="#ctx0" brushRef="#br2" timeOffset="63930.44">27001 3219 3679 0,'0'0'160'0,"0"0"32"0,0 0-192 0,0 0 0 15,-4 8 0-15,0 1 0 0,2 2 5808 0,-1 2 1104 16,1 1 240-16,0 3 32 0,1 1-4688 0,1 2-960 16,1 3-176-16,2-3-32 0,-2-2-960 0,2 1-192 0,2-1-48 0,-1-4 0 15,-1-3-128-15,-1-1 0 0,-2-10 0 0,0 0 0 16,4 6-192-16,-4-6-64 0,0 0 0 0,0 0-16 15,0 0 64-15,0 0 16 0,0 0 0 0,5-5 0 16,-1-4 32-16,0-3 16 0,0-2 0 0,-1 0 0 16,-1-2 16-16,2 0 0 0,1 2 0 0,1-3 0 15,-2 0 128-15,1 2 0 0,0-1-144 0,-1 3 144 16,1 1 160-16,-1 3 96 0,0 1 32 0,0 0 0 16,-4 8 288-16,0 0 64 0,0 0 16 0,0 0 0 15,0 0-240-15,8 8-48 0,-3 3-16 0,-1 2 0 16,-2 2-32-16,0 4-16 0,-2-3 0 0,-2 4 0 15,1 0-112-15,0-3 0 0,-1 0-16 0,1-2 0 16,1-2-176-16,3-2 0 0,-1-5 144 0,1 1-144 16,-3-7 0-16,0 0 128 0,7 5-128 0,-7-5 0 15,7-4 0-15,1-3 0 0,-3 0 0 0,1-4 0 0,-1 1 0 0,0-3-160 16,0-2 160-16,2-3-208 0,-3 0-16 0,1 0 0 16,0 1 0-16,0 0 0 0,1 1 224 0,-1-2 0 15,1 3 0-15,1 2 0 0,-1 0 0 0,1 3 0 16,-2 1 0-16,2 1 160 0,-4 3 128 0,-3 5 32 15,0 0 0-15,0 0 0 0,0 0-320 0,4 9 0 16,-1 0 0-16,0 4 0 0,-1 4 0 0,1-1 0 16,-1 2 0-16,1 2 0 0,1 2 0 0,0 0 0 15,1 0 0-15,2 0 0 0,0-4 0 0,1-1 0 16,-1-1 0-16,1 0 0 0,1-3 0 0,0 0 0 16,1 0 0-16,1-3 0 0,-1 1 0 0,2-4 0 15,1 1 0-15,1-1 0 0,-2-3 0 0,1-2 0 0,0-2 0 0,0 0 0 16,0-1 0-16,0-3 160 0,1-2-160 0,1-2 128 15,-3 0 96-15,3-4 16 0,-2-3 0 0,-5 4 0 16,0-5 16-16,2-4 0 0,-2 0 0 0,-1 1 0 16,-2-2-128-16,-1 2-128 0,-3 4 176 0,-2-1-176 15,-3-1 256-15,0 3-48 0,-1-1-16 0,-1 6 0 16,0 3 208-16,2 3 48 0,4 3 0 0,-9 0 0 16,1 0-80-16,2 4-16 0,-1 3 0 0,1 3 0 15,0 3-96-15,1 4 0 0,1 0-16 0,3 3 0 16,2-6-112-16,3 0 0 0,1 1-128 0,1-6 192 15,-1 2-192-15,3 0 0 0,1 1 0 0,1-3 0 16,1-1 0-16,0-3-208 0,4-1 32 0,6 0 16 16,-1-2-1152-16,0 0-224 0,-4-4-64 0,-1 1 0 15,0 1-816-15,-1-1-160 0,-1 1-48 0,-3-4-7536 16,1 0-1504-16</inkml:trace>
  <inkml:trace contextRef="#ctx0" brushRef="#br2" timeOffset="64399.69">27870 3264 1839 0,'0'0'160'0,"6"-5"-160"15,-6 5 0-15,5-6 0 0,-5 6 5120 0,0 0 1008 16,0 0 192-16,0 0 32 0,0 0-3536 0,0 0-720 16,0 0-144-16,9 11-32 0,-2 1-592 0,-4 2-128 15,-3 2-32-15,1 3 0 0,1-1-464 0,1 1-80 16,0-2-32-16,-2-6 0 0,0 0-336 0,-1-1-80 16,0-10-16-16,0 0 0 0,4 8-160 0,0 0 0 15,-4-8 0-15,0 0 0 0,0 0-144 0,11 1-64 0,-1-2-16 0,3-3 0 16,-3-1-112-16,-2-1-32 0,0 0 0 0,0-5 0 15,-2-4 192-15,1 0 48 0,-1 0 0 0,0 3 0 16,-1-4 128-16,0 3 0 0,2 0-144 0,-1 3 144 16,-1 0 0-16,1 3 0 0,-6 7 0 0,0 0 0 15,0 0 0-15,0 0 288 0,7-4-48 0,-7 4-16 16,0 0 128 0,6 8 32-16,-6-8 0 0,2 16 0 0,1-3 0 0,-2 1 16 0,-1-1 0 0,1 0 0 15,-1 0-160-15,3 0-48 0,1-5 0 0,-4-8 0 16,5 9-192-16,0-5 0 0,1 0 0 0,1-2 0 15,-7-2 0-15,12-1 0 0,0-3 0 0,-2-1 0 16,-1-3-256-16,-1 2 48 0,-8 6 16 0,8-9 0 16,-1-4 192-16,-1 2 0 0,-1 1 0 0,2 1-144 15,-1-1 144-15,0 1 0 0,-1 1 128 0,0 2-128 0,-5 6 336 0,0 0 0 16,0 0 0-16,0 0 0 0,0 0-16 0,0 0-16 16,0 0 0-16,0 0 0 0,3 12-176 0,-1 1-128 15,1 1 144-15,-1-1-144 0,1-2 0 0,1-1 0 16,1 0 0-16,2 1 0 15,2-3-448-15,0-2-144 0,1 1-32 0,1-2 0 16,-1-2-3184-16,2-1-640 0,4-4-128 0,-1-2-32 0</inkml:trace>
  <inkml:trace contextRef="#ctx0" brushRef="#br2" timeOffset="64993.81">28485 3004 11967 0,'0'0'1072'0,"6"-6"-864"0,-6 6-208 0,0 0 0 16,0 0 3328-16,0 0 640 0,0 0 112 0,8 12 16 15,-3 2-1904-15,-1 4-384 0,-1 3-80 0,1 2 0 16,0 0-768-16,0 4-160 0,-3-2-32 0,2 0 0 16,1-2-320-16,-2-2-64 0,-1 1 0 0,2-4-16 15,0 1-144-15,1-4-32 0,-2 1 0 0,1-1 0 16,-2 1-192-16,2 1 128 0,-1-4-128 0,1-1 0 16,-2 0 0-16,-1-12 0 0,0 0 0 0,0 0 0 15,0 9 0-15,0-9-192 0,0 0 192 0,0 0-208 16,0 0-48-16,0 0-16 0,7-8 0 0,1-3 0 15,-2 0-368-15,2-1-80 0,-2-1-16 0,2 0 0 16,1-1-64-16,1 1-16 0,-1 1 0 0,0 3 0 16,1 3 816-16,1 3 256 0,-1 3 0 0,0 0 0 15,-10 0 368-15,12 6 80 0,-1-1 0 0,-2 3 16 0,-3 3 64 0,0-2 16 16,-3 1 0-16,0 1 0 0,-3-1 160 0,-1 0 48 16,1-10 0-16,-4 15 0 0,-1-1-288 0,-2-1-48 15,-1-4-16-15,-1 2 0 0,-3-1-224 0,2-2-48 16,0 0-16-16,-1-2 0 0,1 2-240 0,1-1-128 15,-2-3 160-15,1-1-160 0,-2 0 0 0,3-3 0 16,9 0 0-16,-11-3 0 0,11 3 0 0,-7-5-208 16,7 5 16-16,0 0 0 15,-2-9-304-15,2 9-48 0,7-9-16 0,1 2 0 16,2 1-80-16,2 2 0 0,0 0-16 0,1 1 0 0,0 1 320 0,1 1 64 16,0-2 16-16,1 0 0 0,0-1 256 0,4 1-128 15,-1-1 128-15,0-3 0 0,-2 1 0 0,-1-1 0 0,1-2 0 0,1 0 0 16,0-3 0-16,-3-2 0 0,-1 1 0 0,-1 0-160 15,-3-2 160-15,-2 4 0 0,-2 0 0 0,-3 2 0 16,-2 0 160-16,0 9 64 0,-5-9 16 0,0 4 0 16,-2-1 192-16,7 6 32 0,-10-1 16 0,0 2 0 15,-1 2 48-15,2 2 16 0,9-5 0 0,-8 11 0 16,3-1-128-16,0 3-32 0,1 0 0 0,1 0 0 16,2 0-176-16,2 0-32 0,2 2-16 0,1-5 0 15,0 3-160-15,2 0-144 0,3 0 144 0,2-4-208 16,-1-1-352-1,2 0-64-15,1-2-16 0,0 1 0 0,1-2-1920 0,-1-1-400 0,-1-1-80 16,0-3-16-16,0-2-704 0,-3-2-144 0,-3-2-16 0,-1-1-16 16</inkml:trace>
  <inkml:trace contextRef="#ctx0" brushRef="#br2" timeOffset="65290.93">29132 3248 4607 0,'0'0'400'0,"0"0"-400"15,0 0 0-15,10 8 0 0,-2 2 4912 0,0 2 896 16,-2 1 176-16,-1 0 32 0,-2 2-3456 0,1-2-688 15,1 0-144-15,2 1-16 0,-7-14-544 0,5 13-96 16,-5-13-32-16,5 10 0 0,-5-10-464 0,0 0-112 16,0 0-16-16,0 11 0 0,0-11-128 0,0 0-16 15,0 0-16-15,0 0 0 0,0 0-96 0,0 0 0 16,0 0-16-16,-8-11 0 0,2-2-48 0,3 2-128 16,3 0 192-16,0 2-64 0,1-4 32 0,2 1 0 15,1 1 0-15,2-1 0 0,1 0 192 0,1 2 32 16,1 1 16-16,1-4 0 0,1 1 16 0,1 0 0 0,-1 0 0 0,2 1 0 15,0-1 96-15,0 4 0 0,0 3 16 0,0 1 0 16,-1 3-352-16,1 1-176 0,2 1 160 0,-1 2-160 16,0-1 0-16,1 2-192 0,-1 1 16 0,0 0 0 31,2 2-2320-31,0 0-480 0,0-4-96 0</inkml:trace>
  <inkml:trace contextRef="#ctx0" brushRef="#br2" timeOffset="66465.52">30485 3311 13823 0,'0'0'1216'0,"9"-4"-960"0,-9 4-256 0,10-4 0 0,0 0 2640 0,0 0 496 15,2 0 80-15,-3-1 32 0,-1-2-1200 0,-1 0-224 16,1-1-48-16,1 3-16 16,2-5-352-16,-2 3-64 0,0-2 0 0,-1-1-16 0,0 3-816 0,-3-4-176 0,-4 2-16 0,1-1-16 15,-2-1 240-15,0 3 48 0,0 8 16 0,-4-9 0 16,-4 1-32-16,-1 2-16 0,0 1 0 0,-4 3 0 15,-3 2-144-15,-1 3-32 0,-1 1 0 0,-1 2 0 16,1 3 96-16,0 5 16 0,0 0 0 0,-1 2 0 16,2-2-272-16,3 2-48 0,1-2-16 0,1 1 0 15,-1 5-160-15,4-3 0 0,4 0 0 0,2 0 0 16,3-3 0-16,4 1 0 0,4-2-192 0,1 0 192 16,3 1-768-16,2 2-16 15,5-2-16-15,1-1 0 0,4-1-1376 0,2-2-288 0,1-2-48 0,2 1-16 16,2-2-576-16,3-5-112 0,-3-2-32 0</inkml:trace>
  <inkml:trace contextRef="#ctx0" brushRef="#br2" timeOffset="66825.12">30940 3277 21311 0,'2'-13'944'0,"-2"13"192"0,-1-12-912 0,1 0-224 16,0 2 0-16,-1 2 0 0,-3-2 768 0,-1 3 128 16,5 7 0-16,-9-2 16 0,-3 2 480 0,1 1 80 15,2 4 32-15,0 2 0 0,0-1-480 0,0 5-80 16,-2-1-32-16,2 0 0 0,3 2-80 0,-1 0-32 15,2 0 0-15,0 1 0 0,0-3-288 0,2 0-48 16,3 1-16-16,1 1 0 0,-1-1-256 0,3 1-64 16,2 0-128-16,2-3 192 0,-1-3-192 0,-6-6 128 0,8 7-128 15,2 2 0-15,2-5 0 0,3 0 0 0,-1-4 0 0,2-1 0 16,-1-3 0-16,3 1-192 0,1-6 16 16,-1 1 0-1,-1-1-224-15,0-1-48 0,0-3-16 0,-3 0 0 0,-2-1 272 0,-2 0 192 0,-2 0-208 0,0-1 80 16,-2 1 128-16,1 2 0 0,-3 5 0 0,-2-3 0 15,-2 10 288-15,-2-6 32 0,2 6 16 0,0 0 0 16,0 0-48-16,-11 0-16 0,0 3 0 0,0 0 0 16,0 3-272-16,0 1 160 0,1 4-160 0,1 1 128 15,-2 1-128-15,3 1 0 0,2 0 0 0,2 2-176 16,1-2-400 0,3 1-64-16,3-1-32 0,2 0 0 0,3-4-2608 0,2 0-528 15,1 0-96-15,2-2-32 0</inkml:trace>
  <inkml:trace contextRef="#ctx0" brushRef="#br2" timeOffset="67059.49">31348 3371 6447 0,'8'-17'272'0,"-2"6"80"0,1 1-352 0,-1-2 0 16,1-2 0-16,-1-1 0 0,0 0 4224 0,-1 0 784 15,0 1 160-15,-1 0 16 0,-2-1-2336 0,-2 5-480 16,-1-2-80-16,0 4-32 0,-2 2-848 0,3 6-192 16,-10-4-16-16,-1 7-16 0,1 3-576 0,0 5-112 15,-4 2-32-15,1 4 0 0,-1 1-64 0,2 1-16 16,3 4 0-16,3-3 0 0,1 5-208 0,3 0-48 15,2 1-128-15,3-2 192 0,1-4-192 0,1 1 0 16,1 0 0-16,4-1 0 0,1-2 0 0,2-2 0 16,0 0 0-16,3-4 0 0,0-4-288 0,2-4 0 15,2-3 0-15,0-2 0 16,1 0-2384-16,0-5-464 0,-1-3-112 0,-3-4-11200 0</inkml:trace>
  <inkml:trace contextRef="#ctx0" brushRef="#br2" timeOffset="67387.71">31815 2922 13823 0,'0'0'1216'0,"0"0"-960"0,0 0-256 0,1 12 0 15,-2 4 3872-15,-2 4 736 0,-1 1 128 0,-1 1 48 16,-3 1-2480-16,0 4-480 0,2 3-96 0,-1 0-32 16,1 3-176-16,0-2-48 0,3-2 0 0,-1-3 0 15,1 0-848-15,-1 1-176 0,0-2-48 0,0-3 0 16,2-2-144-16,-1-6-16 0,0 0-16 0,1 1 0 15,-1-6-224-15,2 0 144 0,1-9-144 0,0 0 128 16,0 0-256-16,0 0-64 0,0 0-16 0,0 0 0 16,0 0-320-16,12-4-64 0,-2-4-16 0,-1-2 0 31,-1-5-160-31,0 0-48 0,2-4 0 0,1 2 0 16,-1 1 112-16,2 0 0 0,0 2 16 0,-1-1 0 0,0 2 528 0,-1 4 160 15,2 3 0-15,0 3 0 0,-2 3 464 0,1 5 208 16,-1 6 32-16,0 2 16 0,-2 4 464 0,0 2 96 0,-1 5 0 0,-1 0 16 0,1 1-320 0,0 1-64 15,3 0-16-15,1 2 0 0,4 2-384 0,-1-6-96 32,3 2-16-32,1-1 0 0,2 0-1136 0,1 1-224 0,1 1-64 0,0 0-19456 0</inkml:trace>
  <inkml:trace contextRef="#ctx0" brushRef="#br2" timeOffset="68059.62">25849 4303 19343 0,'0'0'1728'0,"0"0"-1392"0,0 0-336 0,18 1 0 15,-18 12 2736-15,-3 0 464 0,0 3 112 0,0 2 16 31,0 8-1376-31,2 4-272 0,1 5-48 0,0-2-16 0,-1 2-848 0,1 4-160 0,0 4-32 0,1 4-16 32,2 3-144-32,-1 1-32 0,1-1 0 0,1 4 0 0,-2-14-48 0,2 5-16 0,0-1 0 0,0 0 0 15,0-1-192-15,1-1-128 0,0-2 160 0,1 0-160 0,0 0 0 16,-1-2 0-16,1-3-128 0,-1-2 128 31,0-5-1600-31,0 0-192 0,0-1-64 0,1 3-9360 16,-1-5-1888-16</inkml:trace>
  <inkml:trace contextRef="#ctx0" brushRef="#br2" timeOffset="68387.92">25335 5006 28559 0,'0'0'2544'0,"-5"2"-2032"0,0 2-512 0,5-4 0 15,0 0 1280-15,0 0 176 0,0 0 16 0,0 0 16 16,0 0 48-16,11 0 0 0,2 0 0 0,3-3 0 16,2 2-576-16,5 0-128 0,4 0 0 0,4 1-16 15,2-6 0-15,1 4 0 0,4-1 0 0,3 2 0 16,4 1-272-16,0 0-48 0,2 0-16 0,0-1 0 15,0-2-352-15,-3-1-128 0,-1-4 0 0,7 2 144 16,2-1-144-16,-1 1 0 0,2-1 0 0,2 1 128 16,0-1-368-16,0-3-80 0,-3-1 0 0,-4 2-16 15,-4 3-3072-15,-3-4-624 0,29-8-112 16,-15 13-12176-16</inkml:trace>
  <inkml:trace contextRef="#ctx0" brushRef="#br2" timeOffset="68965.92">24831 4334 13823 0,'0'0'608'0,"0"0"128"0,-7 5-592 0,-1 2-144 16,0 2 0-16,3-1 0 0,1-3 1472 0,4-5 272 15</inkml:trace>
  <inkml:trace contextRef="#ctx0" brushRef="#br2" timeOffset="69091.42">24984 4313 21183 0,'0'0'1888'0,"0"0"-1504"0,-2 8-384 0,-1 0 0 0,1 2 960 0,-1 1 112 0,0-2 16 0,3 3 16 15,2 1-944-15,2 0-160 0,3 0 0 0,4 0-11200 16</inkml:trace>
  <inkml:trace contextRef="#ctx0" brushRef="#br2" timeOffset="69404.06">26520 4060 10127 0,'0'0'896'0,"-8"4"-704"0,-1 4-192 0,4-1 0 15,0 0 4448-15,0 1 864 0,-2 0 160 0,2-1 32 16,0 2-3728-16,1 1-752 0,1 2-160 0,1 0-10256 16,-1-1-2048-16</inkml:trace>
  <inkml:trace contextRef="#ctx0" brushRef="#br2" timeOffset="69560.33">26621 4216 20271 0,'-3'10'1792'0,"-1"0"-1424"0,0 2-368 0,2 0-5936 16,2-12-1248-16</inkml:trace>
  <inkml:trace contextRef="#ctx0" brushRef="#br2" timeOffset="70621.89">27639 4850 25791 0,'0'0'1152'0,"0"11"224"0,-4 3-1104 0,1 3-272 0,1 3 0 0,0 1 0 16,0-1 496-16,0 3 32 0,0-1 16 0,1 1-8512 16,1-2-1696-16</inkml:trace>
  <inkml:trace contextRef="#ctx0" brushRef="#br2" timeOffset="70809.25">27696 4506 28671 0,'0'0'1280'0,"0"0"256"0,0 0-1232 0,0 0-304 15,0 0 0-15,1 9 0 0,2 0-256 0,1 2-96 16,0 2-32-16,1-3 0 0,2 1 192 0,0-1 48 16,1 2 0-16,5 1 0 15,0 0-3440-15,0-5-704 0</inkml:trace>
  <inkml:trace contextRef="#ctx0" brushRef="#br2" timeOffset="70998.8">27843 4634 11343 0,'0'0'496'0,"0"0"112"0,-5 7-480 0,0-1-128 16,-1-1 0-16,0 2 0 0,1-1 1872 0,1 2 368 0,2 0 64 16,0 1 0-16,4 1-1408 0,2-3-304 0,1 2-48 0,4 2-16 15,1 0 32-15,3 2 0 0,3 0 0 0,7 6 0 16,1-4 496-16,-3-2 96 0,-3 0 32 0,-2 0 0 16,-3-1 0-16,-2 1 0 0,0-1 0 0,-1 0 0 15,-3-2-352-15,-3 2-80 0,-4-3-16 0,-4 3 0 16,-3 2-384-16,2-4-80 0,-3 3-16 0,-1-1 0 31,-3-3-464-31,1-1-112 0,-1-1 0 0,0-2-10064 16,0 0-2016-16</inkml:trace>
  <inkml:trace contextRef="#ctx0" brushRef="#br2" timeOffset="71328.99">28533 4737 19343 0,'0'0'1728'0,"-2"14"-1392"15,-4-1-336-15,5 3 0 0,1 2 1360 0,0 1 208 16,0-5 32-16,3 3 16 0,-3 1-48 0,2 2-16 16,2 0 0-16,1-4 0 0,1 2-736 0,0 1-160 15,2-1-16-15,0-2-16 0,0-3-64 0,-2 0-16 16,-1-6 0-16,2 3 0 0,-2-1 320 0,0-3 64 15,-1 1 16-15,-4-7 0 0,0 0-160 0,0 0-16 16,0 0-16-16,5-7 0 0,-1-1 48 0,-1 1 16 0,0-3 0 0,0-8 0 16,0-3-352-16,1-2-64 0,0-1-16 0,0 1 0 15,0-1-256-15,0 2-128 0,-1 1 128 0,0 2-128 16,0-1-192-16,-1 3-112 0,0 0-16 0,0 4-16 31,1 0-1520-31,-1 6-288 0,-2 7-64 0,8-7-9616 0,-8 7-1920 0</inkml:trace>
  <inkml:trace contextRef="#ctx0" brushRef="#br2" timeOffset="71563.42">28936 4873 24127 0,'0'0'1072'0,"13"7"208"0,-1 3-1024 0,0-4-256 16,-1 1 0-16,1-4 0 0,0 1 1664 0,-1 0 288 16,2 2 48-16,-1-5 16 0,-3-4-464 0,2-2-80 15,-1 0-32-15,-2 0 0 0,-3-6-544 0,2 2-128 16,1 0 0-16,-1-2-16 0,0 1-96 0,-3 0-16 15,-3-1 0-15,-1 2 0 0,0-1-32 0,-2 2-16 16,-5 0 0-16,-2 3 0 0,-2 0-176 0,1 1-32 16,1 1-16-16,-2 3 0 0,-2 3-240 0,0 2-128 15,-2 3 128-15,2 2-128 0,1 1 0 0,2-1-192 16,0 3 32-16,4 0 0 16,2 1-480-16,3 3-80 0,3 3-32 0,2-2 0 15,3-1-2656-15,3-4-544 0,2 0-96 0</inkml:trace>
  <inkml:trace contextRef="#ctx0" brushRef="#br2" timeOffset="71891.88">29281 4897 17503 0,'0'0'768'0,"-1"-10"176"16,-1 1-752-16,-1 0-192 0,0 0 0 0,-1 2 0 0,-1-2 3648 0,1 2 704 0,-1 1 144 0,5 6 32 16,-8-5-2224-16,8 5-432 0,-10-2-80 0,10 2-32 15,-11 6-1088-15,11-6-224 0,-6 6-32 0,6-6-16 16,-4 12-256-16,1 0-144 0,3-12 160 0,2 11-160 15,0 0 0-15,-2-11 0 0,6 14 0 0,-1-4 0 16,1 2 128-16,1 0-128 0,-2-2 0 0,0-1 0 0,-5-9 0 0,11 8 0 16,-1 1 0-16,2-5 0 0,2-2 0 0,-2-2 0 15,-12 0 0-15,12-2 0 0,-12 2 0 0,10-1 0 16,-10 1 0-16,9-8 0 0,-2 0 0 0,-7 8 144 16,6-7-144-16,-6 7 128 0,0 0-128 0,0 0 128 15,4-11-128-15,-4 11 128 0,0 0 64 0,0 0 16 16,0 0 0-16,0 0 0 0,0 0-48 0,0 0-16 15,-4 12 0-15,2 4 0 0,-1-2-144 0,2 0 0 16,1 1 0-16,2-2 0 0,1-3-416 0,3 2 32 16,1-2 16-16,2 1 0 15,1-4-1952-15,1 3-400 0,-1-4-80 0,-10-6-13120 0</inkml:trace>
  <inkml:trace contextRef="#ctx0" brushRef="#br2" timeOffset="72064.14">29688 4531 9215 0,'0'0'816'0,"0"0"-656"0,0 0-160 0,0 0 0 16,0 0 5040-16,0 0 976 0,-5 14 192 0,-1 2 32 15,-2 4-4032-15,-1-1-800 0,-1 3-176 0,3 3-16 16,-1 1-256-16,1 1-64 0,1 1 0 0,1-1 0 16,-2-1-704-16,2 0-192 0,1-1 0 0,3-1 0 15,1-2-1152-15,1-1-272 16,0-3-48-16,3 0-9280 0,3 0-1840 0</inkml:trace>
  <inkml:trace contextRef="#ctx0" brushRef="#br2" timeOffset="72251.72">29803 4637 18431 0,'0'0'816'0,"0"0"160"0,0 0-784 0,0 0-192 15,0 0 0-15,0 0 0 0,1 13 3648 0,-1 4 672 16,-1 2 144-16,0 2 16 0,-2-3-2752 0,2 3-544 15,-1 3-112-15,1-1-32 0,0 1-832 0,1 0-208 16,0 1 0-16,1-1 0 16,0-2-512-16,2-1-160 0,1-5-32 0,2 1 0 15,1 0-2848-15,1-4-576 0</inkml:trace>
  <inkml:trace contextRef="#ctx0" brushRef="#br2" timeOffset="72407.87">30010 4832 25103 0,'0'0'1104'0,"0"0"240"0,-6 9-1072 0,1 3-272 0,1-3 0 0,-2 3 0 16,1 0 1152-16,1 1 160 0,2 2 32 0,0 1 16 15,2 1-768-15,2-3-144 0,-2-2-48 0,2 0 0 32,1-1-960-32,2 1-192 0,3-1-32 0,1-4-8048 0,0-3-1616 0</inkml:trace>
  <inkml:trace contextRef="#ctx0" brushRef="#br2" timeOffset="72564.2">30155 4887 6447 0,'0'0'576'16,"-5"12"-576"-16,-4 2 0 0,-3 7 0 0,-4 1 6656 15,-1 5 1216-15,3 3 240 0,-3 0 48 0,-1-1-4928 0,0 2-992 16,-2 2-192-16,2 2-32 0,-1 3-912 0,1 0-176 16,0 0-32-16,4-3-16 15,2-3-1264-15,3 0-256 0,1-2-64 0,3-2-12576 16,2 1-2528-16</inkml:trace>
  <inkml:trace contextRef="#ctx0" brushRef="#br2" timeOffset="73220.69">31572 4861 15663 0,'0'0'688'0,"9"-7"144"0,-9 7-656 0,9-6-176 0,-9 6 0 0,0 0 0 15,0 0 3936-15,3-9 752 0,-3 9 160 0,0 0 16 16,0 0-2448-16,-10-4-496 0,-1 1-112 0,-1 6-16 15,-1 5-992-15,0 2-208 0,-1 3-32 0,0 4-16 16,-1 3 16-16,2 3 0 0,2-1 0 0,1-1 0 16,4-4 16-16,3 0 0 0,2 1 0 0,4-2 0 15,2-1 192-15,3 0 32 0,2 0 16 0,3-1 0 16,1-5-224-16,3 0-32 0,3-4-16 0,1 1 0 16,0 1-160-16,2-3-16 0,2-1-16 0,1-1 0 15,3 1-224-15,-3-3-128 0,-3-2 160 0,-1 1-160 16,1-1-608-16,-1-1-224 15,0 2-32-15,-1-6-16 0,-3-2-1680 0,-1 0-320 0,-1 1-80 0</inkml:trace>
  <inkml:trace contextRef="#ctx0" brushRef="#br2" timeOffset="74716.59">31418 4601 22911 0,'0'0'1024'0,"0"0"192"0,0 0-960 0,0 0-256 15,0 0 0-15,0 0 0 0,0 0 1792 0,0 0 304 16,0 0 64-16,0 0 16 0,0 0-192 0,0 0-48 16,0 0 0-16,0 0 0 0,0 0-1296 0,0 0-272 15,12-1-48-15,0 0-16 0,-1-2-304 0,0 2-176 0,-1-2 32 0,1 2 0 31,-2-2-1600-31,0 1-320 0,-9 2-64 0,12-2-7936 0,-12 2-1584 0</inkml:trace>
  <inkml:trace contextRef="#ctx0" brushRef="#br2" timeOffset="74966.57">31416 4369 3679 0,'0'0'160'0,"0"0"32"0,0 0-192 0,0 0 0 0,0 0 0 0,0 0 0 15,0 0 4640-15,0 0 880 0,0 0 176 0,9-5 48 16,0 0-3312-16,-9 5-640 0,10-4-144 0,-10 4-32 0,11-3-1232 0,-11 3-240 16,12-2-144-16,-2 0 160 15,-10 2-672-15,12-1-144 0,-2 0-32 0,-10 1-7920 16,0 0-1584-16</inkml:trace>
  <inkml:trace contextRef="#ctx0" brushRef="#br2" timeOffset="75122.98">31418 4195 9215 0,'0'0'816'0,"0"0"-656"0,0 0-160 0,0 0 0 16,0 0 2672-16,0 0 496 0,11-2 96 0,-2-3 32 15,0 0-1520-15,0 2-304 0,-9 3-64 0,13 0-16 16,-2 0-1072-16,-11 0-192 0,11 3-128 0,-11-3 128 31,11 4-2496-31,-11-4-480 0</inkml:trace>
  <inkml:trace contextRef="#ctx0" brushRef="#br2" timeOffset="75323.48">31371 4182 15663 0,'0'0'1392'0,"0"0"-1120"0,0 0-272 0,0 0 0 15,12 0 1920-15,-1-2 336 0,-11 2 64 0,14-2 16 16,2-1-448-16,-1 2-96 0,1-1 0 0,-1 1-16 0,0 1-1056 0,-1 3-208 0,-1 2-32 0,1 0-16 16,1-1-2608-16,-1 1-528 0,4 2-96 15,-1 1-32-15</inkml:trace>
  <inkml:trace contextRef="#ctx0" brushRef="#br2" timeOffset="75725.41">31646 5410 3679 0,'0'0'320'0,"0"0"-320"0,0 0 0 0,0 0 0 15,0 0 5104-15,0 0 944 0,0 0 192 0,0 0 32 16,0 0-3280-16,0 0-672 0,0 0-128 0,0 0-16 16,0 0-736-16,0 0-144 0,0 0-16 0,0 0-16 15,0 0-880-15,0 0-160 0,0 0-32 0,11 0-16 16,-1 0-176-16,-10 0 0 0,12 0 0 0,-12 0-176 31,10-3-1600-31,1 2-320 0,-11 1-64 0,12 0-13008 0</inkml:trace>
  <inkml:trace contextRef="#ctx0" brushRef="#br2" timeOffset="75928.44">31593 5541 10127 0,'0'0'896'0,"0"0"-704"0,0 0-192 0,0 0 0 0,0 0 2704 0,8 8 512 16,0-1 112-16,-8-7 0 0,11 0-1568 0,1 0-320 15,0 0-64-15,2 0-16 0,2-3-848 0,-1 2-192 16,1-2-16-16,0 2-16 16,-2 1-2048-16,-1 0-416 0,-1 1-64 0,-2 2-7984 0</inkml:trace>
  <inkml:trace contextRef="#ctx0" brushRef="#br2" timeOffset="76113.45">31704 5648 12895 0,'0'0'1152'0,"0"0"-928"0,0 0-224 0,0 0 0 16,-2 11 1888-16,2-11 336 16,0 0 64-16,0 0 16 0,3 10-1152 0,-3-10-208 15,0 0-48-15,7 11-16 0,-7-11-176 0,10 7-16 16,2 0-16-16,-3-2 0 0,-9-5-208 0,10 5-32 0,2-1-16 0,-1 0 0 15,-11-4-416-15,11 5 0 0,0 1 0 0,-1-1 0 32,1-1-1856-32,-1 0-336 0,-10-4-80 0</inkml:trace>
  <inkml:trace contextRef="#ctx0" brushRef="#br2" timeOffset="76288.07">31768 5801 14735 0,'0'0'640'0,"0"0"160"0,0 0-640 0,0 0-160 0,0 0 0 0,0 0 0 0,0 0 3008 15,0 0 560-15,0 0 112 0,0 0 32 0,0 0-1920 0,0 0-384 16,0 0-80-16,6 8-16 0,-6-8-736 0,9 6-128 16,2-1-48-16,0-2 0 0,1-3-400 0,1-1 0 15,0-2 128-15,0-1-128 16,0 0-1920-16,2-2-400 0,-2-3-96 0</inkml:trace>
  <inkml:trace contextRef="#ctx0" brushRef="#br2" timeOffset="76762.55">32083 4847 3679 0,'0'0'160'0,"0"0"32"0,0 0-192 0,0 0 0 0,-8-2 0 0,8 2 0 16,0 0 5232-16,0 0 992 0,0 0 208 0,0 0 32 15,0 0-3280-15,0 0-672 0,0 0-128 0,0 0-16 16,0 0-1104-16,12-2-224 0,-12 2-32 0,16-2-16 16,-1 2-144-16,1 0-16 0,0-1-16 0,2 0 0 15,0-1-192-15,0 1-48 0,1-2 0 0,-1 1 0 16,0 1-368-16,-2-2-80 0,-2 2 0 0,2-1-128 15,-2 1 0-15,2 1-320 0,-2-3 32 0,2 2 16 32,-2 1-752-32,-1 0-160 0,-1 1-32 0,0-1 0 0,-1 0-1984 15,-11 0-384-15,0 0-96 0</inkml:trace>
  <inkml:trace contextRef="#ctx0" brushRef="#br2" timeOffset="78557.75">32057 4884 2751 0,'0'0'128'0,"0"0"16"0,0 0-144 0,0 0 0 0,0 0 0 0,0 0 0 16,0 0 4720-16,0 0 912 0,0 0 176 0,0 0 32 15,0 0-2768-15,0 0-544 0,11 0-112 0,-11 0-32 16,13 3-544-16,-2 1-112 0,0 1-32 0,0-2 0 15,1-2-480-15,0 2-112 0,0 0-16 0,1 3 0 16,1 2-464-16,4-2-112 0,2 1 0 0,1-4-16 31,1 4-304-31,-1-3-64 0,-2-2-128 0,2 2 192 0,-1 0-192 0,-1 0 128 0,0-1-128 0,-4-1 0 16,0 1 0-16,-2 1 128 0,-2 0-128 0,4 1 0 16,-2-4 0-16,-2 3 0 0,1-1 0 0,0 1 0 15,-2 1 0-15,2 2 0 0,0 2 0 0,-2-4 0 16,-10-5 0-16,11 5-192 0,-11-5 192 0,10 3-208 0,-10-3 16 15,0 0 0-15,0 0 0 0,0 0 0 0,0 0 48 0,0 0 16 16,0 0 0-16,0 0 0 0,0 0 0 0,0 0 0 16,0 0 0-16,0 0 0 15,0 0-384-15,0 0-64 0,0 0 0 0,0 0-16 16,0 0 16-16,0 0 16 0,0 0 0 0,0 0 0 0,-6-7 240 0,6 7 64 16,-8-6 0-16,1 0 0 0,-1 3 256 0,2-1 0 15,6 4-128-15,-11-6 128 0,2 1 0 0,1 0 0 16,-1-2 0-16,2 4 0 0,-3-4 0 0,1 4 0 15,0 2 0-15,-1-4 0 0,-2-4 192 0,0 1-64 16,-1 1-128-16,0 1 192 0,-2-1 128 0,-1 2 0 16,0 0 16-16,2-2 0 0,0 0 112 0,-1 0 0 0,0 1 16 15,0 2 0-15,2 1-208 0,3 0-32 0,1 1-16 0,9 2 0 16,-8-5-208-16,8 5 0 0,0 0 0 0,0 0 0 16,0 0 192-16,0 0-48 0,0 0-16 0,0 0 0 15,0 0-128-15,0 0-176 0,0 0 48 0,0 0 0 16,0 0 128-16,12 0 0 0,-12 0 0 0,14 2 0 15,0 0 0-15,1-4-160 0,-1 2 160 0,2 3-160 16,0 1 160-16,3 0 0 0,-1-2 0 0,0-2 0 16,-2-1 0-16,0 0 0 0,-1-1 0 0,2 1 0 15,0 1 0-15,-3 0 0 0,-1-1 0 0,-1-1 0 32,0 1 0-32,0 0 0 0,-12 1 0 0,11-1 0 15,-11 1 0-15,0 0 0 0,0 0 0 0,0 0 0 16,0 0 0-16,0 0 0 0,-7-3 0 0,-4 2 0 15,-1-1 0-15,-1 1 0 0,-1 1 0 0,-2 0 0 16,-2-3 0-16,1 2 144 0,0-1-144 0,-1 2 160 0,-3-3 64 0,3 2 16 16,1-1 0-16,3 1 0 0,1 1-240 0,1 0 0 15,-1-3 0-15,2 2 0 0,2 0 0 0,9 1 0 16,0 0 0-16,0 0 0 0,-9 0 0 0,9 0 0 16,0 0 0-16,0 0-160 0,0 0 160 0,0 0-160 15,11 2 160-15,-1 2-160 0,2 2 160 0,1-4 0 16,2 2-144-16,1-3 144 0,0 1 0 0,-1-1-144 15,0 0 144-15,-1 2 0 0,-1 1 0 0,1-2 0 16,1 1 0-16,-1-2 0 0,-1-1 0 0,1-1 0 16,1-2 0-16,-1 2 0 0,0 1 0 0,-1 0 0 15,-1 0 0-15,-1-1 0 0,-11 1 0 0,10-2 0 0,-10 2 0 0,0 0 144 16,0 0 0-16,0 0 0 0,0 0 0 0,0 0 0 16,0 0-144-16,-10-6 0 0,-3-1 0 0,0 4 0 15,-2-3 0-15,1 5 192 0,-3-2-64 0,0 1 0 16,-1-2 224-16,1 1 32 0,1 2 16 0,2 0 0 15,-1-2-208-15,2-1-32 0,0 2-16 0,3 2 0 16,10 0-144-16,-9-3 0 0,1 0 0 0,8 3 0 16,0 0 0-16,0 0 0 0,0 0 0 0,0 0 0 15,0 0-144-15,12 3-64 0,-2 1-16 0,2 0 0 16,0-2 224-16,-1 1-176 0,0 0 176 0,1 1-160 16,-1-1 160-16,1 1 0 0,0 2-144 0,-2-4 144 15,-10-2 0-15,13 4-144 0,-2-1 144 0,-11-3 0 0,11 1-304 0,-11-1 48 16,0 0 16-16,0 0 0 0,0 0 48 0,0 0 16 15,0 0 0-15,0 0 0 0,0 0 176 0,0 0-128 16,0 0 128-16,0 0-128 0,0 0 128 0,0 0 0 16,-1-10 0-16,0 0 0 0,-1 3 0 0,1-1 0 15,1 8 0-15,-1-12-128 0,0-1 128 0,-1 1-160 16,0 2 160-16,0 2-160 0,2 8-32 0,-1-10 0 16,1 10 0-16,0 0 0 0,0 0 192 0,0 0-128 15,0 0 128-15,0 0-128 0,0 0 128 0,0 0 0 16,0 0 0-16,-3 10 0 0,1 0 208 0,1 3 80 15,1 1 16-15,0-1 0 0,0-2 80 0,1 1 32 16,0 1 0-16,0-1 0 0,-1 0-144 0,3 1-16 0,1-3-16 16,0 0 0-16,-4-10-240 0,5 11 144 0,-5-11-144 0,5 12 128 15,-5-12-128-15,4 7 0 16,-4-7 144-16,0 0-144 0,0 0 0 0,0 0 0 0,0 0 0 0,0 0 128 16,0 0-128-16,0 0 0 0,0 0 0 0,0 0 0 15,0 0-192-15,0 0 32 0,0 0 16 0,1-11 0 16,-1-2-48-16,0 0 0 0,2 1 0 0,-4-1 0 15,1-2-48-15,0 0-16 0,0-1 0 0,1 1 0 16,0-5-144 0,0 2-48-16,-2 2 0 0,1-1 0 0,1-1 0 0,0 5-16 0,1 2 0 15,-1 11 0-15,0 0 224 0,0 0 48 0,0 0 16 0,0 0 0 16,0 0 176-16,0 11 0 0,0 1 128 0,-1 2-128 16,0 2 352-16,-1 1 0 0,2 1 0 0,0 1 0 0,0 0 48 0,0-1 16 15,-1 1 0-15,0 0 0 0,-1-4-128 0,4 0-32 16,-1-2 0-16,2-2 0 0,-2-1-96 0,-1-10-32 15,0 0 0-15,0 0 0 0,0 0 0 0,0 0-128 16,0 0 192-16,0 0-64 0,0 0-128 0,0 0 192 16,0 0-192-16,0 0 192 0,0 0-192 0,0 0 0 15,3-11 0-15,-3 5 0 0,-2-5-176 0,1 2-16 16,-2-1 0-16,1-1 0 16,-1-1-192-16,1-1-64 0,0 0 0 0,0 3 0 15,-2 2-256-15,4 8-48 0,0 0-16 0,0 0 0 0,-3-8 352 0,3 8 64 16,0 0 16-16,0 0 0 0,0 0 192 0,0 0 144 15,0 0-192-15,0 0 192 0,0 0 0 0,0 12 144 0,0-12 16 0,4 10 0 16,-4-10 176-16,3 15 48 0,-1-2 0 0,0 0 0 16,-1 0 192-16,0-1 32 0,2-2 16 0,-1 0 0 15,-2-10-80-15,4 12-16 0,-4-12 0 0,4 9 0 0,-4-9-304 0,5 9-64 16,-5-9-16-16,0 0 0 0,0 0-144 0,0 0-224 16,0 0 48-16,0 0 16 15,0 0-2880-15,0 0-576 0</inkml:trace>
  <inkml:trace contextRef="#ctx0" brushRef="#br2" timeOffset="80389.49">31197 4917 911 0,'0'0'0'0,"0"0"0"0,0 0 0 0,0 0 0 0,0 0 0 0,0 0 0 16,0 0 4272-16,0 0 768 0,0 0 144 0,0 0 48 15,0 0-3216-15,0 0-640 0,0 0-128 0,0 0-32 16,0 0-288-16,0 0-64 0,0 0-16 0,0 0 0 16,-11-9-80-16,1 5-32 0,-2 5 0 0,3-1 0 15,9 0-64-15,-14-1-16 0,-6 2 0 0,2 2 0 16,1-1-240-16,-1 4-48 0,-1-1-16 0,0 0 0 15,-1-5 160-15,2 3 48 0,0 1 0 0,-1-3 0 16,0 4-48-16,2-5 0 0,3 0 0 0,1 0 0 16,1 3-192-16,0-3-32 0,2-2-16 0,-1 4 0 15,0 2-272-15,0-2 160 16,2-2-160-16,9 0 128 0,-9 4-128 0,0 1 0 16,-2-1 0-16,1-1 0 0,1-3 128 0,1 1-128 15,8-1 128-15,-9 4-128 0,1-4 128 0,8 0-128 16,0 0 0-16,0 0 128 0,0 0-128 0,0 0 0 15,0 0 144-15,0 0-144 0,0 0 0 0,0 0 0 16,0 0 0-16,0 0 128 0,-8 0-128 0,8 0 0 16,0 0 0-16,0 0 0 0,0 0 0 0,0 0 0 15,0 0 0-15,0 0 0 0,0 0 0 0,0 0 0 16,0 0 0-16,0 0 0 0,0 0 0 0,0 0 0 16,0 0 0-16,5 10 0 0,-5-10 0 0,4 14 0 15,-1-1 0-15,1 0 0 0,-4-13 192 0,4 10 0 0,-3 0 16 0,-2 1 0 16,-1 1 128-16,2-12 32 0,0 0 0 0,4 10 0 15,-1 0-112-15,-3-10-32 0,0 0 0 0,0 0 0 16,1 12-224-16,-1-12 0 0,0 0 128 0,0 11-128 16,-1-2 0-16,1-9 0 0,0 0 0 0,0 9 0 15,0-9 0-15,-3 8 0 0,3-8 0 0,-6 6 0 16,6-6 0-16,0 0 0 0,0 0 0 0,0 0 0 16,0 0 128-16,0 0-128 0,0 0 0 0,0 0 144 15,-7 5-144-15,7-5 0 0,0 0 0 0,0 0 0 16,0 0 0-16,0 0 0 0,0 0 0 0,8-7 0 15,-8 7 0-15,11-7 0 0,-2 2-128 0,0-2 128 16,1 0 0-16,-1 1 0 0,-9 6-144 0,12-4 144 16,0-2 0-16,-2 1 0 0,-1-1 0 0,3 1 0 15,0-1 0-15,3-1 0 0,2 1-128 0,3-2 128 0,-2-1 0 16,2 1 0-16,-1 0 0 0,1 2 0 0,-1-1 0 0,0 2 176 16,-2 0-176-16,0-2 160 0,-2-1-160 0,1 3 0 15,0-4 0-15,-2 2 128 0,-1 0-128 0,-1 0 0 16,-2 2 0-16,-1 0 0 0,-1-2 0 0,-8 7 0 15,0 0 0-15,0 0-176 0,0 0 0 0,0 0 0 16,0 0 0-16,0 0 0 0,0 0 176 0,0 0-160 16,10 0 160-16,-10 0-160 0,11 4 160 0,-11-4 0 15,0 0 0-15,0 0 0 0,0 0 0 0,0 0 0 16,0 0 0-16,0 0 0 0,0 0 0 0,0 0 0 0,0 0 0 0,0 0 0 16,0 0 0-16,0 0 0 0,0 0 0 0,0 0 0 15,0 0 0-15,0 0 0 0,0 0 0 0,0 0 128 16,0 0-128-16,0 0 0 0,-11 4 0 0,-2 1 0 15,-4 2 0-15,1-1-128 0,-3-2 128 0,1 0 0 16,-2 3 0-16,0-1 0 0,-4-1 0 0,-1 2 0 16,1-2-176-16,-2 2 176 0,-3 0-208 0,3 1 80 15,0-3 128-15,1 1 0 0,1-1 0 0,1 0-128 16,-2 2 128-16,6-5 0 0,3 2 128 0,3-3-128 16,1-2 192-16,4 4-16 0,8-3-16 0,0 0 0 15,0 0-160-15,0 0 0 0,0 0 0 0,12 1 0 16,2-5 0-16,2-1 0 0,2 1 0 0,1 0 0 15,-1-1-208-15,0-2 80 0,-1 2 128 0,1 0-208 16,2 0-48-16,-1-1 0 0,1 0 0 0,-2 1 0 0,1 2 64 16,-1 2 16-16,0 0 0 0,2-2 0 0,-1-2 176 0,-1-2 0 15,-2 1-144-15,1-1 144 0,1 2 0 0,-2 0 0 16,-4-2-144-16,-3 2 144 0,-1 1 0 0,-8 4-160 16,6-6 160-16,-6 6-128 0,0 0 128 0,0 0-192 15,0 0 192-15,-9 0-192 0,-1 2 192 0,-4 2 0 16,-2-3 0-16,-3 5 0 0,0-4 0 0,-1 3 192 15,-1 2-64-15,0-2 0 0,-1-1 128 0,-1-1 48 16,-1 1 0-16,2-1 0 0,1 0-16 0,3 0 0 16,2 1 0-16,3 1 0 0,0-3-288 0,3-2 128 15,1-1-128-15,9 1 0 0,0 0 0 0,0 0 0 16,0 0 0-16,0 0 0 0,0 0-192 0,0 0 48 0,0 0 16 16,10 5 0-16,1-5 0 0,2 2 0 0,2 2 0 0,4-7 0 15,0-2 128-15,1 1-192 0,-1 1 192 0,1 2-192 16,-1 0 64-16,1-2 0 0,-1-1 0 0,1 1 0 15,-2 2 128-15,-1-1 0 0,0-4-144 0,-1 1 144 16,-2 3 0-16,-3-1 0 0,-11 3 0 0,0 0 0 16,0 0 0-16,0 0 0 0,0 0 128 0,0 0-128 15,0 0 208-15,-12 1-32 0,-2 2-16 0,-1-1 0 16,1 1-160-16,-2 1 192 0,-2 2-192 0,1-2 192 16,-1-4-32-16,1 2 0 0,0 0 0 0,1 0 0 15,2-2-160-15,1 0 192 0,-2 0-192 0,5 0 192 16,10 0-192-16,-9-2 128 0,9 2-128 0,0 0 128 15,0 0-128-15,0 0 0 0,0 0 0 0,8-9-176 16,2 3-112-16,3 0-32 0,0 3 0 0,3-1 0 16,1-2 48-16,2 1 0 0,1 0 0 0,0 1 0 0,-2 4 272 0,1-4-192 15,2-1 192-15,0 1-160 0,-1 0 160 0,-3 0 0 16,-3-2 0-16,-1 2 0 0,-1 1 0 0,-12 3 0 16,10-1 0-16,-10 1 0 0,0 0 128 0,0 0 0 15,0 0 0-15,0 0 0 0,0 0 96 0,-10-1 32 16,-5-2 0-16,-2 6 0 0,-3-1-32 0,0 2 0 15,2-3 0-15,-1 3 0 0,0 0 64 0,1 0 16 16,-1 0 0-16,4-1 0 0,2 3-112 0,1 1 0 16,3-2-16-16,9-5 0 0,0 0-176 0,0 0-192 15,0 0 32-15,0 0 16 16,0 0-2304-16,10 5-464 0</inkml:trace>
  <inkml:trace contextRef="#ctx0" brushRef="#br2" timeOffset="81392.35">32263 4892 13823 0,'0'0'608'0,"0"0"128"0,0 0-592 0,-8-2-144 0,2-6 0 0,6 8 0 16,0 0 2976-16,0 0 560 0,0 0 112 0,0 0 32 15,0 0-2064-15,0 0-400 0,8-7-96 0,1 3-16 16,1 2-528-16,-10 2-128 0,12-2 0 0,-2 2-16 16,-10 0 112-16,13 2 32 0,2-2 0 0,-1 1 0 15,-2 0-176-15,-2 2-16 0,-10-3-16 0,11 5 0 16,-2-1-368-16,-9-4 144 0,13 7-144 0,-3-6 0 15,-10-1 128-15,11 5-128 0,-2-2 0 0,-9-3 0 16,0 0 0-16,0 0 0 0,0 0 0 0,0 0 0 0,0 0 0 0,0 0 0 16,0 0 0-16,0 0 0 0,0 0 0 0,0 0 0 15,0 0 0-15,-11-3 0 0,2 0 0 0,-3 2 0 16,-1 2 0-16,2-1 0 0,0-1 0 0,2-1 0 16,0-1 128-16,9 3-128 0,-10-1 0 0,10 1 0 15,0 0 128-15,0 0-128 0,0 0 0 0,0 0 0 16,0 0 0-16,0 0 0 0,0 0 0 0,0 0 0 15,0 0-144-15,0 0 144 0,10-2-144 0,2 1 144 16,1 0-160-16,0 3 160 0,0 4-128 0,0-5 128 16,0-1 0-16,0 1-144 0,0 3 144 0,-1-1 0 15,-12-3 0-15,11 4 0 0,0-4-144 0,-11 0 144 16,12 0-160-16,-12 0 160 0,0 0-128 0,0 0 128 0,0 0 0 0,0 0-144 16,0 0 144-16,0 0 0 0,5-7 160 0,-5 7-160 15,0 0 128-15,0 0-128 0,-5-6 0 0,-1-2 144 16,6 8-144-16,-6-7 0 0,-3 2 0 0,1 1 0 15,0-2 0-15,8 6 0 0,-6-7 144 0,-1 1-144 16,1-1 208-16,2 0-16 0,0 0-16 0,1-2 0 16,2-2-48-16,2 1 0 0,0 1 0 0,2-3 0 15,1 3-128-15,-4 9-176 0,5-9 48 0,-5 9 0 16,0 0 0-16,0 0 0 0,8-4 0 0,-8 4 0 16,0 0 128-16,0 0-192 0,0 0 192 0,0 0-192 15,0 0 192-15,5 10 0 0,-5-10 0 0,4 13 0 16,-1-2 224-16,-1-1 32 0,-2-10 0 0,4 10 0 15,1 0-80-15,-5-10-16 0,0 0 0 0,4 10 0 16,-4-10-160-16,4 10 0 0,0 0 144 0,-4-10-144 0,0 0 0 0,4 13-208 16,0-2 16-16,-1 2 16 15,-1-4-2608-15,-2-9-528 0</inkml:trace>
  <inkml:trace contextRef="#ctx0" brushRef="#br3" timeOffset="-162202.29">5921 2325 4607 0,'0'0'400'0,"0"0"-400"0,0 0 0 0,15 3 0 0,-14-14 2240 0,0 1 384 16,2 1 64-16,0-2 0 0,-2 1-1136 0,2 1-224 0,-2-3-48 0,0 2-16 15,-1-2 16-15,0 3 16 16,-1-2 0-16,0 2 0 0,-2 0 48 0,0 1 16 0,-1 0 0 0,1 2 0 16,-3-1-128-16,0 2-16 0,-2 1-16 0,-2 2 0 15,-2 0-304-15,-1 4-64 0,-3 0-16 0,2 1 0 16,-2 2-448-16,0 3-96 0,0 0-16 0,-1 2 0 16,1 2-128-16,0 2-128 0,2 3 144 0,0 4-144 15,-1 1 0-15,4 4 128 0,0 2-128 0,2 3 0 16,2 3 0-16,4 0 0 0,0 1 0 0,3 0 0 15,1 0 0-15,4-1-128 0,5-2 128 0,1-4 0 16,1-3 0-16,4-3-128 0,3-2 128 0,3-3 0 16,3-2-128-16,3-3 128 0,-2-2 0 0,0-4 0 15,-2-2 0-15,1-3 272 0,-1-2-16 0,-1-3-16 16,1-2 240-16,-2 0 48 0,-3-6 16 0,0-1 0 16,-2-4 80-16,-2-4 16 0,0-2 0 0,-4-3 0 0,-2-2-32 0,-1 0 0 15,-3 0 0-15,-2 0 0 0,-2-1-96 0,-2 3 0 16,-4 1-16-16,-3 4 0 0,-2-2-80 0,-2 3-16 15,-2 3 0-15,-3-2 0 0,-4-1-112 0,0 1-32 16,0-1 0-16,0 2 0 0,0 2-256 0,2 2 0 16,-1 2-128-16,2 3 128 15,0 2-1248-15,1 4-160 0,2 1-16 0,2 2-16 16,3 2-1376-16,1 1-288 0,2 4-48 0</inkml:trace>
  <inkml:trace contextRef="#ctx0" brushRef="#br3" timeOffset="-160530.36">6161 2457 1839 0,'0'0'160'0,"0"0"-160"0,0 0 0 0,0 0 0 0,0 0 2336 0,0 0 432 0,0 0 96 0,0 0 16 15,0 0-1536-15,0 0-288 0,0 0-64 0,0 0-16 16,0 0-208-16,0 0-64 0,-4 6 0 0,4-6 0 16,-3 7-16-16,0-1-16 0,3-6 0 0,0 0 0 15,0 0-64-15,0 0-16 0,0 0 0 0,0 0 0 16,0 0 16-16,0 0 0 0,0 0 0 0,0 0 0 0,0 0 0 0,0 0 0 15,0 0 0-15,0 0 0 0,0 0-144 0,0 0-16 16,0 0-16-16,0 0 0 0,0 0 32 0,0 0 16 16,0 0 0-16,8 0 0 0,-8 0 0 0,8 3 0 15,-8-3 0-15,9 3 0 0,-1-1-64 0,-1 1-16 16,0-1 0-16,-1 1 0 0,1-2-16 0,1 1 0 16,0-1 0-16,-1 0 0 0,1 2 16 0,0-3 0 15,1 1 0-15,2-1 0 0,-1 0-112 0,2-1-32 16,1 1 0-16,0-3 0 0,0-1-80 0,1 2-32 15,1 0 0-15,-1 1 0 0,0-2-144 0,1 0 160 16,-1-1-160-16,2 2 160 0,-5 2-160 0,2 0 128 16,0 0-128-16,0 0 128 0,0 0-128 0,0 0 128 0,0 0-128 15,2 0 128-15,-1 0 128 0,1 0 32 0,-1 0 0 0,-1 0 0 16,-1-2-288-16,-2 2-144 0,0-2 16 0,2 1 0 16,1 0 128-16,-1-2 256 0,-2 3-64 0,2 0-16 15,0-1 32-15,1 0 16 0,0-1 0 0,0 2 0 16,-1 3-64-16,-1-2-16 0,1 2 0 0,1-3 0 15,2 1-144-15,-1 2 128 0,0-1-128 0,1 0 128 16,-1-2-128-16,2 1 0 0,-1 0 0 0,2-1 128 16,-1 0-128-16,-1 0 0 0,1 0 144 0,-2 2-144 15,1-4 160-15,-2 1-32 0,0 1-128 0,0-1 192 16,-1-1-192-16,-1 2 0 0,1 0 128 0,1-2-128 16,0 2 0-16,0 0 128 0,2 0-128 0,-1 0 0 15,-2 0 128-15,-1-2-128 0,1 1 0 0,0 0 0 16,0 1 208-16,-1 0-48 0,1 0-16 0,1 0 0 0,0-3-144 0,-1 2 192 15,0 0-192-15,-2 1 192 0,2 1-192 0,-1 3 160 16,1-4-160-16,1 1 160 0,0 0-160 0,2-1 0 16,-1 0 144-16,0 0-144 0,1 0 0 0,-1 0 144 15,0-1-144-15,1 0 0 0,0-2 160 0,0 1-160 16,-1 0 128-16,0 2-128 0,-1-2 128 0,0 2-128 16,0 0 128-16,0-2-128 0,-1 0 0 0,1-1 128 15,-1 1-128-15,0 0 0 0,-2 1 0 0,1 0 0 16,-1-1 128-16,2 2-128 0,-1 0 0 0,1 0 0 15,0-2 0-15,-2 2 0 0,0 0 0 0,-1 1 0 16,0 0 0-16,0 1 0 0,1-2 0 0,-1 0 128 16,1 0-128-16,-1 0 0 0,0 0 0 0,1 0 0 15,1 0 0-15,-2 0 0 0,0 0 0 0,1 1 0 16,1 0-128-16,-1 1 128 31,-1-1-400-31,0-1-16 0,1 0 0 0,-1 0 0 16,0 1-1248-16,3-1-256 0,-2-1-64 0,0 1-9568 0,1 0-1920 0</inkml:trace>
  <inkml:trace contextRef="#ctx0" brushRef="#br3" timeOffset="-159842.9">7880 2488 14687 0,'0'0'640'0,"0"0"144"0,0 0-624 0,0 0-160 15,0 0 0-15,0 0 0 0,0 0 1472 0,0 0 272 16,0 0 48-16,0 0 16 0,0 0-208 0,0 0-64 16,7-1 0-16,0-2 0 0,0-2-192 0,-1 2-32 15,1-2-16-15,0 0 0 0,1-3-16 0,0 0 0 16,1 0 0-16,2-1 0 0,-1-1-384 0,2-1-96 16,2 0-16-16,0-2 0 0,2-2-336 0,1 2-64 15,0-2 0-15,0 0-16 0,-1 2-192 0,1-2-48 16,-1-1 0-16,1 2 0 0,2-1-128 0,-2 1 0 15,0 0 0-15,0-2 0 0,-1-1 0 0,1 0 128 16,-1 0-128-16,0 0 0 0,-1 0 0 0,1 0 0 16,-2 2-144-16,-1-1 144 0,-1 2-384 0,-1 2 16 15,-1 2 16-15,-2 2 0 16,0 1-528-16,-3 1-96 0,-5 6-32 0,0 0 0 16,0 0-1872-16,0 0-384 0,0 0-80 0</inkml:trace>
  <inkml:trace contextRef="#ctx0" brushRef="#br3" timeOffset="-159202.46">7910 2484 14799 0,'0'0'640'0,"0"0"160"0,0 0-640 0,0 0-160 0,0 0 0 0,0 0 0 16,0 0 1728-16,0 0 304 0,0 0 64 0,0 0 16 15,0 0-576-15,0 0-96 0,0 0-32 0,0 0 0 16,0 0-128-16,0 0-16 0,0 0-16 0,7 5 0 16,0-1-64-16,0 3-16 0,-1-1 0 0,2 1 0 15,0 2-272-15,-1 1-48 0,1 1-16 0,1 2 0 16,2-3-128-16,-1 3-48 0,2 2 0 0,0 0 0 16,0 1-160-16,-1 1-48 0,1 1 0 0,0-1 0 15,-1-1-128-15,1-1-48 0,0 2 0 0,0 0 0 16,-2 2-64-16,2-2-16 0,-2-1 0 0,2 1 0 15,0 0-192-15,-1 0 144 0,0 0-144 0,-2 0 128 16,-1 1-128-16,0-2 0 0,-1 1 0 0,1 0 128 0,-1-4-128 16,-1 0 0-16,1 0 144 0,-1-1-144 0,0-2 0 0,-1-1 128 15,-1 1-128-15,0-1 0 0,1-2 0 0,0 0 0 16,-1-1 0-16,-4-6 0 16,0 0-416-16,6 7-96 0,-6-7-32 0,7 3 0 15,-7-3-1856-15,0 0-368 0,0 0-80 0</inkml:trace>
  <inkml:trace contextRef="#ctx0" brushRef="#br2" timeOffset="-138236.37">25090 7148 16575 0,'0'0'1472'0,"0"0"-1168"0,0 0-304 0,0 0 0 16,0 0 1472-16,0 0 224 0,0 0 48 0,7-4 16 15,2 2-528-15,0 0-96 0,1-1-32 0,2 1 0 16,0 0-288-16,1 2-64 0,1 2-16 0,-1 0 0 15,1 2 64-15,-3 1 16 0,-2-1 0 0,-1 3 0 16,0 1-288-16,-3-1-48 0,-3 1-16 0,1 1 0 16,-3 2 16-16,-1-1 0 0,-2 1 0 0,-1-2 0 15,-1-1-224-15,0-1-64 0,0 1 0 0,-2-1 0 16,1-3 0-16,-2 0 0 0,0-2 0 0,1 1 0 16,0-3-192-16,0-2 0 0,1 0 128 0,-1-2-128 15,1 0 0-15,0-1 144 0,1-2-144 0,0 1 128 16,1-1-128-16,1 2 0 0,3 5 0 0,0-8 0 15,3 0-224-15,0 2-32 0,-1-1 0 0,3 2 0 16,2 0 32-16,5 0 0 0,-1 2 0 0,-1 0 0 0,-1 1 224 16,1 1-176-16,1 1 176 0,-1 1-160 0,-1 1 160 0,0 2 0 15,0 2 0-15,-1 0 0 0,-3 1 0 0,1 2 192 16,-3-3-32-16,0 3-16 0,-3 1 176 0,-1-1 16 16,-4 0 16-16,-2 0 0 0,-1 1-48 0,-1 1-16 15,0-5 0-15,-1 2 0 0,-3-1-160 0,2-2-128 16,2-1 144-16,0 0-144 0,0-2 176 0,0-2-176 15,1-4 192-15,1 2-192 0,1-2 144 0,-1-3-144 16,2 1 0-16,1-1 144 0,0 1-144 0,2-5 0 16,0 2 0-16,2 0 0 0,0 1 0 0,3-1 0 15,-1 0-192-15,4 1 192 0,0 2-160 0,2 2 160 16,1-1 0-16,2 1-144 0,2 0 144 0,-2 1 144 16,-2 0-16-16,2 1-128 0,-1-1 384 0,-1 3-16 0,-1 0-16 0,-8 0 0 15,0 0 0-15,0 0 0 0,0 0 0 0,0 0 0 16,0 0-32-16,0 0-16 0,0 0 0 0,-1 8 0 15,0-1-80-15,-3 2-16 0,-3-3 0 0,1 1 0 16,1-1-208-16,-1 1 0 0,1-1 0 0,5-6-12928 16,0 0-2464-16</inkml:trace>
  <inkml:trace contextRef="#ctx0" brushRef="#br2" timeOffset="-136636.7">25994 7300 19343 0,'0'0'1728'0,"0"0"-1392"0,0 0-336 0,0 0 0 0,3 1 640 0,9 1 64 0,-1-2 16 0,0-3 0 16,1-1 640-16,0 0 128 0,0-2 32 0,-1-3 0 15,0-2-480-15,-2 1-80 0,3-2-32 0,-3 2 0 16,-2-2-400-16,-3 3-80 0,0-4 0 0,-1 0-16 15,-2 0-32-15,-2 0 0 0,-3-2 0 0,-1 2 0 16,-3 0-128-16,-9-8-16 0,1 6-16 0,1 3 0 16,0 4-112-16,1 4-128 0,0 2 176 0,1 4-176 15,0 3 304-15,5 1-48 0,1 3-16 0,1 1 0 0,-1 3-48 0,1 0-16 16,-1 4 0-16,2 0 0 0,1 5-32 0,1 2 0 16,2 1 0-16,1 1 0 0,3-2-144 0,1 1 0 15,0-3 0-15,2-1 0 0,5-1 0 0,2-1 0 16,1-2 0-16,2-4 0 15,-2-4-448-15,3 1-64 0,2-3 0 0,1-1-16 16,0-4-2544-16,0-2-496 0</inkml:trace>
  <inkml:trace contextRef="#ctx0" brushRef="#br2" timeOffset="-136308.39">26445 7140 16575 0,'0'0'1472'0,"0"0"-1168"0,-4 0-304 0,4 0 0 16,-6 8 2352-16,3 2 400 0,-3 2 96 0,1 2 16 15,0 3-1360-15,-2 1-272 0,0-1-48 0,1 3-16 16,2 1-304-16,3 1-64 0,0-3-16 0,1 1 0 16,1-3-544-16,2 0-112 0,1-4-128 0,2 0 176 15,1-1-176-15,-1-2 0 0,2-2 0 0,0-3 0 16,-8-5 0-16,8 3-144 0,0-3 0 0,-1-3 0 16,0-1-16-16,-1-2 0 0,1-2 0 0,-1-4 0 15,1 0-16-15,1-1 0 0,0-2 0 0,-1-2 0 16,1 0 16-16,0-5 0 0,0 1 0 0,1-1 0 15,0 1 160-15,0 0-160 0,-1 3 160 0,0 2-160 16,-3 2 336-16,0 3 64 0,-1 3 16 0,-4 8 0 16,4-6 192-16,-4 6 64 0,0 0 0 0,3 8 0 15,-3 6-272-15,1 3-48 0,-1 3-16 0,0 2 0 0,-3 4-48 16,3-3-128-16,0 1 192 0,2-1-64 16,0-1-480-16,2-1-96 0,1 0-32 0,1-3-9760 15,0-5-1968-15</inkml:trace>
  <inkml:trace contextRef="#ctx0" brushRef="#br2" timeOffset="-136120.99">26932 6790 29423 0,'5'-11'1296'0,"-5"11"288"0,0 0-1264 0,0 0-320 16,0 0 0-16,0 0 0 0,0 0 768 0,4 10 80 15,-1 6 32-15,-2 5 0 0,1 1-32 0,0 4 0 0,1 4 0 0,2 4 0 16,1-2-624-16,0-3-224 0,0 7 144 0,-1 4-144 15,1 1 0-15,0 1-304 0,-1 0 48 0,2-4 16 32,-1 1-2256-32,2-2-464 0,0-3-96 0,-1-4-9424 0</inkml:trace>
  <inkml:trace contextRef="#ctx0" brushRef="#br2" timeOffset="-135761.65">26854 7185 16575 0,'-3'-7'1472'0,"-1"-1"-1168"0,1-1-304 0,0 2 0 16,3 7 2656-16,0-6 480 0,4-1 80 0,2 2 32 16,1 0-1680-16,1 1-336 0,0-2-64 0,2 5-16 15,3 4-464-15,5 1-112 0,2-3 0 0,-1 0-16 0,1-1-368 0,1 0-192 16,2-2 192-16,10-2-192 0,-1 0 128 0,0 1-128 16,-2-1 0-16,-2 2 0 0,0-2 0 0,-3-1-192 15,-2 1 16-15,-2-3 16 0,-5 1-48 0,-2-2-16 16,-2-3 0-16,-3 2 0 0,-3 1 224 0,1 1 0 15,-1-2 0-15,-2 1 0 0,-4-5 0 0,-2 2 0 16,-5 2 144-16,1 1-144 0,-4 3 368 0,0 1-32 16,-2-2 0-16,-1 2 0 0,0 2 496 0,-1 4 80 15,-1 2 32-15,0 2 0 0,2 3-288 0,5 0-48 16,0 4-16-16,-1 6 0 0,3 0-336 0,2 0-80 16,2-4-16-16,5 1 0 0,3-1-160 0,4 4 160 15,1-5-160-15,4 3 160 0,2-1-352 0,2-2-80 16,3-2-16-16,3-2 0 15,0-1-1696-15,1-2-320 0,0-3-80 0,0 0-13136 0</inkml:trace>
  <inkml:trace contextRef="#ctx0" brushRef="#br2" timeOffset="-135496.05">27608 6991 8287 0,'0'0'736'0,"0"0"-592"0,0 9-144 0,-2 4 0 16,2 6 3984-16,0 3 768 0,0-1 160 0,0 2 16 15,0 2-2448-15,0 1-496 0,0 3-112 0,3-1-16 16,1-3-368-16,0-3-80 0,0-2 0 0,-1-5-16 16,-3-15-624-16,4 13-128 0,-4-13-32 0,0 0 0 15,0 0-64-15,0 0-16 0,0 0 0 0,0 0 0 16,0 0-16-16,0 0 0 0,7-13 0 0,-2-2 0 0,-1-2-192 0,0-8-64 16,1-2 0-16,3-3 0 0,1 0-256 0,-2-2 0 15,-2-2 0-15,1 3 0 0,3-3-192 0,1 3 0 16,-3-2 0-16,4 7 0 15,-1 5-208-15,1 5-48 0,-2 2 0 0,1 7 0 16,2-2-704-16,0 6-160 0,-12 3-32 0,18 5 0 16,0 2-2480-16,3 0-496 0</inkml:trace>
  <inkml:trace contextRef="#ctx0" brushRef="#br2" timeOffset="-135166.87">28950 6822 33567 0,'0'0'1488'0,"0"0"304"0,-11 1-1424 0,0 4-368 15,2-1 0-15,3 4 0 0,-4 4 608 0,4 3 48 16,1 1 16-16,1 5 0 0,1 2-48 0,2 3-16 16,1 3 0-16,2 2 0 0,2 3-608 0,2 0 0 15,-1 1-144-15,3 0 144 16,1 2-656-16,1-3-16 0,1-3 0 0,0-3 0 15,0-4-2832-15,1-3-560 0,1-5-112 0</inkml:trace>
  <inkml:trace contextRef="#ctx0" brushRef="#br2" timeOffset="-134995.02">28950 7288 12895 0,'-11'-17'1152'0,"1"4"-928"0,0-2-224 0,0-4 0 0,1 1 3264 0,2-1 624 16,2 2 112-16,1 1 32 0,1 2-2064 0,3 1-416 0,2 1-80 0,-2 12 0 15,6-9-16-15,3 2 0 0,0 2 0 0,3 1 0 16,1-1-976-16,0 4-192 0,-1 1-32 0,2 1-16 15,3 2-240-15,-1 2 0 0,-1 1 0 0,4 0 0 32,-1-1-1408-32,-1 0-160 0,0 0-32 0,-2-1-8864 0,1-1-1760 0</inkml:trace>
  <inkml:trace contextRef="#ctx0" brushRef="#br2" timeOffset="-134463.53">29271 6809 16575 0,'0'0'1472'0,"0"0"-1168"0,0 0-304 0,0 0 0 16,1 13 2912-16,-1 0 528 0,-1 4 96 0,-2 3 32 16,0 7-1344-16,0 3-272 0,-1 2-48 0,1 1-16 15,2-2-592-15,0-2-112 0,0-2-32 0,2-1 0 0,-1-2-704 0,1 0-160 16,2-1-32-16,1-4 0 0,-2-3-256 0,2-3 160 16,3-1-160-16,-2-3 128 0,0-3-128 0,-5-6 0 15,0 0 0-15,8 5-176 0,-8-5 176 0,0 0-128 16,0 0 128-16,9-6-128 0,-1 1 128 0,-2-3 0 15,0-3 0-15,0-2 0 0,1-2 0 0,0-6-320 16,1-1 64-16,3 1 16 16,-2 3-240-16,1 1-48 0,1 0-16 0,-1 1 0 0,1 3 208 0,-2 5 32 15,-1 0 16-15,-8 8 0 0,0 0 160 0,0 0 128 16,9 8-192-16,-3 5 192 0,-1 3 0 0,1 0 224 16,0-1-16-16,1 1 0 0,0-2-16 0,1 0 0 15,1 1 0-15,3-1 0 0,1 0-32 0,0 0-16 0,2-3 0 0,-1-3 0 16,-1-1-144-16,0-1 192 0,0-1-192 0,-1-1 192 15,-1-1-192-15,1 1 128 0,-1-3-128 0,-1-1 128 16,-10 0-128-16,12-5 192 0,0-2-192 0,-2 1 192 16,-1 1-192-16,-2-2 0 0,-2-1 0 0,-1-3 128 15,-3-1-128-15,-1-1 0 0,0 0 144 0,-3 1-144 16,0 3 128-16,3 9-128 0,-10-7 160 0,4 1-160 16,-1-1 448-16,1 5-16 0,-1-2 0 0,7 4 0 15,-6 10-80-15,1 2-16 0,-1 0 0 0,2 1 0 16,3 1-80-16,4 2 0 0,2-3-16 0,1 0 0 15,4 0-240-15,1-1 0 0,1-2 0 0,2-1 0 16,1 0 0-16,0-2-160 0,4-3 0 0,0 1 0 16,1 0-512-16,-1-1-96 0,1-1-32 15,-3-1 0-15,0 0-1296 0,-2 1-256 0,0 0-48 0,-2 0-13264 16</inkml:trace>
  <inkml:trace contextRef="#ctx0" brushRef="#br2" timeOffset="-133838.59">30674 7256 14735 0,'-3'12'1312'0,"2"6"-1056"0,2 4-256 0,3 5 0 16,0 3 2368-16,-1-2 432 0,-2-1 80 0,-1-1 0 15,0-1-688-15,0-2-144 0,0 1-16 0,0-7-16 0,-1-3-608 0,1-1-112 16,1-1-16-16,-1-2-16 0,0-10-624 0,0 0-112 16,0 0-16-16,0 0-16 0,0 0-192 0,0 0-48 15,0 0 0-15,0 0 0 0,0 0-32 0,-1-10-16 16,-2-2 0-16,-1-1 0 0,0-1-208 0,0-3-192 15,0-1 48-15,2-3 0 0,1-4-112 0,1-2 0 16,-2-5-16-16,4 0 0 16,0-2-1360-16,5 4-272 0,3-1-48 0,1 2-16 15,-4 3 560-15,5 0 128 0,2 2 0 0,3 3 16 16,-1 3 592-16,1 4 112 0,-1 3 32 0,-2 9 0 0,-1 2 1184 0,-13 0 240 16,10 6 64-16,-3 2 0 0,-2 2 320 0,-1 4 80 15,0-1 16-15,-3 2 0 0,-3 0-176 0,-2 0-48 16,-1 1 0-16,-1-2 0 0,0-1-432 0,-3 0-80 0,-3-4-32 15,1 2 0-15,2-1-368 0,-1-1-80 0,-2-1-16 0,2 0 0 16,1-3-288-16,9-5-64 0,-8 4-16 0,8-4 0 31,0 0-1696-31,0 0-352 0,0 0-64 0,0 0-8064 0,0-9-1616 0</inkml:trace>
  <inkml:trace contextRef="#ctx0" brushRef="#br2" timeOffset="-133666.71">31098 6819 21183 0,'15'-8'944'0,"-15"8"192"0,0 0-912 0,0 0-224 0,0 0 0 0,5 11 0 16,-3-2 2688-16,-6 2 512 0,-8 3 80 0,0 1 32 15,-1 5-1536-15,0 2-304 0,-1 3-64 0,1-3-16 16,-1 0-1024-16,-1 3-208 0,0-2-32 0,3 2-128 0,0 1 0 0,3-1-256 16,2 0 32-16,4-2 0 15,1-1-1696-15,2 2-352 0,3-7-64 0,1-2-16 16,2 2-896-16,3-5-176 0,4 1-32 0,3-5-16 0</inkml:trace>
  <inkml:trace contextRef="#ctx0" brushRef="#br2" timeOffset="-133338.73">31238 7166 10127 0,'11'-11'896'0,"-11"11"-704"16,4-9-192-16,-4 3 0 0,0 6 3760 0,-3-7 720 16,3 7 128-16,0 0 48 0,0 0-2448 0,-12 2-480 15,-2 0-112-15,0 5-16 0,-1 0-272 0,2 5-64 16,2-3-16-16,0 3 0 0,2-2-672 0,3 2-144 0,2-1-32 0,4-11 0 15,0 14-224-15,1-2-48 0,-1-12-128 0,5 10 192 16,-5-10-32-16,9 7-16 0,-9-7 0 0,12 5 0 16,0-2-144-16,1-2 0 0,1-2 0 0,-1-2 128 15,-2-2-128-15,0-2 0 0,2-3 0 0,0 1 0 16,2 1 0-16,-4 1-176 0,0-3 176 0,-3 1-128 16,0-4 128-16,-2 2 0 0,1-2 0 0,-4 5 0 15,-3 8 0-15,0 0 0 0,0 0 0 0,0 0 0 16,0 0 176-16,0 0-48 0,0 0 0 0,-9 6 0 15,0 3 128-15,3 2 32 0,-1 1 0 0,2-1 0 16,1-1-288-16,1 0 160 0,1 0-160 0,2-10 128 16,5 10-416-16,2-1-96 0,-7-9 0 0,9 8-16 15,-9-8-2480-15,13 5-512 0,0-2-80 0,-2-3-10672 16</inkml:trace>
  <inkml:trace contextRef="#ctx0" brushRef="#br2" timeOffset="-132870.02">31589 7042 4607 0,'0'0'400'0,"0"0"-400"16,-6 12 0-16,-1 2 0 0,-1 2 6208 0,2 3 1168 15,-1 1 240-15,2-2 32 0,-2-2-4768 0,4 1-944 16,-1-3-192-16,2 0-32 0,1-1-512 0,1-1-112 16,1 0 0-16,-1-12-16 0,0 0-768 0,6 8-160 15,-6-8-16-15,0 0-128 0,0 0 0 0,0 0 0 16,0 0 0-16,10 2 0 0,-10-2 0 0,12-6-192 15,-1-3 48-15,1-1 16 0,-1 0-224 0,-1 0-32 0,0-1-16 0,2-2 0 32,0-1-352-32,-2-2-64 0,-2-1-16 0,0 0 0 15,1 4-320-15,-1 2-64 0,-2 0 0 0,1 3-16 16,-7 8 592-16,0 0 128 0,0 0 32 0,0 0 0 0,0 0 768 0,0 0 160 0,4 15 16 0,-3 0 16 16,-1-2 352-16,0 2 80 0,0-2 16 0,1 2 0 15,5 2-160-15,-1-1-48 0,1 2 0 0,4-2 0 16,0-3 0-16,2 0 0 0,-1-4 0 0,3 1 0 15,0 1-320-15,0-3-64 0,1-2-16 0,-1-1 0 16,-1-1-176-16,0-1-144 0,-1-2 192 0,-1-1-192 16,1-1 192-16,0-2-192 0,0-2 192 0,-1 0-192 15,-2-3 0-15,-1 0 0 0,-1-1 0 0,-2-1 0 16,-1-1-304-16,-3 1-112 0,-2-2-32 0,-2 0 0 16,1-1-128-16,-2 2-16 0,0 0-16 0,-1 7 0 0,5 4 304 15,-11 0 64-15,2 4 16 0,-1 3 0 0,-1 0 416 0,1 5 96 16,1 1 16-16,2 0 0 0,2 2 336 0,2 0 64 15,3 2 0-15,7-2 16 0,3 2 48 0,6 1 0 16,5 0 0-16,6 0 0 0,7-6-416 0,5 0-80 16,4-3-16-16,7-3 0 15,5-2-1232-15,3-1-256 0,2-3-48 0</inkml:trace>
  <inkml:trace contextRef="#ctx0" brushRef="#br2" timeOffset="-132198.2">25784 8171 23551 0,'0'0'1040'0,"-4"1"224"0,-2 3-1008 0,6-4-256 16,-6 8 0-16,6-8 0 0,-4 9 640 0,4-9 64 0,0 12 32 0,4-3 0 15,1 4-288-15,2 0-48 0,-2-2-16 0,3 2 0 16,0 0-384-16,1-3 0 0,1-1 0 0,1 2 0 16,-2-1 0-16,1 0 0 0,1 0 0 0,-1-7 0 15,-1 1 0-15,0-1 208 0,0-3-48 0,0-1-16 16,-1-2-16-16,0-2 0 0,-1-2 0 0,-1 0 0 15,-1-1 304-15,-2-1 48 0,-3-2 16 0,-1-3 0 16,-2 2 384-16,0 3 80 0,-2-1 0 0,0-1 16 16,-3-2-320-16,-4-4-64 0,-1 0-16 0,0 3 0 15,0 2-576-15,2 0 0 0,-1 1 0 0,3 3-128 16,9 8-688-16,-7-4-128 16,7 4-16-16,0 0-16 0,0 0-2112 0,0 0-432 0,0 0-64 0</inkml:trace>
  <inkml:trace contextRef="#ctx0" brushRef="#br2" timeOffset="-131967.14">26286 8045 9215 0,'-6'-6'816'0,"-1"-2"-656"16,-4-1-160-16,1-1 0 0,-2-1 2688 0,0 0 512 16,2-4 112-16,-2 1 16 0,-1 0-1472 0,0 1-272 15,0 1-64-15,1 3-16 0,3 1-512 0,1 4-96 16,-1 2-32-16,9 2 0 0,-9 5-240 0,2 6-48 15,2 2-16-15,1 7 0 0,0 5-432 0,3-3-128 16,1 1 0-16,3 17 0 0,-1 4 0 0,2-13 0 16,1 4 0-16,3 2 0 0,1-1-128 0,2 0-48 15,1-3 0-15,-1 0 0 16,2-6-976-16,0 0-192 0,2-4-32 0</inkml:trace>
  <inkml:trace contextRef="#ctx0" brushRef="#br2" timeOffset="-131826.23">26132 8271 20271 0,'-4'-22'1792'0,"2"13"-1424"0,1 0-368 0,0-1 0 16,1 10 2368-16,5-7 416 0,-5 7 80 0,9-4 16 15,2-2-2080-15,8 0-416 0,3 5-64 0,-3-2-32 16,3 3-288-16,13 0 0 0,0 0 0 0,0 0 0 31,2 0-2368-31,-3 0-368 0</inkml:trace>
  <inkml:trace contextRef="#ctx0" brushRef="#br2" timeOffset="-131622.8">27188 7952 11967 0,'0'0'528'0,"0"0"112"0,0 0-512 0,0 0-128 15,0 0 0-15,0 0 0 0,0 10 3648 0,-2 2 704 16,1 4 144-16,1 5 32 0,1 3-2928 0,3 9-592 15,0 1-112-15,4 5-32 0,-1 0-688 0,2 4-176 16,1-1 0-16,1 1 0 16,-1 1-1664-16,0-3-384 0,1-4-64 0,-2-4 0 0</inkml:trace>
  <inkml:trace contextRef="#ctx0" brushRef="#br2" timeOffset="-131450.03">27172 8403 11967 0,'-9'-16'528'0,"2"6"112"0,1 1-512 0,1 0-128 0,1 0 0 0,4 9 0 16,0 0 4416-16,-2-11 864 0,2 11 160 0,3-9 48 16,1 0-3696-16,-4 9-752 0,12-7-144 0,1 3-16 15,1 2-720-15,2 1-160 0,1 1 0 0,1 1 0 32,-1 1-1280-32,2 1-256 0,1-2-64 0,0 1 0 15,-1-5-1312-15,1 0-272 0</inkml:trace>
  <inkml:trace contextRef="#ctx0" brushRef="#br2" timeOffset="-130934.22">27535 7988 17503 0,'0'0'1552'0,"0"0"-1232"0,0 0-320 0,0 11 0 0,-2 2 2384 0,1 3 432 16,-2 3 64-16,2 3 32 0,0 3-1168 0,1 1-224 16,-2 2-48-16,2-1-16 0,0 0-448 0,2 1-96 15,2-2-16-15,-2-3 0 0,1-2-544 0,-1-4-112 16,2-3-32-16,-1-1 0 0,0-1-80 0,-1-1 0 15,-2-11-128-15,5 10 192 0,-5-10-192 0,6 6 128 16,-6-6-128-16,0 0 0 0,0 0 0 0,0 0 0 16,0 0-176-16,9-3 176 0,-3-8-384 0,1 2 64 15,-1-1 0-15,1-2 0 16,-1-1-368-16,1 1-64 0,-2 3-16 0,-5 9 0 16,7-10 256-16,-7 10 64 0,5-8 0 0,-5 8 0 0,0 0 192 0,9-4 32 15,-9 4 16-15,10 4 0 0,-10-4 208 0,11 9 0 0,-1 3 0 0,-1-1 0 16,-1 5 240-16,1 1 32 0,2 0 16 0,-1 1 0 15,4 0 160-15,2 1 16 0,1-6 16 0,0-2 0 16,1 2-224-16,2-1-32 0,-1-5-16 0,0-1 0 16,0-2-64-16,1-1-16 0,-1-3 0 0,0-2 0 15,-4 0 0-15,0-2-128 0,-4-1 192 0,0-2-64 16,-1-3-128-16,-2 2 0 0,-2-3 144 0,-2 1-144 16,-1 0 0-16,-2-2 0 0,-1-1-192 0,-1 1 64 15,-2-2-64-15,-1 1 0 0,-2 0 0 0,-3 0 0 16,-3 1 192-16,0 4-192 0,-1 2 192 0,3-1-192 15,1 3 400-15,9 4 80 0,-9 1 16 0,9-1 0 16,-7 10 240-16,3-1 48 0,3 4 16 0,2 1 0 16,2 2-256-16,2 1-48 0,2 1-16 0,2 0 0 15,2 0-48-15,4 1-16 0,2-1 0 0,4-1 0 16,3 1-368-16,2-5-80 0,-2 0-16 0,1-2 0 16,1-2-2592-16,1-1-528 0</inkml:trace>
  <inkml:trace contextRef="#ctx0" brushRef="#br2" timeOffset="-130528.04">28747 8423 29423 0,'3'17'1296'0,"-1"-6"288"0,3 6-1264 0,2 12-320 0,-1-2 0 0,4 2 0 16,-4 0 1248-16,2-2 192 0,-2-2 32 0,2 2 16 15,0 3-208-15,2-4-32 0,0 0-16 0,-1-4 0 16,-1-2-608-16,1-3-128 0,-3-3-32 0,1-1 0 16,-2-1-144-16,0-3-16 0,-5-9-16 0,0 0 0 15,0 0-128-15,0 0-32 0,0 0 0 0,0 0 0 16,0 0 0-16,-1-9-128 0,-2-3 192 0,1-2-64 16,0-3-128-16,0-4 128 0,-1-2-128 0,2-3 128 15,0-2-416-15,1-2-96 0,1-2 0 0,1-2-16 31,2-3-1328-31,2 2-272 0,0-4-48 0,3 6-16 0,0 5 784 0,3 6 144 16,2 5 48-16,1 5 0 0,-2 3 704 0,2 4 160 0,0 3 32 0,2 4 0 16,0 0 704-16,-2 5 128 0,-2 0 48 0,-1 4 0 15,-1 1 512-15,-4-1 96 0,-1 1 32 0,-3 0 0 16,-1 0-496-16,-2 1-80 0,-2-3-32 0,0 2 0 0,-2 0-176 16,-3-1-32-16,-3 0-16 0,-3-1 0 0,-1 1-352 0,-2-1-144 15,0 2 128-15,2-2-128 16,0-2-1216-16,1-3-336 0,1-1-64 0,3-4-16 15,9 0-1888-15,-8-3-368 0</inkml:trace>
  <inkml:trace contextRef="#ctx0" brushRef="#br2" timeOffset="-130166.6">29379 8398 11967 0,'0'0'1072'0,"0"0"-864"0,4-8-208 0,-4 8 0 16,0 0 3408-16,0 0 640 0,0 0 128 0,-10-4 32 15,-3 0-2112-15,-2 8-432 0,-2 3-64 0,0 3-32 16,-1 3-272-16,3 0-48 0,3 0-16 0,1 1 0 16,1 0-368-16,2-1-80 15,3 0-16-15,1-3 0 0,1 0-304 0,3-10-64 0,0 0-16 0,7 11 0 16,-1-3-192-16,2-2-64 0,1-1 0 0,3 1 0 16,1-6-128-16,0 0 0 0,0-4 0 0,0 1 0 15,0-1 128-15,0-1-128 0,0 1 128 0,0-4-128 16,-1 0 0-16,-1 1 0 0,-1-5 0 0,0 1 0 15,1 2 0-15,-3 0 0 0,-2 0 0 0,-6 9 0 16,5-8-160-16,-5 8 160 0,0 0 0 0,0 0-144 0,0 0 144 0,0 0 0 16,0 0 0-16,0 0 0 0,-7 12 0 0,0 0 0 15,2-1 0-15,1 1-128 0,0 1 128 0,3 0 0 16,-1-1-144-16,4 0 144 16,-2-12-608-16,6 13-48 0,1-1-16 0,1-1 0 15,-1 1-2208-15,3 0-448 0,0-2-96 0</inkml:trace>
  <inkml:trace contextRef="#ctx0" brushRef="#br2" timeOffset="-129774.16">29738 8423 2751 0,'0'0'256'0,"1"14"-256"0,-2 3 0 0,-1 2 0 15,2 4 4848-15,0 0 912 0,0 1 192 0,2 2 48 16,-1-2-3312-16,2 1-672 0,1 0-128 0,-2 1-32 15,1-4-528-15,-1-1-112 0,1-1-32 0,0-1 0 16,1-3-432-16,-3 1-96 0,-1-3-16 0,1-1 0 16,-1-1-336-16,0-3-80 0,0-9-16 0,0 0 0 15,0 0 0-15,0 0 0 0,0 0 0 0,0 0 0 16,0 0-208-16,0 0 0 0,0 0 128 0,0 0-128 16,-2-14-192-16,-1-1-64 0,2-2-32 0,-1 2 0 15,2-4-336-15,2-3-64 0,0-4-16 0,2-5 0 16,0-3-2000-16,1 4-416 0,3 3-80 0,3-2 0 15,-1 2-896-15,4 3-160 0,2-1-32 0,0 4-16 16,-2 3 2640-16,2 4 544 0,-2 3 96 0,2 6 32 0,-1 4 4256 0,0 5 832 16,-4 2 192-16,0 2 16 0,-11-8-1136 0,9 15-224 15,-1-2-64-15,-2 1 0 0,-2 2-704 0,-1-2-128 16,-3-1-48-16,-2-1 0 0,0-2-656 0,-5 1-144 16,-3-1-32-16,-2 0 0 0,0 2-448 0,-1-3-80 15,-2 0-32-15,0-1 0 0,1-1-384 0,1-3-80 16,0-2-16-16,1 2 0 15,-1-4-1280-15,1 0-272 0,2 0-48 0,1-2-16 16,1-2-1840-16,8 4-352 0</inkml:trace>
  <inkml:trace contextRef="#ctx0" brushRef="#br2" timeOffset="-129476.15">30210 8530 23615 0,'0'0'1040'0,"10"-6"224"0,1 0-1008 0,0-3-256 0,0-2 0 0,-1 1 0 16,-2-2 1120-16,1 2 176 0,0-1 48 0,-1-1 0 16,-1-1-256-16,-2 0-64 0,0-1 0 0,-2 1 0 15,-2 3-224-15,-1-3-48 0,-1 5-16 0,1 8 0 16,-4-9 80-16,-1-1 16 0,-2 4 0 0,-1 2 0 16,-1 3-128-16,0 2-32 0,0 2 0 0,0 3 0 0,0 5-160 0,-1-1-48 15,1 4 0-15,3 5 0 0,2-2 208 0,0 2 32 16,0 1 16-16,1-1 0 0,3-2-272 0,4 0-48 15,2-1-16-15,1-2 0 0,3 0-384 0,1 1 0 16,2-1 0-16,2-3 0 16,-1-1-464-16,0-1-80 0,2-2-16 0,1-1 0 15,1-3-1216-15,0 1-240 0,1-3-48 0,-1-2-9648 16,0-3-1920-16</inkml:trace>
  <inkml:trace contextRef="#ctx0" brushRef="#br2" timeOffset="-129132.22">30611 8413 10127 0,'0'0'448'0,"2"16"96"0,-4-2-544 0,1 6 0 0,0 1 0 0,3 1 0 15,2-4 4656-15,-1-1 816 0,-3-1 160 0,0 0 48 16,0 0-3280-16,2 0-656 0,2-3-128 0,0-2-16 16,-4-11-704-16,5 11-128 0,1 1-16 0,-6-12-16 15,0 0-480-15,0 0-80 0,0 0-32 0,0 0 0 16,0 0-16-16,0 0-128 0,0 0 192 0,-7-6-64 15,-2-4-128-15,2 1 0 0,2 0 0 0,0-5 0 16,-1-2 0-16,2-3 0 0,2-1 0 0,5 1 0 16,2-1 0-16,0 0 0 0,1 2-192 0,0 0 192 15,3 0-512-15,0-1 32 0,0 5 0 16,3 0 0-16,1 2 480 0,4 0 0 0,4 3 128 0,-1 0-128 16,-2 2 544-16,0 4 0 0,-1-3 0 0,1 5 0 15,1 1-272-15,-1 3-48 0,0 1-16 0,2-1 0 16,-1 4-2512-16,1 2-512 0,6 3-112 0,1-3-16 0</inkml:trace>
  <inkml:trace contextRef="#ctx0" brushRef="#br2" timeOffset="-127541.06">25755 9323 24879 0,'0'0'2208'0,"-5"7"-1760"0,-2 2-448 0,3 5 0 16,0 1 1600-16,0 4 256 0,3 7 32 0,0 2 16 15,0 0-848-15,1 4-160 0,2 2-48 0,1-3 0 16,1 5-432-16,1-2-96 0,-1 0 0 0,1-2-16 16,0-1-304-16,2-2 0 0,-2-3 0 0,-1-2 0 15,-2-5-176-15,1-4-80 0,-2-2-32 0,-1-1 0 31,0-2-400-31,-2-2-80 0,-1-3 0 0,-2-1-16 16,-2-2 240-16,0-1 48 0,-4 0 16 0,-1-3 0 0,1-2 480 0,-1-1 128 0,0-2 16 0,1-2 0 16,-3-1 464-16,3-5 96 0,0 1 0 0,4-1 16 15,1 1 128-15,4 0 32 0,0-2 0 0,4 4 0 16,0 2-112-16,4 1 0 0,1 0-16 0,5 2 0 16,2 3-416-16,3 0-80 0,0 0 0 0,3 4-16 0,2-3-240 0,0 0 0 15,2-2-144-15,0 1 144 16,1 1-2384-16,0-1-384 0,0 0-80 0</inkml:trace>
  <inkml:trace contextRef="#ctx0" brushRef="#br2" timeOffset="-127353.7">26227 9350 28559 0,'0'0'2544'0,"0"0"-2032"15,0 0-512-15,-1 10 0 0,-1 4 1600 0,1 2 208 16,-2 4 48-16,1 3 16 0,0 3-592 0,0 3-112 15,1 3-16-15,1 5-16 0,1 2-752 0,0 0-160 0,0-2-32 0,3 3 0 32,2-4-496-32,1-2-96 0,1-2-32 0,1-5 0 15,2-2-2368-15,2-2-464 0,0-4-112 0,-1-4-10352 0</inkml:trace>
  <inkml:trace contextRef="#ctx0" brushRef="#br2" timeOffset="-127098.12">26519 9610 1839 0,'-8'-10'160'0,"8"10"-160"0,-5-1 0 0,0 1 0 16,-1 0 5728-16,0 3 1120 0,-1 1 208 0,1 7 48 16,1 2-5008-16,-2 5-1008 0,1 4-208 0,0 2-48 15,4 0-416-15,1-1-96 0,1 0 0 0,2 1-16 16,3-2-304-16,3-3 0 0,4 1 0 0,-2-4 0 16,2-3 0-16,1-2 0 0,1-2-128 0,1-3 128 0,-2-2 0 0,0-3 0 15,-5-2 0-15,-1-3 160 0,0-3 288 0,0-2 64 16,-5-4 16-16,2 3 0 0,0-4 192 0,-3 1 48 15,-1-2 0-15,0-2 0 0,0-1-272 0,-2-1-48 16,-5 2-16-16,1 0 0 16,-2 0-432-16,0 1-256 0,-1-3 48 0,0 2 0 15,1 2-2544-15,1 0-496 0,3 1-96 0,2 2-9744 0</inkml:trace>
  <inkml:trace contextRef="#ctx0" brushRef="#br2" timeOffset="-126863.89">26739 9593 8287 0,'0'0'736'0,"-8"12"-592"0,-1-1-144 0,0 2 0 16,-1 3 4080-16,-1 1 784 0,1 3 144 0,3-7 48 16,2 1-2880-16,0 7-576 0,1 4-128 0,4-12 0 15,1 1-496-15,3 2-80 0,3 0-32 0,1-2 0 16,1-1-384-16,2-5-80 0,5 0-16 0,2 0 0 16,1-7-176-16,-1-1-32 0,0-1-16 0,0-2 0 0,1-2 0 0,3-6 0 15,-11 0 0-15,-4 0 0 0,-2 1 32 0,3-6 16 16,-1-4 0-16,-5 4 0 0,-7-3-208 0,2 1 128 15,2 0-128-15,-2 1 0 16,-2 0-1376-16,-4 3-368 0,-4 0-80 0,0 1-8416 16,0-5-1696-16</inkml:trace>
  <inkml:trace contextRef="#ctx0" brushRef="#br2" timeOffset="-126707.54">27005 9300 21183 0,'0'0'944'0,"-1"17"192"0,1 4-912 0,1 5-224 0,-1 1 0 0,0 5 0 16,0 0 2624-16,0 1 496 0,0-1 80 0,0 2 32 16,0 1-2032-16,0 1-416 0,-2 0-80 0,0-7 0 15,2 3-704-15,0 2 0 0,0-1-176 0,2 9 48 32,-1-8-2624-32,2-10-528 0</inkml:trace>
  <inkml:trace contextRef="#ctx0" brushRef="#br2" timeOffset="-126441.78">27137 9503 27295 0,'-16'4'1216'0,"8"2"240"0,-1 0-1168 0,0 6-288 0,0-1 0 0,-1 6 0 16,-2-1 1536-16,1 5 256 0,2-1 64 0,1 3 0 0,2 2-448 0,3 0-96 15,3-2-16-15,4-2 0 0,1-2-512 0,2-7-96 16,2 0-32-16,3-2 0 0,1-1-368 0,0 1-80 15,1-1-16-15,2-2 0 0,-2 0-192 0,1 1-128 16,0-3 128-16,6 0-208 16,-1-1-384-16,-2 0-80 0,-1-1-16 0,0-2 0 15,1 0-1792-15,2 1-352 0,2-1-80 0,1 2-16 16,2-3-464-16,2 1-112 0,2-1-16 0,-2-1-5520 0</inkml:trace>
  <inkml:trace contextRef="#ctx0" brushRef="#br2" timeOffset="-126129.2">27837 9748 7359 0,'0'0'656'0,"-5"-6"-528"0,-2 1-128 0,-1 1 0 16,8 4 4672-16,-11-1 912 0,-2-2 176 0,0 6 48 15,0 2-3712-15,2 3-752 0,1 2-128 0,2-2-48 16,1 2-368-16,2 2-80 0,1 1-16 0,2-3 0 16,0 2-304-16,2 0-64 0,0-12-16 0,6 12 0 15,1-3-128-15,2-3-48 0,2 1 0 0,1-2 0 16,-1-4-384-16,1-1-80 0,1-1 0 0,0-2-16 15,-1 0 32-15,0-4 16 0,-1 2 0 0,1 0 0 16,-3-1 288-16,2 0 0 0,-2-2 0 0,0-1 0 16,0 2 0-16,-2 0 0 0,-2-5 0 0,-5 12 0 15,0 0 320-15,0 0-16 0,0 0-16 0,0 0 0 16,0 0 192-16,0 0 32 0,0 0 16 0,-3 12 0 16,1 4-176-16,0 0-32 0,1-2-16 0,1 1 0 15,1 0-304-15,2-2 0 0,-1 1 0 0,4-5 0 16,0 1-1792-16,5-2-384 0,0-3-64 0,2 0-7824 15,2 1-1584-15</inkml:trace>
  <inkml:trace contextRef="#ctx0" brushRef="#br2" timeOffset="-125972.98">28283 9360 11967 0,'0'0'1072'0,"0"0"-864"16,0 0-208-16,0 0 0 0,1 10 2064 0,-2 5 368 15,0 7 80-15,-1 4 16 0,1 7-512 0,0 2-96 16,1 1-32-16,2 2 0 0,1-1-976 0,2-2-192 0,-1 0-32 0,1-1-16 31,2 2-1264-31,-1-2-256 0,-1-4-48 0,-1-2-11664 0</inkml:trace>
  <inkml:trace contextRef="#ctx0" brushRef="#br2" timeOffset="-125816.75">28182 9664 25791 0,'0'0'2304'0,"0"0"-1856"0,0 0-448 0,0 0 0 15,11 8 2624-15,1-5 416 0,2-3 96 0,4 0 0 16,7-3-2192-16,8-4-448 0,7-3-96 0,8-2-16 16,7-2-1504-16,1 1-304 0</inkml:trace>
  <inkml:trace contextRef="#ctx0" brushRef="#br2" timeOffset="-125236.34">29366 9776 13823 0,'0'0'1216'0,"11"-3"-960"0,-1-5-256 0,1 1 0 0,-1-1 1568 0,0-1 272 16,0-2 48-16,-3 1 16 0,0-1-304 0,-3 1-48 15,-4 0-16-15,0 10 0 0,-4-7-416 0,4 7-96 16,-5-10 0-16,-2 3-16 0,1 2-112 0,6 5 0 16,-10-3-16-16,10 3 0 0,-10-1-224 0,0 4-32 15,-1-1-16-15,-1 6 0 16,1 5-144-16,-2 1-16 0,-2 2-16 0,4 2 0 0,-2 3-48 0,0 1 0 16,-1 3 0-16,4 0 0 0,1 1-256 0,2-3-128 15,6-2 0-15,1 0 128 0,4-1-128 0,1-2 0 0,3-2-192 16,-1-2 192-1,-2-1-480-15,3-1 32 0,3-3 0 0,4-1 0 16,-1-2-1376-16,4-5-272 0,2-2-48 0,2-3-7328 0,1-2-1456 0</inkml:trace>
  <inkml:trace contextRef="#ctx0" brushRef="#br2" timeOffset="-125064.43">29693 9819 4607 0,'0'0'400'0,"0"0"-400"0,-2-13 0 0,2 13 0 15,-4-11 3312-15,4 11 576 0,0 0 112 0,-12-2 32 16,0 1-1664-16,3 2-320 0,-1 0-64 0,-1 3 0 15,1 0-640-15,1 2-128 0,1 4-32 0,2-3 0 16,6-7-704-16,-7 12-144 0,1 0-16 0,2-2-16 16,4-10-304-16,-3 12 128 0,3-12-128 0,-1 10 0 15,1-10 208-15,4 13-64 0,2-2-16 0,-6-11 0 16,11 9-128-16,-1-2-176 0,-1-4 48 0,2 3 0 16,-1-2-272-16,2 0-48 0,-1-1-16 0,1 0 0 15,-12-3-608-15,13 3-112 0,-2 1-32 0</inkml:trace>
  <inkml:trace contextRef="#ctx0" brushRef="#br2" timeOffset="-124421.73">29773 9776 5519 0,'0'0'496'0,"0"0"-496"0,0 0 0 0,0 0 0 16,0 0 3088-16,0 0 528 0,0 0 96 0,0 0 32 15,0 0-1440-15,0 0-304 0,-4 9-48 0,4-9-16 16,-1 13-176-16,-1-3-32 0,2 3-16 0,0 1 0 16,0-3-544-16,2 2-96 0,-1 0-32 0,2 2 0 15,1-1-624-15,0 0-128 0,-2 1-32 0,2 0 0 16,0 0-256-16,1-1 0 0,3-1 0 0,0 0 0 16,-2-5-512-1,-6-8-96-15,9 10-32 0,-9-10 0 0,0 0-1744 0,8 7-368 0,-8-7-64 0,0 0-9664 16</inkml:trace>
  <inkml:trace contextRef="#ctx0" brushRef="#br2" timeOffset="-124171.77">30083 9835 13823 0,'3'-11'1216'0,"-1"1"-960"16,4 1-256-16,-6 9 0 0,-2-11 3600 0,0 3 688 15,-3 2 128-15,5 6 16 0,0 0-2176 0,-13-3-432 16,-4 2-96-16,2 1 0 0,4 2-528 0,-1 4-112 15,-1 2 0-15,0 2-16 0,1 3-368 0,3 1-64 16,1 1 0-16,2-1-16 0,0-1-352 0,5 0-64 16,4 0-16-16,3 0 0 0,3-2-192 0,3-1 144 15,1-1-144-15,5 2 128 0,3-4-400 0,1 3-96 16,-1-4-16-16,-1-1 0 16,-1-2-1664-16,3-3-320 0,3-3-80 0,-3-2-8416 0,-2-1-1680 0</inkml:trace>
  <inkml:trace contextRef="#ctx0" brushRef="#br2" timeOffset="-123828.04">30460 9533 17503 0,'0'0'768'0,"0"0"176"0,-5 15-752 0,0 0-192 0,-2 2 0 0,-1 5 0 16,2-1 2816-16,-2 3 512 0,0-1 128 0,0 2 0 15,-1 0-1600-15,1-2-336 0,1-1-64 0,1-1-16 16,1-1-848-16,1-3-160 0,3-2-48 0,0-2 0 15,-1 1-128-15,2-14-48 0,2 7 0 0,-2-7 0 16,0 0-208-16,0 0 0 0,0 0 0 0,0 0 0 0,0 0 0 0,10-1 0 16,-2-5-208-16,0-2 64 0,-1-3-160 0,3 1-16 15,-1-1-16-15,1 0 0 0,2-1 96 0,-2 2 32 16,1 0 0-16,-2 4 0 0,-9 6 208 0,12-4 0 16,-1 0 192-16,0 4-192 0,-11 0 832 0,0 0 48 15,10 3 16-15,-10-3 0 0,11 9-320 0,-4 3-48 16,0-3-16-16,-1 4 0 0,0 1-320 0,0 0-64 15,5-1 0-15,0 3-128 0,1-3 0 0,0 0-192 16,0 1 0-16,1 1 0 16,1-2-1856-16,2 0-352 0,-1 0-80 0,1-1-12832 0</inkml:trace>
  <inkml:trace contextRef="#ctx0" brushRef="#br2" timeOffset="-123499.81">31800 9459 17503 0,'0'0'1552'0,"-9"-5"-1232"0,-4 1-320 0,-3 1 0 16,-3 6 2768-16,-5 0 496 0,-2 2 112 0,2 1 16 16,-1 3-2304-16,0 4-464 0,0 2-96 0,2 2-16 0,2 1 1408 0,3 2 256 15,-1 0 64-15,4 4 16 0,-1-1-800 0,4 2-176 16,3 0-16-16,5-3-16 0,6 1-400 0,6-4-80 16,2-1 0-16,7-1-16 0,5-1-320 0,5-2-64 15,6 0-16-15,6-1 0 0,7-4-160 0,3-1-16 16,5-3-16-16,-2 1 0 15,-3-5-496-15,1 0-112 0,1-1 0 0,2 0-13712 16,-2 0-2736-16</inkml:trace>
  <inkml:trace contextRef="#ctx0" brushRef="#br2" timeOffset="-122921.73">26396 10541 911 0,'-14'-4'0'0,"6"2"0"0,-4-1 0 0,1 0 0 0,-1 1 0 0,0 0 0 16,1 1 3680-16,-1 2 656 0,-1 2 128 0,2 2 16 16,1 3-1872-16,1 3-384 0,1 3-80 0,1 4-16 15,2 3-1072-15,3 4-224 0,2 1-32 0,1 4-16 16,2 1-528-16,2-1-128 0,3 1 0 0,1 1-128 16,4-2 0-16,-3-2 0 0,1-2 0 0,-2-2 0 31,0-1-656-31,0-3-144 0,-1-2-32 0,1-2-10720 0</inkml:trace>
  <inkml:trace contextRef="#ctx0" brushRef="#br2" timeOffset="-122765.5">26214 10898 14735 0,'0'0'1312'0,"0"0"-1056"16,0 0-256-16,0 0 0 0,6-4 1728 0,1 2 304 15,-1-1 48-15,4 2 16 0,0 0-1536 0,2 1-304 16,-1 0-64-16,2 0-16 0,3 0-176 0,0 0 0 15,1 1 0-15,1 3 0 16,0-2-832-16,-2 4-112 0,-2-4-16 0</inkml:trace>
  <inkml:trace contextRef="#ctx0" brushRef="#br2" timeOffset="-122171.7">26557 10855 6447 0,'0'0'576'0,"0"0"-576"16,0 0 0-16,-2 9 0 0,0 1 3296 0,1 1 544 15,-1-2 128-15,2 2 0 0,0-1-2112 0,2 3-448 16,-1 0-64-16,0 2-32 0,2 0-784 0,-1-2-144 16,1 0-48-16,1 0 0 0,-2-1-192 0,2-1-144 15,-1-2 192-15,0 0-192 0,-3-9 192 0,0 0-192 16,0 0 192-16,0 0-192 0,0 0 336 0,0 0-32 15,0 0-16-15,0 0 0 0,0 0 96 0,0 0 0 0,0 0 16 0,3-11 0 16,1 0-224-16,-1-2-48 0,0 0-128 0,-1-2 192 16,1 0-192-16,-1-1 0 0,0 0 0 0,0 1 0 15,1 0 0-15,0 2-192 0,-1 0 16 0,2 2 0 32,1-1-1792-32,-1 5-352 0,1 1-80 0,2-2-8400 0</inkml:trace>
  <inkml:trace contextRef="#ctx0" brushRef="#br2" timeOffset="-121968.7">26774 10857 6447 0,'0'0'576'0,"0"0"-576"0,0 0 0 0,0 0 0 16,0 9 2976-16,0 1 480 0,0 3 112 0,-1 0 16 15,-1 0-2048-15,-1 2-384 0,2-1-96 0,1 2-16 16,1-1-320-16,-1 0-64 0,0-4-16 0,0 2 0 16,1-2-320-16,2 1-80 0,1-1-16 0,1-2 0 0,-1-5 240 0,1 0 48 15,2-1 16-15,2-1 0 0,0-2 240 0,-4 0 32 16,-5 0 16-16,4-6 0 0,1-1-48 0,2-3 0 15,-1 1 0-15,-1-2 0 0,-3 1-448 0,0 1-112 16,1-4-16-16,-3 1 0 0,-4 0-192 0,-1-2 0 16,1 2 0-16,1 2 0 15,2-2-1408-15,-2 2-288 0,0-2-48 0,0 3-7408 16,3-2-1472-16</inkml:trace>
  <inkml:trace contextRef="#ctx0" brushRef="#br2" timeOffset="-121500">27007 10885 8287 0,'0'0'736'0,"3"8"-592"0,-1 4-144 0,-1 0 0 16,-1 1 2688-16,0 1 496 0,0 0 96 0,-1 1 32 15,-1-2-1520-15,1-2-320 0,0 0-48 0,1-2-16 16,0-2-512-16,0-7-128 0,0 0 0 0,0 0-16 16,0 0-432-16,0 0-96 0,0 0-16 0,0 0 0 15,0 0-208-15,0 0 0 0,8-6 128 0,-2-2-128 16,1-1-144-16,-1 2-80 0,-1-7-16 0,1 5 0 15,-2-1 240-15,-1 0-176 0,1 0 176 0,0-1-160 16,-1-2 160-16,-1 2-128 0,1 3 128 0,1-1-128 16,1 3 128-16,-5 6 0 0,0 0 0 0,8 0 0 15,-8 0 0-15,9 6 0 0,-1 3 0 0,-3-1 0 16,0 3 192-16,-1 0 128 0,0 2 32 0,0 0 0 16,0-2-80-16,0-1-16 0,0-1 0 0,-2 1 0 0,2-1-112 0,-4-9-16 15,4 6-128-15,-4-6 192 0,0 0-192 0,0 0 144 16,0 0-144-16,0 0 128 0,0 0-128 0,8-4 0 15,-1-2 0-15,-1-1 128 0,1-2-128 0,-1-1 0 16,1-2 0-16,-1 0 0 0,2-1-144 0,0 0 144 16,0-1 0-16,1 1 0 0,0 2-144 0,1 0 144 15,2 1 0-15,1 3-144 0,2-1 272 0,-2 4 48 16,-3 3 16-16,0 1 0 0,1 2 512 0,-1 2 128 16,1 4 0-16,-2 2 16 0,-1 5-144 0,1 0-16 15,0-2-16-15,3 4 0 0,-3-1-416 0,0 0-64 16,0-1-32-16,3 2 0 15,1-1-1216-15,0-3-240 0,-1 0-48 0,1-3-13584 0</inkml:trace>
  <inkml:trace contextRef="#ctx0" brushRef="#br2" timeOffset="-120485.95">28231 10730 1839 0,'0'0'160'0,"-3"16"-160"0,-2-4 0 0,0 3 0 16,1 5 6336-16,-1 2 1216 0,-3 3 256 0,1 1 64 15,1 2-5680-15,2 2-1120 0,1 3-240 0,3 0-32 16,0 1-608-16,3-1-192 0,2-3 0 0,1-2 0 16,2-1-1744-16,0-2-464 0,0-3-96 0,4 3-10096 15</inkml:trace>
  <inkml:trace contextRef="#ctx0" brushRef="#br2" timeOffset="-120296.8">28219 11116 25919 0,'-12'-12'1152'0,"6"8"224"0,-5-2-1104 0,1 1-272 15,1-1 0-15,0 4 0 0,-1-2 1344 0,4 1 224 16,6 3 32-16,0 0 16 0,0 0-288 0,0 0-64 16,0 0-16-16,0 0 0 0,0 0-688 0,0 0-144 15,10-2-32-15,2 0 0 0,1 1-384 0,0 1 0 16,0-1 0-16,7 0 0 16,-2-1-720-16,2 0-32 0,0-4 0 0,-1 0 0 15,-5-5-2960-15,2 1-576 0,5-10-128 0,-1 2-32 0</inkml:trace>
  <inkml:trace contextRef="#ctx0" brushRef="#br2" timeOffset="-119671.87">28549 10699 27071 0,'0'0'1200'0,"0"0"240"0,0 0-1152 0,-5 12-288 0,2 1 0 0,0 0 0 16,1 4 1184-16,-2 2 176 0,0 6 48 0,0 2 0 16,1-1-16-16,1 3 0 0,-2-2 0 0,1 2 0 15,1 1-864-15,0-1-160 0,4-2-48 0,2-2 0 16,-2-2-320-16,1-3 128 0,1-2-128 0,0-2 0 0,0-7 0 15,-1 0 0-15,-3-9 0 0,7 7 0 0,1-3 0 0,0-3-240 16,-8-1 64-16,7-1 16 0,1-5-32 0,1 0-16 16,-1-3 0-16,0-3 0 0,-1-1-112 0,-1 0 0 15,1-4-16-15,3-6 0 0,0 0 112 0,0 4 32 16,-1 1 0-16,-1 2 0 0,-2 3 192 0,-1 1 0 16,-5 12 0-16,0 0 0 0,0 0 320 0,0 0 48 15,0 0 16-15,0 0 0 0,0 0-96 0,2 14-16 16,-2 2 0-16,0 4 0 0,0 3-112 0,1-1-32 15,0-2 0-15,2-1 0 0,1-2-128 0,2-1-144 16,1-2 144-16,3-2-208 16,2-2-576-16,1 1-112 0,1-5-32 0,5 1 0 15,0-4-608-15,1-2-112 0,-1-2-16 0,1-2-16 16,-2-1-432-16,-1-1-96 0,-1 1-16 0,-2-5 0 16,-1 1 752-16,-3-1 160 0,-4 0 32 0,-1 1 0 0,-3-4 1920 0,-2 2 400 0,0-1 80 0,-1 1 16 15,-1 1 384-15,-2 0 80 0,-2 0 0 0,2 1 16 16,-1 0-576-16,5 8-112 0,-9-7-32 0,1 2 0 15,1 1 112-15,7 4 16 0,-11 0 0 0,2 3 0 16,1 2-192-16,2 2-16 0,-1 0-16 0,1 1 0 16,0 1-384-16,2 0-80 0,4-9-16 0,-1 12 0 15,2 0-320-15,-1-12 128 0,6 9-128 0,1 0 0 16,3-1 0-16,-1-1 144 0,-9-7-144 0,11 3 0 16,1 1 160-16,-1-1-160 0,-11-3 128 0,11 0-128 15,1-3 128-15,-12 3-128 0,11-2 128 0,-1 0-128 16,0 0 144-16,-10 2-144 0,10-4 160 0,-10 4-160 15,0 0 144-15,10-4-144 0,-10 4 128 0,0 0-128 0,0 0 192 16,0 0-64-16,0 0 0 0,0 0 0 0,0 0 240 0,0 13 32 16,-4 1 16-16,0-1 0 0,2-2-416 0,2-1 0 15,0-10 128-15,3 12-128 16,1-2-512-16,3 1-128 0,1-3-16 0,1-3-16 16,1-2-2048-16,2-3-416 0,2-2-64 0,1-2-10160 15</inkml:trace>
  <inkml:trace contextRef="#ctx0" brushRef="#br2" timeOffset="-119515.64">29361 10678 23951 0,'0'0'2128'0,"0"0"-1696"0,0 0-432 0,0 0 0 16,-5 9 1808-16,1 4 288 0,0 4 48 0,0 5 16 16,0 4-1648-16,0 3-320 0,2 4-64 0,-1 2 0 15,0-3-128-15,2 5 176 0,1 1-176 0,0-2 192 16,0 1-336-16,1-3-64 0,1-2-16 0,-1-3 0 31,0-3-2336-31,-1-1-480 0</inkml:trace>
  <inkml:trace contextRef="#ctx0" brushRef="#br2" timeOffset="-119343.64">29229 11065 29135 0,'3'-14'1280'0,"0"3"288"0,0 1-1248 0,3 1-320 0,0 0 0 0,-6 9 0 15,8-7 1632-15,1 3 272 0,2 2 48 0,2 0 16 0,0 4-1248 0,2-4-240 16,2 1-48-16,3 0-16 0,1 1-416 0,2 1 0 16,2 2-192-16,1-1 192 15,1 0-2944-15,2-1-448 0</inkml:trace>
  <inkml:trace contextRef="#ctx0" brushRef="#br2" timeOffset="-118871.61">30115 11189 20271 0,'6'12'1792'0,"1"6"-1424"0,0 6-368 0,0 0 0 16,-2 0 1152-16,2-2 144 0,-1-3 48 0,1 0 0 16,-2 0 272-16,-1-2 64 0,-4-1 16 0,1-2 0 15,0-1-528-15,-1-1-96 0,0-3-32 0,0-9 0 16,-1 9-432-16,1-9-96 0,0 0 0 0,0 0-16 0,-6 5-336 0,6-5-160 16,0 0 160-16,0 0-160 0,0 0 0 0,-8-11 0 15,0 0 0-15,1-2 0 0,1-2 0 0,2-4-256 16,3 0 16-16,-2-2 16 15,-1-3-400-15,2-4-80 0,0-5 0 0,4 2-16 16,3 1-816-16,0-3-144 0,0 1-48 0,3 0 0 16,3 6-64-16,2 0 0 0,2 5-16 0,1 5 0 0,-2 2 2384 0,1 5 464 15,0 0 112-15,-1 5 0 0,0 3 832 0,-1 4 144 16,0 2 48-16,-2 1 0 0,-11-6-832 0,11 13-176 16,-3-2-16-16,-2 3-16 0,-1 1-256 0,-1 0-48 15,-4-1-16-15,-2 3 0 0,-2-1-304 0,-1 0-64 16,-2-2-16-16,0 0 0 0,-2 1-432 0,-1-2 0 0,-1-1-192 0,2-2 192 31,0-2-1920-31,1-2-272 0,8-6-48 0,-9 4-8592 0,9-4-1712 0</inkml:trace>
  <inkml:trace contextRef="#ctx0" brushRef="#br2" timeOffset="-118528">30480 11142 11967 0,'0'0'1072'0,"9"11"-864"0,-3-1-208 0,1 0 0 16,-7-10 3440-16,9 10 640 0,0-4 128 0,1-1 16 16,1-1-2592-16,-1 1-528 0,-10-5-96 0,13-3-32 15,0-1-144-15,2 0-48 0,-1-3 0 0,-1 2 0 16,-2-2-592-16,0-2-192 0,0 0 128 0,-1 1-128 16,-2-2 0-16,-4-2-144 0,-4-1 16 0,-1 1 0 0,-1-1-48 0,4 0 0 15,0-1 0-15,-2 0 0 0,-4-2-16 0,-1 2 0 16,0-1 0-16,-6 4 0 0,0 1 192 0,-1 5 0 15,0 1 128-15,-1 4-128 0,-2 4 736 0,0 4 80 16,3 3 16-16,1 3 0 0,-2-1 176 0,2 4 32 16,3 2 16-16,3 0 0 0,1-1-304 0,4 0-64 15,2 0-16-15,2-3 0 0,-1 0-544 0,5 0-128 16,3-1 0-16,3 0 0 16,2-3-1232-16,1-1-240 0,1-1-32 0,4-1-16 15,4-3-1280-15,-1-2-256 0,-4-4-48 0,-2-1-9728 0</inkml:trace>
  <inkml:trace contextRef="#ctx0" brushRef="#br2" timeOffset="-118059.3">30907 11107 29375 0,'0'0'1296'0,"-1"17"272"0,0-3-1248 0,1 2-320 0,1-2 0 0,3 1 0 15,2-2 480-15,-2-3 32 0,-4-10 16 0,3 10 0 16,-3-10 752-16,5 10 160 0,0-3 32 0,-5-7 0 15,0 0-720-15,0 0-144 0,0 0-32 0,0 0 0 16,0 0-64-16,0 0 0 0,6-11-16 0,-3-1 0 16,0 0-256-16,0 0-48 0,-1-1-16 0,1 0 0 15,-2-1-176-15,0-2-256 0,1-1 64 0,-1-1 16 16,0-1-368-16,2 0-80 0,0 2-16 0,2-1 0 16,3 0-992-16,1 1-208 0,1 4-32 0,1 4-16 15,-1 1 288-15,2 3 48 0,1 0 16 0,0 1 0 0,-1 2 1072 0,1 2 208 16,0 0 64-16,1 2 0 0,4-1 880 0,-2 2 176 15,-3-3 32-15,0 2 16 0,0 1-144 0,-1 1-16 16,-2-2-16-16,-10-2 0 0,0 0-432 0,0 0-96 16,0 0-16-16,0 11 0 0,0-11 320 0,-8 10 48 15,-3-1 16-15,-1-1 0 0,-1 0-240 0,1-2-32 16,3 1-16-16,0 0 0 0,1-2-288 0,2 1 0 16,6-6 128-16,0 0-128 0,0 0-192 0,0 12-112 15,0-12-16-15,5 10 0 16,4-2-256-16,1 0-48 0,-10-8-16 0,13 10 0 0,2 1 480 0,0-2 160 15,4 1 0-15,-1 2-144 0,-1 1 704 0,-3-1 144 16,-2 0 16-16,-2 1 16 0,-1 0 432 0,-2 2 96 0,-1-2 16 0,-3-1 0 16,-6 1-176-16,0 0-16 0,0-1-16 0,-4 1 0 15,0-1-368-15,-4 0-80 0,-2-1-16 0,0 1 0 16,-1-4-432-16,1-2-176 0,1 1 128 0,0-1-128 31,-2 0-1312-31,1-3-352 0,1 0-64 0,2 1-10512 0,1-3-2112 0</inkml:trace>
  <inkml:trace contextRef="#ctx0" brushRef="#br2" timeOffset="-117637.4">31493 11153 24639 0,'0'0'1088'0,"0"0"240"15,7 10-1072-15,-1 0-256 0,-1 3 0 0,-1 4 0 0,-2 0 864 0,-2 4 112 16,0 1 32-16,-1 2 0 0,0-1 752 0,-1 2 160 15,1 0 16-15,0-2 16 0,0-3-672 0,-2-1-144 16,0 1-32-16,1-2 0 0,-2 1-528 0,0-6-96 16,-1-2-32-16,-1 1 0 0,1-2-240 0,0-2-48 15,5-8-16-15,0 0 0 0,0 0-144 0,0 0 128 16,-10 0-128-16,3-2 128 0,1-6-352 0,2 0-80 16,1-4-16-16,0 1 0 15,2-6-128-15,0-2-16 0,0 0-16 0,1-3 0 16,1-2-64-16,1-2-16 0,2-4 0 0,2-1 0 15,0-3-1856-15,3 1-368 0,2-1-80 0,2 4-16 16,1-2 1152-16,3 6 240 0,0 1 32 0,1 7 16 0,0 3 1856 0,1 2 368 16,-1 6 80-16,0 3 16 0,0 2 880 0,-3 8 176 0,-2 1 48 0,-1 3 0 15,-3 0-256-15,-2 2-64 0,-1 2 0 0,-2 2 0 16,-2 2-512-16,-3-4-96 0,-3 1-32 0,-3-1 0 16,-3 0-544-16,-2 1-112 0,-1-1-32 0,0-1 0 15,-1 0-336-15,0 0-160 0,1 0 16 0,0-1 0 31,-1-3-1680-31,1 1-336 0,2-2-64 0,0-3-14144 0</inkml:trace>
  <inkml:trace contextRef="#ctx0" brushRef="#br2" timeOffset="-117340.53">31779 11154 6447 0,'0'0'272'0,"13"2"80"0,-1-2-352 0,1 0 0 15,0 0 0-15,2 0 0 0,-2 0 4496 0,0-1 832 16,-2 0 176-16,0-2 16 0,-11 3-2624 0,12-2-528 16,-2-1-96-16,-10 3-32 0,10-5-896 0,0-2-192 15,-1 1-48-15,0-1 0 0,0 1-656 0,-1-2-144 16,-2-1-32-16,1 1 0 0,-7 8-272 0,8-9 0 16,-3-2 128-16,-3 2-128 0,-3 0 144 0,1 9-16 15,-8-8-128-15,-1 3 192 0,-1 3 208 0,-2 0 48 16,0 7 0-16,-1 2 0 0,0 3-128 0,0 2-32 15,0 1 0-15,0 3 0 0,0 1-80 0,1 0-16 16,3-2 0-16,1 2 0 0,2 0-192 0,2-1-128 16,1 0 128-16,5-2-208 0,-2-1 0 0,4-3 0 0,3 2 0 0,3-1 0 31,0-4-1520-31,3-1-320 0,3-3-48 0,2-3-9104 0,0 0-1840 0</inkml:trace>
  <inkml:trace contextRef="#ctx0" brushRef="#br2" timeOffset="-117137.41">32264 11143 5519 0,'0'0'240'0,"0"0"64"0,-2-9-304 0,-2 0 0 0,4 9 0 0,-7-9 0 15,1 3 7104-15,6 6 1344 0,-11-4 288 0,2 4 48 16,0 2-6288-16,-1 6-1280 0,-3 1-240 0,1 3-48 16,2 0-128-16,0 1-32 0,3 0 0 0,1 1 0 15,2 0-592-15,4 1-176 0,3-1 0 0,2-2 0 16,0-2 0-16,1 1-160 0,-1-2 16 0,4 0 0 15,3-1-512-15,2-3-112 0,0-1 0 0,3-3-16 16,2-1-1280-16,0-2-256 0,1-1-48 0,-1-4-8048 16,1-2-1600-16</inkml:trace>
  <inkml:trace contextRef="#ctx0" brushRef="#br2" timeOffset="-116965.37">32506 10935 28159 0,'0'0'1248'0,"-7"13"256"0,1 4-1200 0,0 0-304 16,2 2 0-16,2 4 0 0,1 1 320 0,-2 1 0 16,0 2 0-16,2-2 0 0,1 1 160 0,1 3 32 15,2-4 16-15,0 1 0 0,-2 0-304 0,1-3-64 0,4-2-16 0,-1 0 0 32,-1-3-528-32,0-1-128 0,-2 2 0 0</inkml:trace>
  <inkml:trace contextRef="#ctx0" brushRef="#br2" timeOffset="-116777.89">32410 11213 17503 0,'0'0'1552'0,"0"-12"-1232"0,2 0-320 0,0 3 0 16,2-4 1936-16,3 2 336 0,1 1 64 0,1 2 16 16,-1 2-2192-16,-8 6-432 0,10-4-96 0,2 1-16 15,-1 2 208-15,2 2 48 0,-1 2 0 0,1 1 0 16,2 1 128-16,0-2 0 0,1 0 0 0,0 1 0 0,-2 0-352 0,0-1-32 15,1-2-16-15</inkml:trace>
  <inkml:trace contextRef="#ctx0" brushRef="#br2" timeOffset="-116699.7">32696 11235 9215 0,'-9'11'816'0,"9"-11"-656"0,-8 7-160 0,1 1 0 0,2-2 2752 0,5-6 512 15,-1 12 96-15</inkml:trace>
  <inkml:trace contextRef="#ctx0" brushRef="#br2" timeOffset="-116309.12">32825 11095 18431 0,'1'-13'1632'0,"2"-4"-1312"0,0-2-320 0,2-1 0 16,1 2 1824-16,1-2 288 0,-2 3 64 0,-1 4 16 15,-4 13-2016-15,5-10-416 0,-5 10-80 0,0 0 0 16,0 0 320-16,0 0 192 0,5 8-32 0,-1 3 0 16,-2 2 416-16,0 4 64 0,-1 3 32 0,2 0 0 15,0 0-176-15,-1 1-48 0,0 1 0 0,-1-1 0 16,-1-1 48-16,2-1 0 0,1-3 0 0,1 1 0 16,0 0 400-16,1 1 96 0,-1-2 16 0,0-2 0 15,-1-2-192-15,0-2-48 0,1 2 0 0,2-4 0 16,-6-8-16-16,0 0-16 0,5 8 0 0,-5-8 0 15,0 0-32-15,0 0 0 0,0 0 0 0,0 0 0 0,0 0-112 16,10-3-16-16,-10 3-16 0,11-9 0 0,-2 0-240 0,-1 0-32 16,-1-3-16-16,0-1 0 15,-1 0-272-15,1-1 160 0,0-2-160 0,-1-2 128 16,-1-1-544-16,0-3-112 0,-1 1-32 0,0-2 0 16,0 1-1744-16,-1 1-336 0,-1 1-80 0</inkml:trace>
  <inkml:trace contextRef="#ctx0" brushRef="#br2" timeOffset="-116059.21">33057 11128 14735 0,'1'14'1312'0,"2"-3"-1056"0,-3-11-256 0,8 14 0 0,1-4 2944 0,-3-3 512 0,2 1 128 0,1 0 0 15,2-1-2384-15,1 2-496 0,1-3-80 0,0 0-32 16,0-1 48-16,10 2 16 0,-5-6 0 0,-2-1 0 16,-2-1 208-16,-2-4 32 0,-3 0 16 0,-9 5 0 15,7-11-480-15,-2 2-112 0,-1-1 0 0,-2-1-16 16,-2-1-176-16,-1 2-128 0,-1-3 192 0,-2 1-192 15,-3 2 0-15,1 2-304 0,-4 0 48 0,0 3 0 16,-2 2 256-16,2 3 0 0,-1 3 0 0,1 2 0 16,1 3 512-16,0 5 144 0,-2-1 48 0,2 3 0 15,1 4 432-15,4-1 80 0,3 0 32 0,2 3 0 16,3-4-272-16,6 0-48 0,3-2-16 0,5 1 0 16,5 0-448-16,5-2-80 0,3-1-32 0,5-1 0 15,5-2-1600-15,3-1-320 16,4-2-64-16</inkml:trace>
  <inkml:trace contextRef="#ctx0" brushRef="#br2" timeOffset="-113874.48">25761 12649 6447 0,'0'0'272'0,"-3"4"80"0,-13 5-352 0,16-9 0 0,-4 8 0 0,-5 1 0 16,-2 0 3328-16,1-2 576 0,-3-1 128 0,0-3 32 16,2 1-2400-16,2 0-496 0,0-2-80 0,9-2-32 15,-10-1-688-15,10 1-144 0,-8-5-32 0,3-2 0 16,1-2-64-16,3-1-128 0,1-2 176 0,2 2-176 16,1-1 0-16,-1-2-176 0,2-1 0 0,2 1 0 15,0 1-32-15,2 4-16 0,0 2 0 0,2 2 0 16,1-3 96-16,2 7 128 0,0 2-208 0,2 4 80 15,2 1 128-15,-1 0-128 0,-2 1 128 0,-1 1-128 16,-1 2 528-16,-3-1 112 0,-1 1 32 0,-2-1 0 0,0 2 176 16,-4-3 48-16,-2 0 0 0,0-9 0 0,-1 12-128 0,1-12-32 15,-5 8 0-15,0-2 0 0,5-6-272 0,-10 5-48 16,1-2-16-16,-1 0 0 0,-3-2-80 0,0-1-32 16,0-3 0-16,0 1 0 0,0-3-160 0,1-2 192 15,0-2-192-15,3-2 192 0,0 0-192 0,2 0 0 16,1 1 0-16,2-2 128 0,3-2-384 0,1 1-64 15,-2 1-32-15,5 0 0 0,1 4-32 0,-4 8-16 16,0 0 0-16,0 0 0 16,0 0-112-16,14 6-32 0,-1 1 0 0,0 5-12272 0</inkml:trace>
  <inkml:trace contextRef="#ctx0" brushRef="#br2" timeOffset="-113624.43">26162 12558 20271 0,'0'0'1792'0,"0"0"-1424"0,0 0-368 0,0 0 0 15,0 0 1856-15,10 5 288 0,1 0 64 0,-2 6 16 16,0 4-1024-16,-1 2-208 0,-1 2-32 0,3 3-16 15,0 1-592-15,2 3-112 0,-2-2-32 0,2 1 0 16,1-1-208-16,1 0 0 0,1 2-144 0,-2-6 144 16,0-1-2176-16,0-3-320 0,0-3-80 0,-1-2-9120 15</inkml:trace>
  <inkml:trace contextRef="#ctx0" brushRef="#br2" timeOffset="-113452.53">26435 12632 11967 0,'0'0'1072'0,"0"0"-864"16,0 0-208-16,-3 9 0 0,-3 4 2976 0,0 4 544 16,-2 7 128-16,-2-1 0 0,-2 3-1936 0,3-6-400 15,0 2-80-15,-2 3-16 0,-1 2-240 0,1 2-48 16,-1 1-16-16,-5 9 0 0,3-5-656 0,3-3-256 0,3-3 176 0,2-4-176 31,1-1-1824-31,2-4-464 0,3-3-80 0</inkml:trace>
  <inkml:trace contextRef="#ctx0" brushRef="#br2" timeOffset="-113140.2">26643 12579 18431 0,'0'0'1632'0,"0"0"-1312"0,-11-3-320 0,2 6 0 15,9-3 1728-15,-10 9 288 0,-3 3 48 0,0 5 16 16,0 2-1296-16,1 7-256 0,2 3-48 0,0 2-16 15,3-1-144-15,3 0-48 0,4-1 0 0,1-3 0 16,2-3-272-16,2-4 128 0,3-4-128 0,2-2 0 16,2-2 352-16,-2-2-32 0,-1-3-16 0,-9-6 0 0,0 0 560 0,11 0 112 15,-2 0 32-15,0-5 0 0,0-1 16 0,-1-5 0 16,0-2 0-16,-2-1 0 0,0 0-448 0,0-2-96 16,2-4-16-16,1 3 0 0,-4-3-336 0,0 4-128 15,-1-2 0-15,0 2 144 16,1 2-1184-16,-2-1-240 0,-3 1-64 0,1 0 0 15,1 2-2160-15,-1 2-432 0,-1-6-96 0,0 16 0 0</inkml:trace>
  <inkml:trace contextRef="#ctx0" brushRef="#br2" timeOffset="-112827.52">26787 12635 18879 0,'0'0'832'0,"0"0"192"0,0 0-832 0,3 14-192 0,1 2 0 0,-1-2 0 16,-1 2 1952-16,1-2 352 0,-1-2 64 0,1 1 0 15,0-1-448-15,-2-1-80 0,-1 0-32 0,0-2 0 16,1 3-864-16,2-3-176 0,-3-9-48 0,6 6 0 15,-6-6-432-15,0 0-96 0,13 4 0 0,-1-1-16 16,-12-3-176-16,13-3 192 0,-1-1-192 0,1-5 192 16,-1 0-192-16,-2 0 0 0,-3 0 0 0,2-3 0 15,1 0-320-15,-3-1 48 0,-5-4 16 0,1 4 0 16,-2-4 0-16,2 4 0 0,-1 3 0 0,-2 10 0 16,2-9 32-16,-2 9 16 0,0 0 0 0,0 0 0 15,0 0 208-15,0 0 0 0,0 0 0 0,0 0 0 16,-4 10 0-16,1 3 0 0,2 2 0 0,4-1 0 15,0 0 128-15,1 2-128 0,3-2 0 0,-2 2 0 16,2-2 0-16,-1 2 0 0,2 1 0 0,0-4 0 16,1 3 0-16,1-2 0 0,1-5 0 0,0-1-144 15,1-2-576-15,-1 1-112 0,-2-1-32 0,0-2 0 16,-9-4-2144-16,12 3-448 0,-2-7-64 0</inkml:trace>
  <inkml:trace contextRef="#ctx0" brushRef="#br2" timeOffset="-112532.73">27252 12580 20783 0,'0'29'912'0,"-2"-10"208"0,1 1-896 0,1 3-224 16,0 2 0-16,0 0 0 0,1-2 1520 0,1-3 256 15,-1 1 48-15,2-2 16 0,0-2-176 0,1-1-16 0,0-3-16 0,1-1 0 16,-1-1-768-16,0-3-160 0,-4-8-16 0,0 0-16 15,0 0-208-15,0 0-32 0,0 0-16 0,0 0 0 16,0 0-32-16,7-9 0 0,-2-3 0 0,-2 1 0 16,-3-4-160-16,0 1-32 0,0-2-16 0,0 1 0 15,0 0 160-15,1-3 48 0,-1 3 0 0,3-4 0 16,0-2 96-16,4 3 32 0,1 0 0 0,4-2 0 16,-1-1-128-16,5 3-32 0,0 1 0 0,2 4 0 0,1 3-128 0,4 1-32 0,-1 1 0 0,0 4 0 31,-1 1-1088-31,1 1-240 0,-1 4-32 0,0 0-17392 0</inkml:trace>
  <inkml:trace contextRef="#ctx0" brushRef="#br2" timeOffset="-111703.87">28280 12265 22111 0,'0'0'1968'0,"0"0"-1584"0,5 15-384 0,-1 4 0 16,-1 0 928-16,-2 3 96 0,-2 3 32 0,0 2 0 15,-3 7 368-15,0 0 80 0,0 3 16 0,0 2 0 16,-1-3-416-16,1 1-80 0,1-5 0 0,2 1-16 16,0-4-560-16,1-3-96 0,1-3-32 0,0-1 0 15,2 1-192-15,-2-3-128 0,2-4 128 0,-3-2-128 16,-1-1 144-16,1-3-144 0,0-10 192 0,0 0-192 0,0 0 192 0,0 0-64 16,0 0 0-16,0 0-128 0,0 0 0 0,7-10 0 15,0-1 0-15,-1-2 0 0,1-2 0 0,1 1-320 16,0 0 32-16,-1-1 16 0,1 1 64 0,0 0 16 15,0-1 0-15,0 2 0 0,1 2 192 0,-1 1-192 16,-2 4 192-16,-6 6-192 0,0 0 192 0,12-4-192 16,-2 4 192-16,-10 0-192 0,9 8 192 0,-1 1 192 15,0 1-48-15,1 1 0 0,3 1 112 0,-2-1 32 16,1 2 0-16,0 0 0 0,4 0-144 0,0 2-16 16,0-1-128-16,0 2 192 0,0-3-192 0,0-2 0 15,1 1 0-15,0 0 0 0,-2-6 176 0,-1 1-176 16,-1-1 192-16,0 0-192 0,-1-2 368 0,0-2-48 15,-1-2 0-15,-10 0 0 0,12-4 0 0,-2-1 0 0,1 0 0 0,-1-4 0 16,-1-2-96-16,2 0-32 0,-1-2 0 0,-2-2 0 16,-3 0-192-16,0-1 128 0,1-1-128 0,-2 4 0 15,-2-3 0-15,-1 2 0 0,-1 1 0 0,-1-3 0 16,0 2 160-16,-2 2-160 0,1 2 160 0,-1 3-160 16,3 7 320-16,0 0-16 0,0 0-16 0,-8-1 0 15,-1 4-64-15,0 4-16 0,0 2 0 0,2 5 0 16,1-1-208-16,1 2 176 0,-1 3-176 0,2 1 160 15,1-2-160-15,1 1 0 0,4-2 0 0,-1 1 0 16,1-1-368-16,4 1-96 0,0-2-32 16,3-2 0-16,3 0-1536 0,-2-1-304 0,0-1-64 0,0 0-16 15,2-3-816-15,1-2-160 0,5-2-48 16,0-4 0-16</inkml:trace>
  <inkml:trace contextRef="#ctx0" brushRef="#br2" timeOffset="-111407.02">29039 12774 2751 0,'-5'-11'256'15,"1"4"-256"-15,-4 1 0 0,0 0 0 0,-1-3 5232 0,-1 5 992 16,-2-2 208-16,3 3 32 0,9 3-4464 0,-11 3-896 16,0-1-176-16,2 4-32 0,-1 0-16 0,3 1 0 15,0 1 0-15,2 1 0 0,0 0-176 0,1 1-16 16,1 2-16-16,2-2 0 0,1-10-176 0,2 13-48 16,2 0 0-16,3-2 0 0,-1-3-288 0,3-2-160 15,1 1 160-15,-1-2-160 0,-1 0 128 0,1-2-128 16,-9-3 0-16,13 0 144 0,-2 0 32 0,1-2 0 15,-12 2 0-15,12-3 0 0,-4-3 32 0,2 0 16 0,-2-5 0 0,0 4 0 16,-8 7-224-16,6-8 176 0,-3 0-176 0,-3 8 160 16,0 0-160-16,0 0 0 0,0 0 144 0,0 0-144 15,0 0 0-15,0 0 0 0,0 0 0 0,0 0 0 16,-9 0 0-16,9 0-128 0,0 0 0 0,0 0 0 31,0 0-464-31,-3 12-96 0,2-1-16 0,1-3 0 16,0-8-752-16,5 12-144 0,3-3-48 0,1-1 0 15,0-4-2080-15,4 0-432 0,3 1-64 0</inkml:trace>
  <inkml:trace contextRef="#ctx0" brushRef="#br2" timeOffset="-111141.43">29265 12812 17679 0,'0'0'768'0,"5"-10"192"0,-1 2-768 0,-2-1-192 0,-2 1 0 0,0 8 0 16,0 0 1856-16,-4-8 352 0,-2 0 64 0,6 8 16 16,-8-4-576-16,8 4-112 0,-10 2-32 0,0 2 0 0,10-4-880 0,-7 7-176 15,1 4-48-15,3 2 0 0,0 1-464 0,3 3 0 16,1-1 0-16,2 1 0 0,1-2 0 0,4 2 0 15,2-4 0-15,4-2 0 0,1-2 128 0,-1-1 48 16,-1-2 0-16,1 1 0 0,1-3 176 0,-1-3 32 16,-1-2 16-16,0-4 0 0,0-1 448 0,-1 0 96 15,0-3 16-15,-5-3 0 0,0-1-128 0,0-3 0 16,0-2-16-16,0-1 0 0,-2-1-224 0,-1-5-32 16,-1 2-16-16,-3-3 0 0,0-3-80 0,-3-1-16 15,-2-1 0-15,1 1 0 0,-1-2-448 0,-1 2 0 16,0-1 0-16,-2 0-13376 15,-1 0-2624-15</inkml:trace>
  <inkml:trace contextRef="#ctx0" brushRef="#br2" timeOffset="-110660.61">29939 12696 13823 0,'0'0'608'0,"0"0"128"0,0 0-592 0,0 0-144 0,0 0 0 0,0 0 0 15,0 0 4160-15,0 0 816 0,0 0 144 0,-3 12 48 16,0-2-2992-16,3 3-608 0,2 0-112 0,2 3-32 16,1 2-704-16,0 1-144 0,0-1-16 0,2 0-16 15,1-1-176-15,2-1-48 0,2-2 0 0,1-2 0 0,0-3-80 0,0-1-32 16,0-2 0-16,1-2 0 0,1 0-64 0,-2-4-16 15,-3-3 0-15,2 0 0 0,2-3 0 0,0-2-128 16,-2-2 192-16,-1-2-64 0,-4-1-128 0,4 2 0 16,1-2 0-16,-2-1 0 31,-1 1-736-31,-1 0-80 0,-3 0-16 0,-1 3 0 0,0 1-256 0,-4 9-64 0,0 0-16 0,0 0 0 16,0 0-48-16,0 0 0 0,-8-2 0 0,8 2 0 15,-6 11 576-15,0 1 96 0,1 1 32 0,3 2 0 0,2 4 512 0,2 1 0 16,1-5 0-16,1 2 0 0,0-2 560 0,5 1 208 15,1-2 64-15,2 1 0 0,0-2 256 0,2-2 48 16,2 1 16-16,1-3 0 0,1-3-96 0,3-1-16 16,1-3 0-16,1-2 0 0,0-2-304 0,0-2-64 15,-1-3-16-15,0 0 0 0,-1-4-224 0,-1-1-48 16,-2-2-16-16,-1-2 0 0,0-1-112 0,-1-2-32 16,-1-5 0-16,-1 1 0 0,-2 1-64 0,-1 1-16 15,-2-3 0-15,-4 2 0 16,-5 1-2576-16,-3-5-512 0,-4-11-96 0,-1 1-32 0</inkml:trace>
  <inkml:trace contextRef="#ctx0" brushRef="#br2" timeOffset="-110295.43">31180 12465 21183 0,'19'-15'1888'0,"-11"8"-1504"0,-8 7-384 0,0 0 0 16,0 0 2608-16,0 0 448 0,-5 11 80 0,-2 4 32 16,-2 2-1424-16,-4 7-272 0,-5 4-64 0,0 9-16 0,1 6 144 0,-2 4 48 15,0 1 0-15,-1 2 0 0,0 2-720 0,0-1-144 16,2 1-16-16,2 0-16 0,3 0-432 0,3-2-96 16,-1-5-16-16,1-3 0 15,-1-2-1680-15,2-4-320 0,1-4-80 0</inkml:trace>
  <inkml:trace contextRef="#ctx0" brushRef="#br2" timeOffset="-109771.21">26979 13743 13823 0,'0'0'608'0,"0"0"128"0,4-8-592 0,-4 8-144 16,0 0 0-16,0 0 0 0,0 0 3328 0,0 0 640 15,0-9 128-15,0 9 32 0,0 0-1632 0,0 0-320 16,-6-1-64-16,-1 3 0 0,0 5-832 0,-3 2-144 16,-6 3-48-16,-4 9 0 0,3 1-304 0,2 3-64 15,2 1-16-15,7-7 0 0,0 2-336 0,3 1-80 0,-1-2-16 0,2 1 0 16,5 0-144-16,1-2-128 0,1-1 192 0,3-1-192 16,1-2 128-16,3-2-128 0,3 2 0 0,2-4 0 15,0-2 0-15,0-1 0 0,2 1 0 0,7-5 0 31,-3-2-496-31,-1-4 0 0,-1-1 0 0,0-2 0 16,-1-2-1904-16,-2-2-384 0,-1-4-80 0,-6 3-16 0</inkml:trace>
  <inkml:trace contextRef="#ctx0" brushRef="#br2" timeOffset="-109599.41">27270 13707 1839 0,'0'0'0'16,"0"0"160"-16,0 0-160 0,0 0 0 0,0 0 0 0,4 9 0 15,-4-9 6336-15,10 6 1216 0,2 1 256 0,4-1 64 0,2-3-5088 0,3-3-1008 16,3-1-208-16,3-1-32 0,1 2-832 0,1-2-144 16,-3-1-48-16,-3 2 0 15,-2-2-896-15,1 1-176 0,-1-2-32 0,-1 0-10160 16,-2 0-2016-16</inkml:trace>
  <inkml:trace contextRef="#ctx0" brushRef="#br2" timeOffset="-109396.02">27347 13949 30751 0,'0'0'1360'0,"0"0"288"0,0 0-1328 0,0 0-320 0,0 0 0 0,6 7 0 16,2-2 1088-16,1 0 160 0,2-1 32 0,2 0 0 15,1 0-448-15,4 0-64 0,1-2-32 0,0-2 0 16,2-2-736-16,-1 0-208 0,-1 0-16 0,8-2 0 31,-2 1-1952-31,0 1-400 0,0-2-80 0</inkml:trace>
  <inkml:trace contextRef="#ctx0" brushRef="#br2" timeOffset="-109098.96">27922 13716 18431 0,'-13'2'1632'0,"4"2"-1312"0,-2 0-320 0,-1 3 0 0,1 2 960 0,-1 3 128 15,0 1 32-15,2 2 0 0,1 1 336 0,1 2 64 16,3 2 16-16,2-3 0 0,0 1-400 0,3 0-80 16,3 0-16-16,4 1 0 0,0 0-400 0,5-1-96 15,1-1-16-15,4-2 0 0,4-2-80 0,2 0-32 16,3-7 0-16,1-2 0 0,-3-4 0 0,1-2 0 16,-1-2 0-16,-1-4 0 0,-2-3-80 0,-2 0-16 15,0 0 0-15,5-10 0 0,-4 3-80 0,-6 0-32 16,-3 0 0-16,-5 2 0 0,-2-1 48 0,-3 0 0 15,-1 0 0-15,-1 0 0 0,-4 2 448 0,-3 0 80 16,-2-3 32-16,-5 2 0 0,-3 1-368 0,0 3-64 16,0 2 0-16,-2 2-16 0,-1 1-576 0,2 2-112 15,0 2-32-15,4 5-12384 0,0-1-2496 0</inkml:trace>
  <inkml:trace contextRef="#ctx0" brushRef="#br2" timeOffset="-108567.67">29096 14018 27471 0,'0'0'1216'0,"0"0"256"0,0 0-1184 0,11 3-288 16,1-3 0-16,-1-3 0 0,1 1 144 0,0-2-16 0,-2-2-128 0,2 0 192 15,-3-2-192-15,-1-2 0 0,-2-2 0 0,-2 3 0 16,-4 9-400-16,2-9 16 0,-2-2 16 0,-2 2 0 16,-2 1 688-16,-2 3 128 0,-5 4 16 0,0-3 16 15,-5 1 544-15,-1 6 128 0,-2 3 0 0,-1 2 16 16,0 1 192-16,1 2 48 0,-1 2 0 0,2 4 0 15,2 2-352-15,5 1-64 0,2-3-16 0,3 1 0 16,2 2-480-16,7-2-112 0,5 0 0 0,4-4-16 16,2 1-368-16,3-1 0 0,-1 0 0 0,2 1 0 31,3-2-800-31,1-4-128 0,-1 0-32 0,0-1 0 0,-1-3-2048 16,1-2-400-16,-1-3-96 0,-2-3-5840 0,-2-2-1152 0</inkml:trace>
  <inkml:trace contextRef="#ctx0" brushRef="#br2" timeOffset="-108238.34">29394 13883 11055 0,'0'0'976'0,"0"0"-784"15,0 0-192-15,-2 14 0 0,1 2 3680 0,0 1 688 16,-1-2 144-16,1 2 32 0,-2 5-2256 0,2-2-448 16,0-3-96-16,0 2-16 0,1-3-448 0,1 0-112 15,1-2-16-15,2-2 0 0,-4-12-592 0,7 10-128 16,-2-2-32-16,-5-8 0 15,8 6-96-15,-8-6-32 0,10 2 0 0,-10-2 0 0,11 0 48 0,-1-3 16 16,1-3 0-16,-1-1 0 0,2 1-112 0,-2-4-32 0,1 0 0 0,-1 0 0 16,-2-3-192-16,1 0 0 0,0-2 0 0,2 2 0 15,-2 0 0-15,-1 0 0 0,-3 0-128 0,-1 5 128 16,-4 8 0-16,0 0-192 0,0 0 192 0,0 0-160 16,0 0 16-16,0 0 0 0,-4 13 0 0,0 0 0 15,1-1 144-15,-1 6-208 0,-2 1 80 0,2-1 128 16,3 0-400-16,1 0 32 0,1-2 16 0,3 2 0 31,0-2-1360-31,2 1-272 0,2-3-48 0,4-1-16 16,2-4-1600-16,2-2-320 0,7-5-64 0,-1-4 0 0</inkml:trace>
  <inkml:trace contextRef="#ctx0" brushRef="#br2" timeOffset="-107972.5">29811 14022 10127 0,'2'-13'896'16,"0"-1"-704"-16,-2-2-192 0,0-1 0 15,-2-1 4160-15,1 1 816 0,-3 1 144 0,0 2 48 16,0 0-3184-16,0 1-640 0,1 2-128 0,-1 5-32 0,4 6-848 0,-9 0-160 15,-1 6-48-15,1 6 0 0,1 6-128 0,1 6-192 16,-3 4 32-16,5 1 16 0,1-2 144 0,3-1 0 16,2 3 0-16,3-4-128 0,3-4 128 0,3 1 0 15,2-3 0-15,2 1 0 0,2-4 368 0,1-5 0 16,1-2 0-16,0-2 0 0,-1-4 432 0,0-3 96 16,0-4 0-16,-1-3 16 0,0-1 176 0,-1-3 16 15,2-2 16-15,-3-3 0 0,-2-2-352 0,-1-1-64 16,-2 1 0-16,-1-3-16 0,-1-2-240 0,-3 1-64 15,-4-3 0-15,-1-1 0 0,-3-5-16 0,0-1-16 16,-1 2 0-16,0-4 0 0,-2-1-352 0,-2-1 0 0,-3-2 0 16,1 1 0-1,-2 2-2496-15,1 5-480 0,-1 4-96 0,1 5-14544 0</inkml:trace>
  <inkml:trace contextRef="#ctx0" brushRef="#br2" timeOffset="-107800.72">30343 14177 29487 0,'0'0'2624'0,"-11"7"-2112"0,1-3-512 0,3 2 0 16,7-6 576-16,-5 9 0 0,5-9 0 0</inkml:trace>
  <inkml:trace contextRef="#ctx0" brushRef="#br3" timeOffset="-93881.99">5778 2791 18367 0,'0'0'816'0,"4"7"160"0,-12-1-784 0,0 1-192 0,1 0 0 0,-1-1 0 15,1 1 720-15,3-3 112 0,4-4 0 0,-1 8 16 16,0 0-1792-16,1-8-352 16</inkml:trace>
  <inkml:trace contextRef="#ctx0" brushRef="#br3" timeOffset="-93740.9">5730 3143 8287 0,'0'0'368'0,"0"0"80"16,-7 3-448-16,1 3 0 0,-1-1 0 0,2 0 0 0,0 0 2144 0,1 2 352 16,0-1 64-16,1 2 0 15,1 1-3280-15,1 0-672 0</inkml:trace>
  <inkml:trace contextRef="#ctx0" brushRef="#br3" timeOffset="-93569.03">5683 3470 11967 0,'-11'12'528'0,"6"-3"112"0,-1 0-512 0,-1 2-128 0,-2 3 0 0,1-1 0 16,0 1 1248-16,2 0 224 0,-1 1 32 0,2-1 16 15,0 0-1344-15,1 1-176 0,1-1-224 0,2-1-7392 16</inkml:trace>
  <inkml:trace contextRef="#ctx0" brushRef="#br3" timeOffset="-93475.13">5588 3779 3679 0,'0'0'320'0,"-4"6"-320"0,0-1 0 0,0 1 0 16,0 0 2800-16,0 1 480 0,-1-1 112 0,1 2 0 16,0 1-2144-16,0-2-432 0,2 2-96 0,-1 0-16 15,-1 0-704-15,1 0 0 0,3 0 0 0,-1 3-5488 16,0-1-1008-16</inkml:trace>
  <inkml:trace contextRef="#ctx0" brushRef="#br3" timeOffset="-93334.57">5483 4107 13295 0,'-3'13'576'0,"0"-7"144"0,0 0-576 0,1 2-144 16,-1 2 0-16,0-1 0 0,1 2 624 0,-1-1 80 15,1-1 32-15,0 2 0 0,1-3-592 0,1 0-144 16,-1-1 0-16,-1 1-7056 0</inkml:trace>
  <inkml:trace contextRef="#ctx0" brushRef="#br3" timeOffset="-93209.64">5426 4385 1839 0,'-1'16'0'0,"-1"-9"160"0,1 1-160 0,0 1 0 0,-2 3 0 0,2 1 0 16,0-1 1664-16,-2-4 288 0,0-2 64 0,2 1 16 15,0 1-1488-15,0-1-288 0,-1 1-64 0,2 1-4448 16</inkml:trace>
  <inkml:trace contextRef="#ctx0" brushRef="#br3" timeOffset="-93068.96">5341 4790 10127 0,'-4'6'896'0,"1"0"-704"0,-1 2-192 0,0 0 0 15,1-2 1216-15,-1 2 224 0,-1 1 32 0,1-1 16 0,1 0-1488 0,1 1-320 16</inkml:trace>
  <inkml:trace contextRef="#ctx0" brushRef="#br3" timeOffset="-92943.95">5167 5193 911 0,'-11'12'0'0,"7"-7"0"15,0 2 0-15,-1-1 0 0,0 2 3072 0,0-1 512 16,0-1 128-16,1 2 0 0,0 0-3072 0,0 1-640 16,0 0 0-16,-1 1-4224 15,2 2-768-15</inkml:trace>
  <inkml:trace contextRef="#ctx0" brushRef="#br3" timeOffset="-92694.01">4852 5831 4607 0,'0'0'400'0,"0"0"-400"0,0 0 0 0,0 0 0 15,0 0 2752-15,0 0 480 0,0 0 96 0,0 0-8736 16</inkml:trace>
  <inkml:trace contextRef="#ctx0" brushRef="#br3" timeOffset="-87302.67">6101 2964 1839 0,'0'0'0'0,"0"0"160"0,0 0-160 0,0 0 0 0,0 0 0 0,0 0 0 0,0 0 3616 0,0 0 688 16,0 0 144-16,0 0 32 0,0 0-3392 0,0 0-656 16,11 6-144-16,-6 1-32 15,-1 1-720-15,1 0-160 0,0-2-16 0</inkml:trace>
  <inkml:trace contextRef="#ctx0" brushRef="#br3" timeOffset="-87162.06">6276 3176 9151 0,'0'0'400'0,"4"8"96"0,-1 1-496 15,1 1 0-15,-1 0 0 0,3 0 0 0,0 2 256 0,1 0-32 0</inkml:trace>
  <inkml:trace contextRef="#ctx0" brushRef="#br3" timeOffset="-87021.45">6496 3452 11967 0,'0'0'528'0,"0"0"112"0,-2 9-512 0,-1 1-128 0,1 1 0 0,0-1 0 16,2 0 1280-16,2-1 208 0,2 1 48 0,-1-3 16 15,1 1-1232-15,0 0-320 0</inkml:trace>
  <inkml:trace contextRef="#ctx0" brushRef="#br3" timeOffset="-86865.22">6661 3770 3679 0,'0'0'160'0,"0"0"32"0,0 7-192 0,1 1 0 15,0 0 0-15,2 1 0 0,-2-2 1840 0,3 2 320 16,1 0 64-16,2 3-6112 0</inkml:trace>
  <inkml:trace contextRef="#ctx0" brushRef="#br3" timeOffset="-86740.15">6912 4122 5519 0,'0'0'240'0,"3"6"64"0,0 3-304 0,-1 0 0 0,2 2 0 0,1-3 0 16,2 1 1472-16,-1 1 224 0</inkml:trace>
  <inkml:trace contextRef="#ctx0" brushRef="#br3" timeOffset="-86599.62">7203 4535 1839 0,'5'6'160'0,"-1"2"-160"0,0 1 0 0,1 2 0 16,1 1 1984-16,0-1 384 0,1 1 64 0,-1 0-4464 15,1-1-880-15</inkml:trace>
  <inkml:trace contextRef="#ctx0" brushRef="#br3" timeOffset="-86443.39">7552 4976 3679 0,'0'0'320'0,"0"0"-320"16,6 6 0-16,-2-1 0 0,-1 3 496 0</inkml:trace>
  <inkml:trace contextRef="#ctx0" brushRef="#br3" timeOffset="-86099.32">7698 5218 1839 0,'0'0'160'0,"0"0"-160"0,3 8 0 0,0-2 0 16,-1 1 2432-16,2 1 464 0,1 0 96 0,-1 1 16 15,-1 0-2304-15,1 1-448 0,0 1-80 0,1-2-32 31,0 0-1200-31,0 3-240 0,1 1-48 0,0-2-16 16,1 2-80-16,-1 1-16 0,1 0 0 0,-1 0 0 0,-1-1 1072 0,1-1 224 0,-2 2 160 0,1-1-208 16,0-1 208-16,0-1 0 0,-1-4 0 0,0 4 0 0,0 2 0 15,1 0 0-15,0 0 0 0,1-3 0 0,0 1 0 0,2-3 0 16,2 1 0-16,-1 2 0 0,-2 4 640 0,-1-2 192 16,0 1 16-16,0 2 16 0,2-6 256 0,-1 2 48 15,-2-2 16-15,0 2 0 0,-1 1-800 0,0-2-176 16,2-2-16-16,0 1-16 0,-1-1-176 0,1 0 0 15,1 2 0-15,-1-3 0 0,1-1-320 0,-1 1 16 16,1-1 0-16,-1-1 0 0,1 2-16 0,-2-3 0 16,-5-5 0-16,5 3-2288 15,-5-3-464-15</inkml:trace>
  <inkml:trace contextRef="#ctx0" brushRef="#br3" timeOffset="-85974.34">8105 5889 1839 0,'0'0'160'0,"0"0"-160"0,4 8 0 0,-1 0 0 16,1 0 2288-16,0 2 416 0,-1-3 96 0,1-1 16 16,-4-6-1792-16,4 7-336 0,0-1-80 0,0 2-16 15,1 1-464-15,1 1-128 0,-1 0 0 0,0 0-6256 16</inkml:trace>
  <inkml:trace contextRef="#ctx0" brushRef="#br3" timeOffset="-77169.18">6337 2831 11967 0,'0'0'1072'0,"0"0"-864"0,3-3-208 0,18-1 0 0,-21 4 256 0,0 0 16 0,6 2 0 0,1 3-3984 16,-1 0-784-16</inkml:trace>
  <inkml:trace contextRef="#ctx0" brushRef="#br3" timeOffset="-76997.43">6773 3024 16287 0,'0'0'352'0,"0"0"80"0,2 8 16 0,0 1 16 0,-1 0-464 0,2 0 0 15,-3-9 0-15,4 9 0 0,2-1 0 0,3 0 0 0,0 1-208 0</inkml:trace>
  <inkml:trace contextRef="#ctx0" brushRef="#br3" timeOffset="-76872.35">7466 3272 18479 0,'0'0'400'0,"0"0"96"0,0 0 16 0,6 5 0 0,-2 1-512 0,-1 1 0 0,1-2 0 0,3 2 0 16,1 0 0-16,1 3 0 0,0-4 0 0,0 3-5376 15,1 2-1168-15</inkml:trace>
  <inkml:trace contextRef="#ctx0" brushRef="#br3" timeOffset="-76716.21">8049 3575 16863 0,'0'0'752'0,"0"0"144"0,7 10-704 0,-2 0-192 16,0-1 0-16,0 0 0 0,-1 0 336 0,1-1 48 15,-5-8 0-15,7 8 0 0,2 0-176 0,2 0-16 16,-1-1-16-16,3 1 0 16,3 0-624-16,1 1-112 0</inkml:trace>
  <inkml:trace contextRef="#ctx0" brushRef="#br3" timeOffset="-76575.53">8611 3883 12431 0,'0'0'544'0,"5"10"128"0,2 2-544 0,1 1-128 0,-2-2 0 0,2-1 0 16,1-1 816-16,2 0 128 0,-1 2 16 0,3-1-5232 16,1 1-1040-16</inkml:trace>
  <inkml:trace contextRef="#ctx0" brushRef="#br3" timeOffset="-76419.26">9281 4325 15663 0,'0'0'1392'0,"4"9"-1120"0,0 3-272 0,1 1 0 16,0-1 1024-16,2 1 128 0,1-2 48 0,1 2 0 0,1 0-752 0,2-1-160 15,1 0-32-15,1 0 0 16,2-1-1920-16,1 1-384 0,16 8-64 0,-2-2-32 0</inkml:trace>
  <inkml:trace contextRef="#ctx0" brushRef="#br3" timeOffset="-76263.06">9891 4711 14799 0,'0'0'640'0,"4"6"160"0,1 4-640 0,2 1-160 16,-1 2 0-16,2-1 0 0,1 1 0 0,2 0 192 15,2 1-192-15,1 1 192 0,3-1-448 0,1-1-64 0</inkml:trace>
  <inkml:trace contextRef="#ctx0" brushRef="#br3" timeOffset="-76122.46">10375 5046 11967 0,'0'0'1072'0,"4"9"-864"0,0 3-208 0,0 0 0 16,0-2 1088-16,1 2 160 0,0-1 32 0,3 1 16 15,0 0-592-15,2 0-128 0,1-1-32 0,0 2 0 16,1 2-736-16,1-1-160 0,-1-3-32 0,2-1 0 16,0-1-1040-16,1 0-224 0,-1-1-32 0</inkml:trace>
  <inkml:trace contextRef="#ctx0" brushRef="#br3" timeOffset="-75997.47">10817 5331 4607 0,'0'0'192'0,"5"10"64"0,2-1-256 0,-1 1 0 15,1-1 0-15,1 2 0 0,1-2 2752 0,1 0 496 16,1 0 96-16,-1 0 32 0,0 3-2416 0,1 0-496 16,1-3-80-16,-1 0-32 0,2-1-480 0,0 0-112 15</inkml:trace>
  <inkml:trace contextRef="#ctx0" brushRef="#br3" timeOffset="-75856.91">11273 5633 3679 0,'0'0'320'0,"0"0"-320"0,5 9 0 0,-1 0 0 16,0 1 3744-16,1 1 672 0,2-2 144 0,-2 1 32 15,4-2-3344-15,-1 3-672 0,0 0-128 0,1-4-9840 16</inkml:trace>
  <inkml:trace contextRef="#ctx0" brushRef="#br3" timeOffset="-75731.87">11500 5786 16639 0,'0'0'736'0,"0"0"160"0,0 0-720 0,3 8-176 0,-3-8 0 0,4 7 0 15</inkml:trace>
  <inkml:trace contextRef="#ctx0" brushRef="#br3" timeOffset="-53166">6672 2452 3679 0,'0'0'320'0,"0"0"-320"0,0 0 0 0,0 0 0 15,0 0 2976-15,0 0 528 0,0 0 96 0,0 0 32 16,0 0-1824-16,13-8-352 0,-11 18-80 0,-1-1-16 16,-1-9-304-16,1 8-64 0,1 1-16 0,-2 0 0 15,0 2-16-15,-2-1-16 0,1-1 0 0,1 2 0 16,0-1-192-16,0 1-48 0,-3 0 0 0,2 2 0 15,0 0-128-15,0 1-48 0,-1-3 0 0,1 2 0 16,0 2-160-16,-1-1-48 0,1 0 0 0,0 1 0 16,-1-1-16-16,0-1-16 0,-1 1 0 0,1 1 0 15,-1 0-32-15,0 1 0 0,1 1 0 0,-1-3 0 0,1 2-256 0,0-3 0 16,0 1 0-16,0 2 0 0,0-3 0 0,0 0 0 16,1-1 0-16,0 1 0 0,0 0-192 0,-1 2 0 15,1 2 0-15,1 0 0 0,-1-1 192 0,1 1 256 16,-2-3-48-16,2 2-16 0,0 0-192 0,0-2-256 15,0-2 48-15,0-1 16 0,0 0 192 0,2-1 0 16,-1-1 0-16,2-2-144 0,-3-7 320 0,2 6 64 16,-2-6 16-16,0 0 0 0,4 6-416 0,-4-6-80 15,0 0-16-15,8 4 0 0,-8-4 256 0,8 2 0 16,-8-2 0-16,8 1 0 0,-1 1 0 0,0-2 0 16,-1 0 0-16,2-2 0 0,-8 2 0 0,9-2 128 15,2 1-128-15,-2-2 0 0,-1 0 192 0,0 2-192 16,-1-4 192-16,1 1-192 0,0 1 192 0,0-1-64 0,-2 0 0 15,2 1-128-15,0-3 192 0,0 2-192 0,0 1 192 0,-2 0-192 16,-6 3 192-16,8-4-64 16,0-1 0-16,-2 1-128 0,-6 4 144 0,6-4-144 0,-1 0 0 0,-5 4 144 15,0 0-144-15,0 0 0 0,0 0 0 0,0 0 0 16,0 0 0-16,0 0 0 0,6-3 0 0,-6 3 0 16,0 0-240-16,0 0 80 0,3-6 16 0,-3 6 0 15,1-7 16-15,0 1 0 0,-3-2 0 0,-1 0 0 16,2-1 128-16,0 0 0 0,-2 0 0 0,-1-2 0 15,-1 0 0-15,0-1 0 0,1-4 0 0,0 3 0 16,-1 0 0-16,-1-1 0 0,3-2 128 0,-1-1-128 16,0-1 0-16,1 0 128 0,-1-2-128 0,2 1 0 15,-2-1 0-15,1 2 0 0,-1-2 0 0,2 3 0 0,-1 2 0 0,0 0 0 16,1 2 0-16,0-1 0 0,1 1 0 0,0 0 0 16,0 0 128-16,1 0-128 0,-2-3 0 0,1 2 0 15,-2 1 0-15,1-4-128 0,-2 1 128 0,2 2 0 16,1 1 0-16,0 2 0 0,1 2 0 0,-1 3 0 15,1 6-144-15,0 0 144 0,-2-7 0 0,2 7 0 16,0 0 0-16,0 0 0 0,0 0-224 0,-4 7 80 16,0-1 16-16,2 2 0 0,1 1 128 0,-1 4-192 15,1 0 192-15,0 3-192 0,-1 1 192 0,1 1 0 16,0 2 0-16,1 2-128 0,-2 1 128 0,1 3 0 16,-2 2 0-16,2-1 0 0,0 2 0 0,0 0 0 15,1-1-160-15,0-2 160 0,-2-4 0 0,1 2 0 16,0-4 0-16,1-1 0 0,0-2 0 0,0-3 0 15,-2-2 0-15,2-1 0 0,-1-1 0 0,1-10-160 0,0 0 160 16,0 0-192-16,0 0 0 0,0 0 0 0,0 0 0 0,0 0 0 31,-4-7-320-31,0 0-80 0,2-3-16 0,-1-3 0 16,0-3-160-16,1-1-16 0,0-2-16 0,-1 0 0 16,-1-2 80-16,1-1 16 0,2-3 0 0,-1 0 0 0,1 0 304 0,1 2 64 0,0-1 16 0,0 4 0 15,0 1 320-15,0 2 0 0,0 4 160 0,0 3-160 16,-1 1 592-16,0 2 16 0,1 7 0 0,0 0 0 15,0 0-144-15,0 0-16 0,0 0-16 0,0 0 0 16,0 0-432-16,0 11 0 0,0 4 128 0,0 2-128 16,1 4 0-16,0 3 128 0,-1 3-128 0,0 2 128 15,1-1-128-15,-2 2 160 0,0 0-160 0,1 0 160 16,0-2-160-16,0-2 0 0,0-3 0 0,0-2 0 0,1-3 0 16,2-2-192-16,-2-3 0 0,0-3 16 15,-1-10-192-15,0 0-32 0,0 0-16 0,0 0 0 0,0 0 160 0,0 0 48 16,0 0 0-16,-1-10 0 0,0-2-64 0,-1-2-16 15,1-3 0-15,1-1 0 0,0-2 48 0,0-2 16 16,0-3 0-16,0 1 0 0,1-3 48 0,2 1 16 16,-2-1 0-16,2 2 0 0,0 3 160 0,-1 1 0 15,1 2 0-15,1 2 0 0,-2 2 352 0,0 2 96 16,-1 6 32-16,0 0 0 0,-1 7 16 0,0 0 0 16,0 0 0-16,0 0 0 0,-1 12-208 0,0 5-32 15,-1 4-16-15,1 3 0 0,0 4-48 0,-1 2-16 16,1 1 0-16,-2 2 0 0,1 0-48 0,-1 1 0 15,2-2 0-15,0-4 0 0,-2 1-128 0,2-6 128 0,-1-2-128 16,1-2 128-16,1-2-128 0,0-6 0 0,0-2 0 0,0-2 0 31,0-7-464-31,0 0-32 0,0 0 0 0,0 0 0 16,1-9 32-16,1-3 0 0,-1-4 0 0,0-1 0 0,1 0 224 0,-1-2 48 0,-1-2 16 0,1 2 0 16,1-1 176-16,-2 0 0 0,0 0 0 0,0-1 0 15,0 2 0-15,1-1 0 0,-1 1 0 0,1 2-128 16,-1 0 128-16,1 4 0 0,1 3 0 0,-1 2 0 15,-1 8 288-15,0 0-16 0,0 0 0 0,0 0 0 16,4 7-128-16,0 4-16 0,-1 2-128 0,0 2 192 16,0 4-192-16,0 1 176 0,-1-1-176 0,1 1 160 15,-1 0-160-15,1-2 128 0,-2 0-128 0,1-1 128 16,-1 0-128-16,0-4 0 0,1-4 0 0,-1-2 0 0,-1-7 0 0,0 0 0 16,0 0 0-16,0 0-176 15,0 0-352-15,1-7-80 0,1-5-16 0,-2-1 0 16,0-1-288-16,0-2-64 0,0 1-16 0,0-2 0 0,0-1 544 0,0-1 96 15,0 2 32-15,0 0 0 0,0 2 320 0,-2-1 160 16,1 0-16-16,0 1 0 0,1 2 336 0,-3 2 64 16,2 2 16-16,1 3 0 0,0 6 192 0,0 0 32 15,0 0 16-15,0 0 0 0,0 0-272 0,-2 13-48 16,1 4-16-16,0 2 0 0,-1 3-144 0,2 2-48 16,0 2 0-16,0-1 0 0,0 1-272 0,0-1 0 15,2-2 0-15,-1-2-144 0,0-3 144 0,1-2 0 16,-1-3 0-16,0-3 0 0,1-2 0 0,-2-8 0 15,0 0 0-15,0 0 0 0,0 0-192 0,0 0-96 0,0 0-32 0,0 0 0 16,0 0 64-16,2-9 16 0,0-2 0 0,-1 1 0 16,0-2 16-16,-1-1 0 0,0-1 0 0,0-3 0 15,0 1 224-15,1-1-144 0,2 0 144 0,0 2-128 16,-1-1 128-16,1 2 0 0,-2 2 0 0,0 2 0 16,2 2 144-16,-3 8 64 0,0 0 16 0,0 0 0 15,0 0 96-15,0 0 32 0,1 12 0 0,1 2 0 16,-2 2-80-16,0 2-16 0,-2 1 0 0,2 2 0 15,-1-1-128-15,0-1-128 0,-2 1 144 0,2-2-144 16,0-1 0-16,1-3 128 0,-3-1-128 0,2-2 0 16,1-3 0-16,0-8 0 0,0 0-144 0,0 0 144 15,0 0-480-15,0 0 0 0,0 0 0 0,0 0 0 16,-2-8-32-16,2 0-16 0,-1-1 0 0,1-1 0 0,0-4 272 0,0 1 48 16,0-1 16-16,0 0 0 0,1-2 192 0,2 2 0 15,-3 1 0-15,3 2 0 0,-2 2 0 0,1 0 0 16,0 1 0-16,0 0 0 0,1 2 0 0,-3 6 256 15,0 0-16-15,0 0-16 0,0 0 160 0,0 0 48 16,0 0 0-16,0 0 0 0,4 8 64 0,-1 0 16 16,-2 2 0-16,0-1 0 0,-2 5-384 0,0-1-128 15,-1-1 0-15,1 1 144 0,-2 0-144 0,2 0 0 16,0 0 0-16,1-2 128 0,-2-2-128 0,1-3-272 16,1-6 64-16,0 0 16 15,0 0-512-15,0 0-112 0,0 0-16 0,0 0 0 16,0 0-160-16,1-7-32 0,1-3-16 0,-1-3 0 15,0-1 464-15,1 0 112 0,-1-1 16 0,2 1 0 0,-1 0 448 0,1-1 0 0,-1 2 0 0,0 3 160 16,-1 0 816-16,0 3 176 0,1 0 16 0,-2 7 16 16,0 0-208-16,0 0-32 0,0 0-16 0,0 0 0 15,0 0-336-15,2 8-64 0,-1 4-16 0,1-2 0 16,-4-2-240-16,1 0-48 0,0 4-16 0,0-2 0 16,1-2-208-16,0 0 0 0,0-8 0 0,-2 9-9024 15,2-9-1712-15</inkml:trace>
  <inkml:trace contextRef="#ctx0" brushRef="#br3" timeOffset="-52794.98">6658 2435 2751 0,'0'0'256'0,"0"0"-256"16,0 0 0-16,0 0 0 0,0 0 4144 0,0 0 784 15,0 0 144-15,0 0 48 0,0 0-2624 0,0 0-512 16,0 0-96-16,0 0-32 0,0 0-832 0,0 0-192 16,0 0-16-16,0 0-16 0,0 0-464 0,0 0-80 15,9 1-32-15,-2-1 0 0,-7 0 16 0,8 1 0 16,-1 2 0-16,1 1 0 0,0-2-112 0,-1 1-128 16,-1 0 176-16,1-1-176 0,-1 1 0 0,1-3 0 0,0-3 0 0,0 1-144 31,-1-4-720-31,1 1-144 0,-2 0-16 0,0 0-12384 0</inkml:trace>
  <inkml:trace contextRef="#ctx0" brushRef="#br3" timeOffset="-52529.16">6602 2255 19807 0,'0'0'880'0,"0"0"176"0,0 0-848 0,0 0-208 0,0 0 0 0,0 0 0 0,0 0 1200 0,0 0 192 16,0 0 32-16,0 0 16 0,0 0-640 0,7 2-128 15,-7-2-32-15,9 2 0 0,0-4-288 0,0 1-64 16,0-2-16-16,-1 1 0 0,0-2-112 0,0 0-32 16,-2 0 0-16,1 3 0 15,-1-2-480-15,1 1-96 0,-1-2-32 0,1 1-7744 16,-7 3-1552-16</inkml:trace>
  <inkml:trace contextRef="#ctx0" brushRef="#br3" timeOffset="-52314.78">6633 2096 4607 0,'0'0'400'0,"0"0"-400"15,0 0 0-15,0 0 0 0,0 0 4592 0,0 0 832 16,0 0 160-16,0 0 48 16,0 0-3536-16,0 0-704 0,4-4-144 0,1 0-32 0,2 1-800 0,-7 3-160 15,6-5-48-15,2 4 0 0,0-5-208 0,0 5 0 0,-8 1 0 16,8-4 0-16,0 2 0 0,-2 2-240 0,-6 0 32 0,7-4-8576 16,-7 4-1712-16</inkml:trace>
  <inkml:trace contextRef="#ctx0" brushRef="#br3" timeOffset="-52062.09">6588 1883 4607 0,'0'0'400'0,"0"0"-400"0,0 0 0 0,-6 0 0 0,6 0 3888 0,0 0 688 16,0 0 144-16,0 0 16 0,0 0-2304 0,0 0-448 15,0 0-112-15,0 0-16 0,0 0-1248 0,0 0-256 16,0 0-48-16,8 0-16 0,-8 0-160 0,8-4-128 16,0 3 144-16,0 0-144 0,0-2 0 0,-1 0-240 15,0 0 32-15,-1 0-12800 0</inkml:trace>
  <inkml:trace contextRef="#ctx0" brushRef="#br3" timeOffset="-51905.81">6522 1801 15663 0,'0'0'688'0,"0"0"144"0,0 0-656 0,0 0-176 0,0 0 0 0,0 0 0 16,0 0 3152-16,0 0 608 0,0 0 112 0,0 0 32 15,10 3-2112-15,1-3-432 0,2 0-80 0,2 0 0 16,-2 0-608-16,1-3-112 0,0 2-32 0,1-1 0 15,0 1-528-15,2-3 0 0,0 2 0 0,2-1-15968 16</inkml:trace>
  <inkml:trace contextRef="#ctx0" brushRef="#br3" timeOffset="-50529.56">7077 2940 19583 0,'0'0'432'0,"0"0"80"0,0 0 32 0,0 0 0 0,0 0-544 0,0 0 0 0,0 0 0 0,0 0 0 15,0 0 1248-15,0 0 144 0,0 0 16 0,0 0 16 16,0 0-656-16,0 0-128 0,2 0-16 0,-2 0-16 16,0 0 416-16,0 0 64 0,0 0 32 0,0 0 0 15,0 0 224-15,0 0 32 0,0 0 16 0,0 0 0 0,0 0-512 0,3 11-112 16,-2 2 0-16,-1 1-16 0,0 1-384 0,-1 2-80 16,1 0-16-16,-2 1 0 0,1 1-80 0,1-2-32 15,0 2 0-15,1-5 0 0,1-1-160 0,-2-1-176 16,0-2 48-16,2 0 0 0,1 0 128 0,1-3 176 15,0 0-48-15,1-2 0 0,-5-5-128 0,0 0 0 16,7 4 0-16,2 0 0 0,1-1 0 0,-1 1 0 16,-9-4 128-16,9 1-128 0,0 0 304 0,1 0-32 15,-1 2 0-15,0-3 0 0,0 0-112 0,0 0-32 16,2 0 0-16,0 0 0 0,1 0-128 0,2-3 0 16,-1 2 0-16,-1 0 0 15,-1 0-1216-15,-1-2-256 0,0 2-64 0,1-1-15504 0</inkml:trace>
  <inkml:trace contextRef="#ctx0" brushRef="#br3" timeOffset="-48903.46">7027 1767 20095 0,'0'0'896'0,"0"0"176"0,0 0-864 0,21-6-208 0,-21 6 0 0,3 6 0 16,-2 3 1152-16,1 2 192 0,1 2 48 0,1 1 0 15,0 2-656-15,1 3-128 0,-1 2-32 0,1-4 0 16,3 0-272-16,-1-1-64 0,-2-3-16 0,-1-2 0 16,0-1 48-16,-2-1 16 0,-2-9 0 0,0 0 0 0,0 0-112 0,0 0-32 15,0 0 0-15,0 0 0 0,0 0 96 0,0-11 16 16,-1 0 0-16,0-3 0 0,-1 0-256 0,1-4 176 15,0 0-176-15,-2-3 160 0,0 0-160 0,2 0 0 16,0 0 0-16,1 2 0 0,1-1 0 0,2 3 0 16,-1 1 0-16,2 2 0 0,0 1-128 0,1 1 128 15,2 2-160-15,-1 1 160 0,1 1 0 0,-1 1 0 16,1 1 0-16,-1 2 0 0,2-1 1024 0,-8 5 288 16,8-1 64-16,-8 1 16 15,8 0-1584-15,-8 0-304 0,8 3-64 0,-2 1-16 0,-6-4 768 0,4 7 128 16,-4-7 48-16,3 6 0 0,-1 2 16 0,-2 0 0 15,-2 1 0-15,-1 2 0 0,-1-4-96 0,0 4-16 16,-1 1 0-16,0 1 0 0,0-2-272 0,0 2 160 16,-1-1-160-16,2-1 128 0,0-2-128 0,3 1 160 0,1-3-160 0,1 0 160 15,1 1-160-15,2 0 160 0,2-1-160 0,2-1 160 16,1 1 128-16,2-3 32 0,-1-1 0 0,3 0 0 16,0 0 0-16,1-2 16 0,2 0 0 0,0 1 0 15,1-1-208-15,1 0-128 0,3 1 160 0,2 0-160 31,3 1-1424-31,3 1-384 0</inkml:trace>
  <inkml:trace contextRef="#ctx0" brushRef="#br3" timeOffset="-29430.42">9676 2531 10527 0,'4'-1'464'0,"17"-10"112"0,-21 11-576 0,0 0 0 0,4-5 0 0,-2 0 0 15,1 0 880-15,-2 1 64 0,1-3 16 0,-2 7 0 16,1-6 416-16,-1 6 96 0,0 0 0 0,0 0 16 15,0 0-512-15,0 0-96 0,0 0-32 0,0 0 0 16,0 0-496-16,0 0-96 0,0 0-32 0,0 0 0 0,0 0 96 0,0 0 32 16,0 0 0-16,0 0 0 0,0 0 528 0,0 0 96 15,0 0 32-15,0 0 0 0,0 0-160 0,0 0-16 16,-4-3-16-16,-1 2 0 0,5 1-432 0,-5 0-96 16,-1 1-16-16,0 2 0 0,-1-2-112 0,-2 2-32 15,-1-2 0-15,-1 2 0 0,0-1 192 0,-1 2 16 16,0 1 16-16,0-3 0 0,-1 0-32 0,2 1-16 15,-2-2 0-15,2 0 0 0,1-1 16 0,1 0 16 16,1-1 0-16,0 1 0 0,2 0 64 0,6 0 16 16,0 0 0-16,0 0 0 0,0 0-96 0,0 0-32 15,0 0 0-15,0 0 0 0,0 0-32 0,10 4-16 16,2-1 0-16,2 1 0 0,2-1 48 0,2 1 16 16,1 0 0-16,4-2 0 0,0 0 80 0,1 1 0 0,2-3 16 0,0 0 0 15,2-3 80-15,2 1 16 16,-1-4 0-16,1 1 0 0,4-1-304 0,0 0-48 0,1 1-16 0,2 1 0 15,-2-1-128-15,0 1 0 0,0 0 144 0,-1 2-144 16,0-2 0-16,-1 1 0 0,-5 3 0 0,-2-1 0 16,0-2 0-16,-1 1 0 0,-1 0 0 0,-2-2 0 15,-1 3-192-15,0 0 32 0,-2 1 16 0,-3-3 0 32,-1 1-480-32,0 0-80 0,-4 2-32 0,1 0 0 15,-1 0-1968-15,-2 0-400 0,-9 0-80 0,0 0-11856 0</inkml:trace>
  <inkml:trace contextRef="#ctx0" brushRef="#br3" timeOffset="-29006.95">9707 2360 16575 0,'0'0'1472'0,"0"0"-1168"0,0 0-304 0,0 0 0 16,0 0 1472-16,0 0 224 0,0 0 48 0,0 0 16 15,0 0-128-15,0 0-32 0,0 0 0 0,-2 7 0 16,-2-1-736-16,0 2-160 0,-1-1-16 0,-2 2-16 15,1 4 64-15,-3 1 16 0,0 2 0 0,-3 2 0 16,-1 2-352-16,0 2-64 0,0-3-16 0,1 5 0 16,-1-2 0-16,1 3-16 0,2 1 0 0,1 0 0 15,0-1 208-15,1-1 64 0,1 0 0 0,3-1 0 16,3-6 128-16,4 0 16 0,2-4 16 0,3 0 0 16,1 0-128-16,5-3-32 0,4-3 0 0,4-1 0 15,5-5-240-15,0-1-48 0,3-3-16 0,0-1 0 16,3 0-272-16,0-1 0 0,1-3 0 0,1-1 0 15,1-1-2432-15,-1-1-480 0</inkml:trace>
  <inkml:trace contextRef="#ctx0" brushRef="#br3" timeOffset="-28475.65">11087 2380 21183 0,'0'0'944'0,"0"0"192"0,0-7-912 0,0 0-224 0,0-3 0 0,0 1 0 0,0 3 2080 0,0 1 368 16,0 5 80-16,2-6 16 0,1 0-784 0,-3 6-160 16,0 0-16-16,0 0-16 0,0 0-768 0,0 0-160 15,8 2-16-15,0 4-16 0,-3 3-160 0,0 0-48 16,0 3 0-16,1 1 0 0,-3 2-208 0,0 4-64 15,0 1 0-15,-2 3 0 0,0-1-128 0,1 0 0 16,-1 0 0-16,1 0-176 16,1-1-1392-16,1-3-288 0,0-3-48 0,1-4-16 15,0 0-1632-15,1-5-336 0</inkml:trace>
  <inkml:trace contextRef="#ctx0" brushRef="#br3" timeOffset="-28303.79">11381 2312 17503 0,'0'0'1552'0,"0"0"-1232"0,0 0-320 0,-2 7 0 16,-3 2 2672-16,-1 1 464 0,0 3 112 0,1 4 16 16,-4 3-992-16,-2 2-192 0,-2 1-32 0,-1 1-16 15,-1 3-1040-15,1 3-208 0,-3 3-32 0,1 1-16 16,0 1-480-16,1-1-112 0,1-2-16 0,1-2 0 16,1-2-128-16,3-4-176 0,2-3 48 0,4-4 0 31,1-4-2080-31,4-2-416 0,-1-5-64 0,-1-6-12032 0</inkml:trace>
  <inkml:trace contextRef="#ctx0" brushRef="#br3" timeOffset="-28038.14">11548 2379 21647 0,'0'0'960'0,"-5"5"192"0,-3 1-912 0,0 5-240 15,-2 0 0-15,0 4 0 0,-1 0 1536 0,1 4 272 16,-2 0 48-16,0 3 16 0,2 3-496 0,-1 4-96 15,2-3-32-15,1 0 0 0,3 0-672 0,3-1-144 16,0-8-32-16,5 2 0 0,2-3-128 0,2-3-16 16,2-3-16-16,0-3 0 0,0-3-48 0,1-4 0 15,1-5 0-15,1-2 0 0,1-2 0 0,-2-3 0 16,1-3 0-16,0-2 0 0,-2-3-48 0,-2-1-16 0,-1-1 0 0,-2 0 0 16,0 0-128-16,-1 0-256 15,-1-1 64-15,-2 1 16 16,-1 1-1664-16,0 3-336 0,0 3-64 0,-1 2-11680 0</inkml:trace>
  <inkml:trace contextRef="#ctx0" brushRef="#br3" timeOffset="-27741.2">11681 2411 2751 0,'0'0'256'0,"2"9"-256"0,-1 4 0 0,0-1 0 16,1 2 5200-16,-1 3 1008 0,0 0 192 0,2 3 32 15,-1 3-3744-15,2-2-736 0,0 1-160 0,1 1-16 16,2-3-1040-16,-1-1-208 0,2-4-32 0,0 1-16 15,1-6-288-15,2-2-64 0,-1-1-128 0,2-5 192 16,0-2-64-16,-1-4-128 0,2-2 176 0,-1-2-176 0,-2-1 128 0,1-2-128 16,-2 0 0-16,-1-4 0 0,0 0 0 0,-3-1 0 15,-1 2 128-15,-2-2-128 0,0-2 0 0,-1 2 160 16,0 3-160-16,-1 0 128 0,0 1 256 0,0 3 32 16,0 1 16-16,-1 3 0 0,1 5 240 0,0 0 48 15,0 0 16-15,0 0 0 0,-1 11-304 0,1 4-64 16,1 0-16-16,2 2 0 0,1 1-352 0,1 0 128 15,0 0-128-15,1-2 0 0,2 0 0 0,0-2-240 16,0 0 48-16,1-3 0 16,0-1-1664-16,3-1-320 0,0-1-64 0,-2-3-13312 0</inkml:trace>
  <inkml:trace contextRef="#ctx0" brushRef="#br3" timeOffset="-27442.53">12121 2375 23615 0,'0'0'1040'0,"2"9"224"0,2 5-1008 0,0 2-256 0,0 3 0 0,1 1 0 16,2 3 1536-16,1-2 256 0,-1 3 48 0,3-1 16 15,0-1-800-15,0 0-160 0,1-1-16 0,-1-1-16 16,-2-4-480-16,-3-2-112 0,-1-1-16 0,-1-4 0 16,-2 0 256-16,-1-1 64 0,0-8 0 0,0 0 0 15,0 0 64-15,0 0 0 0,0 0 16 0,-6-3 0 16,0-6-208-16,1-1-32 15,0-3-16-15,1-4 0 0,1-4-176 0,1-1-32 0,-1 0-16 0,2-2 0 0,1-1 48 0,1-1 16 16,0 0 0-16,3 0 0 0,2 3 48 0,0 2 16 16,2 1 0-16,1 2 0 0,2 2-160 0,0 2-16 15,4 1-128-15,-1 4 192 0,2 2-192 0,1 5 0 16,2-2-144-16,-1 4 144 16,1 1-1728-16,-2 2-256 0,-2 1-64 0</inkml:trace>
  <inkml:trace contextRef="#ctx0" brushRef="#br3" timeOffset="-26770.49">13420 2411 12895 0,'0'0'1152'0,"-5"-2"-928"16,-1 0-224-16,-1 1 0 0,2 0 2368 0,-2-1 416 16,1 0 96-16,-1 0 0 0,1 1-736 0,-2 1-160 0,2 1-16 0,-2 5-16 15,0 0-688-15,0 3-144 16,-1 0-32-16,1 2 0 0,0 2-704 0,2 4-160 0,-1 0-32 0,1 2 0 16,1-2-192-16,1 4 0 0,1 1 0 0,0-2 0 15,2-3 0-15,1-2 0 0,0 0 0 0,1-3 0 16,2-2 0-16,2-2 0 0,3-3 0 0,1-1 0 15,0-4-224-15,2-4 64 0,-2-3 16 0,1 0 0 16,5-2 144-16,-2-3-160 0,0-4 160 0,0 1-160 16,0-1 160-16,-1-1 0 0,-2-1-144 0,-2-1 144 15,-2 2 0-15,-2 2 0 0,-1 0 0 0,-2 6 0 16,-1 0 128-16,0 3-128 0,0 6 192 0,0 0-64 16,0 0 208-16,0 0 48 0,0 0 0 0,-4 6 0 15,-1 3-144-15,0 4-32 0,-2 4 0 0,3 0 0 16,3 3-208-16,2-1-128 0,1 1 128 0,0 0-208 15,2-2-336-15,4-1-64 16,2-2-16-16,3-2-9680 0,1-3-1952 0</inkml:trace>
  <inkml:trace contextRef="#ctx0" brushRef="#br3" timeOffset="-26473.45">13783 2397 16575 0,'-13'-5'736'0,"6"3"160"0,0 0-720 0,-3-1-176 16,-1-1 0-16,-1 2 0 0,-1 0 3264 0,0 2 608 15,0 2 128-15,1 0 32 0,2 1-2128 0,1-2-432 16,1 2-64-16,1 1-32 0,3 2-928 0,3 2-192 16,1 1-48-16,3 0 0 0,0 0-208 0,4-2 0 15,1 2 0-15,2-1-160 0,3 0 160 0,3-1 0 16,1 3 0-16,0-1 0 0,0 0 0 0,0 1 0 0,-2 1 0 16,0-2 0-16,-1-1 0 0,-2 1 0 0,-4 0 128 0,-2 1-128 15,-1 3 368-15,-2-2 0 0,-3 2 0 0,-4 2 0 16,-2 1 32-16,-2 2 16 0,-3-2 0 0,0 2 0 15,-4 0-416-15,1-1 0 0,1 0 0 0,0-4 0 32,1-3-768-32,2-3-48 0,0 0 0 0,3-7 0 15,0-4-2128-15,5-3-416 0,0-3-96 0</inkml:trace>
  <inkml:trace contextRef="#ctx0" brushRef="#br3" timeOffset="-26317.21">13934 2127 27583 0,'-2'-14'1216'0,"2"14"256"0,0 0-1168 0,0 0-304 0,0 0 0 0,0 0 0 0,0 0 1248 0,0 0 192 16,2 9 32-16,3 4 16 0,-1 6-272 0,1 5-64 16,2 3-16-16,0 6 0 0,0-2-848 0,5 6-160 15,0-2-128-15,0 3 144 0,-1-1-144 0,1 4 0 16,1-3-192-16,0-2 192 16,-1-2-1856-16,-2-3-256 0,-1-1-64 0,-1-4-7472 15,0-5-1488-15</inkml:trace>
  <inkml:trace contextRef="#ctx0" brushRef="#br3" timeOffset="-26002.85">13993 2518 23951 0,'0'0'2128'0,"-3"-5"-1696"16,1-4-432-16,0 1 0 0,2 0 1856 0,2 0 304 16,0-1 48-16,3 1 16 0,5 2-1136 0,0-3-240 0,2 0-32 0,-1 1-16 31,0-1-800-31,1 2 0 0,1 3 0 0,-2 2-192 15,4-1-384-15,-1 2-80 0,2 2-16 0,-2 4 0 16,-1 2-1008-16,0 2-208 0,0-1-32 0,-1 1-16 16,-3-1 208-16,1-1 64 0,0 0 0 0,-3 1 0 15,0 0 384-15,-2-1 64 0,0 0 32 0,-5-7 0 0,0 0 1056 0,0 0 128 0,0 0 176 0,0 0-48 16,0 0 544-16,0 0 96 0,0 0 32 0,0 0 0 16,0 0 160-16,0 0 16 0,0 0 16 0,0 0 0 15,-5-3-96-15,1-1 0 0,0-1-16 0,0 0 0 0,2-2-560 0,-1 0-96 16,3-1-32-16,1-4 0 0,1 0-192 0,0 1 0 15,4 1 0-15,0 3 0 16,2-1-912-16,0 1-80 0,2 2-16 0,2 0-5904 16,1 1-1200-16</inkml:trace>
  <inkml:trace contextRef="#ctx0" brushRef="#br3" timeOffset="-25705.7">14503 2398 1839 0,'0'0'160'0,"5"5"-160"16,-1 1 0-16,-4-6 0 0,2 6 4640 0,-2-6 896 15,-2 7 176-15,0-1 48 0,-2 2-3072 0,1 0-592 16,-3 1-128-16,0 1-32 0,-1-1-608 0,-1 2-128 15,-1-1-32-15,0 1 0 0,0-2-544 0,1 0-112 16,2 0-32-16,1 0 0 0,1 0-336 0,1-2-144 16,3-7 128-16,1 8-128 0,1 0 0 0,-1-1 128 15,2 1-128-15,0 0 0 0,1 0 0 0,0-2 0 0,-4-6 128 0,7 7-128 16,-7-7 0-16,10 0 0 0,1 0 0 0,0-5 0 16,2-2-176-16,0-1-64 0,1-1-16 0,-4-1 0 31,0-2-192-31,1 0-64 0,-3 2 0 0,-3 1 0 0,-1 1 384 0,-2 1 128 0,-2 7 0 0,0 0-144 15,0 0 384-15,0 0 80 0,0 0 0 0,0 0 16 16,0 0 112-16,0 0 32 0,2 8 0 0,-1 1 0 16,0-2-256-16,2 2-48 0,-1 1-16 0,1 2 0 15,0 1-160-15,1 0 0 0,-2-1 0 0,2 0 0 16,0-1-448 0,0 1-64-16,-1-3 0 0,2 0-9968 0,1-2-1984 0</inkml:trace>
  <inkml:trace contextRef="#ctx0" brushRef="#br3" timeOffset="-25533.7">14795 2087 42383 0,'0'0'928'0,"-2"10"192"0,2 4 32 0,-1 5 64 0,1 4-976 0,0 4-240 16,1 5 0-16,1 3 0 0,0 3 896 0,2 2 128 15,1 3 16-15,1-2 16 0,1-2-1056 0,1 0-400 16,0-1 16-16,1-3-19776 0</inkml:trace>
  <inkml:trace contextRef="#ctx0" brushRef="#br3" timeOffset="-24939.57">15616 2435 15663 0,'-13'-4'688'0,"13"4"144"0,-5-2-656 0,-2 1-176 15,7 1 0-15,-6-1 0 0,-1 1 1792 0,7 0 320 16,0 0 64-16,0 0 0 0,1 8-832 0,3 3-192 15,3 2-16-15,1 4-16 0,-1 2-176 0,1 4-48 16,1 3 0-16,1 2 0 0,-3-1-272 0,0 0-64 16,-1-1-16-16,0-2 0 0,-2-5-96 0,-2-3-32 15,1-2 0-15,-1-1 0 0,0-3-64 0,-1-3-16 0,-1-7 0 0,0 0 0 16,0 0-208-16,0 0-128 0,-1-9 128 0,1-3-128 31,-2-2-368-31,0-3-144 0,-1-1-16 0,2-4-16 16,0-3-128-16,1-1-32 0,0 0 0 0,1-4 0 15,1 1 16-15,2 2 0 0,-1-1 0 0,2 4 0 0,2-1 352 0,-2 3 64 0,3 1 16 0,1 4 0 16,0 4 384-16,0 4 96 0,0 1 16 0,-1 4 0 16,0 5 80-16,-2 3 0 0,-6-4 16 0,4 11 0 15,0 0 208-15,-1 4 32 0,-2 2 16 0,-3 1 0 16,-2 3-256-16,-2-4-48 0,0 0-16 0,1 0 0 16,-3-2-400-16,0 0-96 0,0-2-16 0,0-3-9392 15,2-2-1888-15</inkml:trace>
  <inkml:trace contextRef="#ctx0" brushRef="#br3" timeOffset="-24673.94">15909 2401 24351 0,'0'0'1088'0,"5"10"208"0,1 3-1040 0,-1 2-256 16,0-1 0-16,0 0 0 0,-1 1 1856 0,0-2 304 15,-3 0 64-15,1 0 16 0,-1-2-992 0,-1 0-192 16,0-1-32-16,-1-2-16 0,1-8-560 0,0 0-128 15,0 0 0-15,0 0-16 0,0 0 208 0,0 0 32 16,-5-5 16-16,1-4 0 0,0-2-272 0,1-4-48 16,2 0-16-16,0-3 0 0,1 0-224 0,1-3 144 15,0 0-144-15,2 3 128 0,1 1-128 0,1 1 0 0,1 2 0 16,2-2 0-16,1 3-224 0,3 2-80 0,1 0-16 0,4 3 0 31,3 3-784-31,-1 2-176 0,2 3-16 0,-1-1-9488 0,-1 0-1888 0</inkml:trace>
  <inkml:trace contextRef="#ctx0" brushRef="#br3" timeOffset="-24298.91">16397 2319 23151 0,'0'0'1024'0,"0"0"208"0,0 0-976 0,-4 5-256 15,-3 0 0-15,1 0 0 0,-1-1 2448 0,0 0 448 16,-1 1 96-16,-1 2 16 0,-1 1-1024 0,1 1-208 16,0 4-48-16,1-3 0 0,-1 5-768 0,3-2-176 15,1-2-16-15,2 2-16 0,0 0-624 0,3 0-128 16,3 2 0-16,2-2 0 0,3-4 0 0,1-1 0 15,2-2 0-15,-1-1 0 0,2-1-192 0,1-2 32 16,0-2 0-16,0-3 0 0,0-2 160 0,0-2 0 16,-1 1 160-16,-2-3-160 0,-1 1 0 0,-2-1-256 15,-2-2 16-15,-2-2 16 0,-3-2 224 0,0 0-176 0,-3 2 176 16,-1-1-160 0,-1 1-272-16,-2 0-48 0,-1 1-16 0,-1 0 0 15,0 1-2208-15,-1-1-448 0,-1 2-96 0,2 2-11088 0</inkml:trace>
  <inkml:trace contextRef="#ctx0" brushRef="#br3" timeOffset="-24079.24">16583 2355 27007 0,'11'20'1200'0,"-6"-10"240"0,3 3-1152 0,-2 3-288 0,-1 1 0 0,2 0 0 16,-2-2 1904-16,0 4 320 0,-1-1 64 0,0 0 16 0,0 2-928 0,-3-2-176 15,-1 0-48-15,-1 0 0 0,0-1-496 0,0-1-96 16,-2 0-32-16,-1-2 0 0,-1-1-288 0,0-1-64 15,-2-2-16-15,-1-1 0 0,-1 0-160 0,-1-3 192 16,-3-2-192-16,-2-1 192 0,1 0-48 0,-2-2 0 16,2-2 0-16,0 0 0 0,-1-3-304 0,4-3-64 15,-1-2-16-15,3-4 0 16,2-2-1424-16,3-4-272 0,2-3-64 0,2-3-16 16,1-2-1600-16,3-2-320 0</inkml:trace>
  <inkml:trace contextRef="#ctx0" brushRef="#br3" timeOffset="-23954.25">16622 2162 2751 0,'0'0'256'0,"0"0"-256"16,0 0 0-16,0 0 0 0,0 0 5440 0,0 0 1056 16,0 0 208-16,0 0 32 0,0 0-3856 0,4 8-784 0,-4-8-160 0,4 6-16 15,-4-6-1680-15,5 7-240 0,-1 1-240 0,0-2-9712 16,-4-6-1952-16</inkml:trace>
  <inkml:trace contextRef="#ctx0" brushRef="#br3" timeOffset="-23672.77">16830 2384 30463 0,'0'0'1344'0,"1"10"288"0,2 3-1312 0,-1 0-320 0,2-2 0 0,1-1 0 16,1-3 1840-16,0-2 288 0,2-1 64 0,1-3 16 15,1 2-1216-15,1-1-240 0,1-2-48 0,-1-4-16 16,2-2-192-16,-2-2-48 0,1 0 0 0,-1-1 0 0,1 1-672 0,-2-3-144 15,-2 1-16-15,-3 1-16 0,-1-1 400 0,-2-1 0 16,-1 0 0-16,-2 0-128 0,-2 1 128 0,-2 2 128 16,-2 3-128-16,-2 1 176 0,0 1 464 0,-1 3 80 15,-2 4 32-15,0 3 0 0,3 2-368 0,0 1-64 16,1 1 0-16,2 3-16 0,0 2-304 0,2 1 160 16,1 0-160-16,1 0 128 0,4 1-128 0,1-4-272 15,4 2 64-15,2-3 16 16,3-3-2576-16,1-1-512 0,3-1-112 0</inkml:trace>
  <inkml:trace contextRef="#ctx0" brushRef="#br3" timeOffset="-23459.94">17347 2360 28559 0,'-11'-13'1264'0,"5"11"272"0,-2 0-1232 0,-1 1-304 0,-1 0 0 0,-3-3 0 15,-3 1 2624-15,-1-1 448 0,0 3 112 0,3 2 16 16,1 5-1664-16,1 1-336 0,1 4-64 0,1-3-16 15,1 3-816-15,4 2-176 0,2 3-128 0,3 2 192 16,2-1-192-16,2 3 0 0,2 1 0 0,3 1 0 16,3-4-288-16,1 2-32 0,1-2-16 0,2-1 0 15,1-4-2672-15,0-3-512 0,0-2-128 0,0-3 0 16</inkml:trace>
  <inkml:trace contextRef="#ctx0" brushRef="#br3" timeOffset="-23296.26">17525 2097 31391 0,'0'0'1392'0,"0"0"272"0,-4 6-1328 0,0 4-336 16,1 0 0-16,2 4 0 0,0 2 1168 0,-1 2 176 16,4 7 16-16,0 0 16 0,2 2-656 0,3 3-128 15,-1 3-16-15,2-1-16 0,0 6-560 0,2-1 0 16,1-1 0-16,-1-1 0 15,-1-1-1712-15,0-1-400 0,0-2-64 0</inkml:trace>
  <inkml:trace contextRef="#ctx0" brushRef="#br3" timeOffset="-23108.59">17573 2523 18431 0,'-15'-17'1632'0,"10"8"-1312"0,-1-1-320 0,1-1 0 15,-1-2 3040-15,2-2 544 0,0 0 96 0,2 2 32 16,1 2-1616-16,2 0-320 0,1-1-64 0,2 3-16 15,2 0-1264-15,-1 1-256 0,3 2-48 0,2 1-128 16,3 1-352-16,1 0-176 0,2 4-48 0,1 0 0 16,3 0-576-16,-1 0-128 0,-1 0-32 0,2 0 0 15,-3 0-1568-15,-1 2-320 0,-1 2-64 0</inkml:trace>
  <inkml:trace contextRef="#ctx0" brushRef="#br3" timeOffset="-22999.23">17853 2448 22175 0,'-3'19'976'0,"2"-8"208"0,1 0-944 0,-1 2-240 16,0-1 0-16,1 1 0 0,-2 0 832 0,4-2 112 15,-2-2 16-15,0-1 16 0,2-1-784 0,-1 0-192 16,-1-7 0-16,0 0-7568 16,6 4-1568-16</inkml:trace>
  <inkml:trace contextRef="#ctx0" brushRef="#br3" timeOffset="-22702.33">17894 2298 25791 0,'0'0'1152'0,"0"0"224"0,0 0-1104 0,0 0-272 16,0 0 0-16,0 0 0 0,0 0 1472 0,0 0 224 0,0 0 48 0,0 0 16 15,0 0-592-15,0 0-112 0,0 0-32 0,3 8 0 16,1 3-848-16,0 0-176 0,0 2 0 0,1 2 0 16,3 5-160-16,-3 3 160 0,-1 5-192 0,2 2 192 15,-3-3-128-15,5 12 128 0,1-4 0 0,-2-12 0 16,-1-5 0-16,2-1 0 0,1-4 0 0,2-1 0 16,-1-5 192-16,1-1 32 0,-1-4 16 0,1 1 0 15,-1-6 192-15,0 1 32 0,0-4 16 0,-3 0 0 16,-1-3 208-16,-3-2 32 0,0-2 16 0,0-1 0 15,-2-2 112-15,-1-1 32 0,-3 0 0 0,1 0 0 16,-5 2-48-16,-1-3 0 0,-1-1 0 0,-2 4 0 16,-2-1-432-16,-1 4-80 0,1 1-32 0,-1 1 0 15,0 3-416-15,2 1-96 0,2 4-16 0,-1-2 0 16,11 4-1616-16,0 0-320 0,0 0-64 0,7 6-10288 16,3-2-2064-16</inkml:trace>
  <inkml:trace contextRef="#ctx0" brushRef="#br3" timeOffset="-22394.04">18362 2398 24879 0,'0'0'2208'0,"-6"9"-1760"16,-3 4-448-16,-1 0 0 0,-1 3 3040 0,1 0 528 15,-2-2 96-15,3-1 32 0,4-1-1424 0,0 1-288 16,1 1-48-16,0 2-16 0,1-1-1152 0,2 2-224 16,2-4-48-16,1-5-16 0,-2-8-480 0,0 0 0 15,3 8 0-15,-3-8 0 0,10 5-160 0,-3-1-32 16,-7-4 0-16,8-1 0 0,0-6-144 0,1-2-48 15,2-3 0-15,-2-2 0 0,-1-2 96 0,-1 1 16 0,0-2 0 16,3-8 0-16,-1 0 96 0,-1 3 32 0,-1 3 0 0,-1 2 0 16,1 2 144-16,-1 4 0 0,2 3 0 0,-1 1 128 15,-7 7 144-15,0 0 48 0,10 2 0 0,1 4 0 16,-4 3 128-16,2 4 16 0,1 4 16 0,-1 3 0 16,1 1-160-16,-1 1-16 0,-4-1-16 0,2-1 0 15,0-1-288-15,-1 0 0 0,2 2 0 0,0-1 0 31,0-3-1712-31,2-2-336 0,0-2-80 0,7 0-16 0</inkml:trace>
  <inkml:trace contextRef="#ctx0" brushRef="#br3" timeOffset="877.54">18566 9675 28671 0,'0'0'1280'0,"0"0"256"0,0 0-1232 0,0 0-304 16,0 0 0-16,0 0 0 0,0 0 1296 0,8 0 208 16,0 0 32-16,0 4 16 0,1 2-336 0,-1 3-64 15,-1 2 0-15,1 5-16 0,0 1-624 0,-3 0-128 16,-1 0-32-16,0 5 0 0,-1 5-160 0,-1 5-48 0,1 2 0 0,0 2 0 15,-2 2-144-15,0 9 0 0,-1-4 0 0,0-3 0 32,-1-3-496-32,1-5-176 0,-1-2-32 0,-1-1-16448 0</inkml:trace>
  <inkml:trace contextRef="#ctx0" brushRef="#br3" timeOffset="1080.64">18909 9596 19343 0,'0'0'848'0,"0"0"192"0,0 0-832 0,0 0-208 0,0 0 0 0,0 0 0 15,0 0 3632-15,1 6 672 0,1 5 144 0,0 5 32 16,2 6-2960-16,1 5-592 0,2 4-112 0,1 6-32 0,1 1-576 0,-1 2-208 16,0 2 144-16,-1 1-144 0,1 0 0 0,-1-1-256 15,1-5 48-15,-1 1 0 16,1-1-656-16,-1-2-128 0,-1 0-32 0,-2-1-9552 15,0 0-1920-15</inkml:trace>
  <inkml:trace contextRef="#ctx0" brushRef="#br3" timeOffset="1283.75">18695 10031 35535 0,'-10'-7'1568'0,"10"7"336"0,0 0-1520 0,0 0-384 0,0 0 0 15,0 0 0-15,0 0 384 0,0 0 16 0,9-3 0 0,3 0 0 16,2 2-224-16,4 1-48 0,2 0-128 0,3 0 192 31,2-1-512-31,1-1-128 0,-1 1 0 0,1 0-16 16,0 0-3312-16,0-2-672 0,24-5-128 0,-12-2-32 0</inkml:trace>
  <inkml:trace contextRef="#ctx0" brushRef="#br3" timeOffset="1565.27">19245 9832 5519 0,'0'0'240'0,"-2"-7"64"0,-5-2-304 0,2 1 0 0,-1 1 0 0,-2 0 0 16,0 2 6080-16,0 2 1152 0,-1 2 224 0,0 4 48 16,0 3-5072-16,0 6-1024 0,0 3-208 0,1 6-48 15,1 4-784-15,3 2-176 0,2 2-16 0,2 2-16 16,2 2-160-16,3-4 0 0,3-1 0 0,4-2 0 0,2-1 0 0,5-1 0 16,0-2 0-16,6-4 0 0,1-4 0 0,1-4 0 15,1-4 144-15,-1-5-16 0,2-2 80 0,-4-3 32 16,-2-4 0-16,1-2 0 0,-2-2 128 0,-1-2 16 15,-2-2 16-15,-2-2 0 0,-3-3 176 0,-2-1 48 16,-1 1 0-16,-4-5 0 0,-1 0 160 0,-5 0 48 16,-1 0 0-16,-3 1 0 0,-3-1-64 0,-3 3-16 15,-3 0 0-15,-2 2 0 0,-3 1-336 0,-2 1-64 16,1 2-16-16,0 3 0 0,-2 2-336 0,1 5-128 16,-1 1 0-16,2 6 0 15,1 6-2128-15,-1 4-432 0,0 4-64 0</inkml:trace>
  <inkml:trace contextRef="#ctx0" brushRef="#br3" timeOffset="3329.37">22638 9762 18431 0,'0'-7'1632'0,"0"0"-1312"0,0 0-320 0,1 0 0 0,2 2 2512 0,-1 2 432 0,0-1 96 0,0 4 16 15,1-1-1152-15,-3 1-240 0,4 11-32 0,-2 2-16 16,2 4-736-16,0 3-160 0,-1 8-16 0,-1 3-16 16,1-1-416-16,-2 4-80 0,2 1 0 0,-2 0-16 15,2 2-176-15,-2-8-144 0,2-1 144 0,-1 0-208 16,2-2-736-16,-1-3-144 0,2-5-16 0,-1-2-9472 15,1 0-1904-15</inkml:trace>
  <inkml:trace contextRef="#ctx0" brushRef="#br3" timeOffset="3532.8">22942 9623 16575 0,'0'0'736'0,"0"0"160"0,2-5-720 0,-2 5-176 16,0 0 0-16,0 0 0 0,0 0 3648 0,4 5 688 15,1 4 144-15,0 6 16 0,1 2-2720 0,-2 5-560 16,0 4-96-16,-1 5-32 0,1 3-720 0,2 1-160 16,-3 2-16-16,1 1-16 0,2-1-176 0,-1 3 0 15,0-4 0-15,0 1 0 16,2-1-1872-16,2-2-256 0,-3-1-48 0,0-11-16 16,0 0-960-16,-1-1-192 0</inkml:trace>
  <inkml:trace contextRef="#ctx0" brushRef="#br3" timeOffset="3735.91">22786 9971 26719 0,'0'0'2368'0,"-10"3"-1888"0,1-2-480 0,0 2 0 15,9-3 3120-15,0 0 528 0,0 0 96 0,0 0 32 16,0 0-1952-16,0 0-384 0,9 4-80 0,1-3-16 15,3-1-832-15,3 1-160 0,2 2-32 0,6-3-16 16,2 1-304-16,2 1 0 0,4 2 0 0,-1 2-13760 16,3-1-2640-16</inkml:trace>
  <inkml:trace contextRef="#ctx0" brushRef="#br3" timeOffset="5434.84">8356 5869 33231 0,'0'0'1472'0,"0"15"304"0</inkml:trace>
  <inkml:trace contextRef="#ctx0" brushRef="#br3" timeOffset="11469.93">4687 5801 13823 0,'0'0'608'0,"-7"-5"128"0,11-1-592 0,-8 4-144 0,4 2 0 0,0 0 0 16,0 0 1552-16,0 0 288 0,0 0 48 0,0 0 16 0,0 0-1600 0,0 0-304 15,2 6 0-15</inkml:trace>
  <inkml:trace contextRef="#ctx0" brushRef="#br3" timeOffset="12199.65">8461 5857 18431 0,'0'0'1632'0,"5"-13"-1312"0,-11 15-320 0,-1 0 0 16,1-1 672-16,6-1 64 0,0 0 16 0,0 0 0 15,0 0-48-15,9-3-16 0,3 1 0 0,3 2-10784 16</inkml:trace>
  <inkml:trace contextRef="#ctx0" brushRef="#br3" timeOffset="13644.22">18956 12927 29135 0,'0'0'1280'0,"0"0"288"0,0 0-1248 0,14 8-320 0,-6-6 0 0,0 5 0 16,0 5 1424-16,-3 3 240 0,-1 7 32 0,0 6 16 15,-1 4-464-15,0 4-96 0,1 1 0 0,0 4-16 16,-1 1-784-16,-1 1-160 0,1-3-16 0,0 0-16 16,-1 0-416-16,2-4-64 0,0-2-32 0,1-4 0 15,1-3-3552-15,-1-6-720 0</inkml:trace>
  <inkml:trace contextRef="#ctx0" brushRef="#br3" timeOffset="13831.7">19183 12917 16575 0,'0'0'1472'0,"0"0"-1168"16,0 0-304-16,0 0 0 0,0 0 3008 0,4 10 528 15,-2 3 112-15,2 3 32 0,0 4-1984 0,1 3-400 16,2 3-80-16,1 2 0 0,1 2-768 0,0 3-128 16,-1 3-48-16,0 0 0 0,2-1-272 0,-2 1 0 15,0 1 0-15,-2-2 0 16,1-1-1296-16,-1-1-320 0,2-2-64 0,-4-1-12240 15</inkml:trace>
  <inkml:trace contextRef="#ctx0" brushRef="#br3" timeOffset="14237.91">19093 13270 22111 0,'0'0'1968'0,"-1"-5"-1584"0,-2-2-384 0,3 1 0 15,0 6 2864-15,4-7 480 0,2 2 112 0,4 1 0 16,1 0-2592-16,5 0-528 0,1-1-96 0,4 0-32 15,5-2-208-15,3 1 0 0,1 3 0 0,2-5 0 16,1 0-1088-16,1 1-128 0,-3 0 0 0,-2-2-16 16,-2 2-720-16,-2 2-144 0,-4 3-16 0,-3-1-16 15,-3 2 784-15,-3 1 176 0,-4 1 16 0,-8-1 16 16,0 0 1904-16,0 0 368 0,0 9 80 0,-3 2 0 16,-3-1 768-16,-2 0 128 0,0 2 48 0,0 1 0 0,-1 3-1120 0,1 2-208 15,3-1-64-15,0 4 0 0,0 2-432 0,2 2-80 16,3 1-32-16,3-1 0 0,1 0-64 0,4-2-16 15,2 1 0-15,3-5 0 0,1-1-144 0,3-1 0 16,2-2 0-16,1-5 0 0,3-2 0 0,0-4 128 16,1-3-128-16,-1-2 128 0,-1-3 240 0,2-1 32 15,-2-3 16-15,-1-2 0 0,-2-5 512 0,-2 2 96 16,-2-6 32-16,-2-1 0 0,-2-1 16 0,-3-1 0 16,-4-1 0-16,-4 0 0 0,-3 1-368 0,-4 0-80 15,-5 1-16-15,-2 0 0 0,-2 0-288 0,-1 1-48 16,0 0-16-16,-1-1 0 15,-1 0-1152-15,1 2-256 0,1 1-32 0,-1-3-18864 0</inkml:trace>
  <inkml:trace contextRef="#ctx0" brushRef="#br3" timeOffset="14769.41">22725 13125 1839 0,'1'-13'0'0,"-1"13"160"0,2-8-160 0,-1 3 0 0,2-4 0 0,-1 2 0 16,1 1 5104-16,-3 6 976 0,0 0 208 0,0 0 48 16,8 4-3712-16,-1 2-720 0,0 6-160 0,0 2-16 15,-1 9-336-15,-1 0-64 0,-1 4-16 0,-1 3 0 16,-1 2-416-16,0 2-96 0,-2-3-16 0,0 1 0 15,-2 1-464-15,1-3-112 0,0-3-16 0,-1 1 0 32,1 0-1120-32,0-1-224 0,0-4-64 0,1-1 0 0,1-5-2240 0,0-3-448 0</inkml:trace>
  <inkml:trace contextRef="#ctx0" brushRef="#br3" timeOffset="14941.61">22978 12956 15663 0,'-1'7'1392'0,"-2"3"-1120"16,2 4-272-16,0 3 0 0,1 1 3728 0,0 3 688 16,0 2 144-16,1 4 32 0,1-3-2624 0,1 5-528 15,0 1-96-15,1 3-32 0,1 0-864 0,1 1-160 16,2 0-32-16,0 1-16 0,0 1-384 0,1-2-80 16,0-2-16-16,0-2 0 15,0-1-1760-15,0-2-368 0,0-2-64 0,-2-2-11520 16</inkml:trace>
  <inkml:trace contextRef="#ctx0" brushRef="#br3" timeOffset="15128.97">22767 13413 28559 0,'-4'-2'2544'0,"-1"-2"-2032"0,5 4-512 0,0 0 0 16,0 0 2768-16,0 0 464 0,0 0 96 0,0 0 0 15,8-3-1664-15,2 0-320 0,2 1-80 0,3 1-16 16,4-5-672-16,3 2-128 0,4-2-16 0,2-1-16 16,4 1-1120-16,4-2-208 0,1 2-48 0,-1-2-18784 15</inkml:trace>
  <inkml:trace contextRef="#ctx0" brushRef="#br3" timeOffset="19336.95">23052 15658 29999 0,'0'0'1328'0,"-6"-10"272"0,1 5-1280 0,-1-2-320 0,1 1 0 0,1-1 0 16,-1 1 1792-16,1 2 272 0,-1 0 64 0,0 2 16 15,5 2-944-15,-7 2-192 0,1 2-48 0,-2 2 0 16,1 3-576-16,1 4-128 0,-1 3-32 0,2 5 0 16,0 1-224-16,2 4 0 0,3 3 0 0,3-1 0 15,1 1 0-15,1-2-160 0,2 1 160 0,3-6-128 16,2-1 128-16,2-2-128 0,0-2 128 0,2-2-128 15,1-5 128-15,0-1 0 0,0 0 0 0,0-6 0 16,0-3 0-16,-3-3 0 0,-1-2 144 0,0-1-144 16,-2-2 336-16,-2-1-32 0,-3-4-16 0,-2-2 0 15,-3 0 0-15,-1-4 0 0,-2 0 0 0,-3-1 0 0,-3-2-144 16,-1 1-16-16,-3-1-128 0,0 1 192 16,2-1-512-16,-2 1-96 0,2 2-32 0,0 0 0 15,4 4-1504-15,1-1-304 0,2 3-64 0,3 3-14256 16</inkml:trace>
  <inkml:trace contextRef="#ctx0" brushRef="#br3" timeOffset="19493.26">23325 15557 14735 0,'0'0'1312'0,"0"0"-1056"16,0 0-256-16,5 5 0 0,2-3 4544 0,-7-2 864 16,3 7 160-16,1 2 48 0,0 0-3344 0,1 4-672 15,1 3-128-15,-1 3-16 0,-1 2-784 0,0 5-160 16,0 0-16-16,-2 3-16 0,1 1-336 0,-2 1-144 0,0-1 128 15,1 2-128-15,-1-1-192 0,0-1-112 0,1-5-16 0,-1-2-16 32,0-2-2576-32,2-3-512 0,0-2-96 0</inkml:trace>
  <inkml:trace contextRef="#ctx0" brushRef="#br3" timeOffset="19680.77">23664 15379 31967 0,'0'0'1408'0,"-3"7"304"0,1 3-1376 0,0 1-336 0,1 2 0 0,1 4 0 16,0 2 512-16,3 5 48 0,2 2 0 0,0 4 0 15,0 4-64-15,2 1-16 0,2-3 0 0,-1 5 0 16,-1-1-480-16,1 2 0 0,0 1 0 0,0-2 0 16,0-5-1936-16,-2 0-336 0,1-2-64 0,1-2-6784 15,-3-2-1360-15</inkml:trace>
  <inkml:trace contextRef="#ctx0" brushRef="#br3" timeOffset="19852.61">23550 15787 15663 0,'0'0'1392'0,"0"0"-1120"16,-5 0-272-16,5 0 0 0,0 0 5664 0,0 0 1072 15,0 0 224-15,0 0 32 0,8 0-4960 0,2 2-1008 16,9-2-192-16,0 0-32 0,2 0-400 0,3 0-80 15,-1 0 0-15,2 0-16 16,0 0-2288-16,-1-2-448 0</inkml:trace>
  <inkml:trace contextRef="#ctx0" brushRef="#br3" timeOffset="20958.11">19734 15744 20271 0,'0'0'896'0,"-2"-4"192"0,2-10-880 0,0 14-208 0,0 0 0 0,0 0 0 15,0 0 3536-15,0 0 672 0,0 0 128 0,0 12 16 16,0 3-2608-16,1 4-528 0,0 3-96 0,2 4-32 0,1 3-752 0,0 3-144 16,0 3-48-16,0-1 0 0,-2 3-144 0,2-1 0 15,1 1 0-15,1-2-176 16,-1 0-1472-16,0-4-288 0,2-3-64 0,-4-2-13856 15</inkml:trace>
  <inkml:trace contextRef="#ctx0" brushRef="#br3" timeOffset="21161.14">20012 15663 13823 0,'0'0'608'0,"0"0"128"0,0 0-592 0,0 0-144 15,0 0 0-15,3 8 0 0,-1 3 3936 0,2 2 752 16,0 4 160-16,0 4 16 0,0 3-3264 0,1 1-672 0,0 4-128 0,1-1-32 16,-3 2-768-16,4 0 0 0,0 0 0 0,-1 0 0 31,1 0-832-31,-1 0-128 0,1-4-32 0,-2 2-8464 0,-1-2-1680 0</inkml:trace>
  <inkml:trace contextRef="#ctx0" brushRef="#br3" timeOffset="21333.1">19918 15944 12895 0,'0'0'576'0,"0"0"112"16,0 0-560-16,0 0-128 0,0 0 0 0,0 0 0 0,0 0 6144 0,8 0 1184 15,0 0 240-15,2 0 48 0,1 0-5456 0,0 2-1104 16,1-2-224-16,3 0-32 15,0 0-1168-15,3 0-224 0,3 2-48 0</inkml:trace>
  <inkml:trace contextRef="#ctx0" brushRef="#br4" timeOffset="86039.26">8254 10853 14735 0,'19'-16'1312'0,"-19"16"-1056"16,6-5-256-16,-2-2 0 0,-1 1 1920 0,1-1 320 15,-1 1 64-15,0-3 0 0,-2 1-496 0,0-1-96 16,0 2-32-16,1 1 0 0,-2-2-576 0,0 1-112 16,0 7-32-16,0 0 0 0,-5-6-448 0,-1 3-112 15,-1 3-16-15,-1 4 0 0,-1 5-224 0,-1 6-160 16,1 3 192-16,-2 9-192 0,-4 7 0 0,2 5 0 15,3 4-160-15,1 3 160 0,1 0-192 0,4-1 192 16,3-1-160-16,3-2 160 0,6-4 0 0,4-4 0 16,0-4-128-16,2-3 128 0,3-5 0 0,2-2 0 15,5-3 0-15,2-4 0 0,3-7 304 0,2-3-48 0,1-4-16 0,4-4 0 16,-2-5 240-16,-2-5 48 0,-2-6 16 0,-4-3 0 16,-5-6-144-16,-3-1-16 0,-3-3-16 0,-6 0 0 15,-4-2-16-15,-2 2 0 0,-6-1 0 0,-5 1 0 16,-4 0-80-16,-5 1-16 0,-5 0 0 0,-2 1 0 15,-5 5-128-15,0-2-128 0,1 3 144 0,0 3-144 32,1 0-256-32,1 5-128 0,2 3-48 0,3 3 0 15,4 5-1504-15,3 2-304 0,2 4-64 0,5 2-12640 0</inkml:trace>
  <inkml:trace contextRef="#ctx0" brushRef="#br4" timeOffset="86539.46">8687 10971 23039 0,'-6'3'2048'0,"0"1"-1648"15,1 0-400-15,1 1 0 0,1 2 1440 0,3-7 208 16,-1 7 32-16,1-7 16 0,0 0-224 0,8 4-32 0,1 0-16 16,4 1 0-16,3-1-528 0,0 2-96 15,1 0-32-15,4 1 0 0,0 0 128 0,4 0 32 16,1-1 0-16,1 0 0 0,2 0-272 0,1 1-48 0,0-1-16 0,1 1 0 16,3-2-240-16,0 1-48 0,3-3-16 0,-3 0 0 15,-2-1-32-15,1 0 0 0,1-2 0 0,-1 0 0 16,1-2 48-16,2 0 0 0,-1 2 0 0,1-2 0 15,-2 1-64-15,1 0-16 0,-1 1 0 0,1 1 0 16,-1 0-48-16,2 1-16 0,-4-1 0 0,-1 0 0 16,2 1 48-16,-2-1 16 0,1 0 0 0,-2-1 0 15,-3-1 32-15,0 0 16 0,2-2 0 0,-3 0 0 16,0 1-16-16,-1 0 0 0,0-1 0 0,-2 0 0 16,-1 0-64-16,2 1 0 0,1 0-16 0,-2 0 0 15,-1 0-176-15,0 2 0 0,1-2 144 0,0-1-144 16,-2-1 0-16,0 0 0 0,0-1 0 0,-3 1 128 15,-1 2-128-15,0-2 0 0,0 0 0 0,0 1 0 16,-2 1-272-16,0 0-80 0,-2 0-16 0,-2 0 0 16,0 0-1824-16,-1-1-368 0,1 1-80 0,-1 0-10352 15,-1 0-2048-15</inkml:trace>
  <inkml:trace contextRef="#ctx0" brushRef="#br4" timeOffset="86914.55">10423 11057 3679 0,'0'0'320'0,"0"0"-320"0,0 0 0 0,0 0 0 15,0 0 5504-15,0 0 1040 0,7-2 208 0,1-2 32 16,2-3-3600-16,4-4-736 0,3-4-144 0,4-2-16 15,1-2-720-15,3-2-144 0,1-1-16 0,0 0-16 0,-1-2-240 0,1 2-64 16,1 1 0-16,-2 0 0 0,-3 2-704 0,2-2-128 16,-5 1-48-16,1-1 0 0,-2 3-208 0,0 1-208 15,-1 2 32-15,0 0 16 16,0 2-1504-16,0 3-288 0,-2-3-64 0,-1 2-10224 16,-2 2-2048-16</inkml:trace>
  <inkml:trace contextRef="#ctx0" brushRef="#br4" timeOffset="87337.34">10471 10951 17503 0,'0'0'1552'0,"0"0"-1232"0,0 0-320 0,0 0 0 16,0 0 2656-16,0 0 480 0,0 0 80 0,0 0 32 15,7-3-992-15,2 3-192 0,-9 0-32 0,8 4-16 16,2 2-656-16,1 3-128 0,1 4-16 0,-1 3-16 0,2 5-48 0,2 0 0 15,-1 2 0-15,2 3 0 0,1 2-240 0,0 2-48 16,-2 2-16-16,2 1 0 0,0-2-400 0,-1 1-64 16,-1-2-32-16,0-1 0 0,0 1-160 0,-2-3-16 15,-1-1-16-15,0 1 0 0,1-1-160 0,-1-1 0 16,-1-3 0-16,0-1 0 0,0-2-240 0,-1 0-16 16,-1-4-16-16,-1 0 0 15,-2-4-1392-15,1 1-256 0,-1-1-64 0,-1-2-11264 16,-1-3-2256-16</inkml:trace>
  <inkml:trace contextRef="#ctx0" brushRef="#br4" timeOffset="91725.66">9290 11040 14735 0,'0'0'1312'0,"0"0"-1056"0,0 0-256 0,0 0 0 0,0 0 2240 0,0 0 400 16,0 0 80-16,0 0 16 0,0 0-560 0,0 0-96 15,0 0-32-15,3-6 0 0,-3 6-640 0,5-5-128 16,-5 5-16-16,8-3-16 0,1 2-448 0,1 2-96 0,1-1 0 0,1 1-16 16,-1 1-400-16,4-1-80 0,-2 0-16 0,0 1 0 15,0-1-192-15,1 2 0 0,1-2 0 0,-1-1 0 31,2-1-1360-31,-2-2-320 0,0-1-64 0,2 0-16 16,-4-1-1792-16,-2-2-352 0</inkml:trace>
  <inkml:trace contextRef="#ctx0" brushRef="#br4" timeOffset="91944.32">9312 10786 11967 0,'0'0'1072'0,"0"0"-864"0,0 0-208 0,0 0 0 0,0 0 3488 0,0 0 656 16,0 0 128-16,0 0 16 0,0 0-2240 0,0 0-464 15,0 0-96-15,0 0-16 0,8 4-864 0,0-1-176 16,3-1-48-16,0 1 0 0,1 0-256 0,0-2-128 16,-1-2 0-16,1-1 128 15,0 2-576-15,-2-1-112 0,-1-2-16 0,1 1-9248 16,-1-2-1840-16</inkml:trace>
  <inkml:trace contextRef="#ctx0" brushRef="#br4" timeOffset="92164.83">9269 10502 27583 0,'-13'-1'1216'0,"13"1"256"0,-6 1-1168 0,6-1-304 0,0 0 0 0,0 0 0 15,0 0 896-15,0 0 112 0,0 0 16 0,0 0 16 16,9 5-288-16,1-3-64 0,1-1-16 0,1 0 0 16,-1 2-528-16,1-2-144 0,1 0 0 0,0 2 0 15,0-2 0-15,-2 1 0 0,0-4 0 0,1 1-128 32,0 0-1920-32,-3-1-384 0,-9 2-80 0</inkml:trace>
  <inkml:trace contextRef="#ctx0" brushRef="#br4" timeOffset="92336.69">9229 10374 13823 0,'0'0'608'0,"0"0"128"0,0 0-592 0,0 0-144 16,0 0 0-16,0 0 0 0,0 0 3536 0,0 0 688 16,0 0 128-16,0 0 16 0,10-1-2816 0,2 0-560 15,0-2-112-15,0 0-32 0,-2 0-848 0,1-1-320 16,0 0 16-16,0-2-9184 15,-1 3-1840-15</inkml:trace>
  <inkml:trace contextRef="#ctx0" brushRef="#br4" timeOffset="92696.02">9298 9780 20271 0,'0'0'1792'0,"0"0"-1424"0,0 0-368 0,0 0 0 16,0 0 2048-16,0 0 320 0,0 0 80 0,0 0 16 15,0 0-512-15,0 0-96 0,0 9-32 0,-1 0 0 16,1 0-1008-16,0 2-208 0,0 0-32 0,0 2-16 0,0 0-240 0,1 3-64 15,-1-2 0-15,0 2 0 0,0-2-32 0,1 1-16 16,1-1 0-16,0 0 0 0,1-1 48 0,1-1 0 16,0-1 0-16,1-2 0 0,3 0 16 0,1 0 16 15,1 0 0-15,1-2 0 0,-1-1-112 0,2-1-32 16,0-1 0-16,2 0 0 0,0-1-144 0,2-2 192 16,-2-1-192-16,2-1 192 0,0-2-192 0,1-1 192 15,0-1-192-15,1 1 192 16,-1-1-4000-16,-2 1-800 0</inkml:trace>
  <inkml:trace contextRef="#ctx0" brushRef="#br4" timeOffset="93962.3">9384 11162 1839 0,'0'0'160'0,"0"0"-160"0,0 0 0 0,3 8 0 16,-3-8 3504-16,1 7 656 0,-1 1 144 0,0 0 32 15,-1 0-2496-15,1 1-496 0,0-9-112 0,0 8-16 16,0 1-224-16,0 0-48 0,1 1-16 0,-1-2 0 16,-1 0 160-16,-1 1 48 0,1-1 0 0,0 2 0 15,0 1-96-15,-2-1-16 0,0 2 0 0,-1 1 0 16,1 0-320-16,-1 3-64 0,0 1 0 0,1 1-16 16,0-4-352-16,1 3-64 0,-2 2-16 0,1-1 0 15,2 0-192-15,-2 0 0 0,1 1 128 0,-1-3-128 16,-1 4 0-16,2-6 128 0,-1 2-128 0,0-2 0 15,1-1 256-15,-1 0-32 0,1-1-16 0,-1 0 0 0,2 0-32 16,-1-1-16-16,1 1 0 0,0 1 0 0,1 0-160 0,0-1 0 16,0-2 0-16,0 2 0 0,1-3 0 0,0 2 0 15,1-5 0-15,-1 1 0 0,-1-7 0 0,3 7 0 16,-2 3 128-16,-1-10-128 0,3 6 192 0,-3-6 0 16,0 0 0-16,6 3 0 0,2-1 32 0,0 0 16 15,0-2 0-15,1-3 0 0,1 0 32 0,2 0 16 16,0-1 0-16,-1-2 0 0,2 1-288 0,0 1 0 15,0-1 0-15,0 1 0 0,2 0 0 0,-2 2 0 16,-1-5 0-16,-1 3 0 0,1 2 0 0,-2-2 0 16,1 1 0-16,-3-2 0 0,0 1 0 0,-2 1 128 15,1 1-128-15,-1-2 0 0,-1 0 0 0,-5 4 0 16,0 0 0-16,0 0 0 0,4-5 0 0,-4 5-192 0,0 0 0 0,0-7 0 31,-1 1-2496-31,-2-1-480 0,-3-1-96 0,-2-1-11072 0</inkml:trace>
  <inkml:trace contextRef="#ctx0" brushRef="#br4" timeOffset="96605.95">9389 11343 9215 0,'-6'-20'816'0,"5"11"-656"0,1-2-160 0,0-3 0 16,-3 1 2496-16,3 0 480 0,-1 0 96 0,1 3 0 16,1-2-1280-16,2 3-272 0,-2 1-48 0,0 2-16 15,-1 6-208-15,0 0-32 0,0-5-16 0,0 5 0 16,0 0-208-16,0 0-32 0,0 0-16 0,1 7 0 15,1 2-304-15,-1 5-48 0,-1 2-16 0,-1 1 0 16,1 3-240-16,0 2-48 0,0 3-16 0,0 2 0 0,0 3-272 0,1 3 0 16,-1 1 128-16,0 0-128 0,-1 0 0 0,1-4 0 15,0 0 0-15,1-3 0 0,0-1 0 0,1-4 0 16,-1-4 0-16,-1-2-144 16,0-3-608-16,3-3-112 0,-1 0-32 0,-2-10 0 15,0 0-784-15,4-7-176 0,-1-3-16 0,-1-1-16 16,0-2 128-16,-2-1 32 0,0-2 0 0,-2 1 0 0,1-4 1360 0,0 1 368 15,-2 0 0-15,0 0 0 0,2-5 560 0,0 3 208 16,0-1 64-16,1-1 0 0,0-1 80 0,1 2 32 16,0-1 0-16,0 1 0 0,-1 1-112 0,0 0 0 15,3 2-16-15,0 3 0 0,-1 0 48 0,1 3 16 0,-2 4 0 0,-1 8 0 16,0 0-128-16,0 0-32 0,2 12 0 0,-1 1 0 16,-1 4-720-16,0 4 0 0,-1 4-192 0,-1 3 32 15,0 2 160-15,-1 2 0 0,0-2 0 0,2 0 128 16,-3 0-128-16,2-3 192 0,0-1-64 0,2 0 0 15,0-4-128-15,0-1 0 0,0-3 0 0,0-2 0 32,0-3-480-32,2-1-112 0,-1-3-32 0,-1-9 0 15,0 0-656-15,0 0-128 0,0 0-16 0,0 0-16 16,4-8 480-16,-2-2 112 0,-2-3 16 0,0-4 0 0,0 0 832 0,0-3 0 0,0 1 0 0,2-5 0 16,-1 1 208-16,0-1-32 0,2-1-16 0,0 1 0 15,0-1 576-15,1 4 112 0,0-1 32 0,1 4 0 16,-1 3-416-16,2 4-80 0,-1 0 0 0,-1 5-16 15,-4 6 0-15,0 0 0 0,0 0 0 0,0 0 0 16,4 10-112-16,-2 4 0 0,-2 3-16 0,0 4 0 0,0 4 32 16,-1 2 16-16,-2 1 0 0,1-1 0 0,-2-1-96 0,0 0-32 15,1-1 0-15,1 0 0 0,-1-3-160 0,0-3 192 16,2-2-192-16,0-2 192 0,1-4-192 0,0-1-224 16,0-10 48-16,0 0 16 15,0 0-752-15,1-7-160 0,0-3-16 0,-1-3-16 16,0-4-48-16,-1-2-16 0,0 1 0 0,1-1 0 0,-1-4 816 0,1 0 160 15,-2-3 48-15,2 0 0 0,0 1 336 0,0-1 80 16,0 3 16-16,0-2 0 0,2 1 336 0,-1 3 64 16,0 3 16-16,0 3 0 0,2 1 0 0,0 4 16 15,-1 2 0-15,-2 8 0 0,0 0-368 0,0 0-80 16,0 0-16-16,6 7 0 0,-3 2-16 0,1 4-16 0,-1 4 0 0,0 2 0 16,-1 5-32-16,1 2-16 0,-1 1 0 0,1 2 0 15,-2 0-176-15,1-1 0 0,-1 1 144 0,-1-4-144 16,0 0 0-16,0-6 0 0,0 1 0 0,0-5 128 15,1-2-128-15,1-3 0 0,-2-10 0 0,0 0 0 16,0 0-336-16,0 0-48 0,1-8 0 0,-1-1 0 31,0-7-112-31,-1-1-16 0,-2-1-16 0,0-3 0 0,1-3 256 0,-1 0 48 0,-1-2 16 0,0 1 0 16,0-3 208-16,0 2 0 0,1 2 0 0,-1 0 0 16,1 3 0-16,0 3 192 0,-1 0-64 0,3 3-128 15,0 5 176-15,1 0-176 0,1 3 160 0,-1 7-160 16,0 0 208-16,0 0-48 0,0 0-16 0,4 12 0 15,0 1-144-15,0 5 0 0,0 6 0 0,0-1 0 16,-2 4 0-16,1 2 0 0,-2 1 0 0,2-4 0 0,-2 1 0 0,0 0 0 16,-1-4 0-16,0-1 128 0,0-2-128 0,0-5 0 15,2-2 144-15,-2-2-144 0,0-3 128 0,0-8-128 16,0 0 128-16,0 0-128 0,-3-7-208 0,1-2-112 16,-1-1-32-16,0-6 0 15,2 2-80-15,-2-5-16 0,0 1 0 0,-1-1 0 0,0-5 304 0,0 2 144 16,-1 1-160-16,1-4 160 0,0 1 0 0,0-3 0 15,-1 4 0-15,-1 2 0 0,1 2 432 0,1 2-32 16,2 2 0-16,-1 4 0 0,2 3 240 0,1 8 32 16,0 0 16-16,0 0 0 0,0 0-688 0,6 5-224 0,1 4 0 15,1 4 0-15,-1 5 352 0,1 5 64 0,-1-3 0 0,1 4 16 16,-1 1-208-16,1 1-128 0,-1 1 128 0,-1-3-208 16,1-5 208-16,-2 1 0 0,-1-3 0 0,-1-3 0 15,-2-2-160-15,0-2 16 0,0-3 0 0,-1-7 0 31,0 0-352-31,0 0-64 0,0 0-16 0,-2-10 0 16,-1 1-320-16,1-1-80 0,-2-4-16 0,0-2 0 16,0-2 336-16,0-2 64 0,-1-1 16 0,0-1 0 0,-1-1 256 0,2-1 48 0,-1 2 16 0,1-4 0 15,0 0 256-15,2 2-160 0,-1 2 160 0,2 4-128 16,0-2 128-16,-1 6 224 0,2 1-48 0,0 4-16 16,0 2 160-16,0 7 48 0,0 0 0 0,0 0 0 15,0 0 80-15,-2 10 32 0,0 3 0 0,-2 2 0 16,2 3 32-16,1 3 16 0,-1 3 0 0,1 2 0 15,0 1-144-15,-1 5-48 0,1-1 0 0,0 0 0 0,1-1-336 16,1 0 0-16,-2 0 0 0,-1-3-128 0,-2 0 128 0,2-1 0 16,-1-6 0-16,1 3 0 0,-1-6 0 0,0 0 0 15,0-3 0-15,-1-2 0 0,0-2-224 0,0-1-16 16,-1-4 0-16,5-5 0 16,0 0-144-16,-7-2-16 0,2-1-16 0,1-6 0 15,1-1-48-15,1-2-16 0,-1 0 0 0,2-4 0 0,0 1 176 0,1-1 48 16,1 1 0-16,0-1 0 0,0 2 256 0,2-3 0 15,0 1 0-15,1-1 0 0,2 0 400 0,-1 0-16 16,-1-1 0-16,0 4 0 0,0-2 288 0,0 5 48 16,-1 4 16-16,-3 7 0 0,0 0-176 0,0 0-48 15,0 0 0-15,0 0 0 0,-2 10-128 0,1 3-48 16,-2 1 0-16,1 2 0 0,-2 0 0 0,0-1 0 0,-1 1 0 0,-1 0 0 16,1 1-192-16,1 0-144 0,0-3 192 15,1 0-192-15,-1 1 128 0,1-6-128 0,0-1 0 0,3-8 0 16,0 0 0-16,0 0 0 0,0 0-208 0,0 0 80 31,0 0-272-31,0-8-48 0,2-1-16 0,-1-4 0 16,2 0-32-16,-1-1 0 0,1 0 0 0,1-2 0 0,1 0 336 0,1 0 160 15,1 2-160-15,1-2 160 0,-2 2 0 0,2 1-144 0,0-1 144 0,1 4 0 16,0-3 0-16,0 4 0 0,-1 2 0 0,0 2 0 16,-1 3 0-16,-1 2 0 0,-6 0 0 0,0 0 0 15,0 0 192-15,7 5-48 0,-4 3 0 0,1 2 0 0,-1 3 160 16,0 1 16-16,-1 2 16 0,1 0 0 0,-3-1-128 0,0 4-16 15,0-4-16-15,1 2 0 0,-1 0-176 0,0 0 128 16,0-1-128-16,0-3 128 0,0-2-128 0,0-1 0 16,1-4 0-16,-1-6 0 0,0 0 0 0,0 0-176 15,0 0 16-15,0 0 0 0,0-6-48 0,0-1-16 16,-1-5 0-16,0 1 0 0,-2-2 16 0,1 0 0 16,-1-4 0-16,-1 0 0 0,-1-3-48 0,0 1-16 15,-1-5 0-15,3-2 0 0,-1 3 272 0,0-4-128 16,-2 4 128-16,3 0 0 0,-3-1 0 0,4 5 0 15,-2-2 0-15,1 2 0 0,1 4-128 0,0 0 128 16,2 2 0-16,2 3 0 0,-1 2 0 0,-1 8 224 16,0 0-16-16,0 0 0 0,0 0-208 0,6 7 0 0,-2 2-192 0,3 4 192 15,-1 0 0-15,1 5 0 0,1 2 0 0,-2 1 0 16,-1 1 0-16,1 1 224 0,-1 1-32 0,-1-1-16 16,-2 1-176-16,2-4 128 0,0 0-128 0,0-2 128 15,0-2-128-15,0-1 0 0,1 0 0 0,-2-3 128 16,-1-5-128-16,-2-7 0 0,0 0 0 0,0 0 128 15,0 0-128-15,0 0-144 0,0 0 144 0,2-7-208 16,-2-3-112-16,-2 0-32 0,0-3 0 0,-1-1 0 31,1-3-48-31,-1-2-16 0,-1 0 0 0,0-2 0 0,2-1 176 0,-1-2 48 0,0 4 0 0,-1-3 0 16,-1 3 192-16,1-4 0 0,-1 4 0 0,1 2 0 16,2 4 0-16,-1 3 0 0,0 1 144 0,1 4-144 15,2 6 208-15,0 0-48 0,0 0-16 0,0 0 0 16,2 7-144-16,2 5 128 0,0 2-128 0,1 6 128 0,1 1 0 0,0 5 0 15,1 1 0-15,0 3 0 0,0 2-128 0,2-1 0 16,-1-2 0-16,0-2 128 0,-2-1-128 0,1-3 0 16,-1 0 0-16,0-6 128 0,-1-4-128 0,-3-4 0 15,0-1 0-15,-2-8 0 0,0 0-192 0,0 0 16 16,0 0 16-16,-3-7 0 0,-2-2-80 0,0-3-16 16,-1-2 0-16,0-2 0 0,-1-2-64 0,1-2 0 15,-1 0-16-15,1-3 0 0,-1 0 48 0,-1-2 16 16,1-1 0-16,-1 0 0 0,-1-1 32 0,-2 1 16 15,2-3 0-15,1 3 0 0,2 1 224 0,1 3 0 16,1 1 0-16,1 5-144 0,0 5 144 0,1 3 128 16,2 8-128-16,0 0 176 0,0 0-48 0,0 0-128 15,0 10 192-15,0 3-64 0,1 2 160 0,0 0 32 0,1 1 0 0,0 2 0 16,1 3-48-16,0-1 0 0,-1 0 0 0,2 0 0 16,-1-1-144-16,1-4-128 0,-3-1 192 0,0-2-192 15,1-3 128-15,-2-9-128 0,0 0 0 0,0 0 0 31,0 0-304-31,0 0-112 0,0 0-32 0,-3-6 0 16,0-4-64-16,-1 1 0 0,0-2-16 0,2-3 0 0,-2-1 272 0,1 1 64 0,-1-5 16 0,1 2 0 16,0-1 176-16,0 0 256 0,1-2-64 0,-1 2-16 15,0-4 208-15,1 2 64 0,-2 2 0 0,3 1 0 16,-1 3 80-16,0 1 32 0,-2 1 0 0,1 0 0 16,2 4-240-16,0 1-32 0,1 7-16 0,0 0 0 15,0 0-80-15,0 0 0 0,0 0-16 0,0 0 0 16,4 10-176-16,-1 2 0 0,1 3 144 0,2 5-144 0,0 3 128 0,1 5-128 15,-2 0 160-15,1 4-160 0,1-1 192 0,1 0-48 16,-2-1-16-16,1-1 0 16,-1-4-448-16,-1-3-112 0,-1-3-16 0,0-4 0 15,-2-5-272-15,-1-3-64 0,-1-7-16 0,0 0 0 16,0 0-16-16,-1-8 0 0,-1-2 0 0,1-4 0 16,0-1-176-16,-2-2-32 0,0-3-16 0,0 1 0 0,-3-2 704 0,1 0 144 15,0-2 16-15,0-1 16 0,-2 2 336 0,2-3 64 16,-2 2 16-16,2 1 0 0,0 1 544 0,1 2 112 15,-1 0 32-15,1 3 0 0,1 5-192 0,2 1-48 16,0 3 0-16,1 7 0 0,0 0-320 0,0 0-80 16,0 0-16-16,4 10 0 0,1 4-64 0,-1 5-16 0,0 3 0 0,1 3 0 15,0 1-208-15,0 1 176 16,1 0-176-16,-1 2 160 0,-1-2-160 0,0 1 0 0,0-2 0 0,-2-1 0 16,1-2-144-16,1-3-64 0,-2-5-16 0,0-2 0 31,-1-2-2112-31,0-3-416 0</inkml:trace>
  <inkml:trace contextRef="#ctx0" brushRef="#br4" timeOffset="96746.69">9389 11151 10591 0,'0'0'464'0,"0"0"112"0,3 9-576 0,0 4 0 0,-2 3 0 0,1 5 0 15,2 2 688-15,0 3 16 0,-1 2 16 0,1 1 0 16,0 2-32-16,0 0-16 0,0-1 0 0,-1 0 0 0,1 0-160 0,2 0-16 15,-1 0-16-15,0-5 0 0,-1-3-688 0,0-2-144 16</inkml:trace>
  <inkml:trace contextRef="#ctx0" brushRef="#br4" timeOffset="96952.61">9462 11369 8287 0,'0'0'368'0,"0"0"80"0,0 0-448 0,0 9 0 0,0 4 0 0,0 2 0 0,2-1 2064 0,-1 1 336 0,2 2 64 0,-2 0 16 15,0 0-1440-15,1 2-272 0,-1-2-64 0,0-1-16 16,2 0-192-16,-2-2-48 0,-1 0 0 0,0-4 0 16,1-1-240-16,1-1-48 0,-2-8-16 0,0 0 0 15,0 0-400-15,0 0-64 0,0 0-32 0,0 0-5904 16,0 0-1168-16</inkml:trace>
  <inkml:trace contextRef="#ctx0" brushRef="#br4" timeOffset="97453.96">9478 11460 5519 0,'0'0'496'0,"0"0"-496"0,4 8 0 0,-1 3 0 0,0 2 2768 0,1 1 464 16,0 2 96-16,0-2 0 0,0 3-1984 0,1 1-416 16,1-1-80-16,-1 0-16 0,0 0-240 0,0-1-48 15,0-2-16-15,-1 2 0 0,0-3-48 0,-1-4-16 31,-2-1 0-31,-1-8 0 0,0 0-464 0,0 0-128 16,0 0-16-16,0 0 0 16,0 0-432-16,0 0-64 0,0 0-32 0,0 0 0 15,0 0-448-15,0 0-96 0,-5-3 0 0,0-1-16 16,1 0 144-16,1-2 48 0,3 6 0 0,-1-7 0 16,0 1 208-16,1 6 64 0,0-7 0 0,0 7 0 0,0 0 768 0,2-6 176 0,1 2 16 0,-3 4 16 15,0 0 960-15,0 0 192 0,5-4 48 0,-5 4 0 16,0 0 128-16,0 0 16 0,0 0 16 0,0 0 0 15,0 0-304-15,0 0-64 0,1 6-16 0,1 1 0 16,-2-7-432-16,-3 8-96 0,-1-2-16 0,-1 1 0 16,0-3-224-16,-1 1-48 0,0-1-16 0,-1 0 0 15,1-2-176-15,1 1-48 0,-1-1 0 0,6-2 0 16,-5 3-128-16,5-3 0 0,-5 4 0 0,5-4 128 16,0 0-128-16,0 0-272 0,0 0 64 0,0 0 16 31,0 0-864-31,0 0-160 0,0 0-48 0,0 0 0 15,0 0-784-15,8 1-176 0,1-1-16 0,-9 0-16 16,8-1 944-16,-8 1 192 0,8 0 32 0,-2 0 16 0,-6 0 1696 0,0 0 336 0,0 0 64 0,0 0 0 16,0 0 528-16,0 0 112 0,0 0 0 0,0 0 16 15,0 0-224-15,-4 6-48 0,0 0-16 0,4-6 0 0,-5 4-480 0,5-4-80 16,-6 1-32-16,6-1 0 0,-8 1-480 0,8-1-80 16,-5 1-32-16,5-1 0 0,0 0-208 0,0 0-128 15,0 0 128-15,0 0-208 16,0 0-752-16,0 0-160 0,0 0-32 0,0 0-11440 15</inkml:trace>
  <inkml:trace contextRef="#ctx0" brushRef="#br4" timeOffset="98133.09">9382 12117 24879 0,'0'0'544'0,"0"0"112"0,0 0 32 0,0 0 16 0,0 0-576 0,0 0-128 0,1 9 0 0,1 3 0 16,1-1 880-16,1 3 144 0,2 2 16 0,2 3 16 15,0 3-784-15,1 2-144 0,0 1-128 0,2-1 144 0,-2 1 16 0,-1-3 0 16,-2 0 0-16,0-1 0 0,-1-4 96 0,-1 0 32 16,-2-1 0-16,0-4 0 0,-2-1-128 0,0-3-32 15,-2 0 0-15,2-8 0 0,0 0 0 0,0 0 0 16,0 0 0-16,-6 0 0 0,-1-3-128 0,1-3-272 15,0-1 64-15,1-3 16 0,-1-2-96 0,1-2-16 16,-1-2 0-16,2-1 0 0,2-4-16 0,0-2 0 0,1-1 0 0,1 2 0 16,1-1 128-16,2-1 32 0,0 5 0 0,2-2 0 15,1 5 160-15,4-1 0 0,-3 2 160 0,4 2-160 16,1 2 352-16,2-1-32 0,2 3 0 0,0 2 0 16,0 0-64-16,1 2 0 0,1 1-16 0,-2 1 0 15,-2 2 48-15,-1 1 16 0,0 3 0 0,-1 0 0 16,-3 3 256-16,-2-2 48 0,-2 2 16 0,0 3 0 15,-1 0-48-15,-3 2-16 0,-2 1 0 0,-2 1 0 0,-3 2-304 16,-1 0-48-16,-2 0-16 0,-2 1 0 0,-2-2-64 0,-2 2-128 16,0-2 176-16,-1 1-176 0,0-2 160 0,2-2-160 15,-3-3 128-15,3 0-128 0,2-2 176 0,3 2-48 16,1-4-128-16,1 0 192 0,2-1 128 0,5-3 0 16,0 0 16-16,0 0 0 0,0 0-64 0,0 0-16 15,0 0 0-15,9 6 0 0,3-1 64 0,1-1 0 16,0 0 0-16,2-1 0 0,0 1-64 0,2-3 0 15,1 2 0-15,2-1 0 0,-1 0-48 0,0 0-16 16,-2 1 0-16,1-2 0 0,-2 2-192 0,-1-1 0 16,1 1 0-16,0 1 0 15,-2 0-2496-15,0 0-528 0,1 0-112 0</inkml:trace>
  <inkml:trace contextRef="#ctx0" brushRef="#br4" timeOffset="108908.39">8379 10626 9215 0,'0'0'816'0,"0"0"-656"0,0 0-160 0,0 0 0 0,0 0 2960 0,0 0 560 0,0 0 128 0,0 0 0 0,0 0-2896 0,0 0-592 16,-1-5-160-16</inkml:trace>
  <inkml:trace contextRef="#ctx0" brushRef="#br4" timeOffset="109033.38">8313 10342 7359 0,'0'0'320'0,"-6"-6"80"0,1 3-400 0,1-1 0 16,4 4 0-16,-2-7 0 0,-1-1 2960 0,0-1 512 16,2-1 112-16</inkml:trace>
  <inkml:trace contextRef="#ctx0" brushRef="#br4" timeOffset="109205.32">8226 10054 10127 0,'0'0'896'0,"-5"-4"-704"0,-1-2-192 0,1 1 0 16,-1 0 2848-16,2-2 544 0,0 0 96 0,1-2 32 16,-1-2-2624-16,1 2-512 0,0-1-96 0,2 0-32 31,-1 0-2512-31,-1 0-512 0</inkml:trace>
  <inkml:trace contextRef="#ctx0" brushRef="#br4" timeOffset="109330.3">8109 9677 7359 0,'-1'-8'656'15,"-2"-1"-528"-15,-1-2-128 0,0 1 0 0,0 0 3248 0,2-1 608 16,-2 2 128-16,0-3 32 0,1 3-2224 0,1-1-432 16,-1-1-80-16,2 1-32 0,0 1-1248 0,-1 0-256 15,2-1-64-15</inkml:trace>
  <inkml:trace contextRef="#ctx0" brushRef="#br4" timeOffset="109470.91">8001 9202 23039 0,'0'0'1024'0,"-5"-4"192"0,-2-1-960 0,2-1-256 16,1-2 0-16,0-1 0 0,-1 1 944 0,0-3 144 0,2 1 16 0,-1-2 16 15,0 0-1120-15,0 1-256 0,0 0-48 0,2-2-11424 16</inkml:trace>
  <inkml:trace contextRef="#ctx0" brushRef="#br4" timeOffset="109580.3">7820 8810 10127 0,'-2'-7'896'0,"0"-1"-704"0,-3 1-192 0,1-2 0 16,0 1 2624-16,0-3 512 0,0 2 80 0,0 0 32 15,1-1-1840-15,-1-1-352 0,1 2-80 0,0 1-16 16,0-2-960-16,1-1-160 0,-2 0-48 0,1 0-10800 15</inkml:trace>
  <inkml:trace contextRef="#ctx0" brushRef="#br4" timeOffset="109736.43">7644 8398 7359 0,'-2'-5'656'16,"0"-2"-528"-16,-3 1-128 0,-1-4 0 0,1 3 2496 0,1-2 480 15,0-1 96-15,0 0 0 0,0-2-2096 0,-1-1-416 16,1 4-96-16,0-3-6208 15,1 2-1232-15</inkml:trace>
  <inkml:trace contextRef="#ctx0" brushRef="#br4" timeOffset="109845.79">7446 7952 15023 0,'-11'-9'656'0,"7"4"160"0,-1-3-656 0,0 0-160 0,0-1 0 0,-2 0 0 15,-1-2 704-15,2 3 96 0,-1-2 32 0,1 1 0 16,-2-4-640-16,-1 2-192 0,1-2 0 0,0 3-7968 15</inkml:trace>
  <inkml:trace contextRef="#ctx0" brushRef="#br4" timeOffset="109991.34">7186 7449 19119 0,'0'0'832'0,"-4"-4"192"0,0-1-816 0,0-1-208 0,-1 1 0 0,1 0 0 15,0-2 832-15,0 1 112 0,0-1 16 0,2-2 16 32,-1-1-1904-32,1-1-384 0</inkml:trace>
  <inkml:trace contextRef="#ctx0" brushRef="#br4" timeOffset="110096.95">7001 7081 22799 0,'0'0'1008'0,"0"0"208"0,0 0-960 0,-7-1-256 16,2-1 0-16,5 2 0 0,0 0 832 0,0 0 112 15,0 0 16-15,0 0 16 16,0 0-1584-16,0 0-320 0,-1-6-64 0</inkml:trace>
  <inkml:trace contextRef="#ctx0" brushRef="#br4" timeOffset="111031.45">8405 10496 28383 0,'0'0'1264'0,"0"0"256"0,0 0-1216 0,17 18-304 0,-17-18 0 0,0 0 0 16,0 0 0-16,0 0 0 15,0 0 0-15,7-7-12544 0</inkml:trace>
  <inkml:trace contextRef="#ctx0" brushRef="#br4" timeOffset="111203.33">8688 9785 18719 0,'-1'-10'832'0,"1"10"160"0,0 0-800 0,1-7-192 0,0 1 0 0,1-4 0 16,-1 3 0-16,1-3 176 0,2 0-176 0,0 0 160 15,2-2-448-15,0 0-96 0,1-2 0 0</inkml:trace>
  <inkml:trace contextRef="#ctx0" brushRef="#br4" timeOffset="111359.56">8929 8970 2751 0,'4'-21'256'0,"-1"12"-256"15,1-1 0-15,0-5 0 0,-1 2 3872 0,0-1 736 16,0-2 128-16,1 1 48 0,-1-1-3616 0,3 2-720 15,0-3-128-15,2 1-48 16,0 1-1248-16,0-1-256 0</inkml:trace>
  <inkml:trace contextRef="#ctx0" brushRef="#br4" timeOffset="111562.88">9255 8174 16063 0,'1'-17'704'0,"1"10"160"0,-1-2-688 16,-1-1-176-16,3-2 0 0,-1-1 0 0,2-2 208 0,0 2 16 0,1 0 0 0,0 0 0 31,1 0-224-31,0 0 0 0,-1 2 128 0,2-1-128 16,-1-1-192-16,1-3-64 0,-1 2-32 0,1-1 0 31,1-4-208-31,1 2-32 0,-1-3-16 0</inkml:trace>
  <inkml:trace contextRef="#ctx0" brushRef="#br4" timeOffset="111828.56">9654 7410 11967 0,'0'0'1072'0,"0"-8"-864"16,1 1-208-16,1-2 0 0,-1 0 768 0,2 0 128 0,0 0 0 0,3-2 16 0,0 2-544 0,1 0-112 31,-1 1-32-31,2-3 0 0,1 0-224 0,0 1 0 15,2-1 0-15,-1 1 0 0,1-2 0 0,-1 0 0 0,-1-1-192 0,2 0 192 32,-4 2-640-32,3-1-32 0,-1-1 0 0,1 0 0 0,1 0 288 0,-1 0 64 0,-1-2 16 0,0 1 0 0,0-2 592 0,0 2 112 15,1 0 32-15,0-1 0 0,0 2 1088 0,1 0 208 16,-2 0 64-16,0 1 0 0,-1 2-624 0,1 0-112 16,0-1-32-16,0 1-7616 0,0 2-1536 0</inkml:trace>
  <inkml:trace contextRef="#ctx0" brushRef="#br4" timeOffset="123326.41">18931 11279 22111 0,'24'-25'1968'0,"-27"19"-1584"16,2-1-384-16,1 7 0 0,0 0 2720 0,0 0 464 16,0 0 80-16,0 0 32 0,0 0-1376 0,0 0-256 15,2 12-64-15,0 4-16 0,-1 4-704 0,0 4-144 16,-1 2-32-16,2 4 0 0,0 0-512 0,0 3-192 16,-1 0 0-16,1 1 144 0,0-1-336 0,-1 0-80 15,0-3-16-15,1-3 0 16,-1-2-2464-16,2-4-480 0,-1-2-96 0</inkml:trace>
  <inkml:trace contextRef="#ctx0" brushRef="#br4" timeOffset="123515.79">19150 11210 3679 0,'4'-14'160'0,"-4"14"32"0,3-7-192 0,-3 7 0 0,0 0 0 0,0 0 0 15,0 0 6480-15,0 0 1264 0,6 0 240 0,1 5 48 16,-1 4-5408-16,1 6-1088 15,-1 4-224-15,1 5-32 0,1 4-768 0,2 2-128 0,-2 2-48 0,1 0 0 16,0 4-336-16,-1-1-160 0,0 0 16 0,-2 0 0 16,2 2-1600-16,-1-2-320 0,-2-4-64 0,0-1-7808 15,0 0-1568-15</inkml:trace>
  <inkml:trace contextRef="#ctx0" brushRef="#br4" timeOffset="123700.44">19055 11479 25791 0,'0'0'2304'0,"-1"-7"-1856"16,0 0-448-16,-1 0 0 0,2 7 2208 0,0 0 352 15,7-4 64-15,1 0 0 0,1 0-1552 0,2 3-320 16,4 1-64-16,2 0-16 0,1 0-672 0,3 1 0 16,2 2 0-16,2-6 0 15,-3 0-1456-15,2 2-272 0,2-2-48 0,1 1-16 16,-1-2-1776-16,0-1-352 0</inkml:trace>
  <inkml:trace contextRef="#ctx0" brushRef="#br4" timeOffset="123966.29">19521 11348 6447 0,'0'0'576'0,"0"0"-576"16,-7 3 0-16,-1-2 0 0,-1 0 4224 0,-1 2 720 0,1-2 160 0,-2 4 16 15,1 6-3008-15,1-1-592 0,1 2-128 0,0 2-32 16,1 2-496-16,2 4-96 0,1 2-32 0,6 3 0 16,-1 1-416-16,4 1-64 0,2-1-32 0,3 0 0 15,2-2-224-15,3-4 0 0,2-3 128 0,3-1-128 16,2-7 128-16,2-2-128 0,-2-3 176 0,2-4-176 15,3-3 336-15,-3-3-32 0,0-5-16 0,-1-3 0 16,-1-2 464-16,-1-2 80 0,-1 0 32 0,-2-5 0 16,-4-1 144-16,-2-1 16 0,-4 0 16 0,-3 2 0 15,-3-1 32-15,-4 2 0 0,-3 1 0 0,-4 0 0 16,-3 2-272-16,-4 0-48 0,-2 4-16 0,0 0 0 16,0 2-400-16,-1 0-80 0,0 4 0 0,1 1-16 15,1 2-1296-15,1 2-256 0,2 3-48 0,1 1-19056 16</inkml:trace>
  <inkml:trace contextRef="#ctx0" brushRef="#br4" timeOffset="124996.52">22613 11270 10127 0,'26'-38'896'0,"-26"30"-704"0,1 2-192 0,1-2 0 15,0 1 5120-15,0-2 976 0,-1 3 208 0,-1 6 32 16,0 0-3808-16,0 0-768 0,0 0-160 0,0 0-16 16,4 9-592-16,-2 5-112 0,1 7-32 0,-2 4 0 15,-1 4-384-15,0 4-80 0,0 7 0 0,-1 3-16 16,-2 0-368-16,1 0 0 0,-2 0 0 0,1-3 0 31,2-2-640-31,0-3-112 0,1-2-16 0,2-5 0 16,2-3-2544-16,0-5-512 0,0-6-96 0</inkml:trace>
  <inkml:trace contextRef="#ctx0" brushRef="#br4" timeOffset="125168.45">22846 11173 31551 0,'0'0'1408'0,"0"0"272"0,0 0-1344 0,0 0-336 15,0 0 0-15,0 0 0 0,0 0 832 0,6 8 112 16,-1 5 16-16,1 3 0 0,1-2-256 0,1 8-64 16,-1 3 0-16,3 4 0 0,-1 1-512 0,2 2-128 15,0 0 0-15,-1 0 0 16,2 1-1584-16,-2 1-336 0,1-3-80 0,-2-1-16 16,-1-2-608-16,0-2-112 0,-3-3-16 0</inkml:trace>
  <inkml:trace contextRef="#ctx0" brushRef="#br4" timeOffset="125371.69">22777 11366 12895 0,'-10'-4'576'0,"10"4"112"0,0 0-560 0,0 0-128 0,0 0 0 0,-5 4 0 15,1 3 6320-15,4-7 1232 0,0 0 240 0,5 6 48 16,4 4-5136-16,0-3-1024 0,2 0-208 0,2-2-32 15,1-1-1056-15,3-3-192 0,2 1-64 0,4-1 0 16,1 0-128-16,4 2-176 0,3-1 48 0,3 0-13664 16,2-1-2720-16</inkml:trace>
  <inkml:trace contextRef="#ctx0" brushRef="#br4" timeOffset="127730.71">23145 14541 1839 0,'0'0'0'0,"0"0"160"0,-4-10-160 0,4 10 0 16,0 0 0-16,0 0 0 0,-8-7 3088 0,3 4 592 16,5 3 112-16,-9 4 32 0,1-2-1600 0,1-1-320 15,0-2-64-15,-1 1-16 0,0 0-224 0,-1 2-32 16,0 3-16-16,0-1 0 0,1 3-496 0,0 1-96 16,0 1-32-16,3 1 0 0,-2 3-608 0,4 2-128 15,-1 2-32-15,2 1 0 0,2 1 32 0,3 2 0 16,2 0 0-16,2 0 0 0,2 0-64 0,3-3 0 15,1-1 0-15,2-4 0 0,2-3 432 0,3-3 80 0,-2-3 0 16,0-4 16-16,0-4-208 0,1-4-32 0,-2-1-16 0,-2-4 0 16,-2-4 352-16,-1 0 64 0,-2-2 16 0,-2-1 0 15,-4 0-352-15,0 3-64 0,-1 2-16 0,-3-1 0 16,-2-1-400-16,0-1 0 0,-3 0 0 0,-1 0-176 31,-4-5-560-31,0 2-112 0,-2 2-32 0,-1-2 0 16,0 5-1520-16,0 1-304 0,1 3-64 0,2 3-6704 0,0 2-1344 0</inkml:trace>
  <inkml:trace contextRef="#ctx0" brushRef="#br4" timeOffset="127871.34">23397 14315 8287 0,'0'0'736'0,"0"0"-592"16,2 10-144-16,-1 1 0 0,1 2 5968 0,-2 2 1168 15,-2 0 224-15,2 4 64 0,-2 1-4976 0,1 1-976 16,-1 1-208-16,2-2-48 0,0 1-704 0,2 1-160 15,-1-2-32-15,1 0 0 16,2 1-1264-16,2 1-256 0,0-2-48 0,1 1-16 16,-2 0-2304-16,1-2-464 0,2-3-80 0</inkml:trace>
  <inkml:trace contextRef="#ctx0" brushRef="#br4" timeOffset="128068.9">23602 14370 2751 0,'3'-12'256'0,"0"-1"-256"15,-1-1 0-15,1 2 0 0,0 2 5680 0,0 3 1088 16,0 1 208-16,-3 6 64 0,0 0-4880 0,0 0-976 16,8 2-192-16,0 5-32 0,0 3-384 0,-1 3-64 15,1 6 0-15,0 3-16 0,2 0-128 0,0 3-32 16,-1 1 0-16,1 0 0 0,-2-1-336 0,0-1 0 16,0 1 0-16,1 0-128 15,-3-2-624-15,1 1-112 0,-2 1-32 0,0-1 0 16,0-4-2064-16,-1 0-432 0,-1-3-64 0</inkml:trace>
  <inkml:trace contextRef="#ctx0" brushRef="#br4" timeOffset="128241.05">23557 14551 23951 0,'0'0'2128'0,"0"0"-1696"0,0 0-432 0,0 0 0 15,0 0 3136-15,0 0 560 0,8-1 96 0,2 1 32 16,2 0-2144-16,2 1-416 0,3 2-96 0,1-2-16 15,3 1-640-15,3-2-144 0,0-2-32 0,3 1 0 16,0-3-1760-16,-4 3-368 0,2-1-64 16</inkml:trace>
  <inkml:trace contextRef="#ctx0" brushRef="#br4" timeOffset="128791.67">19770 14369 11055 0,'0'0'976'0,"0"0"-784"16,0 0-192-16,0 0 0 0,0 0 4736 0,0 0 896 15,1 9 176-15,0 1 32 0,0 1-3424 0,-1 2-688 16,2 4-144-16,-2 2-32 0,-2 5-992 0,1 2-208 16,-1 3-32-16,0 1-16 0,2 1-304 0,0 1 0 15,-1 2 0-15,2-1 0 16,2 0-1920-16,-1-3-272 0,0-4-64 0,0-3-7840 0,1-3-1552 0</inkml:trace>
  <inkml:trace contextRef="#ctx0" brushRef="#br4" timeOffset="128994.95">20000 14285 24879 0,'0'0'2208'0,"0"0"-1760"0,0 0-448 0,0 0 0 16,0 0 1952-16,0 0 304 0,2 11 64 0,-1 2 16 16,2 3-1040-16,0 4-208 0,3 5-32 0,1 6-16 15,0 2-720-15,1 2-128 0,1 3-48 0,1 2 0 16,3-2-144-16,0 0 0 0,-1 0 0 0,0-3 0 15,-2-4-464-15,1-2-80 0,-1-3-16 0,-2-2 0 16,-1-2-1664-16,-1-3-336 0,-2-3-64 0,-3-3-10496 16</inkml:trace>
  <inkml:trace contextRef="#ctx0" brushRef="#br4" timeOffset="129166.73">19775 14588 28559 0,'0'0'2544'0,"0"0"-2032"16,0 0-512-16,0 0 0 0,9 8 2576 0,3-4 432 16,1-2 64-16,5 0 32 0,4-2-1504 0,3-2-288 15,2-2-64-15,3-1-16 0,2-1-960 0,1-2-272 0,3 0 0 0,-1-1-13008 16,0 1-2720-16</inkml:trace>
  <inkml:trace contextRef="#ctx0" brushRef="#br2" timeOffset="199174.15">26039 15727 11967 0,'0'0'1072'0,"0"0"-864"0,0 0-208 0,0 0 0 0,0 0 2592 0,13-1 480 0,-8 9 80 0,-5-8 32 16,4 8-1456-16,-4-8-272 0,0 0-64 0,4 6-16 15,-4-6-432-15,2 9-96 0,-2-9-16 0,0 7 0 16,-2 1-336-16,2-8-80 0,0 0-16 0,-1 6 0 16,1-6-112-16,0 0-32 0,0 0 0 0,0 0 0 15,0 0-256-15,0 0 128 0,-7-1-128 0,3-3 0 0,1-4 0 0,1 0 0 16,2-2 0-16,0-1 0 0,2 1 0 0,0-2 0 15,-1 2 0-15,2-1 0 0,1 0 0 0,0 2 0 16,1 2 0-16,2 2-144 0,-2-2 144 0,1 3 0 16,1 2 0-16,1 2 0 0,0 0 0 0,-1 0 0 15,-7 0 0-15,8 4 0 0,0 1 0 0,-1 1 192 16,-2 2-32-16,-1-1-16 0,-4-7 80 0,2 9 16 16,-2 0 0-16,-1-1 0 0,-2-2-16 0,2 1 0 15,-3-1 0-15,0 1 0 0,-1-3-224 0,0 0 176 16,-2-2-176-16,7-2 160 0,-6-1-160 0,-1 0 0 15,-1-1 0-15,8 2 128 0,-6-5-128 0,1 0 0 16,-2 0 0-16,2-2 0 0,0-2-320 0,1 3 64 0,1-1 16 16,2 1 0-16,0-1 48 0,1 2 0 0,1 0 0 15,-1 5 0-15,5-6 192 0,2 1-192 0,-1 0 192 16,2 1-192-16,0 3 192 0,1 1 0 0,0 0-160 0,0 2 160 16,0 4 0-16,-1 0 0 0,0 3 0 0,-2-1 0 15,1 1 224-15,-2 0 16 0,-1 2 0 0,0-2 0 16,-1 0 208-16,-2 0 64 0,-2 2 0 0,-1-2 0 15,0-3 64-15,-3 1 0 0,-2 1 16 0,-1-2 0 16,-2-1-80-16,-2 2-32 0,-1-5 0 0,1 2 0 16,1-4-192-16,-1 0-32 0,0-4-16 0,3 2 0 15,1-1-112 1,0-3-128-16,0-2 176 0,2 0-176 0,1 0 0 0,1-1 0 16,1-1 0-16,2 1 0 0,2-2 0 0,1 3 0 15,0-1 0-15,2 3 0 0,-4 6 0 0,4-6-176 16,-4 6 176-16,9-1-160 0,0-1 160 0,0 2-160 15,0 1 160-15,-9-1-160 0,8 5 160 0,-1 0 0 16,-7-5 0-16,6 8 0 0,-2-1 0 0,-1 0 0 0,-2 1 0 16,-1-8 0-16,-1 8 0 0,0 0 0 0,1-8 0 15,0 0 128-15,-3 8-128 0,3-8 0 0,0 0 0 0,0 0 128 32,0 0-1136-32,0 0-208 0,0 0-64 0,-4 4-15840 15</inkml:trace>
  <inkml:trace contextRef="#ctx0" brushRef="#br2" timeOffset="201441.9">26930 15455 29135 0,'0'0'1280'0,"0"0"288"0,-4-7-1248 0,4 7-320 0,0 0 0 0,0 0 0 16,0 0 1216-16,0 0 176 0,4 9 32 0,-3 6 16 16,-4 3-16-16,2-2 0 15,0 3 0-15,-3 11 0 0,1 4-784 0,1-9-144 16,0 2-48-16,1 5 0 0,0 3-448 0,1-3 0 16,-3 1 0-16,2-2 0 15,1-2-512-15,1-2-208 0,-1-1-48 0,3-1 0 16,1-4-1888-16,1-4-384 0,1-3-80 0,1-3-10768 0</inkml:trace>
  <inkml:trace contextRef="#ctx0" brushRef="#br2" timeOffset="201725.59">27175 15708 27007 0,'0'0'1200'0,"-4"-4"240"0,0 3-1152 0,0 2-288 0,-1 3 0 0,0 0 0 15,-1 5 1152-15,0 0 192 0,-1 5 16 0,2 2 16 16,2 3-592-16,1 4-112 0,-1-1-32 0,2 0 0 15,0 0-480-15,2-1-160 0,2 0 0 0,2-4 0 16,0-2 128-16,3-3-128 0,0-3 0 0,1-1 0 16,1-3 256-16,-1-3-16 0,-1-4 0 0,0 0 0 0,-2-2 304 15,1-1 64-15,-2-3 16 0,0-1 0 0,1-2-112 0,-2-2-32 16,-2 1 0-16,1-2 0 0,-2-2-288 0,-1 1-48 16,-1-2-16-16,1 0 0 0,-3 0-128 0,-1 1 0 15,-1 1 0-15,-2-4 128 16,2 5-464-16,1 4-112 0,0 2 0 0,4 8-16 15,0 0-2144-15,0 0-416 0,0 0-96 0,0 0-10704 16</inkml:trace>
  <inkml:trace contextRef="#ctx0" brushRef="#br2" timeOffset="201971.07">27411 15742 9215 0,'0'0'400'0,"0"0"96"0,0 0-496 0,0 0 0 16,0 0 0-16,0 0 0 0,0 0 5056 0,-8 2 896 15,-3 0 192-15,2 3 48 0,-1 1-3856 0,-1 2-768 16,1 4-160-16,1 1-16 0,2 1-800 0,5 2-144 15,-2 1-48-15,1 0 0 0,6-2-400 0,1 1 0 0,1-2 0 0,1-2 0 16,4 0 0-16,0-4-144 0,2 0 144 0,1-1 0 16,1-4 0-16,-1-2 0 0,-1-1 0 0,1-1 0 15,0-2 0-15,-1-1 0 0,-2-1 128 0,1 0-128 16,-5-2 288-16,-1 0-32 0,1-1-16 0,-3-1 0 16,0-2-48-16,0 1 0 0,1-2 0 0,-2 0 0 15,-2 1-192-15,0-1 0 0,1-1 0 0,-2-5 0 31,-1 1-1504-31,-1 0-288 0,0 0-64 0,-1 2-16 16,-1 2-1296-16,-1 4-256 0</inkml:trace>
  <inkml:trace contextRef="#ctx0" brushRef="#br2" timeOffset="202143.11">27593 15469 14735 0,'0'0'1312'15,"0"0"-1056"-15,0 0-256 0,0 0 0 0,0 0 3296 0,0 0 608 16,0 0 112-16,0 0 16 0,3 20-2048 0,-1-2-400 15,0 5-96-15,-2 4-16 0,-2 0-784 0,1-6-176 16,0 4-16-16,-1 2-16 0,0 2-480 0,1-1-128 16,1 2-16-16,0-1 0 15,0-2-2176-15,1-2-432 0,-1-3-96 0,1-2-10208 16</inkml:trace>
  <inkml:trace contextRef="#ctx0" brushRef="#br2" timeOffset="202383.54">27767 15622 20095 0,'0'0'896'0,"0"0"176"0,0 0-864 0,0 0-208 0,-12-2 0 0,1 6 0 15,0 4 1888-15,4 1 336 0,-3 0 64 0,-1 3 16 16,0 1-416-16,1 2-80 0,3 0-16 0,0 1 0 0,1 1-640 0,0 0-144 16,1 0-32-16,1-2 0 0,4-2-272 0,0-1-48 15,2 0-16-15,-1-2 0 0,1-1-240 0,1 0-48 16,0 1-16-16,2-1 0 0,3 0-336 0,1-1 0 15,3-3 0-15,1-1 0 16,2-2-512-16,2 0-32 0,0-2 0 0,1 0 0 16,1-3-2480-16,2 1-496 0</inkml:trace>
  <inkml:trace contextRef="#ctx0" brushRef="#br2" timeOffset="202696.09">28700 15443 16575 0,'-5'-9'1472'0,"-2"0"-1168"0,-2-2-304 0,0 1 0 16,-1 0 3408-16,0-1 624 0,3 1 128 0,-2-3 32 16,-1 2-2096-16,1 2-432 0,1 3-64 0,1 2-32 15,-1-2-688-15,8 6-144 0,-11 2-32 0,2 2 0 16,1 2-160-16,1 5-32 0,-2 2-16 0,2 2 0 15,-1 6-368-15,3 3-128 0,1 8 0 0,1 2 144 16,2 5-144-16,2 2 0 0,3-1 0 0,4 2 0 16,1-2-144-16,3 1 144 0,0-1 0 0,2-2 0 15,-2-2-816-15,1-4-48 0,0-6-16 0,-1-2 0 16,-3 1-2896-16,-1-4-576 0,-3-3-112 0</inkml:trace>
  <inkml:trace contextRef="#ctx0" brushRef="#br2" timeOffset="203216.86">28570 15815 7359 0,'-8'-25'656'16,"3"11"-528"-16,-3-1-128 0,1 1 0 0,2 1 4656 0,1 1 896 16,3 2 176-16,1 1 32 15,0 9-3136-15,2-10-624 0,-2 10-128 0,7-6-16 0,-7 6-1168 0,12-3-240 0,-1 3-32 0,1 0-16 16,1 2-400-16,0 2-176 0,0-1 16 0,0 1 0 31,2 0-592-31,-1 0-112 0,0 0-32 0,-1 1 0 16,0-1-1664-16,0 3-320 0,1-1-80 0,-3 1-16 15,0-1 1120-15,-1 2 240 0,-1 0 32 0,2 0 16 0,-11-8-1120 0,11 9-208 0,-1-3-48 16,-10-6-16-16,9 7 1792 0,-9-7 352 16,7 10 80-16,-7-10 16 0,6 11 3056 0,-6-11 608 0,2 13 128 0,0 0 32 15,-1-3-352-15,-1 3-64 0,0 0 0 0,0 0-16 16,1-1-880-16,2 0-160 0,-1-2-32 0,1 1-16 0,-3-11-560 16,4 11-128-16,0 0 0 0,-4-11-16 0,0 0-64 0,0 0-16 15,0 0 0-15,0 0 0 0,0 0-240 0,0 0-48 16,13-3-16-16,-3-1 0 0,-2-5-320 0,0-1-176 15,0-3 192-15,1-4-192 16,0-3-224-16,1 1-160 0,1-2-16 0,-1 0-16 16,2-1-864-16,0 1-192 0,0 1-16 0,-1 3-16 15,1 4-352-15,-4 2-80 0,-4 2-16 0,-4 9 0 16,8-6 816-16,-8 6 176 0,0 0 16 0,0 0 16 0,0 0 928 0,10-2 256 16,-10 2 0-16,10 4 16 0,-10-4 560 0,7 9 96 15,-2 1 32-15,-2 3 0 0,-5 3 0 0,2 3 16 16,0 4 0-16,-1 1 0 0,-3 1-144 0,3 0-16 15,2-3-16-15,3-2 0 0,0-2-240 0,4-2-48 0,2-2-16 16,1-4 0-16,-1 1-176 0,1-2-48 0,0-5 0 0,0-2 0 16,-1-2 16-16,-10 0 0 0,9-6 0 0,-1-3 0 15,0 0 240-15,-2-3 48 0,-2-1 16 0,2-2 0 16,-4 0-112-16,-2-2-32 0,-1-1 0 0,-2 1 0 16,-1 0-128-16,0 0-16 0,-1-4-16 0,-1 5 0 15,-3-2-288-15,1 2 0 0,0 2 0 0,0 1-144 31,-1 1-1440-31,4 3-272 0,-2 0-64 0,7 9-8592 0,0 0-1712 0</inkml:trace>
  <inkml:trace contextRef="#ctx0" brushRef="#br2" timeOffset="203702.39">29270 15755 17503 0,'0'0'1552'0,"5"14"-1232"0,0 2-320 0,0-1 0 0,-1 0 2672 0,2 0 464 15,-3-2 112-15,3 2 16 0,-2-2-1152 0,1 0-208 16,0-1-48-16,0-2-16 0,-5-10-1008 0,7 12-208 15,-7-12-48-15,5 11 0 0,-2 1-384 0,-3-12-64 16,0 0-128-16,0 0 176 0,5 9-176 0,-5-9 192 16,0 0-192-16,0 0 192 0,11-2-192 0,0-5 0 15,-3-2 144-15,1 0-144 0,0-4 0 0,0-1 0 16,-1-2 0-16,0-4 0 0,0 3 0 0,-1-2-160 16,1-2 160-16,1 1-208 0,0 2 16 0,2 4 16 15,-1 1 0-15,1 2 0 0,1 2 176 0,-1 5-192 16,0-1 192-16,-11 5-192 0,11 0 192 0,-11 0 128 15,0 0-128-15,8 12 176 0,-3 0 224 0,-1 3 48 0,-4 3 16 16,0 1 0-16,-1-1 0 0,1-1 0 0,0 0 0 0,3-3 0 16,-2 2-240-16,3-6-48 0,-4-10-16 0,8 9 0 15,-8-9-160-15,9 7 0 0,0-2 144 0,-9-5-144 16,0 0 0-16,10-4 0 0,1 0 0 0,-1-4 128 16,-2-1-128-16,0-2 0 0,-2-2 0 0,2 1 0 15,0-1-208-15,0-3-16 0,0 2 0 0,0 1 0 16,-2-2 48-16,2 2 16 0,0 4 0 0,2-4 0 15,1 3 160-15,-1 1 0 0,0 2 0 0,1 5 0 32,-1 2 320-32,-2 5 80 0,-1 4 32 0,0 4 0 0,0 5 208 0,-2 4 32 0,-1 2 16 0,0-1 0 15,1 3 16-15,0 0 16 0,1-2 0 0,-1-1 0 16,0-3-512-16,3 1-208 0,2-2 176 0,2 1-176 16,1-6-2752-16,1-1-656 0</inkml:trace>
  <inkml:trace contextRef="#ctx0" brushRef="#br3" timeOffset="206862.29">30929 15390 28559 0,'0'0'1264'0,"0"0"272"0,0 0-1232 0,0 0-304 16,0 0 0-16,-4 9 0 0,4-9 1456 0,0 14 224 15,2 0 48-15,0 5 16 0,2 3-752 0,0 1-160 16,-1 2-16-16,1 5-16 0,1 5-512 0,-1 2-96 16,0-1-32-16,0 2 0 0,0 0-160 0,0 0 0 15,-2 0 0-15,1-3 0 0,-1-1 0 0,1-2 0 0,0 1 0 0,-2-3 0 31,0-1-1472-31,-1-2-192 0,0-6-16 0,0 1-16 16,1-6-1680-16,-1-2-336 0</inkml:trace>
  <inkml:trace contextRef="#ctx0" brushRef="#br3" timeOffset="207237.21">30837 15923 20271 0,'0'0'1792'0,"-7"-11"-1424"0,3 2-368 0,3-1 0 15,1-2 2896-15,0-1 512 0,1 0 112 0,3 1 0 16,2 2-2048-16,-1 1-400 0,0-3-96 0,3 3-16 15,2 1-480-15,3 3-96 0,2 2-32 0,2-2 0 16,1 0-352-16,1 2 0 0,4 2 0 0,1 0 0 16,1-1 0-16,2 1 0 0,1 1-160 0,-1 0 160 15,-2 0 0-15,0 0-128 0,-4 4 128 0,-3-1 0 0,-4-1 0 16,-2 1-192-16,-12-3 192 0,10 6-160 0,-10-6 160 16,7 7 0-16,-7-7 0 0,-1 10-128 0,-2-1 128 0,-4 2 0 15,-3 2 0-15,-2 0 0 0,-1 4 0 0,-1-2 0 16,-2 1 128-16,3 2-128 0,1 2 0 0,3-1 0 15,4 1 0-15,4 1 128 0,2 0 48 0,4-2 16 16,3 0 0-16,7-2 0 0,3-3-192 0,3-1 160 16,1-4-160-16,1-2 160 0,2-4 64 0,0-5 16 15,-2-6 0-15,-1-1 0 0,-1-3 112 0,-1-2 32 16,-2-3 0-16,-2 0 0 0,-3-3-48 0,-3 2 0 16,-3-4 0-16,-3 2 0 0,-6-2-336 0,-2 1 0 15,-2-2 0-15,-3 1 0 16,-2 1-448-16,-2-1-128 0,-4-4 0 0,0 2-16 15,-1 5-1200-15,0 0-224 0,-2 4-48 0,2 2-16 16,1 1-320-16,3 3-64 0,1 4-16 0</inkml:trace>
  <inkml:trace contextRef="#ctx0" brushRef="#br3" timeOffset="207627.84">31560 15896 2751 0,'10'23'256'0,"-5"-6"-256"0,-3 2 0 0,2 2 0 16,-1 2 5376-16,-1-1 1024 0,1 0 192 0,0 0 64 15,-1-1-3712-15,2-2-752 0,0 0-144 0,0-1-16 16,0-4-592-16,1-1-112 0,2-2-32 0,-1-3 0 16,2-1-656-16,-8-7-128 0,0 0-16 0,12 4-16 15,-12-4-224-15,0 0-32 0,0 0-16 0,8-6 0 16,-8 6 64-16,5-12 16 0,-4-1 0 0,-1 0 0 0,-1-3-160 0,-1-1-128 16,1 0 144-16,-1-2-144 0,-4-3 0 0,1-3 0 15,3-1-208-15,-2-4 64 16,0-3-384-16,0-5-80 0,0-5-16 0,1 0 0 15,1 0-512-15,0 6-96 0,2 1-32 0,4 6 0 16,3 6 512-16,2 3 112 0,3 4 0 0,2 6 16 0,4 5 624 0,2 3 0 16,-2 1 0-16,2 4 192 0,-1 5 64 0,1 2 32 15,1 7 0-15,-3-1 0 0,-1 1 224 0,-2 1 64 16,0-2 0-16,-4 1 0 0,0-3 352 0,-2 0 80 16,-2 0 16-16,-2 3 0 0,-4-1 64 0,-4 1 32 15,-3-3 0-15,-3 3 0 0,-3-3-256 0,-1 0-48 16,-3 1-16-16,-2 2 0 0,-3-4-336 0,2-1-64 0,1 0-16 15,2-2 0-15,3 0-384 0,1-1 0 0,0-2-192 0,5 1-14080 16,7-7-2832-16</inkml:trace>
  <inkml:trace contextRef="#ctx0" brushRef="#br2" timeOffset="211869.04">26550 16937 13823 0,'-12'3'1216'0,"12"-3"-960"0,0 0-256 0,-3-3 0 16,-1-3 2992-16,4 6 544 0,-4-3 112 0,4 3 32 16,0 0-1920-16,0 0-384 0,0 0-80 0,0 0-16 15,0 12-320-15,1 2-80 0,3 6-16 0,-1 3 0 16,-2 3-224-16,1 4-32 0,1 1-16 0,0 5 0 16,-2 0-272-16,2 1-64 15,-1 2-16-15,1 1 0 0,-2-1-240 0,2-1-128 0,-1-3 128 0,0-2-208 16,-1-3-1776-16,0-3-336 15,1-3-80-15,-2-2-7216 0,-2-4-1456 0</inkml:trace>
  <inkml:trace contextRef="#ctx0" brushRef="#br2" timeOffset="212025.27">26463 17335 30351 0,'-9'-13'1344'0,"9"13"272"0,-7-11-1296 0,2 2-320 16,-2 0 0-16,2 1 0 0,1-1 1472 0,2 1 208 15,2 0 48-15,0 8 16 0,1-5-816 0,-1 5-160 16,7-4-48-16,2 2 0 0,1-1-592 0,3 1-128 15,-1-2 0-15,2 1 0 16,1 2-416-16,0-3-80 0,1 1-16 0,0-2 0 16,0-4-1504-16,0 0-304 0,0-2-64 0,-1-2-16 15,1-2-1376-15,-3-2-256 0</inkml:trace>
  <inkml:trace contextRef="#ctx0" brushRef="#br2" timeOffset="212494.18">26738 16868 5519 0,'6'-21'496'0,"-3"13"-496"0,-3-1 0 0,1 1 0 15,2 2 3696-15,-3 6 640 0,0 0 128 0,0 0 16 16,8 1-2208-16,-2 6-448 0,-2 3-96 0,-1 7 0 15,3 1-256-15,0 7-64 0,-3 5 0 0,0 1 0 16,-2 5-368-16,-1 1-80 0,-1 3 0 0,1-3-16 16,3-1-416-16,1-1-80 0,-3-5 0 0,2 0-16 15,0-3-240-15,0-1-64 0,-2-4 0 0,1-2 0 16,0-3-128-16,1-3-144 0,-2-1 144 0,2-4-208 16,-3-9-240-16,0 0-32 0,5 4-16 0,0-5 0 15,0-3-304-15,1-2-64 0,1-4-16 0,1 1 0 16,0-5 304-16,-1-2 64 0,-2 3 16 0,0-4 0 15,-1 2 496-15,0 2-144 0,-4 1 144 0,1 3 0 0,2-2 0 0,1 4 0 16,0 0 0-16,0 2 0 0,-4 5 336 0,0 0 48 16,0 0 16-16,0 0 0 0,0 0 48 0,7 6 0 15,1 5 0-15,1 3 0 0,-1 2-256 0,0 3-32 16,0 0-16-16,1 1 0 0,0 1-144 0,1-1 0 16,2-2 144-16,1-2-144 0,0-2 0 0,3-1 0 15,1-1 0-15,0-6 128 0,-3 1-128 0,-1-6 0 16,2 2 128-16,-2-3-128 0,-2-2 0 0,0 0 128 15,-1-2-128-15,-2-1 0 0,0-2 0 0,0-2 0 16,-3 0 0-16,-1 0 128 0,0-4-128 0,-2 1 144 16,0 0-144-16,-2-1 160 0,-2-4-160 0,-2 2 192 15,-1-1-192-15,0 2 192 0,-3-1 96 0,0 4 32 16,0 1 0-16,2 5 0 0,-1-1 320 0,7 6 64 0,-5 0 0 0,5 0 16 16,-6 6-416-16,3 5-96 0,0 2-16 0,5 1 0 15,-4 3-192-15,5 1 0 0,1 1 0 0,1-1 0 16,2 0 0-16,2 0-128 0,1-2 128 0,2 0-160 31,0-1-576-31,1 1-112 0,0-2-32 0,0-3 0 16,0-2-1632-16,0-3-336 0,0 1-64 0,0-6-6272 0,-3-1-1248 0</inkml:trace>
  <inkml:trace contextRef="#ctx0" brushRef="#br2" timeOffset="212806.65">27374 17371 5519 0,'4'-19'496'0,"-1"11"-496"0,-2-2 0 0,3 0 0 15,-2 1 3040-15,1 0 512 0,1 3 96 0,1-1 32 16,-1 2-1376-16,-4 5-288 0,0 0-48 0,0 0-16 15,0 0-288-15,8 4-64 0,-2 0-16 0,1 5 0 16,0 1-656-16,-5-1-128 0,-2 2-32 0,1 2 0 0,-1 0-128 0,2 0-16 16,0-1-16-16,-2-1 0 0,-1 0-368 0,1-1-80 15,1-1-16-15,2-1 0 0,-3-8-144 0,0 0 0 16,0 0 144-16,0 0-144 0,0 0 0 0,0 0 0 16,0 0 0-16,0 0 0 0,3-6 0 0,0-5-192 15,3-3 32-15,0-2 0 0,3-1-80 0,2-2-16 16,-2-2 0-16,-1 0 0 0,0 0 256 0,-1 2 0 15,1-1-160-15,1 3 160 0,-1 1 208 0,0 5 112 16,-2 2 32-16,0 3 0 0,0 4 432 0,-6 2 96 16,7 4 16-16,1 2 0 0,-2 2-176 0,1 1-16 15,3 2-16-15,-1-1 0 0,0 3-416 0,2 1-80 16,-1 2 0-16,1 0-16 16,-1-1-1200-16,2 2-224 0,-1-2-48 0,1 0-16544 0</inkml:trace>
  <inkml:trace contextRef="#ctx0" brushRef="#br4" timeOffset="-213767.93">28445 16869 32943 0,'0'0'1456'0,"0"0"304"0,0 0-1408 0,0 0-352 16,0 0 0-16,0 0 0 0,2 13 0 0,2 6-256 16,3 2 32-16,-2 1 16 0,0 1 672 0,0 6 144 15,0 5 32-15,1 1 0 0,-2 0-256 0,-1 2-32 16,0-3-16-16,1-2 0 0,-1 1 32 0,-1-6 0 15,-1 2 0-15,1-4 0 0,-1-3-176 0,0-1-16 16,-1-3-16-16,0-1 0 0,2-3-160 0,-1-3 160 16,-1-11-160-16,0 0 160 0,0 0-160 0,0 0 160 0,0 0-160 0,0 0 160 15,0 0-32-15,-8-4-128 0,0-4 192 0,3-4-64 16,3-4-400-16,2 1-96 0,2-5-16 0,2 3 0 16,1 2 0-16,6 0 0 0,0 2 0 0,2 0 0 15,-1 1 128-15,3 3 0 0,1 3 16 0,3 1 0 16,-2 1 240-16,2 1 0 0,1 6 0 0,-1-1 0 15,1 2 272-15,-2 4 112 0,-2 1 0 0,-2 3 16 16,-1 2-80-16,-1 2 0 0,-6 0-16 0,0 1 0 16,-4-2 176-16,-2 2 32 0,-2-1 16 0,-4-1 0 15,0 1 48-15,-2-3 16 0,-1-1 0 0,-1-3 0 16,-5-1-336-16,1-2-64 0,0-1 0 0,-1-2-16 16,1-3-336-16,1-1-64 0,0-2-16 0,1-1 0 15,0-2-656-15,3-3-128 0,0-2-16 0,4-1-16 16,1 1-2160-16,3 0-432 0,2-2-96 0,3 3-5104 15,1 1-1024-15</inkml:trace>
  <inkml:trace contextRef="#ctx0" brushRef="#br4" timeOffset="-213499.78">28883 17294 11967 0,'18'-2'1072'0,"-8"2"-864"16,-10 0-208-16,12-4 0 0,-12 4 2944 0,10-3 528 16,-10 3 112-16,0 0 32 0,0 0-1600 0,0 0-320 15,0 0-64-15,0 0-16 0,0 0-464 0,0 0-112 16,-5 13-16-16,0 2 0 0,0 0-784 0,1 4-240 15,1 0 0-15,1-1 128 0,0-1-128 0,4-4 192 0,0 2-64 0,1-2 0 16,1-2-128-16,-4-11 144 0,9 11-144 0,0-3 160 16,-9-8-160-16,12 5 192 0,-1-1-192 0,1-4 192 15,0 0 192-15,-2-5 32 0,1-1 16 0,1 0 0 16,-5-3 272-16,1-2 48 0,-3 0 16 0,-1-1 0 16,-4 0-464-16,0 0-96 0,0 2-16 0,-1-2 0 15,-2 2-192-15,1-3-160 0,-2 0 32 0,-1 2 0 16,-1-2-608-16,0 0-112 15,-3 3-32-15,2-1 0 0,2 0-1328 0,2 0-272 0,3 11-48 0,-1-10-6912 16,-1-2-1376-16</inkml:trace>
  <inkml:trace contextRef="#ctx0" brushRef="#br4" timeOffset="-213296.28">29120 16978 19119 0,'10'-16'832'0,"-3"3"192"0,-2-1-816 0,2-1-208 15,-1 2 0-15,1 3 0 0,-1 2 2560 0,-6 8 480 16,0 0 96-16,0 0 0 0,0 0-1296 0,5 16-272 15,-1 4-48-15,-1 5-16 0,-2 1-800 0,2 8-144 16,-2 3-48-16,2 2 0 0,-2-1-272 0,2 2-64 16,-1 2-16-16,3-2 0 0,1 1-160 0,-1 0 0 15,-1 0 0-15,0-2 0 16,0-9-1552-16,-1 0-192 0,1-4-48 0,0-3 0 16,-1-2-1136-16,-1-5-224 0</inkml:trace>
  <inkml:trace contextRef="#ctx0" brushRef="#br4" timeOffset="-213124.41">29154 17315 30063 0,'-5'-15'1328'0,"-1"7"272"0,4-1-1280 15,-4 1-320-15,6 8 0 0,-3-9 0 0,3 9 1552 0,2-9 240 0,-2 9 64 0,7-8 0 16,1 1-1072-16,2 2-208 0,2 1-32 0,1 2-16 16,1-1-528-16,2 2 0 0,1 2 0 0,1-1 0 15,1 0-192-15,1 1-80 0,-2 1-32 0,2-1 0 16,-2 3-1584-16,0-4-320 0,-1-3-64 0,0 1-16 15,-2-2-896-15,-1-2-176 0,-2 0-32 0,-1-3-16 16</inkml:trace>
  <inkml:trace contextRef="#ctx0" brushRef="#br4" timeOffset="-212968.18">29563 16902 7359 0,'0'0'656'0,"0"0"-528"16,0 0-128-16,0 0 0 0,0 0 3952 0,-1 14 752 15,-1 5 160-15,2 3 16 0,0 5-2752 0,0 7-544 16,0 8-112-16,2 1-32 0,0 2-416 0,1 1-96 15,-2 0-16-15,3 1 0 0,0 0-608 0,3-2-128 16,-1-2-32-16,1-2 0 16,-2-4-1360-16,1-3-256 0,1-1-64 0,-1-7-16 15,1-1-1760-15,-3-3-336 0,-3-9-80 0,-1-4-5152 0</inkml:trace>
  <inkml:trace contextRef="#ctx0" brushRef="#br4" timeOffset="-212624.4">29594 17652 13759 0,'-11'-15'608'0,"3"5"128"0,-3-6-592 0,1-1-144 0,0-2 0 0,0-2 0 15,1-4 2336-15,3 2 432 0,1-2 96 0,1 0 16 16,1 0-1280-16,2 2-256 0,-1 1-64 0,5 2 0 15,2 3-464-15,3 3-112 0,3 2 0 0,2 0-16 16,0 2-368-16,2 1-80 0,2 2-16 0,0 1 0 16,1-2-224-16,2 1 0 0,-1 2 0 0,0 1 0 15,-4-2 0-15,1 2 0 0,-2 1 0 0,-1 3 0 16,-13 0 256-16,11 0 16 0,-11 0 0 0,8 4 0 16,-8-4 160-16,6 7 16 0,-6-7 16 0,4 14 0 15,-1 2-192-15,-3 1-32 0,-2 1-16 0,-2 3 0 16,-1 1-64-16,1 0-16 0,0 3 0 0,1-4 0 15,-1 1 96-15,2-4 16 0,2 0 0 0,4-2 0 16,1-2-16-16,2 1 0 0,1-2 0 0,2-3 0 16,5-3-64-16,0-2-16 0,1-1 0 0,2-4 0 0,2-4 0 0,-1-1 0 15,-2-1 0-15,0-1 0 0,0-5 48 0,-1-1 16 16,-3 0 0-16,-2-5 0 0,-1-1 16 0,-5-2 0 16,-5 2 0-16,-3-1 0 0,-3-3-240 0,-2 3-192 15,-1 1 48-15,-3-2 0 16,-1 3-448-16,-1 3-96 0,-2 0-16 0,0 3 0 15,1 1-1920-15,0 2-384 0,2 3-64 0,0 1-10512 0</inkml:trace>
  <inkml:trace contextRef="#ctx0" brushRef="#br4" timeOffset="-212170.28">30186 17294 28559 0,'0'0'1264'0,"0"12"272"0,2 1-1232 0,-2 2-304 0,-2 0 0 0,0 1 0 15,-4-1 1280-15,1 1 208 0,0 1 48 0,-1-1 0 16,-2-1-128-16,4 0-32 0,1-4 0 0,3-11 0 16,0 0-720-16,5 11-144 0,-5-11-16 0,0 0-16 15,7 9-320-15,-7-9-160 0,0 0 160 0,12 3-160 16,-2-6 0-16,0-2-192 0,2-3 16 0,0-3 0 31,-3-2-224-31,0-1-48 0,0 0-16 0,-2-3 0 0,-1-3 80 0,1 1 32 0,-2 2 0 0,2-1 0 16,-1 1 208-16,2 2 144 0,1 1-192 0,-1 5 192 15,0 1 0-15,1 3 0 0,0 3 128 0,-9 2-128 16,10 3 272-16,0 5-32 0,-3 4-16 0,0 2 0 16,-2 3 16-16,0 2 0 0,1 2 0 0,-4 0 0 15,-2-1 272-15,1-3 64 0,2-2 16 0,1-2 0 0,0 0-208 0,1 0-64 16,0-1 0-16,2-4 0 0,-7-8-192 0,10 5-128 16,-10-5 160-16,12 3-160 0,-2-3 0 0,1-3 128 15,-2-1-128-15,-1-2 0 0,-2-5 0 0,2 1 0 16,1-2-144-16,0-1 144 0,1-1-192 0,-3-1 192 15,0 0-208-15,3-2 80 0,5 1 128 0,2 1-208 16,0-1 80-16,1 2 128 16,0 1-192-16,0 2 192 0,-1 3-160 0,-1 3 160 0,-6 4 0 0,1 1 0 15,-1 4 208-15,1 2-64 0,-1 5 320 0,-1 4 64 16,-1 1 16-16,0 5 0 0,-2 0 304 0,1 2 64 0,1 2 16 0,-2-2 0 16,1-2-560-16,3 1-112 0,2-5-32 0,1 3 0 31,0-1-912-31,0 2-176 0,-1-1-32 0,-1-1-19520 0</inkml:trace>
  <inkml:trace contextRef="#ctx0" brushRef="#br2" timeOffset="-207469.47">1944 15223 5519 0,'0'0'240'0,"-7"4"64"0,-2-2-304 0,1 2 0 0,2 0 0 0,-1-1 0 16,0 1 4240-16,0-4 800 0,2 0 144 0,5 0 48 16,-7 0-3584-16,3-4-720 0,4 4-144 0,-2-7-16 0,0-1-480 0,1-1-96 15,1 0 0-15,1-1-16 0,1-3-176 0,0 0-256 16,1 1 64-16,1 0 16 0,0 0 16 0,1 1 0 15,0-1 0-15,0 3 0 0,1 4 160 0,-1-2 0 16,0 2 0-16,-5 5-128 0,0 0 128 0,8 0 256 16,-8 0-64-16,9 5-16 0,-1 2 160 0,0-1 48 15,-1 2 0-15,1 1 0 16,0 2-128-16,-1 0 0 0,-2 1-16 0,0 0 0 0,-1-2-48 0,-1-1-16 0,-2 0 0 0,-1 3 0 16,-1-4-16-16,-3 1 0 0,-3 0 0 0,1 2 0 15,-1-4-32-15,-1 3 0 0,0-4 0 0,1 1 0 16,-1-5 0-16,0 2-128 0,2-4 192 0,-1 0-64 15,0-2-128-15,2-1 0 0,1-2 144 0,0-2-144 16,2 1 0-16,-1-5 0 0,2 2 0 0,1-4 0 16,1 0 0-16,2 0 0 0,1 0-192 0,0 0 64 15,1 1 128-15,1 2 0 0,1-2-144 0,1 3 144 16,1 1 0-16,1 2 0 0,-1 0-144 0,2 2 144 0,-1 3 0 16,1 2 144-16,-2 1-16 0,1 3 0 0,-2 1 32 0,-1 1 0 15,-1 2 0-15,-1-1 0 0,-2 2 112 0,-2 2 32 16,-1-3 0-16,-1 4 0 0,-3-1 16 0,1 1 0 15,-2-1 0-15,0 0 0 0,-2-1-192 0,1 0-128 16,3-5 192-16,-2 1-192 0,-3-3 192 0,8-4-192 16,0 0 192-16,0 0-192 0,-6-3 160 0,-1-1-160 15,2-1 128-15,0 0-128 0,0-4 0 0,1-2 128 16,1 2-128-16,0-1 0 0,1-1 0 0,1-3 0 16,1 1 128-16,0-2-128 0,1 2 0 0,1 2 0 15,1 0 0-15,0 3 0 0,1 2 0 0,-4 6 128 16,5-4-128-16,-5 4 192 0,0 0-32 0,8 0 0 0,-8 0 0 15,6 5 0-15,-1 2 96 0,-1 1 0 0,2-1 16 0,-4 1 0 16,-2 0-64-16,1 1-16 0,1 0 0 0,-2 2 0 16,-4-2-192-16,-1 1 0 0,1 2 0 0,-2 0 0 31,0-1-1936-31,-1 1-336 0</inkml:trace>
  <inkml:trace contextRef="#ctx0" brushRef="#br2" timeOffset="-203369.09">3192 14993 15663 0,'0'0'1392'0,"0"0"-1120"0,0 0-272 0,0 0 0 16,19-1 2368-16,-20 18 432 0,2 4 80 0,-1 1 0 16,-1 0-1120-16,1 3-224 0,0 4-64 0,1-2 0 15,0 3-608-15,1 0-128 0,-1 0-32 0,0-1 0 16,2-5-480-16,-1 1-96 0,1-5-128 0,0-2 176 16,-2-2-176-16,2-5 0 0,-1-2 144 0,1-2-144 15,-3-7-256-15,0 0-112 0,0 0-16 0,6-5-16 16,0-3-144-16,-1-4-32 0,-1-3 0 0,0-4 0 15,0-2 48-15,-1 1 0 0,1-1 0 0,0-3 0 16,0 0 528-16,0 0-128 0,0 1 128 0,0-1 0 0,0-1 0 16,1 3 0-16,2 3 0 0,-1 3 0 0,-1 3 384 0,0 4 96 15,-1 1 16-15,-4 8 0 0,0 0 0 0,8 5 0 16,0 4 0-16,-1 6 0 0,-2 3 64 0,0 5 16 16,0 3 0-16,-1 3 0 0,-1 1-320 0,-1 0-64 15,0-2-16-15,-1-2 0 0,3-3-176 0,1-2 0 16,-1-3 144-16,1-2-144 0,-1-3 0 0,0-3 0 15,-4-10-160-15,4 5 160 0,-4-5-192 0,0 0 192 16,0 0-192-16,8-1 192 0,-2-5 0 0,1-3 0 16,-1-3 0-16,1-3 0 0,-1-1 128 0,1-4-128 15,-1-4 0-15,1 1 0 0,1-2 0 0,0-1 128 16,-1 0-128-16,1 0 0 0,0 1 0 0,-1 3 0 0,-1 0 0 16,1 4 0-16,-2 1 256 0,0 4 16 0,-1 4 0 0,1 3 0 15,-5 6-112-15,0 0-32 0,7 9 0 0,-2 7 0 16,0 8-128-16,0 2 160 0,2 4-160 0,-1 2 160 15,1 3-160-15,2 1 0 0,1-4 0 0,3 0 0 32,-1-5-1344-32,1-2-208 0,0-3-48 0,2-1-8336 0,-1-3-1680 0</inkml:trace>
  <inkml:trace contextRef="#ctx0" brushRef="#br2" timeOffset="-203025.29">3837 15107 23951 0,'0'0'1056'0,"-4"9"224"16,0 4-1024-16,0 3-256 0,0 1 0 0,2 3 0 0,0 0 1648 0,2 1 272 16,0 0 48-16,2-4 16 0,1 0-1152 0,0-1-208 15,2 1-48-15,2-2-16 0,1 0-384 0,-1 1-176 16,0 0 160-16,1-2-160 0,1-1 0 0,0-1 0 16,0 1 0-16,0-4 0 0,0-2-160 0,-1-2-32 15,1-5 0-15,1-4 0 0,-1-1-64 0,0-3-32 16,0-3 0-16,0-3 0 0,-1-3-48 0,1-1-16 15,0-2 0-15,-1 1 0 0,-3-5 112 0,0 1 32 16,1-2 0-16,-1 0 0 0,-1-1 208 0,-2 0 0 16,1-1 0-16,0 3 0 0,-3 2 512 0,0 3 0 15,0 2 0-15,0 4 0 0,0 2 432 0,0 5 80 16,0 6 0-16,0 0 16 0,0 0-336 0,-2 9-64 16,1 5 0-16,1 6-16 0,1 3-432 0,1 4-64 0,-1 3-128 15,3 3 176-15,1-2-176 0,1-1-144 0,1-1 144 16,1 0-208-1,1-6-1600-15,1-1-320 0,2-1-64 0,1-1-12272 0</inkml:trace>
  <inkml:trace contextRef="#ctx0" brushRef="#br2" timeOffset="-202728.47">4450 15100 30815 0,'-17'-1'1360'0,"9"1"288"0,-3-1-1328 0,1 1-320 0,-2-3 0 0,2 2 0 15,-1-1 928-15,2 1 112 0,3 1 32 0,6 0 0 16,-7 0-560-16,7 0-128 0,0 0 0 0,0 11-16 0,2-2-512 0,1 1-112 16,5-2 0-16,1 2-16 0,3-1-48 0,2 3-16 15,3 0 0-15,0 1 0 0,0-1 208 0,-1-1 128 16,1 0-160-16,0 1 160 0,0 1 0 0,-2 0 320 16,0 0-64-16,-4 0 0 0,-1 0 480 0,-1 1 96 15,-1 0 0-15,-3 1 16 0,-1-1 32 0,-2-1 0 16,-2-1 0-16,-1 0 0 0,-2 2-352 0,-2 0-64 15,-1 1-16-15,-2-1 0 0,-1-1-320 0,0 0-128 16,-2-1 0-16,2-2 0 16,-1-2-1200-16,0-3-336 0,1-1-64 0,2-4-15616 15</inkml:trace>
  <inkml:trace contextRef="#ctx0" brushRef="#br2" timeOffset="-202523.59">4791 14678 22111 0,'0'15'976'0,"0"-1"208"0,1 2-944 0,2 8-240 0,2 9 0 0,3-1 0 15,0 3 2464-15,1 3 448 0,1 3 96 0,2-4 0 16,-1 5-1648-16,2-2-336 0,0 6-64 0,0-3 0 16,0 0-736-16,0-2-224 0,-1 0 128 0,-1 0-128 15,0-2-1696-15,-1-3-400 0,-1 0-80 0,-1-1-7344 16,-1-8-1472-16</inkml:trace>
  <inkml:trace contextRef="#ctx0" brushRef="#br2" timeOffset="-202382.98">4740 15240 23039 0,'0'0'2048'0,"-1"-8"-1648"16,1 0-400-16,3 2 0 0,1-1 3232 0,1 3 560 15,3-1 112-15,3 1 32 0,4 0-1968 0,0 0-400 16,4 0-80-16,1 2-16 0,4-1-528 0,-1 0-112 15,3 2-32-15,2-5 0 16,0 2-1168-16,5-1-224 0,2-2-48 0,4-1-18880 16</inkml:trace>
  <inkml:trace contextRef="#ctx0" brushRef="#br2" timeOffset="-201726.39">6181 14928 17503 0,'-5'-10'768'0,"5"10"176"0,0 0-752 0,0 0-192 0,0 0 0 0,0 0 0 16,0 0 2784-16,0 0 528 0,0 9 96 0,0 4 32 16,2 4-1856-16,2 5-368 0,1 4-80 0,1 5-16 15,0 6-512-15,1 2-96 0,-1 3-32 0,3 2 0 16,0-4-272-16,1-2-48 0,-1-3-16 0,0-3 0 15,0-5-144-15,0-3 0 0,-1-2 144 0,0-4-144 16,-2-4 0-16,1-1 128 0,-1-1-128 0,0-3 0 16,-6-9 0-16,0 0 0 0,0 0 0 0,0 0 0 15,0 0-144-15,3-6 0 0,3-7 0 0,-2-3 0 16,-3-2-64-16,3-2-16 0,1-3 0 0,0-1 0 16,0 0 224-16,2-1-144 0,2 1 144 0,-1 2-128 15,1 1 128-15,0 4 0 0,-1 4 0 0,0 4 128 16,-3 4 16-16,-5 5 16 0,7 1 0 0,-1 6 0 0,-3 2-160 15,1 5 192-15,2 6-192 0,-1 2 192 0,0 3-192 16,3 1 0-16,1-1 144 0,1 1-144 16,0 0-1344-16,2-3-320 0,-1 3-80 0,4-2-7888 15,-1-3-1568-15</inkml:trace>
  <inkml:trace contextRef="#ctx0" brushRef="#br2" timeOffset="-201397.99">6748 15368 7359 0,'-9'-12'320'0,"4"9"80"0,-2-2-400 0,-1 2 0 16,-1 1 0-16,-1 0 0 0,1 2 5120 0,1 2 960 16,0-1 176-16,0 3 32 0,2 1-4368 0,0 2-896 15,0 1-160-15,2 1-32 0,1 2-704 0,2 4-128 16,1-2 0-16,1 1 0 0,2 2-128 0,1-5 128 0,1 1 0 0,0 1-144 16,1-2 144-16,0-1 0 0,2-1 0 0,0-1 0 15,-2-3 0-15,2-1 0 0,0-1 0 0,0-2 0 16,0-2 0-16,1-2 0 0,-1 1 0 0,-1-5 0 15,1-3 128-15,-1-1-128 0,-1 1 128 0,1-3-128 16,-1 0 128-16,-1 0-128 0,-1-2 160 0,0 2-160 16,-1 0 208-16,-2 1-48 0,0 1-16 0,-1 0 0 15,0 4 512-15,0 0 112 0,-3 3 0 0,3 4 16 16,0 0-64-16,0 0-16 0,0 0 0 0,0 0 0 16,0 9-512-16,1 2-192 0,0 0 144 0,2 4-144 15,3-2 0-15,0 1 0 0,0-2 0 0,3 0 0 16,2-1-752-16,-1 1-16 0,0-4-16 0,2-3 0 15,1-2-2224-15,2-2-432 0,0-2-80 0,-2-2-5120 16,-2-1-1008-16</inkml:trace>
  <inkml:trace contextRef="#ctx0" brushRef="#br2" timeOffset="-201163.65">7024 15208 3679 0,'0'0'320'0,"0"0"-320"15,0 0 0-15,3 10 0 0,0 0 4608 0,1 6 864 16,-1 3 160-16,5 5 48 0,0 3-3168 0,0 0-624 15,0 1-128-15,1-1-32 0,1-1-416 0,1-1-96 16,-2-2 0-16,1-2-16 0,2 0-432 0,-2-6-96 16,-2-4-16-16,1 0 0 0,-2-5-208 0,-7-6-64 15,0 0 0-15,0 0 0 0,0 0 80 0,0 0 16 16,5-5 0-16,-1-4 0 0,-1-3-352 0,-2-2-128 0,-2-2 0 0,1-1 144 16,0-1-144-16,-2 0-272 0,0-6 64 0,0 1 16 31,1-2-1088-31,0 0-192 0,-2-1-64 0,2 1 0 15,0 2-1792-15,-1-1-384 0</inkml:trace>
  <inkml:trace contextRef="#ctx0" brushRef="#br2" timeOffset="-200897.91">7259 15280 5519 0,'8'9'496'16,"2"2"-496"-16,2 2 0 0,2 0 0 0,2 0 2880 0,2-1 464 0,2-3 112 0,1-1 0 16,0-2-1936-16,-1-1-400 0,1-1-80 0,0-1-16 15,-1-2-64-15,-2-1 0 0,-2 0-16 0,-2 0 0 16,-2-3 80-16,-2 1 0 0,-2-2 16 0,-2-1 0 15,0-2-160-15,-2-2-48 0,0-1 0 0,-2-1 0 0,1-1-448 16,-2 1-112-16,0-1-16 0,-2-1 0 0,-2 0 32 0,0 1 0 16,-3 0 0-16,-2 5 0 0,-2-2 352 0,0 3 64 15,-3 2 0-15,0 4 16 0,1 3 112 0,1 4 32 16,2 4 0-16,1 5 0 0,1 2-32 0,3 3 0 16,2 1 0-16,5 2 0 0,4-1 0 0,2-1 0 15,2 0 0-15,5-1 0 0,4-1-384 0,2-2-64 16,1-1-32-16,3-1 0 0,4-3-352 0,3-5 144 15,2-2-144-15,4 1 0 16,2-2-2240-16,6 0-576 0,7 0-96 0</inkml:trace>
  <inkml:trace contextRef="#ctx0" brushRef="#br2" timeOffset="-200366.66">9353 15105 11055 0,'8'-7'976'0,"1"-2"-784"15,0-2-192-15,0 1 0 0,0-1 3136 0,0 2 592 16,-2 3 112-16,-2-2 32 0,-1 1-1632 0,-4 7-336 16,1-6-64-16,-1 6-16 0,0 0-96 0,-6 0 0 15,-3 1-16-15,-2 4 0 0,-1 2-400 0,1 4-80 16,-1 6-16-16,-1 6 0 0,-1 0-416 0,-1 4-96 16,2 3 0-16,2 3-16 0,3-2-304 0,2 1-64 0,4-2-16 0,2-2 0 15,4-2-304-15,2-1 0 0,5-1 0 0,2-4 0 16,2-1 0-16,5-2 0 0,1-3 0 0,2-2 0 15,3-2 0-15,2-2 0 0,0-2 0 0,1 0 0 32,0-4-1120-32,1 0-128 0,0-5-32 0,-2-2 0 15,1-2-1424-15,-3-2-304 0,-4-1-48 0</inkml:trace>
  <inkml:trace contextRef="#ctx0" brushRef="#br2" timeOffset="-200194.86">9790 15048 29487 0,'0'0'2624'16,"0"0"-2112"-16,0 0-512 0,0 0 0 0,9 0 1184 0,1-3 128 16,3 2 32-16,2 0 0 0,0-4-320 0,3-1-48 15,5 0-16-15,1-1 0 0,2 1-688 0,3-1-144 16,2 0-128-16,2-1 192 16,1 0-2112-16,0 0-432 0,0 2-80 0</inkml:trace>
  <inkml:trace contextRef="#ctx0" brushRef="#br2" timeOffset="-200007.27">9827 15396 33631 0,'0'0'1488'0,"0"0"304"0,0 0-1424 0,0 0-368 0,12 1 0 0,1-1 0 16,0-1 288-16,5-4-16 0,5 0 0 0,4-2 0 15,3-2 16-15,4-1 0 0,1-2 0 0,3 0 0 32,1-1-2256-32,16-6-448 0,-10 2-80 0,-16 5-32 0</inkml:trace>
  <inkml:trace contextRef="#ctx0" brushRef="#br2" timeOffset="-199693.12">10710 14987 24879 0,'-18'6'1088'0,"7"-2"256"0,-4 4-1088 0,-2 0-256 15,0 2 0-15,0 3 0 0,-1 3 2080 0,1 2 352 16,0 3 80-16,2 1 16 0,4 3-1312 0,0 1-256 16,3 3-48-16,4-2-16 0,3-2-640 0,2 0-128 15,6-2-128-15,3-2 192 0,3-1-192 0,4-5 0 16,3-2 0-16,2-2 0 0,4-3 0 0,2-3 0 15,-2-4 0-15,0-2 0 0,1-3 0 0,-5-1 192 16,-2-4-64-16,-1-3 0 0,-2-3 448 0,-1-2 96 16,-3-2 16-16,-1-3 0 0,-2-2 272 0,-2 2 64 15,-3-5 16-15,-1 1 0 0,-4 0-352 0,-1 2-80 0,-3-2-16 16,-3 3 0-16,-3-1-464 0,-3 2-128 0,-4 1 0 0,-3-2-13696 16,-3-1-2768-16</inkml:trace>
  <inkml:trace contextRef="#ctx0" brushRef="#br2" timeOffset="-199066.75">12324 15087 14735 0,'0'0'1312'0,"-3"-6"-1056"0,1-1-256 0,-1-1 0 16,1-1 1856-16,-2 1 304 0,-2 2 64 0,0 1 16 16,-2-1-544-16,-2 3-96 0,-2 1-32 0,-1 2 0 15,1 0-432-15,0 4-96 0,1 1-16 0,-1 4 0 16,2 3 64-16,0 1 0 0,1 2 0 0,3 0 0 15,1 2-688-15,1 1-128 0,1 1-16 0,2-1-16 16,1 0-64-16,2-1-16 0,1 0 0 0,2-1 0 16,2-3-160-16,1 0 0 0,2-4 0 0,2-1 0 15,1-3 0-15,1-2 0 0,0-1 0 0,1-4 0 16,-2-2-192-16,0-2 192 0,0-1-192 0,1-2 192 16,-1-3-160-16,0 0 160 0,-1-2 0 0,0 1-144 15,-2-4 144-15,-1 1 0 0,-2-1 0 0,-2 3 0 0,-2 1 128 0,1 0-128 16,-4 1 128-16,-2 2-128 0,-2 2 464 0,4 8 32 15,0 0 0-15,0 0 0 0,0 0 16 0,-6 4 0 16,-1 1 0-16,2 4 0 0,0 1-512 0,2 3 0 16,-1 2 0-16,3-1 0 0,2 3 0 0,3 0 0 15,3 1-176-15,-1 1 176 16,2 0-704-16,1 1-32 0,0-3 0 0,2 0 0 16,1-2-3008-16,1-4-608 0</inkml:trace>
  <inkml:trace contextRef="#ctx0" brushRef="#br2" timeOffset="-198863.65">12825 14607 27759 0,'0'0'1216'0,"0"0"272"0,-7 7-1184 0,1 1-304 0,0 4 0 0,1 4 0 16,1 3 560-16,2 5 48 0,0 5 16 0,4 4 0 15,2 2 112-15,1 3 32 0,0 2 0 0,2 3 0 16,2 2-576-16,1 4-192 0,1 1 0 0,-2-6 144 15,0 0-144-15,0 2-256 0,-1-3 64 0,0-1 16 32,-2-7-816-32,-1-1-160 0,-2-2-48 0,-1-4 0 15,0-4-2000-15,-2-3-384 0</inkml:trace>
  <inkml:trace contextRef="#ctx0" brushRef="#br2" timeOffset="-198691.31">12581 14993 24879 0,'0'0'2208'0,"0"0"-1760"0,0 0-448 0,0 0 0 0,9 3 3024 0,1 0 528 16,5-1 96-16,3 2 32 0,3-3-2480 0,5 2-496 15,4 0-112-15,5-3-16 0,4-4-32 0,3 1-16 16,1-5 0-16,1 2 0 31,2-1-1952-31,-2 1-400 0</inkml:trace>
  <inkml:trace contextRef="#ctx0" brushRef="#br2" timeOffset="-198127.68">2757 16620 24879 0,'32'6'2208'0,"-32"-6"-1760"0,0 0-448 0,0 0 0 16,0 0 1920-16,0 0 288 0,0 0 64 0,0 0 16 16,0 0-1200-16,7 9-256 0,3 5-32 0,0 7-16 15,0 4-192-15,0 6-32 0,-1 8-16 0,1 4 0 16,-1 1-544-16,3 5 0 0,1-1 0 0,1 0 0 31,2-2-1120-31,0-2-336 0,-2-2-64 0,-1-4-16 0,-1-6-2080 0,-4-8-416 16,-2-3-96-16,-2-5-16 0</inkml:trace>
  <inkml:trace contextRef="#ctx0" brushRef="#br2" timeOffset="-197768.03">2740 17053 22175 0,'-2'-28'976'0,"3"17"208"0,-1 1-944 0,3-3-240 16,1 2 0-16,0-1 0 0,1 1 624 0,1-1 80 15,3-1 0-15,3 1 16 0,1-1 272 0,3 3 48 16,-1 1 16-16,6-4 0 0,1 2-592 0,-5 6-112 16,0-2-32-16,2 2 0 0,-1 0-320 0,0 1 0 15,-2 3 0-15,-2 1 0 0,-1 2 176 0,1 4-48 16,-2 1 0-16,-4 3 0 0,-1 1 192 0,-2 4 48 16,-3 0 0-16,0 4 0 0,-1 0-16 0,-1 2 0 15,0 1 0-15,0 7 0 0,0-2-96 0,0-1-32 16,1-2 0-16,5-2 0 0,-1-1-96 0,3-3-128 15,1 0 176-15,2-5-176 0,2 0 272 0,3-1-48 0,1-2-16 16,-3-3 0-16,2-2 16 0,1-2 0 0,0-3 0 0,-3-1 0 16,-1-3 272-16,-2-3 48 0,-1-1 16 0,2-5 0 15,0-2 176-15,-5 0 32 0,-3-3 16 0,-1 0 0 16,-3-3-208-16,-1-1-64 0,-3 0 0 0,0 1 0 16,-3 1-336-16,1 1-176 0,-2-1 160 0,-1 0-160 31,-2 1-1264-31,1 1-336 0,0-2-80 0,0 3-9888 0,3 2-1968 0</inkml:trace>
  <inkml:trace contextRef="#ctx0" brushRef="#br2" timeOffset="-197424.28">3447 17144 9215 0,'13'33'400'0,"-5"-16"96"16,0 5-496-16,0 4 0 0,-1 2 0 0,2 4 0 0,-2 1 5200 0,-2-2 944 15,0-1 192-15,-1-1 48 0,2-3-3904 0,-3-3-784 16,1-4-160-16,0-4-16 0,0-2-816 0,0-4-176 15,-3-1-16-15,-1-8-16 0,0 0-224 0,0 0-32 16,0 0-16-16,0 0 0 0,-3-8 80 0,-3-2 16 16,0-3 0-16,-1-5 0 0,1-6-192 0,-1-1-128 15,1-3 192-15,-1-4-192 0,1 0-192 0,0-1-160 16,0-3-32-16,1-1 0 16,1 1-448-16,2-5-80 0,4 2-32 0,2-3 0 15,2 5 16-15,3-2 0 0,2 2 0 0,1 4 0 0,1 6 784 0,4 5 144 16,2 4 0-16,2 6 0 0,0 4 576 0,-4 8 48 15,1 1 0-15,0 5 0 0,0 3 304 0,-1 1 64 0,0 7 16 16,-4-3 0-16,-1 3-176 0,-1 2-16 0,-5-1-16 16,-3 0 0-16,-5 0 48 0,-2 6 16 0,-2-3 0 0,-3 1 0 15,-3-1-432-15,-4-2-96 0,0-2-16 0,-4-2 0 16,2-4-320-16,-1 0 0 0,1-1-192 0,1-3-13632 16,2-1-2704-16</inkml:trace>
  <inkml:trace contextRef="#ctx0" brushRef="#br2" timeOffset="-196859.53">4871 17031 13823 0,'0'0'1216'0,"0"0"-960"0,0 0-256 0,-7 1 0 16,-2-1 2800-16,0 3 512 0,1 2 96 0,-2 2 32 15,1-3-1968-15,-1 2-400 0,4 5-80 0,-3 2-16 16,2 0-64-16,3 1-16 0,6 0 0 0,2 3 0 15,2 0-736-15,5 0-160 0,2-1 0 0,1-2 0 16,2-2 0-16,-1 0 0 0,2-1-160 0,0-3 160 16,1-1 0-16,1-2 0 0,-1 0 0 0,0-2 0 0,-2-5 496 15,-1 0 16-15,0-2 0 0,-2-3 0 0,-2-2 240 0,-3 0 48 16,0 0 16-16,-3-1 0 0,-1-2-208 0,-2 0-32 16,-4 0-16-16,0 1 0 0,-5-2-224 0,-2 0-32 15,-1-2-16-15,-3 0 0 0,-2 0-144 0,0-3-16 16,-1 0-128-16,-1-2 192 15,0 1-1600-15,1-2-336 0,1 1-64 0,0 1-9264 16,2 0-1856-16</inkml:trace>
  <inkml:trace contextRef="#ctx0" brushRef="#br2" timeOffset="-196656.22">5382 16576 20271 0,'-8'-6'1792'0,"-4"-1"-1424"0,-3 0-368 0,-2 1 0 16,-2 2 2752-16,0-2 464 0,2-1 112 0,1 4 0 16,3 2-1600-16,0 2-336 0,4 5-64 0,1 5-16 15,2 6-720-15,2 5-144 0,0 5-16 0,3 4-16 16,3 7-416-16,3 3 0 0,2 5 128 0,-1-7-128 16,4 5 0-16,1 2 0 0,4 0 0 0,-1-2 0 15,3-1-448-15,-1-3 48 0,-1-2 0 0,3 5 0 16,-2-5-1920-16,-3-4-384 15,-2-3-80-15</inkml:trace>
  <inkml:trace contextRef="#ctx0" brushRef="#br2" timeOffset="-196499.99">5184 17019 14735 0,'0'0'640'0,"-2"-5"160"0,1 1-640 0,2-2-160 15,3-3 0-15,3 2 0 0,2 2 4928 0,4 2 960 16,3-2 192-16,8 1 48 0,5 1-4640 0,2 2-912 15,2-1-192-15,1 0-48 16,1 1-1568-16,-8 1-320 0</inkml:trace>
  <inkml:trace contextRef="#ctx0" brushRef="#br2" timeOffset="-196062.54">7131 16440 25391 0,'-18'-5'1120'0,"10"4"240"0,2 1-1088 0,-5-1-272 16,0-1 0-16,-1 2 0 0,0 0 672 0,-1 0 80 15,0 2 16-15,0 0 0 0,1 1 640 0,-1 1 128 16,0 2 16-16,3 3 16 0,2 2-688 0,1 3-144 15,2 3-32-15,3 3 0 0,0 3-464 0,4 6-112 16,2 5 0-16,1 2-128 0,0 3 0 0,3 4 0 16,2 6 0-16,1 1 0 0,0 3 0 0,1 0 0 15,1 2 0-15,1-4 0 16,0-2-1488-16,0-6-304 0,-1-2-64 0,0-6-12560 0</inkml:trace>
  <inkml:trace contextRef="#ctx0" brushRef="#br2" timeOffset="-195921.9">6989 17066 29535 0,'-18'-25'1312'0,"10"16"272"0,-1 0-1264 0,0 0-320 0,1 1 0 0,2 2 0 15,0 1 256-15,6 5 0 0,0-6 0 0,6 1 0 16,1 1-384-16,6-2-96 0,4 3-16 0,3 2 0 31,-1-1-1648-31,4 1-336 0,0 1-64 0,2 0-16 16,0 0-880-16,-1 0-176 0,22 0-32 0,-12-4-16 0</inkml:trace>
  <inkml:trace contextRef="#ctx0" brushRef="#br2" timeOffset="-195796.84">7375 17049 22575 0,'8'21'992'0,"-4"-8"224"16,1 0-976-16,2 3-240 0,2 2 0 0,0 3 0 15,0-1 976-15,0-1 160 0,0-1 16 0,-2-6 16 0,1-1-720 0,-1-2-160 16,1 0-32-16,-1 0 0 16,-2-4-2080-16,-5-5-416 0</inkml:trace>
  <inkml:trace contextRef="#ctx0" brushRef="#br2" timeOffset="-195468.85">7778 16879 15663 0,'0'0'1392'0,"-7"9"-1120"0,-2-2-272 0,0 5 0 16,-3-1 2576-16,1 2 464 0,-2-3 96 0,2 1 0 16,-2 2-816-16,0 2-160 0,0-2-48 0,1 4 0 15,5-4-976-15,-3 2-208 0,3 0-32 0,0 2-16 16,3 3-496-16,4-3-80 0,3-3-32 0,3-1 0 16,5 0-432-16,1-2-96 0,1-4 0 0,1 4-16 15,2-2 80-15,0 1 32 0,1-2 0 0,0 1 0 16,0-2 160-16,-1 1-128 0,-2-2 128 0,-2 1-128 15,-3-1 128-15,-2 3 0 0,-7-9 0 0,2 7 0 16,-2-7 320-16,-4 9 32 0,-3 3 16 0,-3-1 0 16,-1-1-64-16,0-1-16 0,-2 2 0 0,0 1 0 15,0-1-1184-15,0-2-224 0,0-3-48 0,4-2-15152 16</inkml:trace>
  <inkml:trace contextRef="#ctx0" brushRef="#br2" timeOffset="-195234.5">8136 16918 37887 0,'0'0'1680'0,"0"0"352"0,-9-2-1632 0,-1 4-400 16,-2-1 0-16,-1 2 0 0,-2 0 960 0,-2 5 96 16,0 1 32-16,0 6 0 0,0 2-240 0,2 4-32 15,2 1-16-15,3 4 0 0,2 2-608 0,4 2-192 16,4 2 0-16,4-5 0 0,3 2 0 0,3-3 0 15,4-3 0-15,5-2-144 0,-1-1-32 0,3-3 0 0,-3-4 0 0,2 0 0 32,-1-5-1392-32,-1-3-288 0,2-3-48 0,-2-3-9936 0,-1-4-2000 0</inkml:trace>
  <inkml:trace contextRef="#ctx0" brushRef="#br2" timeOffset="-194703.31">8324 16713 4607 0,'0'0'400'0,"0"0"-400"0,0 0 0 0,0 0 0 16,-4 10 7152-16,2 6 1344 0,-1 5 272 0,1 5 48 16,-1 3-6576-16,0 1-1296 0,1 2-272 0,-1 3-48 15,0 5 288-15,2-3 64 0,0 0 16 0,1-2 0 16,0-2-528-16,1-1-96 0,0 0-32 0,3-4 0 16,-1-4-336-16,0-2 0 0,-1-5-160 0,0-6 160 0,1 0-240 0,0-2 64 15,-3-9 16-15,0 0 0 0,0 0-176 0,0 0-48 16,7-6 0-16,-1-4 0 15,2-3-192-15,0-2-32 0,-2-4-16 0,1-1 0 16,-1-1 112-16,1-4 0 0,-1 0 16 0,1 0 0 0,-1-2 208 0,0 2 32 16,-1 3 16-16,0 3 0 0,-1-1 240 0,1 6 0 15,2 1 0-15,-1 2 0 0,2 6 304 0,0 2-48 16,0 5-16-16,-2 4 0 0,-1 5 160 0,1 4 48 16,-3 9 0-16,4 2 0 0,-2 3 240 0,2-1 48 15,1-2 16-15,1 0 0 0,1 2-368 0,3-2-80 16,4-3-16-16,3-2 0 0,-2-1-128 0,0-5-32 15,2 0 0-15,-1-5 0 0,0-1-128 0,0-2 0 0,-2-3 0 16,-1-2 0-16,-2 1 0 0,0-4 0 0,-1-3 0 0,-2-2 0 16,-2-1 0-16,-3-1 160 0,1-3-160 0,-2 2 160 15,-1-4-32-15,0-1-128 0,-3-2 192 0,-1-1-64 16,0-1 16-16,-1 2 0 0,-2 1 0 0,1-2 0 16,-2-1 288-16,-1 2 48 0,-3 4 16 0,0 2 0 15,-1 1-64-15,1 3-16 0,2 4 0 0,6 2 0 16,-7 2-96-16,2 6-32 0,2 5 0 0,2 3 0 15,1 1-288-15,3 1 0 0,3 2 0 0,3 0 0 16,2 1 0-16,-1-1 0 0,0-2 0 0,2-1-192 16,3-1-480-1,-1-3-96-15,2-4 0 0,-2 0-16 0,0-2-2016 0,-1-2-400 0,-1 1-64 0,0-4-8224 16,-2-4-1632-16</inkml:trace>
  <inkml:trace contextRef="#ctx0" brushRef="#br2" timeOffset="-194437.61">9143 17084 14735 0,'1'15'1312'0,"1"2"-1056"16,0 4-256-16,1 2 0 0,-2 2 3904 0,0-2 704 15,2 2 160-15,1-3 32 0,-1-2-2544 0,-2-1-496 16,0 2-96-16,0-4-32 0,1-2-992 0,-1-4-208 16,-1 0-48-16,0-11 0 0,1 8-160 0,-1-8-32 15,0 0-16-15,0 0 0 0,0 0 64 0,-1-11 16 16,-2-2 0-16,1 0 0 0,-1 1 368 0,3-5 80 15,-2 0 0-15,2-1 16 0,0-3 176 0,2-1 48 16,2 1 0-16,3-4 0 0,0 1-560 0,4-5-96 16,1 0-32-16,1 2 0 0,2 2-16 0,4 0-16 0,1 7 0 0,1 0 0 15,0 2-224-15,0 7 0 0,1 5 0 0,9 3 0 32,-4 6-2288-32,-4 2-336 0</inkml:trace>
  <inkml:trace contextRef="#ctx0" brushRef="#br2" timeOffset="-193792.99">10679 17028 18431 0,'0'0'1632'0,"0"0"-1312"0,0 0-320 0,5 12 0 16,1-1 1600-16,4 3 240 0,0 4 48 0,2 3 16 16,1 3-48-16,2 4 0 0,-2 0 0 0,-2-5 0 15,-1 2-800-15,1 2-160 0,-1 3-48 0,1 3 0 16,-2-1-352-16,-1 0-80 0,-1-4-16 0,0 6 0 15,-2-5 192-15,-1-6 48 0,0-4 0 0,-1-5 0 16,-2-2-640-16,-1-3-336 0,0-9 32 0,0 0 16 16,0 0 288-16,0 0 0 0,-7-7 0 0,1-4 0 15,-2-5 0-15,1-5-336 0,1-4 48 0,1-5 16 16,1-4-368-16,0-1-80 16,3-1-16-16,-1-5 0 0,2-4-1632 0,2-5-336 0,-1-5-64 0,0-1-16 31,3-2 1184-31,3 4 256 0,2 5 32 0,0 6 16 0,0 6 2160 0,-1 12 432 15,1 7 96-15,1 2 16 0,1 6 496 0,-1 6 96 16,-1 2 32-16,1 5 0 0,-1 7-880 0,1 4-192 16,-2 2-16-16,-2 2-16 0,0 0-64 0,-5 3-16 15,-1 0 0-15,-1 0 0 0,-2-1-336 0,0-3-64 16,0 2 0-16,-3-1-16 0,0 0-192 0,-2-1-48 16,-1-1 0-16,0-2 0 15,1-1-1152-15,0 1-256 0,2-2-32 0,0-4-15536 0</inkml:trace>
  <inkml:trace contextRef="#ctx0" brushRef="#br2" timeOffset="-193323.3">11285 16862 30463 0,'0'0'1344'0,"4"9"288"0,0 4-1312 0,1 4-320 0,0-2 0 0,0 2 0 15,1 0 1280-15,-2 1 176 0,-3 2 32 0,0-2 16 16,-1 1-352-16,1 0-64 0,-2-2 0 0,0-1-16 15,1-3-704-15,-1-3-144 0,-1-2-32 0,1-2 0 0,1-6-16 0,0 0-16 16,0 0 0-16,0 0 0 0,0-9 80 0,0 0 16 16,3-4 0-16,-2-5 0 0,-1-3-128 0,1 0-128 15,0-1 176-15,2 1-176 0,1-5 0 0,0 3 0 16,1-3 0-16,2 2 0 0,0-3-144 0,4 2-144 16,-1 4-32-16,2 2 0 0,-2 2-48 0,0 4-16 15,-1 2 0-15,0 5 0 16,0-1-192-16,1 4-32 0,1 6-16 0,-1 1 0 15,-1-1 144-15,1 3 32 0,-4 2 0 0,6 5 0 16,-3-3-192-16,-1 2-16 0,0 0-16 0,-5-4 0 16,1 2 80-16,0 2 16 0,-1 2 0 0,-2 2 0 0,1 2 576 0,-1-1 0 15,0 4 0-15,0 0 0 0,2 1 144 0,0 0 160 16,2 0 16-16,0-3 16 0,2-3-80 0,0 3 0 0,3-5-16 16,-1-1 0-16,1-4-48 0,1-4-16 0,-4-2 0 0,2-3 0 15,1 0 352-15,-3-4 80 0,0-2 16 0,-2-2 0 16,-1-3 544-16,-1 2 112 0,-1-2 32 0,-2-4 0 15,-2 0-432-15,-2 0-96 0,-1 0-16 0,-3 0 0 16,-1-2-384-16,-2 2-96 0,-1-1-16 0,1 0 0 16,-2-2-272-16,0 1 0 0,2 1 0 0,2 2 0 31,-1 1-1344-31,-1-4-192 0,5 4-16 0,3 8-16 0,3 5-1952 16,0 0-384-16</inkml:trace>
  <inkml:trace contextRef="#ctx0" brushRef="#br2" timeOffset="-193025.14">11902 16832 27471 0,'0'0'1216'0,"0"0"256"0,0 0-1184 0,0 0-288 15,0 0 0-15,0 0 0 0,0 0 864 0,0 0 112 16,0 0 32-16,0 0 0 0,0 0-464 0,-6 5-96 16,3 4 0-16,-1 3-16 0,1-3-288 0,0 5-144 15,-1-1 160-15,3 1-160 0,0 2 400 0,1-2-16 16,1 0 0-16,0-3 0 0,1 0-160 0,2 3-32 15,0 2-16-15,0-1 0 0,-1 2 48 0,3 0 16 16,0 3 0-16,1-1 0 0,2 2 320 0,0 1 64 16,0 1 16-16,0 0 0 0,0 2 192 0,-1-3 64 0,0 1 0 0,-2 0 0 15,-2-3 64-15,-1 1 0 0,-2-4 16 0,-1 3 0 16,-1-1-240-16,-2-3-48 0,-2 0-16 0,-3-3 0 16,-2-2-288-16,1 0-48 0,-2-1-16 0,-2-1 0 15,-1-1-192-15,0-3-128 0,-1-1 160 0,1-4-160 31,-2 0-1280-31,-1-6-368 0,2 1-64 0,0-6-11680 0,2-3-2352 0</inkml:trace>
  <inkml:trace contextRef="#ctx0" brushRef="#br2" timeOffset="-192900.03">11877 16601 15663 0,'0'0'1392'0,"0"0"-1120"0,0 0-272 0,0 0 0 16,0 0 4928-16,9 1 944 0,0 0 176 0,0 1 32 0,0-1-4928 0,0 0-976 15,5 6-176-15,4-1-11120 16,-3 0-2192-16</inkml:trace>
  <inkml:trace contextRef="#ctx0" brushRef="#br2" timeOffset="-192603.1">12241 16976 11967 0,'0'0'1072'0,"0"0"-864"15,0 11-208-15,0 3 0 0,2-1 5312 0,1-1 1008 16,-1-2 208-16,-2-10 32 0,6 7-4320 0,1-2-848 16,4-2-176-16,-1-1-48 0,1-2-544 0,0-4-112 15,3-1-32-15,-1-1 0 0,-2-1-320 0,0-1-160 0,-2-1 160 0,-3 0-160 16,-2 1 192-16,0-2-64 0,-1 1-128 0,-3 9 192 16,-7-11 288-16,-2 5 48 0,-3 0 16 0,-1 4 0 15,-1 1 160-15,0 2 48 0,-1 1 0 0,2 4 0 16,0 0-400-16,3 2-80 0,-1 1-16 0,4 3 0 15,1 2-256-15,4-2 0 0,-1 1 0 0,4 9 0 16,5 0-144-16,3 0-96 0,1-2-16 0,3-2 0 31,3-3-1712-31,2-2-336 0,2-2-80 0,1-4-10096 0,2-5-2000 0</inkml:trace>
  <inkml:trace contextRef="#ctx0" brushRef="#br2" timeOffset="-192384.35">12732 16920 42447 0,'-21'-5'1872'0,"11"4"400"0,-5 1-1824 0,-5 2-448 16,0 2 0-16,8 1 0 0,1 2 672 0,-5 5 32 15,3-1 16-15,4 2 0 0,2 1 0 0,5-3 0 16,-1 4 0-16,3 0 0 0,1 2-544 0,3-1-176 16,-1-1 0-16,3 8 0 0,4-4 0 0,0 1 0 15,0-6 0-15,0-3 0 0,-1-2-320 0,2 0 16 16,2 0 16-16,6 0 0 15,-4-2-608-15,2-2-128 0,-1-5-32 0,1-4 0 16,0 1-1632-16,0-5-336 0,0-3-64 0,0-2-7696 16,0-4-1536-16</inkml:trace>
  <inkml:trace contextRef="#ctx0" brushRef="#br2" timeOffset="-192228.15">13006 16656 10127 0,'2'-21'896'0,"1"-1"-704"0,1-2-192 0,1 6 0 15,-2 6 6080-15,-1 3 1168 0,-2 9 240 0,0 0 64 16,0 0-4736-16,0 0-960 0,2 14-176 0,-1 7-32 15,-1 7-864-15,0 4-160 0,0 9-48 0,3 2 0 16,1 2-320-16,-2 3-64 0,-1 1 0 0,2-1-16 16,-2 0-352-16,2-4-64 0,0 1-16 0,-2-15 0 31,0 4-3104-31,3 9-624 0</inkml:trace>
  <inkml:trace contextRef="#ctx0" brushRef="#br2" timeOffset="-191946.7">12973 17070 9215 0,'-4'-13'816'0,"-2"-9"-656"16,-1 0-160-16,2 2 0 0,1 2 5312 0,3 1 1040 16,4 1 208-16,0 5 32 0,1-4-4128 0,2 5-832 15,-1 1-160-15,1 2-48 0,-6 7-1040 0,13-2-224 16,-1 2-32-16,2 0-128 16,1 1-592-16,2 4-240 0,1 3-32 0,2 2-16 15,-1 2-640-15,1 1-128 0,-1-2-16 0,1 2-16 16,-1 0 464-16,0-3 112 0,-4 1 16 0,1 0 0 15,-2 0 320-15,-1-1 64 0,-4 1 0 0,-1 0 16 0,-3 0 288 0,1-1 48 16,-3-1 16-16,3 3 0 0,-4 0 592 0,0-1 128 16,-2-1 32-16,0-10 0 0,0 0 752 0,0 10 160 15,0 0 16-15,0-10 16 0,0 0-784 0,0 0-176 16,0 0-16-16,0 0-16 16,0 0-2096-16,0 0-432 0,0 0-80 0,4-11-5120 0,-2-5-1024 0</inkml:trace>
  <inkml:trace contextRef="#ctx0" brushRef="#br2" timeOffset="-191634.17">13359 16863 7359 0,'9'-22'656'0,"-3"7"-528"0,-1 0-128 0,3-2 0 16,1 1 3600-16,0 0 688 0,0 2 144 0,-1 2 32 16,-2 5-2176-16,-6 7-432 0,0 0-96 0,9-7-16 15,-1 3-848-15,-8 4-160 0,0 0-32 0,0 0-16 16,0 0 96-16,4 11 32 0,-4-11 0 0,-1 14 0 16,-2 2-256-16,2 3-48 0,0-1-16 0,2 7 0 15,2 3-496-15,-2 0 0 0,-1 2 0 0,2 0 0 16,5-4 0-16,-1 0 0 0,0-2 0 0,2-3 0 15,1-2 0-15,1-1 0 0,-2 1 0 0,1-6 0 0,1 1 512 16,2-3 16-16,-1-5 0 0,0-2 0 0,2-3-112 16,2-1-32-16,-1-5 0 0,2-3 0 0,1-2-96 0,-3-2-32 15,-2-2 0-15,-2-1 0 0,-1 1 96 0,-2 0 16 16,-3-5 0-16,-2 4 0 0,-2 0 0 0,-2 1 0 16,-3-3 0-16,-2 2 0 0,-3 0-96 0,-2 2-16 15,-1-4 0-15,-3 4 0 0,-1-4-416 0,2 4-96 16,-1 0 0-16,2 3-16 15,-1 2-1808-15,3 1-352 0,3 2-80 0,9 5-8928 16,-6-5-1776-16</inkml:trace>
  <inkml:trace contextRef="#ctx0" brushRef="#br2" timeOffset="-191368.56">13830 16863 33631 0,'-1'14'1488'0,"3"-2"304"0,2 2-1424 0,0 2-368 0,0 2 0 0,0-3 0 16,0 0 1472-16,1 0 240 0,1 0 32 0,0-1 16 15,-4 0-416-15,1-1-64 0,1 0-32 0,-2 0 0 16,1 0-864-16,-2-3-192 0,-1-1-16 0,0-9-16 16,0 9-160-16,0-9 0 0,0 0 0 0,0 0 128 15,0 0-400-15,11-1-96 0,-3-7-16 0,2-2 0 32,2-2-1664-32,1-1-352 0,0-1-64 0,0-2-16 0,0-1 1056 0,1 3 208 0,1 2 32 0,-2 4 16 15,-2 2 448-15,0 0 80 16,-11 6 32-16,10-3 0 0,1 1 2080 0,-1 1 432 0,0 1 80 0,2 3 0 15,1 2-64-15,0 1-32 0,2 2 0 0,-1 3 0 16,2 2-848-16,-2 2-160 0,-1 3-48 0,0 5 0 0,-4-1-512 16,0 1-96-16,-2 1-32 0,-1 1 0 15,1 2-752-15,-2 3-144 0,-2-3-48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3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0,'0'0'7084'0'0,"1"2"-6421"0"0,3 11-3 0 0,1 0 0 0 0,-2 0 0 0 0,0 1 0 0 0,-1-1 0 0 0,0 1 0 0 0,0 16 1 0 0,-1-12-189 0 0,24 241 3871 0 0,5-63-2739 0 0,0 2-975 0 0,28 234 727 0 0,-22-148-483 0 0,-22-168-651 0 0,23 274 561 0 0,-14-128-390 0 0,22 365 305 0 0,-40-541-588 0 0,1 150 175 0 0,-6-204-197 0 0,5 37 1 0 0,0 0 43 0 0,12 254 279 0 0,12 112-226 0 0,-3-167 209 0 0,-21-225-338 0 0,1 47 19 0 0,2 17-21 0 0,5 99 90 0 0,-2-13-28 0 0,2-85-99 0 0,12 106 30 0 0,-14-33 43 0 0,-5-84-41 0 0,-2-11 25 0 0,8 89 109 0 0,5-31-107 0 0,-1 7-76 0 0,-10-82 28 0 0,2 13 8 0 0,-7-68-94 0 0,0 0 0 0 0,-2 26 0 0 0,0-28-2 0 0,1 0-1 0 0,0 0 1 0 0,3 18-1 0 0,-3-28-86 0 0,0 3-518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64 117 9791 0 0,'-27'11'951'0'0,"24"-9"-756"0"0,0-1 0 0 0,0 1 1 0 0,0-1-1 0 0,-1 0 0 0 0,1 0 0 0 0,0 0 1 0 0,-1 0-1 0 0,-6 0 6460 0 0,11-2-6572 0 0,0 0 0 0 0,1 0 0 0 0,-1 0 0 0 0,0 1-1 0 0,1-1 1 0 0,-1 0 0 0 0,1 1 0 0 0,-1-1 0 0 0,0 1 0 0 0,1 0 0 0 0,-1-1-1 0 0,1 1 1 0 0,2 0 0 0 0,228-17 3714 0 0,-87 10-3111 0 0,570-71 212 0 0,-630 65-627 0 0,-1 4-1 0 0,172 3 0 0 0,72 8 546 0 0,98 6-352 0 0,-340-2-1051 0 0,175 18-3235 0 0,-250-20 1125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88 220 8319 0 0,'-8'-2'408'0'0,"-1"0"-418"0"0,1 0-1 0 0,-1 0 0 0 0,1-1 1 0 0,-9-5-1 0 0,-5-3 4185 0 0,15 8-864 0 0,8 2-3245 0 0,-1 0 1 0 0,0 1-1 0 0,0-1 1 0 0,1 0-1 0 0,-1 1 1 0 0,1-1-1 0 0,-1 0 1 0 0,0 1-1 0 0,1-1 1 0 0,-1 1-1 0 0,1-1 0 0 0,0 1 1 0 0,-1-1-1 0 0,1 1 1 0 0,-1-1-1 0 0,1 1 1 0 0,0-1-1 0 0,-1 1 1 0 0,2-1-1 0 0,13-5 355 0 0,3 1 178 0 0,2 1 0 0 0,-1 1-1 0 0,0 0 1 0 0,26 1 0 0 0,8-1 140 0 0,100-3 647 0 0,-29 3-665 0 0,-66 0-433 0 0,212-21 625 0 0,447-29 697 0 0,-340 35-972 0 0,-20-9-449 0 0,-347 26-487 0 0,-1 0 0 0 0,16-5-1 0 0,0 0-1579 0 0,-23 6 659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0 261 4143 0 0,'0'0'7436'0'0,"2"-1"-6541"0"0,26-11 237 0 0,0 0 0 0 0,1 2 0 0 0,59-12 0 0 0,97-6 1342 0 0,-146 23-1991 0 0,635-73 3676 0 0,-35 16-3075 0 0,-402 51-875 0 0,-157 9-109 0 0,-5-2-66 0 0,78 2 68 0 0,-123 3-986 0 0,0-1 1 0 0,-1-1-1 0 0,49-8 0 0 0,-61 6-549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0,'0'0'1336'0'0,"2"2"-25"0"0,-1-1-1097 0 0,-1 0-1 0 0,1 0 1 0 0,0 0-1 0 0,0 0 1 0 0,0 1 0 0 0,-1-1-1 0 0,1 0 1 0 0,-1 1-1 0 0,1-1 1 0 0,-1 0 0 0 0,1 1-1 0 0,-1-1 1 0 0,0 1-1 0 0,0-1 1 0 0,0 0-1 0 0,0 1 1 0 0,0-1 0 0 0,0 1-1 0 0,0-1 1 0 0,0 1-1 0 0,0-1 1 0 0,-1 0 0 0 0,1 1-1 0 0,-1-1 1 0 0,0 2-1 0 0,1-1 319 0 0,0 76 1304 0 0,4-44-1048 0 0,0-11-368 0 0,7 113 1479 0 0,-4-33-1238 0 0,13 39 235 0 0,-17-96-228 0 0,-4 75 0 0 0,5 55 23 0 0,0-102-386 0 0,11 165 1245 0 0,0-84-653 0 0,-3-27-726 0 0,5 64 551 0 0,-1 8 78 0 0,-2-49-561 0 0,0 36 58 0 0,-13-179-1174 0 0,-1 1-1 0 0,5 15 0 0 0,1 13-3313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8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65 5983 0 0,'-1'0'464'0'0,"0"0"-455"0"0,0-1 0 0 0,0 1 0 0 0,0 0-1 0 0,1 0 1 0 0,-1 0 0 0 0,0 0 0 0 0,0 0 0 0 0,0 0-1 0 0,0 1 1 0 0,1-1 0 0 0,-1 0 0 0 0,0 0-1 0 0,0 0 1 0 0,0 1 0 0 0,1-1 0 0 0,-1 1-1 0 0,0-1 1 0 0,0 0 0 0 0,1 1 0 0 0,-1-1-1 0 0,0 1 1 0 0,1 0 0 0 0,-1-1 0 0 0,0 1-1 0 0,1-1 1 0 0,-1 1 0 0 0,1 0 0 0 0,-1-1 0 0 0,1 1-1 0 0,0 0 1 0 0,-1 1 0 0 0,0-1 144 0 0,1 0-1 0 0,-1 1 1 0 0,0-1 0 0 0,0 0-1 0 0,1 0 1 0 0,-1 0 0 0 0,0 0 0 0 0,0 0-1 0 0,0 0 1 0 0,0-1 0 0 0,0 1 0 0 0,0 0-1 0 0,0 0 1 0 0,0-1 0 0 0,-1 1 0 0 0,1-1-1 0 0,0 1 1 0 0,0-1 0 0 0,0 1-1 0 0,-1-1 1 0 0,1 0 0 0 0,-2 1 0 0 0,-14-3 5881 0 0,22-1-4995 0 0,10-3-750 0 0,0 0-1 0 0,0 1 1 0 0,1 1 0 0 0,-1 0 0 0 0,1 1-1 0 0,27-1 1 0 0,-14 2 4 0 0,173-7 1613 0 0,-76 7-1026 0 0,11 0-224 0 0,52-3 56 0 0,-58-1-440 0 0,533 22 617 0 0,-640-14-848 0 0,-1-2-1 0 0,0 0 0 0 0,1-1 1 0 0,-1-1-1 0 0,25-7 1 0 0,1 1 98 0 0,93-6 0 0 0,-94 11-81 0 0,-10-2-8 0 0,-24 2-28 0 0,26 0 0 0 0,-13 2-278 0 0,-6 1-307 0 0,23 2 0 0 0,-36-1-552 0 0,0 0 1 0 0,0 1 0 0 0,10 3 0 0 0,-6 0-840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9503 0 0,'0'9'859'0'0,"-7"126"2770"0"0,2-64-2903 0 0,7-26-504 0 0,-1-7-873 0 0,1-14-3187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4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0,'0'0'12522'0'0,"10"15"-11748"0"0,10 73 1426 0 0,-8 1-1230 0 0,9 53-92 0 0,-14-105-651 0 0,34 209 658 0 0,-28-153-250 0 0,-7-53-312 0 0,3 68-1 0 0,4 48 481 0 0,-1-36-371 0 0,-8-54-301 0 0,2 47 231 0 0,-5-79-234 0 0,0-18-102 0 0,-1 0 0 0 0,0 0 0 0 0,-3 17 0 0 0,2-32-101 0 0,1 6 11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12 12175 0 0,'0'0'1224'0'0,"2"-1"-1122"0"0,3-1-211 0 0,-7 0 186 0 0,-12-1 522 0 0,-26 0 1574 0 0,29 4-1639 0 0,-1 1 1 0 0,0 0-1 0 0,1 0 0 0 0,0 2 1 0 0,-1-1-1 0 0,1 2 1 0 0,1-1-1 0 0,-21 13 1 0 0,16-8-126 0 0,2 1 0 0 0,-1 0 0 0 0,1 0 0 0 0,1 1 1 0 0,-20 23-1 0 0,24-24-260 0 0,1 0-1 0 0,1 0 1 0 0,-1 0 0 0 0,2 1 0 0 0,-1 0-1 0 0,1 0 1 0 0,1 0 0 0 0,0 1 0 0 0,1 0 0 0 0,0-1-1 0 0,1 1 1 0 0,-2 21 0 0 0,4-23-110 0 0,0-1 1 0 0,0 1-1 0 0,1 0 0 0 0,1 0 0 0 0,0-1 1 0 0,0 1-1 0 0,1-1 0 0 0,0 1 1 0 0,0-1-1 0 0,1 0 0 0 0,1 0 1 0 0,-1-1-1 0 0,1 1 0 0 0,1-1 1 0 0,0 0-1 0 0,7 8 0 0 0,-2-5-75 0 0,1 0 0 0 0,0-1-1 0 0,1 0 1 0 0,-1-1 0 0 0,2-1-1 0 0,0 0 1 0 0,0-1 0 0 0,0 0-1 0 0,0-1 1 0 0,1-1 0 0 0,0 0-1 0 0,1-1 1 0 0,-1 0 0 0 0,1-2-1 0 0,-1 0 1 0 0,1 0 0 0 0,0-2-1 0 0,0 0 1 0 0,-1 0 0 0 0,1-2-1 0 0,0 0 1 0 0,-1-1 0 0 0,1 0-1 0 0,-1-1 1 0 0,0-1-1 0 0,27-12 1 0 0,135-88-10964 0 0,-160 94 9112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0,'1'1'13479'0'0,"1"2"-13196"0"0,0-1 0 0 0,0 0 0 0 0,0 1 0 0 0,-1-1 0 0 0,0 1 0 0 0,1 0 0 0 0,-1 0 0 0 0,0-1 0 0 0,0 1 0 0 0,-1 0-1 0 0,2 5 1 0 0,2 37 1355 0 0,-2-20-1090 0 0,8 61-90 0 0,24 101 0 0 0,-30-175-1009 0 0,0 0 0 0 0,7 17-1 0 0,-8-24-848 0 0,-1 0-1 0 0,1 0 1 0 0,0 0 0 0 0,6 6-1 0 0,0-3-4095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 12983 0 0,'0'0'596'0'0,"-1"-1"-13"0"0,-1-5-376 0 0,1-2 3337 0 0,3 10-3416 0 0,0 0 1 0 0,-1-1-1 0 0,0 1 1 0 0,1 0 0 0 0,-1 0-1 0 0,0 0 1 0 0,0 0-1 0 0,2 4 1 0 0,17 47 462 0 0,20 78 0 0 0,-24-73-516 0 0,3 13-70 0 0,25 75-871 0 0,-26-93-1211 0 0,-10-18-2806 0 0,-2-8-528 0 0</inkml:trace>
  <inkml:trace contextRef="#ctx0" brushRef="#br0" timeOffset="1">35 529 11975 0 0,'-5'0'372'0'0,"-14"3"911"0"0,8-2 3148 0 0,11-1-4362 0 0,0 0 1 0 0,0 0 0 0 0,0 0 0 0 0,0 0-1 0 0,0 0 1 0 0,0 0 0 0 0,0 0 0 0 0,0 0-1 0 0,0-1 1 0 0,0 1 0 0 0,7-3 980 0 0,14-2-814 0 0,-1 0 0 0 0,33-13 0 0 0,-29 9-722 0 0,30-7 0 0 0,-45 13 113 0 0,25-4-1590 0 0,-10 3-2488 0 0,1 1-1089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54 919 0 0,'-5'3'14075'0'0,"17"-6"-11952"0"0,45-15-661 0 0,90-16 0 0 0,-146 34-1402 0 0,0 0 0 0 0,-1 0 0 0 0,1-1 0 0 0,0 1 1 0 0,0 0-1 0 0,-1 0 0 0 0,1 0 0 0 0,0 0 0 0 0,0 0 1 0 0,0 0-1 0 0,-1 0 0 0 0,1 0 0 0 0,0 0 1 0 0,0 0-1 0 0,-1 0 0 0 0,1 1 0 0 0,0-1 0 0 0,0 0 1 0 0,-1 1-1 0 0,1-1 0 0 0,0 0 0 0 0,-1 1 0 0 0,1-1 1 0 0,0 1-1 0 0,-1-1 0 0 0,1 1 0 0 0,-1-1 1 0 0,1 1-1 0 0,-1-1 0 0 0,1 1 0 0 0,-1 0 0 0 0,1-1 1 0 0,-1 1-1 0 0,1 1 0 0 0,0 1 73 0 0,-1 0 0 0 0,0 0-1 0 0,0 0 1 0 0,0 0 0 0 0,0 0 0 0 0,0 0 0 0 0,-1 0-1 0 0,0 3 1 0 0,-2 8 225 0 0,-1 0-1 0 0,-1 0 1 0 0,-7 16 0 0 0,-3 10 232 0 0,11-29-443 0 0,0 1 1 0 0,1-1-1 0 0,1 1 0 0 0,0 0 0 0 0,0-1 0 0 0,1 21 0 0 0,1-27-132 0 0,0-1 0 0 0,1 0 0 0 0,0 1 0 0 0,0-1 1 0 0,0 0-1 0 0,1 0 0 0 0,-1 1 0 0 0,1-1 0 0 0,0 0 0 0 0,0-1 0 0 0,0 1 1 0 0,1 0-1 0 0,-1 0 0 0 0,1-1 0 0 0,0 0 0 0 0,0 1 0 0 0,0-1 0 0 0,1 0 1 0 0,-1-1-1 0 0,1 1 0 0 0,4 2 0 0 0,-3-2-37 0 0,0 0 0 0 0,1 0 1 0 0,-1-1-1 0 0,0 0 0 0 0,1 0 0 0 0,0 0 0 0 0,-1-1 0 0 0,1 1 0 0 0,11 0 1 0 0,-9-2-68 0 0,0-1 1 0 0,0 0-1 0 0,-1 0 1 0 0,1 0 0 0 0,0-1-1 0 0,14-5 1 0 0,4-3-1272 0 0,1-1 0 0 0,-2-1 1 0 0,0-1-1 0 0,32-23 0 0 0,-28 15-452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 6447 0 0,'0'0'499'0'0,"-2"0"-328"0"0,-3-1 475 0 0,0 1 0 0 0,0-1 0 0 0,-1 1 0 0 0,1 1 0 0 0,0-1 0 0 0,0 1 0 0 0,0 0 1 0 0,0 0-1 0 0,0 0 0 0 0,0 1 0 0 0,0 0 0 0 0,0 0 0 0 0,0 0 0 0 0,1 0 0 0 0,-1 1 0 0 0,1-1 1 0 0,0 1-1 0 0,-5 4 0 0 0,4-2-337 0 0,-1 1 0 0 0,1-1 0 0 0,0 1 0 0 0,0 0 0 0 0,1 1 0 0 0,-1-1 0 0 0,1 1 0 0 0,1-1 1 0 0,-1 1-1 0 0,1 0 0 0 0,-3 14 0 0 0,1-3-260 0 0,2 1 1 0 0,0 0-1 0 0,1 0 0 0 0,1 0 1 0 0,1 0-1 0 0,3 29 0 0 0,-2-36-33 0 0,1-1 0 0 0,0 1 0 0 0,1-1 0 0 0,0 0 0 0 0,1 0 0 0 0,0 0 0 0 0,1 0 0 0 0,0-1 0 0 0,1 0 0 0 0,0 0 0 0 0,13 17 0 0 0,-13-21-22 0 0,1 0 0 0 0,0 0 0 0 0,0 0 0 0 0,1-1 0 0 0,-1 0 0 0 0,1-1 0 0 0,1 0 0 0 0,-1 0 0 0 0,0 0 0 0 0,1-1 0 0 0,11 3 0 0 0,-7-3-3 0 0,-1-1 0 0 0,1 0 0 0 0,0-1 0 0 0,0 0 0 0 0,0-1 0 0 0,0 0 0 0 0,17-3 0 0 0,-22 1 46 0 0,0 0 0 0 0,0-1-1 0 0,0 0 1 0 0,-1 0 0 0 0,1 0-1 0 0,-1-1 1 0 0,0 0 0 0 0,0-1-1 0 0,0 0 1 0 0,-1 0 0 0 0,1 0-1 0 0,-1 0 1 0 0,0-1 0 0 0,-1 0-1 0 0,0-1 1 0 0,0 1 0 0 0,0-1-1 0 0,0 0 1 0 0,-1 0 0 0 0,-1 0 0 0 0,1-1-1 0 0,-1 0 1 0 0,0 1 0 0 0,-1-1-1 0 0,0 0 1 0 0,0 0 0 0 0,0 0-1 0 0,-1 0 1 0 0,-1-1 0 0 0,1 1-1 0 0,-1 0 1 0 0,-1 0 0 0 0,0-1-1 0 0,-3-15 1 0 0,1 13-18 0 0,-2-1 0 0 0,1 0-1 0 0,-1 1 1 0 0,-11-17 0 0 0,-30-40-156 0 0,24 38-409 0 0,4 3-587 0 0,-30-39-5311 0 0,39 55 230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12439 0 0,'5'16'1898'0'0,"1"0"-1"0"0,9 18 0 0 0,-1-2 865 0 0,64 207-321 0 0,-38-105-3088 0 0,-39-132 616 0 0,2 10-558 0 0,0-1 1 0 0,1 0 0 0 0,1 0 0 0 0,0 0-1 0 0,1-1 1 0 0,12 19 0 0 0,-18-29 273 0 0,1 1 1 0 0,0 0-1 0 0,0 0 0 0 0,0-1 1 0 0,-1 1-1 0 0,1 0 0 0 0,0-1 1 0 0,0 1-1 0 0,0-1 0 0 0,0 1 1 0 0,0-1-1 0 0,2 1 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8287 0 0,'0'0'756'0'0,"0"2"-622"0"0,1 8 1331 0 0,1 1 1 0 0,-1-1-1 0 0,7 18 0 0 0,-1-1 1480 0 0,6 19-1738 0 0,32 77 0 0 0,-17-52-813 0 0,58 180-531 0 0,-49-141-3014 0 0,-31-91 1327 0 0</inkml:trace>
  <inkml:trace contextRef="#ctx0" brushRef="#br0" timeOffset="1">54 525 17391 0 0,'-11'3'474'0'0,"8"-3"-334"0"0,0 1 1 0 0,0 0-1 0 0,0-1 1 0 0,-1 1-1 0 0,1-1 0 0 0,0 0 1 0 0,0 0-1 0 0,-1 0 1 0 0,1 0-1 0 0,-7-2 1562 0 0,27-10 763 0 0,37-7-821 0 0,7-4-853 0 0,-23 5-919 0 0,47-20 505 0 0,-71 33-4593 0 0,30-7 1 0 0,-27 9-3411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41 6911 0 0,'0'0'623'0'0,"-2"-1"-514"0"0,-1-4 270 0 0,-1 1 1 0 0,0 0-1 0 0,0 0 0 0 0,0 1 0 0 0,-10-7 0 0 0,12 9 42 0 0,-1-1 0 0 0,1 1-1 0 0,-1 0 1 0 0,0 0 0 0 0,1 0 0 0 0,-1 1 0 0 0,0-1-1 0 0,0 0 1 0 0,0 1 0 0 0,0 0 0 0 0,0 0 0 0 0,1 0-1 0 0,-1 0 1 0 0,-4 1 0 0 0,3-1-226 0 0,1 1 1 0 0,-1 0 0 0 0,1 0-1 0 0,0 0 1 0 0,-1 0-1 0 0,1 1 1 0 0,0-1-1 0 0,0 1 1 0 0,-1 0-1 0 0,1 0 1 0 0,1 0-1 0 0,-1 0 1 0 0,0 1-1 0 0,-3 2 1 0 0,3 0-100 0 0,0 0 0 0 0,0-1 0 0 0,0 1 1 0 0,0 0-1 0 0,1 0 0 0 0,0 0 0 0 0,0 1 0 0 0,-2 8 1 0 0,1 1-108 0 0,0 1 0 0 0,1 0 0 0 0,1-1 0 0 0,0 1 1 0 0,2 0-1 0 0,0-1 0 0 0,0 1 0 0 0,1 0 1 0 0,1-1-1 0 0,1 0 0 0 0,0 1 0 0 0,1-1 1 0 0,1-1-1 0 0,0 1 0 0 0,1-1 0 0 0,0 0 1 0 0,1-1-1 0 0,1 0 0 0 0,0 0 0 0 0,1 0 1 0 0,0-1-1 0 0,1-1 0 0 0,0 0 0 0 0,1-1 1 0 0,0 0-1 0 0,0 0 0 0 0,1-1 0 0 0,24 11 1 0 0,-25-14 16 0 0,1-1 1 0 0,0-1 0 0 0,0 0-1 0 0,1 0 1 0 0,-1-2-1 0 0,1 1 1 0 0,0-2 0 0 0,-1 0-1 0 0,16-1 1 0 0,-20 0 53 0 0,0-1 1 0 0,0 0-1 0 0,0-1 0 0 0,0 0 0 0 0,0 0 1 0 0,-1-1-1 0 0,1 0 0 0 0,-1-1 1 0 0,0 1-1 0 0,0-2 0 0 0,0 1 0 0 0,0-1 1 0 0,-1 0-1 0 0,13-12 0 0 0,-16 13 17 0 0,0-1 1 0 0,0 0-1 0 0,0 0 0 0 0,-1-1 0 0 0,0 1 0 0 0,0-1 0 0 0,-1 1 0 0 0,1-1 1 0 0,-1 0-1 0 0,0 0 0 0 0,-1 0 0 0 0,2-12 0 0 0,-2 10 21 0 0,0 1 0 0 0,-1-1 0 0 0,0 1 0 0 0,-1-1 0 0 0,0 1 0 0 0,0-1 0 0 0,0 1-1 0 0,-1 0 1 0 0,0 0 0 0 0,-5-11 0 0 0,-1 3 64 0 0,-1 1 0 0 0,0 0 1 0 0,-1 1-1 0 0,-1 0 0 0 0,0 0 0 0 0,-22-18 0 0 0,-10-12 7 0 0,28 29-219 0 0,-1 0 1 0 0,0 1-1 0 0,-1 0 1 0 0,-21-11-1 0 0,-6-4-2462 0 0,41 26 2163 0 0,-2 0-234 0 0,0-5-4389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6447 0 0,'0'0'499'0'0,"-1"2"-328"0"0,-4 26 605 0 0,-1 19 5740 0 0,4 51-1386 0 0,14 49-3351 0 0,-5-78-1514 0 0,4 26-383 0 0,-11-94 106 0 0,4 18-1083 0 0,1 1 1 0 0,0-1 0 0 0,10 22-1 0 0,-9-31-621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4607 0 0,'0'2'354'0'0,"-6"30"652"0"0,2 1 0 0 0,1 48 1 0 0,9 69 2830 0 0,-4-112-3591 0 0,-1 2-1052 0 0,-2-23-3228 0 0</inkml:trace>
  <inkml:trace contextRef="#ctx0" brushRef="#br0" timeOffset="1">0 209 10279 0 0,'0'0'1112'0'0,"9"-5"-680"0"0,0 0 64 0 0,-1-1 16 0 0,3 2 0 0 0,0 4-328 0 0,3 1-64 0 0,-1 2-16 0 0,-1-4 0 0 0,2-3-184 0 0,0 4-40 0 0,0 4-8 0 0,-1-1-5296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11055 0 0,'0'0'1002'0'0,"0"2"-620"0"0,78 200 5097 0 0,-29-70-2846 0 0,-31-86-2903 0 0,54 145-3392 0 0,-65-169 1586 0 0</inkml:trace>
  <inkml:trace contextRef="#ctx0" brushRef="#br0" timeOffset="1">1 382 17247 0 0,'0'0'4748'0'0,"2"1"-4367"0"0,18 0-202 0 0,0-1 0 0 0,0 0 0 0 0,0-2 0 0 0,0 0 0 0 0,35-9 0 0 0,11-1-2591 0 0,-41 9 1045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86 8783 0 0,'0'-1'53'0'0,"1"-1"-1"0"0,0 1 0 0 0,-1 0 1 0 0,1 0-1 0 0,0 0 1 0 0,-1-1-1 0 0,1 1 0 0 0,0 0 1 0 0,0 0-1 0 0,0 0 0 0 0,2-1 1 0 0,-2 1-39 0 0,-1 1 0 0 0,1-1 0 0 0,0 0 0 0 0,-1 1 0 0 0,1-1 0 0 0,0 0 0 0 0,-1 0 0 0 0,1 1 0 0 0,-1-1 0 0 0,1 0 0 0 0,-1 0-1 0 0,0 0 1 0 0,1 0 0 0 0,-1 0 0 0 0,0 0 0 0 0,1 1 0 0 0,-1-1 0 0 0,0 0 0 0 0,0 0 0 0 0,0 0 0 0 0,0-2 0 0 0,0 2 181 0 0,0-1 1 0 0,0 1-1 0 0,0 0 0 0 0,0-1 0 0 0,0 1 0 0 0,0-1 0 0 0,0 1 0 0 0,-1 0 0 0 0,1-1 1 0 0,0 1-1 0 0,-1 0 0 0 0,1-1 0 0 0,-1 1 0 0 0,0 0 0 0 0,1 0 0 0 0,-1 0 0 0 0,0-1 0 0 0,-1 0 1 0 0,1 1-63 0 0,1 1 1 0 0,-1 0 0 0 0,0 0 0 0 0,0-1 0 0 0,1 1 0 0 0,-1 0-1 0 0,0 0 1 0 0,0 0 0 0 0,1 0 0 0 0,-1-1 0 0 0,0 1 0 0 0,0 0-1 0 0,1 1 1 0 0,-1-1 0 0 0,0 0 0 0 0,0 0 0 0 0,0 0 0 0 0,1 0 0 0 0,-1 1-1 0 0,0-1 1 0 0,1 0 0 0 0,-2 1 0 0 0,-3 2 235 0 0,0 0 1 0 0,1 0-1 0 0,0 0 1 0 0,-1 0-1 0 0,-6 9 1 0 0,5-6-290 0 0,1 1 0 0 0,0 0 0 0 0,1 0 0 0 0,0 1 0 0 0,0 0 0 0 0,0-1 1 0 0,-4 16-1 0 0,4-6 20 0 0,-1 0 0 0 0,-2 31 0 0 0,6-35-77 0 0,1 1 0 0 0,0-1 0 0 0,0 0 0 0 0,1 0-1 0 0,1 0 1 0 0,1 0 0 0 0,0 0 0 0 0,0 0 0 0 0,1-1 0 0 0,1 1 0 0 0,9 19-1 0 0,-10-25 9 0 0,1 0 0 0 0,-1 0 0 0 0,1-1-1 0 0,0 1 1 0 0,1-1 0 0 0,0 0-1 0 0,-1 0 1 0 0,2-1 0 0 0,-1 0-1 0 0,1 0 1 0 0,0 0 0 0 0,0-1-1 0 0,0 0 1 0 0,0 0 0 0 0,1-1-1 0 0,0 0 1 0 0,-1 0 0 0 0,1-1-1 0 0,13 2 1 0 0,-12-2-2 0 0,-1-1 1 0 0,0-1-1 0 0,0 0 0 0 0,1 0 0 0 0,-1 0 1 0 0,0-1-1 0 0,1 0 0 0 0,-1-1 0 0 0,0 0 0 0 0,0 0 1 0 0,0 0-1 0 0,-1-1 0 0 0,1-1 0 0 0,0 1 1 0 0,-1-1-1 0 0,0 0 0 0 0,0-1 0 0 0,0 0 1 0 0,-1 0-1 0 0,1 0 0 0 0,-1-1 0 0 0,0 0 0 0 0,-1 0 1 0 0,0-1-1 0 0,6-8 0 0 0,-4 4 45 0 0,-1 0 0 0 0,0-1-1 0 0,-1 0 1 0 0,0 0 0 0 0,-1 0-1 0 0,0-1 1 0 0,-1 1 0 0 0,0-1-1 0 0,-1 0 1 0 0,-1 0 0 0 0,0 0-1 0 0,0 0 1 0 0,-1 0 0 0 0,-4-22-1 0 0,3 26-38 0 0,-1 0 0 0 0,0 1-1 0 0,-1 0 1 0 0,1-1 0 0 0,-2 1 0 0 0,1 0-1 0 0,-1 0 1 0 0,0 1 0 0 0,-1-1 0 0 0,0 1-1 0 0,0 0 1 0 0,0 0 0 0 0,-1 0 0 0 0,0 1-1 0 0,-1 0 1 0 0,1 0 0 0 0,-1 1-1 0 0,0 0 1 0 0,0 0 0 0 0,-1 0 0 0 0,0 1-1 0 0,-14-5 1 0 0,11 4-179 0 0,-37-11-140 0 0,42 14-355 0 0,1 1 0 0 0,0 0 0 0 0,0 1-1 0 0,0-1 1 0 0,-1 1 0 0 0,1 0 0 0 0,-8 1 0 0 0,4 2-1084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0,'2'2'923'0'0,"4"8"-395"0"0,0 0 0 0 0,-1 0 0 0 0,0 1 0 0 0,0 0 0 0 0,3 12 0 0 0,13 61 3076 0 0,-14-55-3109 0 0,17 122 608 0 0,-18-110-1070 0 0,-1 7-66 0 0,-3-25-646 0 0,1 1 0 0 0,1-2 0 0 0,1 1 0 0 0,12 36 0 0 0,-10-45-1171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15751 0 0,'0'0'1424'0'0,"0"3"-1172"0"0,15 80 1196 0 0,3-1 0 0 0,34 96 0 0 0,22 79-2335 0 0,-44-147-5758 0 0,-26-95 5116 0 0,3 12-3974 0 0</inkml:trace>
  <inkml:trace contextRef="#ctx0" brushRef="#br0" timeOffset="1">28 527 13823 0 0,'-8'5'1034'0'0,"6"-4"-831"0"0,1 1-1 0 0,-1-1 1 0 0,0 0-1 0 0,0 0 0 0 0,0 0 1 0 0,0 0-1 0 0,-4 1 1 0 0,52-17 7680 0 0,80-18-6544 0 0,-74 20-1209 0 0,-4 0-2057 0 0,-16 9-4838 0 0,-13 4-621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9215 0 0,'0'0'707'0'0,"0"0"-685"0"0,0 0 0 0 0,0 0 0 0 0,0 0 0 0 0,0 0-1 0 0,0 0 1 0 0,0 0 0 0 0,0 0 0 0 0,0 0 0 0 0,0 0 0 0 0,1 0 0 0 0,-1 0-1 0 0,0 0 1 0 0,0 0 0 0 0,0 0 0 0 0,0 0 0 0 0,0 0 0 0 0,0 0 0 0 0,0 0 0 0 0,0 0-1 0 0,0 0 1 0 0,0 0 0 0 0,0 0 0 0 0,0 0 0 0 0,0 0 0 0 0,1 0 0 0 0,-1 0 0 0 0,0 0-1 0 0,0 0 1 0 0,0 0 0 0 0,0 0 0 0 0,0 1 0 0 0,0-1 0 0 0,0 0 0 0 0,0 0 0 0 0,0 0-1 0 0,0 0 1 0 0,0 0 0 0 0,0 0 0 0 0,0 0 0 0 0,0 0 0 0 0,0 0 0 0 0,0 0-1 0 0,0 0 1 0 0,0 0 0 0 0,0 0 0 0 0,0 0 0 0 0,0 1 0 0 0,0-1 0 0 0,0 0 0 0 0,0 0-1 0 0,0 0 1 0 0,0 0 0 0 0,0 0 0 0 0,0 0 0 0 0,0 0 0 0 0,0 0 0 0 0,-15 9 1950 0 0,11-7-1614 0 0,1-1-1 0 0,0 1 0 0 0,-1 0 0 0 0,1 0 0 0 0,-4 4 1 0 0,-1 3-57 0 0,0 1 0 0 0,0 0 0 0 0,1 0 0 0 0,1 1-1 0 0,0 0 1 0 0,0 0 0 0 0,1 1 0 0 0,-6 17 0 0 0,5-10-245 0 0,1 1-1 0 0,1 0 0 0 0,1 0 1 0 0,-2 32-1 0 0,5-29-22 0 0,1 1 0 0 0,1-1 0 0 0,1 1 0 0 0,1-1 0 0 0,1 0 0 0 0,11 28 0 0 0,-12-39-45 0 0,0 0 0 0 0,2 0-1 0 0,-1-1 1 0 0,1 0 0 0 0,1 0 0 0 0,0-1 0 0 0,0 1-1 0 0,1-2 1 0 0,1 1 0 0 0,-1-1 0 0 0,2 0-1 0 0,-1-1 1 0 0,15 10 0 0 0,-17-14 29 0 0,0 0-1 0 0,0-1 1 0 0,0 0 0 0 0,0 0-1 0 0,0-1 1 0 0,1 0 0 0 0,0 0 0 0 0,-1 0-1 0 0,1-1 1 0 0,0-1 0 0 0,-1 1-1 0 0,1-1 1 0 0,0 0 0 0 0,0-1-1 0 0,-1 0 1 0 0,11-2 0 0 0,-10 0 52 0 0,1 1 1 0 0,-1-1-1 0 0,0-1 0 0 0,1 0 1 0 0,-2 0-1 0 0,1 0 0 0 0,0-1 1 0 0,-1 0-1 0 0,0-1 0 0 0,0 0 1 0 0,-1 0-1 0 0,1 0 0 0 0,9-14 1 0 0,-8 10 52 0 0,0-1 0 0 0,-1 0 1 0 0,-1 0-1 0 0,0-1 0 0 0,0 1 1 0 0,-1-2-1 0 0,0 1 0 0 0,-1 0 1 0 0,-1-1-1 0 0,0 0 0 0 0,-1 1 1 0 0,1-17-1 0 0,-2 13 68 0 0,-1-1 0 0 0,-4-26-1 0 0,2 36-139 0 0,1 0-1 0 0,-1 0 0 0 0,0 1 0 0 0,-1-1 0 0 0,1 1 1 0 0,-1 0-1 0 0,-1 0 0 0 0,-6-11 0 0 0,0 4-49 0 0,0 0-1 0 0,-1 1 1 0 0,-1 1 0 0 0,1 0-1 0 0,-2 0 1 0 0,1 2 0 0 0,-17-11-1 0 0,6 6-1000 0 0,1 1-1 0 0,-2 1 1 0 0,1 1-1 0 0,-33-10 1 0 0,37 16-657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6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11055 0 0,'0'0'852'0'0,"-1"1"-560"0"0,-3 14 461 0 0,0 0-1 0 0,1 1 0 0 0,1-1 1 0 0,-1 19-1 0 0,4 65 1283 0 0,0-40-1762 0 0,16 220-840 0 0,-6-220-1925 0 0,-8-46 769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0,'0'0'707'0'0,"1"2"-464"0"0,6 18 1129 0 0,-1 0 0 0 0,6 39 0 0 0,0 0 146 0 0,30 127-202 0 0,29 100-2513 0 0,-46-195-979 0 0,-20-66 1249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 9671 0 0,'-10'1'9344'0'0,"131"-18"-6027"0"0,13-3-5098 0 0,-101 15-3292 0 0,3 3-1598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11975 0 0,'0'2'923'0'0,"-2"1"-846"0"0,1 0 0 0 0,-1 0 0 0 0,0 0 0 0 0,0-1 1 0 0,0 1-1 0 0,0-1 0 0 0,0 1 0 0 0,0-1 0 0 0,-1 0 0 0 0,1 0 0 0 0,-5 3 0 0 0,-14 14 1435 0 0,16-13-1344 0 0,0 1 1 0 0,0 0-1 0 0,1 0 0 0 0,0 0 0 0 0,0 1 0 0 0,1 0 0 0 0,0-1 0 0 0,0 1 1 0 0,1 0-1 0 0,0 1 0 0 0,0-1 0 0 0,1 0 0 0 0,0 0 0 0 0,0 1 0 0 0,1-1 1 0 0,0 1-1 0 0,2 12 0 0 0,1-1-199 0 0,1 0-1 0 0,0 0 1 0 0,2 0 0 0 0,0-1 0 0 0,1 0-1 0 0,12 21 1 0 0,-14-29 35 0 0,1-1 0 0 0,1-1 0 0 0,0 1 0 0 0,0-1 0 0 0,1 0 0 0 0,0-1 0 0 0,0 0 0 0 0,1 0 0 0 0,0-1 0 0 0,1 0 0 0 0,-1 0 0 0 0,1-1 0 0 0,1-1 0 0 0,19 9 0 0 0,-23-11 60 0 0,1-1-1 0 0,0 1 1 0 0,0-1-1 0 0,0-1 1 0 0,1 0-1 0 0,-1 0 0 0 0,0 0 1 0 0,0-1-1 0 0,1 0 1 0 0,-1-1-1 0 0,0 0 1 0 0,1 0-1 0 0,-1 0 1 0 0,0-1-1 0 0,0-1 1 0 0,0 0-1 0 0,-1 0 0 0 0,1 0 1 0 0,-1-1-1 0 0,1 0 1 0 0,10-8-1 0 0,-12 8 68 0 0,0-2 0 0 0,-1 1 0 0 0,1-1 0 0 0,-1 1 0 0 0,0-1 0 0 0,-1-1 0 0 0,1 1-1 0 0,-1-1 1 0 0,-1 0 0 0 0,1 0 0 0 0,-1 0 0 0 0,0 0 0 0 0,-1 0 0 0 0,1-1 0 0 0,-2 1 0 0 0,3-14 0 0 0,-3 9 54 0 0,-1 1 0 0 0,0 0 1 0 0,-1-1-1 0 0,0 1 0 0 0,0 0 1 0 0,-1 0-1 0 0,-1 0 0 0 0,0 0 1 0 0,0 0-1 0 0,-9-18 0 0 0,4 16-88 0 0,0 0 1 0 0,-1 0-1 0 0,0 1 0 0 0,-1 0 1 0 0,-1 1-1 0 0,0 0 0 0 0,-17-14 1 0 0,-15-14-125 0 0,35 31-122 0 0,-1 0 1 0 0,-14-10-1 0 0,21 16 0 0 0,0 0 1 0 0,0 1 0 0 0,-1 0-1 0 0,1 0 1 0 0,0 0-1 0 0,0 0 1 0 0,-1 0-1 0 0,1 0 1 0 0,-1 0-1 0 0,1 1 1 0 0,-1-1 0 0 0,1 1-1 0 0,-1-1 1 0 0,1 1-1 0 0,-1 0 1 0 0,1 0-1 0 0,-1 1 1 0 0,-3-1 0 0 0,6 2-206 0 0,-1-1 0 0 0,1 1 0 0 0,0-1 0 0 0,-1 1 1 0 0,1-1-1 0 0,0 1 0 0 0,0-1 0 0 0,0 1 0 0 0,0-1 1 0 0,0 1-1 0 0,0-1 0 0 0,1 1 0 0 0,0 2 0 0 0,2 7-4023 0 0,2 0-834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0,'5'4'128'0'0,"-2"-2"815"0"0,0 1 0 0 0,-1 1 0 0 0,1-1-1 0 0,-1 0 1 0 0,0 0 0 0 0,0 1-1 0 0,0-1 1 0 0,-1 1 0 0 0,3 7-1 0 0,9 39 7807 0 0,-10-34-9245 0 0,53 285 2552 0 0,-53-282-2255 0 0,12 65-593 0 0,-12-73-424 0 0,1 0 0 0 0,8 19 1 0 0,-7-21-371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4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0,'0'0'9052'0'0,"10"16"-5568"0"0,-2 2-2340 0 0,76 163 2799 0 0,-67-145-3590 0 0,14 27 358 0 0,-30-62-638 0 0,1 4 41 0 0,11 13-68 0 0,3 1 730 0 0,-13-16-2237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5527 0 0,'2'2'9126'0'0,"5"9"-8665"0"0,-1-1 0 0 0,0 1 0 0 0,0 0 0 0 0,-1 0 0 0 0,6 21 0 0 0,-1-3-194 0 0,41 116 227 0 0,-16-42-536 0 0,3 15-480 0 0,-14-40-2144 0 0,-14-45 1075 0 0</inkml:trace>
  <inkml:trace contextRef="#ctx0" brushRef="#br0" timeOffset="1">35 544 919 0 0,'-1'-1'67'0'0,"-33"-16"21577"0"0,45 12-21451 0 0,0 1 0 0 0,0 0 1 0 0,0 1-1 0 0,1 0 0 0 0,-1 0 1 0 0,15 0-1 0 0,13-4-81 0 0,3-3-101 0 0,54-10-3850 0 0,-73 17-3581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0 660 919 0 0,'0'0'17552'0'0,"3"1"-16960"0"0,0-1-469 0 0,0 0-1 0 0,-1 0 1 0 0,1-1-1 0 0,-1 1 1 0 0,1-1-1 0 0,0 1 1 0 0,-1-1-1 0 0,1 0 1 0 0,-1 0-1 0 0,0 0 1 0 0,1 0-1 0 0,-1 0 1 0 0,0 0 0 0 0,1-1-1 0 0,-1 1 1 0 0,2-3-1 0 0,8-3 298 0 0,136-92 2321 0 0,14-8-2094 0 0,-103 73-641 0 0,-2-3 0 0 0,101-85 0 0 0,-140 104-407 0 0,24-31-1 0 0,-30 33-187 0 0,1 0 1 0 0,0 1 0 0 0,26-21-1 0 0,-29 28-157 0 0,-1-2-1 0 0,1 1 0 0 0,9-14 1 0 0,-1-1-4882 0 0,-8 9-70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11055 0 0,'0'0'1002'0'0,"0"2"-824"0"0,1 5 452 0 0,19 140 6783 0 0,4 77-6565 0 0,-23-207-1348 0 0,6 60-702 0 0,2-28-6440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2759 0 0,'7'-57'12830'0'0,"3"66"-12444"0"0,-1 0 0 0 0,-1 1 0 0 0,0 0 0 0 0,0 0 1 0 0,11 21-1 0 0,27 64 9 0 0,-6-13-369 0 0,73 135-427 0 0,-67-127-2287 0 0,-32-65-2879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15407 0 0,'0'0'2270'0'0,"1"2"-1608"0"0,1 0-519 0 0,0 1 1 0 0,1-1-1 0 0,-1 1 0 0 0,1-1 0 0 0,-1 0 0 0 0,1 0 0 0 0,0 0 1 0 0,0 0-1 0 0,0-1 0 0 0,0 1 0 0 0,0-1 0 0 0,0 1 0 0 0,0-1 1 0 0,0 0-1 0 0,1 0 0 0 0,-1-1 0 0 0,0 1 0 0 0,1-1 0 0 0,5 0 1 0 0,8 0-105 0 0,-1 0 0 0 0,32-7 0 0 0,-34 5-80 0 0,47-8-1372 0 0,-28 4 538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 4607 0 0,'0'0'354'0'0,"-1"-1"-233"0"0,-15-29 6584 0 0,20 23-5247 0 0,-3 6-1360 0 0,1-1 0 0 0,-1 1 0 0 0,0 0 1 0 0,1 0-1 0 0,-1 0 0 0 0,1 0 1 0 0,-1 0-1 0 0,1 0 0 0 0,0 0 0 0 0,-1 1 1 0 0,1-1-1 0 0,0 0 0 0 0,-1 1 1 0 0,1 0-1 0 0,0-1 0 0 0,0 1 0 0 0,-1 0 1 0 0,1 0-1 0 0,0 0 0 0 0,0 0 0 0 0,0 0 1 0 0,-1 0-1 0 0,1 1 0 0 0,2-1 1 0 0,6 3 299 0 0,-1-1 1 0 0,0 2 0 0 0,12 4 0 0 0,-15-5-217 0 0,70 33 1544 0 0,76 50-1 0 0,-68-37-1296 0 0,-28-14-358 0 0,59 50 1 0 0,-52-38-1095 0 0,-27-23-967 0 0,-20-14 260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0,'0'0'819'0'0,"1"1"-334"0"0,3 5 268 0 0,1 0-1 0 0,0-1 0 0 0,1 0 0 0 0,-1 0 1 0 0,1 0-1 0 0,0 0 0 0 0,10 5 1 0 0,9 7 218 0 0,101 76 1327 0 0,104 86-1071 0 0,-135-89-938 0 0,45 40 107 0 0,-39-60-1223 0 0,-78-60-172 0 0,-21-9-304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195 188 8751 0 0,'-45'-33'719'0'0,"30"20"-102"0"0,-31-17 1 0 0,41 27-25 0 0,-1 0 0 0 0,1 1-1 0 0,-1-1 1 0 0,0 1 0 0 0,0 1 0 0 0,0-1-1 0 0,0 1 1 0 0,0 0 0 0 0,-11-1 0 0 0,16 2-556 0 0,0 0 1 0 0,0 0 0 0 0,1 0 0 0 0,-1 0-1 0 0,0 0 1 0 0,0 1 0 0 0,1-1-1 0 0,-1 0 1 0 0,0 0 0 0 0,0 0 0 0 0,1 1-1 0 0,-1-1 1 0 0,0 0 0 0 0,1 1 0 0 0,-1-1-1 0 0,1 1 1 0 0,-1-1 0 0 0,0 1 0 0 0,1-1-1 0 0,-1 1 1 0 0,1-1 0 0 0,-1 1 0 0 0,1-1-1 0 0,-1 1 1 0 0,1 0 0 0 0,0-1 0 0 0,-1 1-1 0 0,1 0 1 0 0,0-1 0 0 0,-1 1-1 0 0,1 0 1 0 0,0-1 0 0 0,0 1 0 0 0,0 0-1 0 0,0 0 1 0 0,0-1 0 0 0,-1 1 0 0 0,1 0-1 0 0,1 0 1 0 0,-1-1 0 0 0,0 1 0 0 0,0 0-1 0 0,0 0 1 0 0,1 5 65 0 0,0-1-1 0 0,0 0 1 0 0,1 0-1 0 0,4 9 1 0 0,3 5 19 0 0,1 0-1 0 0,1-1 1 0 0,1 0 0 0 0,0-1-1 0 0,1 0 1 0 0,29 28 0 0 0,-21-26-88 0 0,0-1 1 0 0,1-1 0 0 0,1 0 0 0 0,44 22-1 0 0,-48-29-18 0 0,2-1 0 0 0,-1-1 0 0 0,1-1 0 0 0,0 0-1 0 0,1-2 1 0 0,39 5 0 0 0,-50-9 0 0 0,0-1 0 0 0,0 0-1 0 0,0-1 1 0 0,0 0 0 0 0,0 0-1 0 0,17-6 1 0 0,-20 5 18 0 0,-1-1 0 0 0,1 0 0 0 0,-1-1 0 0 0,0 0 0 0 0,0 0 0 0 0,0 0-1 0 0,-1-1 1 0 0,1 0 0 0 0,10-11 0 0 0,-12 10 32 0 0,-1 0 1 0 0,0 0-1 0 0,0 0 0 0 0,0-1 0 0 0,-1 1 0 0 0,0-1 0 0 0,0 0 1 0 0,-1 0-1 0 0,0 0 0 0 0,0 0 0 0 0,0-1 0 0 0,-1 1 0 0 0,0 0 1 0 0,-1-1-1 0 0,0 1 0 0 0,0-1 0 0 0,0 1 0 0 0,-2-9 0 0 0,0 2 70 0 0,-1-1 0 0 0,0 1 0 0 0,-1 0 0 0 0,-1 0 0 0 0,0 0 0 0 0,-1 1-1 0 0,-1-1 1 0 0,-9-14 0 0 0,9 18-66 0 0,0 1 1 0 0,-1 0-1 0 0,0 1 0 0 0,0 0 1 0 0,-1 0-1 0 0,0 1 0 0 0,-1 0 0 0 0,1 1 1 0 0,-1 0-1 0 0,0 0 0 0 0,-1 1 0 0 0,1 0 1 0 0,-1 1-1 0 0,-20-5 0 0 0,0 2 17 0 0,-1 1 0 0 0,0 2 0 0 0,0 1 0 0 0,-36 1 0 0 0,59 2-76 0 0,1 1 0 0 0,0-1 0 0 0,-1 1 0 0 0,1 0 0 0 0,-8 3 0 0 0,13-3-114 0 0,1 0 1 0 0,-1 0 0 0 0,1 0-1 0 0,-1 0 1 0 0,1 0 0 0 0,0 1-1 0 0,-1-1 1 0 0,1 1 0 0 0,0 0-1 0 0,0-1 1 0 0,0 1 0 0 0,0 0-1 0 0,1 0 1 0 0,-1 0 0 0 0,0 0-1 0 0,1 1 1 0 0,0-1 0 0 0,-1 0-1 0 0,1 1 1 0 0,-1 2-1 0 0,-2 9-1790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9671 0 0,'1'1'42'0'0,"0"-1"0"0"0,0 1 0 0 0,0-1 0 0 0,0 1-1 0 0,0-1 1 0 0,0 0 0 0 0,0 1 0 0 0,0-1 0 0 0,0 0-1 0 0,0 0 1 0 0,0 0 0 0 0,0 0 0 0 0,0 0-1 0 0,0 0 1 0 0,1 0 0 0 0,-1 0 0 0 0,0 0 0 0 0,0 0-1 0 0,0-1 1 0 0,0 1 0 0 0,0 0 0 0 0,0-1 0 0 0,0 1-1 0 0,2-2 1 0 0,7-1 88 0 0,-10 3-101 0 0,0 0 0 0 0,1 0 0 0 0,-1 0 0 0 0,0 0 0 0 0,1 0 0 0 0,-1 1 1 0 0,1-1-1 0 0,-1 0 0 0 0,0 0 0 0 0,1 0 0 0 0,-1 1 0 0 0,0-1 0 0 0,0 0 0 0 0,1 1 0 0 0,-1-1 0 0 0,0 0 0 0 0,0 0 0 0 0,1 1 0 0 0,-1-1 1 0 0,0 1-1 0 0,0-1 0 0 0,0 0 0 0 0,1 1 0 0 0,-1-1 0 0 0,0 0 0 0 0,0 1 0 0 0,0-1 0 0 0,0 1 0 0 0,3 17 1171 0 0,-2-12-520 0 0,3 19 730 0 0,-1 29 0 0 0,1-4-286 0 0,10 124 208 0 0,-1-11-2117 0 0,0-56-4752 0 0,-10-84 141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11719 0 0,'0'2'532'0'0,"1"20"-98"0"0,1-1 0 0 0,0 1 0 0 0,8 24 0 0 0,21 65 2283 0 0,-9-34-2108 0 0,9 31-249 0 0,-2-2-831 0 0,-11-35-4149 0 0,-11-40-795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7567 0 0,'0'0'4331'0'0,"3"7"-2146"0"0,17 66 1442 0 0,-12-17-2705 0 0,-3-15-749 0 0,-2-14-147 0 0,-1-12-394 0 0,5 22-1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2759 0 0,'2'0'15095'0'0,"34"0"-11912"0"0,43 0-1982 0 0,-36-3-1070 0 0,-1-2 0 0 0,42-11 0 0 0,-12-3-6288 0 0,-28 6-918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13359 0 0,'-56'15'1027'0'0,"46"-12"-774"0"0,9-1-149 0 0,1 23 488 0 0,0 21 1964 0 0,7 63 0 0 0,6-9-1833 0 0,29 154-3811 0 0,-29-207 77 0 0,-8-30 1475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14079 0 0,'0'0'646'0'0,"1"2"-16"0"0,9 71-189 0 0,1 5 466 0 0,66 197 592 0 0,-13-97-5470 0 0,-51-140-1317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0,'2'2'9563'0'0,"3"2"-9332"0"0,0 0 1 0 0,1-1 0 0 0,-1 0-1 0 0,1 0 1 0 0,0 0-1 0 0,0 0 1 0 0,0-1-1 0 0,0 0 1 0 0,0-1-1 0 0,1 1 1 0 0,-1-1-1 0 0,10 0 1 0 0,10 0-556 0 0,47-4 0 0 0,-41 1-534 0 0,-2 0-1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0,'2'0'51'0'0,"0"0"-1"0"0,0-1 0 0 0,0 1 1 0 0,0 1-1 0 0,1-1 0 0 0,-1 0 1 0 0,0 0-1 0 0,0 1 0 0 0,4 0 0 0 0,-5 0-39 0 0,0 0 0 0 0,1 0 0 0 0,-1 0 0 0 0,0 0 0 0 0,0 1 0 0 0,0-1 0 0 0,0 0-1 0 0,-1 0 1 0 0,1 1 0 0 0,0-1 0 0 0,0 0 0 0 0,-1 1 0 0 0,1-1 0 0 0,-1 0 0 0 0,1 1 0 0 0,-1 2-1 0 0,8 28 3888 0 0,7 66-1 0 0,-10-54-2730 0 0,8 132 960 0 0,-10-107-2238 0 0,-2-44-733 0 0,6 33 0 0 0,-5-50-192 0 0,0 0-1 0 0,1 1 0 0 0,7 15 0 0 0,-9-21-626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10135 0 0,'0'0'464'0'0,"1"1"-9"0"0,8 93 1425 0 0,1 10 1905 0 0,41 165-2041 0 0,-7-92-7526 0 0,-34-141 324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0,'0'0'1083'0'0,"12"14"160"0"0,-3-11-628 0 0,0 0 1 0 0,0-1 0 0 0,1 0 0 0 0,-1 0 0 0 0,0-1 0 0 0,18 1 0 0 0,61-7-558 0 0,-59 2 11 0 0,36-2-5339 0 0,-32 2-520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14079 0 0,'2'50'1629'0'0,"14"76"0"0"0,0 2 25 0 0,9 71-3116 0 0,-20-174-36 0 0</inkml:trace>
  <inkml:trace contextRef="#ctx0" brushRef="#br0" timeOffset="1">326 0 9215 0 0,'1'2'707'0'0,"22"79"2596"0"0,16 39 1161 0 0,32 91-3306 0 0,1 33-3578 0 0,-62-202 840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1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13823 0 0,'1'0'6716'0'0,"9"2"-6182"0"0,0-1 0 0 0,1-1-1 0 0,-1 0 1 0 0,0 0 0 0 0,15-3-1 0 0,53-12-95 0 0,-57 10-229 0 0,43-9-164 0 0,89-23-2070 0 0,-119 27 888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49:44.16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3752 5464 13823 0,'0'0'608'0,"0"0"128"0,-6-1-592 0,6 1-144 0,0 0 0 0,0 0 0 15,0 0 3280-15,0 0 624 0,0 0 128 0,0 0 32 16,-3 9-1984-16,2 2-400 0,1-2-80 0,2 3 0 15,1 3-832-15,1-2-144 0,0 2-48 0,1 3 0 16,0 0-416-16,2 2-160 0,-1-1 0 0,1 2 144 31,-1 1-496-31,2 2-96 0,1-1-32 0,0 2 0 0,0-2-3152 0,-2 5-624 0</inkml:trace>
  <inkml:trace contextRef="#ctx0" brushRef="#br0" timeOffset="421.92">3817 6996 9215 0,'0'0'816'0,"0"0"-656"0,0 0-160 0,0 0 0 16,0 0 3488-16,0 0 672 0,0 0 128 0,0 0 16 15,0 0-2464-15,0 0-496 0,0 0-112 0,0 0-16 16,0 0-512-16,8 4-96 0,0 0-32 0,0-3 0 16,0 5-272-16,-1-2-64 0,3-1-16 0,-3 3 0 15,0-4 144-15,-1 2 16 0,0 1 16 0,-2 2 0 16,-2-1-80-16,1 2-32 0,-2 1 0 0,0 1 0 15,-1 0-48-15,0 2-16 0,-1-2 0 0,-3 2 0 16,0 2 240-16,2-1 48 0,0 4 16 0,2-4 0 16,0 3 32-16,2 0 0 0,0 0 0 0,3 3 0 15,-1-5-256-15,2 3-48 0,0-4-16 0,3-1 0 16,2-2-240-16,2-2 0 0,1-3 128 0,3-2-128 16,1-3 0-16,3-1 0 0,1-1 0 0,4-2 0 15,4-1-2112-15,4 0-432 0</inkml:trace>
  <inkml:trace contextRef="#ctx0" brushRef="#br0" timeOffset="1187.69">3932 9415 17503 0,'-7'2'1552'0,"1"2"-1232"16,1 0-320-16,5-4 0 0,0 0 2672 0,0 0 464 15,0 0 112-15,0 0 16 0,0 0-1920 0,0 0-368 16,6-4-80-16,3-1 0 0,2-3-608 0,2 2-112 15,0-2-32-15,0 3 0 0,1 1 64 0,2 0 16 16,-2 0 0-16,-1 1 0 0,-1 2-224 0,-2 1 176 0,0 0-176 0,-1 1 160 16,-1 5-160-16,-2-1 0 0,-6-5 0 0,3 9 0 15,-2 1 0-15,-2 2 0 0,-2 1 0 0,-1 1 0 16,-1-2 0-16,0 1 0 0,-2-1 0 0,-1 1 0 16,1-4 0-16,0 0 0 0,1 0 0 0,0 0 128 15,2-2-128-15,2-2 0 0,2-5 0 0,0 9-176 16,1 0-16-16,2 1 0 0,1-1 0 0,2 1 0 15,2-1 192-15,1 0-128 0,0 1 128 0,2-1-128 16,0-2 128-16,1 1 0 0,1 0 0 0,-2-1 0 16,-2-2 416-16,0 1 112 0,-1 1 32 0,-3 2 0 15,-1-2 208-15,-2 2 64 0,-2 0 0 0,-1 2 0 16,-4 3 16-16,-2 0 16 0,0 2 0 0,-3-5 0 16,0 1-416-16,0-2-96 0,-1 1-16 0,1-1 0 0,-1 2-336 0,2-4 0 15,0 2-160-15,0 2 160 16,1-2-2928-16,3 1-464 0</inkml:trace>
  <inkml:trace contextRef="#ctx0" brushRef="#br0" timeOffset="1548.19">4078 10995 11055 0,'0'0'976'0,"0"0"-784"0,-6-4-192 0,6 4 0 16,0 0 2688-16,-7-1 480 0,7 1 96 0,0 0 32 15,0 0-1232-15,0 0-240 0,0 0-48 0,0 0-16 16,-5 6-592-16,1 2-112 0,3 0-32 0,-1 1 0 15,1 1-448-15,0 3-80 0,-2 0-32 0,2 0 0 16,1-1 32-16,0 0 0 0,0 0 0 0,2-1 0 16,0 0-144-16,-1-1-32 0,0-1 0 0,2-1 0 15,-1 0-192-15,2-1-128 0,-4-7 128 0,6 6-128 0,0-1 0 0,2-1 0 16,-2-1 0-16,2-1 0 0,0 0-128 0,3-2-64 16,0-2 0-16,2 0 0 15,2-2-496-15,-1 0-96 0,0-3-32 0,1 1 0 16,-1-1-1744-16,-1 0-336 0,0-1-80 0</inkml:trace>
  <inkml:trace contextRef="#ctx0" brushRef="#br0" timeOffset="1720.05">4228 11040 2751 0,'0'0'128'0,"0"0"16"0,0 0-144 0,-5 2 0 16,-2 0 0-16,7-2 0 0,-4 7 5792 0,2 2 1120 15,-1 3 240-15,2 3 32 0,1 1-4496 0,1 5-912 16,2 4-176-16,2 2-48 0,1 4-816 0,2 2-160 15,1 1-48-15,3 0 0 0,0 0-528 0,0 0 0 0,1-3 0 0,0 0-10608 16,1 0-2224-16</inkml:trace>
  <inkml:trace contextRef="#ctx0" brushRef="#br0" timeOffset="2393.57">4500 12963 23039 0,'-7'7'2048'0,"-3"3"-1648"0,0 2-400 0,0 2 0 0,0 0 880 0,0-3 80 16,0 2 32-16,2 0 0 0,3 0-448 0,2-1-96 15,0 0 0-15,5 0-16 0,2 1-304 0,2-2-128 16,2 0 128-16,1 0-128 0,1 3 0 0,2-4 0 15,0 0 128-15,1 1-128 0,1 1 0 0,-1-2 0 16,0 2 0-16,-1-1 0 0,-1 1 0 0,-4 1 0 16,0 2 0-16,-2-2 128 0,-2-3-128 0,-2 3 0 15,-2-4 0-15,-2 2 0 0,-2-2-224 0,-2-1-80 16,0-2-16-16,-3-2 0 16,1-4-1600-16,-1-3-336 0</inkml:trace>
  <inkml:trace contextRef="#ctx0" brushRef="#br0" timeOffset="2534.17">4369 13053 16575 0,'0'0'1472'0,"8"-1"-1168"0,2-2-304 0,2-2 0 16,1 1 2288-16,0 0 400 0,0-2 64 0,1 1 32 15,1 0-864-15,1 1-160 0,1 1-32 0,2-1-16 16,-1 1-1152-16,0 1-240 0,0-2-32 0,3 3-16 31,1 1-1040-31,3 1-192 0,-1 2-64 0</inkml:trace>
  <inkml:trace contextRef="#ctx0" brushRef="#br0" timeOffset="3190.48">4556 14446 3679 0,'0'0'320'0,"0"0"-320"0,0 0 0 0,4-7 0 16,0 1 2896-16,0-1 512 0,-1 1 112 0,-3 6 0 15,0 0-1632-15,0 0-336 0,0 0-64 0,0 0-16 16,0 0-64-16,0 0 0 0,0 0-16 0,0 0 0 15,0 0-160-15,0 0-16 0,-5 0-16 0,-1 2 0 16,0 4-272-16,1 1-48 0,-2 4-16 0,2 2 0 16,-2 2-352-16,2 4-64 0,1 0 0 0,2 3-16 15,0 3-304-15,2 1-128 0,2 3 0 0,0-3 128 0,1 1-128 0,2-1 0 16,2-2 0-16,0-3 0 0,3-3 0 0,1-1 0 16,2-4 0-16,2-4 0 0,2-1 0 0,0-1 0 15,0-5-128-15,1-1 128 0,0-2-208 0,0-1 16 16,1-2 16-16,-1-3 0 0,-3-2-16 0,0-1-16 15,-3-2 0-15,-1 0 0 0,-3 0 208 0,-1 1 0 16,-3-2 0-16,-3 1-144 0,-4 4 144 0,-1-1 0 16,-1 1 160-16,0 2-160 0,-4 0 208 0,-2 4-48 15,0 0-16-15,-2 2 0 0,-1 2 208 0,3 2 32 16,-1 2 16-16,3 3 0 0,1 3-144 0,3-2-48 16,1 2 0-16,1 3 0 0,3 0-384 0,3 2-80 15,2 0 0-15,4-1-16000 0</inkml:trace>
  <inkml:trace contextRef="#ctx0" brushRef="#br1" timeOffset="46394.16">15224 8234 13823 0,'-6'0'1216'0,"1"2"-960"0,1 2-256 0,4-4 0 0,0 0 1616 0,0 0 288 0,0 0 48 0,0 0 16 16,0 0-368-16,11-6-80 0,0 0-16 0,2-1 0 16,4-5-80-16,4 1-16 0,4 0 0 0,2-2 0 0,3 0-432 0,3-6-80 15,5 1-32-15,3-2 0 0,4 1 64 0,2-3 16 16,1 0 0-16,1-2 0 0,2 2-400 0,1-4-80 16,2 0-16-16,1 1 0 0,1 0-256 0,0 2-64 15,0-1-128-15,0 0 192 0,-3-2-192 0,0 1 144 16,-4 0-144-16,-1 2 128 0,1 2 64 0,-4 0 0 15,-1 0 0-15,-2 1 0 0,-1 2 64 0,-4 1 0 16,-1 2 16-16,-4 0 0 0,-3 1-16 0,0 0 0 16,-5 0 0-16,0 3 0 0,-3 0-16 0,0 2-16 15,-2-1 0-15,-2 1 0 0,-3 1-16 0,1-1 0 16,-2 1 0-16,0 1 0 0,-1 1-16 0,-2-1-16 16,-1 2 0-16,0 1 0 0,0 0-48 0,0 0-128 15,1 0 192-15,-3 2-64 0,3-1-128 0,0 2 160 0,-1-2-160 0,0 3 160 16,0 0-160-16,2 0 128 0,-1-2-128 0,2 2 128 15,0 2-128-15,1-2 160 0,1 3-160 0,2 1 160 16,-1 2-160-16,2 1 192 0,0-1-192 0,3 2 192 16,2 1-64-16,1 2 0 0,4 2 0 0,0 0 0 15,3 2 112-15,0 2 16 0,2 2 0 0,1 0 0 16,1 2-112-16,2 4-16 0,1-2 0 0,1 3 0 16,1 0 160-16,1 1 32 0,2 0 0 0,2 0 0 15,1 3-32-15,0-1 0 0,1 0 0 0,2 2 0 16,-1-4-96-16,0 1 0 0,-1-4-16 0,-2 0 0 15,0-2 16-15,1-1 0 0,-2 0 0 0,0-2 0 0,0 0-192 16,-3-2 160-16,-1 0-160 0,0-3 160 0,-3-2-160 16,-4-1 0-16,-1 0 144 0,-1 1-144 15,-1 1-640-15,-3-3-208 0,-2 2-48 0,-2 2-14064 16,-1 0-2816-16</inkml:trace>
  <inkml:trace contextRef="#ctx0" brushRef="#br1" timeOffset="47458.17">18637 8202 16991 0,'0'0'752'0,"-4"0"144"0,-1-2-704 0,5 2-192 0,0 0 0 0,0 0 0 16,0 0 1248-16,0 0 224 0,0 0 32 0,0 0 16 15,0 0-208-15,0 0-32 0,0 0-16 0,10 2 0 16,0 2-368-16,2 0-80 0,0 1-16 0,3-2 0 31,2 0 224-31,2-3 64 0,0-3 0 0,3 0 0 0,3-2-64 0,1-1 0 0,2-1 0 0,2-2 0 16,1 0-288-16,1-2-64 0,2 0-16 0,3-2 0 15,2-3-144-15,1-1-16 0,5 0-16 0,0-1 0 0,2 0-176 16,0-1-48-16,0 0 0 0,1 0 0 0,-2 0-256 0,-2 2 128 16,-2-3-128-16,-1 2 0 0,-1 0 128 0,0-2-128 15,-1 3 0-15,1-1 0 0,-1 1 0 0,0 0 0 16,0 0 0-16,-1-1 0 0,-2-1 128 0,-2-1-128 16,-3 0 0-16,1 2 0 0,-1 1 256 0,-1 0-64 15,-5 2-16-15,-2-1 0 0,1 0-16 0,-2 1 0 16,-1 0 0-16,-2 2 0 0,-1 3-32 0,-1-2-128 15,-2 2 192-15,-2-1-64 0,0 2-128 0,-1 1 192 16,-1 2-192-16,0 1 192 0,-2-1-48 0,0 2 0 16,0 1 0-16,0-1 0 0,2 2-16 0,-2-2 0 15,-1 2 0-15,-1-1 0 0,1 1 96 0,0 0 16 16,0 2 0-16,1-2 0 0,-2 0 16 0,0 1 0 16,1 0 0-16,0 1 0 0,1-3-48 0,3 2 0 0,0 1 0 0,2 1 0 15,-1 2-32-15,0-2-16 0,1 4 0 0,1-1 0 16,0 1 32-16,1 2 0 0,1 1 0 0,1 1 0 15,0 3 16-15,2 1 16 0,1 2 0 0,2 0 0 32,3 0-48-32,2 5-16 0,0-2 0 0,4 3 0 15,3 0 32-15,-1 0 0 0,0 1 0 0,1 0 0 16,1 0 0-16,2 2 0 0,1 0 0 0,-1-3 0 16,0 1 0-16,0-2 16 0,1 0 0 0,-1 0 0 15,0 0-208-15,1 0 176 0,1-1-176 0,-1-1 160 16,-1 1-160-16,0 0 0 0,-3-1 0 0,0 1 0 0,-4-2 0 0,-2-2 0 0,0 1-144 0,-3 0 144 31,-3-3-1456-31,-2 0-176 0,-1-2-32 0,-5 1-13088 16,0-1-2608-16</inkml:trace>
  <inkml:trace contextRef="#ctx0" brushRef="#br1" timeOffset="48663.48">21732 8207 911 0,'0'0'0'0,"0"0"0"0,-6 14 0 0,6-14 0 0,-5 1 0 0,-1 0 0 16,-3 0 4064-16,2 2 736 0,1-3 128 0,6 0 48 15,-7 3-2896-15,7-3-576 0,0 0-112 0,0 0-32 16,0 0-48-16,0 0-16 0,0 0 0 0,0 0 0 0,0 0 48 0,8-3 0 16,1-2 0-16,3 1 0 0,2 0-176 0,2-1-16 15,2-2-16-15,4 2 0 0,3-1-64 0,2-4-16 16,3 3 0-16,5-3 0 0,5 0-416 0,4-2-64 16,0-2-32-16,3 0 0 0,1-2-352 0,1 0-64 15,-1-1 0-15,1 2-128 0,4-1 128 0,0 0-128 16,2 1 0-16,0 0 0 0,-2-3 0 0,0 3 0 15,-2-2 128-15,-2 1-128 0,-4-4 0 0,-1 3 0 16,-2 2 0-16,-1-1 0 0,-4 2 0 0,-1 1 0 16,-4 0 0-16,-1 1 0 0,-1 0 0 0,-2 1 0 15,-1 1 0-15,-2-1 0 0,-3-1 0 0,0 0 0 16,-3 1 0-16,-2 1 0 0,-2-1 0 0,1 0 0 0,-2 3 0 0,0-2 0 16,1 2 0-16,-2 0 0 0,-3 0 128 0,1 2-128 15,-2-1 160-15,-1 1-32 0,1-1 0 0,-3 4 0 16,-6 3 96-16,0 0 16 0,7-3 0 0,-1 0 0 15,0-1-96-15,-1 0-16 0,1 2 0 0,2-2 0 16,-8 4 64-16,8-3 0 0,0 3 0 0,1 0 0 16,0 0 0-16,1 0 0 0,1 0 0 0,1 2 0 15,1-1 48-15,2 3 16 0,1-2 0 0,2 2 0 16,2 2-64-16,1 0 0 0,1 2 0 0,12 5 0 16,0 0 0-16,-2 3-16 0,1-1 0 0,1 4 0 15,2 1 48-15,2 1 16 0,1 1 0 0,1 2 0 0,2 2 208 0,-9-8 64 16,6 2 0-16,3 2 0 0,2-1-224 0,2 1-32 15,-1-4-16-15,5 3 0 0,-3-1-240 0,-2 0 176 16,0-1-176-16,20 8 160 0,-10-2-160 0,-6 0 0 16,-3-2 0-16,-6 2 128 0,-3-3-128 0,-5-2 0 15,-2-3 0-15,-2-3 0 0,-2-1 0 0,-3-4 0 16,-5-1 0-16,-2 0 0 16,1 1-656-16,-3-3-64 0,-1 1-16 0,-1-2 0 15,-1-1-2128-15,-4-1-416 0</inkml:trace>
  <inkml:trace contextRef="#ctx0" brushRef="#br0" timeOffset="53554.4">23488 8035 19343 0,'2'-4'1728'0,"0"-5"-1392"0,-1 2-336 0,-1 7 0 0,10-2 1872 0,-8-4 304 0,-1 0 64 0,-1 6 16 16,0 0-288-16,0 0-64 0,0 0-16 0,0 0 0 0,0 0-672 16,0 0-144-16,4 10-32 0,-3 4 0 0,1 4-832 0,-1 3-208 15,0 3 0-15,0 0 0 16,1 1-432-16,-1 2-128 0,-1 2-16 0,0 0-10336 15,-1 0-2064-15</inkml:trace>
  <inkml:trace contextRef="#ctx0" brushRef="#br0" timeOffset="54757.85">20451 7842 6447 0,'0'0'272'0,"0"0"80"0,0 0-352 0,2-5 0 16,-4-3 0-16,2 2 0 0,0 6 3456 0,0 0 608 15,6-5 128-15,0-1 32 0,1 3-2624 0,0 0-512 16,3 3-96-16,-1-3-32 0,-1 3-320 0,-1 0-80 0,1 0-16 0,-1 3 0 16,-7-3 32-16,8 3 0 0,-2 0 0 0,-2 3 0 15,-4-6-64-15,1 7-16 0,-1 1 0 0,-1 3 0 16,-2 0-128-16,-1 4-32 0,-1-2 0 0,-3 1 0 15,-2 1-336-15,0-1 144 0,-2-1-144 0,0 0 0 16,0-3 0-16,1 1 0 0,0-3 0 0,2-1 0 16,1-4-144-16,2 1 16 0,-1 0 0 0,7-4 0 31,0 0-304-31,0 0-48 0,0 0-16 0,0 0 0 16,0 0-112-16,0 0-32 0,8 6 0 0,1 0 0 0,2-2 400 0,0-1 80 0,2 1 16 0,0 0 0 15,0-1 448-15,-1 1 80 0,-1 1 32 0,-1-2 0 16,-2 2 544-16,0 0 96 0,-8-5 32 0,4 7 0 0,-2-1 0 0,-2-6 0 15,0 8 0-15,-2 1 0 0,-4-4-400 0,-3 6-80 16,-4-1-16-16,-2 1 0 0,-2 0-464 0,-3 1-128 16,-1 1 0-16,-1 0 0 15,-1-1-2224-15,-1 0-464 0,1-5-80 0</inkml:trace>
  <inkml:trace contextRef="#ctx0" brushRef="#br0" timeOffset="55214.67">18801 7737 17903 0,'0'0'784'0,"0"0"176"0,0 0-768 0,0 0-192 16,-4-4 0-16,0 0 0 0,4 4 1088 0,0 0 160 16,-5-3 32-16,5 3 16 0,-7 0 48 0,1 2 0 15,-1 2 0-15,-1 2 0 0,-1 2-704 0,-1 2-128 16,1 1-16-16,1 2-16 0,0 0-160 0,2 0-16 16,0-1-16-16,1 1 0 0,0 0-96 0,2-2-32 15,2-3 0-15,1 1 0 0,0-1-160 0,3 0 0 0,1 0 144 0,0 0-144 16,1 0 0-16,0-2 144 0,1-1-144 0,2 0 0 15,1 1 0-15,2-1 0 0,-1-1-192 0,1-2 48 32,0 0-1344-32,1-4-272 0,1 0-48 0</inkml:trace>
  <inkml:trace contextRef="#ctx0" brushRef="#br0" timeOffset="55386.55">18913 7693 11967 0,'0'0'1072'0,"-1"10"-864"0,-2 2-208 0,-1 2 0 16,-1 2 2960-16,0 5 560 0,-2 2 96 0,2 4 32 16,0 2-1856-16,1 1-384 0,1 0-64 0,3 0 0 0,2-3-912 15,2 1-176-15,2-2-48 0,1 0-9184 16,0 0-1840-16</inkml:trace>
  <inkml:trace contextRef="#ctx0" brushRef="#br0" timeOffset="56027.08">17054 7695 25503 0,'0'0'1136'0,"-5"4"224"0,-3-1-1088 0,0-2-272 0,-1 0 0 0,0 1 0 15,0-1 864-15,0 1 112 0,-1 2 32 0,3 3 0 16,0-3-512-16,2 2-112 15,1 2 0-15,1 1-16 0,2 0-368 0,1 1 0 0,0 1 0 0,3 1 0 16,-1-2 0-16,2 1-128 0,0-2 128 0,1 1 0 16,1-2 0-16,0 1 0 0,1 2 0 0,-1-1 0 15,1-1 0-15,-1 0 0 0,-1 1 0 0,-1 0 0 16,-1 0 0-16,-2 1 0 0,-1-1 0 0,0 1 0 16,-1-2-128-16,-2 0-64 0,-1 0 0 0,-1-1-8656 15,-1-2-1744-15</inkml:trace>
  <inkml:trace contextRef="#ctx0" brushRef="#br0" timeOffset="56183.33">16950 7773 24927 0,'0'0'1104'0,"5"-6"240"0,1 2-1088 0,2-3-256 0,0 1 0 0,1-2 0 0,0 3 1408 0,3 1 240 16,-2 0 32-16,1 1 16 0,1 1-800 0,2-1-144 15,-2 2-48-15,2-3 0 0,0 4-704 0,2-3-256 16,0-2 0-16,-1 0-9536 15,2 0-1920-15</inkml:trace>
  <inkml:trace contextRef="#ctx0" brushRef="#br0" timeOffset="56855.14">15371 7631 3679 0,'0'0'160'0,"0"0"32"0,0 0-192 0,0 0 0 16,0 0 0-16,0 0 0 0,2-8 2976 0,0-1 544 15,-1 0 128-15,2 1 0 0,-1-1-1680 0,0 1-352 16,-2 2-64-16,-2-1-16 0,2 7-400 0,-4-5-96 16,0 1-16-16,-1 4 0 0,-3 3-160 0,1-1-32 15,-3 5-16-15,1 2 0 0,-1 3-464 0,-1 2-96 0,2 2 0 0,0 3-16 16,1 0-240-16,2 3 0 0,-1 0 0 0,2 1 0 15,1-2 0-15,2 1 0 0,0 2 0 0,2-5 0 16,2 1 0-16,0 0 0 0,2-2 0 0,1-1 0 16,3-2 0-16,1 0 0 0,2-2 0 0,0-1 0 15,3-2 0-15,0-4 128 0,0 1-128 0,2-6 0 16,-1 1 224-16,1-2-48 0,-2-3-16 0,2-1 0 16,-2-2 112-16,-1-1 32 0,-2-1 0 0,-3 0 0 15,-2-1-80-15,-1 1-16 0,-1 2 0 0,-2-3 0 16,-4 0-64-16,0 1-16 0,-3 0 0 0,-2 0 0 15,-1 0 0-15,-1 3 0 0,-1 1 0 0,-1 2 0 16,1 2-128-16,-1 2 0 0,1 5 0 0,0 2 0 31,0-1-336-31,1 3-160 0,1 1-16 0,2 4-13840 0</inkml:trace>
  <inkml:trace contextRef="#ctx0" brushRef="#br1" timeOffset="60740.8">25433 8101 4607 0,'0'0'400'0,"0"0"-400"0,0 0 0 0,0 0 0 0,0 0 5344 0,-4 6 992 0,-1-1 192 0,1 4 32 16,-1 3-3600-16,-2 5-720 0,-1 4-128 0,2 8-48 15,-2 5-720-15,-1 2-160 0,0 4-32 0,0 4 0 16,-2 0-752-16,3 1-144 0,2 1-48 0,1 1 0 16,1 0-400-16,2 1-96 0,1-6-16 0,1-3 0 31,0-4-2320-31,1-3-448 0,2-4-112 0</inkml:trace>
  <inkml:trace contextRef="#ctx0" brushRef="#br1" timeOffset="60943.9">25596 8111 28847 0,'0'0'1280'0,"0"0"256"0,-1 9-1216 0,-2 3-320 16,0 1 0-16,1 5 0 0,-2 7 1104 0,0 4 176 16,0 2 16-16,1 4 16 0,2 4-592 0,1 2-112 15,0 0-32-15,1 1 0 0,2 1-576 0,1 0-160 16,2-2-16-16,1-1 0 15,-2-10-592-15,0-1-128 0,1-3-32 0,-1 0 0 16,0-1-1616-16,-1-2-320 0,0-2-64 0</inkml:trace>
  <inkml:trace contextRef="#ctx0" brushRef="#br1" timeOffset="61162.55">25422 8545 24479 0,'0'0'1088'0,"0"0"208"0,0 0-1040 0,0 0-256 0,0 0 0 0,0 0 0 16,0 0 1696-16,0 0 288 0,4-6 48 0,3 2 16 16,2 1-432-16,3-1-80 0,2 2 0 0,0 2-16 15,1 2-752-15,-1 0-128 0,2 0-48 0,1-2 0 16,0 4-432-16,1 0-160 0,0-1 0 0,2 0 144 16,-2 3-2240-16,2-2-448 0</inkml:trace>
  <inkml:trace contextRef="#ctx0" brushRef="#br1" timeOffset="61818.73">23317 6862 12895 0,'0'0'1152'0,"0"0"-928"16,0 0-224-16,0 0 0 0,0 0 2880 0,0 0 544 16,8 3 96-16,-8-3 32 0,4 7-1088 0,0 4-224 15,-2 3-32-15,1 3-16 0,-2 3-720 0,0 3-160 16,-1 5-32-16,-1 4 0 0,0 1-688 0,0 5-144 16,1 2-16-16,-2 3-16 0,-2 3-272 0,0-1-144 15,1 1 160-15,-1-2-160 0,0-1 0 0,0 0-256 0,0-2 16 0,0-2 16 31,3-7-1504-31,-2 0-320 0,0-4-48 0,2-2-8240 0,1-3-1648 0</inkml:trace>
  <inkml:trace contextRef="#ctx0" brushRef="#br1" timeOffset="62022.11">23563 6891 21183 0,'0'0'944'0,"0"0"192"0,0 0-912 0,0 0-224 0,0 0 0 0,0 0 0 16,0 10 2848-16,-1 1 528 0,0 3 96 0,-1 5 32 16,-1 5-1728-16,-1 5-352 0,0 3-64 0,0 6-16 0,1 5-928 0,-2 4-192 15,0 4-32-15,0 1-16 0,-1 0-176 0,2-2 0 16,1-3 0-16,0 0-176 16,0-2-1392-16,2-3-288 0,2-7-48 0,1-4-8512 15,-2-3-1696-15</inkml:trace>
  <inkml:trace contextRef="#ctx0" brushRef="#br1" timeOffset="62429.78">23639 6128 21183 0,'-16'-16'1888'0,"9"11"-1504"0,-5 0-384 0,-1 0 0 16,-2 0 1840-16,2 1 288 0,0 0 64 0,2 2 16 16,-2 2-512-16,1 6-96 0,1 1-32 0,2 5 0 15,1 5-1008-15,2 5-208 0,-1 4-32 0,2 6-16 16,1 0-304-16,6 3 0 0,3 2 128 0,3-4-128 16,2-2 0-16,3-1 0 0,4-1 0 0,4-6 0 15,2-1 0-15,2-4 0 0,0-2 0 0,0-7 0 16,1-2 448-16,-1-6 48 0,-2-4 0 0,-1-2 0 15,-1-3 336-15,-3-2 64 0,-1-3 0 0,-1-1 16 16,0-6 32-16,-2 0 0 0,-2 0 0 0,-3-3 0 0,-1 0-304 0,-3-1-48 16,-3-3-16-16,-3 1 0 0,-4 1-64 0,-4 0-32 15,-2-1 0-15,-2 3 0 0,-1 1-96 0,-2 2-32 16,-1 5 0-16,-2 3 0 0,-2 3-160 0,-1 4-48 16,0 5 0-16,-3 6 0 0,-1 7-288 0,0 5-64 15,-2 6-16-15,4 4 0 16,0 0-1952-16,4 4-384 0,2-2-64 0</inkml:trace>
  <inkml:trace contextRef="#ctx0" brushRef="#br1" timeOffset="67159.64">15173 8282 8799 0,'0'0'384'0,"0"0"96"0,0 0-480 0,0 0 0 16,0 0 0-16,0 0 0 0,0 0 1088 0,0 0 128 16,0 0 32-16,0 0 0 0,0 0-288 0,0 0-48 15,0 0-16-15,0 0 0 0,6-4-432 0,-6 4-80 16,0 0-32-16,7-4 0 0,-7 4-16 0,5-4 0 16,-5 4 0-16,0 0 0 0,4-5 128 0,-4 5 32 15,0 0 0-15,0 0 0 0,0 0 528 0,0 0 128 0,0 0 0 0,0 0 16 16,0 0 304-16,0 0 64 0,0 0 16 0,0 0 0 15,0 0-336-15,0 0-64 0,0 0 0 0,0 0-16 16,0 0-240-16,0 0-32 0,0 0-16 0,-4-1 0 16,0-5 112-16,-1 2 32 0,0 1 0 0,-2-1 0 15,-2-2 96-15,0 2 0 0,-3 1 16 0,-1-3 0 16,-3 1-176-16,-3-1-32 0,-3-2-16 0,-3 0 0 16,-1-1-176-16,-4 1-48 0,-3-1 0 0,-1-2 0 15,-2-3-128-15,2 1-16 0,0 0-16 0,-1 0 0 16,0-1-144-16,-1 1-32 0,4 0 0 0,-1 3 0 15,2-3-160-15,1 6-32 0,3 0-128 0,2 2 192 16,0 1-192-16,7 1 0 0,2-1 0 0,2 1 0 16,2 0-224-16,3 2 16 0,0-1 0 0,4 1 0 31,5 1-1392-31,-3-4-288 0,0 1-48 0,3 3-16 0,-2-2-2144 0,2 2-448 0</inkml:trace>
  <inkml:trace contextRef="#ctx0" brushRef="#br1" timeOffset="67826.45">13020 7734 13823 0,'0'0'608'0,"0"0"128"0,0 0-592 0,0 0-144 0,0 0 0 0,0 0 0 15,0 0 4176-15,0 0 816 0,4 5 144 0,3 6 48 16,-1 2-2992-16,1 4-592 0,-2 2-112 0,3 1-16 16,-2 3-1040-16,-2 2-208 0,0 1-32 0,0 3-16 15,0-2-176-15,-1 3-144 0,-2 0 144 0,0 0-208 16,2-1-2608-16,-1-2-512 15,2 23-96-15,-1-14-32 0</inkml:trace>
  <inkml:trace contextRef="#ctx0" brushRef="#br1" timeOffset="68020.25">13207 7685 23039 0,'0'0'2048'0,"0"0"-1648"16,0 0-400-16,0 0 0 0,0 0 1808 0,0 0 288 15,0 0 48-15,4 9 16 0,1 3-576 0,1 2-112 16,3 3-32-16,-1 2 0 0,-1 4-1072 0,1 1-224 0,-2 5-144 0,3 1 192 16,2 3-192-16,-1 0 0 0,-1 1 0 0,0 5 0 31,0-2-1744-31,2 0-432 0,-1-4-96 0,-2 0-11616 0</inkml:trace>
  <inkml:trace contextRef="#ctx0" brushRef="#br1" timeOffset="68192.1">13148 8042 1839 0,'-10'-9'160'0,"6"5"-160"0,1-3 0 0,-1 2 0 15,4 5 6080-15,-1-6 1168 0,1-1 240 0,2 1 64 16,2-1-5024-16,2 2-992 0,1 1-208 0,3 0-48 16,1 0-880-16,4 2-176 0,0 0-32 0,2 1-16 15,1 0-656-15,2-1-128 0,2 1-32 0,2 1 0 16,0 0-2048-16,1-3-400 0,-1-1-96 0,0 1-7824 15</inkml:trace>
  <inkml:trace contextRef="#ctx0" brushRef="#br1" timeOffset="68457.89">13578 7861 1839 0,'0'0'0'0,"0"0"160"0,0 0-160 0,0 0 0 15,0 0 0-15,0 0 0 0,0 0 5568 0,0 0 1088 16,0 0 224-16,-8 1 32 0,1 4-4352 0,-1 7-896 16,1 1-160-16,-1 5-32 0,2 6-448 0,2 0-64 15,1 3-32-15,2 0 0 0,2 2-160 0,2-1-16 16,2 0-16-16,4-6 0 0,0-4-176 0,4-4-48 15,4-2 0-15,2-3 0 0,0-2-80 0,1-2-32 16,1-5 0-16,1-5 0 0,0-3-32 0,-1-2-16 16,-3-3 0-16,0-4 0 0,-1-3 144 0,-2-3 16 15,-4-1 16-15,-2 2 0 0,-1 0 160 0,-4 0 16 0,-4 1 16 0,-1 0 0 16,-4-1-176-16,-3 3-32 16,-3 0-16-16,-2 2 0 0,-2-3-304 0,-1 3-64 0,-1-1-128 0,2 4 192 31,0 3-1168-31,2 0-240 0,1 0-64 0,1 5-19328 0</inkml:trace>
  <inkml:trace contextRef="#ctx0" brushRef="#br2" timeOffset="80090.49">20501 4067 22111 0,'0'0'1968'15,"0"0"-1584"-15,-14-3-384 0,-2-1 0 0,-2 2 1840 0,-1 2 272 16,0 0 64-16,-1 2 16 0,1 0-752 0,-2 4-160 16,1 5-16-16,2 4-16 0,1 5-992 0,2 7-256 15,-2 6 0-15,2 2 0 0,5 0 0 0,1 4 0 16,2 2-192-16,6 0 192 0,2 1-192 0,6-3 192 15,2-4-192-15,4-1 192 0,5-4-192 0,3-2 64 16,2-4 128-16,6-4-208 0,2-3 208 0,2-5 0 16,0-6 0-16,-2-3 0 0,-1-7 0 0,1-4 240 15,-2-5-48-15,-2-3-16 0,-1-2 272 0,-1-3 64 16,-4-2 16-16,-3-2 0 0,-1-1 208 0,-4-3 32 16,-2-1 16-16,-5-1 0 0,-2 2-256 0,-3 1-48 15,-2-1-16-15,-4 0 0 0,-3-1-240 0,-2 2-48 16,-3 0-16-16,-3 2 0 15,-2 0-1184-15,-5 4-256 0,0 4-32 0,0 2-10032 16,-4 4-2016-16</inkml:trace>
  <inkml:trace contextRef="#ctx0" brushRef="#br2" timeOffset="80784.03">20179 4378 18879 0,'0'0'832'0,"0"0"192"0,0 0-832 0,0 0-192 0,0 0 0 0,0 0 0 15,0 0 1424-15,0 0 240 0,0 0 64 0,0 0 0 16,0 0-432-16,0 0-80 0,0 0 0 0,0 0-16 16,-7-1-80-16,1 0-16 0,-1 1 0 0,0-1 0 15,-4-1-48-15,1 1-16 0,-1 0 0 0,0 1 0 16,-4 0-320-16,1 0-64 0,0 0-16 0,-2 1 0 16,0 2-192-16,-1-1-64 0,0 1 0 0,-1-1 0 15,-1 2-16-15,-2-1-16 0,0-2 0 0,0 1 0 0,0 1-48 16,-1-1-16-16,0-1 0 0,0 2 0 0,2-5-80 0,0 4-16 15,0-1 0-15,-1 0 0 0,0 1-192 0,0 0 0 16,0 1 0-16,0-1 0 0,2 1 272 0,-2 1-32 31,-3-4-16-31,1 2 0 0,0 2-224 0,-2 0 0 0,1 0 0 0,-2 0 0 0,-2-1 240 0,-1-1 0 16,0 1 0-16,-2 0 0 0,1-1-16 0,1-1 0 16,-1-1 0-16,3 2 0 0,-1 0 64 0,2-2 16 15,2 0 0-15,0 2 0 0,2-2-144 0,1 1-32 16,0 0 0-16,2 2 0 0,-2-3 0 0,1 1 0 0,2 1 0 0,0 1 0 15,0-1-128-15,-1 0 0 16,0 1 0-16,-2 0 0 0,-1-1 0 0,0 2 0 0,-1-1 0 0,3-1 0 16,-1-2 0-16,0-1 0 0,0-2 0 0,4 1 0 15,1 0 0-15,2 2 0 0,1 2 0 0,1-2 0 32,2 0-672-32,1 1-16 0,1 2 0 0,1-1 0 15,2 2-2144-15,1 3-432 0,2 1-96 0</inkml:trace>
  <inkml:trace contextRef="#ctx0" brushRef="#br2" timeOffset="81362.05">18671 4524 11055 0,'0'0'480'0,"0"0"112"0,0 0-464 0,0 0-128 0,-4-3 0 0,1-3 0 15,-1 2 3536-15,0-2 688 0,2 1 144 0,-1-1 32 16,0 3-2064-16,-1-3-416 0,1-1-64 0,-3 0-32 16,1 1-736-16,0-4-128 0,-2 0-48 0,1-3 0 15,-2 0-80-15,-1-5 0 0,-4-1-16 0,1 0 0 16,-1-2-80-16,-1-1-16 0,-2-2 0 0,-1 1 0 0,-1-6-384 0,-2 2-80 16,1-1 0-16,-1 2-16 0,3 2-240 0,0 0 0 15,2 2 0-15,2 4 0 0,1 2-224 0,2 2-96 16,-1 1 0-16,5 2-16 15,2 2-1776-15,1 1-336 0,4 2-80 0,-1 6-13568 16</inkml:trace>
  <inkml:trace contextRef="#ctx0" brushRef="#br2" timeOffset="81784.95">18562 4594 17215 0,'0'0'768'0,"0"0"144"0,0 0-720 0,0 0-192 0,0 0 0 0,0 0 0 16,-2-7 1360-16,-1 1 240 0,2-1 64 0,0 1 0 0,-2-1-208 0,3 7-48 16,0 0 0-16,0 0 0 0,-3-7-112 0,3 7-16 15,0 0-16-15,-5-3 0 0,5 3-48 0,-8 1 0 16,0 3 0-16,1 1 0 0,-1 2-304 0,-1 0-64 15,-2 2-16-15,-1 4 0 0,-2 4-304 0,0 0-64 16,2 3-16-16,-1 1 0 0,-1 1-256 0,-1-2-64 16,1 0-128-16,0 4 192 0,1-2-192 0,-2 0 0 15,1-1 0-15,0 0 0 16,2 1-1120-16,0-4-320 0,0 1-64 0,5-2-10112 16,-1 2-2016-16</inkml:trace>
  <inkml:trace contextRef="#ctx0" brushRef="#br2" timeOffset="100657.8">19296 4375 14735 0,'0'0'1312'0,"0"0"-1056"0,0 0-256 0,0 0 0 0,0 0 2368 0,0 0 432 0,0 0 80 0,0 0 0 0,0 0-928 0,0 0-192 16,0 0-32-16,21-16-16 0,-21 16-800 0,8 4-144 16,1-3-48-16,2-1 0 0,-1-1-256 0,0 0-48 15,5 1-16-15,-4-2 0 0,0 1-240 0,-1-2-160 16,1 2 192-16,-2 0-192 0,0 1 0 0,0-2-144 16,-1 2-16-16,0-2 0 15,-8 2-2336-15,8-3-448 0,-2 2-112 0</inkml:trace>
  <inkml:trace contextRef="#ctx0" brushRef="#br2" timeOffset="100892.24">19230 4073 25679 0,'0'0'1136'0,"0"0"240"0,0 0-1104 0,0 0-272 0,0 0 0 0,0 0 0 15,0 0 1024-15,10 0 128 0,1-1 48 0,0 0 0 16,2 1-576-16,3-3-112 0,0 2-32 0,1 0 0 16,-2-1-480-16,4 0 0 0,-1 0-128 0,-3 1 128 15,0-2-1168-15,-2 0-128 0,-1-3-32 0,-2 1-11296 16</inkml:trace>
  <inkml:trace contextRef="#ctx0" brushRef="#br2" timeOffset="101095.31">19145 3796 17503 0,'0'0'768'0,"0"0"176"0,-6 1-752 0,6-1-192 16,0 0 0-16,0 0 0 0,0 0 3248 0,0 0 608 15,0 0 128-15,0 0 32 0,9-1-2480 0,1-2-480 16,2 0-96-16,1 2-32 0,0-3-688 0,3 2-240 15,1-2 144-15,-2 1-144 0,1 1-192 0,-1-1-112 0,1 0-16 0,0 1-16 32,-1-2-3008-32,0 1-608 0</inkml:trace>
  <inkml:trace contextRef="#ctx0" brushRef="#br2" timeOffset="101584.9">19631 3435 2751 0,'-2'-10'128'0,"2"10"16"0,0 0-144 0,0 0 0 0,0 0 0 0,0 0 0 16,0 0 5312-16,0 0 1024 0,0 0 192 0,0 0 64 16,0 0-4016-16,0 0-784 0,0 0-176 0,0 0-16 15,4 10-512-15,-2 0-80 0,-2 2-32 0,-1 1 0 16,1 1-384-16,-1-1-80 0,-1 1 0 0,1 2-16 16,0-2-192-16,1 2-48 0,0-3 0 0,1 0 0 0,2-2-80 0,-1-2-32 15,2 1 0-15,0-3 0 0,3-2-144 0,0-1 192 16,3 0-192-16,0 0 192 0,2-4-192 0,1 0 128 15,0-4-128-15,1 2 128 0,0 0-128 0,2-1-192 16,1 1 32-16,0 0 16 16,0 0-2352-16,-1 0-480 0,-1 2-96 0</inkml:trace>
  <inkml:trace contextRef="#ctx0" brushRef="#br2" timeOffset="103196.26">19425 4462 8287 0,'0'0'368'0,"0"0"80"0,0 0-448 0,0 0 0 15,0 0 0-15,0 0 0 0,0 0 3968 0,-2 6 720 16,-1 1 144-16,2 2 32 0,1 0-3120 0,0 3-608 0,0-2-128 0,0 2-32 16,0 2-384-16,-1-1-80 0,-2 2 0 0,0 0-16 15,1-3 16-15,-1 3 0 0,-1-1 0 0,2 2 0 16,-4 0 0-16,2 0 16 0,-1 1 0 0,0 1 0 16,0 2-272-16,0-1-64 0,-1 1-16 0,1 0 0 15,0-5-176-15,-2 2 0 0,2 0 0 0,0 1 0 16,0 2 0-16,0-3 128 0,-1-3-128 0,0 2 0 15,1 2 0-15,1-4 0 0,0-2 128 0,0-1-128 16,0-2 128-16,1 0 0 0,1 0 0 0,0-3 0 16,2-6-128-16,0 0 0 0,0 0 144 0,2 10-144 15,0-3 0-15,1 0 0 0,-3-7 0 0,5 5 0 16,2 0 0-16,-7-5 0 0,8 6 0 0,1-4 0 16,1 2 0-16,1 0 0 0,0-1 0 0,1-1 0 0,0 0 0 0,-1-2 0 15,1-3 0-15,-1 2 128 0,-1 1-128 0,2 0 0 16,-3-6 0-16,1 5 0 0,1-3 0 0,-2 3 144 15,0 1-144-15,-1-1 0 0,-2-5 128 0,1 2-128 16,-7 4 0-16,6-3 0 0,-6 3 128 0,0 0-128 16,0 0 0-16,4-7 0 0,2 3 0 0,-3-2 0 15,0-5-128-15,-2 2 128 16,1 0-512-16,-2-2 0 0,0 1 0 0,-3-4 0 0,0-5 128 0,1 0 0 16,-2-1 16-16,-1 1 0 0,0-2 192 0,-2 0 48 15,3-1 0-15,-1 0 0 0,-2 0 0 0,2-1 0 16,0 3 0-16,0 0 0 0,-1 0 128 0,3 4 176 0,-1-1-48 0,1 2 0 15,0 3-128-15,1 1 0 0,-1 2 0 0,1-2 0 16,0 1-128-16,1 2 128 0,0 0 0 0,1 0 0 16,0 0 0-16,1 2 0 0,0-3 0 0,1 1 0 15,-1 0 0-15,2 2 128 0,-1-2-128 0,-2 8 0 16,0 0 192-16,0 0-64 0,0 0 0 0,0 0 0 16,3 8 64-16,-1 3 0 0,0 5 0 0,-2 1 0 15,-2 0 288-15,1 5 64 0,-2 2 16 0,1 2 0 16,-1 1-560-16,-1 0 0 0,0 1-160 0,1 0 160 15,-1-1 0-15,0-3 0 0,0 0 0 0,0-2 0 16,0-1 0-16,0 0 0 0,0-3 0 0,-1 0 0 16,0-1-544-16,-1 0 16 15,3-7 0-15,-3 1 0 0,2-3-176 0,-1-3-48 0,0-2 0 0,-1-1 0 16,6-2 0-16,-6 1 0 0,6-1 0 0,-6-3 0 0,2-3 304 0,1-1 64 16,1-3 16-16,0-1 0 0,4-4 368 0,0 0-144 15,0-4 144-15,0 0 0 0,1-3 0 0,2 0 0 16,0-5 0-16,-1 4 0 0,0 0 192 0,0-1 32 15,0 2 16-15,1 2 0 0,0 2 272 0,0 2 64 16,-1 3 16-16,-1 3 0 0,0 3 64 0,-3 7 16 16,0 0 0-16,0 0 0 0,0 0-272 0,0 0-48 15,0 0-16-15,5 11 0 0,-3 5-48 0,1 2-16 16,0 1 0-16,-2 4 0 0,0-4-272 0,1 5 128 16,-1-5-128-16,-1 2 0 0,0 1 128 0,0-1-128 15,-1-1 0-15,1-5 0 0,-2 0 0 0,2-2 128 16,-1-3-128-16,1-1 0 0,0-1 128 0,0 1-128 15,0-2 0-15,0-7 0 0,0 0 0 0,0 0 0 0,0 0 0 0,0 0-192 16,0-10-80-16,0 0-16 0,1 0 0 0,1-6 0 16,-2 0 32-16,2-1 0 0,1-2 0 0,-1 1 0 15,1-1 80-15,0 1 32 0,-1-3 0 0,1 3 0 16,1 0 144-16,0 2 0 0,-2 3 0 0,1 3-128 16,-2 2 128-16,-1 8 0 0,0 0 128 0,0 0-128 15,0 0 256-15,0 8-32 0,0 2 0 0,0 3 0 16,0 3-16-16,-1 2 0 0,0 1 0 0,-3 1 0 15,1 1-208-15,0 1 176 0,2-2-176 0,-1-1 160 16,-1-2-160-16,0 0 0 0,-1 1 0 0,0-3 0 16,-1-4 128-16,1-1-128 0,3-4 0 0,1-6 128 15,0 0-128-15,-4 7 0 0,4-7 0 0,0 0 128 0,0 0-128 0,0 0 0 16,0 0-160-16,0-8 160 0,1-3-320 0,1 0 16 16,0-2 16-16,1-2 0 0,-2 0 128 0,2-1 32 15,1-2 0-15,0 2 0 0,0 3 128 0,1 0 0 16,1 1-144-16,1 2 144 0,-1-1 0 0,0 4 0 15,-1 0 0-15,-5 7 0 0,0 0 0 0,0 0 0 16,0 0 0-16,0 0 0 0,4 9 144 0,-2 2 0 16,1 2 0-16,-2 0 0 0,-1-2 48 0,0 1 0 15,-1-1 0-15,0-1 0 0,-2 0-192 0,0 1 160 16,1 1-160-16,-2 1 160 0,0-3-160 0,0 3 128 16,1-3-128-16,2-2 128 0,1-8-128 0,-2 7 0 15,-1 1 0-15,2-2-176 16,1-6-1584-16,0 0-320 0,0 0-64 0</inkml:trace>
  <inkml:trace contextRef="#ctx0" brushRef="#br2" timeOffset="103727.77">19824 5055 15663 0,'0'12'1392'0,"0"3"-1120"0,2 2-272 0,-1 2 0 0,0 0 2176 0,3-1 368 16,-1 2 80-16,1-2 0 0,0 1-1376 0,-2-4-288 16,1 0-48-16,-1-4-16 0,1 0-640 0,-2-1-256 15,1-1 176-15,-1-1-176 0,-1-8 176 0,0 0-176 16,0 0 192-16,0 0-192 0,0 0 240 0,0 0-64 15,0 0-16-15,-5-4 0 0,1-1-160 0,0-4-224 16,1-3 48-16,2-1 16 16,1 0-224-16,-1-1-64 0,1-5 0 0,1 1 0 15,3 0-80-15,0-2-32 0,0-2 0 0,0 0 0 0,0 0 304 0,-1 1 64 16,3 1 16-16,0 2 0 0,2 3 176 0,1 2 0 16,0 2 0-16,0 1 0 0,-1-1 0 0,3 3 192 15,-2 1-32-15,0 3-16 0,-9 4 64 0,9 1 16 16,-9-1 0-16,8 3 0 0,-8-3 352 0,8 2 64 15,-8-2 0-15,6 5 16 0,-2 3 112 0,-1 1 32 0,-2 0 0 16,0-1 0-16,-1-8-160 0,-1 9-48 0,-2 2 0 0,1 1 0 16,-1-3-16-16,-2 0 0 0,0-1 0 0,0 2 0 15,-2 1 96-15,-1 2 16 0,-1-3 0 0,1 2 0 16,2-2 16-16,0-2 0 0,4 1 0 0,-1-2 0 16,-1-1-128-16,3 2-32 0,1 0 0 0,0-8 0 15,5 5-128-15,2-1-32 0,1 1 0 0,2-1 0 16,-1 1-240-16,2 2-144 0,0-2 160 0,2 0-160 15,0-1 0-15,0 0 0 0,0 0 0 0,2 1 0 16,-1 2 0-16,1-2-208 0,-1 3 16 0,-1 0-12800 16,-3 1-2544-16</inkml:trace>
  <inkml:trace contextRef="#ctx0" brushRef="#br2" timeOffset="106542.88">20523 4910 19807 0,'0'0'880'0,"0"0"176"0,-2 11-848 0,0 1-208 16,1-6 0-16,1-6 0 0,-1 9 256 0,-1-1 16 15,1 0 0-15,1 4-6304 16,-1-2-1264-16</inkml:trace>
  <inkml:trace contextRef="#ctx0" brushRef="#br2" timeOffset="106683.77">20500 5346 19343 0,'0'0'848'0,"-3"6"192"0,0 2-832 0,0-1-208 0,-1-1 0 0,0-1 0 15,4-5 816-15,-3 8 112 0,0 3 32 0,2-4 0 16,1 3-768-16,1-1-192 0,2-1 0 0,0 1-10112 15</inkml:trace>
  <inkml:trace contextRef="#ctx0" brushRef="#br2" timeOffset="106824.36">20492 5764 3679 0,'-4'6'320'0,"0"1"-320"15,0 4 0-15,0-1 0 0,0 1 2752 0,2-1 464 16,-1 2 112-16,0-3 0 0,1 3-2272 0,1 1-464 15,1 0-80-15,0 1-5456 16,0 4-1088-16</inkml:trace>
  <inkml:trace contextRef="#ctx0" brushRef="#br2" timeOffset="106996.11">20448 6150 2751 0,'0'0'256'0,"0"0"-256"15,-3 7 0-15,0 1 0 0,3-1 2976 0,-1 1 544 16,0-1 128-16,-1 1 0 0,2-8-2256 0,-1 6-464 15,0 1-96-15,1 0 0 0,0 3-432 0,0 0-80 16,0-1 0-16,0 3-16 0,-2 0-304 0,4-1 0 0,-2 0-208 0,0 0-8592 16</inkml:trace>
  <inkml:trace contextRef="#ctx0" brushRef="#br2" timeOffset="107121.17">20425 6639 1839 0,'-1'21'160'0,"1"-12"-160"0,1 2 0 0,-1-1 0 16,-1 0 848-16,0 2 144 0,1 1 32 0,0-2 0 15</inkml:trace>
  <inkml:trace contextRef="#ctx0" brushRef="#br2" timeOffset="107261.71">20471 6953 16575 0,'-5'16'736'0,"3"-8"160"0,0 2-720 0,1 2-176 16,-1 0 0-16,2 1 0 0,0-5 1872 0,4 1 352 16,1 0 64-16,1-1-11968 15</inkml:trace>
  <inkml:trace contextRef="#ctx0" brushRef="#br2" timeOffset="108208.52">20279 4604 4607 0,'0'0'192'0,"0"0"64"0,0 0-256 0,0 0 0 16,-5 5 0-16,-1-3 0 0,-1 1 3408 0,1-1 640 15,6-2 128-15,-7 5 32 0,-2-4-3264 0,1 4-656 16,0 2-128-16,-1 0-9056 0</inkml:trace>
  <inkml:trace contextRef="#ctx0" brushRef="#br2" timeOffset="108364.75">19952 4870 16575 0,'-8'4'1472'0,"-1"0"-1168"0,-1 0-304 0,-1 1 0 16,0 1 1648-16,0 1 272 0,1-3 48 0,1 0 16 16,1 0-848-16,1 1-176 0,1 1-16 0,0 0-16 15,0-5-736-15,1 2-192 0,-2-3 0 0,2 2-12000 16</inkml:trace>
  <inkml:trace contextRef="#ctx0" brushRef="#br2" timeOffset="108521.26">19496 5269 8287 0,'-7'0'736'0,"-1"3"-592"15,-1 2-144-15,1 0 0 0,1 1 4016 0,-1 0 768 16,-1 0 144-16,0-2 48 0,1 1-4208 0,0 1-768 16,1-1-320-16,2 1-7280 15,0 1-1456-15</inkml:trace>
  <inkml:trace contextRef="#ctx0" brushRef="#br2" timeOffset="108693.15">19043 5637 16575 0,'-6'6'1472'0,"-3"3"-1168"0,-3 3-304 0,0 0 0 15,1-2 256-15,0-1-16 0,1-2 0 0,-1-1-7856 16</inkml:trace>
  <inkml:trace contextRef="#ctx0" brushRef="#br2" timeOffset="108911.86">18522 6069 4607 0,'0'0'400'0,"-7"4"-400"15,1 0 0-15,-1 1 0 0,1 1 3776 0,-1-1 656 16,-1-1 144-16,1 1 32 0,0-1-3584 0,1 0-704 16,-1 0-128-16,1 1-48 15,0-1-848-15,2 1-192 0,-1-1-16 0,0 0-16 0</inkml:trace>
  <inkml:trace contextRef="#ctx0" brushRef="#br2" timeOffset="109068">18132 6431 11055 0,'-13'2'480'0,"7"2"112"0,-4-1-464 0,1 3-128 0,-1 2 0 0,-1-1 0 16,1-1 960-16,1 1 160 0,-2-1 32 0,4-2-5120 15,0 1-1040-15</inkml:trace>
  <inkml:trace contextRef="#ctx0" brushRef="#br2" timeOffset="109224.23">17716 6813 2751 0,'0'0'128'0,"-8"5"16"0,-1 0-144 0,-1 1 0 0,-2 1 0 0,2-1 0 0,1 0 2992 0,-1-1 560 16,3-2 112-16</inkml:trace>
  <inkml:trace contextRef="#ctx0" brushRef="#br2" timeOffset="109396.09">17369 7101 2239 0,'-11'14'0'0,"5"-8"192"0,0 2-192 0,-1 0 0 0,1-1 0 0,-1-1 0 16</inkml:trace>
  <inkml:trace contextRef="#ctx0" brushRef="#br2" timeOffset="109489.99">17204 7282 6447 0,'0'0'576'0,"-3"10"-576"0,1-1 0 0</inkml:trace>
  <inkml:trace contextRef="#ctx0" brushRef="#br2" timeOffset="114424.83">20359 7427 10127 0,'0'0'896'0,"0"0"-704"15,0 0-192-15,0 0 0 0,0 0 3792 0,0 0 736 16,0 0 144-16,0 0 16 0,-1-4-2096 0,-1 0-416 16,5 1-96-16,-2-1-16 0,-1 4-832 0,5-2-160 15,1 0-48-15,1-2 0 0,4 3-544 0,-1 0-112 16,5-2-32-16,-2 2 0 0,1 0-336 0,2-1 0 16,-2 0 0-16,2 0 0 15,1 1-1792-15,-2-2-320 0,0-2-64 0,-1 0-13088 16</inkml:trace>
  <inkml:trace contextRef="#ctx0" brushRef="#br2" timeOffset="114659.08">20429 7194 21183 0,'0'0'1888'0,"-6"0"-1504"0,-1 0-384 0,7 0 0 16,0 0 2688-16,0 0 480 0,0 0 96 0,0 0 0 15,0 0-1408-15,7-3-304 0,1 0-48 0,1-1-16 16,2 0-1136-16,2 0-224 0,2-2-128 0,0-3 128 16,1 1-128-16,-2 1-160 0,2 1 160 0,1-1-208 15,0 1-1488 1,-3-3-288-16,1 1-64 0,-4 3-12864 0</inkml:trace>
  <inkml:trace contextRef="#ctx0" brushRef="#br2" timeOffset="114831.02">20343 6872 29487 0,'-5'3'2624'0,"0"-2"-2112"16,-2 1-512-16,7-2 0 0,0 0 1776 0,0 0 240 16,0 0 48-16,0 0 16 0,8-3-912 0,3 0-176 15,2 0-32-15,2-1-16 0,3 0-752 0,3 1-192 16,1-1 0-16,1 2 0 15,-1-2-1600-15,0 1-368 0,-1 2-64 0,-2-3-13856 16</inkml:trace>
  <inkml:trace contextRef="#ctx0" brushRef="#br2" timeOffset="115018.58">20350 6775 32415 0,'0'0'704'0,"0"0"160"0,0 0 32 0,0 0 16 0,8-2-720 0,-1-2-192 0,2-1 0 0,5 0 0 16,2 0 1008-16,3 0 160 0,0-2 48 0,2 1 0 16,1-1-896-16,2-2-192 0,-1 0-128 0,2-2 192 15,-2 4-2560 1,0-5-496-16,-1 1-96 0</inkml:trace>
  <inkml:trace contextRef="#ctx0" brushRef="#br2" timeOffset="115515.08">21128 5998 5519 0,'0'0'240'0,"0"0"64"0,0 8-304 0,0-1 0 16,0 4 0-16,0-2 0 0,-1-1 592 0</inkml:trace>
  <inkml:trace contextRef="#ctx0" brushRef="#br2" timeOffset="117650.95">20416 6273 911 0,'8'-2'0'0,"2"2"0"0,1-3 0 0,15-3 0 0,-13 2 1728 0,-1-3 256 0,-2-1 48 0,-1 0 16 15,0-4 384-15,1 0 96 0,-3 1 16 0,0 0 0 16,-2 1-208-16,-1 1-32 0,0 1-16 0,-3 1 0 15,-1 7-480-15,-2-6-80 0,-2-1-32 0,-2 3 0 16,1 2-544-16,-1 2-96 0,-3 1-32 0,0 4 0 16,-2 3-176-16,-1 4-32 0,-1 1-16 0,0 4 0 15,0 1-464-15,3 4-80 0,1 4-32 0,2-1 0 16,2 1-224-16,2 0 0 0,1-2 0 0,2-5 0 16,5 1 0-16,1-3 0 0,2-1 0 0,1-3 0 15,4 0 144-15,-1-3-144 0,0-3 128 0,0-4-128 0,1 1 224 0,-2-2-32 16,2-1-16-16,-1-1 0 0,-1-1-32 0,0-2 0 15,1-3 0-15,0-1 0 0,-2-5 304 0,1 1 48 16,-2-2 16-16,-3-1 0 0,-2-4-512 0,0 1 0 16,-1-1-208-16,-3-2 64 0,-3 1 272 0,-1-1 64 15,-2 2 16-15,-2 0 0 0,-1-2-16 0,-2 2 0 16,0 0 0-16,-1 0 0 16,0-1-1952-16,2 2-400 0,-1 0-80 0,3 3 0 15,2 1-1216-15,1 4-224 0</inkml:trace>
  <inkml:trace contextRef="#ctx0" brushRef="#br2" timeOffset="117885.23">20932 6051 30575 0,'0'0'1344'0,"0"0"304"0,0 0-1328 0,0 0-320 0,0 0 0 0,0 0 0 15,0 0 1408-15,0 0 224 0,0 0 32 0,6 9 16 16,-4 4-16-16,1 3-16 0,-2 4 0 0,1 2 0 15,-4 2-1456-15,1 4-192 0,0 3-208 0,1 3 32 16,0 1 176-16,0 2 144 0,1-3-16 0,-1-1-128 16,0-3 144-16,0-2-144 0,-1-2 0 0,1 0 144 31,0-6-1440-31,0-1-304 0,1-2-48 0,2-3-16 16,-2-2-1856-16,1-4-384 0</inkml:trace>
  <inkml:trace contextRef="#ctx0" brushRef="#br2" timeOffset="118104.03">21154 5947 31391 0,'0'0'688'0,"0"0"144"0,0 0 16 0,0 0 48 0,0 0-720 0,0 0-176 16,0 0 0-16,-4 9 0 0,-1 1 1456 0,2 3 256 16,2 4 48-16,1 0 16 0,0 5-1024 0,1 6-208 15,1 1-32-15,0 3-16 0,2 3-496 0,0 2 0 16,0-1 0-16,0 1 0 0,0-2 128 0,0-1-128 15,0 0 0-15,0-3 144 16,-2 0-800-16,1-1-176 0,-1-2-16 0,0-5-16 16,-1-2-800-16,-1-3-176 0,0-2-16 0,1-3-12560 0</inkml:trace>
  <inkml:trace contextRef="#ctx0" brushRef="#br2" timeOffset="118293.1">21017 6342 16575 0,'-13'-9'736'0,"13"9"160"0,-6-2-720 0,-2 1-176 0,0 1 0 0,0 0 0 16,3 0 5280-16,5 0 1024 0,0 0 208 0,0 0 32 15,0 0-3872-15,0 0-784 0,8 0-160 0,4 0-16 16,2-1-1104-16,3 0-224 0,1-2-32 0,2-1-16 16,-1-1-208-16,3 0-128 0,2-3 128 0,-1 0-128 15,1 0-1616-15,-1 0-400 0</inkml:trace>
  <inkml:trace contextRef="#ctx0" brushRef="#br2" timeOffset="123749.08">16838 6897 14735 0,'-4'-5'1312'0,"0"1"-1056"0,1 0-256 0,0 0 0 0,3 4 2176 0,0 0 368 16,0 0 80-16,0 0 0 0,0 0-912 0,0 0-192 15,3 15-48-15,1-2 0 0,-1 5-768 0,2 5-176 16,1 5-16-16,0 2-16 0,-1 1 512 0,0 4 96 15,0 2 32-15,-1-1 0 16,0-1-1680-16,1-1-336 0,-1-2-64 0,1-2-16 0,-1-2 816 0,0-3 144 16,0-3 0-16,1-2 0 0,1-3-160 0,-1-3-112 0,-1-2-32 15,0-6-9040 1,-4-6-1792-16</inkml:trace>
  <inkml:trace contextRef="#ctx0" brushRef="#br2" timeOffset="124124.4">16831 6840 10127 0,'-13'-12'448'0,"13"12"96"0,-7-5-544 0,1 0 0 0,-1 0 0 0,1 1 0 15,-1-3 4336-15,7 7 752 0,0 0 160 0,0 0 16 16,-2-6-3024-16,2 6-624 0,0 0-112 0,0 0-32 16,5-7-1088-16,3 1-208 0,1-2-48 0,3 1-128 15,-1-2 128-15,2-1-128 0,0-1 0 0,3 2 0 16,1-3 128-16,0 1-128 0,0-1 0 0,-1 1 0 15,-1 2 0-15,1 0 128 0,-2 0-128 0,-1-3 0 0,-1 5 0 0,-3 0 0 16,-1 0 0-16,0 4 0 0,-2 0 0 0,-6 3 0 16,0 0 0-16,0 0 0 0,0 0 0 0,0 0 0 15,2 9 0-15,-1 2 0 0,-1 4 0 0,0 3 0 16,-3 2 0-16,1 3 0 0,-1 2 0 0,0 4 240 16,0 2-32-16,-3 3 0 0,1 3 160 0,0 0 16 15,0 2 16-15,1 1 0 0,0-1-272 0,1 0-128 16,1-1 128-16,0-3-128 0,1-1 0 0,1-7 0 15,1-2 0-15,-1-2 0 16,0-2-720-16,0-1-80 0,0-5-16 0,0 0 0 16,0-2-2464-16,-1-4-496 0</inkml:trace>
  <inkml:trace contextRef="#ctx0" brushRef="#br2" timeOffset="126250.57">16952 6738 22575 0,'0'0'992'0,"0"0"224"0,0 0-976 15,0 0-240-15,0 0 0 0,-1 8 0 0,0 2 1136 0,-1 6 176 0,1 6 32 0,0 6 16 16,-1-1-464-16,2 6-80 0,0 3-32 0,0 1 0 16,0 2-480-16,0 0-112 0,0-1 0 0,0-2-16 15,-1-1-176-15,2-1 0 0,-2-4 0 0,1-5 128 16,0 0-128-16,0-8 160 0,0-4-160 0,0-3 160 15,1-3-160-15,-1-7 0 0,0 0 0 0,0 0 0 16,0 0-256-16,-2-7-144 0,1-3-32 0,-1-7 0 16,0-3-304-16,0-3-64 0,0-3-16 0,-1-2 0 15,2 0 288-15,-1-2 48 0,0 0 16 0,-1-4 0 16,1 1-256-16,0-2-48 0,1 0-16 0,1 0 0 0,0-1 336 0,0 2 64 16,1 3 0-16,-1 5 16 0,0 1 368 0,2 7 208 15,-1 1-16-15,0 7-16 0,-1 2 496 0,0 8 96 16,0 0 32-16,0 9 0 0,0 5-224 0,-1 6-32 15,0 5-16-15,-1 5 0 0,1 4-144 0,0 2-16 16,-1 3-16-16,0 0 0 0,-1 0-80 0,1 1-16 16,-1-4 0-16,0-1 0 0,1-5-128 0,-1 0-128 15,2-6 144-15,0-3-144 0,-1-2 192 0,1-3-48 16,0-7-16-16,-1-1 0 0,2-8-320 0,0 0-64 0,0 0 0 0,-2-4-16 31,-1-7-864-31,1-2-160 0,-1-4-48 0,2-2 0 16,-1-5 544-16,1-2 96 0,0-2 32 0,-1 0 0 0,1-2 512 0,1 0 160 0,-1 2 0 0,1 0 0 15,1-2 0-15,0 4 0 0,2 3 0 0,0 0 0 16,-1 4 0-16,1 5 0 0,1 3 192 0,0 2-48 16,0 5 192-16,-4 4 48 0,0 0 0 0,5 9 0 15,-1 4-16-15,0 6 0 0,-3 3 0 0,2 2 0 16,-2 3 0-16,0 0 0 0,-1 0 0 0,0 1 0 16,0-1 112-16,0-1 32 0,0-2 0 0,-1-2 0 15,0-3-128-15,-1-2-32 0,1 0 0 0,1-4 0 16,0-4-176-16,0-1-48 0,0-8 0 0,0 0 0 15,0 0-288-15,0 0-64 0,-1-8-16 0,-1-1 0 16,1-2-464-16,0-4-112 0,-1 0-16 0,1-4 0 16,-2 0 96-16,2-2 16 0,0-1 0 0,0-2 0 0,-1 1 272 15,0-1 64-15,-1-2 16 0,0 0 0 16,1 1-128-16,1 2-16 0,-2 1-16 0,2 3 0 0,-2 5 288 16,3 4 64-16,0 3 16 0,0 7 0 0,0 0 400 0,1 8 80 15,2 4 0-15,0 5 16 0,0 5-16 0,1 3-16 16,2-2 0-16,-1 4 0 0,0 3-144 0,0 0-32 15,-1-2 0-15,0-1 0 0,0-3 208 0,-1-3 48 16,-2-2 0-16,0-2 0 0,0-3 128 0,1-2 48 16,-1-3 0-16,0-2 0 0,-1-7-352 0,0 0-64 15,0 0-16-15,0 0 0 0,0-7-128 0,0-2 160 16,-1-1-160-16,0-2 160 0,-2 0-352 0,1-5-80 0,-2-1-16 0,0 0 0 16,0-2-32-16,1-1 0 15,1-1 0-15,-1 0 0 0,0 1 320 0,1-4 0 0,0 2-128 16,1-2 128-16,1 0-144 0,-1 2 144 0,2 2-208 0,2 2 80 15,-1 0 448-15,1 4 80 0,1 0 32 0,0 4 0 16,0 0-64-16,0 5-16 0,-2-1 0 0,-2 7 0 16,0 0 32-16,0 0 0 0,0 0 0 0,0 0 0 15,0 0 192-15,0 0 32 0,2 8 16 0,-2 1 0 16,-2 1 16-16,0 1 0 0,-2 1 0 0,-1-2 0 16,-1 2-48-16,0 0 0 0,-2-2 0 0,3 0 0 15,-2-1-32-15,1 1-16 0,-2-4 0 0,0 1 0 16,0-3-544-16,2-2 0 0,6-2 0 0,0 0 0 15,0 0 128-15,0 0 32 0,0 0 0 0,0-6 0 16,1-1-288-16,3-5-64 0,0 1-16 0,1-2 0 16,2 0-224-16,0-3-32 0,0 2-16 0,1-2 0 0,1 2 96 15,0-2 32 1,-1 2 0-16,1 1 0 0,1 0 208 0,-2 2 144 0,1 2-192 0,-1 1 192 0,-3 2 0 0,1 0 0 16,-6 6 0-16,0 0 0 0,0 0 0 0,0 0 0 15,0 0 0-15,0 0 0 0,0 0 256 0,0 0 0 16,-3 7 0-16,-2 2 0 0,-2 0-80 0,-2 2-16 15,1-1 0-15,-2 3 0 0,-2-1-32 0,0 0 0 16,2 1 0-16,-2-2 0 0,-1-3 64 0,0 0 0 16,0-1 0-16,3-2 0 0,1 0-48 0,2-1 0 15,1 0 0-15,6-4 0 0,0 0-144 0,0 0 0 0,0 0 0 0,0 0 0 16,0 0 0-16,0 0 0 0,5-5 0 0,3-2 0 16,1-1-256-16,1-1 0 0,1 0 16 0,-1 1 0 31,0-2-144-31,2 2-48 0,0 0 0 0,0 0 0 0,-1 2 128 0,1-2 32 0,-1 0 0 0,-1 3 0 15,-1 4 272-15,-2-2 0 0,-7 3-128 0,0 0 128 16,0 0 0-16,0 0 0 0,0 0 0 0,0 0 0 16,0 0 400-16,-4 9-16 0,-3 2 0 0,-1 0 0 15,-1 1-64-15,0 1-32 0,-3 0 0 0,1 1 0 16,0 3-80-16,-1 2-16 0,1-5 0 0,-1 0 0 16,2 1-192-16,0-1 128 0,3 0-128 0,0 1 0 15,2-6 0-15,2-1 0 0,3-8 0 0,0 0 0 16,0 0-192-16,0 0-48 0,0 0 0 0,9-3 0 15,1-2-208-15,-3-2-64 0,1-2 0 0,0 0 0 0,0-1 304 16,0-1 48-16,-1-1 16 0,1-1 0 0,-1-1 144 0,1 0 0 16,-1-1 0-16,1 1 0 0,-1 1 0 0,-1 1 0 15,0 3 160-15,-1 0-160 0,-1 2 208 0,-4 7-48 16,0 0-16-16,0 0 0 0,0 0 80 0,0 0 16 16,0 0 0-16,0 11 0 0,-2 2-48 0,1 4 0 15,-3 2 0-15,0 4 0 0,2-3-192 0,-5 3 128 16,3-3-128-16,-1 4 0 0,0-1 128 0,1 0-128 15,0-3 0-15,1 0 0 0,1 0 0 0,-1-4 0 16,0-1 0-16,1-3 0 0,-1-3 0 0,3-9 0 16,0 0 0-16,0 0 0 0,0 0 0 0,0 0-192 15,0 0 16-15,0 0 0 16,2-7-288-16,-1-5-64 0,0 1-16 0,2-2 0 0,-1-2 128 0,2 0 32 16,0-2 0-16,0 1 0 0,1 0 192 0,1 2 32 0,-3 0 16 0,1 2 0 15,0 0 144-15,0 3 0 0,1 3 0 0,-5 6-128 16,0 0 304-16,0 0 64 0,0 0 16 0,0 0 0 15,3 6 160-15,-2 3 32 0,1 3 16 0,-2 1 0 16,0 0-96-16,-2 0-32 0,1 1 0 0,0 2 0 16,-1 0-144-16,0-1-48 0,-1 0 0 0,1-1 0 15,2-1-144-15,-2 0 0 0,0 0 0 0,2-2 128 16,-2-4-128-16,2-7 0 0,0 0 144 0,0 0-144 16,0 0 128-16,0 0-128 0,0 0 128 0,0 0-128 15,2-9 0-15,-1-2 0 0,0-4 0 0,1 0 0 16,-1-2-352-16,0-3 16 0,-2 3 0 0,1-4 0 15,0 0 336-15,-1 1-144 0,1-1 144 0,-2 0 0 16,1 0 0-16,0 1 0 0,-1 2 0 0,2 1 0 0,0 2 0 16,0 2 0-16,0 2 128 0,2 2-128 0,-1 3 128 0,-1 6-128 15,0 0 0-15,0 0 0 0,0 0 0 0,1 10 128 16,-1 4-128-16,-1 7 0 0,0 3 0 0,-1 0 176 16,1 5-176-16,0 0 160 0,-2-2-160 0,1-1 128 15,0 0-128-15,2-1 128 0,-1-2 0 0,1-2 0 16,0-2 0-16,1-4 0 0,1-3-128 0,-2-4 0 15,0-8 144-15,0 0-144 0,0 0 0 0,0 0 0 16,0 0 0-16,3-8 128 0,1-2-320 0,0-2-48 16,-1-3-16-16,2-1 0 0,0-4 16 0,-1-1 0 15,0 0 0-15,-1-1 0 0,-1 0 240 0,1-2 0 16,0 1 0-16,-1 0-144 0,1-1 144 0,-1 2 0 16,0 2 0-16,-1 2 0 0,-1 2 0 0,1 3 0 15,-1 3 160-15,0 3-160 0,0 7 304 0,0 0-48 0,0 0 0 0,-1 7 0 16,-2 3-80-16,1 7-32 0,-1 6 0 0,1 4 0 15,-2 4-144-15,0 3 160 0,0 1-160 0,0 2 160 16,0-1-160-16,1 1 0 0,2-2 0 0,0-2 0 16,2-3 0-16,-1-6 0 0,1-3 0 0,2-5 0 15,0-3 0-15,-2-4 0 0,-1-2 0 0,0-7 0 16,0 0-272-16,0 0 16 0,3-7 0 0,-1-2 0 16,-1-4-96-16,1-3-16 0,-1-2 0 0,-1 0 0 15,0-4 240-15,0 1 128 0,0-3-160 0,0 1 160 16,0 1 0-16,-1 1 0 0,-1 2 0 0,1 4 0 15,-1 2 192-15,0 4 128 0,1 2 16 0,1 7 16 16,0 0 112-16,0 0 32 0,-1 8 0 0,1 6 0 0,1 5-336 0,0 3-160 16,2 2 160-16,-1 3-160 0,1 0 0 0,2 4 0 15,-2 1 0-15,1 0-10624 16,0 1-2128-16</inkml:trace>
  <inkml:trace contextRef="#ctx0" brushRef="#br2" timeOffset="127330.64">16897 6093 12895 0,'0'-4'576'0,"0"-3"112"0,17-10-560 0,-18 10-128 16,1 0 0-16,-2-1 0 0,-1-1 2960 0,0 1 560 16,-1-2 128-16,0 2 0 0,1 0-1392 0,-1 2-272 0,-2 2-64 0,1-3-16 15,-1 2-1008-15,-2 1-192 16,0 0-32-16,-2 3-16 0,-1 2-272 0,-1 5-64 0,1 0-16 0,0 4 0 16,1 5-304-16,2 2 0 0,-1 5 0 0,2 1-144 15,1 0 16-15,2 1 0 0,1 2 0 0,2-1 0 16,2 0 128-16,3-3 0 0,2 0 0 0,3 0 0 15,0-2 0-15,2-3 0 0,3-3 0 0,0-2 0 16,2-3 0-16,0-1 0 0,-1-7 0 0,2-1 0 16,-2-5 0-16,1-1 176 0,-3-4-48 0,-2 0 0 15,-1-2 128-15,-2-1 32 0,-2-2 0 0,-1-2 0 16,-2 1-32-16,-2-2 0 0,-2-1 0 0,-3 3 0 16,-1-1-256-16,-3 1 160 0,-4-1-160 0,3 1 128 15,-1 2-448-15,-2 1-112 0,0 3-16 16,2 0 0-16,-2 4-1984 0,2-1-384 15,1 2-96-15,0 3-10496 0</inkml:trace>
  <inkml:trace contextRef="#ctx0" brushRef="#br2" timeOffset="127520.11">17071 5874 15663 0,'0'0'688'0,"2"-7"144"0,1-1-656 0,0 2-176 31,-1-1 0-31,-2 7 0 0,6-5 4288 0,-6 5 832 0,0 0 176 0,0 0 16 0,5-4-3152 0,-5 4-640 16,0 0-128-16,6 4-32 0,1 5-960 0,-1 4-192 16,1 4-32-16,-2 3-16 0,-1 5-160 0,-1 3 0 0,-1 1 0 0,2 5 0 15,-1 0 0-15,-1-2-224 0,2 0 32 0,0-2 0 32,0-4-1840-32,1-3-352 0,3-2-80 0,-1 0-12704 0</inkml:trace>
  <inkml:trace contextRef="#ctx0" brushRef="#br2" timeOffset="127754.69">17317 5721 28671 0,'0'0'1280'0,"0"0"256"0,0 0-1232 0,0 0-304 0,-2 7 0 0,-1-1 0 0,2 1 1088 0,1 3 144 15,0 5 48-15,1 4 0 0,3 5-576 0,1 0-128 16,0 2 0-16,2 3-16 0,-1 1-560 0,2 1 0 15,0-1 0-15,1 0 0 0,2 0-304 0,-1-2-64 16,2-1-16-16,-2 1 0 16,-2-5-720-16,0-1-160 0,-2-2-16 0,0-2-16 15,-2 0-320-15,-2-1-64 0,1 1-16 0,-2-5 0 0</inkml:trace>
  <inkml:trace contextRef="#ctx0" brushRef="#br2" timeOffset="127942.29">17234 6142 33119 0,'0'0'1472'0,"0"0"288"0,0 0-1408 0,0 0-352 0,0 0 0 0,0 0 0 16,0 0 1984-16,0 0 320 0,8-2 64 0,-1-2 0 16,3 0-1312-16,0 0-272 0,2 0-48 0,0-1-16 15,2 2-544-15,3 1-176 0,2 0 0 0,1 2 0 31,-1-2-944-31,1 1-288 0,-2 1-64 0</inkml:trace>
  <inkml:trace contextRef="#ctx0" brushRef="#br3" timeOffset="133217.51">20637 11276 6447 0,'0'0'576'0,"0"0"-576"0,0 0 0 0,2 4 0 0,-4-11 4816 0,-1-1 864 0,0 1 160 0,-2 2 48 16,0 0-3504-16,-2 1-688 0,1 0-144 0,-1 4-16 16,-2-3-288-16,0 6-48 0,0-2-16 0,-1 4 0 15,-1 3-736-15,1 4-128 0,-2 1-48 0,0 4 0 16,-2-1-272-16,1 4 0 0,0 1 0 0,1 4 0 16,3 3 0-16,0-2 0 0,1 1 0 0,4 3 0 15,1 0 0-15,5 3 0 0,2-3 0 0,5-1-144 16,1-1 144-16,3-2 0 0,3-1 0 0,2-3-128 15,2-3 128-15,2-2 0 0,3-5 0 0,-1-1 128 16,0-5-128-16,2-3 0 0,0-5 128 0,0-2-128 16,0-3 528-16,-1-4 48 0,-2-3 0 0,0-3 0 15,-3-3 256-15,0 0 64 0,-3-4 16 0,-3 1 0 16,-2-6-64-16,-2 0-16 0,-3 1 0 0,-3 0 0 16,-4-2-96-16,-3 1-32 0,-5 1 0 0,-1 0 0 0,-2 1-240 0,-5 1-48 15,-4-3-16-15,0 3 0 0,-4-2-256 0,-1 1-144 16,-1 1 160-16,-1 3-160 0,-4 1 0 0,2 1-240 15,3 4 32-15,1 0 0 16,3 5-1008-16,1 4-208 0,1 2-48 0,4 2 0 16,0 3-1184-16,3 6-240 0,2 1-48 0</inkml:trace>
  <inkml:trace contextRef="#ctx0" brushRef="#br3" timeOffset="133889.29">20471 11559 6447 0,'0'0'576'0,"0"0"-576"16,0 0 0-16,0 0 0 0,-7 3 3072 0,1 0 512 15,-1-3 112-15,1 1 16 0,-1-1-1424 0,0 1-288 16,-1 0-48-16,0 2-16 0,0-3-528 0,-1 0-96 16,-1 0-32-16,-1 1 0 0,-1-1-224 0,-1 2-48 15,0-1-16-15,-2 0 0 0,-2 1-96 0,-2 0 0 16,1 0-16-16,-3 0 0 0,-2-1 80 0,-3 2 0 15,1 0 16-15,-1 1 0 0,-3-4-80 0,1 1 0 16,-1 0-16-16,0 0 0 0,-1-1-304 0,0 0-48 0,-1 0-16 16,0 3 0-16,1-3-192 0,0 0-64 0,1 0 0 0,0 1 0 15,1 1 16-15,-1-1 0 0,0 2 0 0,2-2 0 16,0 0-80-16,-2 2 0 0,-1-1-16 0,-1 1 0 16,-2-2 0-16,-1 2 0 0,-1-2 0 0,-2 3 0 15,0-3 16-15,-1 2 16 0,1-3 0 0,1 0 0 16,1 1-64-16,-1 1-16 0,2-1 0 0,3 2 0 15,2-1-128-15,2 2 0 0,0-3 0 0,2 2 128 16,3 1-128-16,2 0 0 0,3 0 0 0,3-2 0 16,4 1-1152-1,2 0-96-15,8-3-32 0,0 0 0 0,0 0-1728 0,0 0-336 0,6 3-80 0</inkml:trace>
  <inkml:trace contextRef="#ctx0" brushRef="#br3" timeOffset="134483.67">18936 11717 2751 0,'0'0'256'0,"0"0"-256"0,0 0 0 0,0 0 0 0,0 0 2672 0,0 0 480 16,0 0 112-16,0 0 0 0,0 0-1296 0,0 0-272 16,0 0-48-16,-3-6-16 0,-1-1 128 0,0 1 32 15,0-2 0-15,0 0 0 0,-1 0-176 0,0-4-16 16,1 1-16-16,-3-1 0 0,1 0-176 0,-2-1-48 16,-1-5 0-16,-2 0 0 0,1-2-288 0,-1 0-64 15,0-2-16-15,-1 0 0 0,-1-3-384 0,0 1-80 16,1-2-16-16,0-2 0 0,-1 1-368 0,0-1-144 15,0-2 0-15,0 2 144 0,0 0-368 0,3 2-80 16,-1-1-16-16,2 1 0 16,-1 1-768-16,1 4-144 0,-1 3-48 0,4 5 0 15,-1 4-1440-15,2 2-288 0,5 7-64 0</inkml:trace>
  <inkml:trace contextRef="#ctx0" brushRef="#br3" timeOffset="134983.73">18927 11778 3679 0,'0'0'160'0,"0"0"32"0,0 0-192 0,0 0 0 15,0 0 0-15,2-6 0 0,-5 1 3008 0,2-2 544 16,1 7 112-16,0 0 32 0,-2-5-2032 0,2 5-384 15,0 0-96-15,0 0-16 0,0 0-144 0,0 0-16 16,0 0-16-16,0 0 0 0,-5-1 384 0,5 1 80 16,-6 0 16-16,-1 0 0 0,1 4 32 0,-2 1 16 15,-1 1 0-15,-3 2 0 0,-2 2-256 0,-2 2-48 16,-2 1-16-16,-2 2 0 0,-2-1-240 0,0 3-64 0,-2 1 0 16,0-1 0-16,-2 3-256 0,0-2-48 0,-2 1-16 0,2 1 0 15,3 0-208-15,0-1-48 0,3 1-16 0,0-1 0 16,0-1-304-16,2-1 0 0,1-1 128 0,3 0-128 31,1-5-272-31,4 2-112 0,1 1-32 0,3-1 0 16,-1-2-2256-16,4 1-448 0,1-3-80 0</inkml:trace>
  <inkml:trace contextRef="#ctx0" brushRef="#br3" timeOffset="149519.57">19700 11486 24479 0,'-1'26'1088'0,"1"-26"208"0,0 0-1040 0,0 0-256 0,0 0 0 0,0 0 0 15,0 0 1296-15,0 0 208 0,0 0 32 0,0 0 16 16,0 0-176-16,9 3-32 0,0-6-16 0,2 2 0 16,-1 0-944-16,2-1-192 0,0 1-48 0,-1-1 0 15,3-1-144-15,-1 0 0 0,-3 1-192 0,2-1 192 16,-1 1-2288-16,0-1-336 0,-3 0-64 0</inkml:trace>
  <inkml:trace contextRef="#ctx0" brushRef="#br3" timeOffset="149724.7">19693 11305 3679 0,'0'0'320'0,"0"0"-320"16,0 0 0-16,0 0 0 0,0 0 5264 0,0 0 992 15,0 0 192-15,0 0 32 0,0 0-4656 0,10 1-928 16,-1-1-192-16,2-1-48 15,-1-1-432-15,2-2-96 0,1 1 0 0,0-2-128 32,0 3-1792-32,-1-3-448 0,-1 1-112 0</inkml:trace>
  <inkml:trace contextRef="#ctx0" brushRef="#br3" timeOffset="149927.79">19597 11046 25167 0,'0'0'1104'0,"0"0"240"0,-5 5-1072 0,5-5-272 0,-4 3 0 0,4-3 0 0,0 0 1312 0,0 0 208 15,2 6 32-15,2 1 16 0,1-2-432 0,1 0-96 16,2-1-16-16,1-2 0 0,3 2-752 0,0-4-144 16,-1-2-128-16,2 2 144 15,1-2-464-15,-1 0-80 0,-2-3-32 0,1-2-9616 16,0-1-1920-16</inkml:trace>
  <inkml:trace contextRef="#ctx0" brushRef="#br3" timeOffset="150459.2">19663 10574 23327 0,'0'0'1024'0,"0"0"224"0,0 0-992 0,0 0-256 0,0 0 0 0,0 0 0 15,0 0 1120-15,0 0 176 0,1 6 48 0,3 3 0 16,0 2-544-16,0-1-96 0,0 1-32 0,0 2 0 16,-1 2-464-16,3 2-80 0,-2 0-128 0,-1-1 176 15,0-2-176-15,-2-1 0 0,1-2 0 0,-1-2 128 16,-1-1-128-16,0-8-176 0,0 0 48 0,0 0 0 15,0 0-256-15,0 0-64 16,-5-4 0-16,1-3 0 0,0-2-208 0,1-3-48 0,1-1-16 0,2-4 0 16,-2 0 352-16,1-1 80 0,1 0 16 0,1-2 0 15,1 1 272-15,0-1-160 0,2-3 160 0,1 3-128 0,1-1 128 16,-1 1 144-16,0-1-16 0,3 1-128 0,-2 2 592 0,1 2 16 16,-1 2 0-16,2 1 0 0,1 1 176 0,1 3 48 15,0 1 0-15,-1 3 0 0,0 1-144 0,-1 3-32 16,0-3 0-16,-2 4 0 0,-6 0-176 0,6 5-32 15,-1 3-16-15,-4 0 0 0,-1 2-176 0,-1 2-16 16,-2 1-16-16,-1 1 0 0,-2 2-96 0,-1 2 0 16,-1 2-128-16,1-1 192 0,-1-3-192 0,0 2 128 15,-1 2-128-15,1-2 0 0,3 0 256 0,1-2-32 16,0-3-16-16,1 0 0 0,2 1 144 0,1-1 32 16,0 0 0-16,3-1 0 0,1-4 16 0,2 0 16 15,2-2 0-15,2 1 0 0,2-5-224 0,2 0-32 16,2-2-16-16,4-2 0 0,1 0-144 0,1-2 0 15,0 0 0-15,0 1 128 16,-1-1-448-16,-2 2-80 0,1 2-32 0,-2 0-11248 0,-1 2-2256 0</inkml:trace>
  <inkml:trace contextRef="#ctx0" brushRef="#br3" timeOffset="152428.54">19678 11764 11055 0,'4'-16'480'0,"-1"10"112"0,-1-1-464 0,1 1-128 0,2 1 0 0,-1-1 0 15,-4 6 2416-15,5-5 464 0,-5 5 80 0,0 0 32 16,6-2-1360-16,-6 2-272 0,0 0-48 0,6-3-16 16,-6 3 16-16,0 0 0 0,5 4 0 0,-1 1 0 15,-1 2-160-15,-1 2-48 0,1 1 0 0,-3 5 0 16,-1-1-208-16,-2 4-64 0,1-2 0 0,-2 2 0 15,-2 2-224-15,1 2-48 0,-1 1-16 0,-1 1 0 16,1-1-208-16,-1 3-32 0,2-2-16 0,-2 0 0 16,2-1-288-16,0-1 160 0,0-1-160 0,1-2 128 15,0 1-128-15,0-5 0 0,0 0 0 0,2-2 128 16,-1 0-128-16,2 0 0 0,-2-1 0 0,2-1 0 16,-1 1 0-16,2 0 0 0,0-3 0 0,2 0 0 0,-1 0 0 0,2 0 0 15,-3-9 0-15,4 7 0 0,1-2-160 0,0 0 160 16,-5-5 0-16,9 3-144 0,0-2 144 0,2 0 0 15,-2-1-144-15,1-1 144 0,2-1 0 0,-2-1 0 16,1-1 0-16,0 1 0 0,3 1 0 0,0-3 0 16,-1 1 0-16,0 1 0 0,-1 2 0 0,-1-3 0 15,1 3 0-15,-1-2 0 0,0 0 0 0,0 1 0 16,-2-1 0-16,-1 0 0 0,-8 3 0 0,6-2 0 16,2-1 0-16,-8 3 0 0,0 0 0 0,0 0 0 15,0 0 0-15,0 0 0 0,1-6-272 0,-1-1 16 16,0-3 0-16,-1-1 0 15,1-2-288-15,-3 0-48 0,0 0-16 0,-3-2 0 16,0-4 144-16,-1 4 16 0,-1-6 16 0,1 1 0 0,-3-1 192 0,1 1 48 16,-1-1 0-16,1 1 0 0,0-1 0 0,1 2 16 0,1-3 0 0,1 1 0 15,-1 1-16-15,2 2-16 0,-1 0 0 0,2 1 0 16,1 1-32-16,0 3 0 0,2 3 0 0,-1-2 0 16,0 3 64-16,2 1 16 0,0 8 0 0,0 0 0 15,0 0 160-15,0 0 0 0,0 0 160 0,0 0-160 16,0 8 320-16,0 2-48 0,-1 1 0 0,1 2 0 15,-1 1-16-15,-1 3-16 0,0 4 0 0,0 1 0 16,0 1-32-16,0 2 0 0,0 0 0 0,-2 1 0 16,-1 1-208-16,1 0 176 0,0-3-176 0,0-2 160 15,0-3-160-15,0-4 0 0,0 0 0 0,0-2 0 16,0-4-192-16,2-1-80 0,2-8-16 0,0 0 0 16,0 0-288-16,0 0-48 15,0 0-16-15,-5-4 0 0,1-1-480 0,2-3-96 0,1-7-32 0,1 1 0 16,0-3 272-16,1-1 48 0,1-3 16 0,-1-1 0 15,-1-2 272-15,0 0 48 0,0-4 16 0,0 1 0 0,-1-1 576 0,-2 4 0 16,2 2 0-16,0 2 0 0,1 2 400 0,0 3 208 16,-2 4 32-16,2 4 16 0,0 7-16 0,0 0 0 15,0 0 0-15,0 0 0 0,0 9 32 0,0 6 0 16,0 2 0-16,0 2 0 0,2 3-368 0,-2 3-80 16,-2 1-16-16,1 1 0 0,0 2-16 0,-1 1 0 15,0 0 0-15,-1-1 0 0,-1-3 32 0,2-3 0 16,-4-1 0-16,4-1 0 0,-1-2-224 0,1-4 176 15,-1-3-176-15,2 0 160 0,-1-6-160 0,2-6-144 16,0 0 144-16,0 0-208 16,0 0-512-16,0-6-112 0,-1-5 0 0,1 0-16 15,1-2 192-15,1-3 32 0,-2-4 16 0,1-1 0 0,2 1 400 0,-1-1 80 0,-1 1 128 0,2 1-208 16,0-2 208-16,1 1 0 0,-2 2 0 0,1 1 0 16,-1 3 0-16,2-2 128 0,-1 3 0 0,0 3-128 15,-1 0 416-15,-2 10-32 0,0 0 0 0,0 0 0 16,0 0 176-16,0 0 16 0,0 0 16 0,1 13 0 15,2 6-64-15,0 4-16 0,1 1 0 0,-2 4 0 16,1 4-256-16,-1 0-48 0,0-2-16 0,0 0 0 16,1-1-192-16,0-2 128 0,-1-1-128 0,2-4 0 15,1-2 128-15,-1-4-128 0,-1-5 0 0,-1-1 0 16,1-3 0-16,-3-7-336 0,0 0 48 0,0 0 16 16,0 0-368-16,4-9-64 0,1-2 0 15,-1-4-16-15,0-3 176 0,0-3 32 0,-2-1 16 0,2 0 0 0,-2 1 176 16,-1-1 48-16,0 0 0 0,-1 1 0 0,-1-3 272 0,0 3 0 15,-2 2 0-15,0 1 0 0,1 1 0 0,-1 1 0 16,-1 3 0-16,3 2 144 0,0 4 208 0,1 0 32 16,0 7 16-16,0 0 0 0,0 0 112 0,0 0 0 15,1 11 16-15,0 2 0 0,2 4-224 0,0 2-48 16,-2 5-16-16,1 0 0 0,1 1-32 0,0 1 0 16,-1 0 0-16,1-1 0 0,-1-1-80 0,1-4-128 15,0-1 176-15,-1-4-176 0,2-4 128 0,-1-3-128 16,-3-8 0-16,0 0 0 0,0 0 0 0,0 0-272 15,0 0 16-15,5-7 16 16,-1-2-240-16,-1 0-48 0,-3-4-16 0,0-3 0 0,1 2 176 0,0-3 48 16,-1 1 0-16,0-1 0 0,0 2 128 0,0-2 16 0,-1-2 16 15,0 4 0-15,-1 0 160 0,1 2 0 0,0 2 128 0,1 3-128 16,-2 1 384-16,2 7 16 0,0 0 0 0,0 0 0 16,0 0 16-16,0 0 0 0,6 7 0 0,-3 1 0 15,0 1-192-15,0 2-32 0,-1 2-16 0,1 1 0 16,-2 0-176-16,2 0 160 0,-3-5-160 0,0 2 160 15,0-1-160-15,0 1 0 0,-1-1 144 0,-1-1-144 16,0-1 0-16,2-8 144 0,0 0-144 0,0 0 0 16,0 0 0-16,0 0-144 0,0 0-16 0,0 0 0 31,-2-9-480-31,2 0-112 0,2-2-16 0,-1 0 0 16,0-2 192-16,2-2 16 0,-1 1 16 0,1 1 0 0,-2-3 224 0,1 2 64 0,-1 0 0 0,0 0 0 15,1 1 256-15,-1 2 128 0,-1 2-128 0,1 1 192 0,-1 8 336 16,0 0 64-16,0 0 16 0,0 0 0 0,0 0-32 0,1 10 0 15,1 1 0-15,-2 2 0 0,0 1-240 0,0 2-48 16,1-1-16-16,0 2 0 0,-1-2-16 0,0 0 0 16,0-4 0-16,0 0 0 0,-1 1-96 0,0-1-32 15,-1-1 0-15,1 0 0 0,0 0-128 0,-2-1 0 16,-1-3 0-16,0 1 128 0,4-7-128 0,0 0-176 16,-3 4 48-16,3-4 0 15,0 0-320-15,0 0-48 0,-7-2-16 0,0 2 0 16,2-2 0-16,1-2-16 0,0-3 0 0,2 1 0 0,-1-6 192 0,3 3 32 15,0 0 16-15,2-2 0 0,-1 0 288 0,0-1-160 16,0 0 160-16,2 2-128 0,1 1 304 0,1 2 64 16,0 2 16-16,-5 5 0 0,6-3 160 0,-6 3 32 15,6 0 16-15,-6 0 0 0,7 2 48 0,-2 3 0 0,-5-5 0 0,5 8 0 16,-1 1-192-16,0-3-16 0,1 2-16 0,-1 0 0 16,-1-2-288-16,-1 2 160 0,0 1-160 0,0 2 128 31,1-1-624-31,-1 3-128 0,1-2-16 0,0 0-8896 0,-1 1-1760 0</inkml:trace>
  <inkml:trace contextRef="#ctx0" brushRef="#br3" timeOffset="152789.57">20265 12190 13823 0,'0'0'1216'0,"0"0"-960"16,0 9-256-16,1 1 0 0,2-1 2976 0,-3 1 544 16,-1 1 128-16,-1 2 0 0,1 2-1520 0,0 0-304 15,-1 0-64-15,1 1-16 0,0 0-848 0,-1-1-192 16,1 3-16-16,0-2-16 0,-2-2-240 0,2 1-48 15,1-2-16-15,1-4 0 0,-1 0 144 0,2-1 48 16,-2-8 0-16,3 6 0 0,3 0 16 0,0-1 16 0,-1-3 0 0,2 2 0 16,2-1-96-16,-1-2-32 0,0-1 0 0,2 0 0 15,2 0-256-15,1 0-48 0,-1 2-16 0,2-2 0 16,0 0-144-16,1 0 0 0,-1 0 0 0,3 0 0 31,0 0-1104-31,0-2-208 0,0 1-32 0,-2 1-16560 0</inkml:trace>
  <inkml:trace contextRef="#ctx0" brushRef="#br3" timeOffset="155024.25">20762 10562 12895 0,'0'0'1152'0,"0"0"-928"0,0 0-224 0,0 0 0 0,0 0 1664 0,0 0 304 0,0 0 48 0,0-7 16 16,-3 2-1744-16,4-1-288 0,3-1-176 0,0-2-8672 15</inkml:trace>
  <inkml:trace contextRef="#ctx0" brushRef="#br3" timeOffset="155196.97">20879 10110 10127 0,'0'0'448'15,"0"0"96"-15,-1-7-544 0,-1-2 0 0,1 1 0 0,1-1 0 16,1-1 1984-16,1 0 304 0,0 1 48 0</inkml:trace>
  <inkml:trace contextRef="#ctx0" brushRef="#br3" timeOffset="155322.06">21009 9765 2751 0,'4'-15'256'0,"-2"7"-256"16,-2-1 0-16,1-3 0 0,0-1 3264 0,2-3 592 15,-2-1 128-15,2 1 32 0,1-3-2064 0,0 1-416 16,-1 0-64-16,3 0-32 0,-1 1-544 0,0 1-96 15,0 0-32-15,2 2 0 16,-1-6-2000-16,2 1-416 0</inkml:trace>
  <inkml:trace contextRef="#ctx0" brushRef="#br3" timeOffset="155462.64">21210 9033 3679 0,'0'0'320'0,"0"0"-320"0,1-7 0 0,1 1 0 15,0-1 1744-15,1 1 288 0,2-7 48 16,-5 13 16-16</inkml:trace>
  <inkml:trace contextRef="#ctx0" brushRef="#br3" timeOffset="155587.76">21343 8712 20783 0,'0'0'912'0,"0"0"208"0,0 0-896 0,1-6-224 16,-1-1 0-16,2 0 0 0,-1 1 672 0,2-1 96 15,-3 1 0-15</inkml:trace>
  <inkml:trace contextRef="#ctx0" brushRef="#br3" timeOffset="156165.93">18837 8483 24767 0,'0'0'544'0,"0"0"112"0,0 0 32 0,0 0 0 0,0 0-560 0,13 10-128 0,-13-10 0 0,4 7 0 16,2 2 656-16,0-3 112 0,1 2 0 0,0 1 16 16,1 0-784-16,0 2 0 0,1 2 0 0,2 0 0 31,-1-2-2176-31,0 0-352 0</inkml:trace>
  <inkml:trace contextRef="#ctx0" brushRef="#br3" timeOffset="156322.1">19187 8853 4607 0,'0'0'192'0,"5"10"64"0,-1-2-256 0,-1 3 0 0,-1 0 0 0,2 2 0 15,0 0 3680-15,0 2 688 0,0-1 144 0,1 2 32 16,2 1-3568-16,0 0-704 0,2 1-144 0,2-3-6384 15,-1 2-1280-15</inkml:trace>
  <inkml:trace contextRef="#ctx0" brushRef="#br3" timeOffset="156462.67">19564 9523 17103 0,'2'14'752'0,"-2"-14"160"0,3 9-720 0,1 2-192 15,0-1 0-15,1 2 0 0,-3 0 912 0,4 1 160 16,0 0 16-16,2 0 16 0,0 0-832 0,0-1-272 16,1-1 160-16</inkml:trace>
  <inkml:trace contextRef="#ctx0" brushRef="#br3" timeOffset="156620.2">19818 9898 9215 0,'1'16'816'0,"2"-9"-656"0,1 3-160 0,0 3 0 16,1-3 2560-16,1 5 464 15,2-1 112-15,0-1 0 0,-2-1-1536 0,2 0-320 0,0 1-64 0,1 0-16 16,-1 0-496-16,1 1-80 0,0-3-32 0,2 0 0 31,-1 1-832-31,1 1-160 0,0 0-48 0,0 0-7280 0,-1 0-1456 0</inkml:trace>
  <inkml:trace contextRef="#ctx0" brushRef="#br3" timeOffset="156729.63">20131 10379 1839 0,'0'0'0'0,"6"6"160"0,-1 2-160 0,1-1 0 15,-1 2 0-15,0 1 0 0,-1-1 3904 0,1 1 736 16,0 1 160-16,1-1 16 0,-1-1-3472 0,1 2-688 16,1-2-144-16,-1 0-16 15,2 1-1456-15,0 1-304 0</inkml:trace>
  <inkml:trace contextRef="#ctx0" brushRef="#br3" timeOffset="156854.54">20386 10703 1839 0,'0'0'160'0,"3"9"-160"0,1 3 0 0,0-2 0 15,0 2 4304-15,1-3 832 0,-1 1 176 0,1 1 16 16,0-3-3728-16,0-1-768 0,2 1-128 0,-2 0-7344 16,2-1-1456-16</inkml:trace>
  <inkml:trace contextRef="#ctx0" brushRef="#br3" timeOffset="167599.85">21677 8227 4607 0,'0'0'400'0,"-5"7"-400"0,-1-4 0 0,1 1 0 0,5-4 3968 0,-5 6 704 16,0-1 128-16,5-5 48 0,0 0-2176 0,0 0-432 16,0 0-96-16,0 0-16 0,0 0-528 0,0 0-128 15,0 8 0-15,0-8-16 0,4 7-640 0,1-1-128 16,3-2-32-16,1-1 0 0,1 1-464 0,2-1-192 15,1 0 128-15,0-1-128 0,1 1-128 0,2-2-128 16,1 0 0-16,-1 2-16 16,-2-3-592-16,0 1-112 0,1 1-32 0,-2-1 0 15,-3 2-1872-15,-1-3-368 0</inkml:trace>
  <inkml:trace contextRef="#ctx0" brushRef="#br3" timeOffset="167788.61">21706 8552 16575 0,'0'0'736'0,"0"0"160"0,0 0-720 0,0 0-176 0,0 0 0 0,0 0 0 15,0 0 2992-15,0 0 560 0,0 0 112 0,6 4 32 16,-6-4-2352-16,11 3-448 0,0 0-112 0,4 0-16 16,0-1-560-16,2 0-208 0,0-2 144 0,1-2-144 31,1 2-2304-31,-2 0-528 0</inkml:trace>
  <inkml:trace contextRef="#ctx0" brushRef="#br3" timeOffset="167991.72">21749 8760 2751 0,'0'0'256'0,"-4"5"-256"15,-3 1 0-15,3 0 0 0,4-6 6400 0,0 0 1248 16,0 0 240-16,0 0 48 0,0 0-5328 0,9 2-1072 15,3-2-224-15,2-2-32 0,2 2-896 0,2-2-160 16,1 2-32-16,0-3-16 16,-1 2-1104-16,1-3-224 0,0 1-32 0,1 2-16 15,-2 0-1952-15,0 1-400 0,10-4-80 0,-13 2-16 0</inkml:trace>
  <inkml:trace contextRef="#ctx0" brushRef="#br3" timeOffset="168163.57">21703 9029 30575 0,'0'0'1344'0,"-5"4"304"0,5-4-1328 0,-3 6-320 0,3-6 0 0,0 0 0 15,0 0 1408-15,0 0 192 0,8 3 64 0,2-2 0 16,1-1-832-16,2 0-176 0,3-1-16 0,2-2-16 16,0-1-624-16,2 0 0 0,-1 1 0 0,1-1 0 31,-1 0-2496-31,1 1-432 0,1 2-80 0</inkml:trace>
  <inkml:trace contextRef="#ctx0" brushRef="#br3" timeOffset="171354.58">21895 9526 14735 0,'0'-7'1312'0,"0"2"-1056"0,1-2-256 0,0 1 0 16,-1-2 2224-16,0-1 384 0,0 0 80 0,-1 2 0 16,0 1-544-16,-2-2-112 0,0 4-32 0,1-1 0 15,-2 0-592-15,-1 2-128 0,-2 3-32 0,-1 1 0 16,-1 4-544-16,0 3-128 0,0 4 0 0,0 5-16 15,0 0-352-15,0 6-64 0,1 2-16 0,1 4 0 16,2 1-128-16,2 2 0 0,2 1 0 0,4-2 0 0,1 1 0 0,2-2 0 16,3 0 0-16,4-6 0 0,0 1 0 15,3-7 0-15,0 1-160 0,3-6 160 0,1-3 0 0,1-2 0 16,-1-3 0-16,3-1 0 0,-3-5 0 0,0-2 0 16,-2-3 0-16,-1-5 0 0,-2-1 192 0,-2-2 0 15,-3-4-16-15,-2 0 0 0,-3-5 80 0,-2 3 32 16,-5-4 0-16,0-1 0 0,-3 0-144 0,-2 1-16 15,-2-1-128-15,-1 1 192 0,-4 2-352 0,1 1-80 16,0 2-16-16,-1-1 0 16,-2 2-800-16,1 5-160 0,2 0-48 0,2 4 0 15,2 1-2000-15,3 3-416 0</inkml:trace>
  <inkml:trace contextRef="#ctx0" brushRef="#br3" timeOffset="171528.16">22145 9428 17503 0,'0'0'1552'0,"0"0"-1232"0,0 0-320 0,6 9 0 16,1 0 3008-16,-2 1 528 0,-1 2 112 0,1 1 32 16,-1 5-1696-16,0 2-320 0,0 2-80 0,-3 3-16 15,2 2-912-15,0 2-176 0,-1 2-32 0,1 2-16 16,-1-1-432-16,1-2 0 0,0 0 0 0,-1 0 0 31,1-1-2608-31,-1-1-448 0,1-8-80 0</inkml:trace>
  <inkml:trace contextRef="#ctx0" brushRef="#br3" timeOffset="171731.27">22378 9304 11055 0,'0'0'976'0,"0"0"-784"16,0 0-192-16,0 9 0 0,2 3 4688 0,-2 3 896 15,1 4 176-15,0 4 48 0,2 6-3824 0,1 3-768 16,1 1-160-16,0 5-32 0,3 2-640 0,0 2-128 15,0-2-16-15,-1-1-16 0,1-1-224 0,0-1 0 16,1-3 0-16,-2-2 0 16,-1-2-624-16,1 2-64 0,1-8-16 0,-4 1 0 15,-3-1-2096-15,0-5-416 0</inkml:trace>
  <inkml:trace contextRef="#ctx0" brushRef="#br3" timeOffset="171918.75">22309 9782 22111 0,'0'0'1968'0,"-5"-2"-1584"0,0 0-384 0,5 2 0 16,0 0 3424-16,0 0 608 0,0 0 112 0,0 0 16 15,0 0-2176-15,9 2-448 0,1-1-96 0,3 0-16 16,3 1-704-16,4-1-144 0,3 2-16 0,1 1-16 16,0-4-544-16,5 1 0 0,2-2-192 0,2 1-12864 15,-2-4-2560-15</inkml:trace>
  <inkml:trace contextRef="#ctx0" brushRef="#br3" timeOffset="184240.81">18544 8381 24767 0,'0'0'1088'0,"0"0"240"0,0 0-1072 0,0 0-256 15,0 0 0-15,0 0 0 0,0 0 1072 0,0 0 144 16,0 0 48-16,0 0 0 0,1-4-272 0,9 0-48 0,-1 1-16 0,1 2 0 15,2 0-704-15,0 0-224 0,1 1 128 0,0 0-128 16,0 0 0-16,1 1 0 0,2 1 128 0,1 2-128 16,-2-1 0-16,2 1-176 0,-1 1 32 0,-2-1 0 31,-1-1-1824-31,-1-1-352 0,0 1-80 0</inkml:trace>
  <inkml:trace contextRef="#ctx0" brushRef="#br3" timeOffset="184443.95">18588 8536 9215 0,'0'0'816'0,"0"0"-656"0,0 0-160 0,-4 7 0 0,1-2 3888 0,3-5 736 0,0 0 160 0,0 0 16 0,0 6-3264 0,2 1-640 16,3-1-144-16,3 2-32 0,1-1-144 0,2-3-48 15,1 1 0-15,1 0 0 0,1-1-528 0,2-1 0 16,0-2 0-16,4 0 0 15,-2-1-832-15,-1 1-80 0,-1-1-16 0,-2 0-7648 16,1 2-1520-16</inkml:trace>
  <inkml:trace contextRef="#ctx0" brushRef="#br3" timeOffset="184631.32">18547 8767 5519 0,'0'0'496'0,"-7"4"-496"16,1 0 0-16,2 0 0 0,0 1 3360 0,4-5 576 15,0 0 112-15,0 0 32 0,0 0-2272 0,0 0-448 16,0 0-80-16,6 5-32 0,2-2-416 0,1-2-64 16,2-1-32-16,0 0 0 0,2 0-384 0,2 0-80 0,-1 0-16 0,1 1 0 15,-1 2-256-15,0-1-256 0,1 1 64 0,-1 2-8080 16,2-5-1616-16</inkml:trace>
  <inkml:trace contextRef="#ctx0" brushRef="#br3" timeOffset="184818.8">18562 8996 21183 0,'0'0'944'0,"0"0"192"0,0 0-912 0,0 0-224 0,0 0 0 0,0 0 0 16,0 0 2176-16,11 2 384 0,-1-2 64 0,2-2 32 0,1 0-1104 0,3-1-208 15,1-1-64-15,1 0 0 0,1 0-1280 0,1 0-144 16,1 3-96-16,0-3-16 15,-1 0-2976-15,0 0-608 0</inkml:trace>
  <inkml:trace contextRef="#ctx0" brushRef="#br3" timeOffset="185162.51">18570 9360 10127 0,'0'0'896'0,"-8"1"-704"0,-1 2-192 0,0 3 0 0,0 1 3568 0,1-1 672 0,0 2 144 0,0 1 32 16,-1 2-2656-16,2 1-528 0,-1 2-96 0,1 0-32 16,1 2-544-16,0 0-112 0,3 0-32 0,1 1 0 15,2 2-416-15,2-6 0 0,1 2 0 0,1 0 0 16,2-2 0-16,0-2 0 0,2-3 0 0,1 1 0 15,-1 1 896-15,1-4 160 0,1-2 32 0,1-4 0 32,-2-3-1264-32,1 1-240 0,0-2-48 0,-1-1-16 0,-2-3 800 0,0 0 176 0,-3-4 16 0,0 1 16 15,-3-3-208-15,-1 1-64 0,-1 0 0 0,-2 2 0 16,-1-4-128-16,-1 2-128 0,-1-1 192 0,-1 1-192 16,-1 0-192-16,-1 1-128 0,3 2-48 0,-1 2 0 15,1 3-2176-15,0-1-432 0,1 3-96 0</inkml:trace>
  <inkml:trace contextRef="#ctx0" brushRef="#br3" timeOffset="185351.92">18774 9329 27583 0,'0'0'1216'0,"0"0"256"0,0 0-1168 15,0 0-304-15,3 6 0 0,1 2 0 0,-2 0 1088 0,-1 1 144 16,-1 1 48-16,1 2 0 0,1 1-224 0,-1 3-32 15,-1 2-16-15,0 3 0 0,0 0-752 0,0 1-256 0,-1 1 144 0,-1 0-144 32,1 0-304-32,1 1-144 0,0-1-16 0,0-3-16 15,0 0-2368-15,0 0-480 0,0-6-80 0,0 1-32 0</inkml:trace>
  <inkml:trace contextRef="#ctx0" brushRef="#br3" timeOffset="185539.29">18982 9231 18431 0,'0'0'1632'0,"0"0"-1312"0,-2 10-320 0,-1 3 0 15,2 0 2144-15,-2 4 352 0,-1 2 80 0,0 3 16 0,4 3-912 0,-1 2-176 16,0 3-32-16,-1 0-16 0,4 1-1024 0,-1 0-208 16,0-1-32-16,0-2-16 15,2-1-608-15,0-1-112 0,1-1-32 0,0-1-9040 16,-2-4-1824-16</inkml:trace>
  <inkml:trace contextRef="#ctx0" brushRef="#br3" timeOffset="185726.87">18840 9597 33743 0,'0'0'1488'0,"0"0"320"0,0 0-1440 0,0 0-368 15,0 0 0-15,0 0 0 0,0 0 1392 0,0 0 208 0,7 5 32 16,0-2 16-16,4-3-720 0,-1 0-144 0,2-1-16 0,1-1-16 16,1 2-752-16,1-2 0 0,-1-1 0 0,4 2-18752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3401 1839 0 0,'0'0'8879'0'0,"-1"0"-8630"0"0,1 0 0 0 0,-1 0-1 0 0,0 0 1 0 0,0 0 0 0 0,0 0 0 0 0,0 0-1 0 0,1 0 1 0 0,-1 0 0 0 0,0 0 0 0 0,0-1 0 0 0,-1 1-1 0 0,-2-5 63 0 0,1 1-1 0 0,0-1 0 0 0,1 0 0 0 0,-1 0 0 0 0,1 0 1 0 0,0 0-1 0 0,0 0 0 0 0,-2-8 0 0 0,1-5 54 0 0,-3-22 1 0 0,1 1 194 0 0,-4-44 246 0 0,3 25-450 0 0,-86-479 1789 0 0,78 446-1958 0 0,-4-101-1 0 0,15 152-108 0 0,-14-238 637 0 0,-17-203-172 0 0,12 122-489 0 0,16 225-42 0 0,3 87-11 0 0,-1-73 0 0 0,-5-72 64 0 0,6 164-64 0 0,-12-192 0 0 0,16 0 0 0 0,0 96 0 0 0,3 91 0 0 0,-2 24 0 0 0,1 5 0 0 0,1 10 0 0 0,6 11-16 0 0,-1 1 0 0 0,-1 0 0 0 0,11 36 0 0 0,-11-32 16 0 0,31 112 11 0 0,-19-70 42 0 0,26 52-30 0 0,-26-66 71 0 0,-14-37-75 0 0,1 0-1 0 0,9 13 0 0 0,9 17 55 0 0,15 46 9 0 0,-18-38 160 0 0,57 97 0 0 0,-10-31 204 0 0,-27-42-234 0 0,-30-52-89 0 0,-2 0 0 0 0,16 47-1 0 0,-18-45 31 0 0,1 0 0 0 0,15 29 0 0 0,-21-47-79 0 0,3 1-81 0 0,-1-2 12 0 0,2 2-16 0 0,0-1-1 0 0,1 0 0 0 0,-1 0 1 0 0,1-1-1 0 0,1 0 0 0 0,13 7 1 0 0,-21-12-116 0 0,1 0-108 0 0,5 6-396 0 0,3 1-502 0 0,-1-1-2361 0 0,-1-2 1523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5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7975 0 0,'0'0'364'0'0,"0"0"-8"0"0,-1 0-307 0 0,1-1 0 0 0,0 1-1 0 0,-1 0 1 0 0,1 0-1 0 0,0 0 1 0 0,-1 0 0 0 0,1 0-1 0 0,0 0 1 0 0,-1 0-1 0 0,1 0 1 0 0,0 0-1 0 0,-1 0 1 0 0,1 0 0 0 0,0 1-1 0 0,-1-1 1 0 0,1 0-1 0 0,0 0 1 0 0,-1 0 0 0 0,1 0-1 0 0,0 0 1 0 0,-1 1-1 0 0,1-1 1 0 0,0 0 0 0 0,0 0-1 0 0,-1 1 1 0 0,1-1-1 0 0,0 0 1 0 0,0 0 0 0 0,0 1-1 0 0,-1-1 1 0 0,1 0-1 0 0,0 0 1 0 0,0 1-1 0 0,0-1 1 0 0,0 0 0 0 0,-1 1-1 0 0,-3 13 1504 0 0,3-13-1483 0 0,0 7 311 0 0,0 0-1 0 0,1 0 1 0 0,0 0-1 0 0,0 0 1 0 0,1 0-1 0 0,0 0 1 0 0,0 0-1 0 0,3 9 1 0 0,0 4-3 0 0,-2-8-260 0 0,1 0 0 0 0,1 0 0 0 0,0 0 1 0 0,11 24-1 0 0,-11-31-129 0 0,-1 1 0 0 0,0 1 0 0 0,-1-1 0 0 0,0 0 0 0 0,0 1 0 0 0,1 12 0 0 0,3 8-510 0 0,-6-27 244 0 0,2 5 538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10335 0 0,'0'0'1967'0'0,"1"1"-1024"0"0,13 41 2087 0 0,21 67 318 0 0,27 183 21 0 0,-27-114-2202 0 0,14 99-157 0 0,-11-57-396 0 0,-9-58-18 0 0,10 194 0 0 0,-15-79-151 0 0,-12-152-113 0 0,22 141 149 0 0,-9-94-375 0 0,8 158 135 0 0,-28-167-49 0 0,-8-73-951 0 0,3-50-6713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2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79 455 0 0,'3'0'9918'0'0,"88"12"-2144"0"0,50-5-5387 0 0,-47-3-1066 0 0,-16-3-213 0 0,90-10 0 0 0,16-1 27 0 0,233-1 507 0 0,0 0-771 0 0,4 1-107 0 0,-358 7-663 0 0,158-8 322 0 0,-12-3-107 0 0,-112 6-224 0 0,-37 0-24 0 0,-47 5-511 0 0,1 2-1 0 0,-2-2 1 0 0,1 2-1 0 0,0 1 1 0 0,0 0 0 0 0,1 1-1 0 0,-2 1 1 0 0,26 4-1 0 0,-37-6 192 0 0,2 1 0 0 0,-2 0 0 0 0,0-1 0 0 0,2 2 0 0 0,-2-1 0 0 0,0 0 0 0 0,2 0 0 0 0,-2 1-1 0 0,3 0 1 0 0,5 9-5180 0 0,-8-11 4638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3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7 758 8895 0 0,'-6'6'8431'0'0,"9"-12"-7967"0"0,-1 0 0 0 0,2 1 0 0 0,0-1 0 0 0,-1 0 0 0 0,1 0 0 0 0,1 1 0 0 0,-1 0 0 0 0,8-6 0 0 0,6-7 354 0 0,181-196 2318 0 0,-113 133-2854 0 0,161-120 0 0 0,-108 98-999 0 0,-46 33-2745 0 0,-67 49 1836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3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3679 0 0,'0'0'284'0'0,"0"0"-256"0"0,0 0-1 0 0,0 0 0 0 0,0 0 1 0 0,0 0-1 0 0,1 0 0 0 0,-1 0 0 0 0,0 0 1 0 0,0 0-1 0 0,0 1 0 0 0,0-1 1 0 0,0 0-1 0 0,0 0 0 0 0,0 0 0 0 0,0 0 1 0 0,0 0-1 0 0,0 0 0 0 0,0 0 1 0 0,0 0-1 0 0,0 0 0 0 0,0 0 1 0 0,0 0-1 0 0,0 1 0 0 0,0-1 0 0 0,0 0 1 0 0,0 0-1 0 0,0 0 0 0 0,0 0 1 0 0,0 0-1 0 0,0 0 0 0 0,0 0 0 0 0,0 0 1 0 0,0 0-1 0 0,0 1 0 0 0,0-1 1 0 0,0 0-1 0 0,0 0 0 0 0,0 0 0 0 0,0 0 1 0 0,0 0-1 0 0,0 0 0 0 0,0 0 1 0 0,0 0-1 0 0,0 0 0 0 0,0 2 0 0 0,-5-4 734 0 0,-1 1 0 0 0,1 0 1 0 0,0 0-1 0 0,-9-3 0 0 0,-1-5 4304 0 0,21 9-1816 0 0,8 1-2840 0 0,0 3-1 0 0,-1-1 1 0 0,0 2 0 0 0,0-2-1 0 0,-1 2 1 0 0,1 2 0 0 0,0-1-1 0 0,11 8 1 0 0,-4-2 159 0 0,34 12 0 0 0,-18-10-135 0 0,158 50 991 0 0,-84-30-1084 0 0,-39-10-251 0 0,-8-5-278 0 0,-2 4 0 0 0,0 2 0 0 0,68 39 0 0 0,-128-64-189 0 0,14 9 475 0 0,-7-7-4030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0,'0'0'12582'0'0,"3"1"-12148"0"0,15 6 547 0 0,35 16 0 0 0,6 4-9 0 0,46 16 214 0 0,-63-25-807 0 0,1 0-1 0 0,66 16 1 0 0,-7-10-270 0 0,44 9-199 0 0,-116-27-696 0 0,1 0 0 0 0,-3 3-1 0 0,3 1 1 0 0,28 14 0 0 0,-52-19-91 0 0,1-1 0 0 0,-2 1 0 0 0,0 1 0 0 0,12 9 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122 168 1375 0 0,'0'0'66'0'0,"-2"0"-8"0"0,-19-12 265 0 0,17 9 959 0 0,-1 1 1 0 0,1 1-1 0 0,-1-1 1 0 0,0 1-1 0 0,0 0 1 0 0,0 0-1 0 0,2-1 0 0 0,-2 2 1 0 0,0 0-1 0 0,0-1 1 0 0,-8 2-1 0 0,10 1-1096 0 0,1-2 0 0 0,-1 1-1 0 0,2 0 1 0 0,-1 0 0 0 0,-1 1 0 0 0,2-1-1 0 0,-2 1 1 0 0,2 0 0 0 0,-1-1 0 0 0,0 1-1 0 0,0 0 1 0 0,-2 3 0 0 0,3-3-144 0 0,1-1 0 0 0,-1 2 0 0 0,1 0 0 0 0,-2-2 1 0 0,2 1-1 0 0,-1 1 0 0 0,1-2 0 0 0,0 2 0 0 0,0-1 0 0 0,0 1 0 0 0,0-2 0 0 0,0 1 1 0 0,0 1-1 0 0,0-1 0 0 0,1 0 0 0 0,-1 0 0 0 0,2 1 0 0 0,-1 0 0 0 0,16 44 195 0 0,-13-42-206 0 0,4 11 3 0 0,0 1 1 0 0,3-2-1 0 0,-1 0 1 0 0,0-1-1 0 0,1 0 1 0 0,2-1-1 0 0,-1 0 0 0 0,1-1 1 0 0,1 0-1 0 0,17 10 1 0 0,-21-15-18 0 0,0-1 1 0 0,1 0 0 0 0,-1-1-1 0 0,2 0 1 0 0,-1-1 0 0 0,24 6-1 0 0,-27-9 2 0 0,1 1-1 0 0,-2-1 0 0 0,2-1 0 0 0,-1 0 0 0 0,0 0 1 0 0,1-1-1 0 0,-1-1 0 0 0,0 1 0 0 0,0 0 0 0 0,15-7 1 0 0,-15 6 15 0 0,0-2 0 0 0,1 0 0 0 0,-2-1 0 0 0,1 2 0 0 0,-1-3 1 0 0,1 0-1 0 0,-1 1 0 0 0,0-1 0 0 0,-1 0 0 0 0,0-1 1 0 0,1 0-1 0 0,-1 0 0 0 0,-1 0 0 0 0,0-1 0 0 0,0 1 1 0 0,-1-2-1 0 0,0 2 0 0 0,-1-2 0 0 0,1 1 0 0 0,-1-1 1 0 0,-1 1-1 0 0,1-1 0 0 0,-2 0 0 0 0,0 0 0 0 0,0-1 1 0 0,-1 1-1 0 0,2 1 0 0 0,-4-1 0 0 0,2-1 0 0 0,-1 1 1 0 0,0 0-1 0 0,0 0 0 0 0,-7-16 0 0 0,3 11 135 0 0,-1 0 1 0 0,-1 1-1 0 0,0-1 0 0 0,-12-16 0 0 0,13 22-60 0 0,0 1 0 0 0,-1-1-1 0 0,1 2 1 0 0,0-1 0 0 0,-2 1-1 0 0,1 0 1 0 0,-1 1-1 0 0,-11-7 1 0 0,9 6-28 0 0,0 1 1 0 0,-1 0-1 0 0,-1 0 0 0 0,1 1 0 0 0,0 1 1 0 0,-1-1-1 0 0,1 1 0 0 0,-1 1 0 0 0,0 1 0 0 0,0-1 1 0 0,0 1-1 0 0,-14 2 0 0 0,12-1-29 0 0,0 3 0 0 0,1-2 1 0 0,-1 2-1 0 0,1 0 0 0 0,-1 1 0 0 0,-16 7 0 0 0,28-9-91 0 0,-2-1-1 0 0,0 0 1 0 0,2 2-1 0 0,-2-2 1 0 0,1 1-1 0 0,1 1 1 0 0,-2-1-1 0 0,1 1 1 0 0,1 0-1 0 0,-1-1 1 0 0,1 1-1 0 0,-1-1 1 0 0,2 2-1 0 0,-1-2 1 0 0,-1 2-1 0 0,2-1 1 0 0,0 0-1 0 0,-1 0 1 0 0,1 1-1 0 0,0-1 1 0 0,0 1 0 0 0,-1 0-1 0 0,2 0 1 0 0,-1-2-1 0 0,1 2 1 0 0,0 0-1 0 0,0 0 1 0 0,0 6-1 0 0,5 16-1782 0 0,1-8-4460 0 0,1-10-858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 7399 0 0,'0'0'334'0'0,"0"-2"-1"0"0,-4-52 913 0 0,5 43 724 0 0,-1-2 0 0 0,7-20 3053 0 0,9 32-3115 0 0,-14 2-1799 0 0,1-1-1 0 0,-1 2 1 0 0,1-1-1 0 0,-1 0 1 0 0,0 0-1 0 0,0 1 0 0 0,1-1 1 0 0,-2 0-1 0 0,2 2 1 0 0,-1-2-1 0 0,-1 0 1 0 0,3 4-1 0 0,20 27 456 0 0,-15-20-318 0 0,114 180 581 0 0,-24-32-338 0 0,-71-117-743 0 0,17 25-829 0 0,-39-61 872 0 0,1 2 0 0 0,0-1 0 0 0,1-1 0 0 0,-1 0 0 0 0,14 9 1 0 0,0-6-2860 0 0,-6-8-2123 0 0,-5 0-390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12695 0 0,'0'0'1150'0'0,"1"3"-946"0"0,11 14 493 0 0,-1 2 1 0 0,1-3 0 0 0,2 2 0 0 0,21 20 0 0 0,6 6 387 0 0,35 34 56 0 0,7 6-622 0 0,139 189-1767 0 0,-163-202-1998 0 0,-43-49 1544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4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16559 0 0,'0'0'1831'0'0,"1"1"-1455"0"0,1-1-305 0 0,-1 1 1 0 0,1-1-1 0 0,0 2 0 0 0,-1-2 1 0 0,1 1-1 0 0,0-1 0 0 0,-1 0 1 0 0,1 0-1 0 0,0 0 0 0 0,0 0 1 0 0,-1 0-1 0 0,1 0 0 0 0,0 0 1 0 0,-1 0-1 0 0,2-1 0 0 0,-2 1 1 0 0,3-2-1 0 0,32-14 563 0 0,-15 6-367 0 0,121-40 145 0 0,-47 6-2553 0 0,-65 31-4794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10335 0 0,'0'0'1967'0'0,"1"1"-1024"0"0,13 41 2087 0 0,21 67 318 0 0,27 183 21 0 0,-27-114-2202 0 0,14 99-157 0 0,-11-57-396 0 0,-9-58-18 0 0,10 194 0 0 0,-15-79-151 0 0,-12-152-113 0 0,22 141 149 0 0,-9-94-375 0 0,8 158 135 0 0,-28-167-49 0 0,-8-73-951 0 0,3-50-6713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5983 0 0,'0'0'3392'0'0,"7"-4"-441"0"0,-1 2-2412 0 0,0 0-1 0 0,1 1 1 0 0,-1 0 0 0 0,0 0-1 0 0,8 1 1 0 0,15-3 462 0 0,6-3-345 0 0,6-1-614 0 0,-14 0-4788 0 0,-16 3-630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79 455 0 0,'3'0'9918'0'0,"88"12"-2144"0"0,50-5-5387 0 0,-47-3-1066 0 0,-16-3-213 0 0,90-10 0 0 0,16-1 27 0 0,233-1 507 0 0,0 0-771 0 0,4 1-107 0 0,-358 7-663 0 0,158-8 322 0 0,-12-3-107 0 0,-112 6-224 0 0,-37 0-24 0 0,-47 5-511 0 0,1 2-1 0 0,-2-2 1 0 0,1 2-1 0 0,0 1 1 0 0,0 0 0 0 0,1 1-1 0 0,-2 1 1 0 0,26 4-1 0 0,-37-6 192 0 0,2 1 0 0 0,-2 0 0 0 0,0-1 0 0 0,2 2 0 0 0,-2-1 0 0 0,0 0 0 0 0,2 0 0 0 0,-2 1-1 0 0,3 0 1 0 0,5 9-5180 0 0,-8-11 4638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7 758 8895 0 0,'-6'6'8431'0'0,"9"-12"-7967"0"0,-1 0 0 0 0,2 1 0 0 0,0-1 0 0 0,-1 0 0 0 0,1 0 0 0 0,1 1 0 0 0,-1 0 0 0 0,8-6 0 0 0,6-7 354 0 0,181-196 2318 0 0,-113 133-2854 0 0,161-120 0 0 0,-108 98-999 0 0,-46 33-2745 0 0,-67 49 1836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 3679 0 0,'0'0'284'0'0,"0"0"-256"0"0,0 0-1 0 0,0 0 0 0 0,0 0 1 0 0,0 0-1 0 0,1 0 0 0 0,-1 0 0 0 0,0 0 1 0 0,0 0-1 0 0,0 1 0 0 0,0-1 1 0 0,0 0-1 0 0,0 0 0 0 0,0 0 0 0 0,0 0 1 0 0,0 0-1 0 0,0 0 0 0 0,0 0 1 0 0,0 0-1 0 0,0 0 0 0 0,0 0 1 0 0,0 0-1 0 0,0 1 0 0 0,0-1 0 0 0,0 0 1 0 0,0 0-1 0 0,0 0 0 0 0,0 0 1 0 0,0 0-1 0 0,0 0 0 0 0,0 0 0 0 0,0 0 1 0 0,0 0-1 0 0,0 1 0 0 0,0-1 1 0 0,0 0-1 0 0,0 0 0 0 0,0 0 0 0 0,0 0 1 0 0,0 0-1 0 0,0 0 0 0 0,0 0 1 0 0,0 0-1 0 0,0 0 0 0 0,0 2 0 0 0,-5-4 734 0 0,-1 1 0 0 0,1 0 1 0 0,0 0-1 0 0,-9-3 0 0 0,-1-5 4304 0 0,21 9-1816 0 0,8 1-2840 0 0,0 3-1 0 0,-1-1 1 0 0,0 2 0 0 0,0-2-1 0 0,-1 2 1 0 0,1 2 0 0 0,0-1-1 0 0,11 8 1 0 0,-4-2 159 0 0,34 12 0 0 0,-18-10-135 0 0,158 50 991 0 0,-84-30-1084 0 0,-39-10-251 0 0,-8-5-278 0 0,-2 4 0 0 0,0 2 0 0 0,68 39 0 0 0,-128-64-189 0 0,14 9 475 0 0,-7-7-4030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0,'0'0'12582'0'0,"3"1"-12148"0"0,15 6 547 0 0,35 16 0 0 0,6 4-9 0 0,46 16 214 0 0,-63-25-807 0 0,1 0-1 0 0,66 16 1 0 0,-7-10-270 0 0,44 9-199 0 0,-116-27-696 0 0,1 0 0 0 0,-3 3-1 0 0,3 1 1 0 0,28 14 0 0 0,-52-19-91 0 0,1-1 0 0 0,-2 1 0 0 0,0 1 0 0 0,12 9 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122 168 1375 0 0,'0'0'66'0'0,"-2"0"-8"0"0,-19-12 265 0 0,17 9 959 0 0,-1 1 1 0 0,1 1-1 0 0,-1-1 1 0 0,0 1-1 0 0,0 0 1 0 0,0 0-1 0 0,2-1 0 0 0,-2 2 1 0 0,0 0-1 0 0,0-1 1 0 0,-8 2-1 0 0,10 1-1096 0 0,1-2 0 0 0,-1 1-1 0 0,2 0 1 0 0,-1 0 0 0 0,-1 1 0 0 0,2-1-1 0 0,-2 1 1 0 0,2 0 0 0 0,-1-1 0 0 0,0 1-1 0 0,0 0 1 0 0,-2 3 0 0 0,3-3-144 0 0,1-1 0 0 0,-1 2 0 0 0,1-1 0 0 0,-2 0 1 0 0,2 0-1 0 0,-1 1 0 0 0,1-2 0 0 0,0 2 0 0 0,0-1 0 0 0,0 1 0 0 0,0-2 0 0 0,0 1 1 0 0,0 1-1 0 0,0-1 0 0 0,1 0 0 0 0,-1 0 0 0 0,2 1 0 0 0,-1 0 0 0 0,16 44 195 0 0,-13-42-206 0 0,4 11 3 0 0,0 1 1 0 0,3-2-1 0 0,-1 0 1 0 0,0-1-1 0 0,1 0 1 0 0,2-1-1 0 0,-1 0 0 0 0,1-1 1 0 0,1 0-1 0 0,17 10 1 0 0,-21-15-18 0 0,0-1 1 0 0,1 0 0 0 0,-1-1-1 0 0,2 0 1 0 0,-1-1 0 0 0,24 6-1 0 0,-27-9 2 0 0,1 1-1 0 0,-2-1 0 0 0,2-1 0 0 0,-1 0 0 0 0,0 0 1 0 0,1-1-1 0 0,-1-1 0 0 0,0 1 0 0 0,0 0 0 0 0,15-7 1 0 0,-15 6 15 0 0,0-2 0 0 0,1 0 0 0 0,-2-1 0 0 0,1 2 0 0 0,-1-3 1 0 0,1 0-1 0 0,-1 1 0 0 0,0-1 0 0 0,-1 0 0 0 0,0-1 1 0 0,1 0-1 0 0,-1 0 0 0 0,-1 0 0 0 0,0-1 0 0 0,0 1 1 0 0,-1-2-1 0 0,0 2 0 0 0,-1-2 0 0 0,1 1 0 0 0,-1-1 1 0 0,-1 1-1 0 0,1-1 0 0 0,-2 0 0 0 0,0 0 0 0 0,0-1 1 0 0,-1 1-1 0 0,2 1 0 0 0,-4-1 0 0 0,2-1 0 0 0,-1 1 1 0 0,0 0-1 0 0,0 0 0 0 0,-7-16 0 0 0,3 11 135 0 0,-1 0 1 0 0,-1 1-1 0 0,0-1 0 0 0,-12-16 0 0 0,13 22-60 0 0,0 1 0 0 0,-1-1-1 0 0,1 2 1 0 0,0-1 0 0 0,-2 1-1 0 0,1 0 1 0 0,-1 1-1 0 0,-11-7 1 0 0,9 6-28 0 0,0 1 1 0 0,-1 0-1 0 0,-1 0 0 0 0,1 1 0 0 0,0 1 1 0 0,-1-1-1 0 0,1 1 0 0 0,-1 1 0 0 0,0 1 0 0 0,0-1 1 0 0,0 1-1 0 0,-14 2 0 0 0,12-1-29 0 0,0 3 0 0 0,1-2 1 0 0,-1 2-1 0 0,1 0 0 0 0,-1 1 0 0 0,-16 7 0 0 0,28-9-91 0 0,-2-1-1 0 0,0 0 1 0 0,2 2-1 0 0,-2-2 1 0 0,1 1-1 0 0,1 1 1 0 0,-2-1-1 0 0,1 1 1 0 0,1 0-1 0 0,-1-1 1 0 0,1 1-1 0 0,-1-1 1 0 0,2 2-1 0 0,-1-2 1 0 0,-1 2-1 0 0,2-1 1 0 0,0 0-1 0 0,-1 0 1 0 0,1 1-1 0 0,0-1 1 0 0,0 1 0 0 0,-1 0-1 0 0,2 0 1 0 0,-1-2-1 0 0,1 2 1 0 0,0 0-1 0 0,0 0 1 0 0,0 6-1 0 0,5 16-1782 0 0,1-8-4460 0 0,1-10-858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 7399 0 0,'0'0'334'0'0,"0"-2"-1"0"0,-4-52 913 0 0,5 43 724 0 0,-1-2 0 0 0,7-20 3053 0 0,9 32-3115 0 0,-14 2-1799 0 0,1-1-1 0 0,-1 2 1 0 0,1-1-1 0 0,-1 0 1 0 0,0 0-1 0 0,0 1 0 0 0,1-1 1 0 0,-2 0-1 0 0,2 2 1 0 0,-1-2-1 0 0,-1 0 1 0 0,3 4-1 0 0,20 27 456 0 0,-15-20-318 0 0,114 180 581 0 0,-24-32-338 0 0,-71-117-743 0 0,17 25-829 0 0,-39-61 872 0 0,1 2 0 0 0,0-1 0 0 0,1-1 0 0 0,-1 0 0 0 0,14 9 1 0 0,0-6-2860 0 0,-6-8-2123 0 0,-5 0-390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12695 0 0,'0'0'1150'0'0,"1"3"-946"0"0,11 14 493 0 0,-1 2 1 0 0,1-3 0 0 0,2 2 0 0 0,21 20 0 0 0,6 6 387 0 0,35 34 56 0 0,7 6-622 0 0,139 189-1767 0 0,-163-202-1998 0 0,-43-49 1544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7:5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16559 0 0,'0'0'1831'0'0,"1"1"-1455"0"0,1-1-305 0 0,-1 1 1 0 0,1-1-1 0 0,0 2 0 0 0,-1-2 1 0 0,1 1-1 0 0,0-1 0 0 0,-1 0 1 0 0,1 0-1 0 0,0 0 0 0 0,0 0 1 0 0,-1 0-1 0 0,1 0 0 0 0,0 0 1 0 0,-1 0-1 0 0,2-1 0 0 0,-2 1 1 0 0,3-2-1 0 0,32-14 563 0 0,-15 6-367 0 0,121-40 145 0 0,-47 6-2553 0 0,-65 31-4794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122 113 5983 0 0,'0'-1'22'0'0,"-1"-1"0"0"0,1 2 1 0 0,-2-1-1 0 0,2 1 0 0 0,-1-1 0 0 0,1 0 0 0 0,0-1 0 0 0,0 2 0 0 0,-1-1 0 0 0,1 0 0 0 0,0 1 0 0 0,0-1 0 0 0,0-1 0 0 0,0 1 0 0 0,0 1 0 0 0,0-1 0 0 0,0 0 0 0 0,0-1 0 0 0,0 1 0 0 0,0 1 0 0 0,0-1 0 0 0,0 0 0 0 0,0-1 0 0 0,1 2 0 0 0,-1-1 0 0 0,1-2 0 0 0,1-3 21 0 0,-2 6-43 0 0,0 0 0 0 0,0-1 0 0 0,-2 1 0 0 0,2 0 0 0 0,0 0 0 0 0,-1-1 0 0 0,1 1 0 0 0,0 0 0 0 0,-1 0 0 0 0,1-2 0 0 0,0 2 0 0 0,-1 0 0 0 0,1 0 0 0 0,0 0 0 0 0,-2 0 0 0 0,2 0 0 0 0,-1-1 0 0 0,1 1 1 0 0,0 0-1 0 0,-1 0 0 0 0,1 0 0 0 0,-1 0 0 0 0,1 0 0 0 0,-2 0 0 0 0,2 0 0 0 0,0 0 0 0 0,-1 1 0 0 0,1-1 0 0 0,0 0 0 0 0,-1 0 0 0 0,1 0 0 0 0,-1 0 0 0 0,-20 5 1226 0 0,21-5-1157 0 0,-3 2 371 0 0,-1-1 0 0 0,0 1 1 0 0,2 0-1 0 0,-2 0 0 0 0,0 1 1 0 0,2-2-1 0 0,-2 2 0 0 0,1-1 1 0 0,1 2-1 0 0,-1-2 0 0 0,1 1 1 0 0,-3 3-1 0 0,0 2-152 0 0,0-1 1 0 0,0 1-1 0 0,1-1 1 0 0,-5 11-1 0 0,5-7-225 0 0,2-1 0 0 0,-1 2 0 0 0,1-2 0 0 0,1 1 0 0 0,-1-1 0 0 0,1 1-1 0 0,1 1 1 0 0,1-1 0 0 0,-1-1 0 0 0,2 1 0 0 0,-1 1 0 0 0,1-2 0 0 0,5 12-1 0 0,-4-12 10 0 0,0 0 0 0 0,1-1 0 0 0,1 0-1 0 0,-2 0 1 0 0,2 0 0 0 0,2-1 0 0 0,-2 1-1 0 0,1-1 1 0 0,0-1 0 0 0,2 1-1 0 0,-2-1 1 0 0,2 0 0 0 0,-1-1 0 0 0,13 9-1 0 0,-10-9 44 0 0,0-1 0 0 0,2 0 1 0 0,-1 0-1 0 0,22 7 0 0 0,-27-11-69 0 0,0 0 1 0 0,2 1 0 0 0,-2-2-1 0 0,1 1 1 0 0,0-1-1 0 0,-1 0 1 0 0,1-1-1 0 0,0-1 1 0 0,-1 2 0 0 0,8-3-1 0 0,0-1 60 0 0,0-1 1 0 0,0 0-1 0 0,0-2 0 0 0,-2 1 0 0 0,1-1 0 0 0,-1-1 0 0 0,0 1 1 0 0,0-2-1 0 0,0 0 0 0 0,-2-1 0 0 0,1 0 0 0 0,-1 0 1 0 0,-1-2-1 0 0,0 1 0 0 0,-1 0 0 0 0,1-2 0 0 0,-1 1 0 0 0,-2-1 1 0 0,0 1-1 0 0,1-2 0 0 0,3-15 0 0 0,-8 21-23 0 0,1-1 0 0 0,-2 2 0 0 0,0-2 0 0 0,0 2-1 0 0,-1-2 1 0 0,2 1 0 0 0,-2-1 0 0 0,-2 1 0 0 0,2 0-1 0 0,-1-1 1 0 0,-3-8 0 0 0,2 10 36 0 0,-1 1 0 0 0,1 0-1 0 0,-1-1 1 0 0,0 1 0 0 0,0 0-1 0 0,-1 0 1 0 0,0 1 0 0 0,-1-2 0 0 0,2 2-1 0 0,-2 0 1 0 0,0 0 0 0 0,0 0-1 0 0,-10-6 1 0 0,2 1 38 0 0,-1 2-1 0 0,0-1 1 0 0,-1 3-1 0 0,0-1 1 0 0,1 0-1 0 0,-1 2 1 0 0,-1 0-1 0 0,1 2 1 0 0,-23-4-1 0 0,31 6-217 0 0,-1 1-1 0 0,0 0 0 0 0,1 0 1 0 0,-1 0-1 0 0,1 1 1 0 0,-1 1-1 0 0,1-1 0 0 0,-1 1 1 0 0,-9 5-1 0 0,12-5-160 0 0,0 1 0 0 0,-1-1 0 0 0,1 1 0 0 0,0 0 0 0 0,2 1 0 0 0,-2 0 0 0 0,1 0 0 0 0,-1-1-1 0 0,1 3 1 0 0,0-3 0 0 0,0 2 0 0 0,2 0 0 0 0,-7 8 0 0 0,-1 11-1464 0 0,1 0-276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12295 0 0,'0'0'1112'0'0,"0"1"-830"0"0,18 136 3850 0 0,-7 71-3001 0 0,-4-67-1040 0 0,-5-116-1035 0 0,0 0 0 0 0,10 38 0 0 0,-9-52-4964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0,'0'0'12959'0'0,"1"2"-12514"0"0,5 16 186 0 0,0 0-1 0 0,-2 0 0 0 0,0 1 0 0 0,3 37 1 0 0,-5-36-583 0 0,0 0 0 0 0,2 0 1 0 0,0 0-1 0 0,10 25 1 0 0,-12-41-211 0 0,2 4-123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12295 0 0,'0'0'1112'0'0,"-2"3"-917"0"0,1 13 111 0 0,1-1 0 0 0,0 1 0 0 0,0 1 0 0 0,4 15 0 0 0,0 9 545 0 0,11 119 488 0 0,10 166-1085 0 0,-5-186-2516 0 0,-16-118 1162 0 0,-1 0-11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15231 0 0,'-12'-23'696'0'0,"9"21"184"0"0,-2 9-891 0 0,0 2 212 0 0,4-8 401 0 0,24 12 1804 0 0,-10-10-2193 0 0,1 1 1 0 0,0-1 0 0 0,1-1 0 0 0,-1 0 0 0 0,17-1 0 0 0,74-8 1358 0 0,-47 2-1225 0 0,-17 2-2412 0 0,66-19 0 0 0,-59 11 547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33 6447 0 0,'0'0'499'0'0,"-2"0"-328"0"0,1-2-64 0 0,-2 1 0 0 0,2 1 0 0 0,0-1 0 0 0,-1 0 0 0 0,1-1 0 0 0,0 1 0 0 0,0 0 0 0 0,-1 0 0 0 0,2-1 0 0 0,-1 1 0 0 0,0 0 0 0 0,0 0 0 0 0,1-1 0 0 0,-3-3 0 0 0,-2-5 1524 0 0,2 10-1199 0 0,2 0 0 0 0,-1 0 0 0 0,0-1 0 0 0,0 1 0 0 0,1 0 0 0 0,-2 0 0 0 0,1 1 1 0 0,0-1-1 0 0,0 0 0 0 0,1 0 0 0 0,-3 2 0 0 0,1-1 49 0 0,0-1-257 0 0,-1 1-1 0 0,1 0 0 0 0,-1 1 0 0 0,2-1 1 0 0,-2 0-1 0 0,2 0 0 0 0,-2 2 0 0 0,1-2 1 0 0,0 2-1 0 0,0-2 0 0 0,1 1 0 0 0,-6 6 1 0 0,4-3-83 0 0,1 0 1 0 0,-1 0 0 0 0,0 1 0 0 0,0-1-1 0 0,2 2 1 0 0,-6 6 0 0 0,3 5-104 0 0,0 0 0 0 0,0-1 0 0 0,3 1-1 0 0,-3 21 1 0 0,3-25-28 0 0,1-1 1 0 0,1 3-1 0 0,1-3 0 0 0,1 2 1 0 0,-1-1-1 0 0,1 0 0 0 0,2 1 1 0 0,0-1-1 0 0,0 0 0 0 0,1-2 1 0 0,10 21-1 0 0,-12-24 11 0 0,3-2 0 0 0,-1 2 0 0 0,1-1 0 0 0,0-1-1 0 0,0 1 1 0 0,1-2 0 0 0,-1 0 0 0 0,2 2 0 0 0,-1-3 0 0 0,1 1 0 0 0,-1-1 0 0 0,1 0 0 0 0,0 0 0 0 0,1-1 0 0 0,0 0 0 0 0,0 0 0 0 0,0 0 0 0 0,12 1 0 0 0,-8-3 46 0 0,-2-1 1 0 0,0-1 0 0 0,1 2-1 0 0,-1-4 1 0 0,1 2 0 0 0,0-1-1 0 0,-1-1 1 0 0,0-1 0 0 0,1 1 0 0 0,-1-1-1 0 0,-1-1 1 0 0,13-5 0 0 0,-17 6 15 0 0,0 0 0 0 0,1-1 0 0 0,-1 2 0 0 0,-1-2 0 0 0,1-1 0 0 0,-1 1 0 0 0,2-1 0 0 0,-2 0-1 0 0,0 1 1 0 0,0-2 0 0 0,-2 1 0 0 0,2 0 0 0 0,-1-1 0 0 0,0 0 0 0 0,0-1 0 0 0,-2 1 0 0 0,2 0 0 0 0,-1-1 0 0 0,-1 1 0 0 0,3-14 0 0 0,-5 12-8 0 0,0 2 0 0 0,0-1 0 0 0,0-1 0 0 0,-1 2 0 0 0,0-2 0 0 0,-1 2 0 0 0,1-2 0 0 0,-1 2 0 0 0,0-1 0 0 0,-2 0-1 0 0,2 1 1 0 0,-1 0 0 0 0,-7-12 0 0 0,2 6-16 0 0,-1-1-1 0 0,0 2 1 0 0,-1-1-1 0 0,0 1 1 0 0,-18-14-1 0 0,12 12-284 0 0,-2 2-1 0 0,1 0 1 0 0,-36-14 0 0 0,50 23 31 0 0,2 1 0 0 0,0 1 1 0 0,-2-1-1 0 0,2 1 0 0 0,-1 0 1 0 0,0-1-1 0 0,0 1 0 0 0,1 0 1 0 0,-2 0-1 0 0,2 0 1 0 0,-2 0-1 0 0,2 0 0 0 0,-2 1 1 0 0,2-1-1 0 0,-1 0 0 0 0,-2 1 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0,'1'1'3511'0'0,"4"3"-3069"0"0,-1 0 0 0 0,1 0 0 0 0,0-1 0 0 0,-1 1 0 0 0,0 1 0 0 0,-1 0 0 0 0,1-1 1 0 0,0 1-1 0 0,-2 0 0 0 0,2 0 0 0 0,-1 1 0 0 0,-1-1 0 0 0,3 7 0 0 0,3 10 26 0 0,8 49 0 0 0,-8-39-205 0 0,26 173 33 0 0,-18-95-1028 0 0,-15-107 678 0 0,1 10-759 0 0,0 0 0 0 0,2-1 0 0 0,-2 1 0 0 0,8 13 0 0 0,-5-15-1003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8 919 0 0,'3'-8'6386'0'0,"4"21"-353"0"0,0-2-3686 0 0,11 20-1173 0 0,0 17-171 0 0,18 83 0 0 0,-15-51-741 0 0,28 162-404 0 0,-27-83-5887 0 0,-22-150 5422 0 0,6 23-1367 0 0</inkml:trace>
  <inkml:trace contextRef="#ctx0" brushRef="#br0" timeOffset="1">0 510 15607 0 0,'0'0'3043'0'0,"3"2"-2308"0"0,2-1-483 0 0,0 0 1 0 0,1 0 0 0 0,-1 1 0 0 0,0-1 0 0 0,1-1-1 0 0,-1 1 1 0 0,0-1 0 0 0,2 0 0 0 0,5-1 0 0 0,56-13 976 0 0,-43 9-876 0 0,34-9-36 0 0,43-7-1783 0 0,-76 17 583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5527 0 0,'0'-5'1606'0'0,"4"15"365"0"0,5 16 1583 0 0,19 127 3189 0 0,-7 77-5634 0 0,-9 128-1772 0 0,-12-354 433 0 0,3 11-200 0 0,0-6-3007 0 0,2-4 1310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9671 0 0,'0'0'748'0'0,"-2"-2"-492"0"0,1-4 2146 0 0,2 9-1096 0 0,37 212 3926 0 0,-15-4-4652 0 0,-16-113-540 0 0,2 14-28 0 0,15 124-4089 0 0,-22-221 2202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 15519 0 0,'0'0'712'0'0,"-1"2"-16"0"0,-9 14 2530 0 0,13-15-2244 0 0,2 0-728 0 0,0 1 0 0 0,1-1 0 0 0,-1 0 0 0 0,1-1 0 0 0,-1 0 0 0 0,1 1 0 0 0,0-2 0 0 0,5 1 0 0 0,4-2 0 0 0,-1-1 0 0 0,16-3 0 0 0,0-4-315 0 0,37-18 1 0 0,-28 9-6263 0 0,-14 8-1297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0,'0'3'207'0'0,"3"69"10013"0"0,3 5-5006 0 0,0 19-3703 0 0,-2 120-775 0 0,7 101-617 0 0,-11-313-235 0 0,1 6-900 0 0,1 0 0 0 0,0 1 1 0 0,4 15-1 0 0,0-14-5148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9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0,'-1'3'9387'0'0,"4"3"-8536"0"0,-3-5-317 0 0,16 66 2231 0 0,4 35-1536 0 0,-9-36-761 0 0,33 206-592 0 0,-36-233-38 0 0,23 182-4047 0 0,-28-195 2310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8719 0 0,'0'0'794'0'0,"4"13"738"0"0,23 69 2523 0 0,16 40-3492 0 0,-28-91-1919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8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13359 0 0,'0'3'6116'0'0,"0"-3"-5993"0"0,9 3 2680 0 0,21-3-2394 0 0,-12 1 328 0 0,2 0-512 0 0,-13 2-160 0 0,2-3 1 0 0,0 1 0 0 0,-2-1-1 0 0,2 0 1 0 0,-1 0-1 0 0,17-4 1 0 0,93-27-543 0 0,-40 6-2706 0 0,-43 11-4333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135 163 1375 0 0,'7'-12'138'0'0,"2"0"-1"0"0,17-15 0 0 0,-24 25 220 0 0,-1 1 0 0 0,0 0-1 0 0,0-2 1 0 0,1 2 0 0 0,-1 0-1 0 0,0-2 1 0 0,0 2-1 0 0,-1-1 1 0 0,2 0 0 0 0,-2 0-1 0 0,1-1 1 0 0,-1 2-1 0 0,1-2 1 0 0,-1 2 0 0 0,0-1-1 0 0,0-1 1 0 0,0 2-1 0 0,0-2 1 0 0,0 1 0 0 0,-1-3-1 0 0,1-1 895 0 0,0 1-696 0 0,0 1 0 0 0,-1-1 0 0 0,-1 1-1 0 0,1-1 1 0 0,0 1 0 0 0,0 0 0 0 0,-1-1 0 0 0,-3-3-1 0 0,5 6-441 0 0,0 1 0 0 0,-1 0 0 0 0,1 0 0 0 0,-1 1 0 0 0,1-2 0 0 0,-1 1-1 0 0,1 0 1 0 0,-2 1 0 0 0,2-1 0 0 0,-1-1 0 0 0,0 2 0 0 0,1-1 0 0 0,-2 1 0 0 0,1-1-1 0 0,0 1 1 0 0,1-1 0 0 0,-1 1 0 0 0,-1 0 0 0 0,1-2 0 0 0,0 2 0 0 0,1 0-1 0 0,-1-1 1 0 0,-1 1 0 0 0,1 0 0 0 0,0 0 0 0 0,0 0 0 0 0,-1 0 0 0 0,1 0 0 0 0,0 0-1 0 0,1 0 1 0 0,-1 0 0 0 0,-1 0 0 0 0,1 0 0 0 0,0 1 0 0 0,0-1 0 0 0,-1 0 0 0 0,1 2-1 0 0,1-2 1 0 0,-2 1 0 0 0,-14 6 569 0 0,13-4-562 0 0,0-2 0 0 0,-1 0-1 0 0,1 2 1 0 0,0-2 0 0 0,1 2-1 0 0,-2-1 1 0 0,1 1 0 0 0,1-1-1 0 0,-1 1 1 0 0,-4 5 0 0 0,-6 10 193 0 0,3-4-67 0 0,0 0 0 0 0,3 0 0 0 0,-2-1 0 0 0,1 2 0 0 0,-8 27 0 0 0,12-28-137 0 0,0-2 0 0 0,2 2-1 0 0,1 0 1 0 0,-1 0 0 0 0,2-2 0 0 0,-1 2-1 0 0,2 0 1 0 0,1 0 0 0 0,-1 0 0 0 0,1 0-1 0 0,1-2 1 0 0,1 2 0 0 0,-1-1-1 0 0,2-1 1 0 0,0 2 0 0 0,2-3 0 0 0,8 17-1 0 0,-13-23-99 0 0,2 0-1 0 0,0 0 0 0 0,1 0 0 0 0,-1 0 1 0 0,1 0-1 0 0,0-1 0 0 0,0 0 0 0 0,0 1 1 0 0,0-2-1 0 0,0 0 0 0 0,1 1 0 0 0,-1-2 1 0 0,1 2-1 0 0,1-1 0 0 0,-1-2 0 0 0,-1 1 1 0 0,1 0-1 0 0,1-1 0 0 0,0 0 0 0 0,-1 0 1 0 0,10 1-1 0 0,6-1 35 0 0,-17 0-43 0 0,1-1-1 0 0,-1 1 1 0 0,1-1 0 0 0,0 0-1 0 0,-1 0 1 0 0,0-1-1 0 0,0 1 1 0 0,1-1 0 0 0,-1 0-1 0 0,0-1 1 0 0,7-3-1 0 0,111-55-1355 0 0,-97 49-334 0 0,-16 6 477 0 0,0 1 0 0 0,-1-1 0 0 0,1 0 0 0 0,-1 0 0 0 0,0-2 0 0 0,7-5 0 0 0,-7 1-4267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11663 0 0,'3'1'281'0'0,"-2"1"0"0"0,0-1-1 0 0,2-1 1 0 0,-2 1 0 0 0,0 0-1 0 0,0 1 1 0 0,1 0 0 0 0,-1-1-1 0 0,0 1 1 0 0,0-1 0 0 0,1 0-1 0 0,-1 2 1 0 0,0-2 0 0 0,-1 0-1 0 0,1 2 1 0 0,1-2 0 0 0,-2 1-1 0 0,1 2 1 0 0,11 40 2399 0 0,-10-38-2590 0 0,0 10 285 0 0,1-1 1 0 0,-2 1 0 0 0,-1 20-1 0 0,1 21 135 0 0,-1 51-121 0 0,3-75-455 0 0,12 118-2176 0 0,-14-149 712 0 0,10 20-10040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5983 0 0,'0'-21'12715'0'0,"0"25"-12240"0"0,14 76 405 0 0,6 35-587 0 0,15 126-897 0 0,-30-188-523 0 0,4 20-4257 0 0,-9-67 3400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88 919 0 0,'-8'-3'1672'0'0,"-22"-8"15894"0"0,54-7-16329 0 0,-13 12-1207 0 0,1 0 0 0 0,-1-1 0 0 0,0 2 0 0 0,2 0 0 0 0,21-5 0 0 0,31-3-3801 0 0,-45 10-2785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12495 0 0,'0'0'1134'0'0,"4"-2"-830"0"0,37-15 1463 0 0,1 2 0 0 0,66-14 0 0 0,-106 28-1400 0 0,0 1 7 0 0,5-2-113 0 0,-1 1 0 0 0,1 1 0 0 0,-1 0-1 0 0,15 1 1481 0 0,-22 1-1605 0 0,-5 106 656 0 0,3-93-630 0 0,2-1 0 0 0,0 1 0 0 0,1 0 0 0 0,0 0 0 0 0,4 18 0 0 0,-4-27-146 0 0,1-1 0 0 0,0 0 0 0 0,2 0 0 0 0,-2 0 0 0 0,1 1 0 0 0,0-1 0 0 0,0-1-1 0 0,1 1 1 0 0,0 0 0 0 0,0 0 0 0 0,1-1 0 0 0,-2 1 0 0 0,2-1 0 0 0,0-1 0 0 0,1 1 0 0 0,-1 0 0 0 0,7 5 0 0 0,-5-7-15 0 0,-1 0-1 0 0,2 0 1 0 0,-1-1 0 0 0,0 1-1 0 0,0-1 1 0 0,-1 0 0 0 0,2 0 0 0 0,-1-1-1 0 0,0 0 1 0 0,13-1 0 0 0,0 1-140 0 0,-11-1-23 0 0,0 0-1 0 0,0-1 1 0 0,1 0 0 0 0,11-4-1 0 0,1-1-838 0 0,-13 5 529 0 0,-1-1 1 0 0,0 1-1 0 0,0-1 0 0 0,-1-1 1 0 0,1 1-1 0 0,-1-1 0 0 0,0 0 1 0 0,1-1-1 0 0,-2 0 0 0 0,1 1 1 0 0,6-10-1 0 0,7-7-1423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82 12983 0 0,'0'0'1179'0'0,"-1"0"-972"0"0,0-2-75 0 0,-1 1 0 0 0,1 0 0 0 0,0 1 1 0 0,0-1-1 0 0,-2 1 0 0 0,2-2 1 0 0,0 2-1 0 0,-2-1 0 0 0,2 1 0 0 0,0 0 1 0 0,-2 0-1 0 0,2 0 0 0 0,-1 0 1 0 0,0 0-1 0 0,1 0 0 0 0,-1 0 0 0 0,0 0 1 0 0,1 0-1 0 0,-1 0 0 0 0,0 1 1 0 0,1-1-1 0 0,-1 2 0 0 0,1-2 0 0 0,-1 1 1 0 0,0-1-1 0 0,1 1 0 0 0,0 0 0 0 0,0-1 1 0 0,-1 2-1 0 0,0-1 0 0 0,1 0 1 0 0,1 0-1 0 0,-3 2 0 0 0,-1 1 48 0 0,1 0 0 0 0,0-1 0 0 0,0 2-1 0 0,1-1 1 0 0,-1 1 0 0 0,1-1 0 0 0,-1 1 0 0 0,0 8 0 0 0,-5 13 79 0 0,2 0 0 0 0,1 2 0 0 0,0 0 0 0 0,1 35 0 0 0,4-53-222 0 0,0 1 0 0 0,1-1-1 0 0,1 0 1 0 0,-1 1 0 0 0,1-1 0 0 0,1 0 0 0 0,-1 0 0 0 0,2 1-1 0 0,0-3 1 0 0,1 2 0 0 0,-1 0 0 0 0,2-1 0 0 0,-1 0 0 0 0,11 14 0 0 0,-11-18-30 0 0,4 5 28 0 0,0 0 0 0 0,15 11-1 0 0,-20-18-23 0 0,-2-1 0 0 0,2 1-1 0 0,0-1 1 0 0,-1 1 0 0 0,1-2-1 0 0,0 2 1 0 0,0-2 0 0 0,0 0-1 0 0,-1 0 1 0 0,1 1 0 0 0,1-2 0 0 0,4 1-1 0 0,0 0 25 0 0,0-1-1 0 0,-1 0 1 0 0,1 0 0 0 0,0-1-1 0 0,0 0 1 0 0,-2-1 0 0 0,2 0-1 0 0,0-1 1 0 0,-2 1 0 0 0,2-1-1 0 0,-1 0 1 0 0,1-1 0 0 0,-2 0-1 0 0,1-1 1 0 0,-1 1 0 0 0,-1-1-1 0 0,11-9 1 0 0,-8 7 28 0 0,-1-2 0 0 0,1 0 0 0 0,-1-1 0 0 0,-1 1 0 0 0,1-1 0 0 0,7-15 0 0 0,-11 18-28 0 0,-2 0 0 0 0,2 1 1 0 0,-2-2-1 0 0,0 1 0 0 0,0-1 1 0 0,0 2-1 0 0,-1-1 0 0 0,0-1 0 0 0,-1 0 1 0 0,1 1-1 0 0,-2-13 0 0 0,0 8 3 0 0,0 1 0 0 0,-2 0 0 0 0,0 0 0 0 0,1 0-1 0 0,-2 0 1 0 0,0 1 0 0 0,1-1 0 0 0,-2 1 0 0 0,-2 0 0 0 0,2 0 0 0 0,-1 1 0 0 0,0 0-1 0 0,-2-1 1 0 0,-13-13 0 0 0,13 16-411 0 0,-1-1 0 0 0,1 1 0 0 0,-1-1-1 0 0,-1 2 1 0 0,0 1 0 0 0,0-1 0 0 0,-18-7 0 0 0,26 13-443 0 0,-10 16-8119 0 0</inkml:trace>
  <inkml:trace contextRef="#ctx0" brushRef="#br0" timeOffset="1">617 10 6911 0 0,'1'-10'8974'0'0,"13"13"-6498"0"0,-13-2-2335 0 0,2-1 0 0 0,-2 1 1 0 0,0-1-1 0 0,1 1 0 0 0,0 1 1 0 0,-1-2-1 0 0,1 1 0 0 0,-1 0 1 0 0,0 0-1 0 0,0 1 0 0 0,1-1 1 0 0,-1 0-1 0 0,0 0 1 0 0,1 1-1 0 0,-2-1 0 0 0,1 0 1 0 0,0 0-1 0 0,0 3 0 0 0,11 31 1166 0 0,-9-15-1306 0 0,7 23 172 0 0,-1 0-1 0 0,-2 0 1 0 0,0 47 0 0 0,9 64-1339 0 0,-13-141 524 0 0,2 15-1569 0 0,2-10-2709 0 0,2-4-1179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0,'0'0'3198'0'0,"3"4"-2066"0"0,8 28-432 0 0,-1 1 0 0 0,-1 1 1 0 0,5 36-1 0 0,-4-23-639 0 0,7 40-161 0 0,16 70-59 0 0,-18-51-2963 0 0,-10-74-2201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5983 0 0,'0'0'464'0'0,"-3"1"-305"0"0,-7 0 5434 0 0,11 0-5199 0 0,-1 1-1 0 0,0-2 0 0 0,0 1 0 0 0,2-1 1 0 0,-2 1-1 0 0,1 0 0 0 0,-1-1 1 0 0,0 2-1 0 0,1-2 0 0 0,-1 1 0 0 0,1-1 1 0 0,-1 1-1 0 0,2-1 0 0 0,-1 2 1 0 0,-1-2-1 0 0,1 0 0 0 0,-1 1 1 0 0,1-1-1 0 0,1 0 0 0 0,-1 1 0 0 0,19 7 1163 0 0,-9-6-1225 0 0,1-1 0 0 0,-1 1 0 0 0,0-1 0 0 0,1-1 1 0 0,-1 0-1 0 0,0 0 0 0 0,0-1 0 0 0,13-4 0 0 0,91-27-772 0 0,-89 23-309 0 0,-4 2-1479 0 0,-1-2-5642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1839 0 0,'-3'1'134'0'0,"-43"7"4947"0"0,18-4-57 0 0,-35 9 1 0 0,56-11-4636 0 0,-1 0 1 0 0,0 2-1 0 0,1-2 0 0 0,1 2 0 0 0,-2 0 0 0 0,2 0 0 0 0,0 0 0 0 0,-1 1 0 0 0,-8 6 0 0 0,11-6-286 0 0,2-1 1 0 0,-2 1-1 0 0,2-2 0 0 0,-1 3 1 0 0,1-1-1 0 0,-1 0 0 0 0,1 0 1 0 0,0 0-1 0 0,1 0 0 0 0,-1 0 1 0 0,0 0-1 0 0,2 0 0 0 0,-1 1 1 0 0,1-1-1 0 0,0 8 0 0 0,0 0 125 0 0,0 3-1 0 0,1-3 1 0 0,2 2-1 0 0,6 22 0 0 0,-7-26-130 0 0,3-1-1 0 0,-1 2 1 0 0,1-2-1 0 0,0 0 1 0 0,1 0-1 0 0,1 0 1 0 0,-1-1-1 0 0,0 1 0 0 0,2-1 1 0 0,0-2-1 0 0,0 2 1 0 0,1-2-1 0 0,0 1 1 0 0,-1-1-1 0 0,2 0 1 0 0,-1-1-1 0 0,16 7 0 0 0,-12-7-80 0 0,-2-1 0 0 0,2 0 0 0 0,-1-1 0 0 0,1 0 0 0 0,0-2 0 0 0,0 1 0 0 0,0-2 0 0 0,0 0 0 0 0,0 0 0 0 0,0-1 0 0 0,1 0 0 0 0,-2-1 0 0 0,2-1 0 0 0,-1 0 0 0 0,14-5 0 0 0,0-1-719 0 0,-1-2-1 0 0,-1 0 0 0 0,0-1 0 0 0,1-2 1 0 0,36-26-1 0 0,-56 34 11 0 0,0 1 0 0 0,-1-1-1 0 0,-1-1 1 0 0,1 1 0 0 0,-2 0 0 0 0,9-13 0 0 0,-1 3-1026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2303 0 0,'-12'-4'9840'0'0,"11"4"-9697"0"0,1 1 0 0 0,0-1 0 0 0,-1 0-1 0 0,1 0 1 0 0,0 1 0 0 0,0-1 0 0 0,-1 0-1 0 0,1 0 1 0 0,0 1 0 0 0,0-1 0 0 0,0 0 0 0 0,0 1-1 0 0,-1-1 1 0 0,1 0 0 0 0,0 1 0 0 0,0-1-1 0 0,0 0 1 0 0,0 1 0 0 0,0-1 0 0 0,0 1-1 0 0,0-1 1 0 0,0 0 0 0 0,0 1 0 0 0,0-1 0 0 0,0 0-1 0 0,0 1 1 0 0,0-1 0 0 0,0 0 0 0 0,0 1-1 0 0,1-1 1 0 0,-1 0 0 0 0,0 1 0 0 0,0-1-1 0 0,1 1 0 0 0,0 0 0 0 0,0 0 0 0 0,0 0 0 0 0,-1-1 0 0 0,1 1 0 0 0,0 0 0 0 0,0-1 0 0 0,0 1 0 0 0,0 0 0 0 0,3 0-1 0 0,0 0-12 0 0,0 0 0 0 0,0 0 0 0 0,0 0 0 0 0,0 0 1 0 0,8 0-1 0 0,119-13-1509 0 0,-111 9 290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9:5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14999 0 0,'0'0'1506'0'0,"1"3"-1378"0"0,7 9 408 0 0,1 2 0 0 0,-3-2 0 0 0,0 2 0 0 0,0 0 0 0 0,-1 1 0 0 0,1-1 0 0 0,-3 1 0 0 0,4 18 0 0 0,3 21-14 0 0,-7-35-220 0 0,5 34 0 0 0,-7-8-1566 0 0,7 54-3861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2303 0 0,'0'0'14908'0'0,"1"4"-13873"0"0,8 15-448 0 0,-2-1 1 0 0,-1 3-1 0 0,1-1 1 0 0,3 27-1 0 0,-4-20-420 0 0,39 236-27 0 0,-32-150-3791 0 0,-11-89 1819 0 0</inkml:trace>
  <inkml:trace contextRef="#ctx0" brushRef="#br0" timeOffset="1">50 351 8751 0 0,'-19'-8'936'0'0,"17"7"-450"0"0,-1 0-1 0 0,1-1 0 0 0,0 1 0 0 0,0 0 0 0 0,-1 0 0 0 0,2-2 0 0 0,-1 2 1 0 0,0 0-1 0 0,0-2 0 0 0,1 2 0 0 0,-1-2 0 0 0,1 1 0 0 0,-1 1 0 0 0,-1-7 2571 0 0,27-2-2980 0 0,1 1 0 0 0,0 0 0 0 0,38-6 0 0 0,-55 14-619 0 0,-2 0 1 0 0,1 1-1 0 0,1 0 0 0 0,-1 0 0 0 0,14 2 0 0 0,-15-2-325 0 0,15 2-4983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0,'0'0'603'0'0,"0"1"-396"0"0,3 7 1215 0 0,-3-7-1241 0 0,0-1 0 0 0,0 1-1 0 0,1 1 1 0 0,-1-2-1 0 0,0 1 1 0 0,0-1 0 0 0,1 1-1 0 0,-1 0 1 0 0,0-1 0 0 0,1 2-1 0 0,-1-2 1 0 0,2 1-1 0 0,-2-1 1 0 0,1 1 0 0 0,-1-1-1 0 0,1 1 1 0 0,-1-1 0 0 0,1 0-1 0 0,-1 2 1 0 0,2-2-1 0 0,-2 0 1 0 0,1 1 0 0 0,0-1-1 0 0,-1 0 1 0 0,1 0 0 0 0,1 0-1 0 0,-2 1 1 0 0,1-1-1 0 0,0 0 1 0 0,-1 0 0 0 0,1 0-1 0 0,1 0 1 0 0,0 0-1 0 0,30-2 1309 0 0,-26 2-1390 0 0,-1 0-1 0 0,1 1 1 0 0,-1-1 0 0 0,0 1 0 0 0,2 0 0 0 0,-2 1 0 0 0,0-1 0 0 0,0 1 0 0 0,1 0 0 0 0,-1 0 0 0 0,9 7 0 0 0,10 2 268 0 0,-22-11 529 0 0,1 4-469 0 0,-3-4-397 0 0,0 1 0 0 0,1-1-1 0 0,-1 0 1 0 0,0 0-1 0 0,0 0 1 0 0,0 0 0 0 0,0 0-1 0 0,1 0 1 0 0,-1 2 0 0 0,0-2-1 0 0,0 0 1 0 0,0 0-1 0 0,0 0 1 0 0,0 0 0 0 0,1 1-1 0 0,-1-1 1 0 0,0 0 0 0 0,0 0-1 0 0,0 0 1 0 0,0 0-1 0 0,0 1 1 0 0,0-1 0 0 0,0 0-1 0 0,0 0 1 0 0,0 0 0 0 0,0 1-1 0 0,0-1 1 0 0,0 0-1 0 0,0 0 1 0 0,0 2 0 0 0,0-2-1 0 0,0 0 1 0 0,0 0 0 0 0,0 1-1 0 0,-16 69 1117 0 0,10-52-794 0 0,1 1 0 0 0,1 0 1 0 0,-1 23-1 0 0,4-35-276 0 0,1-1 0 0 0,1-1 0 0 0,-1 1 0 0 0,1 1 0 0 0,0-1-1 0 0,1 0 1 0 0,-1 0 0 0 0,0-1 0 0 0,2 2 0 0 0,-1-1 0 0 0,1-1 0 0 0,-1 0 0 0 0,2 1 0 0 0,4 6-1 0 0,-3-5-38 0 0,0-1-1 0 0,1 0 0 0 0,-1 0 1 0 0,1-1-1 0 0,1 1 0 0 0,-1-1 1 0 0,1-1-1 0 0,0 1 0 0 0,0-1 0 0 0,0-1 1 0 0,15 6-1 0 0,-12-5-11 0 0,0-1-1 0 0,2-1 1 0 0,-2-1-1 0 0,1 1 1 0 0,0-1 0 0 0,-1-1-1 0 0,2 0 1 0 0,10-3-1 0 0,-3 1-331 0 0,0-1 0 0 0,0-2 0 0 0,0 0 0 0 0,17-7 0 0 0,-12 2-1304 0 0,0-2 0 0 0,28-18 0 0 0,-32 16-21 0 0,-4-5-30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0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29 7831 0 0,'0'0'706'0'0,"-2"-1"-228"0"0,-1-2 96 0 0,1 2 0 0 0,-2 0 0 0 0,2-2-1 0 0,-2 2 1 0 0,1 0 0 0 0,0-1-1 0 0,-1 2 1 0 0,1-1 0 0 0,-1 0 0 0 0,1 1-1 0 0,0 0 1 0 0,-1 0 0 0 0,1 0-1 0 0,-1 0 1 0 0,0 0 0 0 0,2 0 0 0 0,-2 1-1 0 0,0-1 1 0 0,2 1 0 0 0,-7 2 0 0 0,5-2-454 0 0,0 2 0 0 0,2-1 1 0 0,-2 1-1 0 0,0-1 1 0 0,2 1-1 0 0,-2-1 0 0 0,1 1 1 0 0,1-1-1 0 0,-2 2 1 0 0,2-1-1 0 0,-3 4 0 0 0,-2 4 9 0 0,1 1 0 0 0,0-1-1 0 0,1 2 1 0 0,0-2 0 0 0,1 1-1 0 0,0 1 1 0 0,2 0-1 0 0,-3 13 1 0 0,3-17-98 0 0,1 1 0 0 0,1-1 0 0 0,0 1 0 0 0,0 0 0 0 0,1-1 1 0 0,1 1-1 0 0,-1-2 0 0 0,0 3 0 0 0,2-3 0 0 0,-1 2 0 0 0,7 12 0 0 0,-3-10-22 0 0,0 1 0 0 0,1-2-1 0 0,0 2 1 0 0,2-2 0 0 0,9 12-1 0 0,-15-21-1 0 0,1 2 0 0 0,0-1 0 0 0,0 0-1 0 0,0 0 1 0 0,-1-1 0 0 0,1 1 0 0 0,1-1 0 0 0,-1 0-1 0 0,1 0 1 0 0,-1-1 0 0 0,1 1 0 0 0,0-1 0 0 0,0 0-1 0 0,-1 0 1 0 0,1-1 0 0 0,0 2 0 0 0,0-2 0 0 0,6 0-1 0 0,-1-2 1 0 0,-1 1 1 0 0,0-1-1 0 0,1 0 0 0 0,-2 0 0 0 0,1-2 0 0 0,0 2 0 0 0,0-2 0 0 0,0-1 0 0 0,-1 1 0 0 0,10-7 0 0 0,-3-1-34 0 0,0 1 1 0 0,-1-2-1 0 0,0 0 0 0 0,14-16 0 0 0,-22 21 20 0 0,0 1-1 0 0,-1-2 0 0 0,1 1 0 0 0,-2 0 0 0 0,1-1 0 0 0,-1 1 0 0 0,0-2 0 0 0,0 1 0 0 0,-1 1 0 0 0,4-21 0 0 0,-7 24 22 0 0,1-3-1 0 0,-1 2 1 0 0,0-1 0 0 0,0 1-1 0 0,0 0 1 0 0,-1 0 0 0 0,-1-1-1 0 0,1 1 1 0 0,0 1 0 0 0,-2-1-1 0 0,2-1 1 0 0,-1 1 0 0 0,-1 1-1 0 0,-1-1 1 0 0,2 1 0 0 0,-2 0-1 0 0,-6-9 1 0 0,5 8-109 0 0,-1-1 1 0 0,1 1-1 0 0,-2 1 0 0 0,1-1 1 0 0,-2 1-1 0 0,2 0 0 0 0,-1 1 1 0 0,0-1-1 0 0,0 1 0 0 0,-1 0 1 0 0,1 2-1 0 0,-2-1 0 0 0,1 1 1 0 0,1-1-1 0 0,-2 1 0 0 0,0 1 1 0 0,-11-2-1 0 0,14 7-1499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6911 0 0,'44'-45'5704'0'0,"-43"45"-5248"0"0,1 0 0 0 0,-2 1 0 0 0,1-1-1 0 0,0 0 1 0 0,-1 0 0 0 0,1 0 0 0 0,1 0-1 0 0,-2 0 1 0 0,1 2 0 0 0,-1-2-1 0 0,1 0 1 0 0,0 1 0 0 0,-1-1 0 0 0,2 0-1 0 0,-1 1 1 0 0,3 7-234 0 0,-1-2-1 0 0,1 1 0 0 0,-1 1 1 0 0,-1-1-1 0 0,1 1 0 0 0,-1 0 1 0 0,2 14-1 0 0,2 62 74 0 0,-4-43-194 0 0,29 267-1580 0 0,-22-262-1087 0 0,1-19-3844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29 919 0 0,'26'-28'14427'0'0,"-19"38"-13079"0"0,-1 1-915 0 0,54 218 2432 0 0,-33-113-2612 0 0,-25-105-151 0 0,28 114-1166 0 0,-4 0-3748 0 0,-24-103 3796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0:0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12439 0 0,'-1'0'566'0'0,"-25"3"191"0"0,5 4 5609 0 0,26 2-1061 0 0,-1-5-5154 0 0,1-1-1399 0 0,-1 1 1387 0 0,-1 0 1 0 0,2-2-1 0 0,0 2 1 0 0,0-1-1 0 0,0-1 0 0 0,1 1 1 0 0,4 1-1 0 0,44 12 384 0 0,-41-15-411 0 0,1 2 0 0 0,1-3 1 0 0,-1 1-1 0 0,0-2 0 0 0,15-2 1 0 0,5 2-58 0 0,-19-2-843 0 0,0 2 0 0 0,20-6 0 0 0,-15 2-4200 0 0,7 0-3324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54:02.74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19079 1045 23039 0,'0'0'1024'0,"1"13"192"0,0 5-960 0,1 3-256 0,0 4 0 0,1 3 0 0,-1 2 1408 0,1 3 224 16,0 1 48-16,-1 2 16 0,2 1-800 0,0-3-144 15,0 0-48-15,0-2 0 0,0-2-544 0,-2-1-160 16,0-6 0-16,-1 0 0 0,-1-3 160 0,-1-3-32 16,-1-4-128-16,1-2 192 0,-2-2-64 0,3-9-128 15,0 0 176-15,-6 0-176 0,-1-5 176 0,2-3-176 16,0-5 160-16,1-3-160 0,0-2-224 0,2-8-144 15,-2-3-16-15,1-2-16 16,2-5-112-16,1-6 0 0,1-3-16 0,2-3 0 0,1 1 128 0,2 2 16 16,2 0 16-16,1 2 0 0,1 3 368 0,2 3 128 15,1 7 0-15,2 4 0 0,0 4 400 0,1 4 80 16,-1 4 16-16,1 3 0 0,0 5 80 0,-2 4 32 16,-1 2 0-16,-1 3 0 0,-3 2 96 0,-3 3 32 15,0 2 0-15,-4 5 0 0,-3 0-352 0,-3 4-64 0,-2 0 0 0,-2 3-16 16,-1 2-256-16,-3-1-48 0,-2 2-128 0,1-3 192 31,-1 0-496-31,1-1-96 0,0 1-32 0,3-6 0 16,0-3-2192-16,0-5-448 0,3-2-96 0</inkml:trace>
  <inkml:trace contextRef="#ctx0" brushRef="#br0" timeOffset="469.79">19489 946 25919 0,'3'26'1152'0,"-2"-10"224"0,0 6-1104 0,1 2-272 0,-1 3 0 0,-1 0 0 16,0-6 1680-16,0 1 288 0,0 1 48 0,-1-2 16 0,-1-3-1040 0,1-1-208 15,0-1-32-15,0-2-16 0,-1-1-352 0,2-3-80 16,-1-3-16-16,1-7 0 0,0 0-96 0,0 0-32 16,-3-6 0-16,1-2 0 0,0-1-160 0,1-4 128 15,0-3-128-15,1-1 128 0,0-2-256 0,0-2-64 16,1-1-16-16,2-2 0 0,-1-1 32 0,2 2 16 15,1-2 0-15,2 4 0 0,0 1-160 0,2 4-16 16,-2 0-16-16,4 6 0 0,-1 3-16 0,1 3 0 16,-1 4 0-16,2 2 0 0,-2 3 112 0,3 3 0 15,0 2 16-15,2 2 0 0,0-3 240 0,2 1 0 16,0 1 0-16,0-5-144 0,2 1 144 0,-1-4 0 16,0 0 0-16,-1 0 0 0,0 0 0 0,-1-3 0 15,-3 0 0-15,-2-2 0 0,0 0 0 0,-2-2 0 16,0 0 0-16,-2-3 128 0,-2 1-128 0,-1-3 144 15,-3 2-144-15,-1-2 160 0,-1-1-32 0,-2-1 0 0,0 2 0 0,-3 0 0 16,-2 1 608-16,0 2 112 0,-1 2 32 0,-1 1 0 16,-1 3 0-16,1 3 0 0,1 1 0 0,1 2 0 15,0 5-368-15,2 3-80 0,-2 3-16 0,4 2 0 16,3 2-416-16,2 0 0 0,0 1 128 0,4-1-128 31,3 0-336-31,3-3-112 0,0 1 0 0,4-1-16 16,2-3-2928-16,1 1-576 0</inkml:trace>
  <inkml:trace contextRef="#ctx0" brushRef="#br0" timeOffset="735.39">20185 924 27647 0,'-3'-16'2448'16,"0"11"-1952"-16,-2 1-496 0,-2-1 0 16,-1 3-512-16,1 0-208 0,-1 0-48 0,1 6 0 0,2 3 2048 0,0 2 416 15,0 5 80-15,1 6 16 0,1 3-912 0,2 5-176 16,-1 2-48-16,4 1 0 0,2 0-368 0,2-2-80 15,3-2-16-15,2-1 0 0,0-6-192 0,3-2 0 16,1 0 128-16,-1-7-128 0,1-3 304 0,-1-3 16 16,-1-5 0-16,0-3 0 0,-2-3 480 0,-2-5 96 15,-3-4 32-15,-2-1 0 0,-1 0 112 0,-3-3 32 16,-3-5 0-16,-1-2 0 0,-1-2-304 0,-3-2-48 16,-1 1-16-16,-1-1 0 0,-2-3-432 0,0 1-80 0,1 2-32 0,-1-4 0 31,-1 0-1440-31,1 0-272 0,2 3-64 0,2 2-16 15,3 4-2400-15,2 5-464 0,2-14-112 0,6 15 0 0</inkml:trace>
  <inkml:trace contextRef="#ctx0" brushRef="#br0" timeOffset="1063.83">20620 903 2751 0,'0'0'256'0,"0"0"-256"0,0 0 0 0,0 8 0 15,0-8 4240-15,-4 7 816 0,-3 4 144 0,1-3 48 16,-3 1-1664-16,-1 0-320 0,0 0-64 0,0 1 0 15,-1 2-1408-15,2 0-256 0,1 1-64 0,2-1-16 16,-1-1-720-16,3 1-144 0,2 0-16 0,0 0-16 16,1-1-384-16,2 2-176 0,2-2 160 0,0-1-160 0,0-1 0 0,3 1 0 15,0-3 0-15,1 0 0 0,-1-2 0 0,2-2 0 16,1-2 0-16,0-1 0 0,0-1 0 0,2-1 0 16,-1 0 0-16,1-2 0 0,-2 0-208 0,0-3 64 15,0-2 16-15,-2 0 0 0,-4 0 128 0,0 0 0 16,0-2 0-16,-1 1 0 0,0-2 144 0,-1-1-144 15,-1 3 192-15,-1 2-192 0,-2 2 368 0,0 3-48 16,3 3 0-16,0 0 0 0,-4 4-160 0,1 5-32 16,-3 3-128-16,4 3 192 0,-1 5-16 0,2-2-16 15,1 0 0-15,1 2 0 0,2 1-400 0,1 0-80 16,1-2 0-16,0-1-16 16,-1-4-2800-16,3-3-544 0,-1-2-112 0</inkml:trace>
  <inkml:trace contextRef="#ctx0" brushRef="#br0" timeOffset="1235.58">20878 594 17503 0,'0'0'1552'0,"0"0"-1232"0,0 0-320 0,0 0 0 16,0 0 2176-16,0 0 368 0,0 10 80 0,0 6 0 16,1 3-512-16,0 9-96 0,2 3-32 0,2 4 0 15,-1 3-1072-15,1 4-208 0,2 1-64 0,1 0 0 16,-1 2-512-16,1 0-128 0,1-3 0 0,2 2 0 15,-1-4-2496-15,-2-2-512 0</inkml:trace>
  <inkml:trace contextRef="#ctx0" brushRef="#br0" timeOffset="1423.08">20823 991 25791 0,'-7'-5'2304'0,"1"0"-1856"16,-2 0-448-16,2 1 0 0,6 4 2560 0,0 0 432 15,-4-7 80-15,4 7 0 0,2-7-1216 0,2 0-256 16,4 2-64-16,2 1 0 0,2 0-1152 0,4 3-256 16,1-1-128-16,2-2 160 0,2 2-160 0,1-1-192 15,2 3 32-15,1 0 16 16,-1 0-1936-16,0 3-384 0,-1-3-80 0,-1 2-8416 16,2 2-1696-16</inkml:trace>
  <inkml:trace contextRef="#ctx0" brushRef="#br0" timeOffset="1832.07">21196 929 30111 0,'0'0'1344'0,"0"0"256"0,1 6-1280 0,2 2-320 0,-2-1 0 0,2 1 0 15,-2-1 1712-15,2 1 272 0,2 1 48 0,0-1 16 16,2 0-1040-16,0 0-208 0,2-2-32 0,2-2-16 15,2-1-480-15,0-1-80 0,0 0-32 0,0-2 0 16,0-2-160-16,0 0 0 0,0-1 0 0,0 2 128 0,-2-4 0 0,-4 1 0 16,0-1 0-16,-1-1 0 0,0 1 32 0,-1 0 0 15,-1-2 0-15,-2-2 0 0,1 0-160 0,0-1 192 16,-2-1-192-16,0 1 192 0,1-1-192 0,-4 1 0 16,0 1-160-16,-2-2 160 0,-3 1-160 0,1-2 160 15,-2 3-160-15,-1 4 160 0,-2 4 0 0,1 2 128 16,-2 3 16-16,2 2 0 0,-1 3 240 0,1 3 64 15,-1 4 0-15,2 1 0 0,4 2 192 0,0 1 64 16,1 3 0-16,1 0 0 0,2-3-256 0,2 1-64 16,2-2 0-16,2 0 0 0,0-2-384 0,3-1 0 15,1-1 128-15,3-2-128 16,1-2-1312-16,1-3-288 0,2-3-64 0,4 0-16 16,2 0-1504-16,1-3-288 0,2-4-64 0,1-2-11472 0</inkml:trace>
  <inkml:trace contextRef="#ctx0" brushRef="#br0" timeOffset="2097.88">21733 882 20271 0,'-10'-11'1792'0,"4"9"-1424"0,-1-1-368 0,-1 1 0 15,0 0 1728-15,1-2 256 0,1 2 64 0,-1-2 16 16,7 4-400-16,0 0-96 0,0 0-16 0,0 0 0 16,0 0-1104-16,-1 8-208 0,1 1-48 0,4 3-16 15,1-1-176-15,3 2 0 0,1 0 0 0,3 2 0 0,1 0 144 0,2-3 112 16,4 1 0-16,-1 0 16 0,2 0 128 0,0-1 32 15,1-2 0-15,9 6 0 0,-5-2-48 0,-4-3 0 16,-5 3 0-16,-6-2 0 0,-5-2 384 0,-5-10 80 16,1 13 16-16,-3 0 0 0,-7-3 464 0,-2 0 80 15,-2 0 32-15,-2 0 0 0,-4-3-416 0,1 4-96 16,-3-1-16-16,7-1 0 0,-2 0-480 0,-1 2-112 16,2-1 0-16,-2 1-16 15,1 0-1104-15,2 0-224 0,1-2-32 0,2 3-20272 0</inkml:trace>
  <inkml:trace contextRef="#ctx0" brushRef="#br0" timeOffset="3407.23">22849 733 29487 0,'0'0'2624'0,"0"0"-2112"16,0 0-512-16,0 0 0 0,0 0 1360 0,0 0 176 15,0 0 16-15,5-10 16 0,-7 22-528 0,0-1-96 0,4 2-32 0,-1-2 0 16,1-3-912-16,2 1-176 0,0 0-32 0,2 0-16 31,0 1-2496-31,2-2-496 0,1-4-112 0,0 0-10048 0</inkml:trace>
  <inkml:trace contextRef="#ctx0" brushRef="#br0" timeOffset="3532.21">23008 770 911 0,'0'0'0'0,"0"0"0"0,0 0 0 0,8 1 0 0,-3 0 0 0,-5-1 0 16,0 0 5088-16,0 0 928 0,0 0 192 0,0 0 48 15,0 0-4080-15,0 0-832 0,7 4-144 0,-1 3-48 16,2-1-880-16,-2 2-272 0,1 1 128 0,-1 2-128 16,1-2-1152-16,2 3-288 0</inkml:trace>
  <inkml:trace contextRef="#ctx0" brushRef="#br0" timeOffset="3970.06">23342 871 15663 0,'0'0'688'0,"1"10"144"0,2 4-656 0,-1 0-176 16,0 2 0-16,0 3 0 0,-2 2 3584 0,1 2 704 15,1-3 128-15,0 1 16 0,0-1-2688 0,0 1-528 16,2-2-128-16,0-1 0 0,0-1-848 0,-1-2-240 16,1-2 0-16,-1-3 128 0,1-1-128 0,-1 0-208 15,-3-9 48-15,0 0 16 16,0 0-576-16,0 0-112 0,0 0-32 0,3-6 0 15,-2-1-80-15,0-4-16 0,1-1 0 0,-1-1 0 16,-2-5-256-16,1-1-48 0,-2-3-16 0,2-4 0 0,0-3 1024 0,0 2 256 0,3 1 0 0,-1-3 0 16,0-6-128-16,2 4 128 0,1 0-208 0,3 2 80 15,-1 3 128-15,3 2 0 0,0 5 0 0,3 2-128 16,0-3 528-16,1 7 112 0,0 4 32 0,-1 4 0 16,1 4-96-16,0 3-32 0,-1 3 0 0,-1 3 0 15,-5 5 208-15,-2 0 32 0,-3 6 16 0,-2 5 0 16,0 0 192-16,-2-1 32 0,-3 5 16 0,1 0 0 15,-3 0-240-15,1 0-48 0,-2 2-16 0,3-4 0 16,-5 6-112-16,3-4-32 0,0-3 0 0,2-3 0 16,1-5-144-16,3-4-16 0,1-4-16 0,1 2 0 15,-1-11-288-15,0 0 0 0,8 4 128 0,1 0-128 16,1-3 0-16,2-1 0 0,1-1 0 0,1-3 0 16,1 0-256-16,-1-3 0 0,0 1 0 0,1-1 0 15,2 0-2304-15,-3-1-448 0</inkml:trace>
  <inkml:trace contextRef="#ctx0" brushRef="#br0" timeOffset="4141.85">23970 535 23039 0,'0'0'1024'0,"0"0"192"0,-6 3-960 0,-1 1-256 15,1 2 0-15,-1 1 0 0,1 0 2192 0,0 3 400 16,2 0 80-16,2 2 16 16,1-3-3392-16,1 1-656 0,0 1-144 0</inkml:trace>
  <inkml:trace contextRef="#ctx0" brushRef="#br0" timeOffset="4266.89">24067 574 14735 0,'0'0'1312'0,"1"9"-1056"0,-4 3-256 0,2 1 0 15,0 0 4176-15,-1 3 784 0,1 1 160 0,1 0 16 16,-1-3-3424-16,-1 2-688 0,4 2-144 0,-1-1-16528 16</inkml:trace>
  <inkml:trace contextRef="#ctx0" brushRef="#br0" timeOffset="4876.32">24970 720 15663 0,'0'0'688'0,"0"0"144"0,-4 5-656 0,2 3-176 0,-1 1 0 0,2 2 0 15,-1 1 3056-15,2 1 576 0,0 0 112 0,3 2 32 16,2 2-2560-16,2 1-512 0,2-1-112 0,-1 3-16 16,2 7-240-16,1-2-48 0,-1 1-16 0,0 0 0 15,-1 0-144-15,1 0-128 0,-3-1 144 0,1-1-144 0,-1-9 176 0,-3 1-176 16,-2 1 192-16,-2-4-192 15,3 0-368-15,-4 0-176 0,-2 0-32 0,-2-1-16 16,-2-2-576-16,-1-2-112 0,2-4-32 0,-2-3 0 16,-1-2 416-16,0-4 64 0,-2-3 32 0,1 0 0 0,-2-2 800 0,2 1 144 15,-2-1 48-15,2 1 0 0,1-1 656 0,1-1 144 16,3 0 32-16,1-2 0 0,2 1 336 0,2 0 80 16,3 0 16-16,2 2 0 0,2-2-688 0,-1 3-128 15,1 0-16-15,3 1-16 0,2 0-480 0,2 2-128 16,3-1 0-16,4 2 0 15,0-3-800-15,-4 3-176 0,4 1-48 0</inkml:trace>
  <inkml:trace contextRef="#ctx0" brushRef="#br0" timeOffset="5048.29">25647 542 33231 0,'-3'10'2944'0,"-2"2"-2352"0,0 0-464 0,1 1-128 15,1 0 0-15,2 2 192 0,2 0-64 0,2-1 0 16,1 0-2256-16,1-3-448 0</inkml:trace>
  <inkml:trace contextRef="#ctx0" brushRef="#br0" timeOffset="5204.63">25927 519 31039 0,'0'0'1376'0,"-4"6"288"0,-1-1-1344 0,1 3-320 16,-3-4 0-16,1 2 0 0,-1 3 320 0,4-1-16 16,-1 1 0-16,2 0 0 15,2 2-1808-15,2-2-352 0</inkml:trace>
  <inkml:trace contextRef="#ctx0" brushRef="#br0" timeOffset="5501.5">26355 815 21183 0,'0'0'1888'0,"0"0"-1504"0,-7 0-384 0,-2 0 0 15,0 2 1744-15,0 0 288 0,-3-4 48 0,0-1 16 16,-1 3-512-16,0 1-112 0,1 3 0 0,1 0-16 15,-1-1-912-15,2 1-176 0,-1 0-48 0,2-2 0 16,3-2-320-16,2 4-320 0,4-4 64 0,-2 9 16 31,2-9-480-31,4 9-112 0,3 3 0 0,1 0-16 0,-1 0 320 0,2 1 64 0,2 0 16 16,2 2 0-16,0 0 448 0,1 0 0 0,1 5 0 0,-4-3 160 16,-1 2 416-16,-1 0 64 0,-3 0 32 0,-1 3 0 15,-1-2 32-15,-1-3 0 0,-2 0 0 0,-1 0 0 16,-2 1-320-16,-2-1-48 0,-2-3-16 0,1-3 0 0,-1-6-464 15,-2-2-112-15,-1 0 0 0,1-3-16 16,3 0-2736-16,0-6-560 0</inkml:trace>
  <inkml:trace contextRef="#ctx0" brushRef="#br0" timeOffset="5673.66">26657 539 13823 0,'0'0'1216'0,"-2"13"-960"0,-5 3-256 16,0-1 0-16,0 0 2384 0,-1 2 432 0,1 2 96 0,1 1 16 15,1-5-1648-15,2 0-336 0,2-1-64 0,2-2-8624 16,2-3-1712-16</inkml:trace>
  <inkml:trace contextRef="#ctx0" brushRef="#br0" timeOffset="5798.95">26855 514 32831 0,'0'0'1456'0,"-4"7"288"0,2 2-1392 0,-1 3-352 0,1-1 0 0,-1 4 0 15,-2 0 1312-15,1 1 192 0,3-3 32 0,-1 5 16 16,2-1-1872-16,2 3-384 0</inkml:trace>
  <inkml:trace contextRef="#ctx0" brushRef="#br0" timeOffset="6678.26">27816 862 27071 0,'-6'-10'1200'0,"6"10"240"0,0 0-1152 0,0 0-288 16,0 0 0-16,0 0 0 0,0 0 1152 0,-2 12 192 15,1 2 16-15,1 2 16 0,0 1-480 0,0 1-80 16,1 3-32-16,1 1 0 0,-1-1-272 0,0 1-48 16,1-5-16-16,0 0 0 0,1 1-144 0,-1-2-48 15,0-3 0-15,0-3 0 0,1-3-128 0,-3-7-128 16,0 0 192-16,0 0-192 0,8 2 144 0,-1-2-144 16,1-4 0-16,1-2 144 0,3-2-304 0,-1-1-64 0,-2-4-16 0,1 0 0 15,2-3 48-15,0-1 0 0,-1 0 0 0,0-1 0 16,-1-2 32-16,1 4 16 0,-1 0 0 0,-1 3 0 15,-1 4 144-15,-1 1 0 0,-7 8-144 0,6-3 144 16,-6 3 0-16,7 5 0 0,-2 3 0 0,0 3 0 16,-2 2 128-16,-1 1-128 0,1 4 128 0,-1-1-128 15,1 3 0-15,1-3 0 0,1 0 0 0,2 0 0 16,-1-4 0-16,2 0-224 0,0-1 32 0,1-3 0 31,0-3-320-31,0-1-64 0,0-2-16 0,0-4 0 0,1-1 96 0,-1 0 32 16,0-3 0-16,4-5 0 0,0 1 32 0,-1-1 16 0,-3-1 0 0,-1-4 0 15,-1-2-32-15,0 0 0 0,-1 0 0 0,0 0 0 16,-2 3 16-16,-2-1 0 0,-2 2 0 0,0 7 0 16,0 6 432-16,0 0 0 0,0 0 0 0,0 0 176 15,0 0 144-15,0 0 16 0,0 0 16 0,0 0 0 0,0 10-224 0,2 3-128 16,0 3 160-16,2-2-160 0,0-1 208 0,1 0-48 16,4-1-16-16,-1-2 0 0,1-2 304 0,0 1 64 15,0-3 16-15,2-2 0 0,-1-2 320 0,-1-1 64 16,-1-1 16-16,-1-3 0 0,-1-1-176 0,0-2-48 15,-3 0 0-15,1-6 0 0,-5 2-272 0,-2-1-64 16,-2-2-16-16,-3 2 0 16,-1-2-208-16,-1 3-144 0,-4-1 192 0,-1 0-192 15,0-1-1152-15,0-1-352 0,2 3-64 0,3 0-16 16,1 0-1680-16,1 3-320 0</inkml:trace>
  <inkml:trace contextRef="#ctx0" brushRef="#br0" timeOffset="7304.5">28474 892 19343 0,'0'0'1728'0,"-1"16"-1392"0,-4 6-336 0,2-2 0 16,1-1 2560-16,0 0 448 0,1-1 96 0,1-3 16 15,-1-2-1024-15,2-1-208 0,2 0-32 0,-3-12-16 16,5 12-992-16,-5-12-192 0,0 0-32 0,0 0-16 16,0 0-416-16,0 0-192 0,13-2 160 0,-3-2-160 15,1-2 0-15,-2-5 0 0,-2 1 0 0,-1-3-160 16,-1-3-208-16,2-1-32 0,-1-2-16 0,1 1 0 15,-1-1-224-15,1 0-64 0,-2 2 0 0,3-1 0 16,0-3 144-16,-2 4 32 0,-1 4 0 0,-1 2 0 0,-1 2 528 0,-3 9 0 16,0 0 0-16,0 0 0 0,0 0 416 0,0 0 32 15,0 0 16-15,3 12 0 0,-1 0 48 0,-1 3 0 16,1 0 0-16,-1 0 0 0,2 0-16 0,-1 0 0 16,2-2 0-16,0 0 0 0,-1 0-176 0,1-1-48 15,0 0 0-15,-1-3 0 0,-3-9-112 0,6 10-32 16,-6-10 0-16,0 0 0 0,0 0-128 0,10 6 0 15,-10-6 0-15,12-2 0 0,-3-3-144 0,-1 0-112 16,0-6-32-16,-3 1 0 16,0 0-128-16,0-2-32 0,0-1 0 0,-1-3 0 0,0 2 240 0,2 1 32 15,-3 1 16-15,1 0 0 0,2-5 0 0,-1 3 0 16,1 2 0-16,-1 1 0 0,-1 3-80 0,-4 8-16 0,6-9 0 0,-6 9 0 16,0 0 256-16,0 0-192 0,0 0 192 0,6 11-192 15,-2 2 368-15,0 0 80 0,0 6 0 0,0-1 16 16,0 0 160-16,2-1 16 0,1-1 16 0,2-1 0 15,1 0-208-15,1-2-32 0,0-3-16 0,1 1 0 16,1-1-80-16,0 1 0 0,-1-4-128 0,1 0 192 16,-1-5-192-16,-1 2 144 0,0-2-144 0,1-1 128 15,-1-1-128-15,-1-3 160 0,-3-3-160 0,0-1 160 16,1 0-160-16,-1-3 160 0,0 1-160 0,1-1 160 16,-2-4-160-16,2 2 128 0,-3 1-128 0,-1-2 128 15,-2-1-128-15,-4 0 0 0,-3-1 144 0,0 5-144 16,-3-1 0-16,2 6 144 0,6 5-144 0,-8-1 0 15,8 1 208-15,-11 4-64 0,2 2-16 0,1 5 0 16,2-1 64-16,-1 3 0 0,1 0 0 0,2 2 0 16,1 0-64-16,3 0-128 0,2-1 192 0,1 0-64 0,3 2-272 0,2-2-64 15,1-1-16-15,1-1 0 16,2-2-1664-16,1 1-336 0,4-3-64 0,-2-2-8560 16,1-1-1712-16</inkml:trace>
  <inkml:trace contextRef="#ctx0" brushRef="#br0" timeOffset="7632.63">29199 883 11055 0,'0'0'976'0,"0"0"-784"0,0 0-192 0,0 0 0 16,0 0 3120-16,0 0 576 0,0 0 112 0,0 0 32 15,0 12-1136-15,0 2-208 0,2 1-64 0,-1 0 0 16,-2 2-784-16,1 1-176 0,0 1-16 0,1-1-16 16,-1-1-720-16,3-4-144 0,0-1-16 0,3-1-16 15,-6-11-352-15,6 7-64 0,-6-7 0 0,0 0-128 16,11 3 0-16,-11-3 0 0,0 0 0 0,9-6 0 15,-1-1 0-15,-1-3-192 0,0-4 16 0,1 1 16 16,0-1-128-16,-2-1-32 0,-1-2 0 0,2 0 0 16,-1-1 0-16,1 0-16 0,-2 0 0 0,2 1 0 15,-1 4 112-15,1 0 32 0,-1 1 0 0,1 1 0 16,-3 4 320-16,-4 7 80 0,0 0 16 0,0 0 0 16,0 0 32-16,0 0 0 0,5 15 0 0,-1 0 0 15,-2 2-128-15,0 1 0 0,-1 0-128 0,2 0 192 16,-2 2-192-16,1 1 0 0,2 0 0 0,0-1 0 15,1-1-256-15,2-4-128 0,1 1-48 0,2-3 0 16,2 1-2816-16,1-4-560 0,7 0-112 0,2-7-32 0</inkml:trace>
  <inkml:trace contextRef="#ctx0" brushRef="#br0" timeOffset="7851.25">29808 817 31391 0,'-9'-9'1392'0,"9"9"272"0,-10-6-1328 0,-2 5-336 15,0 1 0-15,-1 3 0 0,-1-1 1600 0,-1 5 256 16,1 3 64-16,1 3 0 0,1 2-464 0,2 3-96 16,1-1-16-16,4 0 0 0,3-2-832 0,4 2-192 0,0-1-16 0,3 0-16 15,1-1-288-15,0 1 0 0,2 1 0 0,1-1 0 32,2-3-560-32,0-2-112 0,1 1-32 0,1-4 0 15,1-3-1840-15,1-2-368 0,-4-3-80 0,1-3-16 16,-1-1 128-16,0-1 0 0,0-2 16 0,-2-4-4528 0,-4-1-912 0</inkml:trace>
  <inkml:trace contextRef="#ctx0" brushRef="#br0" timeOffset="8304.33">29992 589 9215 0,'0'0'816'0,"-3"15"-656"0,-3 6-160 0,-2 0 0 15,-1 1 3904-15,-1 3 736 0,-2 2 160 0,0 2 16 16,0 2-3024-16,3 2-624 0,1 1-112 0,4 0-32 15,2-3-576-15,2-1-128 0,1 0-32 0,4-3 0 0,1-2-288 0,3-4-176 16,2-2 32-16,2-4 0 16,2-2-1648-16,0-4-336 0,4-4-64 0,-1-1-16 15,-2-1 384-15,1-3 80 0,0-3 16 0,1-1 0 16,0-1 240-16,-1-2 48 0,-3 1 16 0,-2-6 0 0,-3 0 2528 0,-1-1 512 16,0 0 112-16,-3-1 0 0,-2 0 256 0,-1-1 64 15,0 2 0-15,-2 3 0 0,1-2-128 0,-1 12-32 16,-8-12 0-16,-2 6 0 0,-2-1-432 0,3 5-96 15,9 2-16-15,-9 0 0 0,-3 2-528 0,1 5-112 16,2-1-32-16,4 2 0 0,1 3-224 0,-1 0-64 16,-2 0 0-16,5 1 0 0,2-1-192 0,5 0-32 15,3-3-16-15,2-1 0 0,1 0-144 0,-1-1 0 0,-10-6 0 0,13 3 0 16,0 1 0-16,-1-4 0 0,-12 0 0 0,12 0 0 16,-1-4-160-16,0 1 160 0,-11 3-208 0,10-4 80 15,-2-1 128-15,0-1 0 0,-2-1 0 0,-6 7 0 16,8-8 0-16,-8 8-160 0,0 0 160 0,0 0 0 15,0 0 0-15,0 0 0 0,0 0 0 0,0 0 0 16,0 0 0-16,0 0 0 0,-5 11 0 0,2-1 0 16,3-10 0-16,-2 13 128 0,-2 0-128 0,3-2 0 15,1-11 0-15,2 13 0 0,3-1-192 0,1-3 192 16,-6-9-2032 0,9 7-288-16,1 0-64 0</inkml:trace>
  <inkml:trace contextRef="#ctx0" brushRef="#br0" timeOffset="8507.5">30594 660 32255 0,'0'0'2864'0,"0"0"-2288"16,-6 8-576-16,-1 3 0 0,-2 2 1472 0,4 0 176 16,0 1 32-16,-2 4 16 0,1 6-544 0,0 4-128 15,3 2 0-15,0 0-16 0,0 0-656 0,2 2-128 16,0-1-32-16,1 1 0 0,1 2-320 0,-1 0-80 15,0-1-16-15,0-4 0 16,0-2-1968-16,1-4-400 0,1 0-80 0,0-1-8112 16,1-3-1632-16</inkml:trace>
  <inkml:trace contextRef="#ctx0" brushRef="#br0" timeOffset="9009.21">30469 1032 16751 0,'-1'-21'736'0,"1"11"160"0,0 2-704 0,0 8-192 0,0 0 0 0,0 0 0 31,0 0 2688-31,0 0 496 0,0 0 96 0,10-7 32 0,-10 7-1168 0,12 0-224 0,-12 0-64 0,14 0 0 16,1 0-1264-16,-1 2-256 0,0 1-48 0,3 3-16 15,2-2-272-15,-1 1 0 0,1 0-176 0,1 0 176 16,-2 0-400-16,2-2 16 0,1 1 16 0,-1 0 0 16,1-2-128-16,-4 0-16 0,-2-2-16 0,-4-2 0 15,-11 2 144-15,11-2 16 0,-2-2 16 0,-9 4 0 0,0 0 224 0,0 0 128 16,0 0-160-16,0 0 160 0,5-7 0 0,-5 7 256 15,0 0-16-15,0 0-16 0,0 0 336 0,0 0 64 16,0 0 16-16,0 0 0 0,0 0 80 0,0 0 32 16,-6 10 0-16,0-1 0 0,6-9-112 0,-4 13-32 15,2 0 0-15,2-3 0 0,0-10-80 0,4 12-16 16,-4-12 0-16,5 10 0 0,-5-10-240 0,8 9-48 16,2-1-16-16,2-4 0 0,-12-4-208 0,13 0 0 15,-1-1 0-15,-2-2 0 0,1 1 0 0,-1-2-336 16,-1-1 48-16,-9 5 16 15,8-7-112-15,-8 7-32 0,8-9 0 0,0 1 0 16,-1 2-80-16,-7 6-16 0,6-12 0 0,-2 3 0 16,0-3-48-16,-2 2-16 0,-2-2 0 0,0 5 0 0,0 7 256 0,0 0 32 0,0 0 16 0,0 0 0 15,0 0 720-15,-9 9 128 0,0-1 48 0,0 4 0 16,2-2 160-16,3 3 48 0,2-1 0 0,0 1 0 16,1 2-320-16,4-2-64 0,1-3-16 0,1 2 0 15,1-1-432-15,2 1 128 0,3 0-128 0,2-4 0 31,-2 0-288-31,2-2-144 0,0-1-16 0,2-1-16 16,-1-1-1712-16,0 1-352 0,-2 1-64 0,0-4-12464 0</inkml:trace>
  <inkml:trace contextRef="#ctx0" brushRef="#br0" timeOffset="9540.79">31246 1051 24127 0,'3'20'1072'0,"-1"-6"208"0,2 3-1024 0,-1 1-256 16,-2-1 0-16,2-4 0 0,-1-1 1488 0,1 1 240 16,-3 0 64-16,1-1 0 0,2-2 32 0,-3-10 16 15,0 0 0-15,8 8 0 0,-2 1-1200 0,-6-9-256 16,0 0-32-16,0 0-16 0,0 0 48 0,0 0 16 16,0 0 0-16,11-4 0 0,-11 4-48 0,8-9-16 15,-3-1 0-15,0-2 0 0,-1 2-192 0,-1-1-144 16,-3 0 192-16,1-1-192 0,1-2 0 0,2-2-352 15,-1-1 48-15,1-3 16 16,-2 0-688-16,2 0-144 0,0 0-32 0,0 1 0 16,-1 2-384-16,2 1-96 0,2 6-16 0,0 3 0 15,1 3 624-15,-8 4 128 0,11 0 32 0,-11 0 0 0,11 3 864 0,1 4 384 0,0-1-16 0,2 4-16 16,2 2 496-16,-1 1 112 0,2 3 0 0,2-3 16 16,-1 0-336-16,0 0-80 0,2 0-16 0,1-1 0 15,1-2 64-15,0-1 16 0,0-1 0 0,0-3 0 16,0-1 16-16,-1-1 16 0,-1-3 0 0,-2-1 0 15,-2-5-208-15,-2 0-64 0,0-1 0 0,-1 1 0 16,-3-2-192-16,-3 0-32 0,-1 0-16 0,-3-2 0 16,-3-2-144-16,-2 2 0 0,-3-1-192 0,-2 2 192 15,-2 1-208-15,0 1 80 0,0 1 128 0,-3 4-208 16,-1 0 208-16,0 4 0 0,0 2 0 0,1 5 0 16,-1 4 352-16,0 2 64 0,-1 2 16 0,2 0 0 15,3 3 592-15,1-6 112 0,2 1 16 0,2-1 16 16,4-1-368-16,5 0-80 0,7-1-16 0,5-1 0 0,5-3-384 15,6 1-96-15,5 1-16 0,2 0 0 16,2-4-944-16,2 1-192 0,1-2-32 0,2-3-19760 16</inkml:trace>
  <inkml:trace contextRef="#ctx0" brushRef="#br0" timeOffset="11205.76">18732 2045 26207 0,'0'0'1152'0,"0"0"256"0,0 0-1136 0,-8 0-272 16,7 8 0-16,-1 1 0 0,2 1 1008 0,2 3 144 15,0 0 16-15,4 4 16 0,0 4-240 0,2 3-48 16,0 2-16-16,2 1 0 0,3 2-496 0,-1 1-80 15,0 2-32-15,-1-2 0 0,2-1-272 0,-2 0 160 16,-2-5-160-16,0-1 128 0,-1-3-128 0,-2 0 160 16,1-3-160-16,-2 0 160 0,-1-5-160 0,-1-1 0 15,-2-2 144-15,-1-9-144 0,0 0-160 0,0 0-96 0,0 0-32 0,0 0 0 32,0 0-672-32,0 0-144 0,1-7-32 0,-1-5 0 15,2-4-64-15,-1 1-16 0,1-2 0 0,1-2 0 16,1 1 592-16,1 0 112 0,0-2 32 0,3 3 0 0,1 0 480 0,4 4 0 0,2 2 0 0,-1 2 0 15,0 1 352-15,2 3 160 0,-3 2 48 0,1 3 0 16,-1 1 496-16,-1 2 96 0,-1 3 32 0,-4 5 0 16,0-2-176-16,-3 1-48 0,-1 2 0 0,-3 1 0 15,-3 1-384-15,-1 2-64 0,-1 2-32 0,-3-1 0 16,-1 3-480-16,-2-2 0 0,1 2 0 0,-2-1 0 16,-2 3-512-1,1-5-192-15,0-1-32 0,1-3-16 0,0-1-1680 0,3-3-320 16,4-3-80-16</inkml:trace>
  <inkml:trace contextRef="#ctx0" brushRef="#br0" timeOffset="11534.58">19373 2355 25167 0,'0'0'1104'0,"-8"1"240"0,-1 3-1072 0,-2-1-272 15,-1 2 0-15,0 0 0 0,0-1 1136 0,1 3 160 16,0-1 48-16,2 1 0 0,1-3-832 0,3 2-176 15,0 1-16-15,4 1-16 0,2 1-304 0,3 0 0 16,0-1-128-16,2 1 128 0,1-3-336 0,2 1 16 16,0-1 16-16,1 0 0 0,1-1 48 0,-1 0 16 15,1 3 0-15,0-2 0 0,1-3 240 0,-3 1 0 16,-1-4 0-16,1 0-144 0,-1-3 288 0,0 2 64 0,-3-2 16 0,0-2 0 16,0-1 160-16,-1-1 16 0,0 2 16 0,0-2 0 15,-1 1 16-15,-2-1 0 0,0-2 0 0,-2 3 0 16,1 6 416-16,0 0 96 0,0 0 16 0,0 0 0 15,-6 2-272-15,-1 5-48 0,1 1-16 0,0 3 0 16,1 2-624-16,3 0 0 0,0-1 0 0,2-1-128 31,2 0-432-31,1-3-80 0,3 0 0 0,0-2-16 16,2 0-2640-16,1-4-528 0</inkml:trace>
  <inkml:trace contextRef="#ctx0" brushRef="#br0" timeOffset="12004.84">19635 2380 6447 0,'0'0'576'16,"-6"-4"-576"-16,-2-1 0 0,0 0 0 0,-1 1 4224 0,1 0 752 16,2 0 144-16,-1 0 16 0,2 1-2928 0,0-2-592 15,1 1-112-15,4 4-32 16,0 0-1056-16,0 0-224 0,0 0-32 0,0 0-16 0,0 0-144 0,9 4-192 16,0 3 32-16,1 0 16 0,1 4 144 0,-1-1 0 15,1 3 0-15,-1-1-128 0,-1 2 592 0,-1 1 128 16,-1-1 32-16,-2 0 0 0,-1-1-128 0,0 0-32 15,0-1 0-15,-3 0 0 0,-1 0 96 0,0-2 16 16,-1-2 0-16,-2-2 0 0,-1 1-240 0,0-1-32 0,-1 0-16 0,5-6 0 16,-7 4-160-16,1-2-128 0,-1-2 192 0,2-1-192 15,0-2 0-15,5 3-144 0,0 0-16 0,-5-4 0 16,5 4-48-16,0 0-16 0,-3-6 0 0,3 6 0 16,-1-7 224-16,1 1 0 0,2-1 0 0,4-1 0 15,0 2 0-15,2-1 0 0,1 1 0 0,3-1-144 16,2 1 144-16,2 1-192 0,1 1 192 0,0 1-192 15,1 2 192-15,0 1 0 0,-1 1-144 0,0 0 144 16,-1 2 0-16,-2 0 0 0,0-2 0 0,0 0 0 16,-3 1 0-16,0 0 0 0,-3-2 0 0,-8 0 0 15,0 0 0-15,0 0 208 0,0 0-16 0,0 0-16 16,0 0 480-16,0 0 112 0,-10 0 0 0,1 3 16 0,0-3-48 16,0 2-16-16,-1 2 0 0,0 3 0 0,3-3-432 15,1 1-96-15,3 1 0 0,3-6-16 0,0 8-176 0,1 1 0 16,1 2 0-16,4-5 0 15,1 1-448-15,5-1-32 0,0 1 0 0,1-3 0 16,0-2-2304-16,1 0-464 0,2-2-80 0</inkml:trace>
  <inkml:trace contextRef="#ctx0" brushRef="#br0" timeOffset="12333.1">20081 2324 18431 0,'-5'-4'1632'0,"0"1"-1312"16,1-1-320-16,-3 3 0 0,1 1 2752 0,-1 3 464 15,1 1 112-15,1 2 0 0,-1 3-1616 0,2 4-336 16,0 0-64-16,2 6-16 0,2 3-880 0,0-1-176 0,2-2-48 0,2 1 0 16,2-2-192-16,0 0 0 0,3-1 0 0,2 0 0 15,0-3 0-15,1-1 0 0,-1-1 128 0,0-1-128 16,1-2 0-16,0-1 0 0,-2-4 0 0,1-3-160 16,-1-2 160-16,-1-2 0 0,0-2 0 0,-1-3 128 15,0-3 64-15,0-2 0 0,-2-4 16 0,1-2 0 16,-2-3-208-16,-1 0 176 0,-1-2-176 0,-2-3 160 15,0-3-160-15,0-2-224 0,-1 0 48 0,-1-3 16 16,-1 1 160-16,-4-3-192 0,1-3 192 0,0-2-192 16,-2 2 192-16,1 1 0 0,-2 5 0 0,2 5-128 15,0 8 384-15,1 7 96 0,1 5 16 0,4 9 0 16,0 0 400-16,-2 11 64 0,2 9 32 0,0 6 0 16,4 8-256-16,1 2-48 0,3 2-16 0,1 1 0 0,2 0-160 0,1 1-48 15,1-3 0-15,2 1-13072 16,-2-1-2608-16</inkml:trace>
  <inkml:trace contextRef="#ctx0" brushRef="#br0" timeOffset="13069.74">21200 2420 5519 0,'0'0'496'0,"0"0"-496"0,0 0 0 0,-5-5 0 16,-2 0 4352-16,0 1 784 0,7 4 160 0,-6-3 16 15,-2 1-3104-15,0 0-624 0,2 1-128 0,6 1-32 16,-8 3-784-16,3 1-176 0,0 1-16 0,1 3-16 16,1 2 144-16,2 3 48 0,-1 0 0 0,4 3 0 15,2 1-480-15,1 2-144 0,1-3 0 0,2-2 0 16,0-1 0-16,2-2 0 0,1-3 0 0,1-2 0 15,1-1 0-15,0-5 0 0,0-4 0 0,0 1 0 16,-1-4 272-16,-3-1 112 0,-3-2 0 0,-1-1 16 16,-1-3-400-16,-2 2-224 0,-2 2 32 0,-3-5 0 0,-1 1 192 15,-1 0 0-15,-3-3 0 0,-1 0 0 16,-2 0-1456-16,0 1-240 0,-1-2-48 16,0 0-7376-16,1 1-1472 0</inkml:trace>
  <inkml:trace contextRef="#ctx0" brushRef="#br0" timeOffset="13365.93">21453 2312 20959 0,'7'20'928'0,"-3"-9"192"0,0 6-896 0,2 3-224 16,-1 2 0-16,-1 3 0 0,-2-4 1648 0,2 2 272 16,-1-1 64-16,-1 0 16 15,2-1-784-15,0-1-144 0,-1-2-48 0,1-4 0 0,-2-3-704 0,1-3-160 16,-3-8-32-16,0 0 0 0,0 0-128 0,0 0 0 15,0 0 0-15,6-8 0 0,0-3-256 0,-1-3-64 0,-1-2-32 0,1-3 0 16,2-2 192-16,-2-2 160 0,-1-2-208 0,1 0 80 16,0 2 128-16,0 0 0 0,1 3 0 0,0 1 0 15,1 2 256-15,-1 4 96 0,1 4 16 0,-2 5 0 16,-5 4 528-16,9 6 96 0,0 3 32 0,0 2 0 16,-1 2-272-16,0 4-48 0,0 3-16 0,1-1 0 15,-1 0-448-15,1-1-96 0,1 3-16 0,1-3 0 31,-1 3-1600-31,0 0-336 0,1 0-64 0</inkml:trace>
  <inkml:trace contextRef="#ctx0" brushRef="#br0" timeOffset="13709.96">22453 2377 2751 0,'0'0'128'0,"0"0"16"0,0 0-144 0,0 0 0 16,0 0 0-16,0 0 0 0,-3-4 6000 0,3 4 1168 15,-7 2 224-15,0 4 48 0,-1 6-5008 0,0 2-1024 16,2 6-192-16,0-1-32 0,1 5-864 0,1-2-192 16,0 0-128-16,3 2 192 0,1-1-192 0,3-2 160 15,2-4-160-15,1 0 160 0,1-4-160 0,1-4 0 0,1 0 0 0,0-1 0 16,0-3 272-16,0 0-16 0,2-5-16 0,-1 0 0 15,0-5 336-15,0 0 80 0,-3-3 16 0,0 0 0 16,-3-2-16-16,0-3 0 0,0-3 0 0,-3 2 0 16,-1-4-288-16,-1 1-64 0,-1 2-16 0,0-2 0 15,-3 4-144-15,-2-2-16 0,-1 0-128 0,-1 0 192 32,0-1-608-32,0 4-128 0,0-1-32 0,0 2 0 15,-2 0-2784-15,1 1-560 0,-10-15-112 0,6 12-32 0</inkml:trace>
  <inkml:trace contextRef="#ctx0" brushRef="#br0" timeOffset="14038.18">22669 2547 17503 0,'3'10'1552'0,"2"5"-1232"0,0 3-320 0,0 1 0 0,1 1 2432 0,-1-1 416 16,-1 0 96-16,1-1 0 0,0 0-832 0,-1-1-192 16,-1-1-16-16,-1-1-16 0,1-3-1264 0,-1 0-256 15,1-3-48-15,0-1-16 0,-3-8-128 0,0 0-32 16,0 0 0-16,0 0 0 0,0 0-144 0,1-9 128 15,-1-3-128-15,-1-2 128 0,-1-1-352 0,0-2-80 16,-1-4-16-16,2-2 0 0,-1 1 0 0,1-7-16 16,-1-1 0-16,0-1 0 15,1-2-544-15,1-2-96 0,1 4-32 0,3-2 0 16,1 1 304-16,1 0 64 0,0 4 16 0,3 2 0 0,0 1 784 0,3 3 160 16,-1 2 16-16,-1 6 16 0,0 2 656 0,0 6 128 15,-3 3 16-15,-7 3 16 0,8 8-400 0,-3 0-64 16,-1 5-32-16,-1 2 0 0,-3 2 176 0,-1 1 48 0,-2 3 0 0,-1 0 0 15,0 1-640-15,0 3-112 0,-2 2-16 0,-2 0-128 16,-1-1 0-16,0-3 0 0,0-2 0 0,-1-3 0 31,3-1-1600-31,0-3-208 0,1-3-48 0,0-3-14000 0</inkml:trace>
  <inkml:trace contextRef="#ctx0" brushRef="#br0" timeOffset="14225.87">22952 1978 23951 0,'0'0'2128'0,"0"0"-1696"0,0 0-432 0,-1 11 0 0,-1 0 1856 15,1 4 304-15,0 2 48 0,-1 4 16 0,2 5-544 0,2 0-96 16,-1 4-32-16,2 1 0 0,2 4-1184 0,0-2-240 16,0 1-128-16,2 0 128 0,-1-2-336 0,1 1-64 15,-1-1-16-15,2 2 0 16,-3-4-2544-16,1-2-512 0,-1-1-112 0</inkml:trace>
  <inkml:trace contextRef="#ctx0" brushRef="#br0" timeOffset="14382.12">22928 2360 27871 0,'0'-6'608'0,"0"-5"128"0,2 1 32 0,-1 1 16 0,2 2-624 0,-1 1-160 0,1-3 0 0,2 2 0 16,2 1 992-16,-1 0 160 0,1 4 48 0,2-2 0 15,0 1-1200-15,3 3-400 0,3-2 0 0,1 4-8896 16,1 0-1776-16</inkml:trace>
  <inkml:trace contextRef="#ctx0" brushRef="#br0" timeOffset="14538.56">23265 2448 13823 0,'0'0'608'0,"0"9"128"0,0 1-592 0,0 2-144 0,0-2 0 0,0 2 0 16,0 0 2720-16,0-2 512 0,0 1 96 0,1-1 32 15,-1 2-1936-15,1-4-384 0,1 0-80 0,-2-8 0 16,0 0-1216-16,0 0-256 0,0 0-32 0,0 0-7808 16,0 0-1568-16</inkml:trace>
  <inkml:trace contextRef="#ctx0" brushRef="#br0" timeOffset="15163.76">23260 2238 5519 0,'0'0'240'0,"2"-7"64"0,0 1-304 0,0 1 0 16,1-2 0-16,-3 7 0 0,4-7 4592 0,-4 7 848 15,5-5 192-15,-5 5 16 0,5-4-3472 0,-5 4-688 16,0 0-144-16,9 4-16 0,-1-1-816 0,1 2-176 16,2 3-16-16,-1 2-16 0,-1 2-304 0,2 1 0 15,0 0 0-15,1 0 0 0,1 0 0 0,0 0-320 16,0 0 32-16,0-2 16 0,2 2 48 0,-2-3 16 16,-2 1 0-16,1-1 0 15,0 2-176-15,1-4-16 0,0-1-16 0,0 1 0 0,1-3 80 0,-1 1 16 16,-1-2 0-16,0-3 0 0,-4-1 320 0,-8 0-176 0,0 0 176 15,0 0-128-15,0 0 1136 0,0 0 224 0,0 0 48 0,0 0 16 16,-7 1 416-16,-1 2 80 0,-2-1 0 0,1 2 16 16,0-1-816-16,-1 1-160 0,3 1-48 0,0 3 0 15,1 0-528-15,2 1-128 0,1-1 0 0,2 2-128 16,-1 2 0-16,4 2 0 0,0-2-160 0,5 0 160 31,1-1-704-31,1 0-32 0,0 2 0 0,3-3 0 16,1-1-1728-16,1-1-352 0,2-3-64 0,-1-1 0 15,2-1 880-15,0 1 176 0,0-4 32 0,0 0 16 0,0 0-192 0,0-4-32 16,-4 1-16-16,-1-2 0 0,-2-1 1760 0,-1 0 256 0,-1-3 256 0,0 0-48 16,0 0 1584-16,-3 0 320 0,-1-2 64 0,0 2 16 15,-2-2-480-15,0 1-112 0,-2 1 0 0,-2 3-16 0,0-1 80 0,-2 2 0 16,0 1 16-16,-2 3 0 0,-2 0-512 0,0 1-96 16,0 2-32-16,0 2 0 0,0 3-320 15,2 0-64-15,1 4-16 0,1-2 0 0,2 3-320 0,1-1-80 16,0 2-16-16,1 1 0 0,2-3-224 0,2 0 0 15,2-2 0-15,0-1 0 0,1-2-272 0,-1 1-112 16,2-2 0-16,0-1-16 16,0-2-224-16,-2 1-32 0,-6-3-16 0,8 0 0 0,0 0 288 0,0-3 48 15,-2-1 16-15,2-1 0 0,-2-1 320 0,1-2 0 16,-2-1 0-16,-1 0 0 0,0-2 0 0,0 2 0 16,0 1 144-16,0 2-144 0,-4 6 0 0,2-4 0 15,-2 4 0-15,3-7 0 0,-3 7 0 0,0 0 0 16,0 0 0-16,0 0 0 0,0 0 240 0,0 0 128 0,0 0 16 15,0 0 16-15,0 0-128 0,4 9-16 0,0-1-16 0,2 1 0 16,1 2-240-16,-1-3-288 0,1 0 64 0,1-1 16 31,-1 0-2848-31,3-1-560 0,-1-4-112 0</inkml:trace>
  <inkml:trace contextRef="#ctx0" brushRef="#br0" timeOffset="15320.02">24157 2027 33807 0,'0'0'1488'0,"0"0"320"0,-3 13-1440 0,2 4-368 0,-1 2 0 0,1 6 0 15,1 4 1680-15,0 4 272 0,0 5 48 0,0 0 16 16,0 4-512-16,1 0-96 0,2 1-32 0,2-2 0 0,3 0-1104 0,1-5-272 16,2-2 0-16,3-3-13568 15,2-1-2784-15</inkml:trace>
  <inkml:trace contextRef="#ctx0" brushRef="#br0" timeOffset="15899.46">24857 2488 15663 0,'-3'-12'688'0,"3"12"144"0,0 0-656 0,0 0-176 15,-6-6 0-15,0 1 0 0,1 3 2992 0,1-2 560 16,4 4 112-16,0 0 32 0,0 0-2000 0,0 0-400 15,0 0-80-15,0 0 0 0,0 0-912 0,0 0-176 16,0 0-128-16,7 4 144 0,-1 0 176 0,1 3 16 16,-1-2 16-16,1 0 0 0,-1 0-96 0,-6-5-32 15,6 6 0-15,-6-6 0 0,0 0-96 0,0 0 0 16,0 0-128-16,7 5 192 0,-7-5-192 0,0 0 0 16,0 0 128-16,0 0-128 15,7-7-320-15,-1 2-128 0,1-1 0 0,-2 0-16 16,0 0-16-16,2-3 0 0,-3-2 0 0,2-2 0 15,1-2-32-15,-1 0 0 0,2 2 0 0,-3 0 0 16,2-2-320-16,1-1-80 0,1 0-16 0,0 1 0 16,3-2-1504-16,1 0-320 0,-3 2-48 0,1 6-16 0</inkml:trace>
  <inkml:trace contextRef="#ctx0" brushRef="#br0" timeOffset="16629.97">24921 2484 1839 0,'0'0'160'0,"0"0"-160"0,0 0 0 0,1 7 0 16,-1-7 3392-16,1 6 656 0,0 3 128 0,1 0 32 16,-1 1-2496-16,0-1-496 0,2 1-112 0,-2 3-16 15,1-2-656-15,-1 0-144 0,-1-3-32 0,0-8 0 16,0 9 160-16,0-9 32 0,-1 8 0 0,1-8 0 15,0 0 448-15,-4 5 80 0,4-5 32 0,0 0 0 16,-7 3-368-16,1-2-80 0,-1-2-16 0,2-2 0 16,0-1-144-16,1-1-16 0,1-3-16 0,-1 2 0 15,0-6-48-15,0 2 0 0,1-2 0 0,0-1 0 16,0-3-112-16,2 2-16 0,0 0-16 0,1 1 0 16,1 1 192-16,2-1 32 0,-1 0 16 0,2 2 0 0,3-2 288 0,-2 2 64 15,0 3 16-15,2 1 0 0,0 3-112 0,3-2-32 16,0 1 0-16,0 2 0 15,-2 3-896-15,1-1-192 0,2-3-48 0,-2 1 0 16,1 4-416-16,2 1-96 0,0 0-16 0,1 0-9312 16,0-2-1872-16</inkml:trace>
  <inkml:trace contextRef="#ctx0" brushRef="#br0" timeOffset="16911.18">25304 2392 7359 0,'0'0'656'0,"0"0"-528"0,1-4-128 0,-1 4 0 16,0 0 3520-16,0 0 688 0,0 0 128 0,0 0 16 15,0 0-1488-15,0 0-304 0,-9-4-64 0,1 1-16 16,-2 3-960-16,-1 3-192 0,1 5-48 0,-1 1 0 16,4 0-720-16,-1 1-160 0,1 3-16 0,2 3-16 15,1-2-368-15,3-3 144 0,1 2-144 0,3 0 0 16,0 1 0-16,5 0 0 0,0 1 0 0,4-2 0 16,2 0 0-16,2-3 0 0,-1-2-160 0,2-3 160 15,-1-2 0-15,-2-3-176 0,-2-3 176 0,0-1-128 16,-3-1 128-16,0 1-128 0,-2-5 128 0,-2 1-128 15,-1 2 128-15,-3-3 0 0,-1 1 0 0,-1 0 128 16,-1 2-320-16,0-2-48 0,-2 0-16 0,0-1 0 16,-1-2-1248-16,1 1-256 0,-1-2-48 0,1-2-7936 15,0-2-1584-15</inkml:trace>
  <inkml:trace contextRef="#ctx0" brushRef="#br0" timeOffset="17067.54">25481 2003 12895 0,'7'7'576'0,"-5"-3"112"0,-2-4-560 0,4 15-128 16,3 5 0-16,-3 3 0 0,0 1 4832 0,-2 2 928 15,-1 4 192-15,2 0 48 0,2 2-4000 0,2 5-784 16,-1 2-176-16,3-1-16 0,-1 0-816 0,1 1-208 16,2-2 0-16,-1 1 0 15,1-1-1760-15,-1-3-432 0,-1-2-96 0</inkml:trace>
  <inkml:trace contextRef="#ctx0" brushRef="#br0" timeOffset="17505.37">25510 2406 17503 0,'0'0'1552'0,"0"0"-1232"0,0 0-320 0,0 0 0 16,0 0 1152-16,8-5 160 0,2 1 32 0,3-1 16 15,1 1-976-15,3 1-192 0,0 3-32 0,3 0-16 16,2 1-144-16,2 1 0 0,2 0-192 0,0-2 192 15,1 3 0-15,-2-3 0 0,-2-1 0 0,1-1 0 16,-5 2 0-16,-3 0 0 0,-2-2 0 0,-3 2 0 16,-3 2 624-16,-8-2 144 0,5 2 16 0,-5-2 16 0,0 0 608 0,1 6 128 15,-4 1 32-15,0 0 0 0,-1 1-496 0,-3 1-112 16,-1 1 0-16,-1-1-16 0,1 0-320 0,-2 0-64 16,0 3-16-16,0-1 0 0,3 0-176 0,-1-1-48 15,-1 1 0-15,2-2 0 0,3-1-192 0,2-2-128 16,2-6 128-16,-2 8-128 0,2-8 0 0,5 6-208 15,-5-6 16-15,7 4 16 16,1-2-192-16,0-2-32 0,-1-2-16 0,3 2 0 0,-1-1 256 0,0-2 160 16,1 1-192-16,-2-2 192 0,0-1 0 0,0 1 0 15,-2-3 0-15,-1 3 0 0,2 0 0 0,-7 4 0 16,0 0 128-16,0 0-128 0,4-5 560 0,-4 5 16 16,0 0 0-16,0 0 0 0,0 0-160 0,0 0-32 15,0 0 0-15,3 8 0 0,-1 0-384 0,1 0 0 0,-3-8 0 0,2 9 0 31,1 0-480-31,2 1-128 0,-1 1-32 0,0-2 0 16,1 0-2832-16,0-1-576 0</inkml:trace>
  <inkml:trace contextRef="#ctx0" brushRef="#br0" timeOffset="17677.12">26179 1965 16575 0,'0'0'736'0,"0"0"160"0,0 0-720 0,0 12-176 0,0 4 0 0,0 5 0 16,0 3 4352-16,1 5 832 0,-1 2 160 0,1 3 32 16,3 1-3328-16,0 4-656 0,1 4-144 0,1-1-32 0,-1-1-1008 0,4 0-208 15,0 0 0-15,-1-2 0 16,0-3-2560-16,-1-3-432 0,1-2-80 0</inkml:trace>
  <inkml:trace contextRef="#ctx0" brushRef="#br0" timeOffset="17848.97">26151 2414 17503 0,'2'-17'768'0,"-2"10"176"0,-2-2-752 0,2 3-192 16,2-1 0-16,0 1 0 0,-2 6 3584 0,0 0 672 16,0 0 144-16,7-6 16 0,1 4-3104 0,6-2-624 0,0 4-128 0,3 4-32 31,0-3-976-31,1 4-208 0,2-2-48 0,-6 1-9344 0,2 2-1888 0</inkml:trace>
  <inkml:trace contextRef="#ctx0" brushRef="#br0" timeOffset="17974.06">26498 2536 5519 0,'0'0'496'0,"-3"7"-496"0,0 1 0 0,0 1 0 16,3-9 3216-16,0 8 560 0,0-8 96 0,0 0 32 31,0 9-4224-31,0-9-832 0</inkml:trace>
  <inkml:trace contextRef="#ctx0" brushRef="#br0" timeOffset="18298.93">26605 2213 8287 0,'0'0'736'0,"0"0"-592"16,-1-8-144-16,1 8 0 0,0 0 3776 0,0 0 704 16,0 0 160-16,0 0 32 0,0 0-2944 0,0 0-576 15,0 0-112-15,0 0-16 0,10 9-544 0,-3 2-96 16,-3 2-32-16,-1 1 0 0,0 6-352 0,0 3 0 15,-1 2 0-15,1-7 0 0,1 2 0 0,0 3 0 16,1 2 0-16,1 0 0 0,2-3 0 0,0-3 0 16,0 0 0-16,6 3 0 0,1-5 0 0,-2-4 0 15,-4-3 0-15,0-2 0 16,-9-8 128-16,12 4 64 0,-1-3 16 0,0-1 0 0,-1-4 304 0,1-2 64 16,-2-3 16-16,-1-2 0 0,-1 0-48 0,-1-1-16 0,-4-1 0 0,-2-3 0 15,-2 2-208-15,-4 1-32 0,0-5-16 0,-2 2 0 16,-1 2 304-16,-4 2 64 0,-5 1 16 0,-2 0 0 15,1-2-352-15,2 1-80 0,1 0-16 0,2 0 0 32,-1-1-592-32,4 2-128 0,1 0-32 0,5 3 0 15,1 2-848-15,4 6-160 0,0 0-48 0,0 0-13152 0</inkml:trace>
  <inkml:trace contextRef="#ctx0" brushRef="#br0" timeOffset="18533.41">26931 2380 16575 0,'5'6'1472'0,"2"5"-1168"0,0-1-304 0,0 3 0 15,-1 0 3248-15,0 0 592 0,-2 4 112 0,-2-4 16 16,0 2-1712-16,-1-2-336 0,3-2-80 0,0 4-16 16,0-2-1216-16,-4-13-240 0,3 10-48 0,1-2-16 15,-4-8-304-15,0 0 0 0,10 1-208 0,-10-1 80 16,0 0-432 0,10-6-80-16,2-5 0 0,-5-2-16 0,1-1 80 0,-1-3 0 0,-1-2 16 15,3 0 0-15,1-2 160 0,-3 3 16 0,1 1 16 0,0 2 0 16,1 0 368-16,2 2 0 0,-1 3 0 0,-1 3 0 15,0 1 960-15,-1 1 96 0,4 2 32 0,-2 2 0 16,1 1 512-16,-1 4 96 0,3 3 32 0,0 5 0 0,0 2-768 16,0 3-160-16,2 3-32 0,-1 1 0 0,2-3-608 0,2 4-160 15,0-1 0-15,3 0-13472 16,0-2-2720-16</inkml:trace>
  <inkml:trace contextRef="#ctx0" brushRef="#br0" timeOffset="19142.74">28285 2274 7359 0,'-3'-9'320'0,"3"9"80"0,0 0-400 0,-3-6 0 16,3 6 0-16,0 0 0 0,0 0 4816 0,0 0 880 15,0 0 192-15,0 0 16 0,0 0-3440 0,0 0-688 16,1 13-144-16,2 2-32 0,-1 2-912 0,1 2-192 15,1 0-48-15,1 2 0 0,0 1-320 0,3-1-128 16,1-7 0-16,2 1 0 0,-1-4 0 0,1 0 0 16,-4-3 0-16,4-2 0 0,-1-1 0 0,1-2 0 15,-11-3 0-15,10 0 0 0,-10 0 0 0,9-3 0 16,-1-3 0-16,-3-5 0 0,-1 1 0 0,-2 1 176 0,-4 0-48 0,1-2-128 16,-2-2 208-16,1 3-64 0,-7-3-16 0,-1 1 0 15,1-2-128-15,-1 1 0 0,-1 0 0 0,1 2 0 31,1 2-480-31,1 3-176 0,0 2-48 0,8 4 0 16,0 0-416-16,0 0-96 0,0 0 0 0,0 0-16 16,0 0-624-16,0 0-112 0,17-4-16 0</inkml:trace>
  <inkml:trace contextRef="#ctx0" brushRef="#br0" timeOffset="19377">28739 2281 4607 0,'12'-13'192'0,"-3"4"64"0,0-3-256 0,0-1 0 0,0-4 0 0,-1-1 0 16,0-1 4112-16,-1 0 784 0,-2-2 160 0,-3-2 16 15,1-2-2992-15,-2 1-608 0,-1 2-112 0,-1 1-16 16,-3 2-256-16,0-1-64 0,-1 2 0 0,-2 2 0 0,0 1-304 0,-1 4-64 16,0 5-16-16,8 6 0 0,-9 1-320 0,0 5-80 15,0 8-16-15,2 2 0 0,-1 5-224 0,2 7 128 16,1 4-128-16,2 2 0 0,0 0 0 0,3 3 0 16,3-1 0-16,1-1 0 0,-2 0 0 0,4 1 0 15,0-4 0-15,1-2 0 16,-3-4-448-16,-1 2-128 0,3-1-16 0,-1-5-16 15,-1-2-2864-15,0-7-576 0</inkml:trace>
  <inkml:trace contextRef="#ctx0" brushRef="#br0" timeOffset="19502.28">28678 2332 10127 0,'1'-13'896'0,"2"1"-704"0,-1 0-192 0,2 0 0 16,0 1 3904-16,1 2 768 0,1 1 128 0,-6 8 48 15,11-6-2576-15,1 3-512 0,0 0-96 0,2 2-32 16,2-1-1088-16,2 2-224 0,3 2-32 0,1 2-16 15,2-1-400-15,0 0-96 0,1 0-16 0,1-1-14832 16</inkml:trace>
  <inkml:trace contextRef="#ctx0" brushRef="#br0" timeOffset="20066.09">29549 2648 15663 0,'-15'-1'688'0,"5"0"144"0,-2 0-656 0,-1 1-176 0,0 0 0 0,0 0 0 15,1 0 3264-15,2 2 608 0,0 1 128 0,0-1 32 16,1 2-2176-16,1 1-416 0,1 3-96 0,0 0 0 16,2 1-992-16,1 0-192 0,4-9-32 0,-1 11-128 15,1-11 0-15,4 10 0 0,-4-10 0 0,9 9 0 16,0-2 0-16,1-1 0 0,2-3 0 0,0 1 0 15,-1-3 0-15,4 1-144 0,-1-2 144 0,1-2-128 16,-1 1-160-16,-1-3-32 0,-1 1 0 0,-1-1 0 16,-2 2 176-16,-9 2 144 0,12-7-208 0,-4 2 80 15,-8 5 128-15,8-5 0 0,-8 5-144 0,10-4 144 16,-10 4 0-16,12 0 0 0,-12 0 0 0,12 5 0 16,-3 3 400-16,0 1 0 0,0 3 0 0,-2 0 0 15,-2 2 240-15,-3 0 32 0,-2 1 16 0,-1 0 0 16,0 5 272-16,-3-3 48 0,-3-2 16 0,0-2 0 15,-4 4-208-15,1-5-48 0,-1 0 0 0,-2 1 0 0,-4 0-400 0,2-4-96 16,2 0-16-16,-2-2 0 0,1-2-256 0,1-1 128 16,0-2-128-16,2 0 0 15,1-4-368-15,10 2-176 0,-8-5-32 0,3-1-16 16,1-5-2640-16,3 0-528 0</inkml:trace>
  <inkml:trace contextRef="#ctx0" brushRef="#br0" timeOffset="20237.97">29832 2319 17503 0,'0'0'1552'0,"0"0"-1232"0,0 0-320 15,1 11 0-15,-1 0 3728 0,-1 2 688 0,-2-1 144 0,0 3 32 16,0 2-2672-16,-1 3-512 0,-2 2-128 0,2 3 0 16,2-2-768-16,-1 2-160 0,1 0-32 0,-1 1 0 15,2 0-320-15,-1-3 0 0,2-2 0 0,3-1 0 31,0-2-1184-31,2-2-256 0,1-5-48 0,4-2-16 16,0-2-1408-16,-1-2-288 0,-9-5-48 0</inkml:trace>
  <inkml:trace contextRef="#ctx0" brushRef="#br0" timeOffset="20425.87">30099 2500 17503 0,'0'0'1552'0,"0"0"-1232"0,0 0-320 0,-8 13 0 16,-1-3 3216-16,-1 5 592 0,-5 3 112 0,1-1 32 15,1 2-2176-15,0 2-432 0,1 0-96 0,0 0-16 0,1 1-320 0,0-1-64 16,1-3-16-16,1 2 0 0,1 1-704 0,0 0-128 16,-1-1 0-16,2 0 0 15,1-3-816-15,1-1-80 0,2-2 0 0,2-1-16 16,1-4-2480-16,0-9-480 0,0 10-96 0,0-10-32 0</inkml:trace>
  <inkml:trace contextRef="#ctx0" brushRef="#br0" timeOffset="20894.56">29988 2519 7359 0,'0'0'656'0,"0"0"-528"15,-6 7-128-15,-1-1 0 0,2 2 5120 0,5-8 1008 16,-4 9 192-16,4-9 32 0,-3 9-3600 0,1 2-704 15,-1 1-160-15,2-1-32 0,1-11-1168 0,4 12-240 16,2 0-64-16,2-6 0 0,-8-6-592 0,9 9-128 16,-9-9-32-16,12 11-10768 15,-2-3-2176-15</inkml:trace>
  <inkml:trace contextRef="#ctx0" brushRef="#br0" timeOffset="21238.8">30351 2558 23551 0,'0'0'1040'0,"0"0"224"0,0 0-1008 0,0 0-256 0,0 0 0 0,0 0 0 16,0 0 1520-16,-3-9 256 0,3 9 48 0,0 0 16 15,-9-5-144-15,0 4-32 0,0 2 0 0,-2 4 0 16,-1-2-784-16,1 5-176 0,-2 2-16 0,1 3-16 15,1 0-32-15,2 0-16 0,2 0 0 0,3-2 0 0,1 3-112 0,0-1-32 16,1-1 0-16,0-2 0 0,2 1-64 0,0-11-16 16,7 10 0-16,1-1 0 0,-8-9-208 0,10 9-64 15,1-2 0-15,-2-2 0 0,-9-5-128 0,13 5 0 16,-1-2 0-16,-1 1 128 0,1-3-128 0,1 2 0 16,0-3 0-16,0 2 0 0,0-2-144 0,0 0-64 15,-1-2-16-15,1 1 0 16,-1-1-1728-16,-1 1-352 0,0-4-64 0,-1 3-14704 0</inkml:trace>
  <inkml:trace contextRef="#ctx0" brushRef="#br0" timeOffset="21598.02">30538 2695 13823 0,'0'0'1216'0,"0"0"-960"0,0 0-256 0,0 0 0 15,0 0 3616-15,0 0 672 0,11 7 144 0,-11-7 32 16,0 0-2352-16,11 0-448 0,2-4-112 0,1 1-16 16,-3-1-832-16,0-1-192 0,-4-1-16 0,3-1-16 15,-3-1-480-15,3-2 128 0,0 0-128 0,-1 0 0 16,-1 1 0-16,-4 0 176 0,-5-1-176 0,1-1 160 15,0 2-160-15,-2 1 0 0,2 8 0 0,-6-7 0 16,-5 1 0-16,0 1 0 0,3 4 128 0,-4 2-128 0,-2 3 256 0,-3 3 32 16,0 3 0-16,1 3 0 0,2 1 384 0,1 2 80 15,1 1 16-15,2 0 0 0,0-1-240 0,5-2-32 16,1-1-16-16,6-1 0 0,2-1-272 0,2 2-48 16,2-5-16-16,4 0 0 0,1 0-144 0,6-2-256 15,6 1 64-15,0-6 16 16,-2-2-2208-16,3-2-448 0,2-1-96 0,-2-1-13248 0</inkml:trace>
  <inkml:trace contextRef="#ctx0" brushRef="#br0" timeOffset="22208.92">30841 2599 26079 0,'0'0'1152'0,"0"14"256"0,-3 2-1136 0,2 1-272 0,1 2 0 0,2-3 0 16,1 1 1408-16,0-3 208 0,-2-2 48 0,2-3 16 15,-1 3-176-15,-2-12-32 0,8 9-16 0,0-1 0 16,-8-8-752-16,0 0-128 0,0 0-48 0,0 0 0 16,0 0-80-16,0 0-32 0,0 0 0 0,10 1 0 15,-10-1 0-15,0 0 0 0,0 0 0 0,8-9 0 16,-1 0-224-16,-2 0-64 0,-3 0 0 0,2 0 0 16,0-1-256-16,-1-1-64 0,-2-1-16 0,2 0 0 15,-1 0-544-15,4 3-96 0,0-1-32 0,1 2 0 16,0 0-1360-16,3 2-256 0,-1 2-64 0,1 0-16 15,2 0 928-15,1 1 192 0,1 1 48 0,2-1 0 16,-2 1 192-16,2 0 64 0,1 1 0 0,0 0 0 0,0 1 1152 0,-2 0 384 16,-2 0 0-16,-1 1 0 0,0 2 960 0,0-1 192 15,1 1 32-15,-2-1 16 0,-11-2-208 0,11 3-32 16,-11-3-16-16,0 0 0 0,0 0-336 0,0 0-64 16,0 0-16-16,0 0 0 0,0 0-400 0,-8 12-96 15,-2-3-16-15,-1 0 0 0,1 0-272 0,1 3-128 16,1-3 128-16,1 1-128 0,3 0 224 0,0-1-32 15,0-2-16-15,1 1 0 0,3-8 16 0,-4 9 16 16,4-9 0-16,0 11 0 0,2-2-208 0,-2-9 0 16,0 0 128-16,7 10-128 0,-7-10 0 0,9 7 0 0,0-2 0 0,1-1 0 15,-10-4-128-15,13 1-32 0,1-2 0 0,-3-2 0 16,0 1-96-16,-11 2-32 0,9-7 0 0,-1 3 0 16,-8 4 32-16,6-6 0 0,-6 6 0 0,5-7 0 15,-5 7 80-15,0 0 32 0,0-11 0 0,0 3 0 16,0 8 144-16,0 0 0 0,2-8 0 0,-2 8 0 15,0 0 144-15,0 0-144 0,0 0 192 0,0 0-192 16,0 0 256-16,0 0-64 0,0 0-16 0,0 0 0 16,0 0 224-16,-6 9 48 0,0-1 16 0,6-8 0 15,-3 10-288-15,3-10-176 0,0 0 192 0,3 11-192 16,-3-11 0-16,8 9 0 0,-8-9-240 0,8 6 80 16,-8-6-1440-16,10 4-272 0,2-4-64 15,-2-1-8192-15,-10 1-1648 0</inkml:trace>
  <inkml:trace contextRef="#ctx0" brushRef="#br0" timeOffset="22646.37">31481 2369 22111 0,'0'0'976'0,"0"0"208"0,0 0-944 0,-5 12-240 16,-2 4 0-16,-1 2 0 0,0 4 2432 0,-1-1 432 15,0-1 80-15,1 2 32 0,1 3-1056 0,0-1-224 16,2 1-32-16,0 0-16 0,-1-4-1200 0,3 1-256 15,0 1-32-15,2-3-16 0,1-1-144 0,1 0 0 16,0-4 0-16,2-2-176 16,1 0-464-16,2-1-80 0,2 0-32 0,3-6 0 15,0 1-704-15,2-2-144 0,0 0-16 0,2-3-16 16,-1-1 160-16,2-2 16 0,-1-1 16 0,2-3 0 16,0-1 640-16,-1-2 128 0,-2-1 32 0,-1-2 0 0,-1 1 512 0,0-1 128 0,-1 0 0 0,0 0 0 15,-2-2 0-15,-1 0 0 0,-3-1 0 0,-1 0 0 16,-1-1 336-16,-3 3 112 0,-2 1 0 0,0 3 16 15,-4 1 368-15,6 7 80 0,-9-4 16 0,0 6 0 16,0 2-416-16,0 1-96 0,0 1-16 0,0 4 0 16,0 0 256-16,1 4 48 0,1 3 16 0,2-1 0 15,0 0 0-15,2-1 0 0,1 0 0 0,2-1 0 16,1 0-144-16,3-1-16 0,2-1-16 0,3-2 0 16,2 0-32-16,1-4-16 0,1-2 0 0,1-1 0 15,2-2-48-15,-1-4-16 0,2-3 0 0,0-2 0 16,-1-1-96-16,-2-3-16 0,-1-2 0 0,-1-1 0 15,-3-2-448-15,0-1-112 0,0-3-16 0,-1 0 0 16,-1-3-608-16,-4 0-128 0,1 1-32 0,-2-2 0 16,-4-1-1504-16,-2 1-304 0,-1 0-64 0</inkml:trace>
  <inkml:trace contextRef="#ctx0" brushRef="#br0" timeOffset="22974.46">31968 2661 11967 0,'0'0'1072'0,"7"14"-864"0,-3-3-208 15,0 0 0-15,-4-11 2960 0,5 11 560 0,0-5 96 0,-5-6 32 16,0 0-1664-16,8 5-336 0,-8-5-64 0,0 0-16 16,0 0-352-16,0 0-64 0,10-5 0 0,0-1-16 15,-10 6-688-15,5-11-144 0,-1 0-32 0,-2 1 0 16,-2 10-272-16,-1-11 128 0,0 0-128 0,-3 3 0 15,4 8 0-15,-11-5 0 0,0 2 0 0,0 3 0 16,1 1 448-16,1 3 0 0,0 0-16 0,1 3 0 16,0 0 112-16,8-7 32 0,-7 11 0 0,5-1 0 15,-2 1-96-15,4-11-16 0,2 13 0 0,2-3 0 16,3-1-288-16,1 0-176 0,0-1 192 0,2 1-192 16,2-2 0-16,1 1 0 0,0-2-240 0,1 1 80 15,0-1-560-15,2 0-112 0,1-3-32 16,0 0 0-16,-1-3-2336 0,-1-1-480 0</inkml:trace>
  <inkml:trace contextRef="#ctx0" brushRef="#br0" timeOffset="23365.04">32362 2427 28959 0,'-6'13'1280'0,"3"0"272"0,0 4-1232 0,1 1-320 15,-2 2 0-15,0-2 0 0,-1 0 1232 0,1 2 192 16,1-1 48-16,2 2 0 0,0 0-128 0,-2-1-32 16,-1 0 0-16,2-4 0 0,-1 0-896 0,0-2-176 15,1-1-48-15,-1 1 0 0,1-3-48 0,-2-2-16 0,-3-1 0 0,7-8 0 16,0 0 16-16,0 0 0 0,0 0 0 0,0 0 0 16,0 0-144-16,0 0 128 0,0 0-128 0,0 0 128 15,0 0-416-15,7-9-96 0,-1 0 0 0,1-1-16 31,0-4-224-31,0 2-32 0,-2 2-16 0,0-3 0 0,1 1 320 0,0 2 64 0,1-1 16 0,-1 2 0 16,1 1 272-16,-7 8 256 0,0 0-64 0,0 0 0 16,9-5 448-16,-9 5 64 0,12 0 32 0,-12 0 0 15,11 1-224-15,-11-1-64 0,0 0 0 0,12 7 0 16,-4-1-256-16,1 1-64 0,1 1-128 0,0 1 192 16,-3-3-192-16,0 4-192 0,-2-1 48 0,0 0 0 15,-5-9-624-15,8 10-128 0,0-3-32 0,0-1 0 16,-8-6-2256-16,10 5-448 0</inkml:trace>
  <inkml:trace contextRef="#ctx0" brushRef="#br0" timeOffset="23521.27">32661 2605 23039 0,'-5'11'2048'0,"-2"-2"-1648"15,0 3-400-15,1-1 0 0,-1 4 1600 0,1-2 224 16,-1 0 48-16,2 0 16 0,1-4-144 0,4-9-16 15,-1 14-16-15,2-1 0 0,4-3-1232 0,2-3-240 16,1 0-48-16,2-2-16 16,1-1-1904-16,0-3-368 0,1-1-80 0</inkml:trace>
  <inkml:trace contextRef="#ctx0" brushRef="#br0" timeOffset="23708.85">32841 2630 18431 0,'-9'8'1632'15,"-2"1"-1312"-15,1 3-320 0,-5 2 0 0,0 3 3968 0,-4 1 736 0,-1-1 144 0,-3 3 16 16,1-3-2496-16,0 2-512 0,1 5-112 0,2-1-16 16,-1-2-832-16,3 1-160 0,0-2-32 0,4-1-16 15,1 2-528-15,5-1-160 0,1-4 0 0,4-2 0 32,0 0-384-32,6-1-192 0,0-4-48 0,3 1 0 0,1-5-2208 15,2 1-448-15,3-3-96 0,1-3-16 0</inkml:trace>
  <inkml:trace contextRef="#ctx0" brushRef="#br0" timeOffset="24005.71">33104 2665 20271 0,'1'-17'1792'0,"-1"12"-1424"0,-1-1-368 0,0-1 0 0,-1-1 1664 0,0 3 272 16,-2 1 48-16,-1 3 16 0,-3 1-848 0,-8 6-192 15,1 7-16-15,-2 4-16 0,-2 4 192 0,2 3 32 16,0 1 16-16,2 2 0 0,-1-6-336 0,3 1-64 15,1-1 0-15,5-2-16 0,0-2 160 0,4-1 48 16,3-3 0-16,4 0 0 0,2 0-352 0,0-6-64 16,-6-7-16-16,12 3 0 0,-2 0-176 0,3-3-32 15,2-3-16-15,0-2 0 16,1-3-176-16,0-2-128 0,-1-3 192 0,1 0-192 0,-1-5 128 0,-7 9-128 0,1-1 0 16,2-3 0-16,-1-1 160 0,-1-2-160 0,1-1 128 0,-3-2-128 15,0-3 0-15,1-21 0 0,-3 4 0 0,-1 2 0 31,-2 3-1168-31,0 4-112 0,-2 3-32 0,0 2 0 16,0 3-2016-16,0 4-416 0,0-2-80 0,0 20-16 0</inkml:trace>
  <inkml:trace contextRef="#ctx0" brushRef="#br0" timeOffset="24333.78">33303 2800 20271 0,'0'0'1792'0,"0"0"-1424"0,0 0-368 0,0 0 0 16,4 11 1888-16,-4-11 304 0,8 7 64 0,-8-7 16 16,12 4-896-16,-2-2-176 0,-10-2-48 0,0 0 0 0,0 0-336 0,9-5-80 15,-1-1-16-15,-8 6 0 0,6-9-544 0,-6 9-176 16,0-12 0-16,0 1 0 0,-2 1 0 0,0 1 0 16,-4-2 0-16,1 1-192 0,0 1 192 0,0 1 0 15,0 0 0-15,5 8 0 0,-10-5 128 0,1 2 0 16,0 3 16-16,-1 4 0 0,-1 3 496 0,2 2 112 15,1 3 16-15,1 2 0 0,-4 2 320 0,5 2 64 16,2 0 0-16,2 0 16 0,4-1-304 0,2 3-64 16,2-3-16-16,2 2 0 0,2-3-304 0,2-2-64 15,2-1-16-15,5-1 0 0,0-1-272 0,2-1-128 16,1-2 128-16,-1-2-128 0,-1 0-208 0,-2-1-128 16,-2 0-32-16,-1-1 0 15,1-1-1680-15,-1-2-352 0,1-1-64 0</inkml:trace>
  <inkml:trace contextRef="#ctx0" brushRef="#br0" timeOffset="24818.01">31886 2366 9215 0,'0'0'816'0,"0"0"-656"0,0 0-160 0,0 0 0 15,0 0 3280-15,0 0 624 0,0 0 128 0,0 0 32 16,0 0-896-16,-1 11-176 0,-2 4-48 0,-1 0 0 16,-1 5-688-16,0-1-144 0,-1 5-16 0,-2 1-16 15,-1-1-1248-15,-2 4-256 0,-1-1-64 0,2 2 0 16,0-2-512-16,0 2 0 0,3-6 0 0,1 1-12992 16,3-3-2496-16</inkml:trace>
  <inkml:trace contextRef="#ctx0" brushRef="#br0" timeOffset="93787.68">12005 4375 23087 0,'0'0'1024'0,"0"0"208"15,0 0-976-15,-4 9-256 0,-1 2 0 0,-1 0 0 0,0 3 448 0,-1 3 32 16,1 3 16-16,-1 3 0 0,1 5-144 0,-1 2-32 16,1 2 0-16,0 3 0 0,-3-2-320 0,3 0 0 15,-1-2 0-15,3-3 0 0,-1-1 0 0,3-4 0 16,-1-6 0-16,3-1 0 0,0-2 0 0,1 0 128 15,2 1-128-15,1-2 128 0,0-2-128 0,1-1 0 16,1-4-128-16,2 1 128 0,3-4-320 0,0 1 0 16,2-1 16-16,2-2 0 15,-2-2-400-15,1-2-96 0,2-1-16 0,1-2 0 16,0-3-16-16,0 1-16 0,0 0 0 0</inkml:trace>
  <inkml:trace contextRef="#ctx0" brushRef="#br0" timeOffset="94200.47">12049 4787 20783 0,'0'0'912'0,"-7"2"208"0,2 1-896 0,-1-1-224 15,6-2 0-15,0 0 0 0,0 0 1456 0,0 0 240 16,0 0 48-16,0 0 16 0,0 0-640 0,8-5-128 16,2 0-32-16,4-2 0 0,3 0-480 0,1-1-96 15,3-1-32-15,3 0 0 0,2-3 0 0,3 0 0 16,3 0 0-16,1 2 0 0,-1-1-160 0,1 1-48 15,1-2 0-15,0 1 0 0,0-1-144 0,0 0 192 16,-3 0-192-16,3 2 192 0,1 2-192 0,0-1 0 0,3 0 0 0,0 0 0 16,2 1-128-16,1 0 128 0,-1 0 0 15,-1 0 0-15,0-2 0 0,0 2 0 0,-1 2 0 0,0 0 0 16,0 1 0-16,1 1 0 0,0 0 0 0,1 0 0 16,2-1-128-16,1 0 128 0,1 0 0 0,2 1 0 15,0 0 0-15,-1 1 128 0,0 1 0 0,-2-1 0 16,-2 2 368-16,1-2 64 0,2 2 16 0,-2 2 0 15,0 2-144-15,0 1-32 0,-1 0 0 0,1 1 0 16,2-4-160-16,-2 3-48 0,-4 1 0 0,0-1 0 16,1-1-192-16,-3 1 144 0,0 1-144 0,-1 0 128 15,-1 2-128-15,-2-1 0 0,0 1 0 0,-3 2 128 16,1-3-128-16,-2 1 0 0,-2-1 0 0,-1 0 0 16,-3-1-512-1,1-2-16-15,-2-2-16 0,-1-1 0 0,-3 0-2336 16,-2-1-448-16,-2-2-112 0</inkml:trace>
  <inkml:trace contextRef="#ctx0" brushRef="#br0" timeOffset="94403.7">14387 4362 16991 0,'0'0'752'0,"0"0"144"0,0 0-704 0,6-3-192 16,2 0 0-16,1 2 0 0,0 0 768 0,2 1 128 16,0 1 32-16,4 3 0 0,-1 0-416 0,3 4-64 15,1-1-32-15,0 4 0 0,-2-2 224 0,1 1 64 16,-3 2 0-16,1 1 0 0,-2 0 656 0,0 3 144 15,-2 1 32-15,-1 2 0 0,-4 0-16 0,-1 2 0 16,-2 1 0-16,-3 2 0 0,-3 3-464 0,-2-1-96 16,-4 1 0-16,-3 3-16 0,-1-1-496 0,-4-1-80 15,-2 1-32-15,-1-3 0 16,1 1-880-16,-2 2-176 0,0 0-48 0</inkml:trace>
  <inkml:trace contextRef="#ctx0" brushRef="#br0" timeOffset="95013.03">12169 3725 11631 0,'0'0'512'0,"17"8"112"0,-9-12-496 0,2-2-128 0,2-1 0 15,0-3 0-15,-2-1 1600 0,0 2 320 0,1-4 48 0,1 1 16 16,-3 1-416-16,-1-2-80 0,-2 1-16 0,-1 0 0 16,0 2-240-16,-2 1-48 0,-4-2-16 0,-1 1 0 15,0 1-416-15,-2-3-96 0,0 3-16 0,0 1 0 16,-2 1-256-16,0 2-48 0,1 0-16 0,-1 2 0 16,-2 3 80-16,-1 3 16 0,-2 2 0 0,2 3 0 15,0 1 16-15,1 4 0 0,2 4 0 0,0-1 0 16,3 2-160-16,0 0-16 0,2 3-16 0,-1-3 0 15,5 2-240-15,1-2 0 0,2-1 0 0,4-1 0 16,3-2 0-16,1-1-160 0,2 0 32 16,2-2 0-16,1-2-2080 0,1-3-416 15,-2-2-64-15</inkml:trace>
  <inkml:trace contextRef="#ctx0" brushRef="#br0" timeOffset="95309.97">12500 3523 20031 0,'0'0'896'0,"0"0"176"0,0 0-864 0,-4 7-208 16,0 1 0-16,2 2 0 0,-1 2 1088 0,0 2 192 16,1 3 16-16,-1 3 16 0,2-1-384 0,0 1-80 15,1-2-16-15,1 0 0 0,0 0-480 0,2 1-96 0,-1-5-32 16,2-1 0-16,2-2-80 0,0-2-16 0,1-2 0 0,-1 0 0 16,1-2 16-16,-7-5 0 0,7 0 0 0,1-2 0 15,0-4 0-15,0 0 0 0,-3-3 0 0,2 0 0 16,-2-2-16-16,1-1-128 0,0-2 192 0,0-2-64 15,2-2-128-15,0 0 0 0,0 1 144 0,-1 3-144 16,1-3 0-16,-1 4 128 0,-2 1-128 0,0 4 0 16,-5 8 0-16,0 0 0 0,0 0 0 0,0 0 0 15,4 8 0-15,-1 4 0 0,-1 1 0 0,1 4 0 16,-1-2 0-16,2 4 0 0,0-1 0 0,3 0 0 31,1-1-2144-31,1-1-352 0</inkml:trace>
  <inkml:trace contextRef="#ctx0" brushRef="#br0" timeOffset="95638.17">12947 3573 19343 0,'-6'1'1728'0,"-2"2"-1392"16,-1 1-336-16,0 1 0 0,-2 0 1536 16,1 2 224-16,1 2 48 0,1-2 16 0,1 5-736 0,2 1-160 15,2 2-32-15,2-1 0 0,2 0-704 0,2 2-192 16,1 0 0-16,1-3 0 0,0-2 0 0,2-2 0 15,1-1 0-15,2-1 0 16,-1-1-304-16,0-3-80 0,1-2-32 0,-1-2 0 0,0-2 640 0,0 1 128 16,0-3 32-16,0 1 0 0,-1-3-576 0,-1-1-128 15,-2-1 0-15,0 0-16 0,0 1 528 0,0-4 128 16,1 2 0-16,-2-2 16 0,-3-2-208 0,1 1-128 0,1 1 128 0,1 0-128 16,-3 2 272-16,1 2-16 0,-1-1 0 0,-1 9 0 15,0 0 64-15,0 0 0 0,0 0 0 0,0 0 0 16,0 0-320-16,0 0 160 0,0 0-160 0,-3 10 128 15,3 2-128-15,2 1 0 0,0 0 0 0,2 0 0 32,-1-1-1552-32,1 0-192 0,1-2-48 0,0 1-10368 0</inkml:trace>
  <inkml:trace contextRef="#ctx0" brushRef="#br0" timeOffset="95966.14">13191 3564 10127 0,'0'0'896'0,"0"0"-704"0,0 0-192 0,0 0 0 16,0 0 3632-16,0 0 688 0,0 0 144 0,0 0 16 0,0 0-2624 0,3 6-512 16,-1 3-128-16,1 2 0 0,-2 0-944 0,2 2-272 15,-2 2 128-15,2 0-128 0,-1 0 0 0,1-1 0 16,-1-3 0-16,2-1 0 0,2-1 0 0,-1-1 128 16,0-2-128-16,-5-6 0 0,0 0 0 0,0 0 128 15,0 0-128-15,8 0 0 0,-2-1 0 0,1-4 0 16,-2 0 0-16,2-3 128 0,0-1-288 0,1 0-48 15,1-4-16-15,1 0 0 0,-1-2-144 0,0 1-16 16,0 0-16-16,1 1 0 0,-2 2 192 0,-1 2 32 16,-1 1 16-16,-1 2 0 0,-5 6 160 0,0 0 0 15,0 0 0-15,0 0 0 0,0 0 208 0,0 0-16 16,3 9-16-16,1 0 0 0,0 0-48 0,0 1-128 0,0 2 192 16,1-1-64-16,1 2-128 0,1-3-272 0,-1 2 64 0,2 0-12688 15</inkml:trace>
  <inkml:trace contextRef="#ctx0" brushRef="#br0" timeOffset="96125.26">13671 3282 9215 0,'0'0'816'0,"0"0"-656"0,-2 8-160 0,2 1 0 0,0 1 2256 0,2 2 432 16,-1 1 64-16,2 2 32 0,1 0-1648 0,1 3-336 15,1 5-64-15,2 4-16 0,1 4-720 0,2 3 0 16,-1 3-192-16,2 0-9392 16</inkml:trace>
  <inkml:trace contextRef="#ctx0" brushRef="#br0" timeOffset="96312.62">13763 3693 21823 0,'-9'-22'960'0,"5"11"208"0,-1-2-928 0,0 0-240 16,1-1 0-16,3 1 0 0,1-3 1360 0,2 3 240 0,2 1 32 0,1 1 16 15,2 1-1184-15,1 3-224 0,0 3-48 0,1-3-16 16,0 1-320-16,1 2-64 0,2 1-16 0,1 2-8048 16,1 1-1616-16</inkml:trace>
  <inkml:trace contextRef="#ctx0" brushRef="#br0" timeOffset="96468.97">14040 3659 2751 0,'0'0'256'0,"0"0"-256"0,0 0 0 0,0 0 0 16,0 0 3456-16,0 0 656 0,0 0 128 0,0 0 32 16,0 0-2432-16,0 0-496 0,0 0-80 0,-2-8-32 15,4 0-1232-15,-1-1-160 0,2-1-80 0</inkml:trace>
  <inkml:trace contextRef="#ctx0" brushRef="#br0" timeOffset="96765.7">14140 3445 2751 0,'0'0'256'0,"0"0"-256"16,0 0 0-16,0 0 0 0,0 0 1408 0,7 5 256 16,-7-5 32-16,5 8 16 0,-1 0-48 0,0 1 0 15,-2 3 0-15,0-1 0 0,-1 2-368 0,-1 3-80 16,-1-3 0-16,1 2-16 0,0 0-384 0,2-2-80 15,2 2-16-15,0 0 0 0,-1-2-64 0,1 0-16 16,1-1 0-16,0-2 0 0,-1 2 256 0,1-4 64 16,0-2 0-16,-5-6 0 0,7 7 32 0,-7-7 16 15,8 3 0-15,-1-3 0 0,0-3-48 0,1-1 0 0,-3 0 0 0,0-5 0 16,-1-3-208-16,-1 1-48 0,-2 0-16 0,-1-3 0 16,-3-1-336-16,1 1-64 0,-3-1-16 0,-1 0 0 15,0-2-144-15,-1 2-128 0,0-1 144 0,-1 0-144 31,0 2-576-31,0 2-192 0,2 3-64 0,-1 1 0 16,1 2-2240-16,2 1-464 0,4 5-96 0,0 0-16 0</inkml:trace>
  <inkml:trace contextRef="#ctx0" brushRef="#br0" timeOffset="97406.54">14291 3527 5519 0,'0'0'496'0,"6"8"-496"0,-1 4 0 0,0-1 0 15,0 1 4336-15,0 0 768 0,-1 1 144 0,0 0 48 0,1 0-2496 0,1 0-496 16,-1 0-112-16,-1-1-16 0,0 0-1088 0,0-2-240 15,1-1-32-15,0-2-16 0,-1-2-544 0,-4-5-128 16,0 0 0-16,8 2-128 0,0-2 256 0,-2-2-64 16,-1-3-16-16,1-3 0 0,-1-1-176 0,3-3 160 15,-2-2-160-15,1-2 160 0,-1-1-160 0,-1 3 0 16,-1-3 0-16,1 1-176 0,1 2 32 0,-1 1 0 16,-1 0 0-16,1 1 0 0,0 0 144 0,0 3 0 15,2-1-144-15,-2 3 144 0,-5 7 0 0,0 0-144 16,8-2 144-16,-8 2 0 0,8 3 0 0,-2 5-128 15,2 3 128-15,-3 2 0 0,-1 4 0 0,2-3 192 16,0 2-16-16,1-2-16 0,-2 2 0 0,0-3 0 16,0 1 0-16,2-1 0 0,-1-3-160 0,-1-2 160 15,1-1-160-15,-6-7 160 0,8 4-160 0,-8-4 128 16,7 2-128-16,1 0 128 0,-8-2-128 0,7-3 0 0,0-2 0 0,0 0 0 16,-3-2 0-16,1-1-256 0,-1-1 48 0,0 0 0 15,0-3-16-15,0 1 0 0,0-1 0 0,-2 0 0 16,1-1 32-16,0 1 0 0,-1 2 0 0,1 1 0 15,1 0 192-15,-2 1-144 0,0 3 144 0,-2 5-128 16,0 0 128-16,0 0-128 0,0 0 128 0,1 9-128 16,0 2 128-16,0 2 0 0,-1 1 0 0,3 1 128 15,1 1 64-15,1 1 32 0,0-2 0 0,2 0 0 16,-1-2-224-16,2-3 144 0,1-1-144 0,2-1 128 16,1-1-128-16,-1-5 0 0,2 2 0 0,0-4 128 15,-2 0-128-15,1 0 0 0,-2-4 0 0,-1 2 0 0,0-5 192 16,0-2-64-16,-2 0 0 0,-1-2 0 15,0 4 0-15,-1-5-128 0,-1 0 192 0,0-1-64 0,-3 1-128 0,0 1 0 16,1 0 144-16,-2 0-144 0,-2-3 0 0,-2 3 0 16,-1 2 0-16,-1-1 0 0,-1 1 0 0,1 4 0 15,-1-1 0-15,-1 3 0 0,0 0 128 0,2 3-128 16,6 0 160-16,-5 6-160 0,1 0 0 0,0 2 0 16,1 1 0-16,3 2 0 0,2-1 0 0,0 3 0 15,3-1 0-15,2-1 0 0,-1 1-192 0,4-1 64 16,0-2 128-16,2-1-208 15,1-1-416-15,0 0-80 0,1-2 0 0,0-1-16 16,-1-1-416-16,1-1-80 0,-3 0 0 0,0-2-16 16,-1-2-544-16,-1 1-96 0,-1 0-32 0,-1-5 0 15,-1 1-144-15,-2 0-48 0,0-2 0 0,0 0-5904 0</inkml:trace>
  <inkml:trace contextRef="#ctx0" brushRef="#br0" timeOffset="97829.96">15124 3441 13823 0,'0'0'1216'0,"4"7"-960"0,-1 3-256 0,1-1 0 15,-2 2 3104-15,1-4 576 0,0 5 112 0,-1-3 32 16,1 0-1696-16,-1 1-336 0,2-1-64 0,-1-3 0 16,0 1-816-16,-1-1-144 0,-2-6-48 0,0 0 0 15,0 0-400-15,0 0-64 0,0 0-32 0,0 0 0 16,0 0-96-16,0 0 0 0,0 0-128 0,0 0 192 16,0 0-480-16,3-12-96 0,-1-1-32 0,1-1 0 15,1 0-480-15,1-2-80 0,0-2-32 0,1 1 0 16,-1 1-448-16,3 2-80 0,2 0-32 0,3 1 0 15,0 0 320-15,1 2 64 0,1-1 16 0,0 1 0 16,2-2 192-16,0 1 32 0,0 1 16 0,-5 6 0 0,0 0 928 0,0 1 256 16,-1-1 0-16,0 1 16 0,-1 1 848 0,-1-1 160 15,-2 1 48-15,-7 3 0 0,6-2-80 0,-6 2-16 16,0 0 0-16,0 0 0 0,0 0-336 0,0 0-80 16,0 0-16-16,-6 8 0 0,-1-1-160 0,-1-1-16 15,1-1-16-15,0 2 0 0,2-2-352 0,5-5-64 16,0 0 0-16,0 0-16 0,0 0-176 0,2 9 0 0,2-1 0 0,3 1 0 15,3-4-192-15,2 2 48 0,1 2 0 0,3 0 0 16,1 2-48-16,1-1 0 0,0 0 0 0,-1 0 0 16,-1-1 192-16,-2-2 0 0,-1 1-144 0,0 3 144 15,-5-1 304-15,-3-1 128 0,-3 0 16 0,-5 3 16 16,-4-1 608-16,0 2 112 0,-5 1 32 0,-2 0 0 16,-2-1-240-16,-1 2-32 0,-3-2-16 0,3 1 0 15,0-1-592-15,3 0-112 0,0 0-32 0,2 0-13056 16,3-5-2608-16</inkml:trace>
  <inkml:trace contextRef="#ctx0" brushRef="#br1" timeOffset="103136.66">5215 11840 16575 0,'-5'-7'736'0,"-1"1"160"0,1-2-720 0,0 4-176 0,0 0 0 0,1 1 0 0,1-1 2592 0,3 4 480 16,0 0 112-16,0 11 16 0,0 7-1808 0,4 0-368 16,1 3-64-16,3 5 0 0,3 6-272 0,0 3-48 15,2 3-16-15,3 2 0 0,0 2 0 0,-1 1 0 16,2 1 0-16,0-2 0 0,-1-2-80 0,-2-2-16 16,-2-4 0-16,-2-1 0 0,1-6-112 0,-3-2-32 15,-2-3 0-15,-1-5 0 0,-1 0-64 0,0-6 0 16,-2-3-16-16,-2-8 0 0,0 0-64 0,0 0-16 15,0 0 0-15,-2-8 0 0,0-3-96 0,-1-5 0 0,-1-2-128 0,-1-6 192 16,-2-2-320-16,0-8-80 0,-3-1-16 0,1-5 0 31,0-3-208-31,-1-4-32 0,-2-1-16 0,3 2 0 16,1 3 16-16,2-4 0 0,0-6 0 0,2 2 0 0,3 4 192 0,2 12 32 0,2-1 16 0,2 5 0 16,0-3 224-16,3 6-192 0,4 3 192 0,1 4-192 15,1 5 16-15,2 3 16 0,1 5 0 0,4 4 0 16,4 4 16-16,2 6 0 0,-4 4 0 0,5 4 0 15,-1 3 144-15,3 6 0 0,0 0-144 0,-1 6 144 16,-2 1 0-16,-1 0 0 0,-2 1 160 0,-3 0-160 16,-3 1 704-16,-4 1 48 0,-1 3 0 0,-4-2 0 15,-3 1 192-15,-5 0 32 0,-2 1 16 0,-5 9 0 16,-3-4-48-16,-1-3-16 0,-2-3 0 0,-2-3 0 16,-5-5-288-16,0-2-64 0,-2-4-16 0,0-2 0 0,-1-4-224 0,0-2-32 15,0-2-16-15,0-1 0 0,-3-3-160 0,1 0-128 16,2-3 192-16,3-2-192 0,-1 0-144 0,3-2-144 15,3-3-32-15,2-1 0 16,2 0-2528-16,3-1-512 0</inkml:trace>
  <inkml:trace contextRef="#ctx0" brushRef="#br1" timeOffset="103949.04">6463 11962 20271 0,'0'0'896'0,"0"0"192"0,0 0-880 0,0 0-208 16,0 0 0-16,0 0 0 0,2 9 2864 0,-2-9 528 16,4 6 96-16,3-3 32 0,2 3-2144 0,2-4-416 15,4 0-96-15,2 0-16 0,6-2-720 0,1 0-128 16,0 0 0-16,2 0 0 16,1-2-1312-16,0-1-176 0,0-1-48 0,3 1-12848 0</inkml:trace>
  <inkml:trace contextRef="#ctx0" brushRef="#br1" timeOffset="104466.07">7577 11967 3679 0,'-9'-5'320'0,"5"0"-320"0,-2 0 0 0,-3 2 0 15,-3 1 4480-15,-3 2 832 0,0-3 176 0,-3 3 16 32,-3 0-3152-32,0 5-640 0,0 2-128 0,0 0-32 15,2 5-592-15,2 1-128 0,0 0-32 0,4 3 0 0,2 2-464 0,3-3-80 16,3 1-32-16,3 1 0 0,2-2-224 0,3-2 128 15,3-1-128-15,3-2 0 0,4-1 0 0,1-2 0 16,4-2 0-16,2-1 0 16,2-4-496-16,-1-3 16 0,0-1 0 0,0-1 0 15,-3-2-1008-15,-2 1-208 0,-3-3-32 0,-2 0-16 16,-1 0-240-16,-3 1-32 0,0 0-16 0,-3 0 0 16,-3-1 880-16,-1 1 192 0,-1 2 16 0,-2-2 16 0,1 0 1152 0,-1 0 224 15,0 2 64-15,-1-1 0 0,2 1 64 0,2 6 32 16,-1-8 0-16,2 1 0 0,0 1 80 0,-1 6 16 15,0 0 0-15,9-2 0 0,2 2-96 0,0 3-16 16,4 1 0-16,0 3 0 0,2 3 304 0,0 3 64 0,-1 3 16 0,-2 1 0 16,-2 0 368-16,-2 2 80 15,0 2 16-15,-3 4 0 0,-1-2 64 0,-4 3 16 0,-2-2 0 0,-1 2 0 16,-3 1-416-16,-1-1-80 0,-3-2 0 0,0-1-16 16,-1 1-608-16,-1-2-112 0,-2-5-32 0,0-2 0 15,2 0-256-15,1-5 0 0,-1-3-176 0,3-5 176 31,-1-2-2560-31,1-4-384 0,2-2-96 0</inkml:trace>
  <inkml:trace contextRef="#ctx0" brushRef="#br1" timeOffset="104669.08">7833 11601 20271 0,'0'0'1792'0,"0"0"-1424"0,2 8-368 0,1 5 0 0,0 4 2752 0,-1 0 464 15,1-2 112-15,1 4 0 0,0 2-1920 0,2-1-384 16,2 4-64-16,0-1-32 0,1 2-624 0,1-1-128 16,5 0-32-16,-1 1 0 15,0 0-480-15,2-2-112 0,1 2 0 0,-1-7-16 16,-1 1-2288-16,1-4-448 0,1 0-80 0</inkml:trace>
  <inkml:trace contextRef="#ctx0" brushRef="#br1" timeOffset="104840.94">8196 11816 11967 0,'0'0'1072'0,"-3"7"-864"15,-3 3-208-15,4 1 0 0,-1 3 3456 0,1 2 640 0,2-2 128 0,-2 2 16 16,0-1-2304-16,0 2-464 0,1 0-80 0,1 1-32 16,0 1-784-16,1 0-144 0,1 1-48 0,0-3 0 15,1 0-608-15,1 0-128 0,0-2-32 0,1 0-9328 16,0-2-1872-16</inkml:trace>
  <inkml:trace contextRef="#ctx0" brushRef="#br1" timeOffset="105012.9">8353 11871 2751 0,'0'0'256'0,"0"0"-256"0,0 0 0 0,0 0 0 15,0 0 7024-15,-1 12 1360 0,-1 1 256 0,-2 5 64 0,0 4-5440 16,-1 4-1088-16,-1 2-208 0,-1 4-48 0,1 1-896 0,-2-1-160 15,-1 2-32-15,1-1-16 0,-1 1-688 0,1-2-128 16,0 0 0-16,2-2 0 0,2-2-192 0,0-3 48 16,0-1 16-16,3-5 0 15,-1-2-3424-15,2-4-672 0</inkml:trace>
  <inkml:trace contextRef="#ctx0" brushRef="#br1" timeOffset="105372.51">8638 11966 24063 0,'0'0'1072'0,"0"0"208"0,4-4-1024 15,-4 4-256-15,0 0 0 0,7-5 0 0,-1 4 1728 0,-6 1 272 16,7-6 64-16,-1 3 16 0,-6 3-544 0,7-3-128 0,1 4 0 0,0-1-16 16,-8 0-976-16,9-1-192 0,-1 1-32 0,-1-4-16 15,0-5-176-15,-1 1 192 0,1 2-192 0,-3-1 192 16,-2 1-32-16,0-2 0 0,-2 0 0 0,-2-3 0 15,0 1 160-15,-2 0 48 0,-3 2 0 0,1 1 0 16,-2 2 288-16,0 1 64 0,0 4 16 0,1 0 0 16,-1 0-80-16,0 3-16 0,1 3 0 0,2 1 0 15,0-2-192-15,1 3-32 0,0 2-16 0,3 3 0 16,-2 3-80-16,3 2 0 0,3-2-16 0,2 2 0 16,2 2-304-16,0-1 128 0,3-1-128 0,1-2 0 15,4 0 0-15,0-2 0 0,2 2 0 0,1-5-144 16,1 0-848-16,-1-2-160 15,0 0-48-15,0-2 0 0,-1-3-1648 0,2-3-336 0,-1 0-64 0</inkml:trace>
  <inkml:trace contextRef="#ctx0" brushRef="#br1" timeOffset="105608.73">9022 11823 18431 0,'0'8'1632'0,"2"2"-1312"16,4 4-320-16,0 5 0 0,2 1 2624 0,0 3 448 15,0 0 80-15,2-1 32 0,2 2-1328 0,1-3-272 16,1 1-48-16,-1-1-16 0,0 1-448 0,-1-7-96 16,-2 0-16-16,1-5 0 0,-3 1-208 0,-1-2-48 15,0-2-16-15,-2-1 0 0,-5-6 0 0,0 0 0 16,0 0 0-16,0 0 0 0,0 0-208 0,0 0-32 0,0 0-16 0,3-7 0 16,-2-3-208-16,-1-3-32 0,-1-3-16 0,-1-1 0 15,0 0-176-15,-1-1 0 0,2-4 0 0,-2-3-176 31,-2-4-1232-31,1 1-256 0,2-1-64 0,-1 2 0 16,0-1-1840-16,5 2-368 0,2 4-80 0</inkml:trace>
  <inkml:trace contextRef="#ctx0" brushRef="#br1" timeOffset="105968.37">9408 11803 4607 0,'9'1'400'0,"1"2"-400"0,1-2 0 0,-1 2 0 0,-1 1 3888 0,0-2 688 16,-1 0 144-16,-8-2 16 0,0 0-2656 0,0 0-544 15,0 0-96-15,7 5-32 0,-7-5 64 0,2 9 16 16,-2-9 0-16,-4 9 0 0,-2 0-256 0,-2 2-48 15,0-1-16-15,0 1 0 0,2-1-384 0,-1 1-80 16,1-2 0-16,1 0-16 0,-1 1-432 0,2 1-64 16,2-1-32-16,2 0 0 0,1 1-160 0,2 1 0 15,1-5 0-15,1 3 0 0,1-1-160 0,2-3 160 16,0-2 0-16,1-1-144 0,2-2 144 0,-1 2 0 16,0-3 0-16,2 0 0 0,-1-3 0 0,-1 0 0 15,-1 0 0-15,3-3-128 0,0 1 128 0,-2-1 0 16,-1-2 0-16,0-1 0 0,-1-2 0 0,0-1 0 15,-2 1 0-15,1-1-128 0,-2 0 128 0,-1 3 0 16,-3 3 0-16,1-1 0 0,-2 7 128 0,0 0-128 0,0 0 128 16,0 0-128-16,0 0 384 0,0 0 16 0,0 0 0 0,0 0 0 15,0 0-112-15,-2 9-32 0,1 4 0 0,1 3 0 16,1 2-128-16,2-1-128 0,1 3 144 0,2-1-144 16,0 0 0-16,0 0 0 0,2-2 0 0,1-3 0 31,0-3-1856-31,3-3-256 0,-3-3-48 0,0-1-8848 0,-1-4-1792 0</inkml:trace>
  <inkml:trace contextRef="#ctx0" brushRef="#br1" timeOffset="106140.19">9830 11554 34959 0,'0'0'1536'0,"-3"12"336"0,0 1-1488 0,-1 4-384 0,0 4 0 0,0 1 0 0,0 0 384 0,1 2 16 16,2-1 0-16,2 3 0 0,1 1-112 0,0 2-32 15,1-2 0-15,1 2 0 16,2 2-608-16,1-2-128 0,2-3-32 0,0-2 0 16,-1-2-2640-16,1-1-544 0,9 11-96 0,-3-12-32 0</inkml:trace>
  <inkml:trace contextRef="#ctx0" brushRef="#br1" timeOffset="106404.7">10033 11888 16287 0,'2'-9'352'0,"-2"-3"80"0,0-2 16 0,-2 1 16 0,1 1-464 0,-2 4 0 0,2 3 0 0,1 5 0 15,0 0 384-15,-2 12-32 0,0 5 0 0,1 3 0 16,0 6 1344-16,1 3 272 0,1-3 48 0,2 3 16 16,2 1-496-16,3-1-80 0,2-3-32 0,2-3 0 15,1-2-416-15,1-3-96 0,2-3-16 0,1-4 0 16,0 0 128-16,0-6 0 0,0-4 16 0,-2-3 0 16,0-6 96-16,-1-1 16 0,-1-6 0 0,0 0 0 15,0-5-176-15,-3-1-16 0,-2-2-16 0,-1-3 0 16,-3-3-496-16,-2-1-80 0,2 0-32 0,-2-2 0 15,-2-2-336-15,-2 1 0 0,1 0 0 0,-2 1 0 16,-2-3-1712-16,-3 1-400 0,-1 0-96 16,-1 3-15904-16</inkml:trace>
  <inkml:trace contextRef="#ctx0" brushRef="#br1" timeOffset="106701.67">10456 11963 20271 0,'5'7'1792'0,"2"1"-1424"16,0 1-368-16,2 0 0 0,1-1 3008 0,-1-2 512 16,0-2 128-16,0 0 0 0,0 0-1376 0,0-4-288 15,0 0-48-15,2-5-16 0,-1-3-784 0,2-1-176 16,0-3-16-16,-1-1-16 0,1 0-672 0,-1-5-128 16,-1 0-128-16,-2-1 192 0,-4 1-192 0,-2 0 0 15,-2 0 0-15,-1 1 0 0,-2 2 0 0,-2 4 0 16,-3 2 144-16,1 2-144 0,-3 3 144 0,1 1-144 15,-2 6 192-15,1 1-192 0,1 5 320 0,2 0-32 16,0 6-16-16,2 0 0 0,1 4-64 0,1 3-16 0,2 2 0 0,2 1 0 16,2 0-64-16,3 0-128 0,2-2 176 0,4 1-176 15,1-3 0-15,4-2-144 0,5-3-16 0,8 2 0 32,-3-6-800-32,1-7-144 0,-1-2-48 0,-2-2 0 15,-5-5-2784-15,-1-1-560 0</inkml:trace>
  <inkml:trace contextRef="#ctx0" brushRef="#br1" timeOffset="107032.03">10929 11584 32255 0,'0'0'2864'0,"-1"13"-2288"0,-2 7-576 0,2 3 0 16,1 5 1472-16,1 2 192 0,0 0 48 0,-1 2 0 15,0-2-480-15,0 0-80 0,0 5-32 0,3-3 0 0,2-5-144 0,0 2-16 16,2-3-16-16,2 5 0 0,-2-9-672 0,0-2-128 15,0-9-16-15,-2-1-128 0,0-1 128 0,1-3-128 16,-6-6 0-16,0 0 0 0,7 3 128 0,1-2-128 16,-8-1 0-16,11-4 0 0,-3-2 128 0,-2-6-128 15,-3-1 0-15,2-1 0 0,0-2 0 0,-1-2 0 16,-1-2 0-16,1 1-144 0,-1-2-48 0,3 1-16 16,-2 2 0-16,-1 4 0 0,0 3 48 0,0 2 16 15,-3 9 0-15,0 0 0 0,0 0 144 0,0 0 0 16,0 0 0-16,0 0 0 0,10 12 128 0,-3-1 0 0,-2 0 0 0,1 1 0 15,3 1-128-15,1 0 0 0,-1 0 0 0,2 0 0 16,4 0-192-16,-1 1 64 0,1 1 0 0,0-4 0 31,3 0-832-31,1-3-144 0,-2-1-48 0,-2-1 0 16,2-3-1584-16,-1 0-320 0,-1 0-64 0,-4-5-11888 0</inkml:trace>
  <inkml:trace contextRef="#ctx0" brushRef="#br1" timeOffset="107219.53">11456 11850 29887 0,'0'0'1328'0,"0"0"272"0,-5 11-1280 0,1 2-320 0,-2 1 0 0,1 4 0 16,0 0 960-16,0 2 128 0,1-2 16 0,0 2 16 15,0-2 272-15,3 0 48 0,1-1 16 0,2-5 0 0,2 0-1040 16,1-3-208-16,2-3-32 0,2 0-16 16,2-1-800-16,2-3-144 0,1-3-48 0,-1-2 0 15,-3 0-1728-15,1-3-336 0,-1-2-80 0,2-1-16 16,-2-1-16-16,1-2 0 0,-3-1 0 0,-2 4-5520 15</inkml:trace>
  <inkml:trace contextRef="#ctx0" brushRef="#br1" timeOffset="107360.04">11625 11871 9215 0,'0'0'816'0,"0"0"-656"16,-6 5-160-16,-3 3 0 0,-1 4 5232 0,0 5 1008 15,-2 4 208-15,-1 3 32 0,0 4-3616 0,0-2-736 16,0 1-144-16,0 0-16 0,-3 2-1008 0,5-1-192 16,0-2-32-16,3 0-16 0,3-4-592 0,3-1-128 15,3-4 0-15,2 0 0 16,0-2-1600-16,3-3-256 0,2-3-48 0,1-2-16 15,-9-7-1424-15,11 2-304 0,1-4-48 0,0-2-16 0</inkml:trace>
  <inkml:trace contextRef="#ctx0" brushRef="#br1" timeOffset="107641.77">11814 11790 11055 0,'3'-35'976'0,"-4"14"-784"0,-3 1-192 0,-2 2 0 15,0 3 3440-15,1 3 640 0,0 7 128 0,5 5 16 16,-14 7-3152-16,1 9-640 0,-2 2-128 0,0 10-32 15,1 6 1200-15,2 2 224 0,2 7 48 0,5 0 16 16,2 0-448-16,3-2-96 0,3-5 0 0,5-2-16 16,3-4-528-16,4-4-96 0,0-6-32 0,2-3 0 15,1-4-320-15,1-4-64 0,0-4-16 0,0-5 0 0,-1-3 16 0,-1-2 0 16,-2-4 0-16,1-5 0 0,-3-6 16 0,-1 1 0 16,0-2 0-16,-2-4 0 0,-1-2-176 0,-1-5 192 15,-2-3-192-15,-2 1 192 0,-1-2-192 0,-3-1 0 16,-1-1 0-16,-2 1 128 0,-1-3-128 0,-1-1 0 15,-2-5 0-15,1 3 128 16,-2 1-2960-16,2 5-608 0,0 1-112 0</inkml:trace>
  <inkml:trace contextRef="#ctx0" brushRef="#br1" timeOffset="107939.92">12134 11876 28383 0,'18'18'1264'0,"-5"-6"256"0,3 1-1216 0,1-2-304 15,1 2 0-15,1-3 0 0,1-1 1920 0,1-2 336 0,0-3 64 0,0 0 16 16,1-1-992-16,-1-3-192 0,-3-2-32 0,-1-2-16 16,-2-3-528-16,1-2-96 0,-2 0-32 0,-1-1 0 15,-2-3-256-15,-2 1-64 0,-3 0-128 0,0-1 192 16,-4-2-192-16,0 2 0 0,-2 1 0 0,-4-1 0 16,-5-2-240-16,-3 4 16 0,-2 2 0 0,-5-1 0 15,-4 1 0-15,-2 3 0 0,-2 4 0 0,2 5 0 16,4 2 432-16,3 6 96 0,-1 6 16 0,4 4 0 15,2 2 256-15,2 3 64 0,5 1 16 0,2 2 0 16,3 0 272-16,5-1 48 0,2 1 16 0,5-1 0 16,3-2-256-16,8 0-48 0,5-7-16 0,7-1 0 0,5-3-304 0,4-2-64 15,2-5-16-15,6-4 0 0,3-4-288 0,4-4-192 16,0-5 16-16,4-2 16 16,2 1-2784-16,-1-5-544 0</inkml:trace>
  <inkml:trace contextRef="#ctx0" brushRef="#br2" timeOffset="110843.59">19106 11705 19343 0,'0'0'1728'0,"0"0"-1392"16,-4 6-336-16,-9 0 0 0,12 1 1856 0,-2 0 320 0,1 1 48 0,-2 1 16 0,1 1-880 0,2 3-160 15,-1 1-48-15,0 4 0 0,-1 6 64 0,1 3 16 16,-2 6 0-16,0 3 0 0,0 4-368 0,1 4-80 16,2 0-16-16,-2 0 0 0,-1 2-192 0,2-3-64 15,-1-3 0-15,2-2 0 0,0-3 192 0,1-3 48 16,0-2 0-16,1-4 0 0,1-3-752 0,2-2-240 15,3-3 0-15,1-1 0 0,2-1 592 0,2-3 112 16,2-3 32-16,2-1 0 0,1-2-304 0,1-3-64 16,2-3-128-16,2-2 192 0,0-2-64 0,1-1-128 15,4 0 176-15,0-5-176 0,2 0 0 0,-2-1-192 16,0-1 0-16,-1-2 0 16,0 0-2272-16,1-1-448 0,0 1-96 0,-2-3-13648 0</inkml:trace>
  <inkml:trace contextRef="#ctx0" brushRef="#br2" timeOffset="110952.95">19647 12203 30927 0,'0'0'1360'0,"0"0"304"0,0 0-1344 0,0 0-320 0,5-5 0 0,2 1 0 15,-1-2 1504-15,1-1 224 0,-1-1 64 0,3 2 0 16,2-1-608-16,3 2-112 0,-1 1-32 0,4-1 0 16,3-2-848-16,2 1-192 0,1-1 0 0,5 1 0 31,0 1-1200-31,1-2-240 0,0 1-48 0,1-1-9776 0,0 2-1968 0</inkml:trace>
  <inkml:trace contextRef="#ctx0" brushRef="#br2" timeOffset="111642.44">20822 12037 22463 0,'0'0'992'0,"0"0"208"0,0 0-960 0,0 0-240 0,0 0 0 0,-7-2 0 16,-1 0 1488-16,-1 0 256 0,0 1 48 0,-1 1 16 16,-2 1-592-16,0 3-128 0,0 0-32 0,1 3 0 15,-2 0-304-15,0 5-64 0,1 1-16 0,1 2 0 16,1 0 32-16,2 0 0 0,2 0 0 0,2 1 0 0,1-2-416 0,2 1-80 15,2-2-16-15,2-2 0 0,2 1-192 0,2 0 0 16,2-4 0-16,1-2 0 16,2-1-400-16,0-1-32 0,1-2 0 0,-2-1 0 15,-2-1-272-15,2-1-64 0,-2-2-16 0,-1 0 0 16,0-1 96-16,-2-1 32 0,-2 1 0 0,-4 4 0 0,1-6 208 0,-1-1 64 16,-1-2 0-16,0 1 0 15,-1-1-64-15,1-1 0 0,0-2 0 0,1 2 0 16,0-1-400-16,0 1-96 0,0-1-16 0,1 2 0 15,0 1 352-15,2 2 64 0,1 1 16 0,-4 5 0 0,0 0 720 0,8 2 160 16,0 1 32-16,1 6 0 0,0 3 592 0,3 5 128 16,-2 3 32-16,2 5 0 0,0 1 336 0,-2 3 64 15,-1 2 0-15,0 1 16 0,-1 0 64 0,-4 1 16 16,-4-6 0-16,0 2 0 0,-3 1-224 0,-2-4-32 0,-3 1-16 0,-1-1 0 16,-3-2-624-16,-1-2-128 0,0-4-32 0,-1 0 0 15,0-3-336-15,-1-2-80 0,4-5-16 0,-2-2 0 16,0-2-144-16,1-4-192 0,1-4 32 0,2-2 16 31,1-5-2816-31,2-4-560 0,2-4-128 0,0-7-13632 0</inkml:trace>
  <inkml:trace contextRef="#ctx0" brushRef="#br2" timeOffset="111799.17">21035 11712 3679 0,'0'0'320'0,"0"0"-320"0,0 0 0 0,0 0 0 15,0 9 6352-15,0 3 1200 0,0-1 256 0,2 5 32 0,-1 0-5344 0,2 5-1056 16,1-1-224-16,0 4-32 0,-1 2-640 0,3 0-128 16,-1 1-32-16,1 2 0 0,1-3-384 0,1 0-144 15,0-1 0-15,2-1 0 16,-2-2-1872-16,1-1-368 0,-3-2-80 0,2-1-11520 16</inkml:trace>
  <inkml:trace contextRef="#ctx0" brushRef="#br2" timeOffset="111986.73">21325 11944 27407 0,'0'0'1216'0,"0"0"256"0,-4 6-1184 0,0 2-288 0,0 0 0 0,0 3 0 16,0 2 1200-16,-1 1 176 0,0 4 32 0,0 2 16 16,-2 1-672-16,2 2-144 0,0 2-32 0,0 0 0 15,-1-1-400-15,0 4-176 0,2-3 128 0,1-1-128 16,3-4 0-16,0-1-256 0,2 0 48 0,0-4 0 31,1-2-2096-31,1-1-400 0,0 0-96 0,0-6-9536 0</inkml:trace>
  <inkml:trace contextRef="#ctx0" brushRef="#br2" timeOffset="112174.29">21530 11980 15663 0,'0'0'1392'0,"0"0"-1120"0,0 0-272 0,0 0 0 16,0 0 3520-16,4 7 640 0,-4 2 128 0,-3 4 16 15,-2 3-1616-15,-2 5-336 0,-2 1-64 0,-1 4-16 0,-2 1-784 0,-1 3-144 16,-2-2-48-16,0 2 0 0,-1 1-704 0,3 0-144 16,-2-1-16-16,1 0-16 0,3 1-416 0,0-2 0 15,1 1 0-15,-1-3 0 16,2-2-1408-16,2-3-272 0,1-2-48 0,2-3-16 16,3-4-1200-16,1-4-256 0,1-1-32 0</inkml:trace>
  <inkml:trace contextRef="#ctx0" brushRef="#br2" timeOffset="115111.62">22563 12047 25919 0,'0'0'1152'0,"3"10"224"0,1 5-1104 0,1-2-272 15,0 1 0-15,2 2 0 0,2-1 1536 0,-1 0 256 16,-2-1 64-16,1-1 0 0,-1-1-432 0,0-2-80 16,-1-1 0-16,-1-1-16 0,0-1-720 0,-4-7-144 15,5 6-16-15,-5-6-16 0,0 0-64 0,0 0-16 16,0 0 0-16,0 0 0 0,4-6 240 0,-2-3 48 15,2-1 16-15,-2 0 0 0,-2-2-96 0,-3-1-32 0,-1 0 0 0,0 0 0 16,0-4-208-16,2 2-32 0,-1-2-16 0,2 0 0 16,1-2-480-16,1 1-112 0,0-1 0 0,5 2-16 31,-1-3-608-31,0 3-112 0,2 4-32 0,2-4 0 16,-2 4-240-16,3 7-48 0,0 2-16 0,0 4 0 15,2 0-80-15,0 5-32 0,0 3 0 0,2 1 0 16,0 3-1328-16,2-2-272 0,1 3-48 0</inkml:trace>
  <inkml:trace contextRef="#ctx0" brushRef="#br2" timeOffset="117472.47">21870 12008 1839 0,'0'0'160'0,"-1"-7"-160"0,-2-1 0 0,-2 3 0 0,0 3 6160 0,-1-4 1200 16,1 3 256-16,-3 0 32 0,-1 0-5088 0,0 1-1008 15,-1 0-208-15,-1 4-32 0,-1 0 48 0,2 2 16 16,1 1 0-16,-2 3 0 0,0 3-704 0,0 2-144 16,2 4-16-16,3 0-16 0,0 2-240 0,3 2-32 15,0 1-16-15,4-2 0 0,1 3-208 0,1-3 0 16,4 1 128-16,-1 0-128 0,1-1 0 0,1-1 144 15,2-4-144-15,2 0 128 0,1-2-128 0,1-2 0 16,2 0 144-16,1-2-144 0,1-3 0 0,2 0 0 0,-1-4 0 16,1 0 0-16,-1-2 0 0,4-2 0 0,-4-3 0 0,1-1 0 15,-1-2-160-15,-2-1 160 0,-1 1-192 0,-2-4 192 16,1 0 0-16,-4 1 0 0,1-2 0 0,-4-1 0 16,-2 3 0-16,0-2-128 0,-3-3 128 0,0 2 0 15,-2 1 0-15,-1-2-128 0,-2 1 128 0,-2 0 0 16,-1-3 0-16,-1 4 0 0,0 2 0 0,-1 2 0 15,-2 1 0-15,0 3 0 0,0 4 0 0,0 2 0 16,0 2 192-16,0 3 0 0,1 3 0 0,0 3 0 16,1 4 192-16,4-2 48 0,1 4 0 0,4 2 0 15,0-2 0-15,5 0 0 0,2 1 0 0,4-2 0 16,1 1-112-16,4-1-32 0,2-5 0 0,1-1 0 16,1-2-160-16,3-2-128 0,3-3 144 0,0-3-144 15,-1-2-1120-15,1-3-320 0,-1-3-64 0</inkml:trace>
  <inkml:trace contextRef="#ctx0" brushRef="#br2" timeOffset="118208.78">23217 12081 2751 0,'0'0'256'0,"0"-7"-256"16,-2-1 0-16,1-1 0 0,0 0 2880 0,-2 0 512 15,0-1 128-15,0 1 0 0,-1-1-976 0,0 3-208 16,-1-1-32-16,-1 3-16 0,-2-2-432 0,2 3-64 16,-2 2-32-16,0 2 0 0,1 0-672 0,-1 2-128 15,0 2-16-15,-1 3-16 0,0 2-192 0,1-3-32 0,0 5-16 0,0 2 0 16,0-3-144-16,2 3-32 0,-1 0 0 0,5 2 0 15,0-4-304-15,4 2-64 0,0 0-16 0,2-1 0 16,1 0-128-16,2-2 0 0,1-1 0 0,1-1 0 16,0-3 0-16,1-1 0 0,1-2 0 0,1-2 128 15,-1-3-128-15,1-2 0 0,-3-2 0 0,2-2 0 16,-2-1 0-16,1-2 0 0,-1 0-160 0,-1 1 160 16,-1 0 0-16,-1 1-144 0,-1-1 144 0,-1 5 0 15,-1-1 0-15,-3 7 0 0,0 0 0 0,0 0 128 16,0 0 32-16,0 0 16 0,0 0 0 0,0 0 0 15,0 0 272-15,0 0 48 0,-5 7 16 0,2 1 0 16,0 3-320-16,2 2-64 0,0 3-128 0,1 2 192 16,1 2-192-16,2-3 0 0,2 0 0 0,0 0 0 15,2-2-320-15,-2-2 0 0,3 2 0 0,0-2 0 16,1-3-2288-16,1-2-464 0,2-3-80 0,-2-5-11328 16</inkml:trace>
  <inkml:trace contextRef="#ctx0" brushRef="#br2" timeOffset="118365.01">23433 11756 32831 0,'-4'-13'1456'0,"4"13"288"0,0 0-1392 0,0 0-352 15,-6 0 0-15,0 4 0 0,0-1 576 0,1 5 64 16,-1 1 0-16,1 4 0 0,3 4-240 0,-1 0-32 16,0 2-16-16,3 6 0 0,0 4-352 0,2 1 0 15,0 0 0-15,4 0 0 16,1-2-1616-16,4-2-352 0,0-1-64 0,3-1-16 15,-1-2-768-15,1-5-144 0,2-2-48 0,1-3 0 0</inkml:trace>
  <inkml:trace contextRef="#ctx0" brushRef="#br2" timeOffset="118630.68">23738 12025 9215 0,'0'0'816'0,"0"-11"-656"0,1 1-160 0,-3-2 0 16,-2 0 3312-16,-1 2 624 0,-2 2 128 0,2 4 32 15,-2 2-1712-15,0 3-336 0,-4 4-64 0,3 3 0 16,2 4-864-16,-1 5-160 0,1-2-48 0,2 6 0 15,1 3-432-15,5-1-96 0,1 1 0 0,4 0-16 16,2-3-176-16,2-1-16 0,0-3-16 0,4-3 0 16,-4-2 160-16,1-2 16 0,-1-3 16 0,-1-5 0 15,0 2 240-15,0-4 48 0,-1-5 16 0,0-1 0 16,-1-2 80-16,-1-7 16 0,-1 0 0 0,-2-4 0 0,-1-1-144 0,-1-3-32 16,-2-1 0-16,-2 0 0 0,0-4-208 0,-2-2-48 15,-1-3-16-15,1 2 0 0,-3-5-304 0,-1 3-272 16,1-1 48-16,-2 0 16 15,-2 1-2400-15,1 2-464 0,1 0-112 0,1 2-8208 16,1 3-1664-16</inkml:trace>
  <inkml:trace contextRef="#ctx0" brushRef="#br2" timeOffset="118911.99">24003 11982 20271 0,'5'5'1792'0,"3"3"-1424"16,0 1-368-16,1 0 0 0,2 0 1472 0,1-2 240 15,0-1 32-15,0 1 16 0,-1-3-160 0,1-2-48 0,0 0 0 0,0-4 0 16,-1 0-320-16,0-2-64 0,-2-1-16 0,-1-1 0 16,0 0-640-16,-2-1-128 0,-2 1-16 0,-1-1-16 15,-2-2-112-15,-1 1-32 0,-1-1 0 0,-2 1 0 16,-2 0 144-16,-2 2 32 0,-1-1 0 0,-3 2 0 16,-2 3 160-16,0 2 32 0,-2 1 16 0,1 5 0 15,0 4-112-15,1 1-32 0,1 4 0 0,4-2 0 16,3 0-96-16,2 1-32 0,2 2 0 0,3-1 0 15,2 0-320-15,4-2 0 0,3 0-160 0,2 0 160 16,1 0-448-16,2-1 0 0,-1-2 16 0,4-1 0 16,-1-1-1856-16,1-3-368 0,4-2-80 0,-3-3-8272 15,0-3-1648-15</inkml:trace>
  <inkml:trace contextRef="#ctx0" brushRef="#br2" timeOffset="119302.58">24399 11660 6447 0,'0'0'576'0,"0"0"-576"16,0 0 0-16,0 0 0 0,-4 8 5680 0,0 2 1024 16,2 4 208-16,-1 5 32 0,0 3-4512 0,1 1-896 15,1 3-176-15,1 3-32 0,0 1 112 0,1 3 32 16,1-1 0-16,2-2 0 0,2 1-736 0,-1 1-144 16,1-5-16-16,1-1-16 0,2-2-256 0,0-4-48 15,0-1-16-15,-1-2 0 0,-1-2-240 0,-1-2 0 16,1-2 128-16,-1-5-128 0,-1 0 0 0,-5-6 0 15,0 0 0-15,0 0 0 0,7-2 0 0,-1-3 0 0,0-2-192 0,-1 0 192 16,-1-4-336-16,0 1 32 0,-2-5 16 0,1 1 0 16,-1-2 64-16,1 0 16 0,0-3 0 0,1 2 0 15,-1 2 208-15,3 0-176 0,-2 4 176 0,1 0-160 16,0-1 160-16,2 1 0 0,-1 2 0 0,-6 9 0 16,0 0 0-16,0 0 128 0,0 0-128 0,7 5 176 15,-2 0-176-15,1 3 128 0,1 1-128 0,-1 3 128 16,2-3-128-16,1 1 0 0,2 1 0 0,0-2 128 15,4 3-640 1,-1-1-128-16,2 1-16 0,-1-2-16 0,0 1-2048 0,-1-2-416 16,0-1-64-16,1 0-32 0,-1-3 1376 0,-1-1 288 0,-2-2 48 0,-1-2 16 15,-1-2-592-15,0-2-112 0,-1-1-32 0</inkml:trace>
  <inkml:trace contextRef="#ctx0" brushRef="#br2" timeOffset="119599.69">24866 12038 1839 0,'4'-15'160'0,"-4"15"-160"0,2-5 0 0,0-3 0 0,-1 1 4048 0,-1 0 784 15,0 1 160-15,0 6 16 0,0 0-1696 0,0 0-352 16,0 0-64-16,0 0-16 0,0 0-1152 0,0 0-224 15,0 0-48-15,0 9-16 0,0 0-608 0,0 1-112 16,-1 1-16-16,1 2-16 0,1-3-416 0,0 3-80 16,1 0 0-16,-1 0-16 0,0-2-176 0,-1-11-224 15,1 9 48-15,2-1 16 16,0-2-272-16,-3-6-48 0,5 5-16 0,-5-5 0 16,0 0-112-16,8 0-32 0,-8 0 0 0,8-2 0 15,-1-2-288-15,1-3-64 0,-1 0-16 0,1-1 0 16,-1-3-144-16,0 1-48 0,-2-3 0 0,0 1 0 15,0 2 176-15,2-1 16 0,0 2 16 0,-2 1 0 0,-1 2 1504 0,-4 6 288 0,0 0 64 0,0 0 16 16,0 0 1120-16,0 0 240 0,-3 8 32 0,-1 2 16 16,-2 4-512-16,-2 3-112 0,-1 2 0 0,0 3-16 15,-2-1-528-15,2 2-96 0,0-1-32 0,0 2 0 16,1-1-608-16,1 1-112 0,1-2-16 0,1-1-16 16,2-2-512-16,2-2-112 0,2-3 0 0,3-2-16 31,1-1-2416-31,2-4-464 0,-1-1-112 0,2-5-12192 0</inkml:trace>
  <inkml:trace contextRef="#ctx0" brushRef="#br2" timeOffset="119896.72">25306 11801 23439 0,'-6'-15'1024'0,"1"10"240"0,-3 1-1008 0,-1 4-256 15,0 3 0-15,0 3 0 0,-3 5 1408 0,-1 6 256 16,-3 5 32-16,-1 5 16 0,0 3 64 0,2 4 16 15,3 1 0-15,-1 17 0 0,5-3-832 0,5-18-144 16,2 0-48-16,2-1 0 0,3-2-320 0,4-4-64 16,4 0 0-16,1-5-16 0,1-2-368 0,2-4 0 15,1-2 0-15,0-3 128 0,-2-2 16 0,1-1 16 16,-2-9 0-16,-1-2 0 0,-2-2 384 0,1-4 80 16,-2-3 16-16,0-5 0 0,0-1 16 0,-1-2 16 15,-3-5 0-15,1 0 0 0,-2-2-304 0,0-2-64 16,-1 0-16-16,-1-2 0 0,-1 0-160 0,0-2-128 15,-1-4 192-15,0 3-192 16,-1-4-1456-16,-1-1-400 0,0 2-64 0,-2-20-16960 0</inkml:trace>
  <inkml:trace contextRef="#ctx0" brushRef="#br2" timeOffset="120209.22">25549 11923 14735 0,'8'12'1312'0,"1"2"-1056"0,0 3-256 0,1-1 0 15,1-2 3456-15,-1-1 624 0,2 0 128 0,0 0 16 16,-2-5-2464-16,2 0-496 0,0-3-112 0,1-1 0 16,1-1-320-16,0-1-64 0,2-2-16 0,-3-2 0 15,-2 0-384-15,0 0-80 0,0-5-16 0,-1 2 0 16,-2 0-16-16,0-2-16 0,-2 1 0 0,-1-1 0 16,-5 7 16-16,4-14 16 0,-1-1 0 0,-2 4 0 0,-2 0-272 0,0 2 160 15,-2-4-160-15,-2 0 128 0,-3 3-128 0,-2 3 0 16,-2 1 0-16,-1 2 0 0,-3 5 208 0,2 3 16 15,1 2 0-15,1 8 0 0,2 2 288 0,-1 4 64 16,2 2 16-16,4 2 0 0,1 2 272 0,4-3 48 16,3-2 16-16,0-5 0 0,3-1-288 0,2 2-48 15,2 0-16-15,4 0 0 0,6-2-256 0,2-4-64 16,3 0-16-16,3-3 0 0,2-2-240 0,3-1 0 16,0-3-144-16,17-1-14368 15,-1-2-2864-15</inkml:trace>
  <inkml:trace contextRef="#ctx0" brushRef="#br2" timeOffset="122008.56">16744 6767 16575 0,'0'0'1472'0,"0"0"-1168"0,0 0-304 0,0 0 0 0,0 0 1952 0,10 6 336 0,-14 10 64 0,2 4 16 15,-1-1-384-15,3 9-64 0,0 4 0 0,1 6-16 16,1 5-560-16,-2 6-96 0,0 8-32 0,0 4 0 16,-2 4-512-16,2 4-96 15,-1 3-32-15,1 3 0 0,1 2-320 0,-1 3-80 0,0-6-16 0,2-1 0 0,-1-4-160 0,1-4 0 16,1-2 0-16,0-6 0 15,-1-3-496-15,1-7-128 0,1-4-16 0,0-1-16 16,0-6-2496-16,0-2-496 0</inkml:trace>
  <inkml:trace contextRef="#ctx0" brushRef="#br2" timeOffset="122932.07">16761 6673 30639 0,'0'0'672'0,"0"0"144"0,0 0 16 0,0 0 32 0,0 0-688 0,9-4-176 0,0 1 0 0,4 0 0 16,4-1 768-16,2-2 128 0,4 0 32 0,4 1 0 15,6 1-320-15,3 0-64 0,6 0-16 0,3 0 0 16,5-2-384-16,2 0-144 0,-1 1 0 0,1-1 144 16,0-2-144-16,2 0 160 0,2 1-160 0,2 4 160 15,2-4-160-15,2 3 0 0,2-1 0 0,-2 1 0 16,-1 1 0-16,-1 2 0 0,-1-3 128 0,0 2-128 16,-1-1 0-16,1 2 0 0,2-1 0 0,-3 2 128 15,-4-1-128-15,0 1 128 0,-1 0-128 0,-1 0 128 0,-1 0 0 16,0 0-128-16,0 0 192 0,1 0-64 0,3 0-128 0,-3 0 0 15,-2 0 0-15,-2 0 128 0,-1-4-128 0,-4 2 0 16,-3-1 0-16,-2 0 0 0,-1 1 0 0,-4-1 0 16,-3-1 0-16,-2 2 0 0,-2 2 0 0,-3 0 0 15,-2 0 0-15,-4 1 0 0,-3 1 0 0,-2 4 0 16,0-1 144-16,-2 1-144 0,1 0 208 0,-3 0-16 16,-2 2-16-16,-1 5 0 0,1 3 96 0,0 1 32 15,-1 2 0-15,2 3 0 0,1 4 0 0,-1 4 0 16,3 6 0-16,-1 1 0 0,0 5-144 0,3 8-32 15,1-1 0-15,1 6 0 0,-1 2-128 0,1 2 192 16,-2 2-192-16,0-1 192 0,0-1-192 0,1 0 0 16,0-3 144-16,0-2-144 0,0-3 0 0,2 0 0 0,0-1 0 15,-1-2 0-15,0-1 0 0,2-2 0 0,-2 2 0 16,1-2 0-16,-2-4 0 0,0 0 0 0,-2-5 0 0,1 0-128 16,-3-3 128-16,-1-3 0 0,-1-4-144 0,-2-1 144 15,0-3 0-15,-1-1 0 0,-1-2 0 0,-2-4 0 16,0-2 0-16,-2-1 0 0,-2-3 0 0,-1-2 0 15,-1 0 0-15,-1 3 0 0,-3-4 128 0,-3 4-128 16,-3 0 320-16,-1-1 48 0,-4 0 0 0,0 0 0 16,-3 0-368-16,-3-1-160 0,-4 1 16 0,-4-1 0 15,-4 1 384-15,-2 0 80 0,-7-2 0 0,0-1 16 16,-4 1-128-16,0-1-16 0,-1 1-16 0,-1-2 0 16,-5-2-32-16,-4-1 0 0,-6-1 0 0,0 2 0 15,-1 1-144-15,0 1 0 0,-2 0 0 0,-2 3 0 0,-2 1 0 16,-2 0 0-16,1 1 0 0,3-3-176 0,2 4 176 0,0 1 256 15,2 1-64-15,-1-3-16 0,-1 0-48 0,2 1 0 16,1-2 0-16,2 0 0 0,3-1-128 0,5 1 192 16,-1-2-192-16,6-1 192 0,0 1-192 0,4-2 128 31,-1 0-128-31,5 2 128 0,0-1-128 0,4-3 160 0,3 1-160 0,3 0 160 0,-1-1-160 0,5 0 0 16,1-3 0-16,4 1 0 0,1-1 0 0,2 0 128 15,1-1-128-15,1-3 0 0,3-1 128 0,-1-2-128 16,4 0 0-16,0-4 128 0,2-2 0 0,0 0-128 15,4-3 192-15,1-2-64 0,2-3 32 0,1-1 0 16,1-3 0-16,2-2 0 0,2-3-160 0,2 0 192 0,0-4-192 16,0 2 192-16,2-2-192 0,2 1 0 0,1 1-192 0,3-2 192 31,2 1-2064-31,1 3-304 0,1-1-48 0</inkml:trace>
  <inkml:trace contextRef="#ctx0" brushRef="#br2" timeOffset="128632.91">16707 9151 12895 0,'-5'-5'1152'0,"-3"3"-928"0,-1-1-224 0,0 2 0 16,-2-1 4128-16,-2-2 784 0,0 2 144 0,-2-1 48 16,-2 2-2944-16,-2 5-592 0,0-2-112 0,1 8-32 15,-2 0-736-15,-1 7-160 0,2 5-16 0,-2 4-16 16,-1 5-256-16,3 7-48 0,1 3-16 0,3 2 0 15,2 0-176-15,3-2 128 0,5 1-128 0,3-1 128 0,3-4-128 0,4 0 0 16,4-3 0-16,4-3 128 0,3-1-128 0,3-4 0 16,5-2 0-16,5-5 0 0,2-3 0 0,3-4 0 15,2-7 0-15,-1-5 128 0,-1-4 96 0,-2-4 16 16,-2-4 0-16,-4-3 0 0,-3-4-240 0,-2-1 0 16,-3-3 0-16,-2 0 0 0,-4-2 304 0,-4-1-48 15,-5 0 0-15,-1-3 0 0,-4 2-48 0,-1 0-16 16,-4-1 0-16,-1 3 0 0,-4-2-192 0,-1 2 0 15,-1 2 0-15,0-1 0 16,-2 0-1360-16,0 1-320 0,-1 5-64 0,3 2-16 16,0 3-1056-16,-1 3-224 0,2 3-32 0</inkml:trace>
  <inkml:trace contextRef="#ctx0" brushRef="#br2" timeOffset="128868.53">16964 9193 29023 0,'0'0'1280'0,"1"-5"272"0,-1 5-1232 0,0 0-320 0,4-5 0 0,-4 5 0 15,0 0 1536-15,0 0 240 0,0 0 48 0,8 6 16 16,-1 3-576-16,-2 6-112 0,-1 4-32 0,-2 7 0 16,1 7-784-16,-2 1-144 0,0 5-48 0,-1 4 0 15,0 0-144-15,0 0 0 0,0 0 0 0,2-3 128 16,-1 1-576-16,2-3-112 0,1-4-16 0,0-3-16 15,-2 0-1760-15,1-4-336 0,-1-3-80 0,1-5-11424 16</inkml:trace>
  <inkml:trace contextRef="#ctx0" brushRef="#br2" timeOffset="129056.04">17212 9163 32479 0,'-4'-10'1440'0,"4"10"288"0,0 0-1376 0,0 0-352 15,0 0 0-15,0 0 0 0,0 0 784 0,4 10 96 16,0 3 16-16,2 4 0 0,2 5-208 0,0 6-48 16,0 3 0-16,-1 4 0 0,0 3-512 0,1 4-128 0,0 2 0 0,-1 3 0 31,1-3-1120-31,1 4-256 0,0-2-48 0,1 0-16 16,-1-5-1520-16,-1-1-304 0,-2-4-64 0</inkml:trace>
  <inkml:trace contextRef="#ctx0" brushRef="#br2" timeOffset="129227.8">17030 9539 11967 0,'-2'-6'1072'0,"-1"0"-864"0,3 6-208 0,-1-7 0 16,1 7 5152-16,4-6 992 0,1 1 192 0,4 1 32 15,4 0-4784-15,4 1-960 0,3 2-192 0,6 1-48 16,4 1-1216-16,1 2-256 0,2 1-64 0</inkml:trace>
  <inkml:trace contextRef="#ctx0" brushRef="#br2" timeOffset="129571.5">18225 9447 23951 0,'-8'0'2128'0,"-1"3"-1696"16,-2-2-432-16,1 3 0 0,-1 1 1984 0,1 1 304 15,-3 1 64-15,3 3 16 0,0 1-704 0,3 4-128 16,0 0-16-16,3 0-16 0,3 0-1104 0,2 1-208 0,3-2-64 0,1 1 0 16,2-1-128-16,2-2 0 0,1-2 0 0,3 0 0 15,2-2 0-15,-1-1 0 0,0-1 0 0,1-3 0 16,-4-2 0-16,3-2 0 0,-3-2 128 0,0-2-128 15,-1-1 272-15,-1-4-16 0,-1 0-16 0,-1 0 0 16,-4-2-48-16,0 1 0 0,-3 1 0 0,-3-2 0 16,0-1-192-16,-4 0 0 0,-1 0 128 0,-1 1-128 31,0-1-1232-31,-1 0-304 0,-2 0-48 0,1-1-9360 0,2 1-1888 0</inkml:trace>
  <inkml:trace contextRef="#ctx0" brushRef="#br2" timeOffset="129868.39">18444 9385 23199 0,'6'15'1024'0,"-2"-5"224"16,0 0-992-16,-1 3-256 0,-1 4 0 0,1-1 0 0,1 1 1984 0,-2 1 368 15,-2 0 64-15,0 0 16 0,-1 1-704 0,0 0-144 16,-2 2-32-16,2-3 0 0,-2-2-960 0,2-3-192 16,1-3-32-16,1-1-16 0,1-2-352 0,-2-7 0 15,0 0 0-15,7 1 0 16,0-6-464-16,-2-1-16 0,-1-4 0 0,0 0 0 0,0-4 208 0,0-2 32 15,0-1 16-15,0-1 0 0,-1 0 224 0,1-1 0 16,2 1 0-16,-1 0 0 0,0-2 0 0,0 1 0 16,2 0 0-16,2 0 0 0,0-1 352 0,1 5 64 15,1 0 16-15,1 2 0 0,-2 2 352 0,0 3 80 16,1 5 16-16,-1 3 0 0,-1 4-304 0,1 3-64 16,-1 3-16-16,0 3 0 0,1 3-368 0,1 2-128 0,-2 3 0 0,0 1 144 15,0 1-144-15,0 2-256 0,-1 0 64 0,-1 0 16 31,-4 3-1856-31,-1 5-368 0,-2 0-80 0,-3 4-8528 0,-3 2-1696 0</inkml:trace>
  <inkml:trace contextRef="#ctx0" brushRef="#br2" timeOffset="130243.31">16783 10360 12895 0,'0'0'1152'0,"0"0"-928"15,0 0-224-15,0 0 0 0,-2 9 4560 0,2 1 880 16,-1 2 160-16,1 4 32 0,0 2-2928 0,0 4-592 15,-1 3-112-15,1 4-16 0,0-2-816 0,1 2-144 16,0-2-48-16,2 1 0 0,0-2-528 0,1-2-96 16,-1-3-32-16,4 0 0 0,1-1-64 0,0-3-32 15,-1-2 0-15,3 0 0 0,-3-4-224 0,3 0 144 16,-3-2-144-16,2-1 128 0,2-2-128 0,1-1 0 16,1-1 0-16,1 0 0 0,-1-1 0 0,3-2-224 0,2-1 48 0,2-1 16 31,0-2-352-31,1-1-64 0,1-1 0 0,1-1-16 15,-1-1-3120-15,0-2-608 0</inkml:trace>
  <inkml:trace contextRef="#ctx0" brushRef="#br2" timeOffset="130571.63">17293 10692 9215 0,'0'0'816'0,"0"0"-656"0,0 0-160 0,0 0 0 15,0 0 4480-15,0 0 880 0,0 0 160 0,0 0 48 16,5 8-3536-16,1 1-704 0,1-3-144 0,2-1-32 15,-1-3-640-15,1 0-128 0,1-2-16 0,3-2-16 16,-1-2-224-16,0-2-128 0,0-1 160 0,-1 0-160 0,1-1 176 0,1-4-176 16,-3 0 192-16,1-3-192 0,-3 2 192 0,0 0-192 15,-3 0 192-15,-1 0-192 0,-2 1 192 0,0-1-192 16,-4 0 192-16,0 2-192 0,-1-2 384 0,-1 3-48 16,-1 1 0-16,-2 0 0 0,1 1 272 0,-2 1 48 15,0 1 16-15,2 2 0 0,-2 1 288 0,-1 3 48 16,-2 1 16-16,0 5 0 0,-1 0-528 0,1 5-112 15,1 2 0-15,1 1-16 0,1 4-192 0,3-1-48 16,4 3 0-16,-1 1 0 0,2 1-128 0,3-3 0 16,1 0 0-16,2-1 0 0,3-1-192 0,2-2 48 15,1 1 0-15,2-2 0 16,0-2-1424-16,3-1-288 0,1-4-48 0,2 1-16 16,1-1-1824-16,0-3-368 0</inkml:trace>
  <inkml:trace contextRef="#ctx0" brushRef="#br2" timeOffset="130962.4">17866 10331 20559 0,'-4'-18'896'0,"2"10"208"0,-4-4-880 0,1 1-224 0,-1-2 0 0,0 1 0 16,1 0 1952-16,0 6 352 0,0-1 64 0,5 7 0 16,0 0-672-16,-7 3-144 0,1 3-16 0,1 5-16 15,1 3-688-15,1 3-144 0,2 5-32 0,2 2 0 16,0 4-288-16,2 4-64 0,0 3-16 0,2 0 0 15,0 2-160-15,2-1-128 0,0-2 192 0,2-1-192 16,1-1 0-16,-1-1 0 0,0-2-192 0,0-2 48 16,0 1-816-16,2-5-144 0,-4-3-48 0,0 1 0 15,-2-2-240-15,-1 1-48 0,-3-6-16 0,-1 1 0 16,-1-4 176-16,0-2 48 0,-2-2 0 0,3-7 0 16,0 0-144-16,0 0-32 0,-8 0 0 0,2-5 0 15,-2-3 512-15,0-1 80 0,0-3 32 0,0-1 0 0,-1-1 784 0,0-3 352 16,0-3-32-16,-1 1 0 0,-2 0 1568 0,0 1 304 15,0 0 64-15,2 1 16 0,0 1 64 0,0 2 16 16,3 2 0-16,0 2 0 0,3 1-880 0,3 1-160 16,1 0-32-16,1 1-16 0,6 2-496 0,2 1-80 15,1-2-32-15,1 2 0 0,-1 1-384 0,2-1-80 16,1 0 0-16,0 3-16 0,1 0-176 0,1 0 0 16,-1-1 0-16,2 2 0 0,1 0-192 0,0 0-64 0,-2 0 0 15,1-1-16 1,-1 0-2352-16,0-3-480 0,-1-3-96 0</inkml:trace>
  <inkml:trace contextRef="#ctx0" brushRef="#br2" timeOffset="131134.5">18199 10193 10127 0,'0'0'896'0,"-6"4"-704"0,1 2-192 0,0 5 0 16,1 2 5376-16,1 3 1024 0,2 3 224 0,0 2 32 15,2 4-4336-15,2 3-864 0,2 5-176 0,1 0-48 16,2 2-800-16,0 1-176 0,0 2-16 0,1 1-16 15,1-2-224-15,2-3 0 0,1 0-192 0,-1 1 192 16,0-4-1472-16,-1-1-176 0,1-4-32 0,1 0-8880 16,-2 0-1760-16</inkml:trace>
  <inkml:trace contextRef="#ctx0" brushRef="#br2" timeOffset="131368.85">18053 10632 35359 0,'0'0'1568'0,"0"0"320"0,0 0-1504 0,3 4-384 15,4 0 0-15,3-1 0 0,5-2 912 0,2 0 112 16,4-2 32-16,6-1 0 0,4-2-112 0,3 0-32 16,0-4 0-16,1-1 0 0,-3 2-784 0,0-3-128 15,3-1 0-15,-2 2 0 16,-3 0-912-16,-1 1-64 0,-2 3-16 0,-1 0 0 15,-1 2-2272-15,-2-1-464 0,-1 4-96 0,-1 0-16 0</inkml:trace>
  <inkml:trace contextRef="#ctx0" brushRef="#br2" timeOffset="131677.73">16660 11280 34319 0,'0'0'752'0,"13"3"144"0,7 1 48 0,5-2 32 0,3 0-784 0,7-1-192 0,6-1 0 0,4-1 0 0,6-1 1072 0,4-1 160 15,8 0 48-15,-2-2 0 0,0 3-176 0,1-3-16 16,-3 1-16-16,0 2 0 0,-1-1-432 0,0 0-96 15,-2 1-16-15,0-1 0 0,0 2-224 0,-2 1-48 16,-7-3-16-16,-3 2 0 0,-1 1-240 0,-4 1-160 16,-4-2 32-16,-2 1 0 15,-3-1-2160-15,-1 1-416 0,-2 0-96 0</inkml:trace>
  <inkml:trace contextRef="#ctx0" brushRef="#br2" timeOffset="132074.13">17573 11519 32191 0,'0'0'1424'0,"-7"5"304"0,2 2-1392 15,1 0-336-15,2 3 0 0,-2 0 0 0,1 3 1296 0,-1 1 192 0,-1 3 48 0,1 4 0 16,1 3-352-16,1 3-64 0,0 0-16 0,0 3 0 0,-1-1-400 0,1 1-64 15,-1 0-32-15,2 0 0 0,-1 3-160 0,1-3-16 16,0 0-16-16,-2-2 0 0,1 1-256 0,0 0-160 16,1-3 192-16,0-1-192 0,1-2 176 0,0-1-176 15,0-1 160-15,0-1-160 0,1-3 0 0,0-2 128 16,1-2-128-16,0 0 0 0,2-4 0 0,1-1 0 16,2-3 0-16,1 1 0 0,2-2 0 0,3 1 0 15,2-3 0-15,0 2 0 0,3-4 0 0,1 2 0 16,0-1 0-16,3 0 0 0,3 2 0 0,3-2-128 15,-2 0 128-15,1 1 0 0,0-2 0 0,3-2 0 16,2 1-128-16,-1 0 128 0,-4-3 0 0,2 1 0 16,0-2 176-16,-2 1-176 15,-2 2-672-15,-2-1-240 0,-1 0-48 0,-2 1-16 16,-3 0-1104-16,-3 0-224 0,-3-2-32 0,-2 1-8864 0,-1-2-1760 16</inkml:trace>
  <inkml:trace contextRef="#ctx0" brushRef="#br2" timeOffset="132308.44">17977 12035 15663 0,'0'0'1392'0,"0"0"-1120"0,0 0-272 0,0 0 0 16,0 0 3696-16,0 0 672 0,0 0 144 0,0 0 32 15,3 7-2896-15,2 1-576 0,3-1-112 0,2 1-32 16,3-1-704-16,3-1-224 0,1-1 128 0,1 2-128 16,0 1 0-16,3 0 0 0,1 1 0 0,-1-1 0 15,-3 2 0-15,1 3 0 0,-4 1 0 0,-2 3 0 16,-1 0 608-16,-3-2 64 0,-2 2 16 0,-2 1 0 15,-1 1 624-15,-2 4 128 0,-3-1 32 0,-3 1 0 0,-4 2-736 0,-1-2-144 16,-3 0-16-16,-1-1-16 0,-2 1-48 0,-1-1-16 16,-1-1 0-16,2 1 0 0,-1-3-304 0,2-1-48 15,-1-4-16-15,3 2 0 16,2-6-2176-16,2 1-448 0</inkml:trace>
  <inkml:trace contextRef="#ctx0" brushRef="#br1" timeOffset="140045.48">8125 6656 25567 0,'0'0'1136'0,"0"0"224"0,0 0-1088 0,0 0-272 15,0 0 0-15,11 22 0 0,-16-14 928 0,1 2 128 16,3 6 32-16,2 4 0 0,-2 4 0 0,4 8 16 15,1 3 0-15,-1 7 0 0,3 3-656 0,2 5-128 16,1 1-16-16,1 2-16 0,2 3-160 0,0 0-128 16,-1-2 144-16,1-3-144 0,1-3 0 0,0-3 0 0,0-2-176 0,-1-3 176 31,0-7-912-31,-2-3-64 0,-1-5-16 0,-1-3-8608 0,-1-5-1712 0</inkml:trace>
  <inkml:trace contextRef="#ctx0" brushRef="#br1" timeOffset="140875.44">8096 6700 18431 0,'-6'-19'1632'0,"4"10"-1312"0,1-3-320 0,1 0 0 16,0 1 1840-16,0 0 288 0,3-2 64 0,2 1 16 0,0 2-864 0,3-1-160 16,2 0-32-16,3 0-16 0,3 1-256 0,2 2-48 15,3-2-16-15,3 0 0 0,3 0-272 0,4 1-48 16,3-2-16-16,4 4 0 15,4-1-160-15,3 0-16 0,5 2-16 0,2-4 0 0,1 3-288 0,3-3 128 16,2 0-128-16,6-2 0 0,2-1 128 0,5-1-128 16,0-2 0-16,1-1 0 0,-3 0 0 0,0 2 128 15,-1 0-128-15,1 2 0 0,-1 0 0 0,0 3 0 16,-2 1 0-16,-2 1 0 16,-3-1-240-16,-1 1-144 0,-2-1-48 0,-1 2 0 0,0 2 432 0,1 1 192 15,-1 0 0-15,0 0-16 16,-4 0-496-16,-5-2-80 0,-4-3-32 0,-2 2 0 0,-4 1 176 0,-4 1 16 15,-4 2 16-15,-3-1 0 0,-2 3 224 0,-1 1 0 0,-4 0 0 0,-2 1 0 16,-2 3 0-16,0-1 0 16,-1 3 0-16,1 5 0 0,-3 2 0 0,1 2 0 0,1 3 0 15,-1 5 0-15,2 0 208 0,-1 4-16 0,1 2 0 0,0 2 0 16,0 2 48-16,1 1 0 0,0 2 0 0,2 4 0 16,1-3-240-16,0 2 144 0,0 3-144 0,0 1 128 15,0 3-128-15,2 1 0 0,2 4 0 0,0-2 0 16,0 2 0-16,1 1-176 0,-1-1 176 0,1 0-128 15,-1 2 128-15,0 1-192 0,0-3 192 0,-2-1-192 16,0-5 192-16,-4-2-208 0,-1-3 80 0,-1-1 128 16,-2-5 0-16,-2 1 0 0,-1 1 0 0,-5-5 0 15,-1-1 0-15,-2-7 0 0,-4-1 0 0,-3 1 0 16,-3-2 240-16,-2-1-48 0,-1-3 0 0,-3 0 0 16,-2 0 0-16,0-1 0 0,-5-2 0 0,-1 1 0 0,-2-1 0 0,-2 0-16 15,-2-1 0-15,-3 0 0 0,-3-1 32 16,-2 0 16-16,-2 1 0 0,-2-1 0 0,-5-1-16 0,-4 1 0 15,-3 0 0-15,-1-1 0 0,1 0 48 0,0-3 0 16,-1 1 0-16,-2 0 0 0,1-3-112 0,-3-2-16 16,-4 0 0-16,1 0 0 0,-1 0 96 0,3 0 16 15,2 0 0-15,0-1 0 0,1-3-240 0,-3 1 176 16,4 1-176-16,1 2 160 0,0 2-160 0,0 0 128 16,3 2-128-16,4-2 128 0,-1 1-128 0,6-3 128 15,2 1-128-15,1 0 128 0,1-1-128 0,2 0 0 16,3 0 0-16,1-3 128 0,2-2-128 0,0 0 0 15,-2-2 144-15,-2 1-144 0,1-4 0 0,-2 1 128 16,2-1-128-16,0-1 0 0,1-2 0 0,1 0 0 16,-1 1 0-16,2-4 0 0,-1-1 0 0,-1 1 0 0,1-3 0 0,1-1 128 15,-1 1-128-15,1-1 144 0,1 0-144 0,1 2 160 16,0-3-160-16,-1 1 0 0,2 1 144 0,3-1-144 16,2 0 128-16,3 1-128 0,1-2 160 0,2 1-160 15,0 2 0-15,-1-1 0 0,4 1-176 0,0 2 176 31,3-1-512-31,2 3 0 0,-1 0 16 0,1 0-17552 0</inkml:trace>
  <inkml:trace contextRef="#ctx0" brushRef="#br1" timeOffset="142270.51">11906 6344 18431 0,'-6'3'816'0,"-1"-2"160"0,-10 16-784 0,9-14-192 15,-4 1 0-15,2 1 0 0,-2 2 1792 0,1 0 320 16,1 3 64-16,1 0 16 0,0 0-1040 0,1 3-192 15,1 3-64-15,3 1 0 0,4 1-560 0,3 3-112 16,2 3-32-16,4 0 0 0,4 2-192 0,3 2 0 16,1-1 128-16,1 1-128 0,2-5 0 0,1 1 0 15,2-5 128-15,-1-3-128 0,-1-3 0 0,1-3 128 0,1-3-128 0,-3-3 0 16,-1-7 304-16,-2-1-48 16,-3-6 0-16,-2-2 0 0,-5-1 256 0,-1-3 64 0,-4-5 0 0,-2 1 0 15,-4-3-80-15,-1 1-16 0,-3 0 0 0,-1-4 0 16,-2 1-272-16,-3 0-48 0,0 1-16 0,-2-1 0 15,3 4-432-15,-1-2-96 0,-2 0 0 0,2 3-16 32,2 1-2096-32,2 2-432 0,0 3-80 0</inkml:trace>
  <inkml:trace contextRef="#ctx0" brushRef="#br1" timeOffset="142442.25">12152 6325 22575 0,'0'0'992'0,"0"0"224"0,0 0-976 0,0 0-240 0,0 0 0 0,6 5 0 16,0 3 1504-16,-1-2 256 0,-1 4 48 0,0 1 16 16,0 2-464-16,0 3-80 0,-2 2-32 0,1 1 0 0,1-1-736 0,0 3-128 15,1 1-48-15,1 1 0 16,1 2-336-16,2-2-240 0,3 1 48 0,-1-3 0 16,1-2-2800-16,0-2-544 0</inkml:trace>
  <inkml:trace contextRef="#ctx0" brushRef="#br1" timeOffset="142598.57">12426 6157 23039 0,'0'0'2048'0,"0"0"-1648"16,0 0-400-16,0 0 0 0,0 0 1344 0,0 9 192 0,1 3 48 0,2 3 0 16,1 3-688-16,1 6-144 0,1 1-32 0,1 3 0 15,1 4-496-15,1 0-96 0,1 3-128 0,1-3 176 31,-1 2-624-31,0 0-128 0,1-1-32 0,-2 1-8416 0,-1-1-1664 0</inkml:trace>
  <inkml:trace contextRef="#ctx0" brushRef="#br1" timeOffset="142785.96">12388 6666 14735 0,'-5'-6'1312'0,"-3"-2"-1056"0,0 0-256 0,0-1 0 16,2-3 3520-16,1 2 656 0,2-4 128 0,0 2 32 15,2 2-2448-15,4 0-480 0,3 3-112 0,3 0-16 16,2-3-1008-16,0 3-272 0,2 1 0 0,2 2 0 16,2 1-176-16,1 0-128 0,0 0-16 0,0 3-16 15,2 2-2480-15,-2 2-512 0</inkml:trace>
  <inkml:trace contextRef="#ctx0" brushRef="#br1" timeOffset="143177.92">12228 7335 28559 0,'-7'3'2544'0,"2"0"-2032"0,5-3-512 0,-7 3 0 0,1 0 640 0,6-3 48 0,-7 3 0 0,7-3 0 16,0 0-48-16,0 0-16 0,0 6 0 0,2 1 0 15,0-1-624-15,3 1 0 0,3-1 0 0,1 2 0 16,0 4 0-16,2-4 0 0,-2 2-144 0,-1 0 144 16,0 1 0-16,-1-1 0 0,1-3 0 0,-1-1 0 15,-1 1-224-15,-6-7 32 0,7 4 0 0,-7-4 0 16,8 4 384-16,-8-4 64 0,6 0 32 0,-6 0 0 16,4-4 32-16,-1-4 0 0,-2-1 0 0,-2-2 0 15,-2 0-64-15,-2-1 0 0,0 3 0 0,-4-4 0 16,-4 0-64-16,-2 0 0 0,-2 0-16 0,2 1 0 15,-1-1-176-15,0 1 0 0,1-1 0 0,0 3 0 16,2 1-240-16,0 1-128 0,3 1-16 0,2 1-16 16,1 2-416-16,4 1-80 0,3 3 0 0,0 0-8816 15,0 0-1744-15</inkml:trace>
  <inkml:trace contextRef="#ctx0" brushRef="#br1" timeOffset="143474.76">12474 7224 15663 0,'0'0'1392'0,"4"8"-1120"15,0 3-272-15,1 2 0 0,0-1 2736 0,0 1 480 16,1 0 112-16,-2 1 0 0,-2 0-1200 0,-1-1-240 16,1 0-48-16,0 2-16 0,1-4-864 0,0 1-160 15,-1 0-32-15,1-2-16 0,-1-1-528 0,1-1-96 0,-3-8-128 0,0 0 176 16,0 0-176-16,0 0 0 0,0 0 0 0,0 0 0 16,0 0 128-16,0 0-128 0,0 0 0 0,3-10 128 15,-2-3-128-15,0-2 0 0,1 0 144 0,-1-2-144 16,0-1 0-16,2-1 0 0,1 2 0 0,1-1 0 15,1 0 0-15,2 0 0 0,0 1 0 0,2 1-128 16,2 2 128-16,1 2 0 0,0 3 160 0,0 2-160 16,0 5 144-16,0-1-144 0,-1 6 128 0,0-1-128 15,0 5 0-15,1 2 0 0,0 3 0 0,0 2 0 16,1 2 0-16,2 1-192 0,-3 1 0 0,0 3 16 31,-3-2-1552-31,1 5-320 0,-4-3-64 0,-1 3-12384 0</inkml:trace>
  <inkml:trace contextRef="#ctx0" brushRef="#br1" timeOffset="143771.72">12105 8020 23951 0,'0'0'1056'0,"0"0"224"0,4 11-1024 0,-1-1-256 16,0 1 0-16,3 5 0 0,0-3 928 0,2 3 128 16,1 1 32-16,0 1 0 0,-1 1-112 0,0 1-16 15,0 0 0-15,0-5 0 0,-2 1-304 0,1-2-64 16,-5 1-16-16,1-2 0 0,-2 0 64 0,0-4 0 0,-1 0 0 0,2-1 0 16,-2-8 0-16,-3 6 0 0,3-6 0 0,0 0 0 15,-5 1-144-15,0-3-32 0,-1-3 0 0,1-3 0 16,1-4-272-16,2-1-64 0,-1-5-128 0,1 0 192 15,0-7-192-15,2 0 0 0,2-1 0 0,0 1 0 32,1 3-528-32,3-1 0 0,2 0 0 0,2 3 0 15,4 0-1968-15,0 2-384 0,3 1-64 0</inkml:trace>
  <inkml:trace contextRef="#ctx0" brushRef="#br1" timeOffset="143927.95">12559 8187 17503 0,'-3'6'1552'0,"2"5"-1232"0,-1 2-320 0,2 1 0 0,0 2 2336 0,0-2 416 16,0-1 64-16,2-1 32 0,-1-2-1872 0,0 1-368 15,1-5-80-15,-2-6-16 16,0 0-1856-16,0 0-384 0,0 0-80 0,0 0-9520 16</inkml:trace>
  <inkml:trace contextRef="#ctx0" brushRef="#br1" timeOffset="144396.75">12518 7901 19343 0,'0'0'848'0,"0"0"192"0,0 0-832 0,0 0-208 15,0 0 0-15,0 0 0 0,0 0 144 0,8 0-16 16,1 1 0-16,2 2 0 16,2 1-496-16,1 2-96 0,2 2-32 0,1 3 0 15,1 3-784-15,1 0-176 0,0 1-16 0,-1-1-16 16,-1 0 240-16,1 1 48 0,-2-2 16 0,-1 0 0 0,0 0 1184 0,-2 0 432 0,-1-1-16 0,-1-2 0 15,-2-2 496-15,-1 1 112 0,-1-2 0 0,-3 0 16 16,0 1 176-16,-2 1 16 0,-3 0 16 0,-2 1 0 16,-1-3 976-16,-1 1 192 0,-1 1 32 0,-1 0 16 15,-1-1-544-15,0 0-96 0,2-1-32 0,-1-2 0 16,2 0-1088-16,5-5-240 0,-5 4-32 0,5-4-16 16,0 0-416-16,0 0 0 0,0 0 0 0,0 0-176 31,0 0-624-31,0 0-128 0,0 0-32 0,9-1 0 15,2-2-448-15,-2-1-112 0,-1-1-16 0,-1-2 0 16,1 0 656-16,1 0 128 0,0 1 32 0,-1 0 0 0,0 5 1168 0,0 1 256 0,0 0 32 0,-2 3 16 0,1 2 592 16,-1 3 128-16,2 1 32 0,-1 4 0 0,-1 1-48 0,1 3-16 15,-2 0 0-15,1 0 0 0,-2 3-544 16,0-5-96-16,0 3-32 0,-1-1 0 0,-2-1-304 0,0 1-64 16,1-1-16-16,-2 1 0 0,-3-4 0 0,-1 2-16 15,-1 1 0-15,-3 1 0 0,-1-1 0 0,-2-1 0 16,0 2 0-16,-1-4 0 0,-1 1-240 0,1-2-128 15,2-1 160-15,2-5-160 16,-1-1-384-16,0-1-192 0,1-4-16 0,1-1-16 16,4-3-1888-16,-1-2-384 0,-2-4-80 0,5 0-12416 0</inkml:trace>
  <inkml:trace contextRef="#ctx0" brushRef="#br1" timeOffset="144773.23">13083 7995 32191 0,'0'0'704'0,"0"0"160"0,0 0 32 0,0 0 0 0,0 0-720 0,0 0-176 0,4 8 0 0,0 2 0 15,1 2 1152-15,0 4 192 0,-1 1 32 0,1 3 16 16,-1 3-704-16,1 0-144 0,-1 3-32 0,1-1 0 16,-1 0-64-16,0-1-32 0,-1 1 0 0,-1 0 0 15,1-2-256-15,0 0-160 0,1-4 192 0,0 1-192 16,-1-5 0-16,1 0-224 0,0-2 16 0,1-2 0 15,2-1-576-15,-2-4-112 16,0-2-32-16,-5-4 0 0,7-1-256 16,1-2-48-16,0-6-16 0,-1-3 0 0,1-1 416 0,-1-2 96 0,-1-5 16 0,1 0 0 15,-1 0 256-15,1 0 48 0,-1-3 16 0,2 3 0 0,0-1 400 0,1 2 0 32,-1 0 0-32,0 5 0 0,-3-3 592 0,1 4 208 0,0 3 32 0,-1 3 16 0,-5 7 288 0,0 0 48 15,0 0 16-15,9 1 0 0,-2 3-304 0,-2 3-64 16,0 2-16-16,0 3 0 0,3 2-448 0,0 3-96 15,0 3-16-15,-1-1 0 0,3-1-256 0,-3 3 0 16,1 0 0-16,1-1-144 16,2-2-544-16,-2 1-96 0,1-2-32 0,-1-1-10320 15,2-2-2080-15</inkml:trace>
  <inkml:trace contextRef="#ctx0" brushRef="#br1" timeOffset="144960.79">13629 7888 30639 0,'0'0'1344'0,"0"0"304"0,0 0-1328 0,0 0-320 0,0 0 0 0,0 0 0 16,-3 9 848-16,1 3 112 0,2 1 0 0,1 3 16 15,2 4-96-15,2 1-32 0,1 3 0 0,2 2 0 16,1 1-672-16,2 2-176 0,-1 0 0 0,2-1 0 31,0 0-320-31,1-1-80 0,0-1-32 0,1 0 0 16,2-1-2336-16,-3 1-480 0,-3-1-80 0</inkml:trace>
  <inkml:trace contextRef="#ctx0" brushRef="#br1" timeOffset="145148.39">13607 8354 27647 0,'0'0'2448'0,"0"0"-1952"15,0 0-496-15,0 0 0 0,0 0 1424 0,0 0 192 16,0 0 48-16,6 3 0 0,2 0-1344 0,3 0-320 15,2-2 0-15,1 0 0 0,2-1 0 0,-1 2-240 16,1-1 48-16,1 1 0 16,-1 2-864-16,-2 2-160 0,-2 0-48 0,-3 2-7744 15,0 2-1552-15</inkml:trace>
  <inkml:trace contextRef="#ctx0" brushRef="#br1" timeOffset="145445.13">12714 8931 22911 0,'0'0'1024'0,"0"0"192"0,4-4-960 0,-4 4-256 0,0 0 0 0,5-2 0 15,-5 2 1744-15,0 0 304 0,5 5 64 0,0 4 16 16,1 1-64-16,-2 5-16 0,-2 0 0 0,2 5 0 15,0 3-912-15,1 5-192 0,-1 4-48 0,0-2 0 16,-1 2-496-16,1-1-96 0,1 0-32 0,-1 0 0 16,0 1-272-16,-1-2-144 0,1-2 16 0,0 2 0 15,-1-2-992-15,-2 0-192 0,-1-4-32 0,0-3-16 16,0-4-1328-16,-4-3-272 0,-1-1-48 0,-3-4-6080 16,-2-1-1216-16</inkml:trace>
  <inkml:trace contextRef="#ctx0" brushRef="#br1" timeOffset="145632.65">12561 9357 25791 0,'0'0'1152'0,"0"0"224"0,0 0-1104 0,0 0-272 16,0 0 0-16,0 0 0 0,0 0 1056 0,0 7 160 15,2 1 16-15,0 1 16 0,1 0 64 0,1 1 16 0,1 3 0 0,3 0 0 16,1 1-480-16,1-1-80 0,2 0-32 0,0 1 0 16,3-4-144-16,1-1-16 0,2-2-16 0,2-3 0 15,1-1-368-15,0-2-64 0,1-1 0 0,1-1-128 16,1-3 0-16,-1-3 0 0,1-2 0 0,-5 0 0 31,-1 1-992-31,-1 0-304 0,-2 0-64 0,-1 2-16 16,-3 2-1584-16,-1 0-320 0</inkml:trace>
  <inkml:trace contextRef="#ctx0" brushRef="#br1" timeOffset="146132.67">12610 10007 21183 0,'-2'10'1888'0,"1"4"-1504"16,1 6-384-16,1 2 0 0,3 0 2272 0,1 4 384 16,-1 0 80-16,2 0 16 0,0-1-1488 0,1 0-304 15,0-3-48-15,2 2-16 0,-2-5-576 0,0 1-112 16,-2-3-16-16,0 0-16 0,-1-4-176 0,-2 0 192 15,0-2-192-15,-1-1 192 0,-1-4 32 0,0-6 16 16,0 0 0-16,0 0 0 0,0 0-32 0,0 0 0 16,-4-6 0-16,0-4 0 0,-1-1-208 0,-1-2-192 15,-1-4 48-15,-1-1 0 0,0-3 144 0,-1-3-192 16,0-2 192-16,1-1-192 0,0-2 192 0,3 0-128 16,0 2 128-16,2 1-128 0,2 1 128 0,1 2-192 0,3-1 192 0,2 5-192 15,3-1 16-15,2 3 0 0,3 2 0 0,3 4 0 16,2 1 32-16,4 4 0 0,4 4 0 0,0 2 0 15,2 5 144-15,1 2-128 0,0-1 128 0,-2 6-128 16,-3 1 320-16,-2 2 80 0,-1 2 16 0,-2 2 0 16,-4-1 544-16,0 1 128 0,-4 2 0 0,-2 2 16 15,-1 3 240-15,-1-3 64 0,-5 3 0 0,-3-4 0 16,-3 0 16-16,-1-1 16 0,-3 0 0 0,-2-4 0 16,-2 0-512-16,-2-1-96 0,-2-2-32 0,-4-1 0 15,-2-2-336-15,-1-1-64 0,-1-2-16 0,1-2 0 16,-4-2-256-16,2-1-176 0,0-3 32 0,3-1 0 31,1-3-1472-31,1 0-304 0,3-5-48 0,3-2-18624 0</inkml:trace>
  <inkml:trace contextRef="#ctx0" brushRef="#br1" timeOffset="147795.29">13360 10166 11967 0,'0'0'528'0,"0"0"112"0,-3 10-512 0,3-10-128 0,0 0 0 0,0 0 0 16,0 0 3648-16,0 0 704 0,0 0 144 0,0 0 32 16,0 0-1968-16,0 0-400 0,7 8-80 0,3-3-16 15,1-1-864-15,4-1-176 0,0-2-48 0,4 0 0 16,0 1-640-16,3 0-128 0,3 1-16 0</inkml:trace>
  <inkml:trace contextRef="#ctx0" brushRef="#br0" timeOffset="196206.45">2699 14360 13823 0,'0'0'1216'15,"0"0"-960"-15,8-5-256 0,-2 2 0 16,1-4 544-16,0 3 64 0,3-1 16 0,0 0 0 0,-1 1 64 0,3 0 16 15,1-1 0-15,-1 2 0 0,-3 3-160 0,-1 0-32 16,-8 0 0-16,6 4 0 0,1 2-64 0,-2 0-32 16,-3 2 0-16,0 2 0 0,-4 2 288 0,0 0 64 15,-1-2 16-15,-1 1 0 0,-2-1-304 0,-2 0-64 16,-1-2-16-16,0-1 0 0,1-1-256 0,-1 0-144 16,-3-3 160-16,2 0-160 0,2-2 160 0,0-1-160 15,0-2 160-15,2-2-160 0,2-1 0 0,0-1-240 16,0 0 32-16,1-5 0 0,1 1-32 0,0-2 0 15,1 2 0-15,1-2 0 0,3 3 240 0,1 0-176 16,-1 0 176-16,3 0-160 0,0 1 160 0,1 1 0 16,1 1 0-16,-1 2 0 0,1-1 176 0,1 3 64 0,0-2 16 15,2 2 0-15,-1 2 272 0,1 0 64 0,-2 0 16 0,-9 0 0 16,0 0-224-16,6 6-64 0,1 1 0 0,-5 1 0 16,-4 1 112-16,-1 0 16 0,2 1 0 0,-3 2 0 15,-4 1-192-15,-2-1-16 0,3-2-16 0,-1 1 0 16,1-2-224-16,-3-3 0 0,0-2 0 0,1-1 0 15,0-2-192-15,0-1 192 0,0 0-192 0,1-1 192 16,0-4-272-16,1 1 48 0,0 0 16 0,0-4 0 16,2 2-32-16,1-2 0 0,1 0 0 0,3-3 0 15,3 2 112-15,1 2 128 0,0 0-208 0,1 2 80 16,0 1 128-16,2-1-160 0,-1 2 160 0,3 2-160 16,2 1 160-16,1 1 0 0,1 2 160 0,0-1-160 15,0 2 288-15,0 1-32 0,0-1-16 0,-3 2 0 16,-10-6 96-16,8 5 32 0,0 0 0 0,-3 1 0 15,-5-6 336-15,4 11 80 0,-3-3 16 0,-1 1 0 0,-1-1-48 0,-2-2-16 16,-1 1 0-16,-1-2 0 0,0-1-448 0,-2-2-96 16,-2 0 0-16,3-2-16 0,6 0-48 0,-7-2-128 15,-4 0 192-15,1-1-64 0,3 2-128 0,1-3 192 16,6 4-192-16,-4-5 192 0,4 5-464 0,0-8-96 16,-1-1-16-16,4-2-16176 15</inkml:trace>
  <inkml:trace contextRef="#ctx0" brushRef="#br0" timeOffset="197107.33">3922 14087 21183 0,'0'0'1888'0,"-3"-9"-1504"0,0-1-384 0,-1-1 0 16,1 2 832-16,-4-1 112 0,-1-1 16 0,0 0 0 15,-2 3 320-15,0 1 80 0,-1 3 16 0,1 0 0 16,-1 3-352-16,-1 1-64 0,-1 1 0 0,0 6-16 0,0 3-128 0,-1 5-32 16,-3 0 0-16,3 5 0 0,1 5-352 0,2 3-80 15,1 0-16-15,-1 3 0 0,4 3-144 0,4-2-48 16,4 0 0-16,3-2 0 0,1-2-144 0,5 0 0 16,4-2 0-16,2-4 0 0,0 0-192 0,3-2 0 15,0-5-16-15,2-4 0 16,1-2-704-16,0-4-144 0,1 0-32 0,-1-3-9152 15,-1-2-1824-15</inkml:trace>
  <inkml:trace contextRef="#ctx0" brushRef="#br0" timeOffset="197669.9">4135 13761 23039 0,'0'0'2048'0,"0"0"-1648"0,2 11-400 0,-2 3 0 16,1 4 1312-16,-1 5 176 0,0 4 48 0,0 2 0 15,-1 2-320-15,-1 3-48 0,0 2-16 0,0 2 0 16,1 1-400-16,1 2-96 0,1 0-16 0,1 2 0 16,-1-5-400-16,2 0-96 0,-1-3-16 0,2-2 0 15,0-3-128-15,0-2 0 0,0-4 0 0,2-2 0 16,-2-4 0-16,0-2 0 0,0-7 0 0,0-1 0 16,0-2-272-16,-4-6-96 0,0 0-16 0,9-5 0 15,0-5-64-15,0-5 0 16,-1-3-16-16,0-3 0 0,-3-2 144 0,0-3 16 0,1-2 16 0,0-2 0 15,1 0 288-15,-1 2 0 0,2 3 0 0,-1-1 0 16,-1 1 0-16,-1 3 0 0,1 2 0 0,-1 3 0 16,-1 2 208-16,0 2 112 0,-2 4 0 0,1 2 16 15,-3 7-80-15,0 0-32 0,0 0 0 0,0 0 0 0,4 12-16 0,-2 2 0 16,1 3 0-16,0 5 0 0,0 0-16 0,1 6-16 16,0 2 0-16,0-4 0 0,0 0-48 0,0 1-128 15,0-2 192-15,1 0-64 0,0-2-128 0,2-3 0 16,-1-2 0-16,1 0 0 0,-1-6 0 0,2 0 0 15,1-3 0-15,0-2 0 0,-1-4-176 0,0-1-16 16,1-2 0-16,0-3 0 0,-1-1 192 0,-1-2 0 16,1-2 0-16,-1-5 0 0,1 0 0 0,0-2 0 15,-1 0 0-15,-1-1 128 0,1-1-128 0,-2-1 0 16,0-2 0-16,0 1 0 0,-1-1 0 0,0 1 128 16,0-1-128-16,0 2 0 0,0-2 0 0,-2 2 0 15,0 1 0-15,-1 3 128 0,-1 3-128 0,0 2 144 0,0 3-144 0,0 6 160 16,0 0 48-16,0 0 16 0,0 0 0 0,-5 4 0 15,0 2 256-15,-1 5 48 0,2 2 16 0,1 2 0 16,0 0-320-16,2 3-64 0,1 3-16 0,0 1 0 16,1 0-144-16,3 0 0 0,1 0 0 0,2 2 0 31,0-1-640-31,4 0-64 0,1-3-16 0,2-1 0 16,-1-1-1776-16,3-4-368 0,1-1-64 0</inkml:trace>
  <inkml:trace contextRef="#ctx0" brushRef="#br0" timeOffset="197904.34">4929 14249 26367 0,'0'0'1168'0,"-1"-9"240"0,-4-4-1120 0,0 0-288 0,-1 2 0 0,-1 1 0 0,-3-1 1792 0,1 4 288 15,0 0 64-15,-1 3 16 0,-3 3-672 0,0 1-128 16,-2 2-16-16,4 5-16 0,-1 2-464 0,0 4-96 16,2 3 0-16,2 3-16 0,3 1-496 0,2 1-112 15,3 0-16-15,3-2 0 0,2 1-128 0,3-2 0 16,2 0 0-16,3-2-176 0,2-2-80 0,0-1-32 15,2-1 0-15,0-2 0 16,0-2-1408-16,3-3-288 0,2-3-48 0,0-5-16 16,-3-3-1296-16,0-3-272 0</inkml:trace>
  <inkml:trace contextRef="#ctx0" brushRef="#br0" timeOffset="198044.83">5152 13833 18431 0,'0'0'1632'15,"0"0"-1312"-15,0 0-320 0,0 0 0 0,0 0 2768 0,-1 12 496 0,0 5 80 0,1 4 32 16,0 3-1728-16,0 6-352 0,0 6-64 0,1 1-16 16,2 1-688-16,-2 3-144 0,2-1-16 0,0 2-16 15,3-2-352-15,-1-1 0 0,0-1-160 0,2-3 160 32,0-1-2112-32,3-1-304 0,-1-3-64 0</inkml:trace>
  <inkml:trace contextRef="#ctx0" brushRef="#br0" timeOffset="198306.97">5430 14008 29135 0,'-12'-5'1280'0,"12"5"288"0,-8 2-1248 0,-2 2-320 0,-2-1 0 0,-1 6 0 16,-2 1 1344-16,-1 6 224 0,-1 3 32 0,1 2 16 16,1 1-560-16,-1 2-112 0,2 1-32 0,2 1 0 15,2 0-336-15,2 0-80 0,3-3-16 0,1 1 0 16,2-3-288-16,4-3-48 0,0-1-16 0,3-4 0 15,5 0-128-15,0-1 0 0,3-3 0 0,0-1 0 16,0-2-160-16,3-1-64 0,2-2-16 0,0-2 0 16,0-1-1616-16,1-2-336 0,-1-2-64 0,0-1-16 15,-1-2-1488-15,0-1-288 0</inkml:trace>
  <inkml:trace contextRef="#ctx0" brushRef="#br0" timeOffset="198400.63">5584 14180 1839 0,'0'0'0'0,"0"0"160"15,0 8-160-15,0 1 0 0,0 1 0 0,1 2 0 0,0 1 4432 0,2 1 864 16,1 3 160-16,1 0 48 0,2 0-4256 0,1 1-848 16,-1-2-160-16,2 0-48 15,1-1-2160-15,-1 0-432 0</inkml:trace>
  <inkml:trace contextRef="#ctx0" brushRef="#br0" timeOffset="198806.83">5693 13956 12671 0,'0'0'560'0,"8"-2"112"0,1 2-544 0,2-2-128 0,0 2 0 0,2 2 0 16,2 2 1088-16,-2 3 192 0,1 2 48 0,1 1 0 16,0 1 96-16,1 4 32 0,-2 4 0 0,-1 1 0 15,-1 5 352-15,-3 1 80 0,0 2 16 0,-4 0 0 16,-1 2-240-16,-1 0-64 0,0 0 0 0,0-2 0 15,1-4-592-15,0 0-128 0,1-3-32 0,-1-3 0 16,-1-2-592-16,0-3-112 0,-1-3-16 0,1 2-128 0,-3-12 0 0,0 0 0 16,0 0 0-16,0 0 0 0,0 0 0 0,0 0 0 15,0 0 0-15,2-9 0 0,2-2 192 0,-1-2-64 16,0-2 0-16,-1-4-128 0,-1-1 128 0,2-3-128 16,0-4 0-16,-1 0 0 0,1-1 0 0,1 3 0 15,1 3 0-15,-1 5-144 0,-1 2 144 0,-1 3-208 16,1 3 80-16,-3 9 128 0,0 0-256 0,0 0 80 15,5 8 16-15,0 3 0 0,0 4 160 0,1 4-208 16,0 5 80-16,1 2 128 0,0-1-256 0,4 1 80 16,2-3 16-16,1 1 0 15,-2-4-1936-15,4 0-384 0,2-3-80 0,1-3-11328 0</inkml:trace>
  <inkml:trace contextRef="#ctx0" brushRef="#br0" timeOffset="199134.92">6504 14231 19231 0,'0'0'848'0,"-2"-8"176"0,-4-3-816 0,-1 2-208 0,-4 0 0 0,-2 1 0 16,-1-1 1840-16,-1 1 320 0,0 1 64 0,0 1 16 16,2 2-704-16,2 3-144 0,2 2-32 0,3 1 0 15,6-2-800-15,0 0-176 0,3 9-16 0,2 1-16 16,3 3-352-16,0-2-240 0,4 0 48 0,1 0 0 16,1-1-624-16,0-2-112 0,-1 1-32 15,0-1 0-15,-1-3-192 0,-1-2-32 0,-1 1-16 0,0 0 0 16,-10-4 688-16,8 0 128 0,-8 0 16 0,8-2 16 15,-8 2 480-15,0 0 80 0,7-2 32 0,-7 2 0 16,3-5-16-16,-3 5 0 0,7-4 0 0,-1 1 0 16,-6 3-224-16,11 0 0 0,1 3 0 0,-1 2 0 0,1 1 0 0,1 5 0 15,1 2-128-15,2 1 128 0,1 2 448 0,-1 2 160 16,-2 2 32-16,-1 2 0 0,-1-3 656 0,-3 2 144 16,-1 0 32-16,-4-1 0 0,-4-1 496 0,-4 3 96 15,-4 1 32-15,-4 0 0 0,-3 2-256 0,-4-2-48 16,-2-1-16-16,-2 1 0 0,0-3-624 0,-2 0-112 15,1-3-16-15,1-1-16 0,-1-5-704 0,2-1-144 16,0-4-32-16,1-3 0 16,0-2-2672-16,4-5-528 0</inkml:trace>
  <inkml:trace contextRef="#ctx0" brushRef="#br0" timeOffset="199808.92">7813 14236 17503 0,'1'8'1552'0,"3"5"-1232"0,3 4-320 0,-1 1 0 16,0 1 1536-16,-1 2 240 0,0 0 48 0,0 1 16 16,1-3-304-16,-1-1-48 0,0-1-16 0,-1 0 0 15,-2-2-560-15,1-3-112 0,0-3-32 0,-3-9 0 16,0 0-128-16,0 0-48 0,0 0 0 0,0 0 0 16,0 0 160-16,1-6 16 0,-1-5 16 0,0-2 0 15,1-4-400-15,1-2-64 0,-2-5-32 0,1-3 0 16,-1-3-48-16,1-1-16 0,2-1 0 0,1 2 0 15,1 4-80-15,3 0-16 0,0 3 0 0,1 2 0 16,1 3-272-16,2 1-64 16,1 1-16-16,4 4 0 0,2 6-2272 0,4-1-464 0,-3 5-96 0,1 4-11040 15</inkml:trace>
  <inkml:trace contextRef="#ctx0" brushRef="#br0" timeOffset="199933.91">8392 14332 26719 0,'-5'13'1184'0,"5"-13"240"0,-5 7-1136 0,-1-1-288 16,1 2 0-16,0-1 0 0,0-1 688 0,1 1 80 16,4-7 0-16,-3 5 16 0,3-5-784 0,0 0-272 15,0 0 0-15,0 0 0 16,0 0-2848-16,-4-8-560 0</inkml:trace>
  <inkml:trace contextRef="#ctx0" brushRef="#br0" timeOffset="200402.72">8461 13913 14735 0,'0'0'1312'0,"0"0"-1056"0,-2-7-256 0,2 7 0 16,0 0 2256-16,5-5 400 0,-5 5 80 0,9-4 16 16,0 0-2160-16,1 1-416 0,3 1-176 0,2 3 128 15,2 0-128-15,0 1 0 0,-2 0 0 0,0 4-176 32,-2 0-384-32,-2 6-80 0,-1-2 0 0,-3 3-16 15,0 0-48-15,-2-1-16 0,-1 0 0 0,0 1 0 0,1 2 496 0,-1 0 224 0,-1-2-192 0,1 0 192 16,-2-3 0-16,2 1 0 0,0-1 0 0,0-2 0 15,-1-2-144-15,-3-6-16 0,0 0 0 0,0 0 0 16,0 0-1088-16,6 4-224 0,-6-4-32 0,0 0-16 16,0 0-768-16,0 0-144 0,0 0-48 0,0 0 0 0,0 0 2864 0,0 0 560 15,0 0 112-15,0 0 32 0,0 0 1008 0,0 0 208 16,0 0 32-16,-3 7 16 0,1-1-704 0,-1 1-144 16,3-7-32-16,-2 8 0 0,-1 1-416 0,2 1-96 15,1-2 0-15,1 4-16 0,3 2-192 0,0 2-48 16,2-1 0-16,2 4 0 0,1 0-128 0,0 2-48 15,1 0 0-15,-1 0 0 0,1 1 16 0,-1 0 0 16,-2 0 0-16,-2-1 0 0,-1 1 192 0,-2-3 32 16,0-1 16-16,-1-2 0 0,-1-1-96 0,-1 0-32 15,-3-1 0-15,-1-1 0 0,-3 0 48 0,-1-3 16 16,-2 3 0-16,0-2 0 0,-2-2-32 0,-1-1-16 16,1 0 0-16,-1-1 0 0,-2-4-368 0,1 2-80 0,-1-2-16 15,2-1 0-15,-1-2-208 0,2-2 144 0,0 1-144 0,3-2 128 16,3-1-256-16,2-1-64 0,1 0-16 0,4 5 0 31,-1-8-688-31,2 1-128 0,-1 7-16 0,7-8-16 16,2 2-1408-16,1-2-288 0,2 2-48 0,1-2-11536 0</inkml:trace>
  <inkml:trace contextRef="#ctx0" brushRef="#br0" timeOffset="200902.66">8987 13883 25791 0,'0'0'2304'0,"0"0"-1856"15,0 0-448-15,0 0 0 0,0 0 1696 0,0 0 240 16,0 0 48-16,5 6 16 0,0 5-960 0,0 3-192 0,-1 4-32 0,1 6-16 16,1 7-224-16,-3-1-64 0,0 0 0 0,0 1 0 15,-1 0-272-15,1 1-64 0,-1-1-16 0,0-1 0 16,-1-1-160-16,-1-3 128 0,-1-4-128 0,1-3 128 15,-2-2-128-15,1-1 0 0,0-2 0 0,0-4 0 16,1-10 0-16,0 0-176 0,0 0 16 0,0 0 0 31,0 0-224-31,0 0-64 0,5-8 0 0,0-3 0 0,0-3 208 0,3-2 48 0,0-3 0 0,0-1 0 16,-2 1 192-16,1 0-192 0,-1 1 192 0,1 2-192 16,1 2 192-16,-2 4 160 0,-1 3-32 0,1 2 0 15,-6 5 336-15,0 0 64 0,6 4 16 0,1 2 0 16,-2 2-16-16,0 3 0 0,0 3 0 0,0 3 0 15,1 2-272-15,0 2-48 0,1-1-16 0,0 1 0 16,1 0-992-16,0-1-208 0,1 0-32 0,0-3-10288 16,0-4-2064-16</inkml:trace>
  <inkml:trace contextRef="#ctx0" brushRef="#br0" timeOffset="201058.86">9451 13752 31215 0,'0'0'1376'0,"0"0"288"0,0 0-1328 0,0 0-336 16,5 7 0-16,0 3 0 0,2 4 688 0,-1 7 64 16,1 3 16-16,0 4 0 0,3 6-192 0,0 2-16 15,0 1-16-15,3 1 0 0,-1 1-416 0,1-2-128 16,-1 1 0-16,1-1 0 16,4 4-1520-16,-1-3-400 0,-2-2-96 0</inkml:trace>
  <inkml:trace contextRef="#ctx0" brushRef="#br0" timeOffset="201230.71">9494 14126 14735 0,'-3'-6'1312'0,"0"-1"-1056"0,2 1-256 0,1 6 0 16,3-7 4992-16,3 3 928 0,3 3 192 0,3 0 32 16,4-3-3872-16,2 1-784 0,4 2-144 0,4-2-48 15,7 1-736-15,1-2-160 0,4-3-16 0,1 1-16 16,4 1-3008-16,5 1-608 0</inkml:trace>
  <inkml:trace contextRef="#ctx0" brushRef="#br0" timeOffset="201777.53">11067 14077 21823 0,'0'0'960'0,"0"0"208"0,0 0-928 0,0 0-240 0,0 0 0 0,0 0 0 16,0 0 992-16,0 8 160 0,3 1 16 0,1 4 16 16,0 4-336-16,1 2-64 0,1 3-16 0,2 2 0 0,0 1 32 0,2-1 0 15,2-1 0-15,1-2 0 0,2-5-112 0,-2-1-32 16,-3-3 0-16,1-2 0 0,-1-4 320 0,-1-2 64 16,0-4 16-16,0 0 0 0,0-4-176 0,1-1-48 15,-3-4 0-15,1-1 0 0,-1-5-384 0,-1 0-96 16,1-2-16-16,-1-1 0 0,1-3-336 0,-1 0 0 15,2 0 0-15,-3 0-128 16,1 0-1216-16,-1 0-256 0,-1 2-32 0,0-3-16 16,0 1-1408-16,1-1-272 0,3 2-64 0</inkml:trace>
  <inkml:trace contextRef="#ctx0" brushRef="#br0" timeOffset="202074.34">11706 13939 16175 0,'0'0'704'0,"0"0"176"0,0 0-704 0,0 0-176 0,-6 2 0 0,-2 1 0 15,-1 1 1552-15,-3 2 288 0,-1 3 48 0,-1 2 16 16,-2-1-368-16,-1 1-64 0,-1-2 0 0,-1 1-16 16,2 3-576-16,3 0-112 0,2-4-32 0,3 2 0 15,1-1-416-15,5 1-64 0,3-2-32 0,3 1 0 16,5-3-224-16,4-1 0 0,2 1 0 0,5-1 0 16,0 1-144-16,5 1 144 0,0 1-208 0,2 0 80 15,1 0 128-15,-1 3 0 0,-3-3-144 0,-1 1 144 16,-4-1 288-16,-2 1 128 0,-3-1 32 0,-4 1 0 15,-3 2 704-15,-5-2 160 0,-4 3 32 0,-5-1 0 16,-5 1 64-16,-4 0 32 0,-3 2 0 0,-3 0 0 16,-1 1-656-16,0-2-128 0,1-1-16 0,2-1-16 15,1 0-624-15,3-1 0 0,3-3 0 0,2-1-13248 16,3-3-2688-16</inkml:trace>
  <inkml:trace contextRef="#ctx0" brushRef="#br0" timeOffset="202308.65">12883 13765 19343 0,'0'0'848'0,"0"0"192"0,-4-9-832 0,1 1-208 0,-1 2 0 0,4 6 0 15,-6-3 3200-15,6 3 608 0,-6 3 112 0,-1 3 32 16,3 5-2208-16,1 3-432 0,-1 3-96 0,0 4 0 16,0 4-704-16,0 3-128 0,1 4-16 0,1 0-16 15,-2 1-352-15,1 1 0 0,2 1 0 0,1-1 128 32,0-3-1488-32,1 0-304 0,0-1-48 0,2-2-13984 0</inkml:trace>
  <inkml:trace contextRef="#ctx0" brushRef="#br0" timeOffset="202638.2">13095 14202 27007 0,'0'0'1200'0,"0"0"240"16,0 0-1152-16,0 0-288 0,7 4 0 0,1-2 0 0,0 0 864 0,1-1 112 16,2-2 32-16,-1-1 0 0,2 1-368 0,1-1-80 15,1-2-16-15,0-2 0 0,-2 1-288 0,0-1-48 31,-2 2-16-31,1-4 0 0,-2 1 0 0,-1 0-16 16,-2-1 0-16,-2 3 0 0,-3-3 160 0,1 0 48 16,-2 0 0-16,-2 0 0 0,0-3 176 0,-2 1 32 15,-3 4 16-15,0-2 0 0,-3 0-96 0,0-2 0 16,-3 1-16-16,0 2 0 0,-1 5 176 0,-1 0 32 16,0 2 16-16,0 4 0 0,2 1-240 0,0 2-48 0,1 1-16 15,2 1 0-15,1 3-416 0,4-1 0 16,0 2 128-16,2 2-128 0,3 0 0 0,4 2-144 0,2 0 144 0,2 0-208 31,1-1-272-31,3-2-48 0,2 2-16 0,3-4 0 16,2-1-1760-16,1-3-336 0,3-1-80 0,1-3-12800 0</inkml:trace>
  <inkml:trace contextRef="#ctx0" brushRef="#br0" timeOffset="202872.48">13667 13886 3679 0,'2'-22'320'0,"0"5"-320"0,-1-2 0 0,-1 2 0 15,-1-4 4688-15,-1-1 880 0,0 0 160 0,-1 1 32 16,1 1-3296-16,-1 5-672 0,2 4-128 0,-2 2-16 16,3 9-624-16,0 0-112 0,-4 7-16 0,0 4-16 0,0 6-256 0,2 5-48 15,-1 6-16-15,3 2 0 0,0 5-176 0,4 0-16 16,0 0-16-16,0 3 0 0,0 0-352 0,1 0 0 16,2-2 0-16,0 1 0 0,1-1 0 0,0-2-288 15,0 0 48-15,0-3 16 16,-2-1-1728-16,1-2-352 0,-3-2-64 0,0-5 0 15,-1-2-832-15,0 0-176 0,-2-5-16 0</inkml:trace>
  <inkml:trace contextRef="#ctx0" brushRef="#br0" timeOffset="203013.06">13582 14138 17903 0,'-2'-18'784'0,"2"9"176"0,0 9-768 0,1-9-192 0,0-2 0 0,2 5 0 15,1-1 2624-15,3 1 496 0,1-1 80 0,1 3 32 16,2 2-1904-16,1 0-384 0,1 0-80 0,1 0-16 15,3 4-656-15,1-1-192 0,3 0 0 0,9-1 0 32,-3 0-480-32,1 0-160 0,-1-1-48 0,1-2-8576 0,-1-2-1712 0</inkml:trace>
  <inkml:trace contextRef="#ctx0" brushRef="#br0" timeOffset="203169.39">14084 13729 1839 0,'0'0'160'0,"0"0"-160"0,0 0 0 0,0 0 0 15,0 0 4896-15,3 13 944 0,-2 4 192 0,0 13 48 16,1 4-3536-16,0 3-704 0,1 4-144 0,1 1-32 16,1-1-688-16,1-2-144 0,1 2-16 0,-2-13-16 15,2 2-624-15,1 4-176 0,1-2 0 0,5 12 0 16,0-6-1232-16,-3-10-320 0,-5-4-64 0,-1-6-16 0</inkml:trace>
  <inkml:trace contextRef="#ctx0" brushRef="#br0" timeOffset="203358.54">14011 14086 29487 0,'0'0'1296'0,"0"0"288"0,0 0-1264 0,0 0-320 16,8 6 0-16,1-2 0 0,0 0 3008 0,3-1 560 15,1-2 96-15,3-1 32 0,2-2-1616 0,13-4-320 0,3 1-64 0,2-5-16 16,1-5-896-16,-1 2-176 0,1 2-32 0,-1 0-16 31,1 2-1328-31,3 0-256 0,5-3-48 0,-15 6-20432 0</inkml:trace>
  <inkml:trace contextRef="#ctx0" brushRef="#br0" timeOffset="204874.22">15804 13856 20271 0,'-4'-9'896'0,"-1"0"192"0,-5 3-880 0,0-3-208 15,0-1 0-15,-2 3 0 0,0-2 1984 0,0 1 336 16,-1-1 80-16,2 1 16 0,-2 1-944 0,1 2-176 16,0 4-32-16,0 1-16 0,1 0-608 0,0 6-128 15,2 2-32-15,3 4 0 0,-2 5-480 0,2 1 0 0,3 7 0 0,1 2 0 16,2 7-192-16,2 3 192 0,-1-1-192 0,1 2 192 15,1-2-384-15,0 1 48 0,2-2 0 0,-1 0 0 32,0-2-448-32,-2-3-96 0,1-3-16 0,-2-2 0 15,-1-4-688-15,-1-2-144 0,0-3-16 0,-1-2-16 16,-2-6-400-16,1-1-80 0,-3-3 0 0,0-3-16 16,-3-1 1024-16,0-3 208 0,-1-1 32 0,3-1 16 0,-1-1 1744 0,0-1 336 0,0 1 80 0,0-2 16 15,0-1 288-15,3-2 64 0,1 1 16 0,3-1 0 16,1 1-416-16,3 1-64 0,2-3-32 0,3 2 0 15,2-1-400-15,4 1-80 0,3-1 0 0,2 1-16 16,0 1-288-16,2-3-48 0,0 2-16 0,1-1 0 16,2 2-208-16,-1 1 0 0,-1-1 128 0,0 1-128 15,-1 2 0-15,-1-3 0 0,-2 2 128 0,-2 1-128 0,-3 0 0 0,-4 3-208 16,-9 3 32-16,0 0 16 0,0 0 160 0,0 0 128 16,-8 1-128-16,-1 3 176 0,-2 2 304 0,1 3 64 15,-2 2 16-15,1 1 0 0,-2-1-176 0,-1 2-48 16,3 0 0-16,2 0 0 0,1 0-336 0,3 0 0 15,2 2 0-15,3-5 128 0,4 2-128 0,2-2 0 16,5 1 0-16,-1-5 0 0,1 0 0 0,-1-1 0 16,2-3 0-16,1 0 128 0,0-2-128 0,-1-2 144 15,-2 0-144-15,-1-2 160 0,-1 0 176 0,-3 1 48 16,-1-3 0-16,-1-1 0 0,-2 1 32 0,-1-1 16 16,-1-1 0-16,-2-1 0 0,1-2-160 0,-2 0-16 15,-2 2-16-15,1-3 0 0,-1-1-240 0,-1-1 144 0,1 0-144 16,0 1 128-16,1 1-320 0,1-1-80 0,0-3-16 15,2 4 0 1,1 3-2784-16,1 3-576 0</inkml:trace>
  <inkml:trace contextRef="#ctx0" brushRef="#br0" timeOffset="205108.57">16051 14089 11055 0,'8'7'976'0,"1"5"-784"0,2 2-192 0,-2 7 0 15,1-2 2704-15,-1 1 496 0,1 3 112 0,-1-1 16 16,-1 0-1120-16,-1-1-224 0,2-3-32 0,-1-2-16 15,-1-2-832-15,-1-2-160 0,1-2-48 0,-3-3 0 16,-4-7-480-16,0 0-96 0,0 0-32 0,0 0 0 16,0 0 160-16,1-8 48 0,-1-4 0 0,-1-2 0 15,-1-3-48-15,0-5-16 0,-1-2 0 0,2 1 0 0,1-1 144 0,1 1 48 16,2-1 0-16,2-4 0 0,0 0-320 0,2-2-64 16,2 0-16-16,1 0 0 0,3 4-224 0,2-1 0 15,-1 3 0-15,2 6 0 0,1 4 0 0,0 5 0 16,-2 2-192-16,5 5 192 15,1 3-2016-15,2 4-288 0,2 3-64 0</inkml:trace>
  <inkml:trace contextRef="#ctx0" brushRef="#br0" timeOffset="205577.99">17912 14095 23951 0,'-4'-14'2128'0,"3"10"-1696"0,-1-3-432 0,2-2 0 16,0-1 640-16,2-1 64 0,-1-4 0 0,-1 2 0 15,-1 2 544-15,1 1 112 0,-2-2 32 0,1 3 0 16,-3 0 16-16,-1 2 16 0,0 3 0 0,-1 2 0 15,0-1-608-15,-1 6-128 0,0 1-32 0,-1 5 0 16,-1 3-416-16,-1 3-96 0,0 5-16 0,0 3 0 16,-1 2-128-16,3 2 0 0,2 1 0 0,3-1 0 15,3 2-144-15,2-2 144 0,4 2 0 0,3-4 0 0,2-1 0 0,2-5 0 16,2-1 0-16,2-4 0 0,0-1 0 0,1-4 0 16,1-2 0-16,-2-3 0 0,-2-3 224 0,0-2-48 15,-2-3-16-15,0-3 0 0,-2-3 256 0,5-6 48 16,-3-1 16-16,-6 4 0 0,-2-2-112 0,-3-2-32 15,0-3 0-15,-2 2 0 0,-3 0-160 0,-1-1-48 16,-1 1 0-16,-2-3 0 0,0-1-384 0,-1 3-64 16,0-2-32-16,0 1 0 15,0 2-1568-15,2 2-304 0,-1-2-64 0,3 6-16 16,1 6-832-16,3 6-192 0,-4-15-16 0,4 15-16 0</inkml:trace>
  <inkml:trace contextRef="#ctx0" brushRef="#br0" timeOffset="205718.6">18226 13868 15663 0,'0'0'688'0,"0"0"144"0,0 0-656 0,0 0-176 0,8 4 0 0,-2 1 0 16,1 2 3840-16,-2 1 720 0,-1 2 160 0,-1 3 16 15,-2 3-2416-15,-1 3-480 0,0 2-112 0,0 3 0 16,0 3-960-16,0 2-176 0,-1-1-32 0,-1 1-16 16,-2 0-384-16,2 14-160 0,-1-4 128 0,3-14-128 31,0-3-480-31,1-1-176 0,1-2-48 0,0-2 0 0,1-4-2000 0,0-2-416 0,-1-3-80 15,-2-8-10736-15</inkml:trace>
  <inkml:trace contextRef="#ctx0" brushRef="#br0" timeOffset="205906.08">18527 13724 23951 0,'0'0'2128'15,"0"0"-1696"-15,0 0-432 0,0 0 0 0,0 0 1472 0,4 9 224 16,0 5 32-16,-1 4 16 0,-1 0-960 0,2 7-192 15,0 5-32-15,0 4-16 0,0 0-64 0,1 16-16 16,2-5 0-16,-2-15 0 0,0 0-464 0,1 0 0 16,1-1 0-16,5 11-160 15,-2-5-416-15,-1-3-96 0,-2-5-16 0,-3-9 0 16,-2-3-624-16,0 0-128 0,-1 0-32 0</inkml:trace>
  <inkml:trace contextRef="#ctx0" brushRef="#br0" timeOffset="206077.94">18472 14120 14735 0,'0'0'640'0,"0"0"160"0,0 0-640 0,0 0-160 0,0 0 0 0,0 0 0 16,9-7 4416-16,7-2 864 0,1 0 160 0,-4 3 48 16,4 0-3712-16,3 1-752 0,2 0-128 0,1 2-48 31,1-1-1504-31,-1 3-304 0,1 0-64 0,-1 1-14640 0</inkml:trace>
  <inkml:trace contextRef="#ctx0" brushRef="#br0" timeOffset="206843.83">19826 14092 11055 0,'0'0'976'0,"-6"-3"-784"0,0-1-192 0,-1 0 0 0,2 0 3744 0,0 1 704 15,-2 1 144-15,1 0 16 0,-1 2-3104 0,2 0-624 16,5 0-128-16,-6 3-32 0,-2 1-192 0,1 4-32 16,1 2-16-16,-1 4 0 0,1 5-352 0,-1 0-128 15,2 3 0-15,1 2 0 0,0-1 0 0,4-2 0 16,0 1 0-16,3-2 0 0,1-2 0 0,2 0 0 16,2-3 0-16,2 0 0 0,2-4 192 0,3-2-48 15,0-3-16-15,1-2 0 0,-2-2 80 0,1-4 16 16,-2 0 0-16,0-2 0 0,-2-3 416 0,0 1 64 15,-2-2 32-15,-1-1 0 0,-4-3-160 0,1 0-16 16,-3-3-16-16,-2 0 0 0,-2 2-352 0,-2-4-64 0,-1 2 0 0,-2-1-128 16,-1 0 0-16,-1 2-304 0,-1 1 48 0,-2 0 0 31,0 1-560-31,2 1-96 0,1 0-32 0,2 2 0 16,1 0-368-16,2 2-80 0,4 7-16 0,2-6 0 15,2-1-2576-15,4 2-528 0,4 1-96 0</inkml:trace>
  <inkml:trace contextRef="#ctx0" brushRef="#br0" timeOffset="207078.61">19998 14047 8287 0,'8'4'736'0,"1"0"-592"0,1 0-144 0,2 1 0 16,1 1 2272-16,0 1 416 0,0-1 96 0,-1 2 16 16,-3 1-560-16,-1 2-128 0,-2-1 0 0,-1 2-16 15,-2 1-592-15,0 1-112 0,-2-2-32 0,0 2 0 16,-1-1-464-16,-1 0-112 0,0 0-16 0,-1-1 0 0,0-1-480 0,0-2-96 16,2-9-32-16,0 0 0 0,0 0-160 0,0 0 0 15,0 0 0-15,0 0 0 0,8-3-384 0,0-2-16 16,0-3 0-16,0-2 0 0,1-5 80 0,0 1 32 15,0-2 0-15,-1-1 0 0,2 0 288 0,3 0 0 16,-2 2 0-16,-1-2 0 0,1 4 0 0,0 2 176 16,1 4 0-16,0 1 0 0,1 4 592 0,0 2 128 15,-1 1 32-15,-2 4 0 0,0 3 144 0,0 1 16 16,0 4 16-16,-2-2 0 0,-2 0-496 0,2 2-96 16,0 2-32-16,1-3 0 0,2-1-480 0,0 2 0 15,1-1 0-15,1 1-12128 16,1 0-2480-16</inkml:trace>
  <inkml:trace contextRef="#ctx0" brushRef="#br0" timeOffset="207844.39">21687 13607 21183 0,'0'0'1888'0,"0"0"-1504"0,0 0-384 0,4 8 0 16,1 1 512-16,2 3 48 0,1-1 0 0,0 3 0 15,-1 2 480-15,1 2 112 0,0 4 0 0,1 3 16 16,-1 2-288-16,0 3-64 0,-2 3-16 0,0 1 0 16,-2 1-224-16,-2 0-64 0,-1-1 0 0,1-3 0 15,-2-1-224-15,0-2-48 0,-2-2-16 0,1-2 0 16,-1-1-96-16,-1-4-128 0,-1-3 176 0,0-3-176 15,0-3 208-15,0-2-64 0,0-1-16 0,4-7 0 16,0 0-128-16,0 0 0 0,-5-3 144 0,1-4-144 16,2-2 0-16,0-2-288 0,2-4 48 0,3 0 16 15,2-2-288-15,3 0-48 0,2 1-16 0,3 0 0 16,2 2 48-16,0 0 0 0,4 1 0 0,0 2 0 0,1 0 288 16,1 3 64-16,-1 3 16 0,0 3 0 0,-3 5 160 0,-1 3 0 15,-3 2 0-15,-3 1 128 0,-2 0 400 0,-3 2 96 16,0 1 16-16,-3 1 0 0,-4-3 128 0,-2 2 16 15,-3 1 16-15,-4-3 0 0,-2 2-128 0,-4 0-32 16,0-2 0-16,-1 1 0 0,-2-1-352 0,1 0-80 16,-1-2-16-16,2 0 0 0,2 0-192 0,1-3 0 15,3 0 128-15,4-3-128 0,3 0-208 0,5-2-96 16,0 0-16-16,5-4 0 16,4-6-2272-16,4 2-464 0,4 0-80 0,4 0-9648 0</inkml:trace>
  <inkml:trace contextRef="#ctx0" brushRef="#br0" timeOffset="208110.99">22219 14109 11055 0,'0'0'976'0,"0"0"-784"0,0 0-192 0,0 0 0 16,0 0 2512-16,0 0 464 0,0 0 96 0,0 0 0 15,-5 4-1792-15,-1 0-384 0,0 3-64 0,1 1 0 16,0 1-496-16,1 0-80 0,1 0-32 0,2 0 0 16,1 3-224-16,1-3 176 15,2 0-176-15,1 0 160 0,1 0 64 0,2 0 16 0,0-1 0 0,4 0 0 16,-1-3 16-16,2 1 0 0,-2-1 0 0,2-1 0 15,-1-3-80-15,-1-1-16 0,-1-1 0 0,-1-1 0 16,-1-3 528-16,-7 5 96 0,2-6 32 0,-1-2 0 16,-1-1 464-16,-1 1 112 0,-1-4 16 0,-1 2 0 15,-1-2-640-15,-1-1-128 0,0 0-32 0,-1 1 0 16,1 0-448-16,-1 2-160 0,-2 1 0 0,0 2 144 0,-2 1-288 0,-1 1-64 16,1-1-16-16,1 4 0 15,-2 0-288-15,2 2-64 0,0 0-16 0,4 2 0 16,5-2-1120-16,0 0-208 0,0 0-64 0,0 0-12032 15</inkml:trace>
  <inkml:trace contextRef="#ctx0" brushRef="#br0" timeOffset="208298.54">22647 13707 11967 0,'0'-12'1072'0,"0"-3"-864"0,-1 0-208 0,-1 1 0 16,1 2 4720-16,0 3 896 0,1 1 176 0,0 8 32 15,0 0-4160-15,0 0-848 0,-2 8-176 0,1 7-16 16,0 7-464-16,1 6-160 0,-2 4 0 0,2 6 144 16,2 1-144-16,0 4 0 0,1 2 0 0,0-1 0 31,-1 0-480-31,1-2 32 0,-1-3 0 0,1 0 0 16,0-4-2176-16,-1-1-448 0,0-2-64 0</inkml:trace>
  <inkml:trace contextRef="#ctx0" brushRef="#br0" timeOffset="208472.24">22503 14162 19343 0,'-6'-29'1728'0,"2"16"-1392"0,-2-3-336 0,-1-1 0 0,2 2 3264 0,1-1 592 15,1 2 112-15,2 1 32 0,1 2-1632 0,4 3-336 16,-2 1-64-16,5 1-16 0,3 1-1376 0,3 1-256 16,3 2-64-16,2 0-16 0,2-2-368 0,1 3-80 15,1 2-16-15,0-1 0 16,-1-2-1888-16,0-1-368 0,0 1-80 0,-2-1-13008 15</inkml:trace>
  <inkml:trace contextRef="#ctx0" brushRef="#br0" timeOffset="208628.66">22991 13601 7359 0,'0'0'320'0,"0"0"80"0,-1 13-400 0,-2 0 0 0,-1 7 0 0,2 6 0 15,-1 1 4448-15,2 6 800 0,-1 1 176 0,2 3 16 16,2 4-3904-16,0 2-800 0,0 4-160 0,0-2-16 15,1-2-560-15,-1 0 0 0,0-1 0 0,0 0-8528 16,0-4-1744-16</inkml:trace>
  <inkml:trace contextRef="#ctx0" brushRef="#br0" timeOffset="209003.95">22876 14111 27007 0,'-1'-19'1200'0,"1"10"240"0,1-4-1152 0,2-1-288 0,2-2 0 0,2 3 0 16,2-1 496-16,3 1 32 0,2 0 16 0,2 2 0 0,2 1-544 0,1 2 0 16,3 4 0-16,1-2 0 0,0 1 0 0,1-1 0 15,-1 4 0-15,-1-1 0 0,-2-1 0 0,-3 2 0 16,-3 2 0-16,-1 1 0 0,-4 3 0 0,-2 0 0 16,-7-4 176-16,4 6-48 0,-2 2 704 0,-3 1 160 15,-3 0 32-15,-1 3 0 0,0 2-64 0,-1 2-16 16,1 2 0-16,1 1 0 0,-1 1-688 0,2 1-128 15,2-1-128-15,2 1 192 0,2 1-192 0,1-1 0 16,2 1 0-16,1-5 0 0,1 2-160 0,1-4 160 16,0 0 0-16,2-4-144 0,-1-2 144 0,-1-1 0 15,0-3 0-15,0-1 128 0,0-4 336 0,1-4 80 16,-3-1 16-16,1-2 0 0,0-1 144 0,-3-1 48 16,-1 0 0-16,-1-3 0 0,-2-1-368 0,0 0-64 0,-1-1 0 0,-1-2-16 15,0-1-304-15,-2 0 0 0,1-1 0 0,-2 0 0 31,0-2-1648-31,2 2-432 0,0-3-96 0,-1 2-9024 0,1 2-1824 0</inkml:trace>
  <inkml:trace contextRef="#ctx0" brushRef="#br0" timeOffset="209474.45">23434 13923 15663 0,'0'0'1392'0,"8"9"-1120"0,-1 0-272 0,-1-1 0 15,-1 4 2368-15,-1 2 432 0,-1 2 80 0,0 2 0 16,-1 2-656-16,-1-1-144 0,1 3-32 0,-2-1 0 15,-2-1-720-15,2-2-160 0,2 3-16 0,0-6-16 16,1 0-688-16,0-2-128 0,-1-4-16 0,-2-9-16 0,4 8-288 0,-4-8 160 16,0 0-160-16,0 0 128 0,0 0-128 0,0 0 128 15,0 0-128-15,7-8 128 0,-1-1 0 0,1-3 0 16,-3 3 0-16,1-3 0 0,1-2-128 0,1 0 0 16,-1-1 0-16,1 0 0 0,1-2 0 0,2 2 0 15,2 2-160-15,0-1 160 0,1-2-144 0,0-1 144 16,0 4-128-16,-2 4 128 0,-3 5-128 0,-8 4 128 15,0 0-128-15,0 0 128 0,8 7 0 0,-4 3-128 16,-4 1 128-16,-1 4 0 0,-3 4 256 0,0 0 144 16,0 1 32-16,0-2 0 0,1-1-80 0,1-3-16 15,0 2 0-15,1-6 0 0,1-10-208 0,0 13-128 16,1 0 128-16,-1-13-128 0,0 0 128 0,0 0-128 16,0 0 128-16,0 0-128 0,0 0 0 0,0 0 0 0,12-4 0 0,-1-1 128 15,-1-1-128-15,-1-3 0 0,0-2 128 0,0-1-128 16,2-2 0-16,-1-2 0 0,1-1 0 0,-1-1-128 15,-1-1 128-15,2 0-128 0,-1 4 128 0,1-3-128 16,-1 1 128-16,-1 1 0 0,2 0 0 0,-2 5-128 16,0 3 128-16,-9 8 176 0,0 0-48 0,0 0 0 15,10 6 96-15,-2 5 16 0,-3 3 0 0,1 4 0 16,-1 4 16-16,-1 6 0 0,0-2 0 0,1 0 0 16,1-3-256-16,2 2 144 0,1 0-144 0,-4-9 128 15,1-1-640-15,-1 1-128 0,1-2-16 0,1-1-16 16,1-1-2528-16,0-3-512 0,-1 0-112 0</inkml:trace>
  <inkml:trace contextRef="#ctx0" brushRef="#br0" timeOffset="209646.3">24262 14107 13823 0,'0'0'608'0,"0"0"128"0,0 0-592 0,0 0-144 15,-2-9 0-15,2 9 0 0,0 0 5728 0,0 0 1120 16,7-9 208-16,4 2 48 0,-1 3-5184 0,2-1-1024 15,1 0-224-15,1 1-32 0,1-1-640 0,0 2 0 16,0 0 0-16,0 1-192 16,1-2-1792-16,0 1-352 0,-1 1-80 0,0 0-8368 15,-1-4-1680-15</inkml:trace>
  <inkml:trace contextRef="#ctx0" brushRef="#br0" timeOffset="210396.95">24685 13927 11967 0,'0'0'1072'0,"0"0"-864"0,0 0-208 0,3 12 0 15,-3 3 3648-15,-1 1 672 0,0 2 144 0,-2 2 16 16,-1 2-2256-16,-1 0-464 0,-1 0-96 0,0-1 0 16,1-3-704-16,1 1-128 0,0-4-16 0,2 1-16 15,0-2-544-15,2-2-128 0,0-12 0 0,0 0-128 16,0 0 0-16,0 0 0 0,0 0 0 0,0 0 0 16,12 0 0-16,-1-3-224 0,0-8 16 0,1 0 0 15,-1 1-112-15,-2-1-32 0,-2-3 0 0,1 1 0 16,0-3 80-16,3-3 16 0,-1-1 0 0,2-1 0 0,-1-2-64 0,1 3 0 15,-1 3 0-15,2 0 0 0,-2-5 192 0,0 4 128 16,-2 6-192-16,-1 1 192 0,-2 4 240 0,-6 7 144 16,0 0 48-16,0 0 0 0,4 12 208 0,-3 1 32 15,-1 0 16-15,-1 5 0 0,-1 2 112 0,-2 2 32 16,0-3 0-16,-1 2 0 0,-1-1-368 0,4-1-64 16,-1-6-16-16,2 0 0 0,1-1-256 0,0 0-128 15,0-12 128-15,0 9-128 0,0-9 0 0,0 0 0 16,0 0 128-16,0 0-128 0,0 0 0 0,12 1 0 15,-1-5 0-15,0-1 0 0,-1-1-144 0,1-6 144 16,-1-5-192-16,0 1 192 0,1 2-272 0,1-2 48 16,1-6 16-16,1 1 0 0,-2-2-48 0,1 1-16 0,0-2 0 0,-1 3 0 15,-2 0-80-15,-2 7-16 0,-2 4 0 0,-6 10 0 16,5-8 368-16,-5 8-176 0,0 0 176 0,0 0-128 16,0 0 128-16,0 0 0 0,-6 14 0 0,-1 2 0 15,2 2 0-15,0 0 0 0,0-1 128 0,2 2-128 16,1-1 0-16,0-1 0 0,2-2 0 0,3 1 0 15,2-2 0-15,0-1-128 0,1-3 128 0,0-3-128 16,-6-7 128-16,10 7-128 0,0-3 128 0,0-3-128 16,2-2-112-16,0-3-16 0,1 1 0 0,0-3 0 15,1-5-384-15,-1 2-96 16,0-1-16-16,1-3 0 0,3-2-272 0,-2 0-48 16,-2-2-16-16,0 0 0 0,1-1 432 0,-2-1 80 0,-4-1 0 0,-2 3 16 15,-1 2-384-15,1 3-80 0,-4 5 0 0,-2 7-16 16,0 0-176-16,0 0-48 0,-1 10 0 0,-3 3 0 0,-3 1 1456 15,1 5 272-15,-2 2 64 0,3 1 16 0,1-4 1296 0,3 2 256 16,2-2 48-16,3-1 16 0,2 0-736 0,4-3-144 16,-1-2-16-16,1-2-16 0,2 1-608 0,2-5-128 15,3-3-32-15,0-3 0 0,-1 0-48 0,-1-4-16 16,-2-5 0-16,0 0 0 0,-2 1 224 0,-2-5 32 16,-1 0 16-16,-2-3 0 0,-2-1-112 0,-1 0-32 15,-2-1 0-15,-1 0 0 0,-1-3-144 0,-2 1-16 16,-1-1-16-16,0 2 0 0,-1-1-512 0,0 3-112 15,-2 0 0-15,1 4-16 16,-3 0-2096-16,2 3-400 0,2 2-96 0,5 8-7824 16,0 0-1584-16</inkml:trace>
  <inkml:trace contextRef="#ctx0" brushRef="#br0" timeOffset="210678.17">25682 13816 21183 0,'0'0'944'0,"0"0"192"0,0 0-912 0,0 0-224 0,3-9 0 0,-3 9 0 15,0 0 2080-15,0 0 368 0,-3-9 80 0,3 9 16 16,-5-7-1392-16,5 7-256 0,-9-2-64 0,-1-2-16 16,1 2-656-16,9 2-160 0,-9 6 0 0,9-6 0 15,0 0-256-15,0 0-64 0,0 0-32 0,2 9 0 16,3 0-496-16,3 1-112 0,3 2 0 0,4-1-16 16,2-4 416-16,1 2 96 0,-1 3 16 0,1 3 0 15,0 3 688-15,1-1 144 0,-3 0 16 0,-1-2 16 16,-2 0 912-16,-4 2 176 0,-4 0 32 0,0-3 16 15,-1-2 288-15,-1 1 48 0,-4 1 16 0,-2 2 0 0,-1-3-768 0,0 0-160 16,-1 0-16-16,0-3-16 0,-2 1-576 0,-1-4-112 16,1 1-32-16,0-1 0 15,7-7-1104-15,-8 2-208 0,0 0-64 0,8-2 0 16,-10 0-2336-16,2-3-480 0</inkml:trace>
  <inkml:trace contextRef="#ctx0" brushRef="#br0" timeOffset="210908.18">26223 13455 27647 0,'0'0'2448'0,"6"10"-1952"0,1 2-496 0,-2 4 0 16,-2 2 544-16,-3 4 16 0,0 4 0 0,-1 4 0 16,-2 3 768-16,0 3 144 0,-2 3 48 0,0 2 0 15,-2-1-512-15,2 3-112 0,1 0 0 0,3 0-16 16,1-2-656-16,0-1-224 0,0 1 144 0,0-5-144 15,0-5 0-15,0-2-192 16,1 0 0-16,-1-3 16 16,-2-5-1488-16,-4-2-288 0,0-2-64 0,-2-4-7984 0,-1-2-1600 0</inkml:trace>
  <inkml:trace contextRef="#ctx0" brushRef="#br0" timeOffset="211048.73">26024 13885 27647 0,'0'0'2448'0,"0"0"-1952"0,0 0-496 0,10-4 0 16,2-2 2608-16,3 2 416 0,4 1 96 0,0 1 16 16,2-1-1280-16,4 3-240 0,2 3-48 0,4 1-16 15,3 1-848-15,4-4-192 0,3 0-16 0,-1 1-16 16,0 0-1488-16,-1-2-288 0,-1-2-64 0</inkml:trace>
  <inkml:trace contextRef="#ctx0" brushRef="#br0" timeOffset="212773.5">4234 15589 18367 0,'3'-9'816'0,"15"-1"160"0,-18-2-784 0,2-1-192 16,-2-2 0-16,0 1 0 0,0 0 1408 0,-2 1 224 16,-2 0 48-16,-1 1 16 0,-1 2-448 0,-2 2-96 15,0 3 0-15,-2 3-16 0,-2 4 32 0,-1 3 16 16,-1 3 0-16,-1 5 0 0,1 4-592 0,-1 2-112 0,1 3-32 0,2 4 0 16,2 4-448-16,2 2 128 0,0-1-128 0,6 3 0 15,3 2 0-15,3-2 0 0,1 0 0 0,6-4 0 16,3-3-160-16,3-3 160 0,4-5-128 0,2-4 128 15,3-6-240-15,2-4 48 0,0-4 0 0,0-3 0 32,-2-7-1376-32,0-3-272 0,-1-4-48 0</inkml:trace>
  <inkml:trace contextRef="#ctx0" brushRef="#br0" timeOffset="213070.4">4465 15397 18431 0,'0'0'1632'0,"0"0"-1312"0,0 0-320 0,0 0 0 15,0 12 1504-15,0 1 224 0,0 4 64 0,3 4 0 0,1 1-960 0,0 3-192 16,0 0-48-16,-1 1 0 0,3-1 160 16,0-1 16-16,1 0 16 0,-1-2 0 0,1-1-384 0,-1 0-80 15,0 0 0-15,-1-2-16 0,-1-2-160 0,0-1-16 16,-2-2-128-16,1-2 192 0,-2-2 0 0,0-2 0 16,-1-8 0-16,0 0 0 0,0 0 32 0,0 0 0 15,0 0 0-15,0 0 0 0,0 0-32 0,7-8-16 16,-1-2 0-16,1-6 0 0,-1 2-176 0,1-4-272 15,-2-2 64-15,2 2 16 16,-1-3-224-16,-1 3-32 0,1 1-16 0,-1 2 0 0,-1 2 224 0,0 4 48 16,0 3 16-16,-4 6 0 0,0 0 176 0,0 0-160 15,6 5 160-15,1 4-160 0,-1 3 160 0,1 1 0 16,0 1-144-16,3 2 144 0,-1-3-288 0,1 1 16 0,2 2 0 16,0-4 0-1,2 1-992-15,-1-2-192 0,0-3-32 0</inkml:trace>
  <inkml:trace contextRef="#ctx0" brushRef="#br0" timeOffset="213226.52">4918 15610 8287 0,'-4'13'368'0,"4"-5"80"0,0 2-448 0,0 5 0 0,1 0 0 0,2 1 0 15,-1 0 2320-15,2-1 384 0,0 1 80 0,1-2 16 16,0-1-2416-16,2 0-384 0,0-2-288 0</inkml:trace>
  <inkml:trace contextRef="#ctx0" brushRef="#br0" timeOffset="213400.03">4948 15687 11967 0,'-7'-16'528'0,"4"8"112"0,-2-3-512 0,0-2-128 16,0-3 0-16,1-1 0 0,0-2 1520 0,1 0 272 15,1-4 48-15,0 3 16 0,2-2-1488 0,2 3-368 16,-1 2 0-16,3 2 0 15,0 4 0-15,1 3 0 0,0-1 0 0,3 3-192 0,1 2 192 0,0 4-192 16,2 2 192-16,1 0-192 0,-1 2-96 0,2 1-32 16,2 1 0-16,-1 0-4816 15,0 1-976-15</inkml:trace>
  <inkml:trace contextRef="#ctx0" brushRef="#br0" timeOffset="213478.22">5152 15515 2751 0,'0'0'128'0,"0"0"16"0,0 0-144 0,0 8 0 0,0-8 0 0,0 0 0 15</inkml:trace>
  <inkml:trace contextRef="#ctx0" brushRef="#br0" timeOffset="213978.13">5199 15525 19695 0,'0'0'864'0,"0"7"192"0,0 2-848 0,3 1-208 0,-1 3 0 0,2 3 0 15,0 2 992-15,1-1 160 0,1 0 16 0,-1 0 16 16,1 0 48-16,1-1 16 0,-2-3 0 0,0 0 0 16,1 0-592-16,-1-5-112 0,0 1-32 0,-1-3 0 15,-4-6-224-15,0 0-48 0,0 0-16 0,0 0 0 16,0 0 384-16,0 0 80 0,0 0 16 0,0 0 0 15,0 0-32-15,-4-4 0 0,-1-2 0 0,0-3 0 16,-2-2-32-16,2 0-16 0,1-2 0 0,0-3 0 16,0-1-256-16,2-1-48 0,0-2-16 0,2-1 0 15,2 0-304-15,0 1 0 0,1-1 0 0,1 0 0 16,1 1-448-16,3 2-32 16,-1 4-16-16,3 3 0 0,0 5-432 0,2 3-96 0,2 2 0 15,2 5-16-15,2 2-480 0,-1 1-80 0,0 2-32 0,1 3-7392 16,0-3-1472-16</inkml:trace>
  <inkml:trace contextRef="#ctx0" brushRef="#br0" timeOffset="214306.22">5628 15528 5519 0,'0'0'496'0,"0"0"-496"0,0 0 0 0,0 0 0 0,0 0 3520 0,0 0 624 15,0 0 112-15,0 0 32 0,0 0-1792 0,0 0-336 16,0 0-80-16,-5-3-16 0,-2 3-528 0,0 0-128 16,-3 0 0-16,1 4-16 0,0 1-640 0,0 3-128 15,0 3-32-15,0 2 0 0,1 1-352 0,0 2-80 16,2-1-16-16,0 2 0 0,3-2 0 0,0 0 0 15,2 1 0-15,2-2 0 0,3-1-144 0,1 0 0 16,-1-4 0-16,1 1 0 0,2-3 0 0,1 0 0 16,-2-3 0-16,2-3 0 0,0-1 144 0,0-1-144 15,-1-3 160-15,1-1-160 0,0-2 128 0,0 1-128 16,0-2 0-16,-1-1 0 0,0-2 128 0,-1 2-128 0,0-1 0 0,-1-1 0 16,0 0 0-16,0-1 0 0,-1 0 0 0,0 0 0 15,0 1 0-15,-1 0 0 0,1 1 0 0,-2 2 0 16,0 1 0-16,-2 7 0 0,0 0 0 0,0 0 0 15,0 0 0-15,0 0-160 0,3 12 160 0,1 4-128 16,0-3 128-16,1 4 0 0,1-3 0 0,0 2-128 16,2-2-112-16,1 0-16 0,2 1 0 0,0-2 0 31,1 0-896-31,0-1-176 0,-2-1-32 0,1-4-16 0,-2-3-1680 16,0-3-336-16,-1-4-64 0</inkml:trace>
  <inkml:trace contextRef="#ctx0" brushRef="#br0" timeOffset="214462.45">5992 15032 27647 0,'0'0'2448'0,"0"0"-1952"15,1 11-496-15,0 5 0 0,-1 6 1920 0,0 5 304 16,0 6 48-16,2 3 16 0,-1 2-560 0,2 1-128 16,-1 1 0-16,2 2-16 0,1 1-592 0,2 0-112 15,1-1-32-15,1 1 0 16,1 3-1776-16,2 1-352 0,1 1-80 0</inkml:trace>
  <inkml:trace contextRef="#ctx0" brushRef="#br0" timeOffset="-214298.31">7092 15504 4607 0,'2'-6'400'0,"-2"-2"-400"16,-3 2 0-16,0-1 0 0,-1-1 4336 0,0 2 784 16,-3-1 144-16,-1 3 48 0,-1-2-2384 0,-2 3-480 0,-2 2-80 0,-1 1-32 15,-2 4-928-15,1-2-192 0,-5 4-48 0,1 0 0 16,0 2-432-16,0 2-96 0,-1 2 0 0,2 2-16 16,2 1-192-16,2 2-48 0,1 2 0 0,2-1 0 15,4 2-64-15,1 2 0 0,4 0-16 0,2 1 0 16,2-4-304-16,4 1 0 0,0-2 0 0,5-1 0 15,3 0 0-15,4-4 0 0,2-4 0 0,3 0 0 16,3-2 0-16,0-2 0 0,-1-3 0 0,0 0 0 16,-3-4 0-16,2 0 0 0,-2-2 0 0,-1-1 0 15,-3-3-144-15,-3-1 144 0,0-2-128 0,-2-2 128 16,0-2 0-16,-1 0 0 0,-3-3 0 0,0 0 0 16,-1-2 0-16,-3 1 0 0,-3 0 0 0,-2 4 128 15,0-2-128-15,-1 2 192 0,-3 4-64 0,0-2 0 16,-2 1 112-16,1 3 16 0,-2 1 16 0,2 3 0 0,5 5 16 15,0 0 0-15,-7-1 0 0,7 1 0 0,-5 6-160 0,1 3-128 16,2 0 192-16,0 4-192 0,2 4 0 0,3-1 0 16,1 1 0-16,2 0-144 0,2 0 144 0,3 0-160 15,0 0 160-15,4 0-160 16,0-2-576-16,2-2-112 0,0-2-32 0,0-2 0 16,0 1-1936-16,0-3-400 0,0-3-80 0,-1 0-6544 15,-3-2-1296-15</inkml:trace>
  <inkml:trace contextRef="#ctx0" brushRef="#br0" timeOffset="-213954.56">7468 15551 23039 0,'0'0'1024'0,"0"0"192"0,0 0-960 0,0 0-256 0,0 0 0 0,-3 7 0 16,2 1 1408-16,-1 2 224 0,0 6 48 0,-1-3 16 16,2 2-336-16,-2 2-64 0,-1 0-16 0,2 0 0 15,-1 0-432-15,2-1-80 0,0-2-32 0,1-1 0 16,0 0-336-16,1-5-64 0,0 1-16 0,-1-9 0 15,0 0-128-15,4 8-16 0,-4-8-16 0,0 0 0 16,9-1-160-16,0-2 0 0,-1-3 0 0,1-2 0 16,0-1 0-16,1-2 0 0,-3 1 0 0,3-3-176 15,-3-4 32-15,2 1 0 0,-1 1 0 0,0-1 0 16,-1 0 144-16,-1 1 0 0,-1 0-144 0,1 2 144 16,-1 1 0-16,0 2 0 0,0 2 0 0,-1 2 0 15,-4 6 0-15,0 0 0 0,0 0 0 0,0 0 0 16,7 4 0-16,-2 5 0 0,0 0 0 0,0 4 0 0,2 3 128 15,-2 1-128-15,-1 1 192 0,2-1-64 0,1 2-320 0,2-2-64 16,2 0 0-16,-2-1-16 16,-1-3-3136-16,-1-1-624 0,4 2-128 0,-11-14-32 0</inkml:trace>
  <inkml:trace contextRef="#ctx0" brushRef="#br0" timeOffset="-213790.58">7868 15189 29311 0,'0'0'1296'0,"0"0"272"0,0 0-1248 0,3 9-320 0,-1 4 0 0,1 4 0 15,-1 5 384-15,2 2 0 0,1 3 16 0,3 3 0 16,1 1-48-16,2 3-16 0,-2 3 0 0,1 0 0 0,2 3-336 0,0-1 144 16,1 0-144-16,-1-1 0 15,-2-3-992-15,2-1-304 0,0-3-64 0,-1 0-7344 16,-2-5-1456-16</inkml:trace>
  <inkml:trace contextRef="#ctx0" brushRef="#br0" timeOffset="-213431.08">7972 15785 3679 0,'-13'-26'160'0,"7"14"32"0,-2-4-192 0,-1-1 0 16,-2-1 0-16,2 0 0 0,0 0 2768 0,1 2 512 16,2 2 112-16,0 2 0 0,3 0-752 0,1 2-144 15,2 1-48-15,4 1 0 0,1 1-1296 0,3 3-272 16,3-2-48-16,2 3-16 0,2 2-368 0,2 1-80 15,2 0-16-15,-1 0 0 0,0 1 48 0,0 2 16 0,2-3 0 0,1 0 0 16,-3 0-96-16,0-3 0 0,-1 1-16 0,-1 0 0 16,-1-4-112-16,1 1 0 0,0-2-16 0,-2 0 0 15,-1 0-176-15,-1-1 128 0,-3 0-128 0,-3 0 128 16,0-1-128-16,-2 1 0 0,-2-2 144 0,0 1-144 16,-2 1 160-16,-2 0-32 0,0 0-128 0,-2 2 192 15,-3-3 256-15,1 2 32 0,-2 1 16 0,1 0 0 16,1 4 16-16,1-2 0 0,-1 2 0 0,6 2 0 15,-6 3-112-15,1 2-16 0,1 3 0 0,1 4 0 16,2 2-240-16,1 2-144 0,1 1 160 0,3 0-160 16,0 0 0-16,1 0 0 0,3-2 0 0,1 2 0 15,3 0-480-15,0-1-32 0,1-2-16 16,0 1 0-16,1-2-2400 0,0-2-464 0,1-2-112 0,-1-1-16 16,-1-1-352-16,-1-1-80 0</inkml:trace>
  <inkml:trace contextRef="#ctx0" brushRef="#br0" timeOffset="-213165.39">8513 15516 23951 0,'7'16'1056'0,"-3"-7"224"0,0 3-1024 0,0 3-256 16,1 1 0-16,1 2 0 0,2 0 1104 0,0-1 176 16,0 0 16-16,0 0 16 0,-1-4-352 0,2 0-64 15,1 2 0-15,-4-5-16 0,-2-2-544 0,-4-8-96 16,7 8-32-16,-4-2 0 0,-3-6 176 0,0 0 16 15,0 0 16-15,0 0 0 0,0 0 48 0,-3-8 16 0,-1-1 0 0,1-2 0 16,0-2-288-16,1-3-64 0,-1 0-128 0,1-3 192 16,-1 2-16-16,2-5-16 0,-1 1 0 0,2-13 0 15,0 3 464-15,4 11 80 0,3-1 32 0,7-9 0 16,3 4 0-16,-4 8 0 0,2-2 0 0,1 2 0 16,3 0-416-16,2 1-64 0,1 4-32 0,13-2 0 31,-4 6-1200-31,-1 5-240 0,-1 4-64 0,-2 4-16512 0</inkml:trace>
  <inkml:trace contextRef="#ctx0" brushRef="#br0" timeOffset="-212399.61">9748 15473 18431 0,'0'0'1632'0,"0"0"-1312"0,0 0-320 0,-3-4 0 0,-2 4 1728 0,-1 0 256 16,-2-1 64-16,0 2 16 0,0 2-720 0,0 2-128 16,0 2-48-16,-1 2 0 0,4 2-544 0,-3 4-112 15,0 0-32-15,2 2 0 0,2 2-480 0,1 3 0 16,1-1 0-16,2 1 0 0,1-3 208 0,2 2 48 16,1-1 16-16,2-1 0 0,3 1 80 0,4-2 16 15,-1 0 0-15,2-1 0 0,1-2-32 0,2-5 0 16,1-1 0-16,1-2 0 0,2-3-128 0,-1-3-16 15,-4-4-16-15,0-2 0 0,0-4 80 0,0-3 0 16,-2-2 16-16,-2 0 0 0,-3-2 0 0,-1 0 0 16,-3-2 0-16,-2 2 0 0,-3 1-16 0,-3-1-16 0,-2 0 0 0,-3 2 0 15,-2 1 48-15,-2 0 16 0,-3 1 0 0,-1 2 0 16,-1 2-304-16,0 2 0 0,1-1 0 0,0 3 0 31,2 0-1024-31,2 2-272 0,3 0-48 0,9 2-16 16,0 0-1760-16,0 0-336 0,0 0-80 0,8 2-4656 0,4 0-944 0</inkml:trace>
  <inkml:trace contextRef="#ctx0" brushRef="#br0" timeOffset="-212152">10336 15193 29711 0,'-12'-22'1312'0,"7"11"288"0,-3 1-1280 0,-1-1-320 15,0 1 0-15,0-1 0 0,-2 2 352 0,3 0 16 16,-1 4 0-16,2 2 0 0,-1 3 272 0,1 6 64 15,2 4 16-15,1 4 0 0,1 6-464 0,2 5-112 16,1 9-16-16,3 0 0 0,2 5 64 0,1 1 16 16,2 2 0-16,0 1 0 0,1 0-208 0,0-1 0 15,1-1 128-15,0-4-128 0,-1 1 0 0,0-2-256 16,-1-1 48-16,-1-5 16 16,-2 0-960-16,-1-2-176 0,-2-4-32 0,1-3-7968 15,-2-1-1584-15</inkml:trace>
  <inkml:trace contextRef="#ctx0" brushRef="#br0" timeOffset="-212022.77">10169 15663 28559 0,'-9'-15'1264'0,"5"8"272"0,0 1-1232 0,1-1-304 0,3 7 0 0,0-6 0 15,2 1 1440-15,-2 5 224 0,9-4 64 0,3 1 0 16,5 0-832-16,1 2-144 0,3 0-48 0,1 1 0 16,3-4-432-16,2 1-80 0,3-3-32 0,0-1 0 31,1 2-1552-31,2-2-304 0,1-2-64 0</inkml:trace>
  <inkml:trace contextRef="#ctx0" brushRef="#br0" timeOffset="-211491.19">11786 15194 22047 0,'-15'-9'976'0,"7"4"208"0,-2-3-944 0,-2 1-240 0,-1 0 0 0,-1-3 0 16,-2 1 1616-16,1 2 288 0,-2-1 48 0,1 1 16 15,0 1-512-15,3 2-112 0,0 2 0 0,2 4-16 16,0 3-496-16,2 4-112 0,2 4-16 0,1 3 0 0,3 5-560 0,3 5-144 16,2 2 0-16,2 5 0 0,1 0 0 0,3 2 0 15,1 0 0-15,1 0 0 0,2 2 0 0,1-1 0 16,0 1-176-16,0-5 176 15,0 0-736-15,-1-2-64 0,-2-2-16 0,-1-4 0 16,-1-2-2752-16,-1-3-544 0,-1 15-112 0,-4-10-32 0</inkml:trace>
  <inkml:trace contextRef="#ctx0" brushRef="#br0" timeOffset="-211319.31">11577 15738 23151 0,'-10'-13'1024'0,"6"6"208"0,-2-2-976 0,3-1-256 15,-1-3 0-15,1 0 0 0,2-2 1184 0,1 2 192 16,0 0 32-16,1 1 16 0,0 3-128 0,3 3-16 0,1-1-16 0,2 1 0 15,-1-2-992-15,5 3-272 0,1-1 0 0,2 1 128 16,2 0-128-16,1 0 0 0,1 2-160 0,4-1 160 31,1-1-688-31,2 0-32 0,1 0-16 0,0 1 0 16,-1 1-1488-16,-1 1-288 0,-2 0-64 0</inkml:trace>
  <inkml:trace contextRef="#ctx0" brushRef="#br0" timeOffset="-210599.23">11556 15145 11055 0,'0'0'976'0,"-4"-4"-784"0,4 4-192 0,0 0 0 15,-5-2 3264-15,5 2 592 0,0 0 128 0,0 0 32 16,0 0-2560-16,0 0-512 0,-3 8-112 0,3 3 0 15,2-2-640-15,-1 6-192 0,0 4 0 0,2-1 0 16,1 4 256-16,1 3-48 0,-1 2-16 0,1 3 0 16,2 1 320-16,-1 3 48 0,1 3 16 0,1 1 0 0,-1-1-128 0,1 0-32 15,0-1 0-15,0 0 0 0,-2-4-240 0,1-2-48 16,-1-6-128-16,1-2 192 16,-1-1-192-16,1-4 144 0,-2-6-144 0,-1 0 128 0,1-3-128 0,-5-8 0 15,0 0 0-15,0 0 128 0,0 0-128 0,6-7 0 16,-4-1 0-16,1-1 0 0,-2-1-192 0,-2-2 48 15,-2-2 0-15,-1-3 0 0,-1 0-128 0,0-5-32 16,0-3 0-16,-2-1 0 16,-1-3-96-16,-1-2-32 0,-1-2 0 0,-1-1 0 15,1-1 0-15,-1 1 0 0,2 0 0 0,1 2 0 0,1-1 432 0,0 3 0 16,2 4 0-16,1 3 0 0,1 2 448 0,3 3 160 16,2 1 32-16,0 1 16 0,2 3 160 0,3 2 16 15,1 1 16-15,2 1 0 0,3 1-176 0,3-2-32 16,2-1-16-16,4 2 0 0,3-3-208 0,2 2-32 0,1-2-16 0,0 0 0 15,0 2-240-15,-1 4-128 0,-2-2 160 0,-2 1-160 16,-2 1 0-16,0 0-256 0,0 4 16 0,-2 1 16 31,-3 1-2144-31,-2 2-416 0,-1 3-96 0,-2 1 0 0</inkml:trace>
  <inkml:trace contextRef="#ctx0" brushRef="#br0" timeOffset="-210396.02">11628 15538 13823 0,'0'0'1216'0,"0"0"-960"0,0 0-256 0,0 0 0 0,0 0 3104 0,6 7 576 16,4-3 112-16,-1-2 32 0,0-2-2176 0,2 0-432 16,4-1-96-16,2 0-16 0,2-3-464 0,1-1-112 15,1-2-16-15,1-1 0 0,0-1-384 0,0 0-128 16,0-1 0-16,-1 2 0 15,0 1-1840-15,-1-2-416 0,-1 0-96 0</inkml:trace>
  <inkml:trace contextRef="#ctx0" brushRef="#br0" timeOffset="-210239.7">12204 15503 22047 0,'-1'18'976'0,"1"-7"208"0,0 2-944 0,0 4-240 0,1-3 0 0,2 2 0 16,-1-1 192-16,2 0-16 0,0-1 0 0,0-1 0 15,1-2-176-15,2-2-256 0,1-3 64 0,-8-6 16 16</inkml:trace>
  <inkml:trace contextRef="#ctx0" brushRef="#br0" timeOffset="-209895.88">12241 15250 911 0,'0'0'0'0,"0"0"0"0,9 0 0 0,0-2 0 15,0 0 2624-15,0 2 432 0,2 2 80 0,0 0 32 16,2-2-2336-16,2 3-480 0,0 1-96 0,1 0 0 16,-2 0-256-16,1 1 0 0,-2 1 0 0,0 1 0 15,-3 1 0-15,-1-1 0 0,-1 0 128 0,-1 1-128 0,0 0 608 0,-3 1 80 16,-4-1 16-16,-1 1 0 0,0-2 512 0,-2 1 96 16,-1-1 32-16,2-1 0 0,-1 2-496 0,-1 0-80 15,0-2-32-15,0 1 0 0,0 0-528 0,4-7-208 16,-2 6 176-16,2-6-176 0,0 0 128 0,0 8-128 15,0 0 0-15,0-8 0 0,2 6 512 0,2 1 0 16,1-1 0-16,2 1 0 0,0 1 336 0,-1 1 80 16,1-3 16-16,0 3 0 0,1 0-176 0,0 1-48 15,-3-1 0-15,0 0 0 0,-1-1 112 0,-1 0 32 16,-3-1 0-16,0 4 0 0,0-2 32 0,-4 3 16 16,-2-1 0-16,-1 1 0 0,-1 0-496 0,0-2-96 15,1-1-32-15,0-1 0 16,-1-1-640-16,2-2-128 0,0 0-32 0,6-5 0 15,0 0-2400-15,0 0-480 0,0 0-112 0</inkml:trace>
  <inkml:trace contextRef="#ctx0" brushRef="#br0" timeOffset="-209661.43">12743 15403 11967 0,'15'-12'1072'0,"-8"7"-864"0,-1-3-208 0,1-1 0 16,-1 0 2560-16,-2 0 480 0,-1-1 96 0,-3 3 0 15,-2-1-816-15,0 3-160 0,-2 1-48 0,-4 0 0 16,-2 2-544-16,-2 5-112 0,0 1-32 0,-1 2 0 15,0 4-384-15,0 0-80 0,0 2 0 0,1 1-16 16,2 1-352-16,2 0-64 0,4 2-16 0,2 0 0 16,2 1-192-16,2-2-64 0,3 2 0 0,3-1 0 15,3-2-256-15,0-1 160 0,2 0-160 0,0 2 128 0,0-2-128 0,2-3 0 16,0 1-192-16,1-2 192 16,1-1-752-16,-3-2-16 0,-1 1-16 0,0-3 0 15,1-2-2096-15,0-1-400 0,-2-3-96 0</inkml:trace>
  <inkml:trace contextRef="#ctx0" brushRef="#br0" timeOffset="-209098.19">13044 15092 13823 0,'0'0'1216'0,"-3"11"-960"16,-2 1-256-16,2 1 0 0,1 4 4128 0,0 5 784 15,1 5 144-15,0 2 48 0,-1-1-3248 0,1 2-640 16,1 0-128-16,0 0-16 0,0-1-80 0,1 0-16 0,2-1 0 0,0 0 0 15,1-3-672-15,-1-2-144 0,1-1-32 0,-1-3 0 16,0 0-128-16,-2-2 0 0,0-3 0 0,1-1 128 16,-2-2-128-16,0-1 0 0,0-3-192 0,0-7 192 15,0 0-384-15,0 0 32 0,0 0 16 0,0 0 0 16,2-7 64-16,2-6 16 0,-1 0 0 0,1-2 0 16,-1-4-32-16,1 0 0 0,0-3 0 0,3-1 0 31,-2 1-160-31,5-8-16 0,0 5-16 0,-4 10 0 0,1-1 272 0,-1 3 48 0,1 3 16 0,-2 1 0 15,-1 5 144-15,-4 4 0 0,0 0 0 0,0 0 0 16,0 0 272-16,5 6 144 0,-1 5 32 0,1 0 0 16,0 4 80-16,1-2 32 0,-1 4 0 0,3-2 0 15,1 2-304-15,0 0-64 0,3 0-16 0,5 5 0 16,-2-2-176-16,-4-8 160 0,0-2-160 0,2 0 160 0,2 1-160 0,-1-2 0 31,3 0 144-31,5-1-144 0,-1-4 160 0,-8-3-32 0,-1-1-128 0,0 0 192 0,-2-4-64 0,2 0-128 16,-1-1 176-16,1-1-176 0,-1-2 160 0,-2-1-160 15,-3 0 128-15,-1-2-128 0,-1-2 160 0,-1 0-160 16,-2-1 192-16,-2-1-192 0,-3 1 208 0,-1 0-64 16,-2-2-16-16,1 3 0 0,-1 1 0 0,1 2-128 15,-1 2 192-15,1 3-64 0,-1 4 144 0,1 2 32 16,-1 1 0-16,1 5 0 0,2 2-64 0,1 3-16 16,1 1 0-16,0 1 0 0,4 2-224 0,1-2 0 15,4 1 0-15,1-1 0 0,2 0-176 0,2-1-80 16,1 0 0-16,0-4-16 15,1 1-1600-15,-1-3-320 0,-1-1-64 0,-1-1-16 16,-1-1-512-16,0-2-96 0,0-2-32 0,3-1-5392 0,-3-2-1072 0</inkml:trace>
  <inkml:trace contextRef="#ctx0" brushRef="#br0" timeOffset="-208863.74">13709 15434 25279 0,'0'0'1120'0,"5"16"224"0,-1 1-1072 0,0-4-272 0,1 2 0 0,0 2 0 15,0 0 1536-15,0-1 256 0,1 1 64 0,-1-3 0 16,0 2-752-16,0-1-144 0,-1-2-16 0,0-1-16 16,0-3-608-16,0-2-128 0,-4-7-32 0,0 0 0 15,0 0 0-15,0 0 0 0,0 0 0 0,0 0 0 0,0 0 80 0,-7-12 16 16,0-2 0-16,-1-1 0 0,0 0 320 0,3 3 80 16,-2 0 16-16,2-3 0 0,0-1 400 0,1-1 80 15,1-3 0-15,3-8 16 0,4 2-480 0,1 9-112 16,2-1 0-16,1-1-16 0,1 2-384 0,3 2-176 15,-1 2 160-15,10-3-160 0,-1 2 0 0,-3 6 0 16,2 1 0-16,14-2 0 16,-2-3-2080-16,3 2-352 0</inkml:trace>
  <inkml:trace contextRef="#ctx0" brushRef="#br0" timeOffset="-208119.71">14791 15211 11967 0,'0'0'1072'0,"0"0"-864"15,0 0-208-15,0 0 0 0,0 0 2080 0,4 14 368 16,-3-2 80-16,0 4 16 0,2 5-1024 0,-1 2-208 15,4 4-32-15,-1 5-16 0,-1 2-16 0,1 0 0 0,1-1 0 0,1 0 0 16,0-2-464-16,-1-3-80 0,1-4-32 0,-2-1 0 16,0-2-304-16,0-3-64 0,0-4-16 0,1-2 0 15,-2-2-48-15,-2-3-16 16,-2-7 0-16,0 0 0 0,0 0-32 16,0 0 0-16,-6 4 0 0,-1-4 0 0,-1-3-64 0,0-2 0 15,1-3-128-15,0-4 192 0,1-1-192 0,-1-5-208 16,2 0 32-16,0-7 16 15,1-2-208-15,1-5-32 0,3 0-16 0,1-5 0 16,2-3-528-16,1 1-96 0,0-3-32 0,2 4 0 16,4-1 128-16,0 5 32 0,0 2 0 0,1 3 0 0,1 7 912 0,-1 6 128 0,2 2 48 0,0 7 16 15,0 6 400-15,-1 2 96 0,-3 3 16 0,-1 4 0 16,-3 2-16-16,0 5 0 0,-1-2 0 0,0 1 0 16,-2 3 144-16,-4 0 16 0,-2 0 16 0,-1 0 0 15,-1-1-416-15,-1 1-96 0,1-1-16 0,-1 1 0 16,2-1-336-16,1 0-288 0,-1-2 48 0,1-1 16 31,0-1-2816-31,1-2-560 0</inkml:trace>
  <inkml:trace contextRef="#ctx0" brushRef="#br0" timeOffset="-207617.97">15226 15456 22911 0,'5'20'1024'0,"-2"-10"192"0,0 4-960 0,-1 2-256 15,1 0 0-15,-1 1 0 0,1 2 1152 0,-3-3 176 16,-1 1 32-16,-1-1 16 0,-2-2-32 0,1-1-16 16,0-3 0-16,-1-2 0 0,0-1-400 0,4-7-80 15,-5 6-16-15,5-6 0 0,-7 3 128 0,1-3 32 16,1-3 0-16,-1-1 0 0,1-6-320 0,1-2-64 16,0-1-16-16,2-3 0 0,0-2-400 15,2-1-192-15,2-2 160 0,0-3-160 0,1 1 0 0,1 1-192 16,1-1 16-16,3 5 0 15,2 0-496-15,1 4-96 0,-1 1-32 0,1 2 0 16,0 1-432-16,0 3-96 0,1 3-16 0,1 2 0 16,1 2 64-16,0 0 0 0,1 1 0 0,-1 0 0 15,0 1-128-15,1 2 0 0,-2-2-16 0,-3 2 0 16,1 0 592-16,-1 1 112 0,0 2 16 0,0-1 16 0,-3-1 688 0,0 3 0 0,-2 3 0 0,0-3 0 16,-1 1 576-16,-1 0 64 0,-2 1 0 0,-1 3 0 15,-1-1 144-15,0 2 48 0,-1-1 0 0,0 2 0 16,-1 2-128-16,0-2-32 0,1 1 0 0,0 0 0 15,2-1-32-15,0 0 0 0,2-2 0 0,0 0 0 16,4-2 0-16,-1 0 0 0,-1-5 0 0,1 0 0 16,-5-6 64-16,6 2 16 0,1 1 0 0,1-3 0 15,-2-3 80-15,0-1 16 0,-3-2 0 0,1-2 0 16,0-1-208-16,-1 0-32 0,-2-3-16 0,-1 3 0 16,0-3-336-16,-2 0-64 0,-4 1-16 0,0-1 0 0,-1-1-144 0,1 0 128 15,-1 0-128-15,1-2 128 16,-1 2-544-16,1-1-112 0,-1 1-32 0,2 1 0 15,2 0-2688-15,1-2-528 0,2 4-128 0</inkml:trace>
  <inkml:trace contextRef="#ctx0" brushRef="#br0" timeOffset="-207320.89">15811 15520 8287 0,'0'0'736'0,"0"0"-592"16,-2 8-144-16,-3-2 0 0,-2 1 4560 0,-1 1 880 0,0 0 192 0,2-1 16 15,-1 0-3584-15,2 1-720 0,1 1-128 0,2 1-48 16,0-2-656-16,2 1-128 0,0-1-16 0,0 0-16 16,2 0-224-16,-1 1-128 0,0-3 160 0,2 3-160 15,0 2 160-15,-2-1-160 0,-1-1 160 0,1 3-160 16,0 0 192-16,1 0-48 0,-1 1-16 0,2 2 0 16,2-2 304-16,0 2 48 0,2-2 16 0,-2-2 0 15,-1 0-128-15,1-1-32 0,0-3 0 0,-1-1 0 16,-4-6 32-16,0 0 0 0,0 8 0 0,0-8 0 15,-3 8-48-15,1 0 0 0,-2 0 0 0,-4-1 0 16,-2 0 32-16,-2 0 0 0,-2 0 0 0,-1-3 0 16,1 0-224-16,0-1-128 0,1-1 160 0,-2-2-160 15,0 2-256-15,-1-4-160 0,-1-3-32 0,1-1 0 16,1-2-1856-16,0-4-368 0,4-2-80 0</inkml:trace>
  <inkml:trace contextRef="#ctx0" brushRef="#br0" timeOffset="-207180.18">15718 15214 26719 0,'0'0'2368'0,"0"0"-1888"15,0 0-480-15,0 0 0 0,0-7 1376 0,0 7 176 16,0 0 48-16,0 0 0 0,5-5-1328 0,-5 5-272 16,9 1 0-16,1 4-14400 0</inkml:trace>
  <inkml:trace contextRef="#ctx0" brushRef="#br0" timeOffset="-206865.82">15969 15564 18431 0,'0'0'1632'0,"0"0"-1312"0,0 0-320 0,3 8 0 16,-3-8 2368-16,0 0 384 0,4 7 96 0,0-2 16 15,1-1-1280-15,3 0-256 0,2-4-48 0,6 0-16 16,-1-3-608-16,-3 1-112 0,1-4-32 0,2 0 0 15,-1-1-320-15,0-2-192 0,-1-1 192 0,4-6-192 16,-2 2 144-16,-8 2-144 0,0 2 0 0,-3-1 144 16,-3 1-16-16,-1-1-128 0,-1 2 192 0,-4-1-64 15,-5-2 480-15,4 7 96 0,-3 0 0 0,0 1 16 16,-2 1 128-16,1 3 32 0,1 1 0 0,-2 2 0 0,0 2-224 16,0 2-32-16,1 1-16 0,1 3 0 0,1 1-416 0,1 4-192 15,2 1 160-15,1 0-160 16,1-1 0-16,3 3 0 0,2 0 0 0,3 1 0 15,0-2-1088-15,3 0-176 0,1-1-16 0,3-1-16 16,2-2-1392-16,3-3-256 0,3-1-64 0,1-2-6864 16,2 0-1376-16</inkml:trace>
  <inkml:trace contextRef="#ctx0" brushRef="#br0" timeOffset="-206662.59">16529 15529 12895 0,'-4'-6'1152'0,"1"-1"-928"0,-1-1-224 0,-1 0 0 16,-3 1 4096-16,-2-4 768 0,-1-2 144 0,1 3 48 15,-1 3-2624-15,5 2-528 0,-1 1-112 0,1 0 0 16,-2 4-752-16,-2 4-144 0,-1 1-16 0,5 2-16 16,-2 2-256-16,-1 7-48 0,0-1-16 0,2 2 0 15,3 0-272-15,1 3-48 0,3-5-16 0,2-2 0 16,0 2-208-16,5 6 0 0,2-2 0 0,0-2 0 16,2-1-400-16,0-3 16 0,1-1 16 0,-2-5 0 15,4 0-1712-15,0-3-352 0,2-2-64 16,10-2-8384-16,0-2-1664 0</inkml:trace>
  <inkml:trace contextRef="#ctx0" brushRef="#br0" timeOffset="-206474.9">16805 15135 14735 0,'-3'-11'1312'0,"-1"0"-1056"16,-1 2-256-16,1 3 0 0,4 6 3888 0,0 0 720 15,0 0 128-15,-8 5 48 0,2 3-2752 0,1 3-560 16,1 5-96-16,1 4-32 0,3 6-864 0,2 1-176 15,0 6-48-15,3 12 0 0,1-3-256 0,-1-13 0 16,0-2 0-16,1 3 0 0,1 3-160 0,0-1-96 16,0-2 0-16,5 13-10752 15,-3-5-2160-15</inkml:trace>
  <inkml:trace contextRef="#ctx0" brushRef="#br0" timeOffset="-206256.09">16745 15446 26719 0,'-22'-11'1184'0,"13"9"240"0,-3-5-1136 0,-2 3-288 0,3 2 0 0,11 2 0 15,-5-2 3136-15,5 2 576 0,0 0 128 0,0 0 0 16,0 0-2608-16,10 2-528 0,3-1-96 0,7 3-32 16,-3 4-576-16,1-2-192 0,-1-2 0 0,-4 1 0 15,1 1-1408-15,7 4-272 0,-1 3-64 16,-7-6-16-16,0-1-704 0,0-1-144 0,1 0-16 0,5 1-16 15,-4-2 864-15,-2-2 176 0,-13-2 48 0,8 0-7536 16</inkml:trace>
  <inkml:trace contextRef="#ctx0" brushRef="#br0" timeOffset="-206146.8">17038 15293 11055 0,'0'0'976'0,"0"0"-784"16,0 0-192-16,0 0 0 0,0 0 0 0,0 0 176 15</inkml:trace>
  <inkml:trace contextRef="#ctx0" brushRef="#br0" timeOffset="-205707.51">17072 15459 17503 0,'0'0'1552'0,"0"0"-1232"15,-5 5-320-15,-2 7 0 0,1-4 3792 0,3-1 704 16,1 5 144-16,-1 0 32 0,2-2-2752 0,1 2-528 15,0 0-112-15,2 7-32 0,1-3-896 0,1 0-176 16,0-2-48-16,0 0 0 16,0-5-512-16,0-1-128 0,-4-8 0 0,0 0-16 15,5 5-1504-15,-5-5-288 0,0 0-64 0,0 0-11824 0</inkml:trace>
  <inkml:trace contextRef="#ctx0" brushRef="#br0" timeOffset="-205394.97">17363 15388 28559 0,'0'0'2544'0,"0"0"-2032"0,0 0-512 0,0 0 0 16,-8 0 1680-16,0 0 240 0,8 0 64 0,-6 2 0 15,-2 0-752-15,0 3-144 0,0 1-16 0,-1 7-16 16,0 4-800-16,5-7-256 0,-4 3 160 0,-1 9-160 15,1 0 0-15,6-6 0 0,2 0 0 0,1 1 0 0,0-3 0 0,3 0 0 16,1 1 0-16,5 3 0 0,0-4-192 0,0-3 192 16,1-5-160-16,-3-2 160 0,0-1 0 0,3-1 0 15,1-4 0-15,-2-2 0 0,1-1 0 0,-2-2 0 16,-1-3 0-16,-3 2 160 0,0 0-160 0,2-5 128 16,-2 0-128-16,-1 1 128 0,-4 1-128 0,0 3 0 15,-1-3-160-15,-2 2 160 16,-1-1-464-16,-2-3 0 0,0 0 0 0,1 2 0 15,0-2-1984-15,1 5-400 0,0-1-80 0</inkml:trace>
  <inkml:trace contextRef="#ctx0" brushRef="#br0" timeOffset="-205065.99">17531 15331 21183 0,'0'0'1888'0,"5"14"-1504"0,1 1-384 0,-1 0 0 15,1 1 1632-15,-1 2 256 0,1 2 48 0,-1-1 16 16,-1 2-208-16,0-6-32 0,1 0-16 0,0 7 0 15,0-1-560-15,-2-6-112 0,0 0-32 0,0 5 0 16,0-3-672-16,0-8-144 0,-1 1-32 0,2-3 0 16,0 1-144-16,-4-8 0 0,0 0 0 0,7 5 0 15,-1-4 0-15,-6-1-144 16,0 0 144-16,9-8-208 0,0-2 208 0,1-1 0 0,-3-3 0 0,1 4 0 16,1-3 0-16,4-8 0 0,-1-1 0 0,0 1-144 15,1 0-48-15,0 0 0 0,1 1 0 0,-1 4 0 16,-1 0 192-16,0 4-128 0,-1 3 128 0,0 2-128 0,-11 7 512 15,10-3 96-15,1 1 32 0,-11 2 0 0,10 8 320 0,-2 5 64 16,0 3 0-16,-2 3 16 0,0 5 64 0,-3 2 16 16,0-1 0-16,1 1 0 0,0-3-576 0,0 3-112 15,0-4-32-15,2 2 0 16,1-5-1408-16,1-2-272 0,-1-4-64 0</inkml:trace>
  <inkml:trace contextRef="#ctx0" brushRef="#br0" timeOffset="-204362.97">19004 14976 23039 0,'-8'-7'2048'0,"1"3"-1648"0,0-2-400 0,-2 3 0 16,-1 0 1280-16,-1 3 192 0,1 3 16 0,-2 3 16 16,-1 1-64-16,-1 6-16 0,-3 5 0 0,0 4 0 15,-4 4-208-15,1 4-64 0,1 4 0 0,0 5 0 16,1 5-336-16,1 2-80 0,3 1-16 0,2 3 0 16,3 2-400-16,4 0-96 0,1-1-16 0,3-3 0 15,1-2-208-15,4-3 0 0,3-2 0 0,4-3 0 16,1-3 0-16,3-2-320 0,5-3 64 0,1-5 0 15,2-5-2192-15,1-3-432 0,-1-5-96 0,0-4-11904 16</inkml:trace>
  <inkml:trace contextRef="#ctx0" brushRef="#br0" timeOffset="-203988.06">19472 15087 23951 0,'0'0'2128'0,"0"-8"-1696"0,-1-2-432 0,0 1 0 16,-1-2 1440-16,1 4 208 0,-2-4 32 0,1 3 16 15,-2 3-608-15,0-1-112 0,4 6-16 0,-5-3-16 16,5 3-256-16,-8 3-48 0,-1 0-16 0,-2 7 0 16,1 0-224-16,-2 6-32 0,-1 5-16 0,2 2 0 15,-1 3-224-15,1 3-128 0,0 5 128 0,2 2-128 16,1 2 0-16,2 1 0 0,3 0 0 0,0 0 0 15,2 0-496-15,1-1-16 0,2 0 0 0,1-3 0 16,-1-2-2304-16,2-2-480 0,0-3-96 0</inkml:trace>
  <inkml:trace contextRef="#ctx0" brushRef="#br0" timeOffset="-203519.28">19226 15636 21535 0,'-7'-25'960'0,"5"14"192"0,-1-4-928 0,2-2-224 16,1-2 0-16,2-2 0 0,2 0 976 0,2 3 160 15,-1-2 16-15,3 5 16 0,1 2-560 0,3 2-112 16,1 3-32-16,1 2 0 0,2 2-464 0,0 3 0 16,4 1 0-16,1 1-160 0,-2 1 160 0,1 1-192 15,-2 0 192-15,2-2-192 0,-1 0 64 0,2 1 0 16,0-1 0-16,-1-1 0 0,-2-1 128 0,-4-1 0 16,1 1 0-16,-4 0-128 0,-2-3 128 0,-1 2 0 0,-8 2 0 0,0 0 0 15,0 0 496-15,0 0 16 0,0 0 16 0,0 0 0 16,0 0 208-16,0 0 32 0,-5 6 16 0,-1 1 0 15,-1 0-400-15,-1 1-96 0,0 0-16 0,2 2 0 16,-1 0-272-16,1 2 0 0,1 0 128 0,-1 0-128 16,1 1 128-16,0-2-128 0,1-1 144 0,0-1-144 15,2-3 320-15,0 1-48 0,2-7 0 0,0 0 0 16,0 0-48-16,0 0-16 0,0 0 0 0,8 0 0 16,0-5 16-16,0-1 0 0,0 0 0 0,-1-2 0 15,0-1-32-15,-2 0-16 0,-1-3 0 0,-1 2 0 16,-1-1 288-16,1 2 64 0,-2-1 16 0,0 2 0 15,1 1 144-15,-1 1 16 0,-1 6 16 0,0 0 0 16,0 0-192-16,0 0-32 0,0 0-16 0,0 0 0 16,0 0-480-16,0 0 0 0,0 0 0 0,0 0 0 0,0 0 0 0,5 6 0 15,0 1-208-15,3 4 64 16,0-1-304-16,-3-1-48 0,1-1-16 0,-1-1 0 16,0 1-720-16,1-1-160 0,1-1-16 0,0-1-16 15,-1-1-1472-15,1-1-304 0,0-2-48 0,-7-1-8784 16</inkml:trace>
  <inkml:trace contextRef="#ctx0" brushRef="#br0" timeOffset="-203285.01">19750 15424 13823 0,'0'0'1216'0,"0"0"-960"15,0 0-256-15,8 3 0 0,1 4 1760 0,-1 1 304 16,-2 2 64-16,0-1 16 0,0 3-288 0,-1 1-48 16,-1 0-16-16,0 0 0 0,-1 0-256 0,-1-1-48 15,-2 0-16-15,2-4 0 0,-2-8-336 0,2 6-80 0,-2-6-16 0,0 0 0 16,0 0 32-16,0 0 0 0,0 0 0 0,0 0 0 15,0 0-192-15,0 0-48 0,0 0 0 0,0-6 0 16,0-1-336-16,0-1-80 0,2-1-16 0,-1 1 0 16,1-3-400-16,2 0 0 0,0 1 128 0,3-1-128 31,-2 1-544-31,0-1-144 0,2 2-16 0,-1-2-16 16,2 0-1728-16,1 2-352 0,2 0-64 0,0 0-16 15,2-2-320-15,0 0-80 0,-1-1-16 0</inkml:trace>
  <inkml:trace contextRef="#ctx0" brushRef="#br0" timeOffset="-203144.3">20110 15098 12895 0,'1'-12'576'0,"-1"12"112"16,1-8-560-16,1 2-128 0,-1-1 0 0,-1 7 0 0,0 0 4320 0,0 0 832 15,0 0 160-15,0 0 48 0,0 0-3664 0,5 13-736 16,-1 1-128-16,0 6-48 0,0 2-480 0,0 6-112 16,1 2 0-16,3 15-16 0,-3-4-176 0,0-14 0 15,1 0 0-15,1 2 0 16,0 0-336-16,-1 1-112 0,0-2 0 0,-1 0-9840 15,-1-2-1952-15</inkml:trace>
  <inkml:trace contextRef="#ctx0" brushRef="#br0" timeOffset="-202972.4">20120 15500 1839 0,'-2'-18'160'0,"-1"12"-160"16,-1-6 0-16,2 2 0 0,-1-1 4672 0,2 1 896 15,-1 1 176-15,1 1 32 0,1 1-2992 0,3 1-608 0,-3 6-112 0,2-6-16 16,-2 6-992-16,7-6-192 0,1 2-32 0,-2 3-16 15,2-1-656-15,4 1-160 0,1 1 0 0,-4 0 0 16,0-1-208-16,7-2-80 0,-1 1-16 0,1-2 0 31,-3-1-1952-31,-1-2-400 0,-1 0-80 0,-3 2-8656 0</inkml:trace>
  <inkml:trace contextRef="#ctx0" brushRef="#br0" timeOffset="-202386.24">20454 15104 911 0,'0'0'0'0,"0"0"0"0,0 0 0 0,-4 8 0 16,2 2 0-16,-4 9 0 0,0 0 7136 0,1 7 1344 16,-1 2 272-16,4-7 48 0,-1 2-5872 0,1 2-1184 15,-1 1-224-15,0-1-48 0,2 1-640 0,0 5-128 16,2-4-32-16,0-10 0 0,-1 0-432 0,2 8-96 16,-1-5-16-16,-1-5 0 0,0-2-128 0,0-13 0 0,0 0 0 0,0 0 0 15,3 7 0-15,-3-7 0 0,0 0 0 0,0 0 0 16,0 0-272-16,0 0 16 0,6-9 0 0,1-2 0 15,-2-1 80-15,1-2 32 0,1-2 0 0,1 0 0 16,-1-3-16-16,3 0 0 0,-3-1 0 0,1-3 0 16,0 1 16-16,0 1 0 0,1 0 0 0,3-7 0 15,-1 8-16-15,-4 9 0 0,-2 5 0 0,0-1 0 16,-5 7 160-16,0 0 0 0,0 0 128 0,0 0-128 16,7 9 384-16,-3 2 0 0,0-1 0 0,-2 3 0 15,1 0 48-15,2 8 16 0,-1 0 0 0,-1-7 0 16,-1 1-240-16,4 7-32 0,-1 1-16 0,-1-8 0 15,1 2-160-15,3 6 0 0,0-3 0 0,-2-7 0 16,1-2 0-16,3 6 0 0,-1-6 144 0,-4-5-144 16,2 1 0-16,-1-1 144 0,1-2-144 0,3 1 0 0,-10-5 208 0,8 2-64 15,0-2-16-15,0-2 0 0,1 0-128 0,0-2 0 16,0-1 0-16,4-4 128 0,-1-2-128 0,-2-1-144 16,1-2 144-16,1 0-208 0,-2-3-16 0,-1 1 0 15,-2-1 0-15,-1 1 0 0,-1 0 224 0,-1 4-176 16,-1-3 176-16,2-5-160 0,-1 0 160 0,0 0 0 15,-4 5 0-15,0 2 0 0,-1 1 0 0,-1 3 0 16,2 9 0-16,0 0 0 0,0 0 192 0,0 0 0 16,0 0 16-16,0 0 0 0,-4 12 272 0,0-1 48 15,-1 4 16-15,1 2 0 0,2-3-176 0,-1 8-48 0,2-2 0 0,2-2 0 16,2 0-320-16,1-1 0 0,1-2 0 0,3-1 0 31,5 0-512-31,0 1-80 0,1-4-16 0,4 1 0 16,3-2-1472-16,0 1-288 0,0-3-64 0,2-4-16 15,1 0-320-15,-1-2-64 0,-1 1-16 0</inkml:trace>
  <inkml:trace contextRef="#ctx0" brushRef="#br0" timeOffset="-202120.65">21231 15394 13823 0,'-5'-7'1216'0,"-6"1"-960"0,-3-1-256 0,1-1 0 16,0-1 3344-16,1 1 624 0,1 0 128 0,1 2 32 15,1 1-2768-15,9 5-544 0,0 0-112 0,0 0-32 16,0 0-336-16,0 0-64 0,0 0-16 0,0 0 0 15,3 10-256-15,2 1-144 0,2-2 16 0,3 0 0 0,3-1 128 0,0 2-192 16,0 0 192-16,-1 4-192 0,0-3 1024 0,-2 2 192 16,0 0 32-16,1 0 16 0,-3-1-880 0,-3-3-192 15,-1 0 0-15,0 6 0 0,-2-2 1008 0,1-3 192 16,-4 2 32-16,-3-2 16 0,-1 1-480 0,-1-2-80 16,0 0-32-16,-6 5 0 0,0-2-272 0,-1 0-48 15,-1 0-16-15,1-1 0 0,1-3-320 0,4-1-160 16,-1-2 16-16,-1 1 0 15,10-6-1408-15,0 0-288 0,0 0-48 0,0 0-9568 16,0 0-1904-16</inkml:trace>
  <inkml:trace contextRef="#ctx0" brushRef="#br0" timeOffset="-201948.76">21485 15014 16575 0,'4'-12'736'0,"-4"12"160"0,0 0-720 0,0 0-176 0,0 0 0 0,0 0 0 15,3 16 3632-15,1 1 688 0,-2 4 144 0,2 5 16 16,-1 5-3392-16,1 2-672 0,0 2-144 0,0-9-16 16,-1 5-256-16,4 18 128 0,1-9-128 0,0 1 0 15,-2-2 0-15,2-4-208 0,0-1 16 0,-3-12 0 16,-2 0-2480-16,1 7-480 0</inkml:trace>
  <inkml:trace contextRef="#ctx0" brushRef="#br0" timeOffset="-201792.55">21402 15360 28559 0,'0'0'2544'0,"-1"-7"-2032"15,1 1-512-15,2-1 0 0,3 1 3328 0,3-1 576 16,1 1 128-16,3 2 0 0,2-2-2400 0,12 1-480 16,2 3-112-16,-7 0-16 0,2 1-752 0,14-2-144 15,-2-2-128-15,3 0 144 16,-1 0-2512-16,-1-4-496 0</inkml:trace>
  <inkml:trace contextRef="#ctx0" brushRef="#br0" timeOffset="-201230.12">22726 14919 24879 0,'-7'-4'2208'0,"-4"-1"-1760"0,1 0-448 0,-3 2 0 0,-4-1 2240 0,1 4 384 16,2 1 64-16,1 3 0 0,1 3-1168 0,2 2-240 16,0 4-64-16,3 4 0 0,0 5-768 0,6 6-176 0,1 4-16 0,4 3-16 15,2 4-240-15,3 3 0 0,2 4 0 0,2-1 0 16,1 0 0-16,0-2-160 0,2-3 160 0,-2-2-128 31,1-3-464-31,-1-2-96 0,0-5-16 0,-3 1 0 16,-3-3-1920-16,-2-5-384 0,-1-3-64 0,-2-2-6016 0,-2-3-1216 0</inkml:trace>
  <inkml:trace contextRef="#ctx0" brushRef="#br0" timeOffset="-201024.51">22629 15577 9215 0,'-16'-20'816'0,"9"9"-656"0,-2-2-160 0,2-1 0 15,-1 1 2752-15,1 1 512 0,3 0 96 0,3-1 32 16,1 3-1600-16,1-1-304 0,2 2-64 0,1 3-16 15,0-2-176-15,1 1-32 0,3 2-16 0,1 1 0 16,0-2-768-16,3 0-160 0,-1 1-16 0,1 1-16 16,0 2-224-16,1 0 0 0,1 2 0 0,1 2 0 0,-2 0-144 0,1 2 144 15,0 1 0-15,2 2-144 16,-2-2-1392-16,-1 3-256 0,-2 0-64 0,-2 0-16 16,0-2 304-16,-1 1 64 0,0-5 16 0,0 0 0 15,-8-2-32-15,7-2 0 0,2 0 0 0,-1-5 0 16,0 2 464-16,0-2 96 0</inkml:trace>
  <inkml:trace contextRef="#ctx0" brushRef="#br0" timeOffset="-200456.51">23022 15390 19919 0,'0'0'880'0,"0"0"192"0,4 6-864 0,-1 3-208 0,-1 2 0 0,1-1 0 16,-2 1 1296-16,1 0 224 0,-2 1 32 0,-2 0 16 16,0 0-528-16,-1-2-96 0,2-1-32 0,-2 2 0 15,1-4-176-15,-1 1-32 0,0-1-16 0,0-1 0 16,3-6-192-16,-4 7-48 0,4-7 0 0,0 0 0 16,0 0 32-16,-7 1 0 0,7-1 0 0,0 0 0 0,-5-4 16 0,1-1 0 15,0-2 0-15,1 0 0 0,2-1-240 0,2-4-32 16,2-1-16-16,1-1 0 0,-1-1-208 0,2 2 0 15,1-4 0-15,2 3 0 0,1-2-192 0,0 2-64 16,1 2-32-16,0 2 0 16,0 1-800-16,1 2-176 0,-1-1-16 0,2 3-16 15,1 0-1776-15,3 1-336 0,-1 0-80 0,0 0-3744 16,-1 0-736-16</inkml:trace>
  <inkml:trace contextRef="#ctx0" brushRef="#br0" timeOffset="-200222.14">23304 15291 16751 0,'0'0'736'0,"0"0"160"0,0 0-704 0,0 0-192 16,0 0 0-16,-3 9 0 0,-1-1 2128 0,-1 1 400 15,-1 1 80-15,-1 2 16 0,1 2-832 0,-1 3-144 16,2 0-48-16,0 1 0 0,1 1-896 0,1 0-192 0,2-1-48 16,1 1 0-16,1-1-144 0,3-2-16 0,0-3-16 0,1-2 0 15,2 1-96-15,-1-4 0 0,1-3-16 0,-2 0 0 16,-5-5 96-16,0 0 32 0,8-2 0 0,-3-2 0 16,-5 4 384-16,5-7 80 0,-1-3 0 0,-1-1 16 15,-1 0-192-15,0 0-32 0,-2-3-16 0,0 1 0 16,-3-2-336-16,2 1-64 0,1 0-16 0,0-1 0 31,0 1-464-31,-2 0-112 0,0-2 0 0,-1 1-16 16,1 0-2256-16,0-2-448 0,1 4-96 0</inkml:trace>
  <inkml:trace contextRef="#ctx0" brushRef="#br0" timeOffset="-199784.79">23522 15248 15663 0,'0'0'1392'0,"1"9"-1120"0,0 0-272 0,-1 1 0 0,2 3 3072 0,-2 2 576 15,0 0 96-15,0 1 32 0,0 0-2240 0,1-1-448 16,0 0-96-16,0 0-16 0,1-2-544 0,-1 0-112 16,0-2-32-16,1-1 0 0,0 1-160 0,0-2-128 15,-2-9 144-15,0 0-144 0,0 0 0 0,0 0 128 16,0 0-128-16,0 0 0 0,0 0 0 0,6-4 0 16,-1-3 128-16,1 1-128 0,0-5 0 0,2 1-192 15,1-3 48-15,1 0 0 0,1-2-48 0,-1 1-16 16,-1-2 0-16,2 2 0 0,-1 1 208 0,-1 3 0 15,1-2 0-15,-3 3 0 0,0 2 128 0,-1 5 64 16,-6 2 0-16,10 0 16 0,-3 0-208 0,1 4 128 16,-3 2-128-16,-1 6 0 0,-1 0 0 0,-2 2 0 15,-1 0 0-15,0 3 0 0,0-2 256 0,-1 0-32 0,0 0-16 0,-1-2 0 16,2-2-16-16,0 0 0 0,2-2 0 0,0-3 0 16,5 0-192-16,-7-6 176 0,0 0-176 0,8 1 160 15,-2-4-160-15,1-1 0 0,-1-1 0 0,1-1 0 16,0-2 0-16,0-1 0 0,0 0 144 0,-1 1-144 15,1-3 128-15,-1 2-128 0,1-3 128 0,-1 2-128 16,2 0 544-16,0 0 32 0,0 3 16 0,-2 1 0 16,1 3 176-16,-7 3 48 0,7-2 0 0,-7 2 0 15,8 5-368-15,-1 3-80 0,-1 3-16 0,-1-2 0 16,-1 4-224-16,0-1-128 0,0-1 160 0,3 8-160 16,-2-2-128-16,1-3-128 0,2-1-32 0,0-5 0 15,3-2-3376-15,6 1-688 0</inkml:trace>
  <inkml:trace contextRef="#ctx0" brushRef="#br0" timeOffset="-199487.95">25029 15078 25791 0,'-8'-6'2304'0,"0"0"-1856"16,-1 1-448-16,-3 3 0 0,-2 0 2400 0,-2 4 384 15,2 1 80-15,-2 4 16 0,-1 2-1216 0,0 0-256 16,0 3-32-16,2 2-16 0,-1 3-288 0,3 1-64 0,0 2-16 0,3 1 0 16,2-2-352-16,3 2-64 0,2 1 0 0,3-2-16 15,3 0-176-15,4-1-48 0,3 1 0 0,0-5 0 16,2 0-208-16,1-2-128 0,0-3 160 0,2-2-160 16,2 0 144-16,-4-4-144 0,3 0 128 0,8 0-128 15,-4-3 0-15,1-1-176 0,0-3 16 0,1 1 0 31,-1-2-1312-31,0-3-272 0,0-2-48 0,1-1-16 16,1-1-864-16,1-2-160 0,-2 0-48 0,2 3-7616 0,-1-3-1536 0</inkml:trace>
  <inkml:trace contextRef="#ctx0" brushRef="#br0" timeOffset="-199300.44">25490 15102 2751 0,'0'0'256'16,"0"0"-256"-16,0 0 0 0,3-11 0 0,-3 11 7392 0,6-10 1440 15,1 2 272-15,2 3 64 0,1 1-6112 0,1 1-1232 16,-11 3-240-16,14-1-48 0,2 1-912 0,2 1-176 16,2-1-48-16,1 0 0 0,-1 0-400 0,3 0 0 15,3 0 0-15,-2 0 0 16,1-1-528-16,-3 0 16 0,-2-1 0 0,-3 1 0 16,-3 1-560-16,-1 1-96 0,-2 1-32 0,-2 0 0 15,-9-2-1728-15,0 0-336 0,0 0-80 0</inkml:trace>
  <inkml:trace contextRef="#ctx0" brushRef="#br0" timeOffset="-198793.13">25550 15235 16575 0,'0'0'736'0,"-11"2"160"0,-3-2-720 0,4 1-176 0,10-1 0 0,0 0 0 16,-9 6 5280-16,9-6 1024 0,0 0 208 0,-4 10 32 15,4-10-4288-15,5 11-848 0,4-2-192 0,2-3-16 16,-1-2-752-16,3-1-128 0,3-2-48 0,3 0 0 15,4-1-144-15,1-2-128 0,1-5 144 0,1 2-144 16,2 0 0-16,-2 0 0 0,-4 1-208 0,1 0 64 31,-1-3-880-31,1 3-192 0,-2 2-16 0,-2-4-16 16,1 3-528-16,-2-1-96 0,0-2-32 0,-1 1 0 0,0-1-1056 0,1-1-224 0,-1 2-32 16,3-2-16-16,-1 1-384 0,0-1-80 0,-5 2-16 0,0-4 0 15,-2 0 2336-15,0 2 464 0,-2 2 80 0,-2-3 32 16,-2-2 2816-16,0 2 560 0,-6 8 112 0,4-12 32 15,-3 2 352-15,-1 2 64 0,0 8 0 0,-5-12 16 0,-3 5-816 16,-1 1-160-16,-3 4-48 0,0 3 0 0,-1 0-768 0,0 3-144 16,-1 7-48-16,1 0 0 0,1 2-464 0,2 3-112 15,1-3-16-15,3 3 0 0,2-2-144 0,4 3-48 16,3-3 0-16,2-1 0 0,2-2-192 0,5-1-32 16,3 1-16-16,3-1 0 0,2-2-144 0,1-3 160 15,1-1-160-15,-1-3 160 16,0-1-160-16,-2-2 0 0,0-5 144 0,-1 1-144 15,0-2 192-15,-4 1-48 0,-5 1 0 0,-1-2 0 16,0-2 32-16,-1 1 0 0,-3-1 0 0,-2 0 0 16,-2-2-32-16,-1 3 0 0,-2-3 0 0,-2 2 0 15,-1 0-320-15,-1-1-64 0,-2-3-16 0,-2 5 0 16,0-3-2256-16,-1 4-464 0,-1-2-96 0,0 2 0 16</inkml:trace>
  <inkml:trace contextRef="#ctx0" brushRef="#br0" timeOffset="-198418.04">26499 14620 7359 0,'0'0'656'0,"0"0"-528"0,9 10-128 0,3 1 0 15,3 2 4784-15,0 3 912 0,1 2 192 0,3 3 48 16,4 3-3600-16,1 2-720 0,2 2-144 0,4 1-16 15,3 1 48-15,5 3 16 0,5 4 0 0,-3 3 0 16,-3-3-64-16,-3 4-16 0,-2 3 0 0,-6-1 0 16,-6 1-672-16,-4 5-128 0,-3-5-16 0,-6 0-16 15,-4-5-288-15,-4 1-48 0,-5-1-16 0,-4-3 0 16,-6 1 96-16,-2 0 16 0,-4-1 0 0,-7 0 0 16,-6 1-368-16,-1-3 144 0,-1-3-144 0,2 1 0 15,2 0-1072-15,3 0-320 0,3-2-64 0</inkml:trace>
  <inkml:trace contextRef="#ctx0" brushRef="#br0" timeOffset="-191827.27">2935 17607 9215 0,'0'0'816'0,"0"0"-656"0,0 0-160 0,0 0 0 0,0 0 2880 0,11-9 560 0,-4 8 96 0,-1-2 32 15,1 2-1968-15,-1 1-384 0,1 1-64 0,0 2-32 16,-7-3 96-16,6 6 32 0,1 4 0 0,-1 1 0 15,-3 2-864-15,-2 0-160 0,-1 2-32 0,-1 0-16 16,-2 2-176-16,0-1 192 0,0-3-192 0,-1-4 192 16,-2 0-64-16,1-1-128 0,0-1 192 0,-2-4-64 15,0-1 48-15,-2-2 0 0,-1-2 0 0,1-4 0 0,-1-1-32 0,1-4 0 16,0-1 0-16,1 0 0 0,0-1 80 0,1 0 16 16,1-3 0-16,1 1 0 0,1-2-240 0,1-1 176 15,2-1-176-15,2 2 160 0,0 2-160 0,2 0 0 16,1 2 0-16,1 3 0 0,3 2 128 0,1 3-128 15,2 2 0-15,-1 1 128 0,2 2-128 0,1 2 0 16,0 0 144-16,-1 3-144 0,-2-3 256 0,-1 5 0 16,-2 1-16-16,-1 0 0 0,-2-1 48 0,-1 4 16 15,-2 2 0-15,-2 0 0 0,-2 1-80 0,-2 1-16 16,0-1 0-16,-3-1 0 0,0-1-80 0,0-2 0 16,-1-5-128-16,0 2 192 0,0-3-32 0,0 0-16 15,0-6 0-15,-1 1 0 0,3-1-144 0,-3-1 192 16,3-2-192-16,0-2 192 0,1-3-192 0,0-2 0 0,1 0 0 15,1-2 128-15,-1-2-128 0,4 1 0 0,-1-2 0 0,5 2-176 16,-3 0 176-16,3 2-192 0,-1 1 192 0,2 3-192 16,1-2 192-16,2 5 0 0,2 1-144 0,3 1 144 15,1 1 0-15,1 4 0 0,2 3 0 0,-1 0 0 16,-2 3 0-16,1-1 0 0,-1 2 160 0,-2 4-160 16,0-2 256-16,-3 3-64 0,-2-4-16 0,-2 2 0 15,-1-1 144-15,-3 1 48 0,-2-1 0 0,0-1 0 16,-2-1 144-16,0-1 16 0,0-1 16 0,-3 1 0 15,0-2-288-15,-3-5-64 0,1 2-16 0,-1 0 0 16,-1-2-48-16,1 0-128 0,0-2 192 0,0 1-64 16,1 0-128-16,2 1-192 0,-1-3 32 0,1 2 16 15,7 1-2288-15,0 0-448 0,0 0-80 0</inkml:trace>
  <inkml:trace contextRef="#ctx0" brushRef="#br1" timeOffset="-188060.12">4478 17435 1839 0,'0'0'160'0,"0"0"-160"0,-1-4 0 0,1 4 0 0,0 0 4608 0,0 0 896 0,0 0 192 0,0 0 16 16,0 0-4256-16,8 9-864 0,0 4-160 0,1 6-48 15,0 3 512-15,1 5 80 0,2 6 32 0,1 6 0 16,-1 4-288-16,2 4-48 0,0-1-16 0,2-1 0 0,-3-1-304 0,0-2-64 15,0 0-16-15,-1-7 0 0,-3-2 48 0,0-2 16 16,-1-4 0-16,-3-2 0 0,0-4-16 0,-1-4-16 16,-1-3 0-16,-2-2 0 0,-1-5 96 0,0-7 32 15,0 0 0-15,0 0 0 0,0 0 176 0,-6-6 32 16,-1-1 16-16,-1-7 0 0,-1-2-400 0,0-3-64 16,0-2-32-16,0-2 0 0,0-4-160 0,0-3 0 15,-2-6 0-15,2-3-176 16,1-4-208-16,2-1-32 0,1-8-16 0,-1 2 0 15,1-1-528-15,3 2-128 0,0-1 0 0,2 1-16 16,3 2-48-16,2 5 0 0,3 4 0 0,1 4 0 0,1 6 704 0,3 4 144 16,3 2 32-16,2 8 0 0,3 3 272 0,1 9-160 15,4 2 160-15,1 6-128 0,0 5 128 0,0 4 0 0,1 6-144 0,0 5 144 16,0 4 320-16,-2 2 144 0,-1 0 32 0,-2 3 0 16,-1 3 368-16,-2 0 80 0,-3-2 16 0,-4 1 0 15,-3-1 320-15,-1 1 64 0,-2-2 0 0,-3 0 16 16,-3-1-144-16,-2-1-48 0,-4-1 0 0,-2-4 0 15,-1-2-304-15,-1 0-64 0,-1-5-16 0,-5 1 0 16,-3-5-288-16,0-1-64 0,0-2-16 0,-1-1 0 16,-2-5-224-16,1-2-32 0,-3 0-16 0,1-4 0 15,-1-2-144-15,2-1-192 0,1 0 32 0,2-3 16 16,1-3-1488-16,3-1-288 16,2-1-64-16,3-1-10144 0,1-5-2016 0</inkml:trace>
  <inkml:trace contextRef="#ctx0" brushRef="#br1" timeOffset="-187872.64">5545 17680 39039 0,'0'0'1728'0,"0"0"368"0,0 0-1680 0,9 0-416 15,1-2 0-15,3 0 0 0,2-2 880 0,2 3 80 16,1 0 32-16,3 1 0 0,3-3-352 0,3 2-80 15,1 0-16-15,4 2 0 16,3 0-1248-16,0-1-256 0,0 0-64 0,-1 0-17760 16</inkml:trace>
  <inkml:trace contextRef="#ctx0" brushRef="#br0" timeOffset="-184125.09">7426 17463 28559 0,'0'0'1264'0,"-5"-6"272"0,0 1-1232 0,2 1-304 15,3 4 0-15,0 0 0 0,0 0 560 0,0 0 48 16,3 8 16-16,0 4 0 0,3 2 144 0,0 6 48 15,2 2 0-15,1 4 0 0,0 4-256 0,2 4-48 16,-1 2-16-16,1 1 0 0,0-1-240 0,1 1-64 16,-2-2 0-16,0-1 0 0,-1-5-32 0,-3-7-16 15,1 1 0-15,-2-1 0 0,-1-2-144 0,0 1 160 0,0-3-160 0,-2 0 160 16,0-2-160-16,-4 1 0 0,0-3 144 0,-2-1-144 31,0-1-256-31,-3-4-128 0,0-3-32 0,-3-2 0 16,-1-2-176-16,-2-2-48 0,-3-3 0 0,-1-1 0 0,-1-2 208 0,0-2 48 0,-2-3 0 0,0-2 0 15,1-4 224-15,-1-3 160 0,1-3-192 0,2 2 192 16,2-1 176-16,2 2 144 0,0 3 16 0,6 2 16 16,1 2 544-16,2 2 96 0,1 1 32 0,1 2 0 15,4 3 256-15,-2 6 64 0,5-7 16 0,1 2 0 16,5 1-224-16,3 1-48 0,3 1-16 0,3-1 0 16,2-1-240-16,4 0-32 0,4-2-16 0,4 1 0 15,0-1-432-15,2 0-96 0,3-1 0 0,-8 2-16 16,1 1-240-16,2 0-192 0,2-3 48 0,5-1 0 15,0 0-2688-15,4-1-544 0</inkml:trace>
  <inkml:trace contextRef="#ctx0" brushRef="#br2" timeOffset="-181723.43">9202 17547 34095 0,'-3'-2'1504'0,"3"2"320"0,0 0-1456 0,0 0-368 0,0 0 0 15,0 0 0-15,0 0 384 0,10-12 0 0,-11 29 0 0,0 1 0 16,0 4 384-16,1 1 96 0,0 1 16 0,1 5 0 15,0 4-336-15,0 0-64 0,1 4-16 0,-1-1 0 16,-1 1 96-16,0-4 16 0,1 0 0 0,-1-3 0 16,0-2 48-16,2-2 16 0,-1 0 0 0,2-1 0 15,-1 0-256-15,3-6-64 0,1-2 0 0,0-1 0 16,2-2-144-16,2 0-48 0,3-2 0 0,0-2 0 16,1-2-128-16,0-1 128 0,3-1-128 0,1-2 128 15,4-2-128-15,0-1 0 0,3-2 0 0,1-3 0 16,2-4 0-16,0-3-192 0,4 0 32 0,0-4 16 15,3-2-1360-15,1-1-272 0,-3 0-48 16,1 0-10704-16,-1-1-2128 0</inkml:trace>
  <inkml:trace contextRef="#ctx0" brushRef="#br2" timeOffset="-181582.82">10007 17764 39039 0,'0'0'1728'0,"0"0"368"0,0 0-1680 0,0 0-416 15,0 0 0-15,0 0 0 0,0 0 1152 0,0 0 160 16,9 0 32-16,2-2 0 0,3 0-336 0,4-1-64 16,5-1-16-16,3 0 0 0,4-2-672 0,2 1-128 15,9-3-128-15,-1 0 192 16,-1 0-1664-16,3 0-320 0,0 1-64 0</inkml:trace>
  <inkml:trace contextRef="#ctx0" brushRef="#br0" timeOffset="-159329.73">11976 17413 3679 0,'0'0'160'0,"-3"7"32"0,-3-1-192 0,-2 1 0 0,0 2 0 0,-1 0 0 0,0-4 4160 0,-2 2 768 16,0-2 176-16,-2 1 16 0,-3 1-2432 0,0 2-512 15,2 0-80-15,-2 0-32 0,0 2-928 0,0 0-192 16,2 1-48-16,2 0 0 0,3-3-704 0,2 0-192 16,1 0 0-16,3 0 0 15,2-1-496-15,2 0-128 0,3 0-16 0,2 0-16 16,2 1 96-16,0-3 32 0,1 1 0 0,2-1 0 0,2 2 384 0,0 0 144 16,0-2 0-16,0 1-144 0,0 0 384 0,4 0 80 15,-2 0 0-15,0-1 16 0,-2 2 368 0,0 0 64 16,-1 0 0-16,-2 0 16 0,-2-1 176 0,-2 4 48 15,-3-2 0-15,-3 3 0 0,-3 1-144 0,-3 1-32 16,-1 4 0-16,-1-1 0 0,-1 2-384 0,-1-1-64 16,-1 0-32-16,1 0 0 0,0-1-352 0,1-1-192 0,1-2 32 15,0-1 0 1,1-2-2400-16,3-2-464 0,4-9-112 0</inkml:trace>
  <inkml:trace contextRef="#ctx0" brushRef="#br0" timeOffset="-158985.95">12169 17564 23951 0,'0'0'2128'0,"-5"3"-1696"0,-1 1-432 0,1 1 0 15,-1 2 2256-15,1 2 368 0,-2 0 80 0,3 3 16 16,0 2-1760-16,0 3-336 0,2 1-80 0,-1 3-16 16,2-2-80-16,1 5 0 0,1-3-16 0,0 1 0 15,2-1-288-15,2 4-144 0,0-3 160 0,3-3-160 0,1-3 0 0,0-4 0 16,1-2 0-16,0-2 0 0,2-4 0 0,-1-2 0 15,0-5-128-15,-1-3 128 0,1-1-224 0,1-3 64 16,-1 0 16-16,-2-3 0 0,-1-1 16 0,1-1 0 16,-1 2 0-16,1-2 0 0,-2-4 128 0,1 1 0 15,-1 0 0-15,1 0 0 0,-1-1 0 0,-2 2 176 16,0 2-48-16,-1 2 0 0,0 2 240 0,0 3 32 16,-4 8 16-16,0 0 0 0,0 0-176 0,0 0-48 15,-1 10 0-15,1 1 0 0,0 6-192 0,1 3 128 16,0 2-128-16,1 1 0 0,0 2 0 0,2 3 0 15,1-1 0-15,2 2 0 16,1-2-1616-16,1-1-224 0,1-2-32 0,1-1-8480 16,0-5-1680-16</inkml:trace>
  <inkml:trace contextRef="#ctx0" brushRef="#br0" timeOffset="-158593.74">12637 17717 11055 0,'-7'-11'976'0,"7"11"-784"0,0 0-192 0,0 0 0 15,-9 0 3712-15,0 3 704 0,3 3 144 0,-1 1 32 16,3-2-2912-16,0 2-576 0,2-1-112 0,0 3-32 16,2 2-224-16,0 1-48 0,2-1-16 0,0 1 0 15,4 0-544-15,-1-1-128 0,0 1 0 0,3 3 0 16,-2-1-336-16,1-1-48 0,-1-1-16 0,1-2 0 16,-1-1-432-16,0-1-96 0,-3-1-16 0,-3-7 0 15,4 5 384-15,-4-5 80 0,0 0 16 0,0 0 0 0,0 0 256 0,6-5 48 16,-4-3 16-16,2 0 0 0,-1-4-112 0,-1 0 0 31,-2 2-16-31,2-2 0 0,-1 1-48 0,2-2 0 0,-2-1 0 0,1 3 0 0,1 0 320 0,0 2 0 16,-1 0-128-16,2 3 128 0,1 3 800 0,3 3 224 15,0 4 32-15,4 5 16 0,-2 1 496 0,1 3 96 16,0 2 32-16,1 3 0 0,-1 3-288 0,-1 0-48 16,-2 1-16-16,-2 0 0 0,0 3-192 0,-4 1-64 15,-2 0 0-15,-2-1 0 0,-5 0-160 0,-2-2-32 16,-2 0-16-16,-5 4 0 0,-3-8-496 0,1 1-112 15,-2 1-16-15,1-6 0 0,-1 0-256 0,2-2-224 16,1-7 32-16,3-1 16 16,1-2-2112-16,2-6-416 0,2-7-96 0</inkml:trace>
  <inkml:trace contextRef="#ctx0" brushRef="#br0" timeOffset="-158218.58">13119 17772 17503 0,'0'0'1552'0,"4"-7"-1232"0,-4 7-320 0,3-8 0 16,-2 3 2688-16,-1 0 464 0,-1 0 112 0,-2-1 0 15,1 2-1120-15,-2 2-224 0,-2 1-64 0,0 3 0 16,-1 1-672-16,-2 1-144 0,-1 1-16 0,-1 1-16 16,2 2-416-16,0 1-80 0,0 2 0 0,1-1-16 15,2 2-240-15,-1 0-64 0,2 1 0 0,0-2 0 0,3 1-64 0,0 0-128 16,1 1 176-16,-1 0-176 0,5 0 128 0,-1-1-128 15,2-1 0-15,0-4 0 0,2 0 0 0,0-1 0 16,1-2 0-16,2-1 0 0,0-3 144 0,0-2-144 16,0 1 0-16,0-6 144 0,2 1-144 0,-2-2 0 15,0-1 0-15,-1-3 0 0,0 2 0 0,-3 2 0 16,0-1 0-16,-1 0 0 0,0 0-368 0,0-2 0 16,0-1 0-16,-3 2 0 15,0 0-64-15,1-2-16 0,-2 3 0 0,0 1 0 16,0-1-352-16,0 2-80 0,0 2-16 0,0 2 0 15,0 3-128-15,0 0-16 0,0 0-16 0,0 0 0 16,0 0-64-16,0 0-16 0,0 0 0 0,0 0 0 16,0 0-1648-16,0 0-336 0,9 7-64 0,2-1-16 15,1 0-336-15,1-1-80 0</inkml:trace>
  <inkml:trace contextRef="#ctx0" brushRef="#br0" timeOffset="-157796.54">13320 17817 1839 0,'8'3'160'0,"0"1"-160"0,-8-4 0 0,9 6 0 16,0 1 3712-16,1-1 704 0,1-1 128 0,-1 3 48 15,-1 1-1392-15,1-1-256 0,-3 4-64 0,0 0-16 16,-1-1-864-16,0 0-160 0,-2-2-48 0,-1 1 0 15,0 1-608-15,0-2-128 0,1-2-32 0,-4-7 0 16,0 0-352-16,0 0-80 0,0 0-16 0,0 0 0 16,0 0-48-16,0 0-16 0,0 0 0 0,0 0 0 15,0-10-144-15,0 0-48 0,-2-2 0 0,1 0 0 16,2-4-320-16,1-1-320 0,-1-3 64 0,1-1 16 16,2-1-1936-16,0 1-384 0,0 3-64 0,1 4-32 15,3-2-576-15,3 2-112 0,-2 1-32 0,0 3 0 16,0-1-608-16,1 4-128 0,2 3-32 0,1 0 0 0,0 2 3008 0,0 0 608 15,2 2 112-15,-1 0 32 0,-1 2 2272 0,0-1 464 16,-1-1 80-16,0 0 32 0,-2-1-400 0,0 1-80 16,-2-2 0-16,-8 2-16 0,0 0-352 0,0 0-64 15,0 0-16-15,0 0 0 0,0 0 0 0,2 8-16 16,-2-8 0-16,-4 9 0 0,-2 0-512 0,1-1-112 16,0-1 0-16,5-7-16 0,-5 6-688 0,1 1-192 15,1-1 0-15,3-6 0 16,0 0-384-16,0 0-160 0,0 0-32 0,0 0 0 15,0 0-672-15,0 0-144 0,7 7-16 0,2-1-16 0,1-3 848 0,3 1 192 16,0 0 16-16,3 2 16 0,0 2 592 0,1 1 112 16,1-1 32-16,1 3 0 0,1 0 576 0,0 0 128 0,-4-2 32 0,-1 1 0 15,-5 1 224-15,-2 0 64 0,-1 3 0 0,-6-1 0 16,-2 0 384-16,-5 0 64 0,-3 1 32 0,-1 0 0 16,-3 3-656-16,-2-1-128 0,-2 0-16 0,1 0-16 15,-1-2-752-15,0 1-128 0,0 2-48 0,2-1-21568 16</inkml:trace>
  <inkml:trace contextRef="#ctx0" brushRef="#br0" timeOffset="-157124.74">14723 17684 28447 0,'0'0'1264'0,"0"0"256"0,-1-6-1216 0,1 6-304 0,0 0 0 0,0 0 0 15,0 0 1200-15,0 0 176 0,0 0 32 0,0 0 16 16,0 0-528-16,2 9-96 0,1 0-32 0,-1 4 0 15,1 4-512-15,0 4-128 0,-1 1 0 0,2 1-128 16,-1 1 128-16,1-1-128 0,-2 1 0 0,0-2 0 16,0-4 0-16,1-5 128 0,-1-1-128 0,1 0 0 15,0-3 160-15,1 0-160 0,-2-5 128 0,-2-4-128 16,0 0 0-16,0 0 0 0,0 0 0 0,8-1-176 16,-8 1-176-16,6-6-32 0,1 2-16 0,-2-2 0 15,0-3 80-15,1 1 32 0,-2-1 0 0,-1 1 0 16,3 0 128-16,-2 0 32 0,-1-1 0 0,1 3 0 0,-4 6 128 0,7-4 0 15,1 1 0-15,1 3 0 0,-1 2 0 0,1 1 144 16,1 4 0-16,3 0 0 0,-1-2 368 0,0 3 64 16,1-1 0-16,-1 2 16 0,1-5 16 0,1 2 0 15,-2 0 0-15,-2-2 0 0,-1-3-112 0,0-1-32 16,0-1 0-16,1 0 0 0,-3-3-176 0,1-3-32 16,-1-1-16-16,-2-3 0 0,0 0-240 0,-1 0 0 15,0-5 0-15,0 0-160 16,0 2-1792-16,0-3-352 0,1 0-80 0,-1-1-16 15,0 0-1696-15,1-3-320 0,0-30-80 0,-2 16-16 0</inkml:trace>
  <inkml:trace contextRef="#ctx0" brushRef="#br0" timeOffset="-156984.24">15197 17395 31551 0,'0'0'1408'0,"0"0"272"0,0 0-1344 0,8 8-336 0,1 1 0 0,-1 8 0 16,-1 5 1968-16,-3 4 320 0,0 4 64 0,-2 5 16 15,-1 3-640-15,-2-7-128 0,-1 4-32 0,-2-1 0 16,0 5-912-16,1 1-176 0,1 1-32 0,-1 4-16 15,0 0-432-15,-1 11-144 0,3-4 0 0,0-6 0 32,1-7-3248-32,0-5-640 0</inkml:trace>
  <inkml:trace contextRef="#ctx0" brushRef="#br0" timeOffset="-156624.83">15904 17606 29823 0,'-13'-1'1328'0,"8"2"272"0,-3 2-1280 0,-1-1-320 16,-2 1 0-16,0-1 0 0,-1 1 1312 0,0 0 208 16,-3 2 32-16,0-1 16 0,2 2-736 0,0 3-160 15,0-3-32-15,1 0 0 0,2 1-512 0,1-1-128 16,2 3 0-16,3 0 0 0,0-2-176 0,3-1-16 15,2 5 0-15,3-2 0 0,0-1-32 0,2 1-16 16,0 1 0-16,3 1 0 0,2-1 240 0,0 1 0 16,1 0-160-16,0 1 160 0,2-1 272 0,-2-1 128 15,0 0 32-15,3 2 0 0,-2 0 112 0,-2 1 32 16,-3-1 0-16,-3-2 0 0,-3 1-192 0,-2 0-16 0,-2 2-16 0,-2-1 0 16,-3-2-32-16,0 2-16 0,-3 0 0 0,0 1 0 15,0-5-304-15,-2 2 0 0,0-3 0 0,0-1 0 31,1-1-2304-31,0-3-384 0,2-2-64 0,3-2-13056 0</inkml:trace>
  <inkml:trace contextRef="#ctx0" brushRef="#br0" timeOffset="-156281.2">16001 17893 5519 0,'30'-15'496'0,"-16"6"-496"0,3 0 0 0,0-1 0 16,1-1 3968-16,-2 1 688 0,-2-3 144 0,-2 1 16 15,-3 0-1936-15,0 1-384 0,-4 0-64 0,-2 3-32 16,-3 8-416-16,-2-6-64 0,0 1-32 0,2 5 0 15,0 0-800-15,-8-2-176 0,2-2-16 0,-2 4-16 16,0 2-560-16,1 2-128 0,1 1 0 0,-1 1-16 0,2 2-176 0,-1 3 0 16,0 0 0-16,1 6 0 0,3 3 128 0,-1-2-128 15,2 0 128-15,-1-3-128 0,2-1 128 0,3 0-128 16,1 1 128-16,0-2-128 0,1-3 0 0,2-1 0 16,-1-2 0-16,2-2 0 0,1-1 0 0,1-3 0 15,1-2 0-15,-1 1 0 0,1-4 0 0,-2-1 0 16,0-2 0-16,0-3 0 0,-1-2 0 0,0 2 0 15,-2-2 0-15,-1 0 128 0,1-2-128 0,0 1 160 16,-1-3-160-16,-1 2 160 0,0 1 32 0,-1-1 16 16,-1 2 0-16,1 1 0 0,-2 2 304 0,1 3 64 15,-2 6 16-15,0 0 0 0,0 0-192 0,0 0-32 0,0 0-16 0,-2 9 0 0,1 1-352 0,1 3 0 0,3 2 0 16,-1 3 0-16,1-2-176 0,2 2-96 0,0-1-32 0,2 1 0 47,-1 0-1664-47,2-1-336 0,1-2-64 0,0-2-9856 0,1-3-1968 0</inkml:trace>
  <inkml:trace contextRef="#ctx0" brushRef="#br0" timeOffset="-155564.84">16506 17744 1839 0,'7'-22'0'0,"-3"14"160"0,1 3-160 0,-1 0 0 0,-4 5 0 0,0 0 0 16,8 2 6624-16,-8-2 1296 0,0 0 256 0,9 9 48 31,-1 6-5728-31,-2 4-1152 0,-1 1-240 0,1 3-32 15,-2-2-176-15,-2 4-16 0,1 2-16 0,-2-2 0 16,0 0-48-16,2-4-16 0,-2 1 0 0,2-2 0 0,-1-4-480 0,1-1-112 0,-2-3-16 0,1-2 0 0,-2-1-192 0,0-9 0 31,4 8 0-31,-4-8 0 0,0 0-240 0,0 0-32 16,0 0-16-16,6-7 0 16,-1-3-96-16,1-3-32 0,-1-3 0 0,0-3 0 15,-1-2-160-15,2 0-48 0,2 1 0 0,0-3 0 16,0 0 112-16,-2-1 0 0,2-1 16 0,0-1 0 0,0 1 368 0,-2 3 128 15,0 1 0-15,0 4-144 0,-1 4 592 0,1 4 112 16,-1 3 16-16,-5 6 16 0,0 0 48 0,6 6 16 0,0 3 0 0,-1 3 0 16,-1 3 32-16,-2 0 0 0,1 3 0 0,-1-3 0 15,1 2-304-15,0 0-48 0,-2-3-16 0,2 0 0 16,-1-2-160-16,0 0-32 0,-2-2-128 0,0-1 192 16,0-1-192-16,1 0 128 0,-1 0-128 0,0-8 0 15,0 0 0-15,0 0 128 0,0 0-128 0,0 0 0 16,0 0-160-16,4-4-80 0,-2-5-16 0,1-2 0 0,0-2 96 0,-1-1 16 15,2-2 0-15,0-1 0 0,-1-6-16 0,0 1 0 0,1-2 0 0,2 0 0 32,-1-4-256-32,0 3-48 0,-1 3-16 0,0 1 0 0,0 6 480 0,0 3 0 0,-2 3 0 0,1 2 0 15,-3 7-256-15,0 0 64 0,0 0 0 0,4 13 0 16,0-1 432-16,0 2 80 0,0 1 32 0,1 2 0 16,1 2-32-16,2 1 0 0,0-3 0 0,0 2 0 15,0 1-144-15,-1-2-48 0,1 0 0 0,1-1 0 16,0-1-128-16,1-2 0 0,-3-1 144 0,5 0-144 15,-1-3 128-15,-1-1-128 0,0-3 128 0,0 1-128 16,-3-2 160-16,3-2-32 0,-1-3-128 0,-2-2 192 16,1 1-32-16,0-4-16 0,0 1 0 0,1-3 0 15,-1-1-144-15,0-3 192 0,0 0-192 0,-2 0 192 16,1-4-192-16,-2 0-144 0,0-4 144 0,-1 1-208 16,0-1-112-16,-4-6 0 0,-4 5-16 0,-1 1 0 0,-3 0 144 0,-3 2 48 15,0 6 0-15,-1 3 0 0,-1 1 400 0,1 7 96 16,0 4 16-16,3 5 0 0,2 4 368 0,1 4 80 15,1-1 16-15,4-2 0 0,1 3-176 0,2 2-16 16,4 1-16-16,3-1 0 0,1-1-304 0,4 0-48 16,6 0-16-16,2-5 0 0,3-1-256 0,2-3 0 15,3 0 0-15,15-3 0 16,-4-6-864-16,0-4-224 0,-1-4-64 0</inkml:trace>
  <inkml:trace contextRef="#ctx0" brushRef="#br0" timeOffset="-154924.33">18002 17614 23039 0,'-2'1'2048'0,"2"3"-1648"16,0 1-400-16,2 4 0 0,0 2 1600 0,1 3 256 15,1 2 32-15,-2-2 16 0,2 4-880 0,-1-1-160 16,1 3-32-16,0-1-16 0,0 2-208 0,-2 1-32 15,2-2-16-15,1 2 0 0,-1 0-336 0,0-5-64 16,-1-4-16-16,-2-2 0 0,2-2-144 0,-3-9 160 0,0 0-160 0,0 0 160 16,0 0-160-16,0 0 0 0,4-11 0 0,1-3 0 15,0-2 0-15,0 0-176 0,2-4 176 0,-1 0-128 16,0 1 272-16,1-1 64 0,3-1 16 0,-1 1 0 16,1-7-224-16,1 3-240 0,-1 3 48 0,0-1 16 15,3 3 432-15,2 4 64 0,-5 2 32 0,2 5 0 16,0 1-112-16,-3 4-32 0,-1 3 0 0,-2 2 0 15,-2 3-48-15,0 6-16 0,0 4 0 0,0 2 0 16,0 0-144-16,0 3 192 0,0-1-192 0,1 2 192 16,1 0-512-1,2 0-112-15,1 0-16 0,0 0 0 0,0-2-1696 0,2 0-352 16,-1-3-64-16,3 1-11200 0</inkml:trace>
  <inkml:trace contextRef="#ctx0" brushRef="#br0" timeOffset="-154625.95">18643 17735 911 0,'1'-16'0'0,"-2"10"0"0,-3-1 0 0,-1 0 0 16,-1-3 0-16,-2 1 0 0,-3-1 6048 0,1 2 1120 16,-3 5 240-16,1 2 32 0,0 1-4432 0,2 1-880 15,-1 5-176-15,2 0-32 0,0 1-1008 0,1 1-192 16,2 2-32-16,-1 0-16 0,2 3-480 0,0 0-192 16,1 0 176-16,1 2-176 0,3-1 0 0,2 1 128 15,2-2-128-15,2-2 0 0,-1 0 0 0,1-3 144 16,0-1-144-16,3 0 128 0,-1-1-128 0,-1 0 160 15,2-2-160-15,0-1 160 0,0-1-160 0,3-1 128 16,-2-4-128-16,2 0 128 0,-2-3 0 0,1-3-128 0,-3 4 192 0,-2-5-64 16,1 0 16-16,-2-1 0 0,0-1 0 0,0 0 0 15,-1-1 320-15,-3 3 64 0,2 2 16 0,-2-3 0 16,1 1 32-16,-2 2 16 0,-2 3 0 0,2 5 0 16,0 0-224-16,0 0-48 0,0 0-16 0,-5 9 0 31,3 2-304-31,-1 3 128 0,3-5-128 0,-1 3 0 0,1 1 0 0,2 2-192 0,0 0 0 0,0 0 0 15,3 1-1824 1,-1-2-352-16,1-1-80 0,3-1-14512 0</inkml:trace>
  <inkml:trace contextRef="#ctx0" brushRef="#br0" timeOffset="-153890.12">18940 17579 31967 0,'0'0'1408'0,"0"0"304"0,0 6-1376 0,2 3-336 31,-1 0 0-31,0 2 0 0,1 2 544 0,-1 1 32 16,0 3 16-16,1 1 0 0,-1 2 240 0,0-1 64 15,3 1 0-15,-1-2 0 0,-3-1-288 0,1-1-48 16,-1-2-16-16,0-1 0 0,3-1-224 0,-1 0-64 16,-1-2 0-16,2 1 0 0,-3-11-256 0,0 0 128 15,3 7-128-15,-3-7 0 0,0 0 0 0,0 0 0 16,0 0 0-16,0 0 0 0,5-7 128 0,-1-4-128 0,0 2 0 0,0 0 0 15,1-3 0-15,0 0 128 0,0-1-128 0,-1-4 0 16,-1 1 0-16,2-3 0 0,0 1 0 0,0 2 0 16,1-4 0-16,-1 4 0 0,0-1 0 0,0 5 0 15,1 4 0-15,-1-1 0 0,-5 9 0 0,0 0 0 16,0 0 0-16,9 3 208 0,-3 3-16 0,1 2 0 16,-2 4 240-16,-1 2 32 0,-3-2 16 0,2 1 0 15,0 1-96-15,-1 1 0 0,1-2-16 0,-2 0 0 16,0 0-112-16,-1-1 0 0,2-3-16 0,-1 0 0 15,2 1-240-15,-2-2 176 0,-1 1-176 0,0-9 160 16,0 0-160-16,0 0 0 0,0 0 0 0,0 0 0 16,0 0-144-16,8-1 144 0,-2-4-192 0,1-3 192 15,-2-1-288-15,3-3 48 0,-3-4 16 0,0-1 0 16,-1-3-96-16,1-1 0 0,-1-1-16 0,0 1 0 16,0 0-128-16,-1-1-32 0,-1-2 0 0,1 2 0 0,0 4 144 0,-2 1 32 15,1 4 0-15,2 4 0 0,-1 1 320 0,1 3 0 16,-4 5 0-16,0 0 0 0,15 2-176 0,0 5 176 15,2 2-128-15,0 3 128 0,0 1-176 0,1 2 176 16,1 2-208-16,2 5 80 0,0 2 128 0,-1-2 0 16,-2-1 0-16,-4-5 0 0,-1 2 304 0,2-1-16 15,-1 0 0-15,2-2 0 0,1 0-80 0,0-4-16 16,1-1 0-16,-1-3 0 0,-3 0-64 0,0-2-128 16,1-2 176-16,-2-2-176 0,-1-2 224 0,-2-2-64 15,-1-2-16-15,0 1 0 0,-1-3-144 0,-1 1 0 0,-1-6 0 16,1-5 128-16,-2-2-128 0,-1 0 0 0,-2 2 144 0,-2-1-144 15,-1-3 0-15,-2 2-288 0,-3 2 48 0,-1 1 16 16,0 4 0-16,-2 3 0 0,-2 4 0 0,1 3 0 16,-1 2 416-16,2 3 64 0,1 4 32 0,2 5 0 15,-1 2 464-15,3 3 80 0,0 1 32 0,4-2 0 16,3 1-32-16,1 2-16 0,1 2 0 0,6 1 0 16,0 1-368-16,5-3-80 0,4-3-16 0,3 0 0 15,3-1-224-15,5-4-128 0,7-1 160 0,17 0-160 31,0-5-1040-31,-3-3-304 0,-3-3-64 0</inkml:trace>
  <inkml:trace contextRef="#ctx0" brushRef="#br0" timeOffset="-152327.77">21132 17713 11055 0,'12'-13'976'0,"-12"13"-784"15,0 0-192-15,4-5 0 0,0-4 2432 0,-1-1 432 16,1 4 80-16,0-3 32 0,-1 0-976 0,-1-2-192 16,1 1-32-16,0-1-16 0,-2 1-544 0,0-1-128 15,2 2 0-15,-2-1-16 0,-1 1-192 0,-1 2-48 16,-3-1 0-16,-1 6 0 0,-2-2-64 0,-1 3-32 16,-2 2 0-16,-2 3 0 0,1 0-128 0,-1 5-32 15,1 0 0-15,1 5 0 0,0-1-448 0,0 0-128 16,3 4 0-16,1-1 0 0,2 0 0 0,3-2-288 15,0 0 48-15,1-1 16 0,2 0 224 0,2 0-176 16,0-2 176-16,3-1-160 0,-1-1 160 0,3-2-160 0,2-3 160 0,1-2-160 16,-1-2 160-16,2-1 0 0,2-1 0 0,-2-4 0 15,-2-1 0-15,1-3 0 0,0-1 0 0,0-1 0 16,-1-1 0-16,1 0 0 0,-3-1 0 0,2-1 0 16,-2 3 0-16,-1-1 0 0,-2 0 0 0,-1 0 128 15,-1 3 0-15,-1 3 0 0,-2 1 0 0,-1 6 0 16,0 0 240-16,0 0 48 0,0 0 16 0,0 0 0 15,0 0-224-15,-4 6-32 0,0 2-16 0,2 5 0 16,0 3-160-16,1 1 0 0,1 0 0 0,0 1 0 16,4 0-272-16,0-1-48 0,1-1 0 0,2-2 0 15,1-2-1856-15,1 0-384 16,0-1-80-16,1-1-12448 0</inkml:trace>
  <inkml:trace contextRef="#ctx0" brushRef="#br0" timeOffset="-152030.93">21483 17598 20783 0,'7'-18'912'0,"-3"9"208"0,2-4-896 0,0 2-224 16,1 0 0-16,-1 1 0 0,-1 4 1776 0,2 1 304 16,-1 2 64-16,-6 3 16 0,8 3-896 0,0 3-176 15,1 2-48-15,-1 4 0 0,0 3-128 0,-3 2-16 16,3 3-16-16,-3 1 0 0,0 0-304 0,-1 1-48 16,-1-1-16-16,-1 0 0 0,0-1-160 0,-1-1-32 15,2-4-16-15,-2-2 0 0,-1-2-176 0,0-2-128 16,0-9 192-16,0 0-192 0,0 0 0 0,0 0 0 15,0 0 0-15,0 0 0 0,0 0 0 0,-3-8-224 16,2-2 16-16,0-2 0 0,1-5 16 0,0-1 16 16,0-2 0-16,0 2 0 0,0-3-80 0,1 5 0 0,2-2-16 15,-2 3 0 1,2-1-448-16,0 2-96 0,3 0-16 0,0 3 0 16,1-2-384-16,3 2-64 0,2 2-32 0,0 1 0 15,-1-1-944-15,1 1-192 0,0 2-48 0,-2 2-4496 0,1 1-912 0</inkml:trace>
  <inkml:trace contextRef="#ctx0" brushRef="#br0" timeOffset="-151718.39">21892 17605 911 0,'0'0'0'0,"0"0"0"0,0 0 0 0,0 0 0 16,1 10 4128-16,2-3 736 0,-3-7 160 0,0 0 32 15,9 6-2816-15,-1-1-576 0,1 2-96 0,1-5-32 16,3 0-288-16,1-2-64 0,-1-2-16 0,0 0 0 0,1-2-384 0,-1-4-80 15,0-2 0-15,-1-2-16 0,-2-1-160 0,-1 0-16 16,0 0-16-16,-2 0 0 0,-4-2 80 0,-2 4 32 16,-2 0 0-16,-2-2 0 0,-2 3 32 0,0 1 0 15,-3-2 0-15,0 1 0 0,-1 2 80 0,-2 3 32 16,-2-2 0-16,0 2 0 0,0 4-112 0,-1 2 0 16,1 4-16-16,1 3 0 0,0 3-128 0,2 3-32 15,1 4 0-15,2 4 0 0,2 3-144 0,4 2-16 16,2 1-16-16,4 2 0 0,4-3-16 0,7 2 0 15,5-6 0-15,8 0 0 0,3-5-144 0,5-5-128 16,3-3 144-16,4-3-144 16,6-5-1440-16,3-3-384 0,5-2-80 0</inkml:trace>
  <inkml:trace contextRef="#ctx0" brushRef="#br0" timeOffset="-151218.45">23503 17816 17503 0,'0'0'768'0,"0"0"176"0,0 0-752 0,0 0-192 16,7 0 0-16,-1 0 0 0,2-3 1936 0,0 1 368 15,0-1 64-15,-2 0 0 0,1 1-544 0,-2-2-112 16,0-1-32-16,2-2 0 0,-2-1-544 0,-1 1-112 16,-1-1-32-16,-1 0 0 0,-3-4-144 0,0 2-16 15,-1-1-16-15,1 1 0 0,-2-1-176 0,0 2-16 0,-4 2-16 0,-2 1 0 16,-2 2 80-16,1 4 16 0,-2 0 0 0,1 2 0 16,-1 3-112-16,-1 0-16 0,2 4 0 0,1 3 0 15,-1 1-288-15,2 1-64 0,3 3-16 0,1 2 0 16,2-1-208-16,3 0 0 0,1 0 0 0,3 2 0 15,3-1 0-15,1 0 0 0,2-1 0 0,0-2 0 16,3-1-368-16,2 0-16 0,0-2 0 0,2-2 0 31,3-2-1728-31,2-2-336 0,2-6-80 0,-1-1-14800 0</inkml:trace>
  <inkml:trace contextRef="#ctx0" brushRef="#br0" timeOffset="-150858.64">23833 17658 3679 0,'0'0'160'0,"0"0"32"0,0 0-192 0,0 8 0 16,-2 0 0-16,0 2 0 0,-2 3 5888 0,2 4 1152 16,1 4 208-16,-2 3 48 0,0-1-4800 0,1 2-976 15,-1 1-192-15,0 0-48 0,1-1-448 0,2-4-112 16,-1 1-16-16,-1-1 0 0,1-1-384 0,0 0-64 16,3-4-32-16,0-2 0 0,-1-1 0 0,0-3 0 15,0 0 0-15,-1-10 0 0,0 0-224 0,0 0 176 16,0 0-176-16,7-10 160 0,0 1-160 0,0-5 0 15,1-8 144-15,1 0-144 0,-1-1 0 0,-1-4 144 16,2 0-144-16,-1-1 0 0,-2 1 176 0,-1 7-176 16,1-3 160-16,0 1-160 0,2-2 0 0,0 1 0 15,1-1 0-15,1 4 0 0,1 0 416 0,0 3-16 16,0 8 0-16,-2 2 0 0,-1 5-224 0,-8 2-48 0,8 10-128 16,-2 5 192-16,-1 3-192 0,-1 4 0 0,0 3 128 0,-1 1-128 15,2 1 0-15,0-1 0 0,2 0 0 0,1-1 0 31,-1 0-1072-31,2-7-304 0,1-1-64 0,1 1-16 16,2 1-1616-16,3-1-320 0,0-3-64 0,1-5-9280 0</inkml:trace>
  <inkml:trace contextRef="#ctx0" brushRef="#br0" timeOffset="-150530.14">24436 17751 23727 0,'0'0'1040'0,"-2"-9"240"15,0-3-1024-15,-1 1-256 0,-2-2 0 0,-3 3 0 16,0 1 2032-16,0 2 352 0,1 6 80 0,-1 1 16 15,-1 1-1008-15,-1 3-208 0,1 5-48 0,3 2 0 0,-2 0-528 0,1 1-112 16,2 0-32-16,0 1 0 0,1 4-112 0,3 0-32 16,0-1 0-16,-1-1 0 0,2 1-64 0,2-2-16 15,0-1 0-15,1-1 0 0,2-2-320 0,0 0 0 16,2-3 0-16,1-1 0 0,-2-3 0 0,2 0 0 16,0-2 0-16,0-1 0 0,-8 0 0 0,9-4 0 15,0-1 0-15,0 0 0 0,-1-1 0 0,0-2 0 16,-3-3 0-16,0 0 128 0,-1 0-128 0,0 2 128 15,1 0-128-15,-1 1 128 0,-1-1 96 0,-2 2 32 16,-1 7 0-16,0 0 0 0,0 0 64 0,0 0 32 16,0 0 0-16,0 0 0 0,-4-2-32 0,4 2-16 15,0 0 0-15,-3 8 0 0,2-1-304 0,1 0 128 0,1 1-128 0,1-2 0 16,-2-6 0-16,4 9 0 0,-1 2-192 0,-3-11 48 31,6 12-336-31,1 2-64 0,1-1-16 0,0-4 0 16,-8-9-1776-16,11 10-352 0,-11-10-80 0,11 0-16 15,1 0-624-15,5-5-128 0</inkml:trace>
  <inkml:trace contextRef="#ctx0" brushRef="#br0" timeOffset="-150217.67">24709 17715 11967 0,'0'0'1072'0,"0"0"-864"0,-1-7-208 0,1 7 0 0,0 0 4608 0,0 0 864 0,0 0 176 0,0 0 48 16,0 0-3584-16,0 0-704 0,1 11-128 0,1 5-48 15,-2 2-464-15,0 2-112 0,-2-1-16 0,2 1 0 16,0-3-144-16,0 0-48 0,2 0 0 0,-1-2 0 15,-2 0-128-15,3-2-16 0,2-3-16 0,0-1 0 0,1-2-288 0,1-2 0 16,-6-5 0-16,0 0 0 0,7 3 0 0,2-3 0 16,1-3 0-16,-1-1-192 0,-1-4 192 0,-1-1-176 15,2-1 176-15,1-2-160 0,0-1 160 0,-2-1-128 16,0-3 128-16,0-1-128 0,-1-3 128 0,1 2 0 16,0-3 0-16,5-4 0 0,-3 8 0 0,-3 2 0 15,-2 6 0-15,-5 10 0 0,5-8 0 0,-5 8 224 16,0 0-48-16,0 0-16 0,0 0 32 0,3 7 16 15,0 3 0-15,-2 3 0 0,-1 3-16 0,1 2 0 16,-1 1 0-16,3 2 0 0,-1 1-192 0,1 2-208 16,0-3 32-16,1-2 16 15,-1 1-2864-15,3-4-576 0,0-2-112 0</inkml:trace>
  <inkml:trace contextRef="#ctx0" brushRef="#br0" timeOffset="-150030.2">25250 17408 18431 0,'6'-21'1632'0,"-2"8"-1312"0,-1 0-320 0,1 1 0 16,-1 3 4208-16,-3 9 768 0,0 0 144 0,0 0 48 15,0 0-3408-15,5 12-672 0,-1 7-144 0,1 5-32 16,3 3-480-16,0 19-112 0,-4-1 0 0,-2-13-16 16,1 4-304-16,2 19 160 0,-1-3-160 0,1-4 128 15,1-2-320-15,-2-15-80 0,1 4-16 0,0 3 0 16,3-1-3200-16,0 14-640 0</inkml:trace>
  <inkml:trace contextRef="#ctx0" brushRef="#br0" timeOffset="-149826.98">25325 17713 35999 0,'-15'-9'1600'0,"8"5"320"0,-1 1-1536 0,8 3-384 16,0 0 0-16,0 0 0 0,0 0 1088 0,0 0 160 15,0 0 32-15,11 2 0 0,2-1-672 0,2 1-128 16,0 2-32-16,1-1 0 0,-2 1-448 0,-3 0 0 16,2 0 0-16,5 4 0 0,-2-2-176 0,-1 2-128 15,1 1-16-15,0 1-16 16,-2-2-112-16,-1 1-32 0,-2-2 0 0,-1-1 0 16,0-2-1936-16,1 2-384 0,-1-1-80 0</inkml:trace>
  <inkml:trace contextRef="#ctx0" brushRef="#br0" timeOffset="-149464.98">25786 17837 25167 0,'0'0'1104'0,"-4"10"240"0,0 3-1072 0,3-1-272 16,1-2 0-16,0 6 0 0,1-2 1264 0,-1 1 192 0,0-2 32 0,2-2 16 16,2 0-928-16,-4-11-176 0,0 0-32 0,4 10-16 31,-4-10-2480-31,0 0-496 0</inkml:trace>
  <inkml:trace contextRef="#ctx0" brushRef="#br0" timeOffset="-149089.58">25780 17605 13823 0,'-7'-15'1216'0,"6"4"-960"0,1-1-256 0,1 1 0 16,2 2 2592-16,-3 9 480 0,5-9 80 0,3 4 32 15,-8 5-2544-15,8 0-512 0,-1 1-128 0,1 3 0 16,0 1 0-16,5 7-208 0,0 1 48 0,0 0 16 16,0-1-544-16,0-2-96 0,-2 0-32 0,-1 0 0 15,1 2-752-15,0-1-160 0,-2-4-16 0,-1-1-16 16,0 1 240-16,-8-7 48 0,7 10 16 0,-2-2 0 0,-5-8 1456 0,0 0 144 15,0 0 112-15,0 11 0 0,0-2 2112 0,-3 1 432 16,-1 3 80-16,0 2 0 0,0 0-448 0,1 3-80 16,-1-1-32-16,1 0 0 0,2 3-1200 0,1-3-240 15,0 2-48-15,1-2-16 0,2 3-560 0,1-7-96 16,1 1-32-16,1 2 0 0,1-6-128 0,1 1 128 16,-1-5-128-16,-7-6 128 0,12 4 128 0,0-2 0 15,0-4 16-15,-2-3 0 0,-2-3 400 0,2-1 80 16,-1 0 16-16,-2-3 0 0,-3 0-416 0,-1-3-80 15,-1-2-16-15,-1 0 0 0,-1 1-256 0,0-1-256 0,0 0 64 0,0 0 0 32,-3-1-208-32,-1 1-48 0,0 0 0 0,-2 2-10432 0,0-2-2080 0</inkml:trace>
  <inkml:trace contextRef="#ctx0" brushRef="#br0" timeOffset="-148183.11">26194 17663 28447 0,'8'17'1264'0,"-4"-5"256"0,-1 2-1216 0,-1 2-304 0,2 2 0 0,1 2 0 16,1 1 1328-16,0-2 208 0,1-2 32 0,-1-1 16 16,1-2-368-16,-2 1-80 0,-1-1-16 0,0-1 0 15,-2 0-592-15,2-3-112 0,-4-10-32 0,5 9 0 16,-5-9-384-16,0 0 0 0,0 0 0 0,0 0 0 16,11 4 0-16,-11-4 0 0,10-1 0 0,1-4 0 0,-3-6 0 0,1 0 0 15,-2-2 0-15,4-2 0 0,-3 1-128 0,1-3-128 16,-1-1 0-16,1 1-16 0,1 3 128 0,1-2 144 15,-1 2-208-15,-1-1 80 0,0 2 128 0,0 1 0 16,1 2 0-16,-3 2 0 0,-7 8 0 0,8-4 0 16,-8 4 0-16,0 0 128 0,0 0 128 0,9 12 16 15,-2 2 16-15,-3 2 0 0,-3 1 288 0,0 1 48 16,1 2 16-16,-2-1 0 0,-3 3-32 0,2-3 0 16,-1-1 0-16,1-2 0 0,0-1-176 0,1-2-48 15,2-1 0-15,-2-12 0 0,6 10-224 0,-6-10-160 16,0 0 192-16,0 0-192 0,10 3 0 0,-10-3 0 15,11-4-192-15,-1-1 48 0,-1-2-80 0,-1-2-16 16,0-2 0-16,-2-2 0 0,-2-1 64 0,1 1 16 0,2-2 0 0,1 0 0 16,0-3-64-16,-2 0-16 0,1-2 0 0,0 0 0 31,0-1-176-31,2 2-32 0,0 1-16 0,2 1 0 16,-1 0-64-16,1 7-16 0,-1 1 0 0,-10 9 0 0,0 0 288 0,0 0 48 0,10 8 16 0,-3 3 0 15,-5 5 352-15,-3 1 80 0,-3 4 16 0,2 2 0 16,0 2 256-16,2-2 64 0,0 0 16 0,3-3 0 15,0-1-208-15,2-1-32 0,3 0-16 0,2-2 0 16,2-4-64-16,0-1-16 0,-3 1 0 0,2 0 0 16,2 0-256-16,0-3 128 0,-2-2-128 0,2 0 0 15,0-1 176-15,0-4-176 0,0 2 160 0,1-6-160 16,2-2 144-16,-2-2-144 0,-1-1 128 0,0 0-128 16,-1-4 0-16,1-1 0 0,-1-1 0 0,-3-1 0 15,-2-2 128-15,-1 2-128 0,1-2 128 0,0 1-128 0,0-2 128 0,-3 1-128 16,-4 1 128-16,-1-1-128 0,-3-1 0 0,1 3 0 15,0-1 128-15,1 5-128 0,2 10 0 0,-8-5-272 16,-1 1 64-16,9 4 16 0,-8 8 192 0,-2 2 0 16,-3 2 0-16,2 1 0 0,3 2 0 0,3-3 0 15,5 0 176-15,0 1-48 0,0-13-128 0,7 13 144 16,3-1-144-16,2-3 160 0,1-3-160 0,0-2-256 16,1 1 64-16,1-2 16 15,-1-3-512-15,0-1-96 0,-1-1-32 0,0-3 0 16,0 1-1952-16,2 0-400 0,-2-5-80 0,0 1-16 15,-1-3-224-15,-2-1-48 0,-2 2-16 0,0-2 0 16,-3 1 1760-16,0 0 336 0,0 0 80 0,-5 11 16 0,3-8 2256 0,-3 8 448 0,0 0 80 0,0 0 32 16,0 0 512-16,0 0 96 0,0 0 32 0,8 3 0 15,-1 2-944-15,0 3-176 0,0 3-32 0,0 2-16 16,0 1 80-16,-1 3 16 0,1 1 0 0,-1 3 0 16,1 2 96-16,1 3 32 0,-2-2 0 0,1-3 0 15,-1 1-64-15,0-5-16 0,-3-4 0 0,1-3 0 16,-4-10-112-16,6 11-32 0,-6-11 0 0,0 0 0 15,0 0-336-15,0 0-64 0,0 0-16 0,9-1 0 16,-1-6-160-16,-5-3-32 0,0-3-16 0,-2-4 0 16,-1 0-176-16,0-2-128 0,-1 0 192 0,0-2-192 15,-1-2 0-15,2-1 0 0,0-2 0 0,3-1 0 16,1-2-1248-16,0-1-304 0,0-9-64 0,0 2-16 16,0 3-2048-16,2 4-416 0,3 6-64 0</inkml:trace>
  <inkml:trace contextRef="#ctx0" brushRef="#br0" timeOffset="-147886.05">27687 17555 911 0,'20'3'0'0,"-9"-1"0"16,1-2 0-16,0 0 0 0,-12 0 3552 0,0 0 624 15,0 0 128-15,0 0 32 0,0 0-2032 0,0 0-384 16,-7 8-96-16,-2 0-16 0,-3-1-896 0,-2 2-176 16,-4 0-32-16,0-1-16 0,1-2-496 0,4 2-192 15,0 2 176-15,1 1-176 0,3-1 208 0,3-1-48 16,6-9-16-16,-2 11 0 0,3-1-144 0,6 1 0 15,1-2 0-15,3 1 0 0,5 2-160 0,5-2-112 0,2 3-32 0,3 2 0 16,2-1 304-16,0 3 0 0,2 1-128 0,2 2 128 16,-5 1 352-16,-1 0 128 0,-2-2 32 0,-8 2 0 15,-5-1 1888-15,-5-2 384 0,-2-3 80 0,-5 1 16 16,-5 0-192-16,-5-2-16 0,-5-1-16 0,-4 3 0 16,-4 3-1232-16,-5-4-240 0,-2-5-48 0,-3 2-16 15,-4 3-688-15,3-3-144 0,1-3-32 0,3 3 0 31,-2-2-1504-31,-2 2-304 0,-3-4-64 0,-3-1-19824 0</inkml:trace>
  <inkml:trace contextRef="#ctx0" brushRef="#br0" timeOffset="-147462.64">23815 18366 21183 0,'0'0'1888'0,"0"0"-1504"0,0 0-384 0,0 0 0 16,8 10 5568-16,10 1 1056 0,9-1 208 0,10 1 32 15,7-2-5536-15,10 0-1120 0,6 0-208 0,8-1 0 16,5-3 464-16,1 0 160 0,4 1 16 0,11-2 16 16,11-2 128-16,3-2 32 0,1 0 0 0,11-5 0 15,12 0-160-15,0 2-16 0,2-3-16 0,4-1 0 16,2 1-288-16,-5 3-48 0,-5 3-16 0,-5 4 0 15,-6-2-272-15,-2 2 0 0,1 0 0 0,-6-1 0 16,-7-2-304-16,2-1 48 0,-3-1 0 0,-2 0 0 16,-3-1-1120-16,-7 2-224 0,-5 0-32 0,-6 0-13136 15,-3-4-2624-15</inkml:trace>
  <inkml:trace contextRef="#ctx0" brushRef="#br0" timeOffset="-146665.5">15409 18270 36623 0,'0'0'1616'0,"0"0"352"0,0 0-1584 0,2 9-384 0,3 5 0 0,10 2 0 15,6-2-176-15,13 2-112 0,10-1-32 0,9 0 0 16,9-2 608-16,7-3 112 0,8-1 32 0,11 0 0 15,10-1 656-15,6 0 128 0,7-1 16 0,7-2 16 16,7-5-480-16,4 2-80 0,5 5-32 0,4-2 0 16,4-5-192-16,3 0-32 0,2 3-16 0,3 1 0 15,5 0-224-15,-7-1-64 0,-9 0 0 0,-2 0 0 16,-1-2-128-16,-10-1 0 0,-10-3 0 0,-8 1 128 0,-7-3-128 16,-2 1 0-16,-5 1 0 0,-7 0 0 15,-9-3-912-15,-3-5-224 0,-6-3-32 0,1 0-18080 16</inkml:trace>
  <inkml:trace contextRef="#ctx0" brushRef="#br0" timeOffset="-146056.18">8837 18644 21183 0,'27'-9'944'0,"8"-1"192"0,10 0-912 0,13 0-224 0,14 1 0 0,5 1 0 16,1 4 2432-16,8 1 448 0,4-2 96 0,6 0 16 16,5-2-2400-16,-1 2-464 0,-5 0-128 0,3-2 0 15,3 1 0-15,0-1 0 0,1-1 0 0,-3 1 0 16,-2-3 0-16,-1 3 0 0,2-5 0 0,-6 3-9504 16,-4 0-1840-16</inkml:trace>
  <inkml:trace contextRef="#ctx0" brushRef="#br0" timeOffset="-142455.98">6051 17981 10127 0,'0'0'896'0,"0"0"-704"0,0 0-192 0,0 0 0 16,0 0 960-16,0 0 176 0,0 0 16 0,0 0 16 15,0 0-624-15,0 0-128 0,0 0-32 0,-8 8 0 16,8-8 320-16,-7 9 48 0,7-9 16 0,0 0 0 16,-10 7-112-16,10-7-16 0,-11 6 0 0,4 1 0 15,1-1 0-15,6-6-16 0,-9 7 0 0,1-3 0 16,1 5-208-16,0-1-32 0,-1 1-16 0,0-2 0 16,-1-4-208-16,9-3-32 0,-10 6-128 0,-1 0 192 15,2 1-192-15,1-2 0 0,-1-3 128 0,0 2-128 16,0 0 0-16,9-4 0 0,-10 6 128 0,-1-4-128 0,2 2 0 0,0 0 128 0,0-1-128 0,9-3 0 15,-11 2 128-15,2 2-128 0,1 1 0 0,1 1 0 16,-2-5 144-16,-1 1-144 0,3 1 128 0,7-3-128 16,-11 3 128-16,2 1-128 0,0-3 0 0,0 3 128 15,0 1-128-15,-1-1 0 16,1-3 0-16,0 0 0 0,0 2 0 0,0 1 128 0,-1-3-128 0,-1 2 128 16,1 0 64-16,-1-1 0 0,1-1 0 0,1 2 0 15,0 1 0-15,-1 0 0 0,10-4 0 0,-11 4 0 16,-2-2-192-16,1 2 160 0,2 2-160 0,-1-4 160 15,1 2-160-15,-2-3 0 0,0 2 0 0,0 1 0 0,1 1 0 0,-2-4 0 16,-2 2 144-16,1 1-144 0,-2 1 0 0,-1 0 128 16,-1 1-128-16,-1-4 0 0,-1 2 192 0,1 0-48 15,-2-1 0-15,1 2 0 0,1 0-16 0,-1 0 0 16,0 0 0-16,1-1 0 0,-2-1 0 0,1 0 0 16,1-1 0-16,-1 2 0 0,1-4 192 0,-1 1 16 15,1-1 16-15,-1 0 0 0,1 2 96 0,-2-2 32 16,-3-2 0-16,-1 1 0 0,1 1-64 0,-6-3-16 15,-5 0 0-15,-3 0 0 0,-3 0-32 0,0 2-16 16,-2-2 0-16,1 1 0 0,1-1-160 0,4 2-48 16,0 0 0-16,3 2 0 0,2 2-272 0,4 3-64 0,3 1-16 15,5 0-15392-15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0,'0'0'8903'0'0,"6"7"-7627"0"0,-3-2-979 0 0,0 1 1 0 0,0-1-1 0 0,0 1 1 0 0,-1-1-1 0 0,0 1 1 0 0,3 12-1 0 0,4 38 1015 0 0,-8-52-1215 0 0,3 37 534 0 0,0 75 0 0 0,-4-65-619 0 0,0-50-4 0 0,0 1 1 0 0,0-1-1 0 0,0 1 0 0 0,1-1 1 0 0,-1 0-1 0 0,0 1 0 0 0,1-1 1 0 0,-1 1-1 0 0,1-1 0 0 0,0 1 0 0 0,1 1 1 0 0,4 14-3307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4 919 0 0,'2'-3'7209'0'0,"1"3"-4472"0"0,4 6-2137 0 0,-4-2-203 0 0,0 1 0 0 0,0-1 0 0 0,0 1 0 0 0,-1 0 0 0 0,1 0 0 0 0,-1 0 1 0 0,0 0-1 0 0,1 10 0 0 0,7 47 1120 0 0,-8-48-1066 0 0,55 490 3815 0 0,-26-166-3506 0 0,-3-31-178 0 0,6 58 298 0 0,45 349 160 0 0,-28-269-224 0 0,0-11-296 0 0,-26-250-376 0 0,4 27 52 0 0,-18-103-85 0 0,11 113 81 0 0,8 42-102 0 0,-8-94 1 0 0,27 206 64 0 0,-29-228-118 0 0,-4-32-6 0 0,16 132 66 0 0,19 70 52 0 0,-13-105-53 0 0,-8 39-23 0 0,-12-86-71 0 0,-3-22 426 0 0,-4-46-5808 0 0,-13-109 3644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7567 0 0,'0'0'1548'0'0,"2"-2"-740"0"0,7-1-250 0 0,-1-1-1 0 0,1 1 0 0 0,0 1 0 0 0,0 0 0 0 0,0 0 0 0 0,0 1 1 0 0,0 0-1 0 0,10 0 0 0 0,21-3 227 0 0,107-15 2114 0 0,217 0 0 0 0,150 40-2105 0 0,-382-8-620 0 0,39 3 37 0 0,154-14 679 0 0,-145-8-233 0 0,-62 2-536 0 0,19-2-24 0 0,25-4-981 0 0,-130 12-2094 0 0,-17 0 1219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0,'0'2'382'0'0,"16"252"8227"0"0,-1-144-8466 0 0,-8-54-287 0 0,-3-19-3723 0 0,-4-30-1080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9959 0 0,'0'0'456'0'0,"-1"1"-8"0"0,-2 3-289 0 0,0 0 820 0 0,7 3 545 0 0,0-5-1271 0 0,0 0-1 0 0,1 0 1 0 0,-1-1 0 0 0,1 1 0 0 0,-1-1 0 0 0,1 0 0 0 0,0 0 0 0 0,-1-1 0 0 0,10 0 0 0 0,47-4 1219 0 0,-33 1-679 0 0,76-9 1246 0 0,77-2-309 0 0,212-4-620 0 0,-317 7-962 0 0,-21 3 6 0 0,63-2 1 0 0,28 8 114 0 0,169-1 390 0 0,-90 0-435 0 0,-24 0 80 0 0,-156 1-228 0 0,66-12-1 0 0,-102 12-74 0 0,152-29 31 0 0,-141 26-519 0 0,33-10-1 0 0,-7-3-3187 0 0,-42 16 3101 0 0,11-3-4564 0 0,-2 2-1324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4143 0 0,'1'-1'4866'0'0,"13"-5"-3579"0"0,1 0 1 0 0,-1 1-1 0 0,1 0 1 0 0,17-2-1 0 0,65-6 1183 0 0,-29 4-967 0 0,215-15 2010 0 0,2 23-2050 0 0,-139 3-1019 0 0,-59-2-235 0 0,276-8 406 0 0,-229-3-425 0 0,232-15 739 0 0,-168 22-464 0 0,-39 1-366 0 0,-80-6-24 0 0,-7 1-1225 0 0,-65 7-138 0 0,0-1-1 0 0,0 1 1 0 0,0-1-1 0 0,10-4 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10591 0 0,'0'0'819'0'0,"1"2"-476"0"0,0-1-298 0 0,0 0 1 0 0,0 0 0 0 0,0 0 0 0 0,0 0 0 0 0,0 0-1 0 0,0 0 1 0 0,1-1 0 0 0,-1 1 0 0 0,0 0-1 0 0,0-1 1 0 0,1 1 0 0 0,-1-1 0 0 0,0 1 0 0 0,0-1-1 0 0,1 0 1 0 0,-1 1 0 0 0,1-1 0 0 0,-1 0 0 0 0,0 0-1 0 0,2 0 1 0 0,37-2 928 0 0,-19 1-429 0 0,267-17 3997 0 0,47-7-2417 0 0,-193 18-1650 0 0,289-7 173 0 0,106-5 686 0 0,-468 16-1220 0 0,141-14 193 0 0,115-2 210 0 0,-180 18-6573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5407 0 0,'0'0'4030'0'0,"0"9"-3308"0"0,0 14 443 0 0,1-1 0 0 0,5 35 0 0 0,-3-33-390 0 0,12 89 819 0 0,5 51 212 0 0,-5-46-628 0 0,-2-31-500 0 0,-6-47 155 0 0,3 72 0 0 0,-4-33-426 0 0,0 1 86 0 0,-1 75 315 0 0,-5-148-782 0 0,0-1-1 0 0,1 0 0 0 0,-1 0 1 0 0,3 10-1 0 0,6 30-28 0 0,-3-34-2687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16 771 1839 0 0,'0'0'7847'0'0,"-13"-9"1286"0"0,12 8-9046 0 0,1-1-1 0 0,-1 1 1 0 0,1-1 0 0 0,0 1-1 0 0,0-1 1 0 0,-1 1-1 0 0,1-1 1 0 0,0 1-1 0 0,0-1 1 0 0,1 1 0 0 0,-1-1-1 0 0,0 0 1 0 0,0 1-1 0 0,1-1 1 0 0,-1 1-1 0 0,1 0 1 0 0,-1-1 0 0 0,1 1-1 0 0,0-1 1 0 0,0 1-1 0 0,-1 0 1 0 0,1 0-1 0 0,1-2 1 0 0,4-5 347 0 0,0 1 0 0 0,13-11 0 0 0,-10 9-154 0 0,21-17 278 0 0,1 1 0 0 0,36-24 0 0 0,10-7-272 0 0,125-90 435 0 0,-43 36 109 0 0,-3 1-145 0 0,-54 36-561 0 0,-91 63-145 0 0,15-17 0 0 0,-19 18-235 0 0,1 2 0 0 0,0-1 0 0 0,0 1-1 0 0,10-7 1 0 0,-8 6-1004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3679 0 0,'-10'5'12351'0'0,"25"2"-11610"0"0,1 1 0 0 0,-1 1 0 0 0,-1 1 0 0 0,16 12 0 0 0,52 51 1604 0 0,5 4-1354 0 0,27 18-631 0 0,61 44-1304 0 0,-172-137 528 0 0,0 0 1 0 0,-1 0-1 0 0,1-1 0 0 0,0 1 1 0 0,0-1-1 0 0,0 0 0 0 0,-1 0 0 0 0,2 0 1 0 0,-1 0-1 0 0,0 0 0 0 0,0-1 1 0 0,0 1-1 0 0,6-1 0 0 0,-4-1-1412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13303 0 0,'0'0'1202'0'0,"4"7"-964"0"0,17 21 919 0 0,1 0 1 0 0,1-2-1 0 0,2-1 0 0 0,27 23 0 0 0,-48-45-1135 0 0,153 123 825 0 0,-35-31-366 0 0,-102-78-1218 0 0,34 21 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1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83 11343 0 0,'-3'-4'34'0'0,"3"3"11"0"0,-1 0 1 0 0,0 0-1 0 0,0 0 0 0 0,1 0 1 0 0,-1 0-1 0 0,0 0 0 0 0,0 0 1 0 0,0 0-1 0 0,0 0 0 0 0,0 0 1 0 0,0 0-1 0 0,0 1 0 0 0,0-1 1 0 0,0 0-1 0 0,-1 1 0 0 0,1-1 0 0 0,0 1 1 0 0,0 0-1 0 0,-1-1 0 0 0,1 1 1 0 0,0 0-1 0 0,-1 0 0 0 0,1-1 1 0 0,0 1-1 0 0,-3 0 0 0 0,1 1-29 0 0,0-1-1 0 0,0-1 1 0 0,0 1-1 0 0,0 0 1 0 0,0-1-1 0 0,0 0 1 0 0,0 1-1 0 0,-5-3 0 0 0,4 1 299 0 0,0 1-1 0 0,0 0 1 0 0,0 0-1 0 0,0 0 1 0 0,-7 0-1 0 0,11 1-275 0 0,-1 0 0 0 0,1 0 0 0 0,0 0-1 0 0,0 0 1 0 0,-1 0 0 0 0,1 0 0 0 0,0 0-1 0 0,-1 0 1 0 0,1 0 0 0 0,0 0 0 0 0,0 0-1 0 0,-1 0 1 0 0,1 1 0 0 0,0-1 0 0 0,0 0-1 0 0,0 0 1 0 0,-1 0 0 0 0,1 0 0 0 0,0 1-1 0 0,0-1 1 0 0,0 0 0 0 0,-1 0 0 0 0,1 1-1 0 0,0-1 1 0 0,0 0 0 0 0,0 0 0 0 0,0 1-1 0 0,0-1 1 0 0,-1 0 0 0 0,1 0 0 0 0,0 1-1 0 0,0-1 1 0 0,0 0 0 0 0,0 1 0 0 0,2 13 562 0 0,9 17-300 0 0,-9-28-219 0 0,7 15 2 0 0,0 0-1 0 0,2 0 1 0 0,0-1 0 0 0,1-1 0 0 0,1 0-1 0 0,0-1 1 0 0,1 0 0 0 0,1-1 0 0 0,0 0-1 0 0,1-2 1 0 0,0 0 0 0 0,1 0 0 0 0,0-2-1 0 0,29 14 1 0 0,-34-20-66 0 0,-1 0-1 0 0,1-1 0 0 0,-1 0 1 0 0,1-1-1 0 0,0 0 1 0 0,0-1-1 0 0,0-1 0 0 0,18 0 1 0 0,-21-1 44 0 0,0 0 1 0 0,0-1 0 0 0,0 0 0 0 0,0 0-1 0 0,-1-1 1 0 0,1 0 0 0 0,-1 0-1 0 0,0-1 1 0 0,1 0 0 0 0,-1 0 0 0 0,13-11-1 0 0,-18 12 29 0 0,1-1-1 0 0,-1 1 1 0 0,1-1-1 0 0,-1 0 1 0 0,0 0 0 0 0,0 0-1 0 0,-1-1 1 0 0,1 1-1 0 0,-1-1 1 0 0,0 1-1 0 0,0-1 1 0 0,-1 0 0 0 0,1 0-1 0 0,-1 1 1 0 0,0-1-1 0 0,0 0 1 0 0,-1 0-1 0 0,0 0 1 0 0,0 0 0 0 0,0-1-1 0 0,0 1 1 0 0,-1 0-1 0 0,1 0 1 0 0,-3-6-1 0 0,1 3 9 0 0,-1 0 0 0 0,1 0 0 0 0,-1 1 0 0 0,-1-1 0 0 0,0 1 0 0 0,0-1 0 0 0,0 1 0 0 0,-1 1 0 0 0,0-1 0 0 0,0 1 0 0 0,0-1 0 0 0,-1 1 0 0 0,0 1 0 0 0,-8-7 0 0 0,-3 1 23 0 0,-1 0 0 0 0,1 2 0 0 0,-2 0 0 0 0,1 0-1 0 0,-1 2 1 0 0,-24-6 0 0 0,31 10-120 0 0,0 0-1 0 0,0 1 0 0 0,0 1 1 0 0,0 0-1 0 0,0 0 1 0 0,0 1-1 0 0,0 1 0 0 0,-1 0 1 0 0,1 1-1 0 0,0 0 1 0 0,-19 7-1 0 0,27-8 2 0 0,-1 1-1 0 0,1 0 1 0 0,0 0 0 0 0,0 1-1 0 0,-5 3 1 0 0,8-5-145 0 0,-1 0-1 0 0,1 0 1 0 0,0 0 0 0 0,0 1 0 0 0,-1-1 0 0 0,1 0-1 0 0,0 1 1 0 0,0-1 0 0 0,1 1 0 0 0,-1-1 0 0 0,0 1-1 0 0,0-1 1 0 0,1 1 0 0 0,-1 0 0 0 0,1-1 0 0 0,-1 1-1 0 0,1 2 1 0 0,0 7-1249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29 7831 0 0,'0'0'706'0'0,"1"-2"-578"0"0,-1 2-128 0 0,0 0 1 0 0,1 0 0 0 0,-1-1-1 0 0,0 1 1 0 0,0 0 0 0 0,0 0-1 0 0,0-1 1 0 0,0 1 0 0 0,0 0 0 0 0,0-1-1 0 0,0 1 1 0 0,0 0 0 0 0,0 0-1 0 0,0-1 1 0 0,0 1 0 0 0,0 0-1 0 0,0-1 1 0 0,0 1 0 0 0,0 0-1 0 0,0 0 1 0 0,0-1 0 0 0,0 1-1 0 0,-1 0 1 0 0,1 0 0 0 0,0-1-1 0 0,0 1 1 0 0,0 0 0 0 0,0 0 0 0 0,-1-1-1 0 0,1 1 1 0 0,0 0 0 0 0,0 0-1 0 0,0 0 1 0 0,-1-1 0 0 0,1 1-1 0 0,0 0 1 0 0,0 0 0 0 0,-1 0-1 0 0,1 0 1 0 0,-18-3 1767 0 0,15 3-1435 0 0,0 0-1 0 0,0 0 0 0 0,0 0 1 0 0,0 1-1 0 0,0-1 1 0 0,0 1-1 0 0,0 0 0 0 0,0 0 1 0 0,1 0-1 0 0,-1 1 0 0 0,-3 1 1 0 0,0 2-130 0 0,1 1 0 0 0,-1 0 0 0 0,1 0 0 0 0,0 1 0 0 0,1 0 0 0 0,0 0 0 0 0,0 0 0 0 0,0 0 0 0 0,-2 8 0 0 0,-2 7-103 0 0,-9 43 0 0 0,13-47-28 0 0,1-1 0 0 0,2 1-1 0 0,-1-1 1 0 0,2 1 0 0 0,0 0 0 0 0,5 27-1 0 0,-3-33 15 0 0,1 0-1 0 0,0-1 0 0 0,0 0 1 0 0,1 0-1 0 0,1 0 1 0 0,0 0-1 0 0,0-1 0 0 0,1 0 1 0 0,0 0-1 0 0,15 17 1 0 0,-12-17-3 0 0,0-2-1 0 0,1 1 1 0 0,0-1 0 0 0,0-1 0 0 0,1 0 0 0 0,0 0 0 0 0,0-1 0 0 0,1-1 0 0 0,0 0 0 0 0,0 0 0 0 0,0-1 0 0 0,0-1 0 0 0,1 0 0 0 0,-1 0 0 0 0,1-2 0 0 0,0 1 0 0 0,-1-2 0 0 0,19 0 0 0 0,-21-1-22 0 0,0 0 1 0 0,0 0 0 0 0,-1-1-1 0 0,1 0 1 0 0,-1-1 0 0 0,1 0-1 0 0,-1 0 1 0 0,0-1-1 0 0,0 0 1 0 0,0-1 0 0 0,-1 0-1 0 0,0 0 1 0 0,0-1 0 0 0,0 0-1 0 0,0 0 1 0 0,-1-1 0 0 0,0 0-1 0 0,-1 0 1 0 0,1-1 0 0 0,-2 0-1 0 0,1 0 1 0 0,-1 0 0 0 0,0-1-1 0 0,6-13 1 0 0,-9 15-11 0 0,1 0 1 0 0,-1-1 0 0 0,0 1-1 0 0,-1-1 1 0 0,0 0-1 0 0,0 1 1 0 0,-1-1-1 0 0,0 0 1 0 0,-1-12-1 0 0,-1 9 14 0 0,0 1 0 0 0,0-1 0 0 0,-2 0 0 0 0,1 1 0 0 0,-11-20 1 0 0,-1 4 67 0 0,-1 0 1 0 0,-1 2 0 0 0,-40-44 0 0 0,42 51-67 0 0,-2 2-1 0 0,-19-17 1 0 0,28 26-112 0 0,-1 0 0 0 0,1 0 0 0 0,-1 1 0 0 0,0 0 0 0 0,-1 1 0 0 0,-18-7 0 0 0,24 10-34 0 0,1 1-1 0 0,-1 0 0 0 0,1-1 1 0 0,0 1-1 0 0,-1 1 0 0 0,1-1 0 0 0,0 0 1 0 0,-1 1-1 0 0,1 0 0 0 0,0-1 1 0 0,-1 1-1 0 0,-2 2 0 0 0,3-2-240 0 0,1 0-1 0 0,0 0 1 0 0,0 1-1 0 0,0-1 1 0 0,0 1-1 0 0,0-1 1 0 0,-3 4 0 0 0,4-4-127 0 0,0 0 0 0 0,0 0 1 0 0,0 0-1 0 0,0 0 1 0 0,1 0-1 0 0,-1 1 1 0 0,0-1-1 0 0,1 0 0 0 0,-1 1 1 0 0,1-1-1 0 0,0 1 1 0 0,-1-1-1 0 0,1 3 1 0 0,1 9-5068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4143 0 0,'-1'-20'7308'0'0,"8"29"-4198"0"0,-6-8-2744 0 0,6 10-143 0 0,-1-1 1 0 0,0 1-1 0 0,-1 0 0 0 0,0 1 0 0 0,-1-1 0 0 0,0 1 0 0 0,2 13 1 0 0,10 88 1964 0 0,-9-55-1762 0 0,1 11-558 0 0,6 36-240 0 0,-2-39-2957 0 0,-9-48 1610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0:0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9215 0 0,'0'0'5448'0'0,"13"-7"-2365"0"0,-10 6-2915 0 0,0 0-1 0 0,0 0 1 0 0,0 0 0 0 0,0 0 0 0 0,1 1 0 0 0,-1-1-1 0 0,0 1 1 0 0,0 0 0 0 0,0 0 0 0 0,5 0-1 0 0,10-1-55 0 0,-5 0-112 0 0,19-5-830 0 0,-19 2-124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10135 0 0,'0'0'778'0'0,"1"-2"-506"0"0,0-3 1522 0 0,7 13 86 0 0,-2-1-1574 0 0,-1 0 0 0 0,-1-1-1 0 0,1 2 1 0 0,-1-1 0 0 0,-1 0 0 0 0,4 9-1 0 0,15 50 214 0 0,-16-45-414 0 0,87 294-274 0 0,-80-265-1215 0 0,-8-28-2672 0 0,0-2-1119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71 10135 0 0,'-15'-5'-1120'0'0,"-7"2"11271"0"0,37-3-6650 0 0,11-2-2969 0 0,31-5 1 0 0,-7 1-418 0 0,-21 6-686 0 0,39-3-1 0 0,-37 5-5045 0 0,-4 0-1727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4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62 10591 0 0,'0'0'819'0'0,"2"4"-404"0"0,-2-3-373 0 0,1-1 0 0 0,-1 1 0 0 0,1 0 1 0 0,-1 0-1 0 0,0 0 0 0 0,1-1 0 0 0,-1 1 1 0 0,0 0-1 0 0,0 0 0 0 0,0 0 0 0 0,0 0 1 0 0,0-1-1 0 0,0 1 0 0 0,0 0 1 0 0,0 1-1 0 0,-12 13 1492 0 0,9-12-1242 0 0,1 0-90 0 0,-1 0 0 0 0,1 0 1 0 0,0 1-1 0 0,0-1 0 0 0,0 1 0 0 0,1-1 0 0 0,-1 1 0 0 0,1-1 0 0 0,0 1 0 0 0,-1 7 0 0 0,-4 40 754 0 0,6-40-948 0 0,0 0 0 0 0,1 0 0 0 0,0 0 0 0 0,1 0 0 0 0,0 0 0 0 0,1-1 0 0 0,0 1 0 0 0,0-1 0 0 0,7 12 0 0 0,-7-15 2 0 0,0 0 0 0 0,1-1 0 0 0,0 1 0 0 0,0-1 0 0 0,1 0 0 0 0,-1-1 0 0 0,1 1 0 0 0,1-1 0 0 0,-1 0 0 0 0,1 0-1 0 0,0-1 1 0 0,0 1 0 0 0,0-1 0 0 0,10 4 0 0 0,-9-4 49 0 0,1-1-1 0 0,-1-1 0 0 0,1 1 1 0 0,0-1-1 0 0,12 1 0 0 0,-16-3-7 0 0,0 0 0 0 0,0 0-1 0 0,0 0 1 0 0,0-1-1 0 0,0 1 1 0 0,0-1-1 0 0,0 0 1 0 0,0 0-1 0 0,-1-1 1 0 0,1 1-1 0 0,0-1 1 0 0,-1 0-1 0 0,5-2 1 0 0,-2-1 68 0 0,1 0 0 0 0,-1-1 0 0 0,0 0 0 0 0,0 0 0 0 0,0 0 0 0 0,-1 0 0 0 0,0-1 0 0 0,5-10 0 0 0,-3 5 61 0 0,-1 0 0 0 0,0-1 0 0 0,0 0 0 0 0,3-16 1 0 0,-7 21-118 0 0,0-1 1 0 0,0 0-1 0 0,-1 0 1 0 0,-1 0-1 0 0,1 0 1 0 0,-1 0-1 0 0,-1 0 1 0 0,0 0-1 0 0,0 0 1 0 0,-1 0-1 0 0,0 0 1 0 0,0 1-1 0 0,-1-1 1 0 0,0 1-1 0 0,-1 0 1 0 0,1-1-1 0 0,-2 1 1 0 0,1 1 0 0 0,-1-1-1 0 0,0 1 1 0 0,-1 0-1 0 0,0 0 1 0 0,0 0-1 0 0,0 1 1 0 0,-1 0-1 0 0,0 0 1 0 0,0 1-1 0 0,-1 0 1 0 0,1 0-1 0 0,-13-5 1 0 0,15 7-316 0 0,-1 1 0 0 0,1 0 1 0 0,-1 0-1 0 0,1 0 0 0 0,-1 1 0 0 0,0 0 1 0 0,1 0-1 0 0,-1 1 0 0 0,0-1 1 0 0,0 1-1 0 0,0 0 0 0 0,0 1 0 0 0,1-1 1 0 0,-10 3-1 0 0,-2 4-1483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5527 0 0,'0'0'423'0'0,"-4"7"101"0"0,2-3 477 0 0,1 1-1 0 0,-1-1 1 0 0,1 1-1 0 0,0 0 1 0 0,0-1-1 0 0,0 1 1 0 0,1 0-1 0 0,-1 0 1 0 0,2 7-1 0 0,0 6 475 0 0,6 22-1 0 0,-2-11-997 0 0,34 269-488 0 0,-35-248-4404 0 0,-2-38-1377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0,'0'0'1218'0'0,"1"1"-602"0"0,17 53 1016 0 0,-3 1-1 0 0,10 60 1 0 0,-12-54-1041 0 0,-9-40-621 0 0,13 55-2017 0 0,8 100 0 0 0,-23-152-3093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 8751 0 0,'-10'-17'794'0'0,"10"17"-679"0"0,-1 1-83 0 0,-13 6 11974 0 0,15-6-11500 0 0,1 0-459 0 0,0 0 0 0 0,0 0 0 0 0,0-1 0 0 0,0 1 0 0 0,0-1 0 0 0,1 1 0 0 0,-1-1 0 0 0,0 0 0 0 0,0 0 0 0 0,0 0 0 0 0,0 0 0 0 0,0 0-1 0 0,1 0 1 0 0,-1-1 0 0 0,0 1 0 0 0,0-1 0 0 0,0 1 0 0 0,0-1 0 0 0,0 0 0 0 0,3-2 0 0 0,-1 2-33 0 0,0-1 1 0 0,0 1-1 0 0,0 0 1 0 0,0 0-1 0 0,1 0 1 0 0,5 0-1 0 0,6 1-517 0 0,0-1 0 0 0,0-1 1 0 0,0 0-1 0 0,0-2 0 0 0,-1 1 0 0 0,18-8 0 0 0,-17 4-1485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9671 0 0,'0'0'875'0'0,"0"2"-719"0"0,-3 13 1103 0 0,0 1 0 0 0,1-1 0 0 0,1 28 1 0 0,6 50 2440 0 0,-1-39-3528 0 0,-2-17-416 0 0,8 89 745 0 0,-6-99-2669 0 0,7 28 1 0 0,-6-40-3599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0,'0'0'639'0'0,"8"12"-219"0"0,12 63 5019 0 0,-4 1-3352 0 0,0 2-1416 0 0,-9-49-531 0 0,14 55-101 0 0,29 52-2423 0 0,-43-116 565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0,'0'0'5004'0'0,"0"1"-4640"0"0,0-1 0 0 0,0 1 0 0 0,1 0 0 0 0,-1-1 0 0 0,1 1 0 0 0,-1 0 0 0 0,0-1-1 0 0,1 1 1 0 0,-1-1 0 0 0,1 1 0 0 0,0-1 0 0 0,-1 1 0 0 0,1 0 0 0 0,13 2 82 0 0,-1 0 0 0 0,1-1 1 0 0,-1-1-1 0 0,27 0 0 0 0,57-10-1439 0 0,-79 7 302 0 0,11-1-6915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4143 0 0,'-2'8'371'0'0,"-6"43"414"0"0,4-13 6216 0 0,1 43 1 0 0,5-38-7329 0 0,17 125-1054 0 0,-15-143-478 0 0,-1-3-3941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3:2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77 147 2303 0 0,'0'0'200'0'0,"-9"-16"-200"0"0,-2-2 0 0 0,2 0 0 0 0,-2-2 608 0 0,0-2 72 0 0,-3-3 24 0 0,3-2-2432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0,'0'0'3084'0'0,"1"2"-2014"0"0,12 24-259 0 0,-2 1 0 0 0,0 1 0 0 0,12 55 0 0 0,-2-8-57 0 0,3-5-825 0 0,18 71-383 0 0,-27-88-1559 0 0,-8-27-3873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42 12439 0 0,'0'0'566'0'0,"-2"0"-6"0"0,-14-3 7618 0 0,36-1-6349 0 0,68-5-1123 0 0,45-7-908 0 0,-102 11-932 0 0,2 1-385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20 7831 0 0,'0'0'706'0'0,"3"-2"-344"0"0,-1 1-177 0 0,7-6 496 0 0,-9 7-639 0 0,0 0 0 0 0,0 0 0 0 0,0-1 0 0 0,1 1-1 0 0,-1 0 1 0 0,0 0 0 0 0,0 0 0 0 0,0 0 0 0 0,0 0 0 0 0,0-1 0 0 0,0 1 0 0 0,0 0-1 0 0,0 0 1 0 0,1 0 0 0 0,-1 0 0 0 0,0-1 0 0 0,0 1 0 0 0,0 0 0 0 0,0 0 0 0 0,0 0 0 0 0,0-1-1 0 0,0 1 1 0 0,0 0 0 0 0,0 0 0 0 0,0 0 0 0 0,0-1 0 0 0,0 1 0 0 0,0 0 0 0 0,0 0-1 0 0,-1 0 1 0 0,1 0 0 0 0,0-1 0 0 0,0 1 0 0 0,0 0 0 0 0,0 0 0 0 0,0 0 0 0 0,0 0 0 0 0,0-1-1 0 0,0 1 1 0 0,-1 0 0 0 0,1 0 0 0 0,0 0 0 0 0,0 0 0 0 0,0 0 0 0 0,0 0 0 0 0,0 0-1 0 0,-1-1 1 0 0,0 1 245 0 0,1 0 0 0 0,-1 0 0 0 0,0-1 0 0 0,0 1 0 0 0,1 0-1 0 0,-1 0 1 0 0,0 0 0 0 0,0 0 0 0 0,0 0 0 0 0,1 0 0 0 0,-1 0-1 0 0,0 0 1 0 0,0 0 0 0 0,0 1 0 0 0,-18 6 1177 0 0,16-5-1341 0 0,0 0 1 0 0,0 0-1 0 0,1 0 0 0 0,-1 0 1 0 0,1 1-1 0 0,0-1 1 0 0,-1 1-1 0 0,1-1 0 0 0,0 1 1 0 0,-2 4-1 0 0,0 1 30 0 0,0 0-1 0 0,-5 15 1 0 0,4-7-75 0 0,2 1 0 0 0,0-1 0 0 0,0 1 0 0 0,2 0 1 0 0,0 0-1 0 0,1 0 0 0 0,1-1 0 0 0,4 28 1 0 0,-3-34-50 0 0,0-1 1 0 0,0 0-1 0 0,1 0 1 0 0,1 0-1 0 0,0 0 1 0 0,0 0-1 0 0,0-1 1 0 0,1 1-1 0 0,0-1 1 0 0,1-1-1 0 0,0 1 1 0 0,0-1-1 0 0,1 0 1 0 0,0 0-1 0 0,10 7 1 0 0,-11-9-6 0 0,0-1 0 0 0,1 0 0 0 0,0 0 0 0 0,0 0 1 0 0,0-1-1 0 0,0 0 0 0 0,0-1 0 0 0,1 1 0 0 0,-1-1 0 0 0,1-1 0 0 0,0 1 0 0 0,-1-2 0 0 0,1 1 1 0 0,0-1-1 0 0,0 0 0 0 0,0 0 0 0 0,-1-1 0 0 0,1 0 0 0 0,9-3 0 0 0,-12 3 21 0 0,1-1-1 0 0,-1 0 1 0 0,-1-1-1 0 0,1 1 1 0 0,0-1-1 0 0,0 0 1 0 0,-1 0 0 0 0,0 0-1 0 0,0-1 1 0 0,0 0-1 0 0,0 1 1 0 0,0-1-1 0 0,-1-1 1 0 0,1 1-1 0 0,-1 0 1 0 0,0-1-1 0 0,-1 0 1 0 0,1 1 0 0 0,-1-1-1 0 0,0 0 1 0 0,0-1-1 0 0,2-7 1 0 0,-3 6 16 0 0,1-1 0 0 0,-1 1 0 0 0,0-1 1 0 0,-1 0-1 0 0,0 1 0 0 0,0-1 0 0 0,0 1 0 0 0,-1-1 1 0 0,-1 1-1 0 0,1-1 0 0 0,-1 1 0 0 0,0 0 1 0 0,-1-1-1 0 0,1 1 0 0 0,-8-12 0 0 0,3 8-13 0 0,-1 0 0 0 0,0 1 0 0 0,-1 0 0 0 0,0 0 0 0 0,-1 1 0 0 0,1 0 0 0 0,-13-8 0 0 0,-82-46-2848 0 0,87 54 1334 0 0,11 5-976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12959 0 0,'0'0'1172'0'0,"1"1"-966"0"0,5 8 273 0 0,-1 1 0 0 0,-1-1 0 0 0,0 1 0 0 0,0 0 0 0 0,-1-1 0 0 0,3 13 0 0 0,8 67 2859 0 0,-11-65-3273 0 0,4 60 262 0 0,-6-54-434 0 0,2 0 1 0 0,8 38 0 0 0,-9-63-120 0 0,-1 1 1 0 0,1 0-1 0 0,0 0 1 0 0,4 5 0 0 0,-5-9-279 0 0,0 0 1 0 0,0 0 0 0 0,1-1-1 0 0,-1 1 1 0 0,1 0-1 0 0,-1 0 1 0 0,1-1 0 0 0,2 2-1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12695 0 0,'0'0'1150'0'0,"1"2"-865"0"0,58 183 2939 0 0,9 28-3357 0 0,-35-123-5403 0 0,-25-70 506 0 0</inkml:trace>
  <inkml:trace contextRef="#ctx0" brushRef="#br0" timeOffset="1">1 376 13359 0 0,'0'0'2508'0'0,"16"7"1819"0"0,1-7-3934 0 0,1-1 1 0 0,-1 0-1 0 0,35-7 0 0 0,35-12-343 0 0,-22 6-3970 0 0,-51 11-2674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 10823 0 0,'0'0'496'0'0,"-15"-5"184"0"0,12 5-487 0 0,0-1 0 0 0,1 1-1 0 0,-1 1 1 0 0,0-1 0 0 0,0 0-1 0 0,0 1 1 0 0,1-1-1 0 0,-1 1 1 0 0,0 0 0 0 0,0 0-1 0 0,1 0 1 0 0,-1 0 0 0 0,1 0-1 0 0,-1 0 1 0 0,-2 3 0 0 0,1-1 57 0 0,1 0 0 0 0,-1 1 1 0 0,1-1-1 0 0,0 1 0 0 0,0 0 0 0 0,0-1 1 0 0,1 1-1 0 0,-4 6 0 0 0,0 5 191 0 0,0 0 0 0 0,1 1-1 0 0,0-1 1 0 0,-2 20 0 0 0,5-23-314 0 0,0 0 0 0 0,2 1-1 0 0,-1 0 1 0 0,1-1 0 0 0,1 1 0 0 0,1-1 0 0 0,-1 1 0 0 0,2-1 0 0 0,0 0-1 0 0,0 1 1 0 0,1-1 0 0 0,1-1 0 0 0,0 1 0 0 0,8 14 0 0 0,-8-19-108 0 0,-1 1 1 0 0,1-1 0 0 0,1 0-1 0 0,-1 0 1 0 0,1-1 0 0 0,0 1-1 0 0,1-1 1 0 0,-1-1 0 0 0,1 1 0 0 0,0-1-1 0 0,1 0 1 0 0,-1-1 0 0 0,1 0-1 0 0,0 0 1 0 0,0-1 0 0 0,0 0-1 0 0,1 0 1 0 0,-1-1 0 0 0,1 0-1 0 0,-1 0 1 0 0,12 0 0 0 0,-14-2 7 0 0,0 0 0 0 0,0-1 0 0 0,0 1 0 0 0,0-1 0 0 0,0 0 0 0 0,-1-1 0 0 0,1 0-1 0 0,0 0 1 0 0,-1 0 0 0 0,1 0 0 0 0,-1-1 0 0 0,0 0 0 0 0,8-6 0 0 0,-9 6 42 0 0,0 0-1 0 0,0 0 1 0 0,-1-1-1 0 0,0 1 1 0 0,0-1-1 0 0,0 0 0 0 0,0 0 1 0 0,0 0-1 0 0,-1-1 1 0 0,1 1-1 0 0,-1-1 1 0 0,0 1-1 0 0,-1-1 1 0 0,1 1-1 0 0,-1-1 1 0 0,1-9-1 0 0,-1 8-19 0 0,-2 0-1 0 0,1-1 0 0 0,-1 1 1 0 0,0 0-1 0 0,0 0 1 0 0,-1 0-1 0 0,1 0 0 0 0,-2 0 1 0 0,-4-11-1 0 0,1 5 47 0 0,0 1 0 0 0,-1-1 0 0 0,-15-16 0 0 0,9 13-241 0 0,-29-23 1 0 0,26 25-50 0 0,-19-21 0 0 0,-11-17-2772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3679 0 0,'0'0'167'0'0,"0"2"-7"0"0,0 61 8829 0 0,0 35-1767 0 0,2 0-5285 0 0,16 97-2766 0 0,-17-186 317 0 0,1-1 0 0 0,1 0 0 0 0,3 11 0 0 0,-5-18-1012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7367 0 0,'0'0'1087'0'0,"1"2"484"0"0,21 42 5053 0 0,7 29-5196 0 0,-11-26-975 0 0,47 145-488 0 0,-21-57-1481 0 0,-35-110 186 0 0,-3-2-344 0 0</inkml:trace>
  <inkml:trace contextRef="#ctx0" brushRef="#br0" timeOffset="1">0 411 9671 0 0,'1'0'8584'0'0,"5"-4"-7142"0"0,-2 2-1151 0 0,0 0 0 0 0,0-1 0 0 0,0 1 0 0 0,0 1 0 0 0,1-1 1 0 0,-1 1-1 0 0,0-1 0 0 0,1 1 0 0 0,-1 1 0 0 0,1-1 0 0 0,-1 1 1 0 0,7-1-1 0 0,63-7 306 0 0,48 7-3197 0 0,-101 1-5160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14767 0 0,'0'0'679'0'0,"1"1"-15"0"0,0 1-648 0 0,0-1 1 0 0,0 0-1 0 0,-1 0 1 0 0,1 1-1 0 0,0-1 1 0 0,-1 0-1 0 0,1 1 1 0 0,-1-1-1 0 0,1 0 0 0 0,-1 1 1 0 0,0-1-1 0 0,0 1 1 0 0,0-1-1 0 0,1 1 1 0 0,-2 1-1 0 0,1 32 480 0 0,-1-13 512 0 0,4 30 234 0 0,3 0 1 0 0,12 52 0 0 0,37 98-1473 0 0,-54-201 49 0 0,-1 1 0 0 0,1-1-1 0 0,-1 1 1 0 0,1-1 0 0 0,0 1-1 0 0,0-1 1 0 0,0 1 0 0 0,0-1-1 0 0,0 0 1 0 0,0 1 0 0 0,2 1-1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12983 0 0,'0'0'596'0'0,"0"2"-13"0"0,1 16-191 0 0,1 1 1 0 0,7 25-1 0 0,-4-22 414 0 0,7 26-47 0 0,3 0 0 0 0,21 47 1 0 0,-13-35-776 0 0,21 52-2228 0 0,-38-93 1080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54:0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46 318 5815 0 0,'0'0'266'0'0,"-1"2"-5"0"0,1-1-259 0 0,0 0-1 0 0,-1 0 1 0 0,1 0-1 0 0,-1 0 1 0 0,1 0-1 0 0,-1 0 1 0 0,0 0-1 0 0,1 0 1 0 0,-1 0-1 0 0,0 0 1 0 0,1-1 0 0 0,-1 1-1 0 0,0 0 1 0 0,0-1-1 0 0,0 1 1 0 0,0 0-1 0 0,0-1 1 0 0,0 1-1 0 0,0-1 1 0 0,0 0-1 0 0,0 1 1 0 0,0-1-1 0 0,0 0 1 0 0,0 1-1 0 0,0-1 1 0 0,0 0 0 0 0,0 0-1 0 0,0 0 1 0 0,0 0-1 0 0,-2 0 1 0 0,-7 1 4199 0 0,3 0-511 0 0,16 1-2497 0 0,-2 0-1021 0 0,1 1 0 0 0,0-1 0 0 0,0 0 0 0 0,-1-1 0 0 0,1 0 0 0 0,0 0 0 0 0,0-1 0 0 0,10 0 0 0 0,-11-1-32 0 0,1 1-1 0 0,-1 1 1 0 0,13 2 0 0 0,-12-2-26 0 0,-1 0 1 0 0,1 0 0 0 0,14-1-1 0 0,-1-3 62 0 0,5 1 122 0 0,31 0 0 0 0,-5-2-123 0 0,-40 3-130 0 0,1 0 0 0 0,-1 0 1 0 0,21 2-1 0 0,-16 2-11 0 0,-1-1 0 0 0,0-1 0 0 0,0-1 1 0 0,1 0-1 0 0,-1-1 0 0 0,17-3 0 0 0,54-7 161 0 0,-17 4 3 0 0,48-4 22 0 0,-49 6-120 0 0,-13 2-7 0 0,-31 3-38 0 0,-1-2-1 0 0,31-5 0 0 0,-31 3 31 0 0,-1 1-1 0 0,30 1 0 0 0,10-1 95 0 0,91-7 325 0 0,-112 7-441 0 0,76 3 0 0 0,-103 0-45 0 0,29-1 0 0 0,-6-1 28 0 0,2 0-3 0 0,-26 0-32 0 0,-1 2-1 0 0,23 0 1 0 0,27 2 45 0 0,-1-2-59 0 0,-51 0 3 0 0,-1 0 0 0 0,1-1 0 0 0,-1 0-1 0 0,12-4 1 0 0,-9 3 4 0 0,0 0 0 0 0,19-1 0 0 0,93 1 49 0 0,-51-1-30 0 0,-39 1-3 0 0,41 2 1 0 0,15 0-21 0 0,-57-2 0 0 0,7 1 0 0 0,-28 1 0 0 0,-10-1 0 0 0,0 1 0 0 0,-1 0 0 0 0,1 0 0 0 0,0 0 0 0 0,-1 1 0 0 0,1-1 0 0 0,0 0 0 0 0,3 2 0 0 0,3 0 0 0 0,11-3 0 0 0,-2-2 0 0 0,-8 3 11 0 0,-8 0 42 0 0,0-1 11 0 0,4-4 2 0 0,-4 3 8 0 0,-7-4 31 0 0,-1 1-82 0 0,-1 0-1 0 0,1 0 1 0 0,-1 1-1 0 0,0-1 1 0 0,0 2-1 0 0,0-1 0 0 0,-10-3 1 0 0,-6-3-8 0 0,-94-40 61 0 0,-7-3 80 0 0,77 27 9 0 0,25 12-67 0 0,-2 2-1 0 0,-48-18 0 0 0,93 50-234 0 0,-7-11 101 0 0,1 0-1 0 0,1 0 1 0 0,0-2-1 0 0,25 9 0 0 0,72 15-207 0 0,-24-7 74 0 0,-60-16 136 0 0,44 16-129 0 0,-63-20 138 0 0,1 1 1 0 0,-1 0-1 0 0,-1 0 0 0 0,16 11 1 0 0,-15-8 21 0 0,-8-7-2 0 0,1 0 0 0 0,-1 1 0 0 0,1 0 0 0 0,-1 0 0 0 0,0-1 0 0 0,0 1 0 0 0,0 0 0 0 0,0 1 1 0 0,0-1-1 0 0,0 0 0 0 0,0 1 0 0 0,-1-1 0 0 0,1 1 0 0 0,-1-1 0 0 0,0 1 0 0 0,0 0 0 0 0,0-1 0 0 0,0 1 0 0 0,0 4 1 0 0,-2 6-39 0 0,-2-6 44 0 0,0 0-1 0 0,-1 0 1 0 0,1 0 0 0 0,-2-1 0 0 0,1 1 0 0 0,-6 6-1 0 0,-2 0 92 0 0,-20 18 0 0 0,9-12 84 0 0,0-1 0 0 0,-31 17 0 0 0,44-29-91 0 0,-1-1 0 0 0,-17 7 0 0 0,-7 3 39 0 0,18-6-17 0 0,1 1-1 0 0,-1 1 1 0 0,2 1 0 0 0,-17 14 0 0 0,24-18-482 0 0,0 1 0 0 0,0 0 0 0 0,1 0 0 0 0,0 1 0 0 0,0-1 0 0 0,1 2 0 0 0,-9 19 1 0 0,8-12-1124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12439 0 0,'1'1'4442'0'0,"3"2"-3956"0"0,0 0 0 0 0,0 0 0 0 0,0-1 0 0 0,0 0 0 0 0,1 0 0 0 0,-1 0 0 0 0,1 0 0 0 0,-1-1 0 0 0,1 0 0 0 0,7 2 0 0 0,5 0-101 0 0,28 0 1 0 0,-23-2-581 0 0,1-2 0 0 0,-1-1-1 0 0,0 0 1 0 0,0-2 0 0 0,31-9 0 0 0,-29 6-1353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2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0,'0'0'603'0'0,"3"9"-374"0"0,2 12 2122 0 0,-2 1-1 0 0,2 29 1 0 0,-1-5-819 0 0,11 124 607 0 0,7 51-2015 0 0,-20-208-700 0 0,0-1 1 0 0,1 1-1 0 0,0-1 1 0 0,7 16 0 0 0,-9-26-891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0 919 0 0,'0'2'67'0'0,"16"48"8518"0"0,-1-3-3483 0 0,22 88-2101 0 0,-7-29-2084 0 0,-15-54-1032 0 0,7 25 67 0 0,-10-25-5249 0 0,-8-31-347 0 0</inkml:trace>
  <inkml:trace contextRef="#ctx0" brushRef="#br0" timeOffset="1">1 326 12439 0 0,'1'1'6379'0'0,"5"2"-5759"0"0,-1 1 1 0 0,1-1-1 0 0,0 0 0 0 0,0-1 0 0 0,11 4 1 0 0,-9-5-484 0 0,0 1 1 0 0,1-1-1 0 0,0 0 0 0 0,-1-1 1 0 0,1 0-1 0 0,16-3 1 0 0,26-6-1 0 0,-18 1-6534 0 0,-11 2-1006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 2303 0 0,'0'0'9518'0'0,"-2"-1"-8126"0"0,-5-3-398 0 0,6 3-76 0 0,-2-7 1859 0 0,2 7-2674 0 0,0 1 1 0 0,-1-1-1 0 0,1 0 1 0 0,0 0-1 0 0,-1 1 1 0 0,1-1-1 0 0,0 1 1 0 0,-1-1-1 0 0,1 1 1 0 0,0 0-1 0 0,-1 0 0 0 0,1-1 1 0 0,-1 1-1 0 0,1 0 1 0 0,-1 0-1 0 0,1 0 1 0 0,-1 1-1 0 0,0-1 1 0 0,-2 1 48 0 0,1 0-1 0 0,1 0 1 0 0,-1 0 0 0 0,0 0 0 0 0,0 1 0 0 0,0-1 0 0 0,1 1 0 0 0,-4 2-1 0 0,-3 4 287 0 0,0 1-1 0 0,0 0 0 0 0,-9 12 1 0 0,15-18-330 0 0,-1 3 43 0 0,0 1-1 0 0,0-1 0 0 0,0 1 0 0 0,1 0 1 0 0,0 0-1 0 0,0 1 0 0 0,1-1 0 0 0,-2 9 0 0 0,1-3 69 0 0,1 0-1 0 0,0 1 0 0 0,1 24 1 0 0,1-26-147 0 0,2 0 1 0 0,-1 0 0 0 0,1 0-1 0 0,1 0 1 0 0,0-1 0 0 0,1 1-1 0 0,0-1 1 0 0,11 20 0 0 0,-11-23-61 0 0,1 0 1 0 0,1-1-1 0 0,-1 1 1 0 0,1-1-1 0 0,0 0 1 0 0,1-1 0 0 0,0 1-1 0 0,0-1 1 0 0,0-1-1 0 0,1 1 1 0 0,-1-1 0 0 0,11 4-1 0 0,-4-3-31 0 0,0 0-1 0 0,1-1 1 0 0,0-1-1 0 0,0 0 1 0 0,0-1 0 0 0,0-1-1 0 0,0 0 1 0 0,1-1-1 0 0,-1-1 1 0 0,0-1 0 0 0,23-2-1 0 0,-24 0-542 0 0,0 0-1 0 0,0 0 1 0 0,0-1-1 0 0,-1-1 1 0 0,1 0-1 0 0,-1-1 0 0 0,20-12 1 0 0,-13 3-1189 0 0,0-3-245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13535 0 0,'0'0'1224'0'0,"-1"1"-1008"0"0,-2 11 338 0 0,1 0-1 0 0,0 0 0 0 0,1-1 0 0 0,0 19 0 0 0,-1 12 911 0 0,0 3-240 0 0,5 77 0 0 0,-2-120-1215 0 0,11 117 288 0 0,-10-104-761 0 0,2 0 1 0 0,0-1-1 0 0,0 0 1 0 0,1 1-1 0 0,14 25 1 0 0,-14-33-1137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1 919 0 0,'-1'1'616'0'0,"-1"3"542"0"0,1-1-1 0 0,-1 1 0 0 0,1-1 0 0 0,0 1 0 0 0,0-1 0 0 0,0 1 1 0 0,0-1-1 0 0,1 1 0 0 0,-1 0 0 0 0,1 6 0 0 0,4 43 3374 0 0,-2-41-4876 0 0,3 27 651 0 0,2 0 0 0 0,16 48 0 0 0,32 73-594 0 0,-15-47-1726 0 0,-33-88 267 0 0</inkml:trace>
  <inkml:trace contextRef="#ctx0" brushRef="#br0" timeOffset="1">22 486 13879 0 0,'-6'-6'237'0'0,"5"5"-169"0"0,0 0 0 0 0,0 0 0 0 0,0 0-1 0 0,0 0 1 0 0,0 0 0 0 0,0 0 0 0 0,0 0-1 0 0,0 0 1 0 0,0-1 0 0 0,1 1 0 0 0,-1 0-1 0 0,0-1 1 0 0,1 1 0 0 0,-1-2 0 0 0,0 1-27 0 0,1 1 0 0 0,0 0 0 0 0,-1 0 0 0 0,1-1 0 0 0,0 1 0 0 0,0 0 0 0 0,0-1 0 0 0,0 1 0 0 0,0 0 0 0 0,0 0 0 0 0,0-1 0 0 0,0 1 1 0 0,1 0-1 0 0,-1-1 0 0 0,1 0 0 0 0,0-1 291 0 0,-1 1 487 0 0,1 2 39 0 0,5-4-686 0 0,-1 1-1 0 0,1 0 1 0 0,0 1 0 0 0,0-1-1 0 0,0 1 1 0 0,0 0 0 0 0,0 1-1 0 0,0-1 1 0 0,0 1 0 0 0,9 0-1 0 0,-2 0-538 0 0,-1 1-1 0 0,1 0 1 0 0,0 1-1 0 0,0 0 1 0 0,0 1-1 0 0,-1 0 1 0 0,15 5-1 0 0,-7 0-5740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7367 0 0,'1'0'2270'0'0,"12"-5"-168"0"0,-1 1-1 0 0,14-3 1 0 0,-11 5-1567 0 0,1 0 0 0 0,-1 0 0 0 0,1 2 0 0 0,-1 0-1 0 0,30 4 1 0 0,-43-4-65 0 0,0 1-269 0 0,0 0 0 0 0,0 0 1 0 0,0 0-1 0 0,0 1 0 0 0,0-1 1 0 0,0 0-1 0 0,-1 1 0 0 0,1 0 1 0 0,0-1-1 0 0,-1 1 0 0 0,0 0 0 0 0,1 0 1 0 0,1 2-1 0 0,-2 2 8 0 0,0-1 0 0 0,0 0 0 0 0,-1 1 0 0 0,1-1-1 0 0,-1 0 1 0 0,-1 1 0 0 0,1-1 0 0 0,-2 10 0 0 0,-3 3 517 0 0,-7 22-1 0 0,8-28-487 0 0,0-1 0 0 0,0 1 1 0 0,2 0-1 0 0,-1 0 0 0 0,0 17 0 0 0,3-22-185 0 0,1-1 0 0 0,0 1 0 0 0,0 0 1 0 0,1-1-1 0 0,-1 0 0 0 0,1 1 0 0 0,1-1 0 0 0,-1 0 0 0 0,1 0 0 0 0,0 0 0 0 0,0 0 1 0 0,1-1-1 0 0,7 10 0 0 0,-8-12-81 0 0,0 1 0 0 0,0-1 0 0 0,0 0 1 0 0,0 0-1 0 0,1-1 0 0 0,-1 1 0 0 0,1-1 0 0 0,-1 0 0 0 0,1 0 1 0 0,0 0-1 0 0,0 0 0 0 0,0-1 0 0 0,0 1 0 0 0,0-1 1 0 0,1 0-1 0 0,-1 0 0 0 0,0-1 0 0 0,0 1 0 0 0,1-1 1 0 0,-1 0-1 0 0,0 0 0 0 0,6-1 0 0 0,8-2-718 0 0,0-1 1 0 0,0-1-1 0 0,0 0 0 0 0,-1-1 1 0 0,0-1-1 0 0,0 0 0 0 0,19-13 1 0 0,-4-1-1060 0 0,1-4-33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 13535 0 0,'-5'-1'215'0'0,"-1"1"0"0"0,1-1-1 0 0,-1 1 1 0 0,1 1-1 0 0,-1-1 1 0 0,1 1 0 0 0,-1 0-1 0 0,1 0 1 0 0,-1 1 0 0 0,1 0-1 0 0,0 0 1 0 0,0 0-1 0 0,0 0 1 0 0,0 1 0 0 0,0 0-1 0 0,1 0 1 0 0,-1 0-1 0 0,1 0 1 0 0,-7 7 0 0 0,5-4 83 0 0,0 1 0 0 0,1 0 1 0 0,0-1-1 0 0,0 2 0 0 0,0-1 1 0 0,1 0-1 0 0,0 1 0 0 0,0 0 1 0 0,1 0-1 0 0,0 0 0 0 0,1 0 1 0 0,-3 11-1 0 0,4-6-241 0 0,-1 0-1 0 0,1 0 1 0 0,1 0 0 0 0,0 0 0 0 0,1 1 0 0 0,1-1-1 0 0,0 0 1 0 0,0-1 0 0 0,2 1 0 0 0,-1 0-1 0 0,2-1 1 0 0,-1 1 0 0 0,2-1 0 0 0,0-1-1 0 0,0 1 1 0 0,1-1 0 0 0,0 0 0 0 0,1 0 0 0 0,0-1-1 0 0,1 0 1 0 0,0-1 0 0 0,1 0 0 0 0,18 14-1 0 0,-22-19-40 0 0,-1-1-1 0 0,1 1 0 0 0,0-1 1 0 0,0-1-1 0 0,1 1 0 0 0,-1-1 0 0 0,0 0 1 0 0,1 0-1 0 0,-1-1 0 0 0,1 0 1 0 0,0 0-1 0 0,-1-1 0 0 0,1 0 0 0 0,0 0 1 0 0,-1 0-1 0 0,1-1 0 0 0,0 0 0 0 0,-1 0 1 0 0,1 0-1 0 0,-1-1 0 0 0,1 0 1 0 0,-1-1-1 0 0,6-2 0 0 0,-7 2 34 0 0,-1 0-1 0 0,0 0 0 0 0,0 0 1 0 0,0 0-1 0 0,0 0 0 0 0,-1-1 1 0 0,1 0-1 0 0,-1 0 0 0 0,0 0 1 0 0,0 0-1 0 0,2-5 0 0 0,0 1 16 0 0,0 0-1 0 0,-1-1 0 0 0,-1 0 1 0 0,0 1-1 0 0,3-11 0 0 0,-2 2-28 0 0,-1 1-1 0 0,-1-1 1 0 0,0 1 0 0 0,-1-25-1 0 0,-2 30-18 0 0,0 0 0 0 0,-1 1 0 0 0,0-1 0 0 0,-1 1 0 0 0,0-1-1 0 0,-1 1 1 0 0,0 0 0 0 0,-5-10 0 0 0,-9-9-1460 0 0,-25-35-1 0 0,22 35 382 0 0,17 22-1617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11975 0 0,'5'7'1244'0'0,"2"5"-152"0"0,-1 1 0 0 0,0 0 0 0 0,-1 0 0 0 0,0 0 0 0 0,3 18 0 0 0,7 16 811 0 0,35 133-7 0 0,-34-112-1856 0 0,-8-43-245 0 0,13 29-1 0 0,-5-14-658 0 0,-14-35 231 0 0,0 0 0 0 0,0 0 0 0 0,1-1 0 0 0,5 8 0 0 0</inkml:trace>
  <inkml:trace contextRef="#ctx0" brushRef="#br0" timeOffset="1">275 0 10135 0 0,'0'0'919'0'0,"0"2"-759"0"0,1 21 884 0 0,2 0-1 0 0,0-1 1 0 0,1 0-1 0 0,2 0 1 0 0,0 0 0 0 0,17 40-1 0 0,56 164-2096 0 0,-61-170-3356 0 0,-8-26-1209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17679 0 0,'0'0'2006'0'0,"1"1"-1369"0"0,2 2-393 0 0,1 0 0 0 0,0 0-1 0 0,0-1 1 0 0,0 1 0 0 0,1-1 0 0 0,-1 0 0 0 0,0 0 0 0 0,1-1-1 0 0,-1 1 1 0 0,1-1 0 0 0,0 0 0 0 0,0 0 0 0 0,-1-1 0 0 0,1 1-1 0 0,8-1 1 0 0,7-1-67 0 0,0-1 0 0 0,27-5 0 0 0,-44 7-168 0 0,15-4-395 0 0,0-1-1 0 0,16-8 1 0 0,-11 5-1577 0 0,-3 1-5895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1095 2759 0 0,'-5'6'1124'0'0,"-23"-2"3520"0"0,10 1-560 0 0,15-6-1542 0 0,11-1-1929 0 0,-4 0-438 0 0,0 1-1 0 0,0-1 1 0 0,-1 0 0 0 0,1 0 0 0 0,0 0-1 0 0,4-4 1 0 0,18-8 707 0 0,13-4 288 0 0,49-29 0 0 0,-2 0-511 0 0,287-162 576 0 0,-355 198-1191 0 0,176-86 254 0 0,-84 45-194 0 0,88-41 29 0 0,143-67 164 0 0,-244 115-63 0 0,-59 30-139 0 0,-21 8-50 0 0,-1 0 0 0 0,23-14-1 0 0,-5 1 37 0 0,46-19-1 0 0,-48 25-34 0 0,-23 10-18 0 0,0 1 0 0 0,0 0-1 0 0,14-2 1 0 0,-15 4 9 0 0,0-1 0 0 0,0 0 0 0 0,0-1 0 0 0,-1 1 0 0 0,11-6 0 0 0,16-11 220 0 0,-14 9 22 0 0,34-24 0 0 0,-41 25-178 0 0,0 1 0 0 0,18-8-1 0 0,-6 3 19 0 0,-13 6-13 0 0,-7 4-57 0 0,0 0-1 0 0,0 1 1 0 0,0-1-1 0 0,0 1 1 0 0,1 0-1 0 0,-1 1 1 0 0,1-1 0 0 0,8-1-1 0 0,-1 2-36 0 0,0 0-1 0 0,0 0 0 0 0,0 1 1 0 0,0 1-1 0 0,20 2 1 0 0,-5 3 21 0 0,30 11 1 0 0,-37-10-30 0 0,24 9 57 0 0,-1 2-1 0 0,0 2 1 0 0,50 33 0 0 0,247 135 439 0 0,-3-2-134 0 0,-254-142-257 0 0,22 13-12 0 0,-6-2 26 0 0,-18-10 2 0 0,-21-7 79 0 0,87 72 0 0 0,-135-100-186 0 0,1-1-1 0 0,0 0 1 0 0,0 0 0 0 0,0-2 0 0 0,18 8-1 0 0,39 5-83 0 0,-34-11-500 0 0,-36-8 42 0 0,4 1-1899 0 0,-1-1 1169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4143 0 0,'0'0'319'0'0,"-1"2"-210"0"0,-3 6 777 0 0,-1 0-1 0 0,1 0 1 0 0,1 1-1 0 0,0-1 1 0 0,0 1-1 0 0,-2 13 0 0 0,-7 58 4783 0 0,11-69-6087 0 0,-4 50 574 0 0,3-1 0 0 0,3 1 0 0 0,10 77 0 0 0,-8-118-517 0 0,2 12-4515 0 0,-7-19-35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13303 0 0,'0'0'1202'0'0,"-1"1"-988"0"0,-2 30 1726 0 0,2-1 0 0 0,2 44 0 0 0,0-47-1501 0 0,21 228 490 0 0,9-87-3555 0 0,-26-145 380 0 0,3-3-4086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4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0,'0'2'778'0'0,"0"48"1786"0"0,22 99 1473 0 0,18 73-4247 0 0,-20-122-247 0 0,-10-52-1203 0 0,-5-27 128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0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17071 0 0,'-2'0'390'0'0,"-1"-1"-1"0"0,1 1 0 0 0,0 0 1 0 0,-1 0-1 0 0,1 0 0 0 0,-5 1 0 0 0,7-1-287 0 0,-1 0-1 0 0,1 0 0 0 0,0 0 0 0 0,0 1 1 0 0,0-1-1 0 0,-1 0 0 0 0,1 0 0 0 0,0 0 1 0 0,0 0-1 0 0,-1 0 0 0 0,1 1 1 0 0,0-1-1 0 0,0 0 0 0 0,0 0 0 0 0,0 0 1 0 0,0 0-1 0 0,-1 1 0 0 0,1-1 0 0 0,0 0 1 0 0,0 0-1 0 0,0 1 0 0 0,0-1 0 0 0,0 0 1 0 0,0 0-1 0 0,0 1 0 0 0,0-1 0 0 0,4 12 840 0 0,-2-10-885 0 0,0 0-1 0 0,0 0 1 0 0,1 0 0 0 0,-1 0-1 0 0,0-1 1 0 0,1 1-1 0 0,-1 0 1 0 0,1-1 0 0 0,0 0-1 0 0,4 2 1 0 0,30 8 13 0 0,-13-7-194 0 0,0-1 0 0 0,1-1 0 0 0,46-2 0 0 0,-10-5-6958 0 0,-34 1-55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12439 0 0,'1'2'275'0'0,"5"-3"16"0"0,22-12 269 0 0,-27 13-556 0 0,-1 0 0 0 0,0 0 1 0 0,0 0-1 0 0,0 0 0 0 0,1 0 0 0 0,-1 0 1 0 0,0 0-1 0 0,0 0 0 0 0,1 0 1 0 0,-1 0-1 0 0,0 0 0 0 0,0 0 1 0 0,0 0-1 0 0,1 0 0 0 0,-1 0 0 0 0,0 1 1 0 0,0-1-1 0 0,0 0 0 0 0,1 0 1 0 0,-1 0-1 0 0,0 0 0 0 0,0 0 1 0 0,0 1-1 0 0,0-1 0 0 0,1 0 0 0 0,-1 0 1 0 0,0 0-1 0 0,0 0 0 0 0,0 1 1 0 0,0-1-1 0 0,0 0 0 0 0,0 0 1 0 0,0 1-1 0 0,1-1 0 0 0,-1 0 0 0 0,0 0 1 0 0,0 0-1 0 0,0 1 0 0 0,0-1 1 0 0,0 0-1 0 0,0 0 0 0 0,0 1 1 0 0,0-1-1 0 0,0 0 0 0 0,-2 15 24 0 0,2-9-31 0 0,-4 63 1448 0 0,4-1 0 0 0,12 97 0 0 0,-10-141-1569 0 0,11 84 551 0 0,0-40-2886 0 0,-13-65 1200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13247 0 0,'-2'51'1190'0'0,"6"65"0"0"0,13 51 494 0 0,-11-112-1474 0 0,16 115-267 0 0,-9-98-5277 0 0,-10-56 107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10591 0 0,'-1'3'298'0'0,"-3"9"2014"0"0,6-5 3649 0 0,19-4-5262 0 0,-1 0 0 0 0,1-1 0 0 0,0-1 0 0 0,35-4 0 0 0,2 2-389 0 0,-3-3-1399 0 0,-27 1-270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13647 0 0,'0'0'1239'0'0,"0"2"-1022"0"0,21 120 4733 0 0,4 37-3518 0 0,-23-141-1431 0 0,27 171-528 0 0,-19-153-934 0 0,-1-14-2327 0 0,-4-13-2115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12751 0 0,'0'0'1158'0'0,"7"8"-300"0"0,0 6 248 0 0,0 0 1 0 0,6 21-1 0 0,-1-2-418 0 0,4 7-455 0 0,21 78-1 0 0,0 13-613 0 0,-12-46-2934 0 0,-20-63 1803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16959 0 0,'0'0'2363'0'0,"1"2"-1796"0"0,2 1-425 0 0,0 0 0 0 0,0 0 1 0 0,0-1-1 0 0,0 1 1 0 0,1-1-1 0 0,-1 0 0 0 0,1 0 1 0 0,-1 0-1 0 0,1 0 1 0 0,0 0-1 0 0,-1-1 0 0 0,1 0 1 0 0,0 0-1 0 0,0 0 1 0 0,0 0-1 0 0,7 0 0 0 0,6 0 4 0 0,0-1 0 0 0,30-4 0 0 0,-27 1-83 0 0,5 1-102 0 0,6-2-770 0 0,-1 2 0 0 0,33 2 1 0 0,-40 2-522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0,'0'0'6827'0'0,"1"3"-4910"0"0,9 34-1021 0 0,-2 1 0 0 0,-2 0 1 0 0,2 40-1 0 0,0-3-273 0 0,0 28-1851 0 0,-2-14-209 0 0,-4-26-4131 0 0,-2-55 3977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 11975 0 0,'-6'-5'1083'0'0,"3"3"-968"0"0,3 1-101 0 0,-1 0 1 0 0,0 1-1 0 0,0-1 0 0 0,0 0 0 0 0,1 0 0 0 0,-1 1 0 0 0,0-1 0 0 0,1 0 0 0 0,-1 0 1 0 0,1 0-1 0 0,-1 0 0 0 0,1 0 0 0 0,0 0 0 0 0,-1 0 0 0 0,0-2 1532 0 0,20-3 930 0 0,-8 4-1936 0 0,0 0-1 0 0,1 1 0 0 0,19 0 1 0 0,2 0-243 0 0,-2-1-548 0 0,1 1 0 0 0,39 4 0 0 0,-48 0-891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 10135 0 0,'0'0'80'0'0,"0"0"-1"0"0,0-1 1 0 0,0 1-1 0 0,0 0 1 0 0,-1 0-1 0 0,1 0 1 0 0,1 0-1 0 0,-1-1 1 0 0,0 1-1 0 0,0 0 1 0 0,0 0-1 0 0,0 0 1 0 0,0-1-1 0 0,0 1 1 0 0,0 0-1 0 0,0 0 1 0 0,0 0-1 0 0,0 0 1 0 0,0-1-1 0 0,0 1 0 0 0,0 0 1 0 0,1 0-1 0 0,-1 0 1 0 0,0 0-1 0 0,0 0 1 0 0,0 0-1 0 0,0-1 1 0 0,0 1-1 0 0,1 0 1 0 0,-1 0-1 0 0,14 48 5140 0 0,3 27-3294 0 0,5 31-1899 0 0,24 117-340 0 0,-33-143-661 0 0,0 39-5483 0 0,-12-90 4539 0 0</inkml:trace>
  <inkml:trace contextRef="#ctx0" brushRef="#br0" timeOffset="1">13 417 17071 0 0,'-8'-13'1856'0'0,"4"6"1575"0"0,5 6-2993 0 0,2 0-340 0 0,0 0-1 0 0,0-1 1 0 0,0 1-1 0 0,0 0 1 0 0,0 1-1 0 0,1-1 1 0 0,-1 0-1 0 0,0 1 1 0 0,0 0-1 0 0,0 0 1 0 0,1 0-1 0 0,2 0 1 0 0,45 10 92 0 0,-13-3-962 0 0,-9-4-2419 0 0,-14-2-4253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34 11199 0 0,'2'-2'514'0'0,"1"1"-380"0"0,5-6 274 0 0,-8 6-389 0 0,1 0 0 0 0,-1 0-1 0 0,0 0 1 0 0,1 0 0 0 0,-1-1 0 0 0,0 1 0 0 0,0 0 0 0 0,0 0 0 0 0,0 0 0 0 0,0 0-1 0 0,0-1 1 0 0,-1 1 0 0 0,1 0 0 0 0,-1-2 0 0 0,1 2 616 0 0,-20-2 2663 0 0,17 3-3168 0 0,0 1 1 0 0,1 0-1 0 0,-1 0 0 0 0,0 0 0 0 0,1 0 0 0 0,-1 1 0 0 0,0-1 0 0 0,1 1 1 0 0,0 0-1 0 0,-1-1 0 0 0,1 1 0 0 0,0 0 0 0 0,0 0 0 0 0,0 1 0 0 0,0-1 1 0 0,0 0-1 0 0,-1 4 0 0 0,-2 1-58 0 0,1 1 0 0 0,0 0 1 0 0,0 0-1 0 0,-3 12 0 0 0,2-4 49 0 0,0 1 0 0 0,2 0 0 0 0,0 1 0 0 0,1-1 0 0 0,0 0 0 0 0,2 27 0 0 0,0-36-92 0 0,1 1 0 0 0,0-1 1 0 0,1 0-1 0 0,0 0 1 0 0,0 0-1 0 0,0 0 1 0 0,1-1-1 0 0,0 1 0 0 0,1-1 1 0 0,0 1-1 0 0,0-1 1 0 0,0 0-1 0 0,1 0 1 0 0,0-1-1 0 0,12 12 1 0 0,-12-14-15 0 0,0 0 1 0 0,1-1 0 0 0,-1 1 0 0 0,1-1-1 0 0,0 0 1 0 0,0-1 0 0 0,0 0-1 0 0,0 0 1 0 0,1 0 0 0 0,-1 0 0 0 0,0-1-1 0 0,14 1 1 0 0,-15-2 38 0 0,0 0-1 0 0,0 0 1 0 0,0 0 0 0 0,1-1-1 0 0,-1 1 1 0 0,0-1-1 0 0,0-1 1 0 0,0 1 0 0 0,0-1-1 0 0,0 1 1 0 0,-1-2-1 0 0,1 1 1 0 0,0 0 0 0 0,-1-1-1 0 0,0 0 1 0 0,8-6 0 0 0,-7 5 13 0 0,-1-1 0 0 0,0 1 0 0 0,0-1 1 0 0,-1 1-1 0 0,0-1 0 0 0,1-1 1 0 0,-1 1-1 0 0,-1 0 0 0 0,1-1 0 0 0,-1 1 1 0 0,0-1-1 0 0,0 0 0 0 0,-1 1 1 0 0,2-11-1 0 0,-2 10-39 0 0,-1-1 1 0 0,0 0 0 0 0,0 1-1 0 0,0-1 1 0 0,0 1-1 0 0,-1-1 1 0 0,0 1-1 0 0,-1-1 1 0 0,0 1 0 0 0,0-1-1 0 0,0 1 1 0 0,0 0-1 0 0,-1 0 1 0 0,0 0 0 0 0,-7-9-1 0 0,-3-2-479 0 0,0 0 0 0 0,-2 1 0 0 0,-24-20 0 0 0,35 32-476 0 0,-1 0 0 0 0,-1 0-1 0 0,-10-5 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0,'2'3'13535'0'0,"4"6"-12927"0"0,0 0-1 0 0,-1 1 1 0 0,0 0-1 0 0,-1 0 1 0 0,0 0 0 0 0,0 1-1 0 0,2 11 1 0 0,12 80 565 0 0,-10 17-559 0 0,4 18-3707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8751 0 0,'0'0'2279'0'0,"4"7"797"0"0,4 15-1766 0 0,0 0 0 0 0,6 32 0 0 0,8 24-925 0 0,87 237-593 0 0,-83-233-2899 0 0,-21-66 1608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15775 0 0,'-7'-5'2843'0'0,"14"4"848"0"0,1 1-4097 0 0,17-1 1535 0 0,-17 1-952 0 0,-1 0 1 0 0,1 0-1 0 0,11-3 1 0 0,-9 2-42 0 0,-1-1 0 0 0,1 2-1 0 0,0-1 1 0 0,14 3 0 0 0,42 6-3587 0 0,-50-5-389 0 0,0 0-3523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7831 0 0,'0'0'603'0'0,"-4"4"-396"0"0,-8 12 89 0 0,9-11 3024 0 0,4-4-2919 0 0,0 0 0 0 0,0 0 0 0 0,0 0 0 0 0,-1 1 0 0 0,1-1 0 0 0,0 0 0 0 0,-1 1 0 0 0,1-1 0 0 0,0 3 0 0 0,2 27 841 0 0,-2-24-790 0 0,2 31 647 0 0,10 102 187 0 0,1-48-1307 0 0,-12-80-371 0 0,1-1 1 0 0,0 0 0 0 0,0 0 0 0 0,1 0 0 0 0,1 0 0 0 0,6 12 0 0 0,-4-13-1437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2303 0 0,'0'0'102'0'0,"1"1"-1"0"0,14 24 1770 0 0,-9-10 1445 0 0,-1 0 0 0 0,4 25 0 0 0,0-1-2368 0 0,78 267 1045 0 0,-56-214-1656 0 0,-10-33-5514 0 0,-14-38-170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15695 0 0,'-3'2'4623'0'0,"20"4"-4134"0"0,31 7-1 0 0,-41-11-541 0 0,0 0-1 0 0,-1 1 1 0 0,1 0-1 0 0,11 7 1 0 0,-13-6-6 0 0,1-1 1 0 0,-1 0-1 0 0,1-1 0 0 0,0 1 1 0 0,0-1-1 0 0,0 0 1 0 0,6 1-1 0 0,13 1-556 0 0,-9-1-2012 0 0,31 1 0 0 0,-25-4-2960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66 8287 0 0,'0'0'639'0'0,"-1"1"-415"0"0,-23 14 833 0 0,10-7 1259 0 0,-19 16-1 0 0,29-21-2033 0 0,0 1 0 0 0,0 0 0 0 0,0 0-1 0 0,1 0 1 0 0,-1 0 0 0 0,1 0-1 0 0,0 1 1 0 0,-4 8 0 0 0,3-1-44 0 0,0-1 0 0 0,0 1 0 0 0,1 0 0 0 0,1 0 0 0 0,0 1 0 0 0,1-1 0 0 0,0 21 0 0 0,1-23-177 0 0,0-1 0 0 0,1 1 1 0 0,1-1-1 0 0,0 0 0 0 0,0 0 0 0 0,1 0 0 0 0,0 0 0 0 0,0 0 0 0 0,1 0 0 0 0,8 14 0 0 0,-8-19-35 0 0,0 1 1 0 0,0 0 0 0 0,0-1-1 0 0,1 0 1 0 0,-1 0-1 0 0,1-1 1 0 0,8 6-1 0 0,41 19 196 0 0,-43-23-175 0 0,-5-2 6 0 0,0 0-1 0 0,1-1 1 0 0,-1 0 0 0 0,1 0-1 0 0,-1 0 1 0 0,1-1-1 0 0,0 0 1 0 0,0 0-1 0 0,9-1 1 0 0,-11 0 5 0 0,-1-1 1 0 0,1 0-1 0 0,0 1 0 0 0,-1-2 0 0 0,1 1 1 0 0,-1 0-1 0 0,1-1 0 0 0,-1 0 1 0 0,0 0-1 0 0,0 0 0 0 0,0-1 0 0 0,0 1 1 0 0,0-1-1 0 0,5-5 0 0 0,38-40 807 0 0,-42 42-758 0 0,0 1-1 0 0,-1-1 1 0 0,0 0-1 0 0,0 0 0 0 0,0-1 1 0 0,-1 1-1 0 0,0-1 1 0 0,0 0-1 0 0,0 0 0 0 0,-1 0 1 0 0,0 0-1 0 0,0 0 1 0 0,0-10-1 0 0,-1 4 46 0 0,0-1-1 0 0,0 1 1 0 0,-2 0-1 0 0,0-1 1 0 0,0 1 0 0 0,-5-20-1 0 0,1 12-53 0 0,-2 1 1 0 0,0-1-1 0 0,-11-23 0 0 0,15 38-222 0 0,0 1-1 0 0,0-1 1 0 0,-1 1-1 0 0,1-1 1 0 0,-1 1-1 0 0,0 1 0 0 0,-1-1 1 0 0,1 0-1 0 0,-1 1 1 0 0,0 0-1 0 0,0 0 0 0 0,0 0 1 0 0,0 1-1 0 0,-1 0 1 0 0,-8-4-1 0 0,-2 3-1443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15519 0 0,'0'0'1186'0'0,"1"2"-813"0"0,4 92 778 0 0,1 5 1135 0 0,2-43-2403 0 0,1-1 0 0 0,30 94-1 0 0,-35-140-270 0 0,6 18-5433 0 0,-4-16-206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4607 0 0,'2'0'3963'0'0,"4"1"-2962"0"0,0 0 1 0 0,0-1-1 0 0,0 0 1 0 0,7-1-1 0 0,-10 0-938 0 0,0 1 1 0 0,1-1-1 0 0,-1 0 0 0 0,1 0 0 0 0,-1 0 1 0 0,0 0-1 0 0,1 0 0 0 0,-1-1 0 0 0,0 0 1 0 0,0 1-1 0 0,0-1 0 0 0,0 0 0 0 0,-1-1 1 0 0,4-2-1 0 0,0-1 73 0 0,0-1 0 0 0,-1 1 1 0 0,0-1-1 0 0,0 0 0 0 0,5-12 0 0 0,-9 16-11 0 0,0 0 1 0 0,0 0-1 0 0,0 0 0 0 0,0 0 1 0 0,-1 0-1 0 0,1-1 0 0 0,-1 1 1 0 0,0 0-1 0 0,0 0 0 0 0,0 0 1 0 0,0-1-1 0 0,-1 1 1 0 0,1 0-1 0 0,-1 0 0 0 0,0 0 1 0 0,0 0-1 0 0,-2-5 0 0 0,2 6-30 0 0,0 1 0 0 0,0 0 0 0 0,1 0 0 0 0,-1 0 0 0 0,0-1 0 0 0,0 1 0 0 0,0 0 0 0 0,0 0 0 0 0,0 0 0 0 0,-1 1-1 0 0,1-1 1 0 0,0 0 0 0 0,0 0 0 0 0,-3 0 0 0 0,3 0 432 0 0,-7 8-44 0 0,5-3-392 0 0,-1 0 0 0 0,1-1 1 0 0,1 1-1 0 0,-1 1 1 0 0,0-1-1 0 0,1 0 0 0 0,0 1 1 0 0,0-1-1 0 0,0 1 1 0 0,1-1-1 0 0,0 1 0 0 0,-1 0 1 0 0,1 0-1 0 0,1 0 0 0 0,-1 0 1 0 0,1 0-1 0 0,0-1 1 0 0,1 11-1 0 0,0-4-28 0 0,1 0 0 0 0,0 0-1 0 0,1-1 1 0 0,0 1 0 0 0,0-1 0 0 0,1 1-1 0 0,8 13 1 0 0,-9-17-74 0 0,1-1-1 0 0,0 1 0 0 0,0-1 1 0 0,1 0-1 0 0,9 10 0 0 0,-10-14-74 0 0,-1 1 1 0 0,1 0-1 0 0,-1-1 0 0 0,1 0 0 0 0,0 0 0 0 0,0 0 0 0 0,0 0 1 0 0,1-1-1 0 0,-1 0 0 0 0,0 1 0 0 0,6-1 0 0 0,-4 0-700 0 0,1 0-1 0 0,-1-1 1 0 0,12 0-1 0 0,5-5-4948 0 0,-8-3 404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10135 0 0,'0'0'778'0'0,"0"2"-352"0"0,8 20 885 0 0,0-1 0 0 0,2 0 0 0 0,15 25 0 0 0,-20-35-1206 0 0,0 1 0 0 0,-1-1 0 0 0,6 24 0 0 0,-7-20-96 0 0,11 25 1 0 0,19 41-918 0 0,-21-46-3337 0 0,-3-6-865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58 16991 0 0,'-1'-1'388'0'0,"-5"-7"107"0"0,5 6-402 0 0,0 1 1 0 0,0-1 0 0 0,0 0-1 0 0,0 1 1 0 0,-1-1-1 0 0,1 1 1 0 0,-1-1-1 0 0,1 1 1 0 0,-1 0 0 0 0,-2-2-1 0 0,3 2 153 0 0,8-4 404 0 0,-3 4-619 0 0,-1-1 0 0 0,1 0 0 0 0,0 1-1 0 0,-1-1 1 0 0,1 1 0 0 0,0 0 0 0 0,0 1 0 0 0,0-1-1 0 0,6 0 1 0 0,1 0-71 0 0,95-7-3350 0 0,-81 4 1664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6911 0 0,'0'2'93'0'0,"-1"0"0"0"0,0 1 0 0 0,0-1 0 0 0,0 0 0 0 0,0 0-1 0 0,-1 0 1 0 0,1 0 0 0 0,0 0 0 0 0,-1 0 0 0 0,0 0 0 0 0,1 0-1 0 0,-1 0 1 0 0,0-1 0 0 0,0 1 0 0 0,0-1 0 0 0,0 1 0 0 0,0-1-1 0 0,-4 2 1 0 0,-10 7 2594 0 0,11-6-2234 0 0,1 0 1 0 0,-1 1-1 0 0,1-1 0 0 0,0 1 0 0 0,1 0 1 0 0,-1 0-1 0 0,1 1 0 0 0,0-1 0 0 0,0 1 1 0 0,0 0-1 0 0,1-1 0 0 0,0 1 1 0 0,0 0-1 0 0,1 0 0 0 0,-1 1 0 0 0,0 10 1 0 0,1-3-171 0 0,0 1 0 0 0,1 0 0 0 0,0 0 0 0 0,2-1 1 0 0,0 1-1 0 0,3 15 0 0 0,-2-17-213 0 0,1 0 0 0 0,0 0 0 0 0,1-1 0 0 0,0 1 0 0 0,9 13 1 0 0,-10-20-50 0 0,0-1 0 0 0,0 1 1 0 0,0-1-1 0 0,1 1 0 0 0,0-1 1 0 0,0-1-1 0 0,0 1 1 0 0,1-1-1 0 0,0 0 0 0 0,-1 0 1 0 0,13 5-1 0 0,0 0 4 0 0,24 7-1 0 0,-34-14-11 0 0,0 0 0 0 0,-1-1 0 0 0,1 1 0 0 0,0-2 0 0 0,0 1 0 0 0,10-1 0 0 0,-11-1 17 0 0,13 0 76 0 0,23-4 0 0 0,-37 3-62 0 0,0 1 0 0 0,0-1 1 0 0,-1 0-1 0 0,1 0 1 0 0,-1 0-1 0 0,1-1 1 0 0,-1 0-1 0 0,8-5 0 0 0,-1-2 169 0 0,0 0-1 0 0,0-1 1 0 0,10-13-1 0 0,-17 17-85 0 0,0 0 0 0 0,0 0 1 0 0,-1 0-1 0 0,1 0 0 0 0,-2-1 0 0 0,1 1 0 0 0,3-13 0 0 0,-3 6 127 0 0,-1-1-1 0 0,3-20 1 0 0,-6 30-208 0 0,1-1 0 0 0,-2 1 1 0 0,1 0-1 0 0,0 0 0 0 0,-1 0 0 0 0,0-1 1 0 0,0 1-1 0 0,-1 0 0 0 0,1 0 0 0 0,-4-5 0 0 0,0-1-17 0 0,0 1 0 0 0,-1 0-1 0 0,0 0 1 0 0,-1 1 0 0 0,0 0-1 0 0,-1 0 1 0 0,1 1 0 0 0,-10-8-1 0 0,10 11-218 0 0,0 0 0 0 0,0 0 0 0 0,0 1 0 0 0,-1 0 0 0 0,1 0 0 0 0,-1 1 0 0 0,0 0 0 0 0,0 0 0 0 0,0 1 0 0 0,0 0 0 0 0,-13-1 0 0 0,14 2-213 0 0,1 0 0 0 0,0 1 0 0 0,-1 0 0 0 0,1 0 0 0 0,0 0 0 0 0,-1 1 0 0 0,1 0 0 0 0,-6 1 0 0 0,-7 7-1113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13615 0 0,'0'0'628'0'0,"0"3"-17"0"0,-2 22-106 0 0,1 1 0 0 0,5 37 0 0 0,0 12 1332 0 0,-3-39-1075 0 0,10 61 0 0 0,5-10-4391 0 0,-12-76-481 0 0,0 3-1074 0 0</inkml:trace>
  <inkml:trace contextRef="#ctx0" brushRef="#br0" timeOffset="1">224 0 16207 0 0,'0'0'1628'0'0,"1"2"-1488"0"0,25 36 223 0 0,-3 2 1 0 0,24 52-1 0 0,29 91-2150 0 0,-73-176 1620 0 0,6 20-1378 0 0,-1-1-78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56 9671 0 0,'-1'-1'748'0'0,"0"-1"-631"0"0,0 0 0 0 0,-1 1 0 0 0,1-1 1 0 0,0 0-1 0 0,0 0 0 0 0,0 0 0 0 0,1 1 0 0 0,-2-4 0 0 0,0 0 4289 0 0,12-10-1123 0 0,-7 13-3157 0 0,0 0-1 0 0,0 1 1 0 0,0-1 0 0 0,0 1 0 0 0,0 0 0 0 0,0 0 0 0 0,1 0-1 0 0,-1 0 1 0 0,0 0 0 0 0,6 0 0 0 0,37 1-180 0 0,-26 0 67 0 0,0 1-119 0 0,100-3-4580 0 0,-97 2-1172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1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72 5983 0 0,'-14'15'554'0'0,"1"1"-1"0"0,-16 26 0 0 0,23-33 733 0 0,2 1-1 0 0,-1-1 0 0 0,1 1 1 0 0,0 0-1 0 0,1 0 0 0 0,-3 18 1 0 0,4-16-973 0 0,1-1 1 0 0,0 1 0 0 0,1 0-1 0 0,0-1 1 0 0,1 1 0 0 0,0-1 0 0 0,1 1-1 0 0,5 19 1 0 0,-4-22-299 0 0,1 0 0 0 0,-1 0 0 0 0,2-1 0 0 0,-1 0 0 0 0,1 0 0 0 0,0 0 0 0 0,0 0 0 0 0,1-1 0 0 0,0 0 0 0 0,1 0 0 0 0,10 8 1 0 0,-12-11-3 0 0,1 0 1 0 0,0 0-1 0 0,0-1 1 0 0,0 0 0 0 0,0 0-1 0 0,1-1 1 0 0,-1 1 0 0 0,1-1-1 0 0,0-1 1 0 0,-1 1-1 0 0,1-1 1 0 0,0 0 0 0 0,0-1-1 0 0,0 0 1 0 0,0 0-1 0 0,0 0 1 0 0,0-1 0 0 0,0 0-1 0 0,-1 0 1 0 0,1-1 0 0 0,0 0-1 0 0,8-4 1 0 0,-6 3 131 0 0,1-1 0 0 0,-1-1 0 0 0,-1 0 0 0 0,1 0 0 0 0,-1 0 0 0 0,0-1 0 0 0,0-1 1 0 0,-1 1-1 0 0,0-1 0 0 0,0 0 0 0 0,0-1 0 0 0,-1 0 0 0 0,0 0 0 0 0,-1 0 0 0 0,5-9 0 0 0,-6 9-21 0 0,-1-1 1 0 0,0 1-1 0 0,0 0 0 0 0,-1-1 0 0 0,0 0 0 0 0,-1 1 0 0 0,0-1 1 0 0,0 0-1 0 0,-1 0 0 0 0,0 0 0 0 0,0 1 0 0 0,-1-1 0 0 0,0 0 1 0 0,-1 0-1 0 0,0 1 0 0 0,0-1 0 0 0,-1 1 0 0 0,0 0 0 0 0,-1-1 1 0 0,0 1-1 0 0,0 1 0 0 0,-6-10 0 0 0,-3-2-149 0 0,-1 1 1 0 0,-1 1-1 0 0,0 0 0 0 0,-32-25 1 0 0,-5 2-7559 0 0,35 28 73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40 5063 0 0,'0'0'1690'0'0,"0"0"-1592"0"0,0 0-1 0 0,-1 0 1 0 0,1 0 0 0 0,0 1 0 0 0,0-1-1 0 0,-1 0 1 0 0,1 0 0 0 0,0 0 0 0 0,0 0-1 0 0,-1 0 1 0 0,1 0 0 0 0,0 0 0 0 0,0 0 0 0 0,-1 0-1 0 0,1 0 1 0 0,0 0 0 0 0,0 0 0 0 0,-1 0-1 0 0,1 0 1 0 0,0 0 0 0 0,0-1 0 0 0,-1 1 0 0 0,1 0-1 0 0,0 0 1 0 0,0 0 0 0 0,-1 0 0 0 0,1-1 51 0 0,-1 0 1 0 0,1 0-1 0 0,0 0 0 0 0,-1 0 1 0 0,1 1-1 0 0,0-1 1 0 0,0 0-1 0 0,-1 0 0 0 0,1 0 1 0 0,0 0-1 0 0,0 0 1 0 0,0-1-1 0 0,0 1 49 0 0,0 0-1 0 0,1 0 1 0 0,-1 0-1 0 0,-1 0 1 0 0,1 0-1 0 0,0 0 1 0 0,0 0-1 0 0,0 0 1 0 0,0 0 0 0 0,-1 0-1 0 0,1 0 1 0 0,-1 0-1 0 0,1 0 1 0 0,0 0-1 0 0,-1 0 1 0 0,0 0-1 0 0,1 0 1 0 0,-1 0-1 0 0,1 1 1 0 0,-1-1 0 0 0,0 0-1 0 0,0 0 1 0 0,1 1-1 0 0,-1-1 1 0 0,-1 0-1 0 0,-1 0-60 0 0,1 1-1 0 0,-1-1 0 0 0,1 1 1 0 0,-1 0-1 0 0,0 0 1 0 0,1 0-1 0 0,-1 0 0 0 0,1 0 1 0 0,-1 1-1 0 0,0-1 0 0 0,1 1 1 0 0,-1 0-1 0 0,1 0 1 0 0,0-1-1 0 0,-1 2 0 0 0,1-1 1 0 0,0 0-1 0 0,-1 0 1 0 0,1 1-1 0 0,0-1 0 0 0,0 1 1 0 0,0 0-1 0 0,-3 2 0 0 0,-3 5 66 0 0,-1 0 0 0 0,1 0-1 0 0,-11 18 1 0 0,13-17-63 0 0,0 1 0 0 0,1-1 1 0 0,0 1-1 0 0,1 0 0 0 0,0 1 0 0 0,1-1 0 0 0,0 1 0 0 0,-2 19 0 0 0,4-17-21 0 0,0 0 0 0 0,1 1 0 0 0,0-1 0 0 0,1 0 0 0 0,1 0 0 0 0,0 0 0 0 0,5 13 0 0 0,-4-18-89 0 0,0-1 0 0 0,0 0 0 0 0,1 0 0 0 0,0 0 0 0 0,1-1 0 0 0,-1 1 0 0 0,2-1 1 0 0,-1 0-1 0 0,1-1 0 0 0,0 1 0 0 0,0-1 0 0 0,1 0 0 0 0,12 8 0 0 0,-13-10-11 0 0,0 0 0 0 0,1 0 0 0 0,0-1 1 0 0,-1 0-1 0 0,1 0 0 0 0,1-1 0 0 0,-1 0 0 0 0,0 0 1 0 0,0-1-1 0 0,1 0 0 0 0,-1 0 0 0 0,1 0 0 0 0,-1-1 1 0 0,0 0-1 0 0,1-1 0 0 0,10-2 0 0 0,20-6-76 0 0,44-19-1 0 0,-44 15-409 0 0,27-9-4405 0 0,-45 15-1845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12695 0 0,'0'0'1150'0'0,"1"1"-946"0"0,6 55 2050 0 0,1 63 0 0 0,-8 59-1990 0 0,-1-77-260 0 0,2-89-695 0 0,-1-1 1 0 0,5 24 0 0 0,-3-32-879 0 0,2 3-65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0,'0'2'6754'0'0,"26"150"-1633"0"0,6 52-5276 0 0,-13-45-2474 0 0,-18-146 1386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13735 0 0,'0'0'5143'0'0,"1"1"-4864"0"0,32 0 285 0 0,-27-1-640 0 0,0-1 0 0 0,-1 1 0 0 0,1 1-1 0 0,0-1 1 0 0,-1 1 0 0 0,11 3-1 0 0,6 3-1348 0 0,-7-2-3415 0 0,-2-2-739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1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0,'0'2'2632'0'0,"3"10"287"0"0,-1 1 0 0 0,1 15 0 0 0,-4 56 1116 0 0,0-53-3208 0 0,3 43 1 0 0,1-19-271 0 0,-3-40-451 0 0,0-1 0 0 0,1 1 0 0 0,6 27 0 0 0,-6-40-46 0 0,0-3 0 0 0,3-1-59 0 0,0-1 1 0 0,-1 1-1 0 0,1-1 0 0 0,-1 0 0 0 0,1 0 0 0 0,-1 0 1 0 0,0 0-1 0 0,0-1 0 0 0,-1 1 0 0 0,1-1 0 0 0,2-4 1 0 0,4-8-12 0 0,11-24 1 0 0,6-25-120 0 0,9-22 104 0 0,-28 73 26 0 0,1 0-1 0 0,0 0 1 0 0,16-21-1 0 0,-24 35 12 0 0,1 0 0 0 0,-1 0 0 0 0,0-1-1 0 0,0 1 1 0 0,0 0 0 0 0,0 0 0 0 0,1 0-1 0 0,-1-1 1 0 0,0 1 0 0 0,0 0 0 0 0,0 0 0 0 0,1 0-1 0 0,-1 0 1 0 0,0 0 0 0 0,0-1 0 0 0,0 1 0 0 0,1 0-1 0 0,-1 0 1 0 0,0 0 0 0 0,0 0 0 0 0,1 0-1 0 0,-1 0 1 0 0,0 0 0 0 0,1 0 0 0 0,-1 0 0 0 0,0 0-1 0 0,0 0 1 0 0,1 0 0 0 0,-1 0 0 0 0,0 0-1 0 0,0 0 1 0 0,1 0 0 0 0,-1 0 0 0 0,0 1 0 0 0,0-1-1 0 0,0 0 1 0 0,1 0 0 0 0,-1 0 0 0 0,0 0 0 0 0,0 0-1 0 0,1 1 1 0 0,-1-1 0 0 0,8 15 97 0 0,2 20-117 0 0,0 54 15 0 0,1 4-1356 0 0,-9-81 428 0 0,1-1-1 0 0,0 0 0 0 0,7 14 0 0 0,-2-10-1395 0 0,3-3-2385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11543 0 0,'0'0'1047'0'0,"2"0"-859"0"0,13-1 373 0 0,-1 0 1 0 0,26-7-1 0 0,13-2 640 0 0,-43 9-879 0 0,2 0 264 0 0,-1 0-1 0 0,1 0 1 0 0,13 2-1 0 0,-27 19 383 0 0,0-12-796 0 0,0-1-1 0 0,0 1 0 0 0,-1-1 1 0 0,-1 0-1 0 0,1 1 1 0 0,-6 7-1 0 0,4-8-57 0 0,1 2-1 0 0,0-1 1 0 0,0 0 0 0 0,-4 13-1 0 0,6-6 239 0 0,0 0-1 0 0,0 0 1 0 0,2 23-1 0 0,0-36-317 0 0,0 1 19 0 0,0 0 0 0 0,0 0-1 0 0,1 1 1 0 0,-1-1 0 0 0,1 0 0 0 0,0 0-1 0 0,-1 0 1 0 0,2 0 0 0 0,-1 0 0 0 0,0 0 0 0 0,0 0-1 0 0,1 0 1 0 0,0 0 0 0 0,0-1 0 0 0,4 6-1 0 0,-3-5-9 0 0,0-1-1 0 0,0 1 0 0 0,1 0 1 0 0,-1-1-1 0 0,1 0 0 0 0,0 0 1 0 0,0 0-1 0 0,0 0 1 0 0,0-1-1 0 0,8 3 0 0 0,-4-3-188 0 0,0 1 0 0 0,0-1 0 0 0,0-1 0 0 0,0 0 0 0 0,0 0 0 0 0,0 0 0 0 0,0-1-1 0 0,0 0 1 0 0,0-1 0 0 0,0 0 0 0 0,0 0 0 0 0,9-4 0 0 0,7-6-1689 0 0,-1 0 0 0 0,0-2 0 0 0,25-19 0 0 0,-18 8-76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19 13183 0 0,'-24'-18'1195'0'0,"23"18"-1178"0"0,-1 0 0 0 0,1 0 0 0 0,-1-1 0 0 0,0 1-1 0 0,1 0 1 0 0,-1 0 0 0 0,1 1 0 0 0,-1-1 0 0 0,1 0 0 0 0,-1 1 0 0 0,1-1 0 0 0,-2 1 0 0 0,-1 0 0 0 0,0 0 182 0 0,-1 1 1 0 0,1-1-1 0 0,-1 1 0 0 0,1 0 0 0 0,0 0 0 0 0,0 0 0 0 0,0 1 0 0 0,0 0 0 0 0,0-1 1 0 0,0 1-1 0 0,1 1 0 0 0,0-1 0 0 0,-1 0 0 0 0,1 1 0 0 0,0 0 0 0 0,1-1 1 0 0,-1 1-1 0 0,1 1 0 0 0,-4 7 0 0 0,1-1 48 0 0,0 2-1 0 0,1-1 1 0 0,0 0 0 0 0,1 1-1 0 0,-2 25 1 0 0,3-23-183 0 0,2 1 1 0 0,0-1-1 0 0,1 1 0 0 0,0-1 1 0 0,1 1-1 0 0,1-1 0 0 0,1 0 1 0 0,0 0-1 0 0,1 0 0 0 0,8 18 1 0 0,-10-26-51 0 0,1 0 1 0 0,-1-1 0 0 0,1 0-1 0 0,0 0 1 0 0,1 0 0 0 0,0 0 0 0 0,-1-1-1 0 0,2 0 1 0 0,-1 0 0 0 0,1 0 0 0 0,-1-1-1 0 0,1 1 1 0 0,1-1 0 0 0,-1-1 0 0 0,0 1-1 0 0,1-1 1 0 0,0 0 0 0 0,0-1 0 0 0,0 1-1 0 0,0-2 1 0 0,0 1 0 0 0,0-1-1 0 0,13 1 1 0 0,-11-1 51 0 0,-1-2 0 0 0,0 1 0 0 0,1-1-1 0 0,-1 0 1 0 0,0-1 0 0 0,0 0 0 0 0,0 0 0 0 0,0-1-1 0 0,14-6 1 0 0,-16 6-5 0 0,-1 0-1 0 0,0-1 0 0 0,0 1 1 0 0,0-1-1 0 0,-1 0 1 0 0,1 0-1 0 0,-1-1 0 0 0,0 1 1 0 0,0-1-1 0 0,-1 0 1 0 0,1 0-1 0 0,-1 0 0 0 0,0-1 1 0 0,3-6-1 0 0,-2-1 77 0 0,1 1 1 0 0,-2 0-1 0 0,1-1 0 0 0,-2 0 1 0 0,3-24-1 0 0,-5 29-110 0 0,0-1 0 0 0,-1 1 1 0 0,0 0-1 0 0,0-1 0 0 0,-1 1 1 0 0,0 0-1 0 0,0 0 0 0 0,-1 0 1 0 0,0 0-1 0 0,-4-8 0 0 0,-1 1-306 0 0,-2 1 0 0 0,1 0 0 0 0,-2 1 0 0 0,0 0 0 0 0,0 0 0 0 0,-1 1 0 0 0,-20-16 0 0 0,28 24-567 0 0,-4-4-370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6447 0 0,'1'1'8403'0'0,"3"5"-7938"0"0,-1-1 0 0 0,1 1 0 0 0,-1-1 0 0 0,0 1 0 0 0,-1 0 0 0 0,1 0 0 0 0,-1 1 0 0 0,2 10 0 0 0,0 6-13 0 0,1 27 0 0 0,-2-6 47 0 0,6 101 55 0 0,1 9-603 0 0,-4-89-1391 0 0,-6-63 374 0 0</inkml:trace>
  <inkml:trace contextRef="#ctx0" brushRef="#br0" timeOffset="1">232 1 10591 0 0,'0'0'1882'0'0,"0"2"-1062"0"0,35 178 4047 0 0,-23-107-4368 0 0,1 2-343 0 0,4-1 0 0 0,29 80 0 0 0,-40-136-167 0 0,32 76-4279 0 0,-29-75-1241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2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6447 0 0,'-8'3'13790'0'0,"12"1"-13610"0"0,0 0 1 0 0,1-1 0 0 0,-1 0-1 0 0,1 0 1 0 0,0 0 0 0 0,0-1-1 0 0,0 0 1 0 0,7 3 0 0 0,48 10 288 0 0,-11-3-730 0 0,-34-7 69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8951 0 0,'0'0'6062'0'0,"3"2"-5302"0"0,7 5-225 0 0,0 0 0 0 0,-1 1 1 0 0,0 0-1 0 0,0 1 1 0 0,-1 0-1 0 0,0 0 0 0 0,-1 1 1 0 0,9 14-1 0 0,18 38 339 0 0,37 95 0 0 0,10 20-1062 0 0,-74-164-408 0 0,1 0-1 0 0,0-1 0 0 0,16 21 1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0,'0'0'2572'0'0,"1"2"-1840"0"0,6 18 28 0 0,1-1 0 0 0,2 1 0 0 0,15 24-1 0 0,-7-13-366 0 0,122 186 805 0 0,-75-122-1470 0 0,-10-28-4084 0 0,-48-55 2498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31 121 8287 0 0,'0'0'639'0'0,"-8"-2"-132"0"0,7 2-139 0 0,-1 0 1 0 0,1-1-1 0 0,0 1 1 0 0,0-1-1 0 0,0 1 1 0 0,0-1-1 0 0,0 1 1 0 0,0-1-1 0 0,0 0 1 0 0,0 1-1 0 0,0-1 1 0 0,0 0-1 0 0,0 0 1 0 0,0 0-1 0 0,0 0 1 0 0,1 0-1 0 0,-1 0 1 0 0,0 0-1 0 0,1 0 1 0 0,-1 0-1 0 0,1 0 1 0 0,-1 0-1 0 0,1 0 1 0 0,0-1-1 0 0,-1 0 1 0 0,1 1-292 0 0,0 0 1 0 0,0-1 0 0 0,0 1 0 0 0,0 0 0 0 0,0 0 0 0 0,1 0 0 0 0,-1 0 0 0 0,0 0 0 0 0,0 0 0 0 0,1 0 0 0 0,0-1 0 0 0,0 0 30 0 0,0 1 0 0 0,0 0 0 0 0,0 0 0 0 0,1 0 1 0 0,-1 1-1 0 0,0-1 0 0 0,1 0 0 0 0,-1 0 0 0 0,0 1 1 0 0,3-2-1 0 0,1 0 136 0 0,2-1-98 0 0,-1 0-1 0 0,1 0 0 0 0,0 1 1 0 0,15-3-1 0 0,-14 3-46 0 0,-1 1 1 0 0,1-2-1 0 0,-1 1 1 0 0,11-6-1 0 0,-6 1-416 0 0,1 1 1 0 0,-1 0-1 0 0,1 1 0 0 0,15-4 0 0 0,-8 4-1459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4 919 0 0,'6'-3'14793'0'0,"-5"6"-15027"0"0,5 30 2124 0 0,2 37 1 0 0,-3 85-885 0 0,-4-71-638 0 0,20 195-912 0 0,-16-263-1667 0 0,-5-15 2002 0 0,0-1 1 0 0,0 1 0 0 0,0-1-1 0 0,0 0 1 0 0,0 1 0 0 0,1-1-1 0 0,-1 1 1 0 0,0-1 0 0 0,0 0-1 0 0,1 1 1 0 0,-1-1 0 0 0,0 1-1 0 0,0-1 1 0 0,1 0 0 0 0,-1 0-1 0 0,0 1 1 0 0,1-1 0 0 0,-1 0 0 0 0,0 1-1 0 0,1-1 1 0 0,-1 0 0 0 0,1 0-1 0 0,-1 0 1 0 0,0 1 0 0 0,1-1-1 0 0,-1 0 1 0 0,1 0 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11231 0 0,'0'0'1016'0'0,"0"0"-1011"0"0,0 0-1 0 0,0 0 1 0 0,0 0-1 0 0,0 0 1 0 0,1 0-1 0 0,-1 0 0 0 0,0 0 1 0 0,0 0-1 0 0,0 0 1 0 0,0 0-1 0 0,0 1 1 0 0,0-1-1 0 0,0 0 1 0 0,0 0-1 0 0,0 0 0 0 0,0 0 1 0 0,0 0-1 0 0,0 0 1 0 0,0 0-1 0 0,0 0 1 0 0,0 0-1 0 0,1 0 1 0 0,-1 0-1 0 0,0 0 0 0 0,0 0 1 0 0,0-1-1 0 0,0 1 1 0 0,0 0-1 0 0,0 0 1 0 0,0 0-1 0 0,0 0 1 0 0,0 0-1 0 0,0 0 0 0 0,0 0 1 0 0,0 0-1 0 0,0 0 1 0 0,0 0-1 0 0,0 0 1 0 0,0 0-1 0 0,1 0 1 0 0,-1 0-1 0 0,0 0 0 0 0,0 0 1 0 0,0 0-1 0 0,0 0 1 0 0,0 0-1 0 0,0 0 1 0 0,0-1-1 0 0,0 1 1 0 0,0 0-1 0 0,0 0 0 0 0,0 0 1 0 0,0 0-1 0 0,0 0 1 0 0,0 0-1 0 0,0 0 1 0 0,0 0-1 0 0,0 0 1 0 0,0 0-1 0 0,0 0 0 0 0,0 0 1 0 0,0 0-1 0 0,0 0 1 0 0,0-1-1 0 0,0 1 1 0 0,0 0-1 0 0,0 0 1 0 0,-1 0-1 0 0,6 22 2075 0 0,4 44 1 0 0,-2-10-1287 0 0,19 112 204 0 0,16 95-991 0 0,-21-165-2249 0 0,-20-92 267 0 0,1 7-3355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3:3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15375 0 0,'0'0'704'0'0,"-1"2"-14"0"0,-12 7-333 0 0,12-8 88 0 0,3 1 138 0 0,4 2-429 0 0,-1 0-1 0 0,1-1 1 0 0,0 1 0 0 0,0-1 0 0 0,0 0-1 0 0,0-1 1 0 0,1 1 0 0 0,-1-1 0 0 0,1-1-1 0 0,-1 1 1 0 0,1-1 0 0 0,0 0 0 0 0,0-1-1 0 0,-1 1 1 0 0,13-2 0 0 0,-3-1-359 0 0,0 0 0 0 0,0-1-1 0 0,-1-1 1 0 0,1 0 0 0 0,25-11 0 0 0,-15 3-1011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 4143 0 0,'0'0'319'0'0,"0"-1"-210"0"0,-1 0 211 0 0,1 0 0 0 0,-1 0 0 0 0,1 0 0 0 0,-1 0-1 0 0,1 0 1 0 0,-1 1 0 0 0,1-1 0 0 0,-1 0 0 0 0,0 0 0 0 0,1 1-1 0 0,-1-1 1 0 0,0 0 0 0 0,0 1 0 0 0,0-1 0 0 0,1 1-1 0 0,-1-1 1 0 0,0 1 0 0 0,0-1 0 0 0,0 1 0 0 0,0-1-1 0 0,-1 1 1 0 0,1 0-148 0 0,-1 0-1 0 0,1 0 1 0 0,0 0 0 0 0,0 0-1 0 0,0 1 1 0 0,0-1 0 0 0,0 0-1 0 0,0 1 1 0 0,0-1-1 0 0,-1 1 1 0 0,1-1 0 0 0,0 1-1 0 0,0-1 1 0 0,1 1 0 0 0,-3 1-1 0 0,-1 2 57 0 0,-1 0 0 0 0,1 1-1 0 0,-1 0 1 0 0,-5 9 0 0 0,9-12 25 0 0,-4 5-95 0 0,0 0 1 0 0,1 1-1 0 0,0 0 1 0 0,0 0-1 0 0,0 0 1 0 0,1 0-1 0 0,1 0 1 0 0,-1 1 0 0 0,1-1-1 0 0,1 1 1 0 0,-2 11-1 0 0,8 1 261 0 0,-5-20-415 0 0,1 0 0 0 0,-1-1-1 0 0,0 1 1 0 0,1-1 0 0 0,-1 1 0 0 0,1-1 0 0 0,-1 1-1 0 0,0-1 1 0 0,1 1 0 0 0,-1-1 0 0 0,1 1 0 0 0,-1-1-1 0 0,1 0 1 0 0,0 1 0 0 0,-1-1 0 0 0,1 0 0 0 0,-1 1-1 0 0,2-1 1 0 0,-1 1 1 0 0,2 1-5 0 0,-1 0 0 0 0,1 0 0 0 0,-1-1 0 0 0,1 1 0 0 0,-1-1 0 0 0,1 0 0 0 0,0 1 0 0 0,0-1 0 0 0,4 1 0 0 0,-5-2 0 0 0,0 0 0 0 0,-1 0 0 0 0,1-1 0 0 0,0 1 0 0 0,0 0 0 0 0,0-1 0 0 0,0 1 0 0 0,0-1 0 0 0,0 1 0 0 0,-1-1 0 0 0,1 0 0 0 0,0 0 0 0 0,0 0 0 0 0,-1 0 0 0 0,3-2 0 0 0,2-1-4 0 0,-1 0 0 0 0,0 0 0 0 0,0-1 0 0 0,0 0 0 0 0,0 0 0 0 0,-1 0 0 0 0,7-11 0 0 0,-1-2-6 0 0,-2 0-1 0 0,8-22 0 0 0,-13 33 6 0 0,4-18 52 0 0,-7 23 1093 0 0,-1 4-1090 0 0,1 0 0 0 0,-1 0 0 0 0,0 0 1 0 0,1 0-1 0 0,-1 0 0 0 0,1 1 1 0 0,0-1-1 0 0,-1 3 0 0 0,1-2-1 0 0,-1 7-101 0 0,0 0 0 0 0,0 0 0 0 0,1 0 0 0 0,0 0 0 0 0,3 15 0 0 0,-1-16-866 0 0,0 1-1 0 0,1-1 1 0 0,4 11 0 0 0,-6-18-644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59:11.42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7709 2918 17503 0,'-4'-6'1552'0,"0"1"-1232"0,4 5-320 0,0 0 0 0,0 0 2304 0,0 0 384 0,0 0 96 0,0 0 16 0,0 0-1664 0,5 9-336 15,3 4-64-15,1 5-16 0,2 5 16 0,0 4 0 16,1 3 0-16,1 2 0 0,3 3-368 0,-2-2-80 16,-1-3-16-16,0-1 0 0,-1-2-144 0,0-4-128 15,-2 0 144-15,-1-8-144 0,-1 0 0 0,-3-6 0 16,-2-3 0-16,-3-6 0 0,0 0 0 0,0 0-128 16,-1-6-16-16,-2-3 0 15,0-8-336-15,1-3-64 0,-1-7-16 0,1-3 0 16,-1-3-48-16,2-2-16 0,-1-4 0 0,1-2 0 15,0-2-64-15,1-2-16 0,0-2 0 0,1 2 0 0,2 0 320 0,1 4 64 16,-1 1 16-16,4 5 0 0,-1 4 544 0,2 4 96 0,1 8 32 16,1 3 0-16,-1 6 176 0,0 6 32 0,0 4 16 0,1 4 0 15,2 4-96-15,0 3-32 0,-2 4 0 0,1 0 0 16,-2 2-64-16,0 2-16 0,-4 1 0 0,-1 0 0 16,-1 3-128-16,-3 1-48 0,-3 3 0 0,-2 2 0 15,-3 1-80-15,2-3-128 0,-4 1 176 0,0-1-176 16,0-2 192-16,-1-3-192 0,1-4 192 0,1-2-192 15,-1-3 0-15,3-3 0 0,0-1-160 0,2-5 160 32,0-1-736-32,5-3-32 0,0 0 0 0,0 0 0 15,0 0-304-15,0-7-64 0,1-2-16 0,5 0 0 16,1-1 432-16,2 2 80 0,0-2 0 0,3 0 16 0,1 1 480 0,3 1 144 0,1 3 0 0,1 4 0 16,3 1 256-16,-3 3 144 0,-1 0 48 0,-1 4 0 15,-1 1 464-15,0 1 112 0,-2 1 0 0,-3 3 16 0,-2 0-16 16,-3 3-16-16,-2 1 0 0,-3 1 0 0,-3 2-240 0,-2 2-32 15,-3-1-16-15,-2 1 0 0,-2-4-288 0,-1 3-64 16,-2 0-16-16,0-1 0 0,-3-6-352 0,-1-2 144 16,2-2-144-16,0-5 0 15,0-1-496-15,3-1-208 0,1-3-32 0,3 0-14944 16</inkml:trace>
  <inkml:trace contextRef="#ctx0" brushRef="#br0" timeOffset="265.58">8365 3004 5519 0,'0'0'496'0,"-9"6"-496"15,-2 1 0-15,1 5 0 0,-2 4 5056 0,0 2 928 0,2 2 176 0,1 0 48 16,1 1-3744-16,1 1-736 0,3 1-160 0,3-1-32 16,2-3-1024-16,3 1-224 0,3-2-32 0,2-2-16 15,3-4-240-15,3-2 0 0,2-4 0 0,3-2 0 16,-1-1 0-16,2-3 0 0,0-4 0 0,-3-2 0 15,-1-5 320-15,-2-1-48 0,-2-1 0 0,-3-2 0 16,-2-4 240-16,-4 3 64 0,-3-4 0 0,2 0 0 16,-3 0-208-16,-3 0-48 0,-2 3 0 0,-2 0 0 15,0 0-320-15,-3-1 0 0,0 1-160 0,0 0 160 32,-1 4-944-32,2-1-80 0,1 4 0 0,-1 0-9664 0,0 1-1936 0</inkml:trace>
  <inkml:trace contextRef="#ctx0" brushRef="#br0" timeOffset="468.69">8723 2431 29487 0,'0'-17'2624'0,"0"17"-2112"16,0 0-512-16,0 0 0 0,0 0 1808 0,0 0 256 16,0 0 48-16,1 13 16 0,2 5-656 0,1 7-128 15,1 6-16-15,2 7-16 0,-1 4-864 0,2 3-192 16,0 4-16-16,0 1-16 0,-2 4-224 0,2 2 0 15,0 0 0-15,2 0 0 16,1-5-1216-16,-1-2-304 0,-1-3-48 0,0-3-16 16,1-4-1216-16,-3-4-240 0,0-2-48 0</inkml:trace>
  <inkml:trace contextRef="#ctx0" brushRef="#br0" timeOffset="625.14">8709 3216 12895 0,'-18'-37'1152'0,"10"20"-928"0,0-2-224 0,0-4 0 16,2 0 3072-16,-1 1 560 0,1-2 112 0,2 2 32 15,1 1-1072-15,2 3-208 0,1 5-32 0,1-3-16 16,2 5-1488-16,3-1-320 0,2 1-48 0,4 0-16 16,1 2-576-16,4 1 0 0,2 1 0 0,2 1-192 31,1-2-1104-31,2 1-240 0,1 1-32 0,-2-3-13312 0</inkml:trace>
  <inkml:trace contextRef="#ctx0" brushRef="#br0" timeOffset="937.62">9142 2474 26719 0,'-2'10'2368'0,"1"7"-1888"16,0 8-480-16,-1 6 0 0,1 4 1632 0,1 3 224 15,0 1 64-15,0 2 0 0,0 6-192 0,1-2-48 16,2 0 0-16,1-1 0 0,0-4-1040 0,1-1-192 16,3-2-64-16,0-3 0 0,0-3-384 0,-2-2 128 15,1-4-128-15,-1-3 0 0,1-3-160 0,-1-3-112 16,-1-4-32-16,-1-3 0 15,-4-9-192-15,0 0-32 0,0 0-16 0,0 0 0 16,0 0 0-16,5-8 0 0,1-4 0 0,-1-5 0 0,0-4 288 0,0-2 48 16,1-4 16-16,0-2 0 0,1-1 192 0,2 0-176 15,2 1 176-15,3 3-160 0,-1 1 336 0,1 6 64 16,2 2 16-16,0 5 0 0,1 6 576 0,-1 3 128 0,1 7 32 0,1 6 0 16,1 7 16-16,-1 7 0 0,-1 2 0 0,0 3 0 15,1 1-240-15,0 2-64 0,2 2 0 0,1 0 0 16,2-1-528-16,2-3-176 0,1 0 0 0,1-3-20336 15</inkml:trace>
  <inkml:trace contextRef="#ctx0" brushRef="#br0" timeOffset="1502.33">11099 2751 27407 0,'0'0'592'0,"0"0"128"0,0 0 32 0,2-5 32 0,-2 5-624 0,0 0-160 0,0 0 0 0,0 0 0 16,-5-4 1456-16,-5 2 256 0,-4 2 48 0,0 2 16 16,-3 2-944-16,0 4-176 0,0 1-32 0,2 3-16 15,-1-3-608-15,2 0 0 0,-1-1 0 0,4 2 0 16,1-2 0-16,5 4 0 0,1-3 0 0,4 0 0 16,4-1-192-16,4 0-96 0,2 0-32 0,5-2 0 31,3 1-96-31,3-1-32 0,1 2 0 0,3 0 0 0,0-3 448 0,2 2 0 0,-2 0 0 0,-2 0 128 15,-2-3-128-15,-4 5 0 0,-4-4 0 0,-4 4 0 16,-4 3 288-16,-3 2 32 0,-5 2 16 0,-2 1 0 16,-7 1 240-16,-1 2 32 0,-1 1 16 0,-2 0 0 0,-1-5-384 0,0 1-80 15,0-1-16-15,2-2 0 0,-1-2-336 0,2-1-64 16,3-5 0-16,3-2-10656 16,2-3-2128-16</inkml:trace>
  <inkml:trace contextRef="#ctx0" brushRef="#br0" timeOffset="1689.83">11379 2449 26719 0,'0'0'1184'0,"0"0"240"0,0 0-1136 0,0 0-288 0,0 0 0 0,0 0 0 16,-1 8 1952-16,-2 2 336 0,0 3 64 0,1 7 16 16,0 2-896-16,2 7-192 0,0 6-16 0,3-1-16 15,1 5-1024-15,1 0-224 0,2 3 0 0,-1-1 0 16,2-3-240-16,2 4-16 0,2-3 0 0,0 1 0 31,-2 0-2256-31,-1-3-464 0,-2 0-96 0,-1-3-11040 0</inkml:trace>
  <inkml:trace contextRef="#ctx0" brushRef="#br0" timeOffset="1830.45">11368 3010 11055 0,'-2'-10'976'0,"-1"-1"-784"0,2-1-192 0,0-4 0 0,1-1 3712 0,1 2 688 16,2-2 144-16,2 0 16 0,3-1-2512 0,1 2-512 15,1-1-112-15,3 4-16 0,0 0-1120 0,3 2-288 16,-2 1 0-16,2 2 0 16,2 2-1568-16,2 1-368 0,-1 2-80 0</inkml:trace>
  <inkml:trace contextRef="#ctx0" brushRef="#br0" timeOffset="2158.6">11877 2973 10127 0,'0'0'448'0,"-4"10"96"0,-1 2-544 0,0 0 0 16,1 1 0-16,-2-1 0 0,0-1 4960 0,1 0 880 16,1-1 176-16,1-1 48 0,1-1-3632 0,0-1-704 0,2-7-160 0,0 0-32 15,0 0-1040-15,0 0-224 0,0 0-32 0,0 0-16 16,0 0-224-16,9-2 144 0,0-4-144 0,1-2 128 16,-3-1-128-16,1-4 0 0,0-5 0 0,-1-1 128 15,-1 0-128-15,1-1 0 0,-3 1 0 0,1-1 0 16,-1 2-160-16,1 1 160 0,0 0-208 0,-1 3 80 15,0 1 128-15,-1 2 0 0,-1 2 0 0,1 1-128 16,-1 2 128-16,-2 6 0 0,0 0 0 0,0 0 0 16,6-4 0-16,-6 4 0 0,0 0-192 0,9 6 64 15,-3 1 128-15,1 3-208 0,-2 3 80 0,3 3 128 16,0 1 0-16,-2 1 0 0,1 2 0 0,-1-2 128 16,2-1-128-16,1 0 0 0,2 0-160 0,0-1 160 15,1-2-1696-15,1 0-240 16,0-1-48-16,0-1-12608 0</inkml:trace>
  <inkml:trace contextRef="#ctx0" brushRef="#br0" timeOffset="2502.29">12327 2977 911 0,'0'0'0'0,"0"0"0"0,0 0 0 0,0 0 0 16,0 0 3520-16,0 0 640 0,0 0 112 0,7 1 16 16,1-2-2576-16,-1-3-528 0,-2 1-96 0,-5 3-32 15,0 0-96-15,7-3-32 0,-7 3 0 0,7-2 0 16,-7 2 288-16,0 0 48 0,0 0 16 0,0 0 0 15,0 0-320-15,0 0-64 0,7-5-16 0,-2 0 0 16,0 1-560-16,-5 4-128 0,4-4 0 0,-4 4-16 16,0 0-176-16,0 0 0 0,0 0-160 0,0 0 160 31,0 0-688-31,7-4-32 0,-7 4-16 0,0 0 0 16,8 1-1808-16,-8-1-352 0</inkml:trace>
  <inkml:trace contextRef="#ctx0" brushRef="#br0" timeOffset="3190.88">11900 2789 19807 0,'0'0'880'0,"0"0"176"0,0 0-848 0,0 0-208 16,0 0 0-16,0 0 0 0,0 0 1792 0,0 0 320 16,0 0 64-16,0 0 16 0,0 0-944 0,2 9-192 15,-2-1-32-15,1 5-16 0,0 5-352 0,1 3-64 16,-1 3-16-16,1-1 0 0,0 2-208 0,-1 1-48 16,0 1-16-16,3 1 0 0,-1-1-64 0,-1-1-16 15,0-1 0-15,-1-3 0 0,0-1-64 0,2-1-16 16,0-3 0-16,-1-2 0 0,1 1-144 0,-1-4 128 15,2-2-128-15,-1-3 128 0,-3-7-128 0,0 0 0 16,4 7 144-16,-4-7-144 0,0 0 0 0,0 0 0 16,0 0 0-16,0 0-192 0,0 0 384 0,4-6 64 15,-2-2 0-15,0-2 16 0,0-3-128 0,1-3-16 0,-2-1-128 16,2-3 192-16,-1 0-192 0,1-1 0 16,1-1 0-16,0-2 0 0,0 1 128 0,1 0-128 0,0-1 0 0,0 3 0 15,1 1 0-15,-1 3 0 0,-1 2 0 0,2-1 0 16,1 0-192-16,1 3-16 0,-1 3-16 0,3 3 0 31,0 0-1728-31,0 3-352 0,2-2-64 0,0 4-11504 0</inkml:trace>
  <inkml:trace contextRef="#ctx0" brushRef="#br0" timeOffset="3628.23">12376 2856 911 0,'0'0'0'0,"0"0"0"16,0 0 0-16,0 0 0 0,-6 5 5184 0,0-1 944 15,3 1 192-15,0 2 32 0,3-7-3536 0,-3 9-720 16,2 2-144-16,0 2-32 0,-1 2-928 0,1 0-192 16,1 2-32-16,3-1-16 0,-1 0-384 0,2-2-80 15,0-1-16-15,1 0 0 0,1-1-128 0,-1 0-16 16,0-2-128-16,0-2 192 0,2 0-192 0,-1-1 128 15,-1 0-128-15,1-3 0 0,-6-4 128 0,0 0-128 16,6 3 0-16,1-2 144 0,-1 0-144 0,-6-1 0 16,7-2 0-16,-1-5 0 0,1 0-192 0,-2 1-80 0,0-3-16 15,0-2 0 1,1 1-144-16,-1-4-16 0,0-1-16 0,-1 1 0 0,-1-2 48 0,-1 2 16 0,1-4 0 0,-1 1 0 16,0 0 272-16,-1 1 128 0,-1 2-128 0,0 2 128 15,0 3 176-15,0 0 112 0,0 9 32 0,0 0 0 16,0 0 224-16,0 0 48 0,0 0 16 0,0 0 0 15,3 8-368-15,-1 3-80 0,1 5-16 0,-1 2 0 16,2 4-144-16,2-2 0 0,0 0 0 0,2 3 128 16,1 1-384-16,0-1-96 0,0-2-16 0,2-2 0 31,-1-4-2992-31,3-1-608 0,13 10-112 0,-5-14-16 0</inkml:trace>
  <inkml:trace contextRef="#ctx0" brushRef="#br0" timeOffset="3831.43">12886 2990 11967 0,'1'-22'528'0,"1"13"112"0,-1-2-512 0,-1 0-128 0,0-2 0 0,-3-1 0 0,-2 1 3952 0,0 2 752 16,0 0 160-16,-1 3 16 0,1-1-2336 0,0 5-480 15,-3 2-80-15,2 2-32 0,-1 2-544 0,1 5-128 16,-1-1 0-16,2 4-16 0,1 1-688 0,1 5-128 16,2-3-16-16,2 4-16 0,2-1-416 0,2 2 0 15,3 0 0-15,1 0 0 0,2-2-288 0,2-2-32 16,1-1-16-16,3-1 0 15,2-3-1776-15,1-1-336 0,0-3-80 0,-1-2-16 16,2-4-592-16,0-5-128 0,-2-1-32 0</inkml:trace>
  <inkml:trace contextRef="#ctx0" brushRef="#br0" timeOffset="4003.19">13160 2513 11967 0,'0'0'1072'0,"-3"-7"-864"0,3 7-208 0,0 0 0 16,0 0 3072-16,0 0 560 0,-6 7 112 0,0-1 32 15,2 5-1680-15,3 3-336 0,1 6-64 0,1 3-16 16,3 6-672-16,2 0-144 0,1-1-32 0,3 5 0 16,-1 3-544-16,1 0-112 0,3-3-32 0,-1 1 0 15,0-1-144-15,1-2-176 0,0 0 48 0,0-4-10208 16,0-1-2032-16</inkml:trace>
  <inkml:trace contextRef="#ctx0" brushRef="#br0" timeOffset="4472.47">13214 2854 28559 0,'0'0'2544'0,"0"0"-2032"15,0 0-512-15,0 0 0 0,0 0 1184 0,0 0 144 16,0 0 16-16,0 0 16 0,0 0-784 0,0 0-144 16,0 0-48-16,12 0 0 15,1 0-768-15,3 0-144 0,3 0-48 0,2 0 0 16,3 0-496-16,2 0-96 0,0 0-32 0,0 0 0 15,0 0-16-15,-2-3 0 0,-2-1 0 0,5 0 0 0,-6 2 752 0,-5 2 144 16,-3-2 16-16,-3 0 16 0,-10 2 576 0,0 0 112 16,8 4 32-16,-8-4 0 0,0 0 624 0,2 13 128 0,-2-3 32 0,0-1 0 15,0-9 128-15,-1 9 48 0,1-9 0 0,-1 10 0 16,-2 2-304-16,2-4-64 0,1-8-16 0,0 8 0 16,0-1-576-16,3 0-112 0,-1 1-32 0,2 0 0 15,0-1-288-15,1 1 128 0,0 0-128 0,7 0 0 16,0-4 0-16,1-2 0 0,0-2 0 0,-4 0 0 15,2-1 0-15,-1 0-144 0,2-3 144 0,-2 0-128 16,1-3 128-16,-1-2-128 0,-1 2 128 0,0 0-128 16,-2-3 128-16,-1 2-128 0,-1-1 128 0,1-1-128 15,-4 0 128-15,1 1 0 0,-3-3 0 0,1 3 0 16,-1 3 0-16,0 6 0 0,-2-3 192 0,2 3-64 16,-6-4 304-16,6 4 64 0,0 0 16 0,-9 7 0 15,3-1-128-15,1 2-32 0,5-8 0 0,-2 13 0 0,4 0-176 0,3-3-48 16,1 1 0-16,3-1 0 0,3 2-256 0,0-2-64 15,1-2-16-15,1 0 0 16,1 0-1264-16,0 0-256 0,1-2-64 0,2-2 0 16,2-4-1728-16,-1-1-336 0</inkml:trace>
  <inkml:trace contextRef="#ctx0" brushRef="#br0" timeOffset="4894.6">14091 2762 3679 0,'0'0'320'0,"3"13"-320"0,1 0 0 0,0-1 0 0,2 3 5024 0,-3 4 928 0,3 1 192 0,-2-1 48 16,-1-1-3552-16,1-2-704 0,2 2-144 0,-1-3-16 16,-1 0-512-16,1-2-112 0,0-3 0 0,0 2-16 15,1-3-768-15,-1-1-160 0,1-2-16 0,-6-6-16 16,0 0 80-16,0 0 0 0,0 0 16 0,0 0 0 16,0 0 208-16,0 0 32 0,0 0 16 0,-4-10 0 15,0-3-272-15,2 0-48 0,-1-1-16 0,1-11 0 31,-2-3-512-31,0 0-96 0,1-2-32 0,1 0 0 16,-2-1-400-16,1 1-96 0,3-2-16 0,0 5 0 16,0 2-80-16,1 4-32 0,1 7 0 0,0 5 0 0,-2 9 896 0,0 0 176 0,0 0 0 0,12 0 0 15,-2 2 480-15,4 4 16 0,0 3 0 0,0 2 0 16,2 1 0-16,1 1 0 0,0-1 0 0,1-2 0 16,0 0-304-16,1-1-64 0,1 0-128 0,1 0 192 15,0-1 64-15,0-2 16 0,-1 1 0 0,-1-2 0 0,1 0 176 0,-2 0 16 16,-1-5 16-16,-2 2 0 0,0 0-128 0,-1-2-32 15,0-2 0-15,-2-2 0 0,-3 0-160 0,-9 4-32 16,0 0-128-16,7-7 192 0,-7 7-192 0,0 0 0 16,4-10 0-16,-3 1 0 0,-1 9 0 0,-3-8-160 15,3 8 0-15,-5-7 0 16,0 2-320-16,-1 3-64 0,-2 0-16 0,8 2 0 16,0 0-464-16,0 0-112 0,-11 7-16 0,11-7-9280 15,-6 6-1856-15</inkml:trace>
  <inkml:trace contextRef="#ctx0" brushRef="#br0" timeOffset="5365.09">14607 2778 11055 0,'0'0'976'0,"0"0"-784"16,0 0-192-16,0 0 0 0,0 0 3264 0,0 0 624 15,0 0 112-15,0 0 32 0,12-3-1792 0,-3-5-368 16,0 2-64-16,-1-1-16 0,-2-1-1184 0,2 2-240 16,-1-2-48-16,-1-1-16 0,-1 0-304 0,-1-1 0 15,-1 1 0-15,-3-1 0 0,0 10 144 0,-3-9-16 16,-1 1-128-16,0 3 192 0,4 5 256 0,-9-4 64 16,0 1 0-16,-1 6 0 0,-1-1 288 0,-1 6 64 15,-1 3 16-15,-1 2 0 0,-3 0-160 0,2 2-16 16,1 2-16-16,3 2 0 0,2 2-144 0,1-1-32 0,3 0 0 0,1-2 0 15,2 0-352-15,8-1-160 0,3-1 128 0,2-2-128 16,4-1-240-16,0 0-128 0,2-2-16 0,2-2-16 31,1-4-2560-31,3-1-512 0,1-1-112 0</inkml:trace>
  <inkml:trace contextRef="#ctx0" brushRef="#br0" timeOffset="5630.65">14911 2655 11967 0,'-19'-3'1072'0,"8"3"-864"0,-1 0-208 0,1 2 0 16,1 0 2304-16,10-2 432 0,-8 4 80 0,8-4 0 15,0 0-1152-15,2 12-224 0,3 1-48 0,4 0-16 16,4-1-1008-16,4 1-208 0,4 2-32 0,3 1-128 0,5 2 0 0,1-1 0 16,0-2 0-16,-1 3 0 0,-2 0 192 0,-2-1 128 15,-4-4 16-15,-3-1 16 0,-5-3 1216 0,-1-3 240 16,-3 1 48-16,-4-1 16 0,-2 4-160 0,-3-1-48 15,-4 2 0-15,-4-1 0 0,-4 0-240 0,-2 0-48 16,-4-2-16-16,-3 3 0 0,-4-2-624 0,-1 0-128 16,0-3-32-16,0 1 0 15,0-3-1376-15,1 1-288 0,2-1-48 0,4-4-16 0</inkml:trace>
  <inkml:trace contextRef="#ctx0" brushRef="#br0" timeOffset="6632.45">16243 2390 11967 0,'0'0'1072'0,"0"0"-864"0,0 0-208 0,0 0 0 0,8 4 3184 0,-2 4 592 0,1 1 112 16,-1 4 16-16,1 3-2224 0,1 5-448 16,0 5-80-16,-2 4-32 0,1 2-288 0,-1 0-48 0,-1 3-16 0,-1-4 0 15,-1-1-400-15,-1-3-96 0,0 1-16 0,-1-1 0 16,0-2-48-16,-1-2-16 0,0-2 0 0,0-2 0 16,0-4-64-16,0 0-128 0,-1-1 176 0,-2-1-176 15,1-5 144-15,-1-2-144 0,3-6 0 0,0 0 144 16,0 0-320-16,0 0-64 0,0 0-16 0,-2-5 0 31,0-1-256-31,4-4-64 0,0-1-16 0,2-2 0 16,1-2 48-16,2 0 16 0,2-1 0 0,3 0 0 0,1 2 256 0,2 2 48 0,2 2 16 0,2 2 0 15,-1 3 208-15,0 4 0 0,0 2-160 0,-1 4 160 16,-1 3 128-16,-2 0 80 0,-2 3 32 0,-2 6 0 16,-3-2 576-16,-3 2 112 0,-3 1 32 0,-1-2 0 15,-4-1 80-15,-2 1 32 0,-2 0 0 0,-1 0 0 16,-3 1-480-16,-1-1-80 0,-1 1-32 15,-1-4 0-15,1-1-304 0,-2-3-176 0,1-1 192 0,0-2-192 0,1-1 160 0,1-2-160 16,1-2 128-16,2-2-128 0,2-2 0 0,2-2 0 16,-1-1-224-16,3-2 80 15,1-1-320-15,2 1-64 0,1 1-16 0,3 0 0 16,2-3-16-16,3 4 0 0,2-4 0 0,3 2 0 0,2 0 144 0,2 1 32 16,1 1 0-16,0-1 0 0,4 3 384 0,2-1-160 15,0 3 160-15,1-2 0 0,0 0-144 0,0 1 144 16,0 2 0-16,-1-2-144 0,2-1 144 0,-3 0 0 15,-3-2 0-15,-1 1 0 0,-2-2 0 0,-2 1 0 16,-2 0 0-16,-2 0 0 0,-2 1 128 0,-3 0-128 0,0-2 128 16,-2 2-128-1,-4 5 304-15,0-7-16 0,-2 1 0 0,2 6 0 0,-5-5 352 0,0 2 80 0,5 3 16 0,-8-4 0 16,0 1-96-16,2 3 0 0,0 3-16 0,0 2 0 16,-1 0-128-16,2 3-32 0,0 1 0 0,1 4 0 15,3 2-208-15,1 0-32 0,1 0-16 0,2 0 0 16,1 1-208-16,1-2 0 0,1-2 0 0,2 0 0 15,1 0-352-15,3-2 32 0,0-2 16 0,1 1 0 32,0-5-1552-32,0 0-320 0,0-2-64 0,-1-2-16 0,-2-4-1184 15,0-2-224-15,9-14-48 0,-6 0-16 0</inkml:trace>
  <inkml:trace contextRef="#ctx0" brushRef="#br0" timeOffset="7101.33">17110 2323 29887 0,'0'0'1328'0,"-7"10"272"0,4 7-1280 0,-4 0-320 16,-1 0 0-16,0 4 0 0,2 7 1040 16,-1 4 160-16,2 5 16 0,1 4 16 0,0 2-608 15,2 0-128-15,2-3-32 0,1 3 0 0,2 0-464 0,1-1-128 16,1-4-16-16,3-2 0 16,2-2-896-16,4-2-176 0,-1-6-48 0,2-4 0 15,-1-5-2448-15,0-3-480 0,2-2-96 0,1-6-32 16,-3-3 1600-16,1-3 320 0,0-1 64 0,1-6 16 15,-4-2 752-15,-1-4 160 0,0-5 16 0,-2 1 16 0,0-3 1920 0,-1-1 384 16,0-1 80-16,0-3 16 0,-2-1 1136 0,-1 0 224 0,1 0 48 16,-3 3 16-16,0-1-880 0,0 5-176 0,-2 0-48 0,0 6 0 15,-1 2 288-15,0 4 48 0,0 7 16 0,0 0 0 16,0 0-224-16,-5 8-32 0,1 2-16 0,3 5 0 16,0 3-928-16,1 2-192 0,1 2-48 0,1 0 0 15,2 0-256-15,3-1 0 0,-1 0 0 0,4-2-144 16,0 0 144-16,3-4 0 0,-4 0 128 0,2-2-128 15,0-3 0-15,2 0 0 0,0 0 0 0,2-3-128 16,-4 0 128-16,1-2 192 0,0-1-32 0,-2 0-16 16,1-4-144-16,-2-4 192 0,-1 0-192 0,0 0 192 15,-2-1 192-15,-1 0 32 0,-2-2 16 0,-2-1 0 16,-1-2 336-16,0-2 64 0,-2 1 0 0,-2-2 16 0,1-1-352 16,-1 1-80-16,0-4-16 15,-1 1 0-15,-3-1-400 0,0-2 0 0,1 0 0 0,-1-1-176 16,-1 2-592-16,1 0-112 0,0-1-16 0,-1 5-16 15,2 2-304-15,2 3-48 0,1 1-16 0,0 3-12848 16</inkml:trace>
  <inkml:trace contextRef="#ctx0" brushRef="#br0" timeOffset="7695.12">17761 2749 15663 0,'0'0'688'0,"0"0"144"0,0 0-656 0,0 0-176 16,0 0 0-16,0 0 0 0,0 0 2832 0,0 0 544 15,0 0 96-15,3 9 32 0,-1 1-1728 16,-1 3-352-16,0 3-64 0,2 1-16 0,1 1-640 0,0 2-144 15,1-3-32-15,-1-2 0 0,0 0-272 0,1-1-64 16,-1-2-16-16,1-3 0 0,2-1-176 0,-2 1 192 16,0-4-192-16,0-1 192 0,-5-4-192 0,0 0 0 15,8-4 0-15,-1 0 0 0,-7 4-160 0,6-4-112 16,2-4-32-16,-3 2 0 0,0-4-16 0,-1 2-16 16,-1 0 0-16,0 1 0 15,-2 1-96-15,-1 6-16 0,1-7 0 0,-1 7 0 0,0 0 128 0,0 0 0 16,0 0 16-16,0 0 0 0,5 6 304 0,2 4 0 15,-1-4 128-15,2 4-128 0,3-1 384 0,2 0-32 0,0 0 0 0,1-4 0 16,2 0 240-16,-1-1 48 0,1-1 16 0,1-2 0 16,0-2 160-16,0 0 16 0,-3-1 16 0,1-2 0 15,-2-1 192-15,-2-3 48 0,0-1 0 0,-2 1 0 16,-1-1-128-16,-2 0 0 0,1-3-16 0,-2-2 0 16,0 0-352-16,-2-1-64 0,-2-2-16 0,0 2 0 15,-1-2-512-15,-1 0 0 0,-2 0 0 0,2-3-13888 16,0-2-2864-16</inkml:trace>
  <inkml:trace contextRef="#ctx0" brushRef="#br0" timeOffset="8367.25">19515 2768 11055 0,'0'0'480'0,"0"0"112"0,-6-1-464 0,-3 1-128 0,-3 3 0 0,-1 2 0 16,-1 1 4016-16,-3 2 784 0,-6 5 144 0,1 4 48 16,0 4-2816-16,1 1-576 0,2 2-96 0,2-1-32 15,2-2-784-15,4-1-176 0,2-2-16 0,2-1-16 0,2-3-224 0,2 0-32 16,3-3-16-16,2-2 0 0,1-2-208 0,3-2 128 15,0 0-128-15,2-4 0 0,2-1 0 0,1-1-192 16,-1-3 16-16,2-2 0 0,0-4-80 0,3 0 0 16,0-2-16-16,-2 1 0 0,-1-3 64 0,-2-2 16 15,-2-1 0-15,-2 1 0 0,0-4 192 0,-3 3 0 16,0 0 0-16,-3 4 0 0,-1 2 256 0,-1 2 80 16,0 2 32-16,2 7 0 0,-3-5 240 15,3 5 48-15,0 0 16 0,0 0 0 0,0 0-448 0,-1 9-96 16,0 3 0-16,1 1-128 0,1 1 0 0,3 0 0 15,0 1-160-15,2 0 160 16,1 0-880-16,2-1-48 0,1 0-16 0,3-3 0 16,0-1-2448-16,2-2-512 0,15 0-80 0,-9-8-32 0</inkml:trace>
  <inkml:trace contextRef="#ctx0" brushRef="#br0" timeOffset="8836.15">19783 2740 16575 0,'0'0'736'0,"6"0"160"0,1 1-720 0,0 3-176 0,3 4 0 0,0 2 0 16,-2 2 2368-16,-2 1 432 0,1-1 80 0,-1 6 32 16,2-2-1104-16,-3 2-208 0,-1-1-64 0,2 1 0 15,-3-4-768-15,0-1-176 0,-2 0-16 0,2 0-16 16,-3-3 16-16,-1-1 16 0,-3-1 0 0,0-1 0 16,4-7-128-16,0 0-16 0,0 0-16 0,-5 4 0 15,-2-2-208-15,2-2-32 0,5 0-16 0,-5-6 0 0,1-1-176 0,1-5 0 16,2-3 0-16,1 0 0 0,0-3-192 0,1-3-128 15,-1-1-32-15,1-2 0 16,1-1-176-16,2 3-48 0,1 4 0 0,1 0 0 16,2 3 176-16,1 5 16 0,2-2 16 0,1 4 0 0,-1 2 144 0,2 2 32 15,0 1 0-15,2 3 0 0,0 3 192 0,2-2-192 16,0 4 192-16,3-1-192 0,1 2 192 0,1-1 0 16,0 0 0-16,3 1 0 0,1 1 0 0,0 0 0 15,1-1 0-15,2-2 0 0,0-1 0 0,-3-1 0 16,-3-1 0-16,-1 1 0 0,-2-1 0 0,-3-1 0 15,-3 0 0-15,-2 0 0 0,-4-5 0 0,-8 5 0 16,5-4 0-16,-5 4 0 0,1-7 0 0,-2 1 0 16,-3-1 0-16,-2 2 0 0,-5-1 0 0,-3-1 0 15,-3 1 0-15,-1 0 0 0,-2 2 528 0,0 3 0 0,1 0 0 0,2 2 0 16,1 2 560-16,5 1 96 0,-2 0 32 0,5 2 0 16,2 3-160-16,6 3-32 0,2 2 0 0,4 1 0 15,5 3-592-15,3 0-128 0,4 0-32 0,6-1 0 16,4-1-272-16,9-3 0 0,6-3 0 0,5-3 0 31,2-3-1088-31,3-7-288 0</inkml:trace>
  <inkml:trace contextRef="#ctx0" brushRef="#br0" timeOffset="9968.11">21992 2766 2751 0,'0'0'128'0,"0"0"16"0,7-5-144 0,-2-2 0 16,-1-1 0-16,1 2 0 0,-1 0 4272 0,-4 6 816 15,4-7 160-15,-3-1 48 0,-1-1-2416 0,-1 1-496 16,-2-3-80-16,0 4-32 0,-3-1-912 15,-1 1-176-15,-3 3-32 0,0 2-16 0,-4 4-384 16,-1 1-80-16,0 4-16 0,0 3 0 0,1 2-480 0,0 2-176 16,-1 2 0-16,4 2 144 0,0-1-144 0,3 2 0 15,3-2 0-15,2 3 0 0,3-2 0 0,3 0 0 0,1-3 0 16,3-1 0-16,2 0-176 0,1-3 176 0,1-1-128 0,0 1 128 16,2-3-384-16,0-3 0 0,-1-3 0 0,0 1 0 31,0-2-368-31,-1-1-64 0,1-1-16 0,-2-3 0 15,1-2 224-15,-3-1 32 0,-1 1 16 0,0-2 0 16,-2 0-416-16,-1-1-96 0,-1-2-16 0,-2 2 0 16,0 3 240-16,-1 0 32 0,-2 0 16 0,2 6 0 0,0 0 560 0,0 0 240 0,0-7-192 0,0 7 192 15,0 0 0-15,0 0 288 0,8 0-32 0,1 4 0 16,1 3 640-16,1 3 128 0,-1 1 32 0,-1 2 0 16,2 0 320-16,-5 2 64 0,-1 1 16 0,-2 5 0 15,-2 1-64-15,-3 2-16 0,-5-2 0 0,-2 0 0 16,-3 1-224-16,-3 0-64 0,-4-3 0 0,0 3 0 0,-2-5-416 15,-1 0-96-15,0-4 0 0,-1-1-16 16,1-3-368-16,3-4-192 0,0-2 192 0,2-3-192 16,3-2-1344-16,4-3-384 0,2-2-80 0,4-7-15872 15</inkml:trace>
  <inkml:trace contextRef="#ctx0" brushRef="#br0" timeOffset="10171.2">22407 2235 25791 0,'0'0'2304'0,"0"0"-1856"0,3 12-448 0,-3 2 0 16,-2 6 1216-16,-2 1 128 0,-1 2 48 0,-1 6 0 15,-3 3 432-15,1 4 96 0,0 1 0 0,1 4 16 16,2 2-1328-16,1 0-272 0,2-3-48 0,0 1-16 16,5-2-448-16,1 0-80 0,1-3-32 0,2-3 0 31,-1 0-1584-31,3-3-320 0,3-3-64 0,1-4-7552 0,0-3-1520 0</inkml:trace>
  <inkml:trace contextRef="#ctx0" brushRef="#br0" timeOffset="10561.8">22730 2586 23199 0,'0'0'1024'0,"0"0"224"0,-1 8-992 0,-2 2-256 15,1 2 0-15,-1 1 0 0,1 4 1424 0,-1 2 240 16,0 0 64-16,1 1 0 0,0 3-592 0,2 1-112 15,2 0-32-15,2-5 0 0,0 1-736 0,1-3-256 16,0-3 144-16,2 2-144 0,-1-4 128 0,2 1-128 16,1-2 0-16,1-4 128 0,0-2-128 0,-3-1 0 15,1-1-160-15,0-2 160 16,1-1-448-16,2-3 0 0,-1-3 0 0,2-3 0 16,-1-3-16-16,1-2 0 0,-1-2 0 0,-1-1 0 0,0-1 128 0,0 0 16 15,-1-2 16-15,0 0 0 0,0 1 304 0,0-3 0 16,0-2 0-16,0 0 0 0,-1-1 0 0,1 1 0 15,0 3 128-15,-1 4-128 0,-1 4 800 0,-2 3 64 16,-1 2 16-16,-1 2 0 0,-3 6 272 0,0 0 48 0,0 0 16 16,-3 6 0-16,-1 7-288 0,0 4-48 0,0 3-16 0,0 2 0 15,0 3-352-15,2 1-80 0,-1 2-16 0,1 0 0 16,0 2-416-16,2-2 128 0,2 0-128 0,0 1 0 16,3-3-224-16,2-3-128 0,1-1-32 0,1-2 0 31,1-5-1552-31,1 1-320 0,0-4-64 0,2-2-8112 0,0-1-1600 0</inkml:trace>
  <inkml:trace contextRef="#ctx0" brushRef="#br0" timeOffset="10733.65">23464 2656 6447 0,'6'-13'576'0,"-6"13"-576"0,-2-6 0 0,2 6 0 0,0 0 5120 0,-4-3 896 15,4 3 192-15,-8 1 48 0,-1-1-3552 0,-1 6-704 16,-1 1-144-16,1 5-16 0,1 3-832 0,0 3-176 15,0 0-16-15,2 3-16 0,2 4-640 0,0 1-160 16,1 2 0-16,1-3 0 0,3 0-240 0,0 0-80 16,2-3 0-16,1-1-16 15,4-3-1840-15,2-1-384 0,2-4-64 0,0-4-6800 16,2-4-1376-16</inkml:trace>
  <inkml:trace contextRef="#ctx0" brushRef="#br0" timeOffset="11031.13">23677 2757 911 0,'5'-19'0'0,"-4"9"0"0,1-2 0 0,-2 0 0 16,-2 1 0-16,0 2 0 0,-3 2 5344 0,-2 3 992 0,-1 3 192 16,0 4 32-16,-1 2-4048 0,-1 3-800 0,-3 1-176 0,0 6-16 15,0 5-736-15,2 1-144 0,3 4-16 0,5-1-16 16,1 1-432-16,5-1-176 0,1-1 128 0,4 0-128 16,3-2 0-16,5-1 0 0,3-3-192 0,2-2 192 15,2-7-256-15,-1-3 64 0,1-2 0 0,-2-2 16 16,0-3 176-16,-2-5 224 0,-2-1-48 0,0-3-16 15,-1-1 352-15,-3-4 80 0,-1 1 16 0,-2 0 0 16,-3-2 160-16,-3 0 16 0,-3 1 16 0,-2-3 0 16,-3 2-112-16,-2 0-32 0,0 0 0 0,-3 0 0 15,-2 1-416-15,0-3-96 0,-1 1-16 0,0 0 0 16,0 1-1744-16,1 0-368 0,0 3-64 0,1 3 0 16,1 2-816-16,2 4-144 0</inkml:trace>
  <inkml:trace contextRef="#ctx0" brushRef="#br0" timeOffset="11596.59">24157 2647 1839 0,'0'0'160'0,"0"0"-160"16,0 0 0-16,0 0 0 0,-4-2 4144 0,-2-2 784 15,0 1 176-15,6 3 16 0,-7-1-2752 0,2 1-544 16,5 0-112-16,0 0-32 0,0 0-960 0,-1 8-192 0,1 1-32 0,1 0-16 16,2 0-192-16,1 1-32 0,1 1-16 0,1 0 0 15,1 3 464-15,1 0 112 0,0-1 16 0,-1 1 0 16,0 2 192-16,1-3 32 0,-2 1 16 0,0-1 0 16,-3 3-288-16,0-4-48 0,0-1-16 0,-3 2 0 15,-3-2-288-15,-1-1-64 0,-4 1-16 0,-2-1 0 16,-2-1-64-16,-2 0-16 15,-3 2 0-15,0-2 0 0,0-5 16 0,0 1 0 0,3 0 0 0,1 1 0 16,1-3-128-16,1-1-32 0,2 0 0 0,2 2 0 16,7-4-128-16,0 0 0 0,0 0 0 0,0 0 0 15,0 0-272-15,0 0 64 0,0 0 16 0,7 2 0 0,4-2-144 16,2 0-32-16,1 1 0 0,3 1 0 0,1 1 368 0,2 0-176 16,1-1 176-16,0 0-128 0,1-2 128 0,-1 0 0 15,-2 1 0-15,-1-2 0 0,-1-1 0 0,-1 0 0 16,0-1 0-16,-1 0 0 0,0-3 0 0,-1-3 128 15,-1 0-128-15,0 0 0 0,-1-1 0 0,1 0 0 16,-1-2 0-16,-1 1 0 0,-2-1-128 0,-1-1-64 16,-1-2 0-16,-3 2 0 0,-3 0 64 0,-1 0 0 15,-1-1 0-15,-2 1 0 0,-2 0 128 0,0 0 144 16,-2 2-16-16,-1 5-128 0,1 2 432 0,-3 3-32 16,0 2 0-16,0 3 0 0,-2 4 96 0,1 4 16 0,1 2 0 15,1 5 0-15,1 1 112 0,3 1 16 0,1 2 16 0,1-1 0 16,3 1-272-16,3-1-64 0,3-1-16 0,6 7 0 15,2-6-304-15,3-3 0 0,2-5 0 0,3 0 0 32,3-3-224-32,1-3-160 0,1-6-16 0,4-2-16 15,3-2-2016-15,3-2-384 0,1-4-96 0</inkml:trace>
  <inkml:trace contextRef="#ctx0" brushRef="#br0" timeOffset="11940.27">24810 2406 32415 0,'0'0'1440'0,"0"0"288"0,0 0-1376 0,0 0-352 16,0 0 0-16,13 5 0 0,0-4 496 0,5-2 16 16,6-3 16-16,4 2 0 0,6-1 48 0,1 0 16 15,2 1 0-15,1-1 0 16,-1-1-912-16,1 4-176 0,-1 0-32 0,-5 4-16 15,-4 1-176-15,-4 2-48 0,0-2 0 0,-11 2 0 0,-4 2 464 0,-2-3 96 16,-5 2 16-16,-3 3 0 0,-4 2 1072 0,-3 1 208 16,-3 2 64-16,-8 8 0 0,-3 0 512 0,-4 2 128 15,-3 1 0-15,0 2 16 0,2 0-704 0,2-2-144 16,4 0-16-16,3 1-16 0,2-2-608 0,5 1-128 16,2 2-32-16,3-2 0 15,4-1-1232-15,6 0-240 0,1 2-48 0,4-1-11328 0,1 2-2272 0</inkml:trace>
  <inkml:trace contextRef="#ctx0" brushRef="#br0" timeOffset="12034.07">25287 3289 14735 0,'0'0'640'0,"0"0"160"0,-9 3-640 0,-2 4-160 0,1 1 0 0,2 0 0 16,8-8 5152-16,0 0 992 0,-5 7 208 0,5 4-14560 15,4 2-2928-15</inkml:trace>
  <inkml:trace contextRef="#ctx0" brushRef="#br1" timeOffset="20793.47">7735 12452 4607 0,'1'-6'192'0,"2"-1"64"0,1 2-256 0,0 0 0 0,-2-2 0 0,-2 7 0 15,6-2 2128-15,-6 2 384 0,6-3 80 0,-6 3 16 16,5 5-656-16,-1 6-128 0,0-1-32 0,0 10 0 0,1 2-352 0,0 8-80 16,1 5-16-16,-1 6 0 0,1 2-448 0,2 4-80 15,1 3-32-15,0 3 0 0,-1 0-416 0,1 2-96 16,1 1-16-16,-1-1 0 0,0-1-128 0,0 1-128 16,0 0 144-16,-1-2-144 0,0-1 128 0,-2 1-128 15,-1-4 0-15,3-5 0 16,0-3-1376-16,0-5-368 0,-2-4-80 0</inkml:trace>
  <inkml:trace contextRef="#ctx0" brushRef="#br1" timeOffset="21624.67">7732 12430 26367 0,'0'0'1168'0,"-5"-4"240"0,0 2-1120 0,5 2-288 0,0 0 0 0,0 0 0 16,0 0 512-16,0 0 32 0,6-4 16 0,2-1 0 15,3-2-48-15,2-1-16 0,4-1 0 0,4-1 0 16,2-2 176-16,4 0 32 0,5-2 16 0,3 0 0 16,3-2-112-16,2 2-32 0,-1 1 0 0,2 1 0 15,2 1-384-15,1 4-64 0,2 0-128 0,1 2 176 16,2 0-48-16,3 1 0 0,4 0 0 0,0 0 0 15,0 1-128-15,0-2 192 0,2 1-192 0,0 0 192 0,2-1-192 0,3 0 0 16,1-2 0-16,-1 1 0 0,-4-3 0 0,1 2 0 16,-3 2 0-16,-4 0 0 0,-4 1 0 0,0-1 0 15,0 1 0-15,-2 1 0 0,0 2 0 0,0-2 0 16,-3 3 0-16,1 3 0 0,-4-3 0 0,-1 2 0 16,-5 2 0-16,3-1 0 0,-3 1 0 0,-3 0 0 15,-3 1 0-15,-3 0 0 0,0 2 0 0,-2-1 0 16,-1 1 0-16,-1-1 0 0,-1 1 0 0,-1-1 0 15,-1 1 0-15,0-1 0 0,0 1 0 0,-1-1 0 16,1-2 0-16,-1 3 0 0,0 1 0 0,2-2 0 16,-3 1 0-16,0 0 0 0,-2 1 0 0,0 1 0 15,-2 2 0-15,-2-2 0 0,1 1-240 0,-2 2 80 0,0 2 16 0,-1 2 0 16,-1 0 144-16,-1 2-160 0,0 3 160 0,2 2-160 16,-2 3 160-16,0 2 0 0,1 4-144 0,0 4 144 15,1 0 0-15,0 3-176 0,0 2 176 0,2 0-128 16,-1 1-64-16,1-2 0 0,-1-2 0 0,-1 0 0 15,-1 0 16-15,0-2 0 0,0 0 0 0,-1-3 0 16,1 0 176-16,1-2 0 0,1-2 0 0,-3-2 0 16,1-2 0-16,0-3 0 0,-1-1 0 0,-2-1 0 15,-1-2 0-15,0 0 0 0,-2-2-144 0,-1-2 144 16,-1-2 0-16,-2 1 0 0,-2-1-144 0,0-2 144 16,-1 1 0-16,-2-2 0 0,-2 1 0 0,-1 1 0 15,-2-4 0-15,-1 1 128 0,-3 3-128 0,-1-4 0 16,-1 1 128-16,0 0-128 0,1 0 0 0,-3 0 144 0,0 0-144 15,-3-1 0-15,-1 1 144 0,-1 0-144 0,-3-3 0 0,0 0 144 16,-2-1-144-16,-1-1 0 0,-3-2 144 0,0-1-144 16,-1 0 0-16,-2 0 144 15,-1 3-912-15,-1 1-176 0,0 0-32 0,-4 2-16 0,-3 5 1744 0,-2-1 336 16,-5-1 80-16,0 2 16 0,1-4-400 0,0 4-80 16,3 1 0-16,-1 1-16 0,1-3-48 0,0 1 0 15,1-2 0-15,-1-3 0 0,-4 2 192 0,1 0 16 16,0-2 16-16,0 1 0 0,0 1-608 0,1-4-128 15,0-2-128-15,-1-2 176 0,1 0 48 0,-1-4 16 16,-3 2 0-16,0-5 0 0,1-1-80 0,0-1-16 16,1-1 0-16,2 1 0 0,1-3-144 0,2 3 0 0,3 1 144 0,-1 1-144 15,3 2 0-15,1 1 0 0,3 2 0 0,4 0 0 32,1 4-1072-32,4 0-128 0,7 2-16 0,4 3-17248 0</inkml:trace>
  <inkml:trace contextRef="#ctx0" brushRef="#br1" timeOffset="22772.79">11494 12451 8287 0,'2'12'368'0,"1"0"80"0,1 6-448 0,0 1 0 0,3 7 0 0,1 4 0 16,1 2 3280-16,2 0 576 0,-1 1 112 0,1-3 32 15,0 0-2448-15,0-1-480 0,-2-2-112 0,0-4 0 16,-1 1-400-16,0-3-80 0,-3-3-16 0,-1 0 0 16,-2-3 208-16,0-4 32 0,-1-2 16 0,-1-9 0 15,0 0 432-15,0 0 64 0,0 0 32 0,0 0 0 16,-5-5-160-16,0-5-16 0,1-5-16 0,0-3 0 15,1-4-528-15,2-3-96 0,1-2-32 0,0-2 0 16,0-1-16-16,1-1-16 0,1 0 0 0,3 1 0 16,0 1-144-16,1 2-32 0,2 2 0 0,1 1 0 15,4 3-192-15,0 3-160 0,3 3 32 0,0 2 0 16,1 1-1664-16,2 5-320 0,2 1-64 0,1 4-8832 16,0 5-1792-16</inkml:trace>
  <inkml:trace contextRef="#ctx0" brushRef="#br1" timeOffset="22929.06">12126 12782 25279 0,'0'8'2240'0,"-3"0"-1792"16,1 0-448-16,-1-2 0 0,3-6 832 0,-5 5 64 16,5-5 0-16,0 0 16 0,-7 3-336 0,7-3-80 15,0 0-16-15,-6-3 0 16,1-6-1296-16,-1-1-256 0,4-3-48 0,-1-2-16 15,2 0-560-15,0-2-112 0,-1-5-32 0</inkml:trace>
  <inkml:trace contextRef="#ctx0" brushRef="#br1" timeOffset="23366.58">12410 12448 19231 0,'0'0'416'0,"7"6"96"0,-1 3 0 0,2-1 48 0,-2 2-560 0,1 2 0 0,-2-3 0 0,0 3 0 16,1 1 784-16,-2 0 48 0,-1 0 16 0,0-1 0 16,0-3 48-16,-1 0 16 0,0-1 0 15,-1-1 0-15,-1-7-80 0,0 0 0 0,2 7-16 0,-2-7 0 16,0 0-480-16,0 0-80 0,0 0-32 0,0 0 0 16,0 0-672-16,7 4-144 0,0-4-32 0,-7 0 0 15,6-4-528-15,-6 4-128 0,5-5 0 0,-1-1-16 16,-1 1 624-16,-3 5 128 0,1-6 32 0,-1 6 0 0,0 0 640 0,0 0 128 15,-3-7 16-15,3 7 16 0,0 0 384 0,0 0 80 16,0 0 16-16,0 0 0 0,0 0-560 0,0 0-208 16,0 0 176-16,0 0-176 0,6 9 512 0,-1 3 16 15,1 1 0-15,0 1 0 0,-1 2 528 0,0 2 96 16,0-2 32-16,-1 2 0 0,1 1 288 0,-2-1 64 16,0 1 16-16,-2 1 0 0,-1-1-336 0,-3 1-80 15,2 0-16-15,-3 0 0 0,-1-3-256 0,-2 3-48 16,-2-4-16-16,0 1 0 0,-1-1-640 0,-1 1-160 15,3-4 0-15,-1 0 0 0,0-3-256 0,1-4-96 16,8-6-16-16,0 0 0 16,0 0-2752-16,0 0-544 0,-4-6-112 0</inkml:trace>
  <inkml:trace contextRef="#ctx0" brushRef="#br1" timeOffset="23664.52">12703 12242 31103 0,'0'0'1376'0,"0"0"288"0,0 0-1344 0,6 8-320 0,-1 3 0 0,-1 3 0 16,1 4 704-16,-2 6 64 0,-1-1 0 0,1 7 16 16,-2 2 752-16,0 1 128 0,1 4 48 0,-2-1 0 15,0 1-960-15,0 1-192 0,0-2-48 0,0-2 0 16,0-3-288-16,1-2-64 0,3-3-16 0,0-2 0 16,0-5-144-16,1-3 0 0,0-3 0 0,2-5 0 0,-2-2 0 0,1-3-144 15,-6-3 0-15,8-3 0 0,1-2-16 0,-1-3 0 16,0-4 0-16,0-1 0 0,1 0 160 31,0-6 0-31,-1-2 0 0,2-1 0 0,1 0 0 0,1-2 0 0,-1 1 0 0,1-1-128 0,1 2 128 0,-1 5 0 16,-2 3 0-16,-1 3 0 0,0 5 0 0,-2 1 0 15,-7 5 0-15,8 2 0 0,-2 5 0 0,1 3 128 16,-2 3-128-16,0 3 176 0,0 2-48 0,1 3 0 16,-2 4 0-16,1-2 0 0,0 1-256 0,0-1-64 15,2 1-16-15,-1-2 0 16,1-3-2176-16,-1-2-432 0,2-1-96 0</inkml:trace>
  <inkml:trace contextRef="#ctx0" brushRef="#br1" timeOffset="23890.94">13368 12042 32191 0,'4'6'2864'0,"0"6"-2288"16,1 4-576-16,1 4 0 0,0 4 384 0,1 3-48 15,3 5 0-15,0 3 0 0,2 4 272 0,1 5 48 0,2-1 16 0,0 7 0 16,-2-3-448-16,0 4-96 0,0-1 0 0,0-1-128 31,0-5-272-31,-1-2-176 0,-1-3-16 0,0-3-16 16,0-2-1440-16,-2-1-272 0,-3-3-64 0,0-3-10800 0</inkml:trace>
  <inkml:trace contextRef="#ctx0" brushRef="#br1" timeOffset="24031.55">13316 12524 32255 0,'0'0'2864'0,"0"0"-2288"0,0 0-576 0,11 4 0 16,0-1 1552-16,4-1 208 0,0 1 32 0,5-3 16 16,3 1-928-16,3 0-192 0,2-1-48 0,3-1 0 15,4 1-192-15,3-1-32 0,3-6-16 0,0 5-19056 16</inkml:trace>
  <inkml:trace contextRef="#ctx0" brushRef="#br1" timeOffset="25094.47">3712 16714 21183 0,'0'0'1888'0,"0"0"-1504"0,0 0-384 0,0 0 0 0,0 0 1696 0,0 0 272 0,-2 11 48 0,1 3 16 16,2 2-1264-16,2 5-256 0,2 3-64 16,2 9 0-16,2 5 416 0,0 2 80 0,1 16 16 0,3 2 0 15,-1-2-416-15,0 0-80 0,0-2-16 0,-1-3 0 16,0-5-240-16,-1-4-48 0,1-7-16 0,-2-5 0 0,-1-2 112 0,-2 0 0 15,-1-9 16-15,-2 1 0 0,-2-4-80 0,1-5-32 16,-1-2 0-16,-1-9 0 0,0 0 32 0,0 0 16 16,-5-6 0-16,1-3 0 0,0-6-208 0,0-3 0 15,0-4 0-15,0-5 0 16,0-6-368-16,-1-5-112 0,0-3-32 0,-2-4 0 16,-2-2-400-16,1-2-96 0,0-5-16 0,2-2 0 15,-1 1 144-15,4 2 32 0,1 1 0 0,1 4 0 0,2-1 384 0,3 5 80 16,3 2 0-16,2 5 16 0,2 4 80 0,5 6 16 15,4 4 0-15,3 6 0 0,2 7 272 0,4 0-160 16,1 6 160-16,1 5-128 0,0 6 416 0,0 2 96 16,2 5 0-16,-2 6 16 0,-1 3 288 0,-5 3 48 15,-5 1 16-15,-3 5 0 0,-6-1 528 0,-2 2 128 16,-5 1 0-16,-4-1 16 0,-2 0-32 0,-5 1-16 0,-2 0 0 0,-1-3 0 16,-3-1-528-16,-2-3-96 0,-3 0-32 0,-1-3 0 15,-2-2-448-15,-2-1-80 0,0 0-32 0,0-1 0 16,-2-2-160-16,1 0 0 0,2-1 0 0,0 3 128 31,1-3-560-31,3 2-112 0,1-3-32 0,3 0 0 16,2-5-2496-16,3 0-512 0,2-2-112 0,5-1-16 0</inkml:trace>
  <inkml:trace contextRef="#ctx0" brushRef="#br1" timeOffset="25267.88">4596 17178 33167 0,'0'0'2944'0,"0"0"-2352"16,0 0-464-16,0 0-128 0,0 0 2096 0,10 0 400 16,2 2 64-16,2-2 32 15,3-2-1408-15,5 0-288 0,0 2-48 0,4-5-16 0,4-1-416 0,3 0-96 16,1-1 0-16,4 1-16 16,1-2-1024-16,3 3-208 0,1-4-32 0,2 2-18784 0</inkml:trace>
  <inkml:trace contextRef="#ctx0" brushRef="#br1" timeOffset="25970.97">5770 17060 26719 0,'0'0'2368'0,"0"0"-1888"16,4 2-480-16,-14-4 0 0,-1 2 1200 0,0 0 144 15,-1 1 16-15,-3 2 16 0,0 1-704 0,-2-1-144 16,-1 5-16-16,-1 3-16 0,1 0 80 0,0 2 32 16,2 2 0-16,3 0 0 0,3 1-416 0,1 0-64 0,2-1-128 0,2 1 176 15,2-2-176-15,2 1 0 0,1-7-160 0,3 1 160 16,1-2-416-16,2-1 16 0,2-4 0 0,1 0 0 31,1-1-496-31,1-2-112 0,1-2-16 0,-2-1 0 16,0 0-448-16,1 0-80 0,-2-2-32 0,0-3 0 15,0 1 432-15,-1 0 64 0,-1 0 32 0,-1 2 0 0,2 2 736 0,0-3 128 0,-2 3 48 0,2 3 0 16,1 2 1072-16,3 3 224 0,-2 3 32 0,2 2 16 16,1 3 256-16,2 3 48 0,-2 1 16 0,0 1 0 15,1 0-64-15,-4 2-16 0,-2 2 0 0,-3 0 0 16,1 0-144-16,-4 0-16 0,-3 0-16 0,-2 1 0 16,-2-3-192-16,-3 2-48 0,-2 1 0 0,1-1 0 15,-3 0-528-15,-1 0-112 0,-3-1-32 0,1-4 0 16,0 0-352-16,1-2 0 0,1-2 0 0,1-1 128 15,2-5-1216-15,1-1-224 0,0-1-48 0,1-4-16 16,1-5-1888-16,1-4-368 0,0-7-80 0</inkml:trace>
  <inkml:trace contextRef="#ctx0" brushRef="#br1" timeOffset="26536.03">6043 16653 31967 0,'-7'13'1408'0,"5"-3"304"16,-2 7-1376-16,0 6-336 0,0 3 0 0,0 1 0 0,0 6 304 0,0 0-16 16,2 1 0-16,-1 2 0 0,3 1 96 0,1 3 32 15,2 0 0-15,1 0 0 0,2 1-416 0,3 0 128 0,-1-1-128 0,1-3 0 16,2-1 0-16,-1-4-144 0,2-2 0 0,-2-4 0 31,3-4-560-31,2-5-128 0,0 0 0 0,1-6-16 16,0-2-448-16,-1-3-96 0,1-2-16 0,-2-2 0 15,1-4-96-15,-2-2-32 0,-2-2 0 0,2-3 0 16,2-2 464-16,-2-4 96 0,-1-2 16 0,-2 0 0 0,-1-4 656 0,0-1 144 0,0-2 32 0,0-1 0 16,1 2 256-16,-4-2 64 0,1-1 16 0,-2 3 0 15,-3-2 896-15,2 7 176 0,0-1 48 0,-1 8 0 16,-3-1 144-16,0 5 16 0,0 7 16 0,0 0 0 16,0 0 96-16,0 0 0 0,0 7 16 0,-3 5 0 15,1-2-400-15,0 4-64 0,4 2-32 0,0 2 0 16,1 3-432-16,0-1-96 0,0 1-16 0,3 1 0 15,-1 1-272-15,1-2-64 0,2 0-16 0,0 0 0 0,1 0-96 0,2-2 0 16,-1-6-128-16,2-1 192 0,-1-3-192 0,1-2 128 16,-1-3-128-16,-1-3 0 0,0-2 0 0,2-5 0 15,0-1 0-15,-2-4 0 0,0-2-256 0,0-1 64 16,0-3 16-16,0-1 0 0,-4-1 176 0,-1 0-208 16,0-5 80-16,2 0 128 0,-2 0-224 0,0-1 80 15,1-1 16-15,-1-1 0 0,-1-1 128 0,0 2-208 16,0-1 80-16,-1 5 128 0,0 2 0 0,1 5 0 15,-1 2 0-15,-1 5 0 0,-2 8 416 0,0 0 48 0,0 0 16 0,0 0 0 16,4 12-160-16,0 3-48 0,-1 5 0 0,1 3 0 16,-1 2-16-16,3 1 0 0,-1 0 0 0,1 3 0 15,1 1-256-15,1 0 0 0,1 0 0 0,1 0 0 32,2-3-320-32,0-1-160 0,1-1-32 0,1-3-16 15,0-4-1808-15,2-1-352 0,1-5-80 0,1 0-16 16,1-3-1152-16,-2-3-224 0</inkml:trace>
  <inkml:trace contextRef="#ctx0" brushRef="#br1" timeOffset="26734.71">7133 17071 13823 0,'-4'-15'608'0,"4"15"128"0,-5-3-592 0,-1-1-144 0,1 2 0 0,5 2 0 16,-6 4 5104-16,0 2 976 0,-1 3 208 0,0 4 48 15,2 2-4496-15,1 2-896 0,1 1-176 0,2 3-48 16,0 1-384-16,2 0-80 0,0 1 0 0,2 2-16 15,2-4-240-15,0 1 0 0,1-3 0 0,1 1-160 16,2 1-512-16,2-1-96 0,-1-7-32 0,1-1 0 16,0-1 240-16,1-4 48 0,1-2 16 0,0-4 0 15,-1-2-1792-15,0 0-352 0,-2-1-80 0,1-3-10192 16</inkml:trace>
  <inkml:trace contextRef="#ctx0" brushRef="#br1" timeOffset="27000.34">7298 17120 18879 0,'0'0'832'0,"0"0"192"0,-9 0-832 0,1 0-192 16,2 1 0-16,1 4 0 0,-1 2 1280 0,2 2 192 16,2 5 64-16,0 6 0 0,2-2-32 0,3 5 0 15,2 2 0-15,3 1 0 0,3-1-800 0,2-1-144 16,1-2-48-16,3-1 0 0,1-4-320 0,3-3-192 16,0-2 192-16,-2-3-192 0,1-4 192 0,-2-2-64 15,-1-3 0-15,-1-4-128 0,-2-3 688 0,1-1 16 16,-5-5 16-16,-2 0 0 0,-3-1 176 0,-1-2 48 0,-4-1 0 0,-1 0 0 15,-2-1-416-15,-1 0-80 0,-4-2 0 0,-1 1-16 16,-1-2-176-16,-1 0-16 0,0 0-16 0,-1-1 0 31,0-3-1056-31,0 0-192 0,1 2-64 0,-4-7 0 16,4 5-2064-16,3 8-432 0,1 6-64 0,6 5-9056 0</inkml:trace>
  <inkml:trace contextRef="#ctx0" brushRef="#br1" timeOffset="27594.34">7855 17143 11967 0,'13'-4'1072'0,"-13"4"-864"0,6-1-208 0,-6 1 0 15,7-1 3456-15,-7 1 640 0,5-4 128 0,-5 4 16 0,0 0-1792 0,0 0-352 16,-4-7-80-16,0 2-16 0,-2 4-880 0,-2-3-176 16,-2 1-48-16,-2 2 0 0,0 0-464 0,0-1-112 15,2 2 0-15,0 2-16 0,2-1-304 0,0 0 0 16,1 0 128-16,7-1-128 0,0 0 0 0,0 0 0 15,0 0-128-15,0 0 128 0,0 0-176 0,7 8 176 16,2 3-192-16,1-3 192 0,2 1-144 0,0 0 144 16,4 3 0-16,-1-1-144 0,0 0 144 0,0 2 0 15,1-3 0-15,-3 2 128 0,-1 0 96 0,-3 3 32 16,-1-3 0-16,-3 0 0 0,-1 1 144 0,-4-4 48 16,-3 5 0-16,-2-1 0 0,-3 2-112 0,-1 0-16 15,-3-2 0-15,0 0 0 0,-1-1-192 0,-1-3-128 0,-2-1 160 16,2 0-160-16,0-4 144 0,-1 0-144 0,2-2 128 0,2 0-128 15,1-2 0-15,3 0 0 0,0-2-144 0,7 2 144 16,0 0-272-16,0 0 48 0,0 0 16 0,0 0 0 16,0 0-64-16,11 0-16 0,2 0 0 0,2 0 0 15,2 2 288-15,1-2-160 0,3 0 160 0,3-2-128 16,1 0 128-16,2-1 0 0,0-1 0 0,1 0 0 16,-1-1 0-16,0-3 192 0,1-2-64 0,-2-1 0 15,-1 0-128-15,-1-1 192 0,1-2-64 0,-3-1 0 16,-2 0-128-16,-4-1 0 0,-3 0 0 0,-2-2 0 15,0 2 0-15,-2 1-160 0,-3-1 160 0,0 2-208 16,-2 1-32-16,-3 1 0 0,-2 0 0 0,-3-1 0 16,-3-1-144-16,-2 5-48 0,-1-2 0 0,0 9 0 15,0-2 288-15,-3 4 144 0,0 1-160 0,0 3 160 16,1 4 192-16,0 1 144 0,1 1 32 0,2 5 0 0,-1 3 336 16,4 2 80-16,2 0 16 0,4 1 0 0,3 0 0 0,3 1 0 15,3-2 0-15,4-1 0 0,3 0-240 0,5-4-48 16,2-2-16-16,6-5 0 0,4-3-240 0,2-1-32 15,4-2-16-15,5-4 0 0,2-3-208 0,1-1 0 16,-2-4 0-16,19-5 0 16,-6-1-2672-16,-6 2-416 0</inkml:trace>
  <inkml:trace contextRef="#ctx0" brushRef="#br2" timeOffset="32663.59">21178 12690 15663 0,'-3'-7'1392'0,"2"1"-1120"0,1-2-272 0,0 8 0 0,0 0 1872 0,0 0 320 0,0 0 64 0,0 0 16 15,0 0-928-15,-2 13-192 0,2 6-48 0,-1 5 0 16,0 5-256-16,-1 4-48 0,1 5-16 0,0 7 0 16,1 3-144-16,-1 4-16 0,-2 3-16 0,2-1 0 15,-1 3-400-15,2-5-80 0,0 0 0 0,2-4-128 16,0-5 0-16,2-2 0 0,0-2 0 0,-1-7 0 16,-2-2-448-16,2-4-192 15,-1-2-32-15,-1-5-16 0,1-3-2080 0,-1-2-432 0,0-6-64 0</inkml:trace>
  <inkml:trace contextRef="#ctx0" brushRef="#br2" timeOffset="33300.57">21116 12733 15663 0,'3'-16'1392'0,"-2"10"-1120"0,2-4-272 0,1 0 0 15,1-2 1232-15,3-1 192 0,2-1 48 0,2-2 0 16,0 2-432-16,2 1-80 0,2-4 0 0,2 4-16 15,4-4 272-15,3 4 48 0,1 0 16 0,5 1 0 16,4 3-80-16,5 0-16 0,1-3 0 0,4 2 0 0,-2-1-240 0,2 2-48 16,2 3-16-16,3 0 0 0,2 4-544 0,5 0-96 15,4 4-32-15,2-2 0 0,2 0-208 0,-1 0 0 16,0 0 0-16,0 1 0 0,-2 0 0 0,2 1 0 16,0 0 0-16,0 0 0 0,-3-4-144 0,-3 2 144 15,-6-4-208-15,-1 2 80 0,-2 0 128 0,-3 1-160 16,-3 0 160-16,-3 1-160 0,-2 0 160 0,-4 1-192 15,-4-1 192-15,-3 0-192 0,1 1 192 0,-5-1 0 16,-3 0-144-16,-2 0 144 0,-1 2 0 0,0-1 0 16,-3 0 0-16,-1 1 0 0,0 0 0 0,-1 1 0 15,1 1 0-15,-2 0 0 0,-2 2 128 0,0 1-128 16,-3 1 0-16,1 1 128 0,-2 1-128 0,2 2 128 16,-2 2-128-16,1 3 128 0,0 3 32 0,0 1 0 0,-1 3 0 15,2 1 0-15,1 4-16 0,1 3 0 0,0 2 0 0,1 3 0 16,1 2-144-16,0 4 0 0,5 0 0 0,-2 3 0 15,0 1 0-15,-1-1 0 0,0 0 0 0,0-2 0 16,0-3 0-16,0-2 0 0,0 0 0 0,-2-2 0 16,2-5 0-16,-2 1 0 0,-2-3 0 0,0-2 0 15,-1 1 0-15,-1-3 0 16,-4-1 0-16,0-2 128 0,-3-3-128 0,-1 0 0 0,-2-2 0 0,-1-3 128 16,-1-2-128-16,-3-1 0 0,-2-1 144 0,-2-2-144 15,-2-3 128-15,-2-1-128 0,-1 1 128 0,-2-4-128 16,-6 0 0-16,-3-2 0 0,-3-2 0 0,-4 0 0 0,-7-1 0 0,-6-1 0 15,-6-1 0-15,-3 0-128 0,-3 0 128 0,-2-1 0 16,-4-2 0-16,-5 1 0 0,-9-2 416 0,-2-2 64 16,-4-2 16-16,-1 0 0 0,-3-1 288 0,-2 1 64 15,0-3 16-15,1 4 0 0,3-1-80 0,6 7-16 16,5 3 0-16,3 3 0 0,2 3-448 0,4 3-80 16,3 3-32-16,4 3 0 0,6 2-208 0,7 2-160 15,5 4 32-15,6-3 0 16,5 2-1200-16,4-2-224 0,5 3-48 0,5-3-11040 15,2 0-2208-15</inkml:trace>
  <inkml:trace contextRef="#ctx0" brushRef="#br2" timeOffset="37372.03">20599 14081 10127 0,'0'0'896'0,"0"0"-704"0,6-4-192 0,-8-1 0 0,2 5 3536 0,0 0 688 15,0 0 128-15,0 0 16 0,0 0-1744 0,0 0-368 16,0 0-64-16,0 0-16 0,-3 7-848 0,0 3-176 16,2 1-48-16,0 2 0 0,0 2-352 0,1 0-80 15,0 2-16-15,0 3 0 0,-2-3-240 0,2 2-48 16,-1 1-16-16,1-2 0 0,0 0-32 0,1 1 0 16,1-4 0-16,0 1 0 0,1-3-64 0,1-1-32 15,1-2 0-15,1-1 0 0,4 0 0 0,-1-2 0 16,0-1 0-16,1 0 0 0,2-2-16 0,1-2 0 15,1-2 0-15,2 0 0 0,1-2-208 0,0-2 0 16,1-2 0-16,2 1 0 16,-2-1-1088-16,0-2-224 0,0 0-32 0,1 0-16 15,-1 0-1968-15,-1 2-384 0</inkml:trace>
  <inkml:trace contextRef="#ctx0" brushRef="#br2" timeOffset="37669.12">21035 14237 15663 0,'0'0'688'0,"0"0"144"0,0 0-656 0,0 0-176 0,0 0 0 0,4 9 0 16,0 0 3072-16,0-1 576 0,1 1 112 0,2-2 16 15,-1-2-2016-15,2 0-416 0,1-1-64 0,2-1-32 16,-1-3-544-16,3-3-96 0,0-1-32 0,0-1 0 16,-1-1-192-16,-1-4-64 0,-4 1 0 0,2 0 0 15,-1 0-96-15,-1-1-32 0,-2-3 0 0,-1 1 0 16,-1 3-16-16,-1 0-16 0,-1-2 0 0,-3 2 0 15,-1 0 176-15,1 0 48 0,0 2 0 0,0-1 0 0,-3 2-192 0,-2-1-48 16,-3 2 0-16,-1 1 0 0,1 2 192 0,-2 2 48 16,0 2 0-16,1 5 0 0,-1-1 64 0,0 2 32 15,2 1 0-15,1 2 0 0,1 4-624 0,2 2-128 16,3-1-32-16,1 0 0 0,2-1 176 0,3 2 128 16,1-1-192-16,4 0 192 15,1-2-1280-15,4-1-128 0,2-1-48 0,4-3 0 16,0 0-1104-16,1-1-240 0,1-2-32 0,1-2-10608 15</inkml:trace>
  <inkml:trace contextRef="#ctx0" brushRef="#br2" timeOffset="37872.17">21549 14122 20559 0,'0'-18'896'0,"-1"8"208"0,0-5-880 0,-2 0-224 0,-1-5 0 0,0 1 0 16,-1-1 1648-16,0 2 272 0,1 2 64 0,-1 1 16 15,-1 0-656-15,2 4-144 0,1 1-32 0,0 5 0 16,3 5-288-16,0 0-64 0,0 0-16 0,-5 9 0 15,-1 8-448-15,3 3-96 0,0 7 0 0,0 3-16 16,1 1-112-16,0 5-128 0,2 1 176 0,2 3-176 16,0 0 0-16,2-1 0 0,1-2 0 0,3-2-192 31,0-3-208-31,0 0-48 0,0-4 0 0,1 0 0 0,-3-3-2496 16,0-3-512-16</inkml:trace>
  <inkml:trace contextRef="#ctx0" brushRef="#br2" timeOffset="38059.72">21412 14331 17503 0,'-14'-20'768'0,"9"11"176"0,-1-2-752 0,0-1-192 16,2 0 0-16,1 0 0 0,2 2 3504 0,1 2 656 15,1 2 144-15,3-1 32 0,2 2-2864 0,0 2-560 16,3 3-112-16,3 2-32 0,2 3-624 0,1-1-144 16,2 2 0-16,1 1 0 0,1-2-144 0,2 0-32 15,1-1 0-15,-1-1 0 16,-1-3-1904-16,-2 0-384 0,2-3-80 0,-5 1-10528 15</inkml:trace>
  <inkml:trace contextRef="#ctx0" brushRef="#br2" timeOffset="38186.42">21809 13933 14735 0,'0'0'1312'0,"0"0"-1056"16,0 0-256-16,5 6 0 0,3 4 3024 0,-2 4 560 0,-1 5 96 0,-1 3 32 15,0 4-2080-15,0 4-416 0,0 4-64 0,0 2-32 16,1 1-496-16,0-1-112 0,1 1 0 0,-1-2-16 15,0-1-496-15,0-2 128 0,-1 0-128 0,-1-2-10032 16,-2-2-2032-16</inkml:trace>
  <inkml:trace contextRef="#ctx0" brushRef="#br2" timeOffset="38373.81">21693 14276 42207 0,'0'0'1872'0,"0"0"384"0,0 0-1808 0,0 0-448 16,0 0 0-16,9 6 0 0,0-3 736 0,4 0 48 16,2-3 16-16,4 0 0 0,6 0-224 0,2-1-64 15,2-2 0-15,3-1 0 16,5-1-1808-16,2 0-368 0,2-2-80 0</inkml:trace>
  <inkml:trace contextRef="#ctx0" brushRef="#br2" timeOffset="39030">21445 16482 34495 0,'0'0'1536'0,"-5"3"304"0,-1 2-1472 0,0 2-368 0,-2-1 0 0,2 2 0 15,-1 5 480-15,1 3 32 0,-1 2 0 0,2 4 0 16,1 4 320-16,-1 4 64 0,-2 3 0 0,2 3 16 16,0 5-224-16,-2 0-48 0,-2 2-16 0,1 0 0 15,0 0-48-15,2-1-16 0,-1-4 0 0,2-2 0 16,1-3-16-16,2-2 0 0,0-1 0 0,4-5 0 15,0 0-80-15,2-2-16 0,3-5 0 0,2 2 0 16,1-2-240-16,5-1-48 0,2-2-16 0,2-4 0 16,3 0-144-16,3-2 0 0,2-1 0 0,3-2 128 15,-1-1-128-15,1-1 0 0,0 0 0 0,1-2 0 16,2-4-976 0,1 0-240-16,-2-4-32 0,2 0-16 0,0-2-2384 0,-4 0-464 0</inkml:trace>
  <inkml:trace contextRef="#ctx0" brushRef="#br2" timeOffset="39170.61">22013 17036 41183 0,'0'0'1824'0,"0"0"368"0,0 0-1744 0,0 0-448 16,0 0 0-16,0 0 0 0,0 0 672 0,0 0 48 16,7-1 16-16,2-2 0 0,4-1-416 0,3 1-96 15,2-1-16-15,3 1 0 16,1 2-1808-16,3-3-352 0,7 1-80 0,1 3-15728 0</inkml:trace>
  <inkml:trace contextRef="#ctx0" brushRef="#br2" timeOffset="39592.76">22921 16962 18431 0,'-28'0'816'0,"14"1"160"0,-4-1-784 0,-4 4-192 0,-1 4 0 0,1 0 0 15,0 1 4080-15,1-1 768 0,3 0 144 0,2 1 48 16,2 1-3376-16,2 1-688 0,3-1-128 0,3 2-16 16,3-2-576-16,3 3-96 0,3 0-32 0,3-4 0 15,1-1-128-15,2 0-272 0,4 1 64 0,1 0 16 16,3 0-256-16,-1 1-32 0,-1-4-16 0,1-1 0 16,-2-5 112-16,1 2 0 0,-2-1 16 0,-2 0 0 15,-1 2 0-15,-1-6 0 0,-1 1 0 0,-1-2 0 16,2 0 176-16,-3-3 48 0,-1-2 0 0,-3-3 0 0,2 3 144 15,-1-4 0-15,-2 1-144 0,1 1 144 0,-2-1 0 0,0 0 0 16,0-1 0-16,1 0 0 0,-1 3 0 0,3 2 0 16,-1 3 0-16,-2 5 0 0,0 0 0 0,0 0 0 15,9-3 128-15,0 7-128 0,1 4 656 0,-4 2 48 16,1 3 16-16,-1 4 0 0,1 4 208 0,-1-1 32 16,-2 1 16-16,0-1 0 0,-5 1 144 0,-1 0 32 15,-3 3 0-15,-1-1 0 0,-2 0-272 0,0 2-48 16,-4-3-16-16,-1-3 0 0,0-1-448 0,-1-1-96 15,-1-1-16-15,1-1 0 0,1 1-256 0,0-6 0 16,0-3 0-16,1-3 0 16,-1 1-2096-16,3-6-320 0,2-5-64 0,3-4-16528 0</inkml:trace>
  <inkml:trace contextRef="#ctx0" brushRef="#br2" timeOffset="39780.18">23223 16592 23951 0,'0'0'1056'0,"0"0"224"0,0 10-1024 0,-1 3-256 0,-2 5 0 0,1 6 0 16,-2-1 2624-16,0 3 480 0,0 3 96 0,0 1 0 15,0 3-1680-15,0 3-352 0,0 2-64 0,2 0-16 16,0 0-640-16,2-1-144 0,0 4-32 0,2-2 0 16,-1-1-272-16,2 0 0 0,2-3 0 0,-1-3-144 15,0-2-2144-15,1-4-416 16,1-2-96-16</inkml:trace>
  <inkml:trace contextRef="#ctx0" brushRef="#br2" timeOffset="40173.56">23507 16908 21183 0,'0'0'944'0,"0"0"192"0,-1 8-912 0,-2 1-224 15,1 4 0-15,-1 4 0 0,2 2 2928 0,-2 2 528 16,1 1 128-16,-1 1 0 0,0 3-1728 0,2 2-368 15,1-5-64-15,1-1-16 0,2 2-928 0,2-5-192 0,1 0-32 0,1-1-16 16,2-1-80-16,1-3-16 0,0-1 0 0,0-2 0 16,1-4-144-16,1 0 0 0,1-3-160 0,0 0 160 31,0-2-528-31,2-3-16 0,-4 0 0 0,1-3 0 16,-1-7 48-16,1 1 16 0,0-2 0 0,-2 2 0 0,1-6 240 0,-1 2 48 0,-1-4 16 0,2-5 0 15,-2 3 176-15,-1-1 0 0,-2 0 0 0,-1 1-128 16,-1 3 336-16,0 4 80 0,-1 0 16 0,-1 3 0 15,2 2 496-15,-4 8 96 0,0 0 32 0,0 0 0 16,0 0-112-16,0 0-32 0,0 8 0 0,0 5 0 16,-1 2-432-16,1 4-96 0,0-4 0 0,1 6-16 15,1 1-240-15,0 3 0 0,1-3 0 0,-1-1 0 16,2-1 0-16,1-1-128 0,1 0-16 0,-1-1 0 16,1-1-1296-16,1-2-256 0,1-2-48 0,0 2-16 15,1-2-1648-15,1-4-336 0</inkml:trace>
  <inkml:trace contextRef="#ctx0" brushRef="#br2" timeOffset="40361.04">24227 16915 23951 0,'0'0'2128'0,"-5"-4"-1696"16,-2 1-432-16,-4 3 0 0,-1 6 3408 0,-3 4 608 15,2 3 112-15,4-1 32 0,-1 2-2688 0,-1 3-512 16,0 3-128-16,0 2 0 0,2 4 48 0,1 0 16 0,2 1 0 0,3 2 0 15,-1-1-720-15,3-2-176 0,1 2 0 0,1-3 0 16,2 0-272-16,5 0-96 0,0-5-16 0,3 1 0 31,2-5-2288-31,0-2-464 0,0-1-80 0,0-5-7792 0,0-1-1536 0</inkml:trace>
  <inkml:trace contextRef="#ctx0" brushRef="#br2" timeOffset="40657.94">24432 17079 23551 0,'1'-17'1040'0,"-1"8"224"0,-1-1-1008 0,-1 2-256 0,2 8 0 0,-5-5 0 16,-1 1 1152-16,6 4 192 0,-9 4 48 0,1 4 0 15,-1 5-304-15,-1 5-64 0,0 4-16 0,5-4 0 16,0 6-224-16,1-1-32 0,0 3-16 0,2 2 0 16,4-2-288-16,0 0-64 0,2-3-16 0,3 2 0 0,2-4-176 0,1-3-16 15,2-2-16-15,1-1 0 0,-1-4-160 0,1-1 128 16,0-6-128-16,1 0 128 0,1-4 32 0,-1-4 0 15,0-5 0-15,5-5 0 0,-5-2 48 0,-1-1 16 16,-1-2 0-16,-3-1 0 0,-3-1-32 0,0-1 0 16,-4-1 0-16,-2 6 0 0,-1-3 48 0,-3-7 0 15,-3 1 0-15,0 2 0 0,-3 1-240 0,1 2 0 16,-1 1 0-16,-1 3 0 16,1 3-1600-16,1 2-432 0,1 3-80 0,2 1 0 15,0 6-1520-15,6 2-288 0,0 0-64 0,0 0-16 0</inkml:trace>
  <inkml:trace contextRef="#ctx0" brushRef="#br2" timeOffset="41236.16">24872 17128 28959 0,'0'0'1280'0,"7"-7"272"0,-2-1-1232 0,-1-1-320 0,0 1 0 0,-4 8 0 16,1-10 960-16,-2 1 128 0,-2 0 16 0,-1 1 16 15,-1 3 160-15,-1-1 16 0,-4 1 16 0,1 1 0 16,0 0-672-16,-1 2-144 0,-1 0-32 0,2 1 0 15,1 0-464-15,8 1 0 0,0 0 0 0,0 0 0 16,0 0 0-16,0 0-240 0,0 0 80 0,7 13 16 16,-1 0 16-16,2 0 0 0,1-1 0 0,2 1 0 15,1 1 128-15,-1 2 0 0,2-1-144 0,-1 2 144 16,0-4 0-16,-2 2 288 0,1 0-48 0,-1-2-16 16,1 4 432-16,-4-2 96 0,1-4 16 0,-3 2 0 0,-2-1-64 15,-3 0 0-15,-3 0 0 0,-1-1 0 0,-1 2-368 0,-1-4-80 16,-2-1 0-16,-1 1-16 0,-2 2-96 0,1-3-16 15,-2-2 0-15,0-1 0 0,1-2-128 0,-1-3 160 16,0-1-160-16,3-1 160 0,0 1-288 0,9 1-64 16,-12-4-16-16,3 2 0 0,9 2-48 0,0 0 0 15,0 0 0-15,0 0 0 16,0 0-144-16,0 0-48 0,0 0 0 0,13 7 0 0,0 1 144 0,2 1 32 16,2-2 0-16,-1-3 0 0,1-2 272 0,3 1 0 15,2 0 0-15,-5-2 0 0,0-1 0 0,9-3 0 16,-1-1 0-16,1-2 0 0,0-3 0 0,0-2 0 15,0-2 0-15,-1-1 144 0,-2-2-144 0,0-1 0 0,-4 2 0 0,1-4 0 16,-3 1-128-16,-3 0-128 0,-5-2 0 0,-1 2-16 31,-2 0-352-31,-2 1-64 0,-4 1-16 0,-2 1 0 16,-5-2 144-16,2 9 32 0,-1-1 0 0,-2 1 0 0,-1 0 336 0,-2 4 64 0,-1 3 128 0,-1 3-208 16,0 4 672-16,-9 7 144 0,4 4 32 0,5 2 0 15,4 1 576-15,5-9 112 0,0 5 16 0,1 1 16 16,2 5-304-16,2 0-64 0,2 1-16 0,5 0 0 15,3 1-400-15,18 15-64 0,2-8-32 0,6-6 0 16,3-6-176-16,1-3-48 0,-1-6 0 0,6-1 0 16,3-3-416-16,5-2-96 0,1-2 0 0,3 1-14224 15,4-2-2848-15</inkml:trace>
  <inkml:trace contextRef="#ctx0" brushRef="#br3" timeOffset="76101.55">12951 6742 13823 0,'0'0'1216'0,"0"0"-960"0,0 0-256 0,0 0 0 16,-13 4 2368-16,20-18 448 0,2-1 64 0,-1-3 32 15,-1 0-2032-15,1-3-416 0,-1-5-80 0,-1 0 0 16,-1-2 192-16,1 2 32 0,-2 0 16 0,-1 2 0 16,-1-4 128-16,-1 9 16 0,-1-1 16 0,-1 2 0 15,-2 2 48-15,1 3 16 0,-2 1 0 0,-2 2 0 16,0 2-32-16,-4 2-16 0,-1 3 0 0,-2 4 0 16,-1 6-208-16,-1 5-32 0,1 2-16 0,0 4 0 15,-1 3-304-15,2 4-64 0,3 2-16 0,1 3 0 16,1 1-160-16,3 1 192 0,1-2-192 0,2 0 192 15,4 0-192-15,2 0 0 0,4 1 0 0,1-2 0 0,2-2 0 16,4-1 0-16,2 0 0 0,2-5-176 16,1-1-2128-16,2-5-448 0,1-3-64 0</inkml:trace>
  <inkml:trace contextRef="#ctx0" brushRef="#br3" timeOffset="76429.83">13310 6385 32127 0,'0'0'1424'0,"-7"9"304"0,-1 0-1392 0,2 5-336 16,-1 6 0-16,1 1 0 0,-2 4 512 0,1 2 16 15,1 3 16-15,1 0 0 0,1 4 112 0,0 1 32 0,1 3 0 0,2 1 0 16,1-2-512-16,1-4-176 0,-1-3 0 0,3-4 144 16,1-3-144-16,0-5 0 0,0-5 0 0,1-4 0 15,0-2 0-15,-5-7-272 0,0 0 64 0,10-6 16 16,1-4 32-16,-1-4 16 0,1-6 0 0,0-3 0 15,1-3 144-15,0-2 0 0,0-2 0 0,-1-2 0 16,2-6 0-16,0 3 0 0,-1 1 0 0,0 1 0 16,1 0 0-16,-1 5 224 0,-1 3-48 0,0 2-16 15,-2 4 96-15,-1 5 32 0,-2 4 0 0,1 3 0 16,-7 7 48-16,0 0 16 0,0 0 0 0,6 9 0 16,-2 7-192-16,0 3-32 0,-1 6-128 0,-1 4 192 15,2 6-384-15,-1 1-96 0,2 4-16 0,0-4 0 16,2 2-2448-1,2-3-512-15,3-4-80 0</inkml:trace>
  <inkml:trace contextRef="#ctx0" brushRef="#br3" timeOffset="76758.23">13899 6475 31679 0,'-14'-11'1408'0,"6"8"272"0,-3-3-1344 0,0 2-336 15,-1 0 0-15,1 3 0 0,0 0 1312 0,-1 3 192 16,-1 4 32-16,1 2 16 0,0 2-736 0,2 6-160 15,1 3-16-15,2 3-16 0,3 3-624 0,2-1 0 16,-1 0 0-16,5 1 0 0,1-4 0 0,4-2 0 16,0-2 0-16,2-1-128 0,0 0-128 0,1-5-32 15,1 0 0-15,-1-2 0 16,0-1-160-16,0-2-48 0,-1-2 0 0,0-1 0 0,1-3 208 0,-1-1 32 0,2-3 16 0,-2-3 0 16,-1 1-16-16,1-5 0 0,0-2 0 0,0-1 0 15,0-4 96-15,2-1 16 0,-3 1 0 0,-1-3 0 16,0 0 144-16,-1 0 0 0,-2-1-144 0,0 1 144 15,-1 2 0-15,-1 2 0 0,1 1 192 0,0 3-64 16,-2 3 416-16,0 2 80 0,-1 2 16 0,0 6 0 16,0 0-240-16,0 0-32 0,0 0-16 0,4 6 0 15,1 4-352-15,-1 6 0 0,-1 5 0 0,1 5 0 32,2 4-1264-32,0 3-160 0,-1 1-48 0,0-2-8816 0,2-2-1760 0</inkml:trace>
  <inkml:trace contextRef="#ctx0" brushRef="#br3" timeOffset="77134.06">14205 6519 22511 0,'2'-14'992'0,"-1"7"224"0,2 1-976 0,-3 6-240 16,0 0 0-16,0 0 0 0,0 0 1856 0,0 0 320 16,0 0 64-16,0 0 0 0,5 5-656 0,0 4-144 15,-2 3-32-15,-2 4 0 0,0-2-704 0,0 3-128 16,-1 2-48-16,2 1 0 0,-1 2-272 0,2-2-48 15,1-1-16-15,-2-1 0 0,1-1-192 0,1 0 0 16,-2-4 0-16,2-1 0 0,0-1 0 0,1-4 128 16,2-3-128-16,-7-4 0 0,8 0 0 0,1-2 0 0,0-4 0 0,0 0 0 15,2-4 0-15,-1-5 0 0,0-3 0 0,1-2-160 16,-1-2 160-16,1-3 0 0,0-1-144 0,1 2 144 16,-1-4 0-16,-2 3 0 0,-1 3 0 0,-1 5 0 15,0 4 0-15,-2 4 0 0,-1 3 0 0,-4 6 0 16,0 0 0-16,0 0 128 0,5 6-128 0,0 3 128 15,1 4-128-15,-2 3 160 0,-1 4-160 0,3-1 160 16,0 2-160-16,2 1 0 0,2 2 0 0,1-5 0 31,2 1-2064-31,0-2-352 0,1-2-64 0,2-6-12144 0</inkml:trace>
  <inkml:trace contextRef="#ctx0" brushRef="#br3" timeOffset="77290.3">14858 6112 19343 0,'2'-23'1728'0,"-2"16"-1392"0,0 1-336 0,0 6 0 0,0 0 2096 0,0 0 336 16,0 0 80-16,0 0 16 0,2 8-720 0,2 7-144 15,0 5-16-15,0 5-16 0,0 2-832 0,1 6-160 16,0 3-48-16,2 3 0 0,1 3-448 0,1 2-144 16,0 3 0-16,1 3 0 0,4 2 0 0,-4-1-224 15,0-2 16-15,1 1 0 16,1-3-2448-16,-3-4-480 0</inkml:trace>
  <inkml:trace contextRef="#ctx0" brushRef="#br3" timeOffset="77462.47">14883 6527 32831 0,'-5'-8'720'0,"0"0"160"0,1 2 16 0,0-1 16 0,0 1-720 16,1 1-192-16,2-1 0 0,1 1 0 0,3 0 1072 0,2 1 176 0,2-1 32 0,2 4 16 15,1-3-1072-15,3 1-224 0,1 2 0 0,2-1 0 32,1 1-2112-32,1 0-368 0,2-1-64 0,-1 1-6976 0,0-1-1392 0</inkml:trace>
  <inkml:trace contextRef="#ctx0" brushRef="#br3" timeOffset="77602.97">15195 6507 21711 0,'6'15'960'0,"-3"-6"192"0,0 3-912 0,-1 1-240 0,3 1 0 0,-2 2 0 15,-2-2 1216-15,2 0 208 0,1 1 48 0,0-1 0 0,-2 0-896 0,1 1-192 16,-2-4-16-16,3 0-16 16,-1-2-2208-16,-1 0-448 0,-2-9-96 0</inkml:trace>
  <inkml:trace contextRef="#ctx0" brushRef="#br3" timeOffset="77900.02">15330 6317 21183 0,'0'0'1888'0,"0"0"-1504"15,0 0-384-15,8-5 0 0,0 1 1296 0,0-3 192 16,-2 2 48-16,1 3 0 0,-1 2-272 0,1 2-48 16,-1 3-16-16,0 5 0 0,-4 3-992 0,1 4-208 15,-2 3 0-15,-1 6 0 0,-1 1 0 0,1 1 0 16,1 4-144-16,-1-2 144 0,2 0 0 0,1-1 0 0,3 0 0 16,0-1 0-16,1-2 0 0,2-3 0 0,1-5 0 0,1 1 0 15,0-4 0-15,1 0 0 0,-1-5 0 0,-1-2 0 16,2-3 176-16,-2-1-48 0,1-3-128 0,-2-1 192 15,-3-2 512-15,1-4 112 0,-2-1 16 0,0-4 0 16,-2-2 208-16,-2-1 48 0,-2-4 16 0,-1 1 0 16,0 1-208-16,-3 0-64 0,-3-1 0 0,-1 0 0 15,-2-1-384-15,0 0-64 0,-1 1-32 0,0 0 0 32,0 0-704-32,1 4-144 0,3-3-16 0,3 3-16 15,1 0-3040-15,1 0-592 0</inkml:trace>
  <inkml:trace contextRef="#ctx0" brushRef="#br3" timeOffset="78572.52">15732 6410 21183 0,'3'14'944'0,"-1"-4"192"0,2 5-912 0,0 3-224 15,1 2 0-15,-1 3 0 0,-1-2 2880 0,-1 1 512 16,0 2 128-16,-1-2 0 0,0 1-1376 0,3-1-288 16,-1-2-48-16,1-3-16 0,0-3-1248 0,1 2-256 15,0-6-48-15,-1-2-16 0,-4-8-224 0,0 0 0 16,6 3 0-16,-6-3 0 0,0 0-192 0,6-7-16 15,-2 1-16-15,-1-6 0 0,0-2 32 0,0-1 16 16,-2 0 0-16,-1-2 0 0,-1-2-16 0,-1 0 0 16,1-2 0-16,1-1 0 0,-1 0-112 0,2-1-16 15,0 3-16-15,1 0 0 0,0 2 80 0,2 1 32 16,1 3 0-16,1 0 0 0,-1 3 224 0,1 4 0 16,-6 7 0-16,0 0 0 0,8 5 384 0,0 6-16 0,0 2-16 15,-2 4 0-15,-2 1-32 0,0 3-16 0,-1 0 0 0,-1 2 0 16,1-1-144-16,0-1-32 0,-2-1 0 0,0-2 0 15,1-1-128-15,-1-3 0 0,0-1 0 0,0-1 128 16,1-1-128-16,-1-5 0 0,-1-6 0 0,0 0 0 16,0 0-384-16,0 0-16 0,0 0 0 0,0 0 0 31,5-6-176-31,0-4-16 0,2-3-16 0,0-1 0 16,-1-2-16-16,1 0 0 0,-1-1 0 0,1-4 0 15,-3-1 128-15,1-2 32 0,0 5 0 0,0-1 0 0,0 3 320 0,1 3 144 0,0 1-128 0,-2 4 128 16,0 2 0-16,-4 7 128 0,0 0 0 0,8 0 0 15,0 4 336-15,-1 5 80 0,1 0 16 0,0 6 0 0,0-1 208 16,0 4 32-16,-1 3 16 0,1 0 0 0,0-2-128 0,1 1-32 16,0-2 0-16,2 0 0 0,1-1-272 0,2-2-64 15,0-1-16-15,2-5 0 0,0 0-176 0,-1 0-128 16,0-3 192-16,-1-2-192 0,0-4 144 0,1-3-144 16,-1 2 0-16,-1-5 144 0,-1-1-144 0,-1-3 0 15,0 0 0-15,-2-3 0 0,-3 3 0 0,1-3 0 16,-2-6-128-16,-1 2 128 0,-3-1-128 0,-1 0 128 15,0-2-160-15,-2 2 160 0,-3 0 0 0,-2 1 0 16,-1 0 0-16,0 3 0 0,-1 1 0 0,1 2 0 16,1 5 0-16,-1 3 0 0,0 3 0 0,1 3 192 0,1 2-48 15,2 4 0-15,0 4-144 0,2 3 160 0,2 1-160 0,2-1 160 16,2 4-160-16,1-2 0 0,2 1 144 0,2 0-144 16,0 1-160-16,3-2-96 0,2-1-32 0,7 8 0 31,-1-7-2672-31,-2-5-544 0,1-3-96 0,-3-3-32 0</inkml:trace>
  <inkml:trace contextRef="#ctx0" brushRef="#br3" timeOffset="79072.7">16646 6515 30815 0,'1'32'1360'0,"2"-9"288"16,1 8-1328-16,-2-2-320 0,1-3 0 0,-2-6 0 0,1-3 1440 0,0-4 224 15,1 1 32-15,-1-1 16 0,-2-13-576 0,4 9-112 16,-4-9-32-16,0 0 0 0,0 0-608 0,0 0-128 16,0 0-32-16,0 0 0 0,0 0 0 0,-2-12 0 15,-1-1 0-15,2-5 0 0,-2-1-224 0,2-2 0 16,0 0 0-16,-1-1-160 16,0-3-496-16,0 0-112 0,0 0 0 0,0 1-16 15,2 0-640-15,2 5-128 0,-1-4-32 0,3 6 0 16,2 2-80-16,5 0-32 0,3 2 0 0,2-1 0 15,2 2 144-15,2 2 16 0,-1-1 16 0,2 2 0 16,0 3 640-16,0 2 128 0,1 3 32 0,-3-1 0 0,-2 2 576 0,-1 0 144 16,-3 2 0-16,-1 0 0 0,-2 1 592 0,-10-3 160 0,9 2 16 15,-9-2 16-15,0 0 288 0,0 0 48 0,0 0 16 0,0 0 0 16,0 0-496-16,-5 13-112 0,-3-2-16 0,-3 1 0 16,-4-1-128-16,-2 1-16 0,2-3-16 0,0 2 0 15,4-2-96-15,3 0-32 0,3 0 0 0,5-9 0 16,0 0-224-16,2 12 0 0,3 0 0 0,7-3 0 31,4 0-400-31,1-1-80 0,0-1-16 0,2 3 0 0,2 1 160 0,1 1 16 0,0 1 16 0,2 0 0 16,-3 0 656-16,0-1 128 0,-3 0 32 0,-4-2 0 15,-3 0 1472-15,-5 1 320 0,-3 1 48 0,-3-3 16 16,-4 1-128-16,-4 2 0 0,-5-3-16 0,-3 1 0 16,-1 2-752-16,-1 0-160 0,-3 1-32 0,0-3 0 15,-1 2-704-15,1-3-128 0,1 0-48 0,-1 0 0 16,1 1-1024-16,3-4-208 0,3-1-32 0,6 1-21168 15</inkml:trace>
  <inkml:trace contextRef="#ctx0" brushRef="#br3" timeOffset="81668.39">11882 7597 911 0,'0'0'0'0,"4"-7"0"0,5-5 0 0,-4 5 0 16,2-1 0-16,-2 1 0 0,0-2 3392 0,0-1 608 15,1 1 112-15,-1 0 32 0,0 0-1712 0,-1 1-320 16,-3 2-80-16,2-1-16 0,-3 7-368 0,0 0-80 0,0 0-16 16,0 0 0-16,0 0-368 0,0 0-80 0,0 0-16 0,-3 7 0 15,-2 3-416-15,-3 3-96 0,0 4 0 0,-2 4-16 16,-2 4-288-16,-1 3-48 0,-2 2-16 0,-1 2 0 15,-1 2-208-15,1 1 128 0,2 0-128 0,1 0 0 16,1-1 0-16,3 0 0 0,3-4 0 0,2-3 0 16,2-1 0-16,4 0 0 0,0-3 0 0,4 0 0 31,3 1-656-31,2-4-32 0,4 0 0 0,0-3 0 16,4-3-608-16,2-2-128 0,-1-3-32 0,3-4 0 15,-1-2-112-15,0-3-32 0,1-3 0 0,1-2-9056 0</inkml:trace>
  <inkml:trace contextRef="#ctx0" brushRef="#br3" timeOffset="82428.98">11873 7952 14735 0,'-18'0'1312'0,"11"0"-1056"0,-1 1-256 0,3 2 0 0,-3-3 3104 0,8 0 560 0,0 0 112 0,0 0 32 15,0 0-2048-15,0 0-416 0,0 0-64 0,0 0-32 16,8 2-384-16,4 0-80 0,1-2-16 0,4-2 0 16,2 0-144-16,5-2-48 0,2-1 0 0,3-2 0 15,1-2-144-15,2 0-48 0,3 0 0 0,1 0 0 16,-1-2-176-16,1 1-32 0,1 1-16 0,1 1 0 16,-1 0-160-16,0 2 0 0,-2-1 0 0,0 2 128 15,1-2-128-15,-3 1 0 0,-1-1 0 16,0-1 0-16,1-1 0 0,0 0 0 0,-1 0 0 0,2 0 128 0,0 2 112 0,1-2 16 15,2 1 0-15,-1-2 0 0,2-3 0 0,0 0 0 16,0 0 0-16,-1 1 0 0,2 2-256 0,1 1 176 16,0 1-176-16,2 1 160 0,-2 2-160 0,2 2 0 15,2 2 0-15,0 1 0 0,0 0 0 0,-1 1 0 16,0-1 0-16,1 2 0 0,2-1 160 0,-2 0-160 16,-1 1 192-16,1-1-192 0,2 0 320 0,2 1-32 15,2-2-16-15,0-2 0 0,0-3 112 0,1 0 32 16,-2 0 0-16,1-1 0 0,-4 0-80 0,-1-1-16 15,2 1 0-15,1 1 0 0,2 1-112 0,-1 0-16 16,2 4-16-16,0-4 0 0,0 1-48 0,1-1 0 0,2 2 0 16,-2 1 0-16,0 2-128 0,1 0 128 0,1 0-128 0,1 1 128 15,1 0-128-15,-3-2 0 0,-2 0 0 0,0 0 0 16,-2 0 0-16,-2 2 0 0,-1-2 0 0,1 0 128 16,0 0-128-16,1 1 160 0,1 0-160 0,0-1 160 15,0 0-160-15,-1 0 160 0,-1 0-160 0,19 3 160 16,-10-3-160-16,-5 1 0 0,-5 4 0 0,-1-1 0 15,-5 3 0-15,1-1 0 0,-1 2 0 0,2 0 0 16,1 0 0-16,0 0 0 0,0-2 0 0,-1 1 0 16,-3-2 0-16,1 1 0 0,3-2 128 0,1 0-128 15,-2-1 0-15,1-2 0 0,0 0 0 0,1-1 128 16,2 0 0-16,-2 2-128 0,-1-5 192 0,-2 1-64 0,-6-1 0 0,-1 3-128 16,0-5 192-16,0 3-64 0,-3 0-128 0,-1 2 0 15,-1 0 0-15,1 2 0 16,-2 0 0-16,2 0 0 0,0 1 128 0,2 0-128 0,-1 0 0 0,2 3 0 15,-2-1 0-15,0-1 0 0,0-2 0 0,2 1 0 16,-4 1 0-16,-1-3 0 0,1 4 0 0,2-1 192 16,-2-1-192-16,1 0 192 0,0-1-192 0,3-1 128 15,-2-1-128-15,3 0 128 0,4 0 0 0,-2 2 0 0,-1-1 0 0,2 3 0 16,-2 0-128-16,-2-3 0 0,-5 2 0 0,0-1 0 16,0 1 0-16,-2 1-224 0,0-4 32 0,1 0 0 31,-1-3-1504-31,0 2-288 0,0 1-64 0,-1-3-16 15,-5 1-1552-15,3-1-304 0,-3 2-64 0</inkml:trace>
  <inkml:trace contextRef="#ctx0" brushRef="#br3" timeOffset="82694.53">18055 7476 14735 0,'0'0'1312'0,"0"0"-1056"0,0 0-256 0,0 0 0 15,0 0 2496-15,0 0 432 0,0 0 80 0,0 0 32 16,0 0-1136-16,0 0-240 0,7 12-32 0,1-3-16 15,-1-1-480-15,5 1-112 0,1 1 0 0,3 1-16 16,3-1-448-16,2 1-96 0,0 0-16 0,1 0 0 0,-1 2-256 0,0 0-64 16,0-1-128-16,-3-1 192 0,-2 0-192 0,-2 2 0 15,0-1 0-15,-3 2 0 0,-2-1 336 0,-4-1-16 16,-2 1-16-16,-3-2 0 0,-2 4 448 0,-1 0 80 16,-7 1 32-16,-7 9 0 0,-1-2 80 0,-1 2 16 15,-2 0 0-15,-1 0 0 0,-1-1-208 0,3 2-48 16,-1-3 0-16,1 0 0 0,2-1-480 0,1 3-96 15,4-2-128-15,1 0 176 16,2-1-2736-16,1 4-560 0</inkml:trace>
  <inkml:trace contextRef="#ctx0" brushRef="#br3" timeOffset="83402.42">12870 9236 11967 0,'0'0'528'0,"0"0"112"0,0 0-512 0,29-12-128 0,-25 22 0 0,0-3 0 16,1 1 3280-16,3 0 624 0,1 0 128 0,1 0 32 15,1-3-2288-15,1-1-464 0,1 1-96 0,0-1 0 32,-2-3-240-32,5-2-32 0,0-2-16 0,-1-1 0 15,-2-2-32-15,0-5 0 0,0 2 0 0,-1-1 0 16,0-3-384-16,-3-2-96 0,1 0-16 0,0-2 0 16,-3-1-208-16,-1 1-32 0,-4 2-16 0,-2-2 0 0,-1 2-16 0,-2 0-128 15,-2 2 192-15,-1 2-64 0,-2 0 16 0,-1 2 0 16,-3 1 0-16,-1 3 0 0,-1 1 112 0,-1 4 0 15,1 3 16-15,1 2 0 0,1 3-32 0,2 5-16 16,2 0 0-16,3 5 0 0,2 3-224 0,2 2 144 16,1 5-144-16,2-2 128 0,3 4-128 0,3-4 0 15,1 0 0-15,3 1 0 0,3-3 0 0,1-3 0 16,3 1 0-16,2-5 0 0,2-2-416 0,2 0 32 16,2-3 16-16,2-3 0 15,1-4-3200-15,0-5-640 0</inkml:trace>
  <inkml:trace contextRef="#ctx0" brushRef="#br3" timeOffset="83636.98">13517 9132 27695 0,'-5'15'1216'0,"5"-4"272"0,1 6-1184 0,0-2-304 0,1 4 0 0,0 3 0 16,2 4 1104-16,3 3 176 0,0 1 16 0,3 1 16 15,0 0-112-15,3-2-32 0,1-3 0 0,1-3 0 16,-1-3-464-16,0-3-80 0,1-3-32 0,-2-3 0 15,1-5 112-15,-1-1 0 0,-1-3 16 0,0-4 0 16,-2-3-16-16,-1-1-16 0,-2-3 0 0,-2-3 0 16,-1-1-256-16,-3-3-48 0,-1-2-16 0,0-4 0 15,-1-2-368-15,-2-2 144 0,-1-2-144 0,-1-1 0 16,3-4-1312-16,-2-1-368 0,-2-2-80 0,1-2-10592 16,1 0-2128-16</inkml:trace>
  <inkml:trace contextRef="#ctx0" brushRef="#br3" timeOffset="83897.92">14076 9248 4607 0,'9'4'400'0,"3"2"-400"15,2 3 0-15,1-1 0 0,-2-1 2528 0,1-2 416 16,0 0 96-16,1-2 16 0,-2-1-1168 0,0-4-224 16,-1-2-64-16,-2-3 0 0,-2-2-1024 0,0 0-224 15,0-1-32-15,-3-3-16 0,-1-3 240 0,-3 2 48 16,-1-1 16-16,-3 1 0 0,-2-2 320 0,-1 2 64 15,-3 0 16-15,-1 1 0 0,-1 0 128 0,0 2 16 16,1 3 16-16,-2 3 0 0,-1 1 112 0,1 3 32 16,1 1 0-16,1 4 0 0,3 2-544 0,0 2-96 0,2 3-32 0,4 2 0 15,1 2-480-15,1 5-160 0,3-2 0 0,2 4 0 16,3 0 128-16,3 2-128 0,1-1 0 0,3-1 0 16,2-2-448-16,3 1-160 0,1-5-32 0,2-2 0 15,-1-1-3056-15,2-3-608 0</inkml:trace>
  <inkml:trace contextRef="#ctx0" brushRef="#br3" timeOffset="84239.45">14495 9117 25791 0,'0'0'1152'0,"0"0"224"0,0 0-1104 0,0 0-272 16,4 10 0-16,0 1 0 0,1-2 1296 0,4 6 208 0,0-1 32 0,1 2 16 15,0 1-32-15,-1 0-16 0,0 1 0 0,0 0 0 16,0 0-576-16,0-1-112 0,-1 0-32 0,0-1 0 15,0-2-48-15,-3-1-16 0,-1-2 0 0,0-2 0 16,-3-1-64-16,-1-8-16 0,0 0 0 0,0 0 0 16,0 0-192-16,0 0-32 0,0 0-16 0,0 0 0 15,1-8-80-15,-1-5 0 0,0 0-16 0,0-4 0 16,0-4-304-16,0-1 0 0,-2-4 0 0,-1-2 0 16,0 0 0-16,1-2 0 0,1 1-208 0,-1 2 80 15,2-1-192-15,3 1-16 0,1 5-16 0,1 2 0 16,-1 3-416-16,2 3-64 15,2 1-32-15,3 4 0 0,-1 2-288 0,2 2-48 0,-2 4-16 16,1 2 0-16,-3 4-128 0,1-1-48 0,0 3 0 0,1 1 0 16,2 2-1056-16,0-1-224 0,-2-1-32 0,2 0-16 0</inkml:trace>
  <inkml:trace contextRef="#ctx0" brushRef="#br3" timeOffset="84381.55">14892 9024 7359 0,'0'0'656'0,"0"0"-528"0,0 0-128 0,0 0 0 0,8-2 3376 0,0 4 640 15,1-1 128-15,0 3 16 0,0 1-1984 0,1 2-416 16,-3 0-80-16,1 4-16 0,0-2-896 0,0 3-192 16,1 1-48-16,1 1 0 0,1-1-320 0,-1 5-64 0,-1-2-16 0,2 0 0 15,1-3-304-15,-1-2-64 0,1 1-16 0,-2 0-8704 16,1-6-1728-16</inkml:trace>
  <inkml:trace contextRef="#ctx0" brushRef="#br3" timeOffset="84537.78">15217 8930 21183 0,'0'0'944'0,"0"6"192"0,0 6-912 0,0 6-224 0,0 3 0 0,-1 8 0 15,-2 3 4368-15,-2 9 832 0,-3 2 176 0,0 2 16 16,-2 5-2736-16,-2 2-544 0,-1 3-128 0,0-2 0 16,1 0-1280-16,1-4-240 0,0-1-48 0,3-3-16 15,2-4-1584-15,2-2-320 0,0-3-64 0</inkml:trace>
  <inkml:trace contextRef="#ctx0" brushRef="#br3" timeOffset="85023.97">16479 8866 25391 0,'-16'-13'1120'0,"9"6"240"0,-3-1-1088 0,0 1-272 0,-2-2 0 0,0 1 0 15,-1-3 800-15,0 2 96 0,0 0 32 0,0 3 0 0,3 4 1136 0,2 2 240 16,-2 3 32-16,-1 5 16 0,0 2-1296 0,0 6-256 15,2 1-48-15,1 4-16 0,0 2-128 0,2 2-32 16,1 1 0-16,3 1 0 0,1-1-272 0,1 0-64 16,3 0-16-16,0-1 0 0,4 1-224 0,2-2 0 15,2-2 0-15,-1 0 0 0,2-2-224 0,1-2-32 16,1-1-16-16,2-4 0 31,1-5-1664-31,1 0-336 0,0-1-64 0,0-5-8608 0,1-6-1712 0</inkml:trace>
  <inkml:trace contextRef="#ctx0" brushRef="#br3" timeOffset="85367.76">16624 8662 11967 0,'0'0'528'0,"0"0"112"0,0 0-512 0,0 0-128 0,5 10 0 0,0-1 0 16,-2 1 3712-16,-1 3 720 0,0 3 144 0,-2 5 32 16,0 1-2416-16,0 5-464 0,0 3-112 0,-2 3-16 15,1 2-688-15,1 0-144 0,1 0-16 0,1 1-16 16,-1-4-384-16,2 1-80 0,0-6-16 0,4-1 0 15,0-2-256-15,-1-5 0 0,1-3 128 0,-1-2-128 16,2-3 0-16,0-5 0 0,0-3 0 0,-1-3 0 16,0-3 0-16,-1-3 0 0,1-3 0 0,-1-3 0 15,1-1-192-15,-1-4 0 0,1 0 0 0,1-1 0 16,0-2-224-16,1-1-32 16,-1 0-16-16,-1 2 0 0,1-1 112 0,0 3 32 0,-1 2 0 0,-1 2 0 0,1 1 320 0,-3 3 0 15,-2 2 0-15,-2 7 0 0,0 0 0 0,0 0 0 16,8 4 0-16,-2 4 192 0,0 2-192 0,0 2 0 15,1 3 0-15,-1 0 0 16,1 3-656-16,-1 2-112 0,-1 1-32 0,2-2 0 16,0 2-2272-16,-1-1-448 0,1-1-80 0</inkml:trace>
  <inkml:trace contextRef="#ctx0" brushRef="#br3" timeOffset="85492.79">17130 8990 21183 0,'0'0'1888'0,"-2"9"-1504"16,2 4-384-16,0 0 0 0,0 1 1424 0,2 2 224 0,0 0 32 0,3 2 16 16,2-4-1232-16,1 4-240 0,1 1-48 0,1 0-16 15,2 2-160-15,1 0 0 0,-1-2 0 0,0 2-8272 16,-1-4-1616-16</inkml:trace>
  <inkml:trace contextRef="#ctx0" brushRef="#br3" timeOffset="86196.2">17483 9067 12895 0,'0'0'1152'0,"0"0"-928"0,-1 7-224 0,-1 4 0 0,2 3 3856 0,0 1 736 15,2-1 144-15,-1 2 16 0,0-1-2352 0,2 1-480 16,-1-2-80-16,2 2-32 0,0-3-944 0,3-1-192 15,-2-3-32-15,0 0-16 0,0-3-416 0,1-2-80 16,-6-4 0-16,0 0-128 0,0 0 464 0,0 0-16 16,0 0 0-16,3-6 0 0,0-2 336 0,-2-1 64 15,-2-6 16-15,0 0 0 0,-1-2-592 0,1-1-112 16,-1-3-32-16,0 0 0 0,0-1-128 0,0-2 0 16,0 1 0-16,0-5 128 0,1 0-336 0,1 0-80 15,0 2-16-15,1 4 0 16,2 3-1792-16,1 4-352 0,1 2-80 0,3 5-16 15,1 4-880-15,2 3-176 0,2 4-48 0,1 1-7936 0</inkml:trace>
  <inkml:trace contextRef="#ctx0" brushRef="#br3" timeOffset="86524.45">17891 8981 5519 0,'0'0'496'0,"8"4"-496"0,0-2 0 0,-2 1 0 16,-6-3 4160-16,0 0 752 0,7 2 144 0,-7-2 16 16,0 0-2672-16,0 0-544 0,0 0-96 0,0 0-32 15,0 0-272-15,0 0-64 0,-7 3-16 0,-2 1 0 16,0 1-320-16,-2 3-64 0,0-2-16 0,-1 2 0 15,1 0-192-15,1 0-32 0,1 0-16 0,2 1 0 16,-2 1-320-16,1 1-64 0,3-1-16 0,3 2 0 16,2 0-208-16,2-1-128 0,3 0 160 0,2-1-160 15,1-1 0-15,2 0 0 0,2-3 0 0,0-1 0 16,1-4-256-16,0 0 16 0,1-3 0 0,-1-2 0 16,0-1-144-16,-1-2-16 15,-2-1-16-15,-1-1 0 0,-1-1 224 0,0-1 32 0,-1 0 16 0,-1-1 0 0,-1 0-64 16,1 0-16-16,-2 2 0 0,-1 1 0 0,-1 0 368 0,-1 2 80 15,0 1 16-15,-1 6 0 0,0 0-80 0,0 0-16 16,0 0 0-16,0 0 0 0,0 0 32 0,0 0 0 16,0 0 0-16,6 8 0 0,-1 1-176 0,0 0 0 15,0 3 0-15,0 1 0 0,2 0 0 0,1 1-272 16,1 0 64-16,1-1 16 16,1 0-2336-16,0-1-464 0,0 0-80 0,-1-3-11664 0</inkml:trace>
  <inkml:trace contextRef="#ctx0" brushRef="#br3" timeOffset="86696.31">18324 8549 9215 0,'0'0'816'0,"0"0"-656"0,-3 10-160 0,2 7 0 16,1 6 5760-16,1 5 1136 0,0 6 208 0,2 3 64 15,1 3-4480-15,0 3-896 0,1 3-192 0,2 2-16 16,0-1-976-16,3 0-192 0,-1 0-32 0,2-3-16 31,4 2-1200-31,-1-1-256 0,2-3-32 0</inkml:trace>
  <inkml:trace contextRef="#ctx0" brushRef="#br3" timeOffset="87292.05">15135 10402 22287 0,'0'0'976'0,"5"-8"224"0,0-1-960 0,0-3-240 0,1 2 0 0,0-1 0 0,-2 1 1104 0,1-3 176 16,1 0 48-16,-4 2 0 0,1 1 32 0,-1 2 16 16,-2 1 0-16,-1 2 0 0,-4 0 48 0,-2 4 16 15,0-2 0-15,-3 6 0 0,0-2-352 0,-2 4-80 16,-1 2-16-16,-1 1 0 0,0 2-528 0,0 2-96 15,3-2-32-15,0 3 0 0,2 1-208 0,1 2-128 16,2 4 128-16,3-2-128 0,3 2 0 0,3-1 0 16,-1 3 0-16,4-2 0 0,2-1 0 0,2 1 0 15,4 1 0-15,3-4 0 0,3-2 0 0,3-2-192 16,3-2 32-16,4-3 0 16,2-3-1456-16,1-1-304 0,3-7-48 0,-1 1-14544 0</inkml:trace>
  <inkml:trace contextRef="#ctx0" brushRef="#br3" timeOffset="87667.26">15586 10532 20207 0,'0'0'896'0,"0"0"192"0,0 0-880 0,8 1-208 0,0-2 0 0,1 1 0 15,0-1 1440-15,0-2 240 0,0-1 48 0,2 0 16 16,-4-1-160-16,1-1-48 0,0-1 0 0,-1-1 0 0,-1-1-640 0,1 0-128 16,-2-3-16-16,0 0-16 0,-1 1-224 0,-2-1-32 15,0 2-16-15,-2 0 0 0,-2 1-16 0,0 2-16 31,-2 0 0-31,-1 0 0 0,-3 4 192 0,0 0 32 16,-1 2 16-16,-1 2 0 0,-2 4-160 0,0-1-48 16,0 5 0-16,1 0 0 0,0 3-272 0,3 1-64 15,3 1-128-15,3 1 192 0,0-1-192 0,4 0 0 0,0 2 128 0,5 0-128 0,2-5 0 0,1 3 0 32,3-1 0-32,2-2 0 0,0 2-160 0,2-1-80 0,0 0-16 0,3-2 0 31,-1-2-2320-31,2-1-480 0,0-2-80 0,0-3-12176 0</inkml:trace>
  <inkml:trace contextRef="#ctx0" brushRef="#br3" timeOffset="88026.64">15985 10323 27471 0,'0'0'1216'0,"0"0"256"0,0 0-1184 0,0 0-288 0,0 0 0 0,0 0 0 15,0 0 1280-15,-1 13 208 0,-1 6 48 0,2 0 0 16,-1 5-336-16,1 2-64 0,0 2-16 0,3 1 0 15,-3 0-464-15,2-2-80 0,2-2-32 0,0 0 0 16,-1-7-288-16,1 0-48 0,1-2-16 0,1-2 0 16,1-1-192-16,-1-2 0 0,1-2 0 0,2-1 0 15,-1-4 0-15,0-3-160 0,-1-2 0 0,1-3 0 16,0-4-160-16,0-1-16 0,1-2-16 0,0-2 0 0,0-1 0 0,0-2 0 0,2-5 0 0,-1 2 0 31,-1-2-48-31,0 0-16 0,-1 0 0 0,0-1 0 0,1 0 96 0,-1 0 32 0,-1 0 0 0,-2 2 0 0,0 2 288 0,0 3 128 31,0 5-128-31,-1 2 192 0,0 3 480 0,-4 5 96 16,0 0 0-16,0 0 16 0,5 7-336 0,2 2-64 16,-2 1 0-16,0 3-16 0,1 3-176 0,-2 2-48 0,-1 3 0 0,3 1 0 0,-1 3-144 0,1 0 0 31,1-1 0-31,-1 1 0 0,2-1-1216 0,0-1-256 0,1-2-64 0,0-3-9152 16,2 0-1808-16</inkml:trace>
  <inkml:trace contextRef="#ctx0" brushRef="#br3" timeOffset="88214.29">16641 10123 16575 0,'-2'-13'736'0,"2"13"160"0,-4-7-720 0,4 7-176 0,0 0 0 0,0 0 0 32,0 0 4112-32,0 0 800 0,0 0 144 0,0 11 48 15,0 4-3344-15,3 9-672 0,2 0-128 0,2 8-16 16,2 2-608-16,1 3-112 0,2 4-32 0,-2 2 0 15,1 0-192-15,-1-1 0 0,1-1 0 0,1-2 0 16,-2-2-256-16,-1-2-112 0,-1-1-16 0,0-3 0 31,0-3-2512-31,-2-5-512 0,-1-3-112 0</inkml:trace>
  <inkml:trace contextRef="#ctx0" brushRef="#br3" timeOffset="88558.05">16588 10438 25791 0,'0'0'1152'0,"0"0"224"0,0 0-1104 0,0 0-272 16,0 0 0-16,0 0 0 0,10 0 1376 0,-1 0 224 16,1-1 32-16,2 1 16 0,1 1-416 0,1 2-80 15,1 1 0-15,0-2-16 0,2 0-640 0,1-1-128 16,-1 0-32-16,2-1 0 0,0 0-208 0,2 0-128 16,1-2 160-16,-2-1-160 0,-2-2 144 0,-1 0-144 15,-1-2 128-15,-2 1-128 0,-1-2 208 0,-3 0-32 16,0 0-16-16,-4 0 0 0,-1-4-16 0,-1 2 0 15,-1-2 0-15,-1 1 0 0,-2-2 0 0,-1 2 0 16,-1 1 0-16,-2 1 0 0,-2-1 160 0,1 4 16 16,0 1 16-16,-3 1 0 0,0 2 384 0,1 4 80 0,-1 2 16 15,0 2 0-15,0 5-352 0,2-1-64 0,2 6-16 0,0 1 0 16,1 0-176-16,4 2-32 0,3-1-16 0,2 2 0 16,0 0-160-16,3-2 0 0,3 0-160 0,2-2 160 31,2-2-640-31,2-2-16 0,3-3-16 0,0-1 0 15,0-2-2016-15,1-2-384 0,1-1-96 0,0-2-16 16,-5-2-480-16,-1-2-112 0,-3 1 0 0</inkml:trace>
  <inkml:trace contextRef="#ctx0" brushRef="#br3" timeOffset="88829.39">17175 10382 9215 0,'0'0'816'0,"0"0"-656"0,0 0-160 0,0 0 0 16,8-1 3520-16,-1 1 656 0,0 4 144 0,1 0 32 0,-1 3-2304 0,2 5-464 15,-1 1-96-15,-1 0-16 0,0 2-304 0,-1 0-64 16,0 1-16-16,-1 0 0 0,-1-1-320 0,0-1-64 15,0-2 0-15,-2-1-16 0,0-2-160 0,-1-1-16 16,-1-8-16-16,0 0 0 0,0 0-208 0,0 0-32 16,0 0-16-16,0 0 0 0,-7-3-32 0,2-2 0 15,1-2 0-15,-1-4 0 0,0-3-208 0,0 0 0 16,1-3 128-16,0 0-128 0,1-1 144 0,2-2-16 0,1 2 0 0,2-4 0 16,1 1 480-16,2-1 96 0,3-1 0 0,3-1 16 15,0-1-16-15,5 3 0 0,1-1 0 0,4 3 0 16,1-1-320-16,3 6-80 0,1 0-16 0,2 6 0 15,1 3-288-15,2 2 0 0,1 4 0 0,16 6 0 16,-1 5-1664-16,-3 6-400 0,-1 0-80 16</inkml:trace>
  <inkml:trace contextRef="#ctx0" brushRef="#br3" timeOffset="92030.8">15665 11575 16575 0,'0'0'1472'0,"-1"-7"-1168"0,-1 0-304 0,0 0 0 0,0 1 2624 0,-1-1 480 0,-1-1 96 0,0 0 0 16,-1 1-1264-16,0 0-256 0,0 1-48 0,-1 0-16 15,-1 4-192-15,-3-1-32 0,0 2-16 0,1 2 0 16,1 2-544-16,0 2-128 0,-1 1 0 0,1 4-16 15,3 3-304-15,1 2-64 0,2 4-16 0,0-2 0 16,1 2-304-16,2-1 128 0,2 1-128 0,2-1 0 16,2 0 0-16,0 0 0 0,4 2 0 0,1-2 0 15,2 0-176-15,2 1-144 0,-2-5-16 0,2 2-16 16,-2-3-1712-16,2-3-352 16,-1-3-64-16,1-6-16 0,-1-5-976 0,1-4-208 0,11-15-32 0,-12 1-16 15</inkml:trace>
  <inkml:trace contextRef="#ctx0" brushRef="#br3" timeOffset="92358.86">15826 11306 911 0,'0'0'0'0,"0"0"0"16,1-5 0-16,-1 5 0 0,0 0 6016 0,0 0 1136 15,0 0 208-15,0 0 64 0,5 7-4928 0,1 4-992 16,-3 2-192-16,1 6-32 0,0 6-416 0,-1 5-80 16,0-1-16-16,-1 5 0 0,1 2-448 0,-1 0-112 15,1 1-16-15,1-2 0 0,-2-3-16 0,1-2-16 16,-2-4 0-16,2-2 0 0,0-2 32 0,0-6 16 15,1-2 0-15,0-1 0 0,2-6-32 0,-3-1-16 16,-3-6 0-16,0 0 0 0,8-5-160 0,0-2 0 0,1-2 0 16,0-2 0-16,-1-6 0 0,0-2 0 0,0 1 0 0,0-5 0 15,-1-2 0-15,3 0 0 0,-1 0-128 0,0 3 128 16,-1 1 0-16,1 4 0 0,-1 3 0 0,-1 4 0 16,1-1 192-16,-1 2 128 0,-2 4 0 0,-5 5 16 15,0 0 80-15,0 0 16 0,9 5 0 0,-1 2 0 16,-3 4-240-16,0 4-64 0,1 2 0 0,0 2 0 15,2 5-128-15,0-1 0 0,0-1-192 0,-1 2 192 32,3 0-1632-32,0 0-208 0,2-5-32 0,1-3-16 15,1-4-1248-15,-1-2-256 0,0 1-64 0</inkml:trace>
  <inkml:trace contextRef="#ctx0" brushRef="#br3" timeOffset="92671.34">16364 11641 11967 0,'0'-16'1072'0,"0"9"-864"0,-1-2-208 0,0 1 0 0,-2-4 3072 0,-1 5 560 16,-1 0 112-16,0 3 32 0,5 4-1376 0,0 0-272 15,-6 4-48-15,-1 1-16 0,-4 2-848 0,2 2-192 16,1 3-16-16,3 1-16 0,1 4-480 0,0-3-80 16,0 2-32-16,3-3 0 0,0 1-224 0,2-1-48 15,2 0-128-15,1 0 192 0,-1-3-192 0,3 0 0 16,2-3 0-16,-1 1 0 0,0-1 0 0,-1-2 0 16,1-2-144-16,-1-2 144 0,2-1-304 0,0-3 48 15,-1-2 0-15,0-3 0 0,1-1-64 0,0-1 0 16,0-3 0-16,-2 0 0 0,1 0 320 0,-1-3 0 15,1-1-128-15,-2-1 128 0,0-1 0 0,-2 4 192 16,-2 0-16-16,1 2-16 0,-1 3-160 0,-1 1 0 16,0 9 144-16,0 0-144 0,0 0 448 0,0 0 32 0,0 0 0 0,0 0 0 15,-3 6-96-15,1 4-32 0,2-1 0 0,0 1 0 16,1 2-352-16,2 1-240 0,-2 0 48 0,1 3 0 31,1-1-304-31,1 2-48 0,0-5-16 0,0 1 0 16,0 0-2960-16,1-1-576 0</inkml:trace>
  <inkml:trace contextRef="#ctx0" brushRef="#br3" timeOffset="92999.55">16658 11568 18431 0,'0'0'1632'0,"0"0"-1312"0,-4 6-320 0,1 2 0 0,0 2 2768 15,1 2 496-15,-1-1 80 0,1 2 32 0,-1 0-1808 0,2 1-352 16,1-1-80-16,1 0-16 0,0 0-448 0,2 0-96 15,-3 0 0-15,1 0-16 0,2-2-432 0,-1 0-128 16,2-5 0-16,2 0 0 0,-6-6 0 0,7 2 0 16,-7-2 0-16,10-1 0 0,-1 0-240 0,0-6-48 15,-1-3-16-15,-1-2 0 0,0 0 96 0,-1-1 16 16,0-1 0-16,0-2 0 0,1 1 192 0,-1-2-144 16,-1-2 144-16,1 1-128 0,-2-1 128 0,1 2 0 15,0 1 0-15,2 2 0 0,-1 1 400 0,-1 2 64 16,0 3 16-16,-1 3 0 0,-4 5 96 0,0 0 32 15,0 0 0-15,4 11 0 0,-1 3-128 0,-2 4-32 16,1 2 0-16,-2 2 0 0,0 1-272 0,0-1-176 16,0 1 192-16,1 0-192 0,1 1 0 0,2-1-256 0,0 1 32 15,4-2 0 1,-1-4-3744-16,0-1-768 0</inkml:trace>
  <inkml:trace contextRef="#ctx0" brushRef="#br3" timeOffset="93360.19">17057 11588 29199 0,'0'0'1280'0,"-7"0"288"0,-2 0-1248 0,2-1-320 0,7 1 0 0,-6 4 0 15,1 0 896-15,1-1 128 0,0 4 32 0,3 1 0 16,2 2-352-16,1 1-80 0,2 0-16 0,0 1 0 16,1 0-800-16,2 0-176 0,-1-5-16 0,2 1-16 15,0-1-432-15,1-2-96 0,0-2-16 0,-1-1 0 16,-8-2 368-16,8 1 64 0,-1-2 0 0,-7 1 16 0,0 0 496 0,6-5 0 15,-3 0 0-15,1-2 0 16,0-1 0-16,-1 1 0 0,0-5 0 0,1 0 0 0,0-1-176 0,0 0-80 16,0 0-32-16,1 0 0 15,0 0-240-15,2 1-48 0,-1 3-16 0,1-1 0 0,-1 2 592 0,2 3 288 16,0 1-32-16,0 4 0 0,-1 1 704 0,1 6 144 16,3 0 32-16,-3 5 0 0,-1 1 304 0,-1 4 64 15,-3 4 16-15,0 2 0 0,-3 1-96 0,0 1-16 16,-1-1 0-16,-3 5 0 0,-1 1-320 0,-3-1-80 15,-1-4-16-15,-2 1 0 0,1 0-416 0,-2 0-96 0,0-4-16 16,1-3 0-16,-1 0-464 0,1-2 0 0,2-4 0 0,2-2 0 31,-3 1-2192-31,3-5-336 0,-1-1-64 0,3-4-15312 0</inkml:trace>
  <inkml:trace contextRef="#ctx0" brushRef="#br3" timeOffset="94032.43">17336 11700 7359 0,'0'0'656'0,"11"0"-528"0,2-2-128 0,2 0 0 16,-1 0 2768-16,0-1 528 0,1-1 96 0,-2 0 32 15,0 2-1168-15,0-5-224 0,0 2-48 0,-1 0-16 16,-2-3-608-16,0 0-112 0,0-1-32 0,-1 1 0 0,0-2-320 0,-1-1-64 16,-3 2 0-16,-1-3-16 0,-2 1-32 0,0 0 0 15,-4 2 0-15,0 0 0 0,-3 1 320 0,-2 2 64 16,-1 0 16-16,-2 2 0 0,-2 2-96 0,-1 1 0 15,-1 2-16-15,-1 4 0 0,2 0-608 0,2 6-112 16,-1 3-32-16,1 0 0 0,2 3-320 0,3 2 0 16,1 0 0-16,3 2-128 0,4 0-144 0,3 0-32 15,3 0 0-15,1-2 0 16,1-2-1456-16,2-1-288 0,2-6-64 0,3-1-16 16,1 2 864-16,1-3 176 0,0-5 48 0,1 0 0 15,-2-2-496-15,2-1-112 0,0-1-16 0,1-2 0 16,-1 0 736-16,-1-4 144 0,0-1 16 0,0-1 16 0,-2 0 752 0,-1-1 0 15,-3-1 0-15,-1-2 0 0,-2 0 0 0,-2 0 0 0,-3 0 0 16,-1 0 160-16,-1 0 272 0,-3 0 48 16,-3 1 16-16,0-1 0 0,-1 3 288 0,-3 0 64 0,-5 3 16 0,0 0 0 15,0 2 32-15,1 4 16 0,-2 2 0 0,1 4 0 16,0 3-128-16,2 4-16 0,-1 2-16 0,2 2 0 16,1 1-48-16,2 0 0 0,5 5 0 0,1-1 0 15,1-4-192-15,4 2-32 0,3-1-16 0,2 1 0 16,1-4-224-16,2 0-48 0,1 0-16 0,3-3 0 15,-1-5 224-15,1-2 48 0,0 1 16 0,0-4 0 16,-3-5-464-16,2-1 0 0,0-2 0 0,-1-2 0 16,-2-5 128-16,0-3 48 0,-1-1 0 0,-2-3 0 15,-2 0-176-15,0-3 160 0,0 0-160 0,-2-2 160 16,-3-1-320-16,-2 0-64 0,-1-4-16 0,0 0 0 0,0 0-16 0,-1-1 0 16,-2 0 0-16,0-5 0 15,1 0-144-15,-3 1-48 0,-2-1 0 0,1 6 0 16,0 0-112-16,2 8-16 0,-1 8-16 0,0 2 0 0,0 7 592 0,5 5 320 15,-7 5-48-15,2 7 0 0,1 5 352 0,2 5 64 16,-1 5 16-16,3 2 0 0,0 6-128 0,3 3 0 16,0 3-16-16,3-1 0 0,-1-1-368 0,1-2-192 15,1-4 192-15,2 0-192 16,0-6-240-16,3 0-144 0,1-4-48 0,-1-2 0 16,-2-3-3392-16,-1-4-672 0</inkml:trace>
  <inkml:trace contextRef="#ctx0" brushRef="#br3" timeOffset="94204.25">18146 11265 16575 0,'0'0'736'0,"0"0"160"0,0 0-720 0,0 0-176 0,0 0 0 0,0 0 0 16,0 0 4432-16,0 0 864 0,0 0 160 0,8 9 48 15,-3 3-2992-15,2 2-592 0,1 3-112 0,0 2-16 16,-3 1-1136-16,1 2-208 0,1 3-64 0,-1-2 0 15,0 0-384-15,-1 0 0 0,0-3 0 0,0 3 0 16,0-2-1568-16,2 1-352 0,0-2-64 0,-1 0-9872 16,1 1-1984-16</inkml:trace>
  <inkml:trace contextRef="#ctx0" brushRef="#br3" timeOffset="94501.24">18375 12008 11967 0,'0'0'1072'0,"0"0"-864"16,-4 8-208-16,1 1 0 0,0 1 4128 0,1-1 784 16,-2-2 144-16,0-1 48 0,-1 0-2032 0,0-3-416 15,-1 3-80-15,6-6-16 0,-5 0-1456 0,1 0-288 16,4 0-64-16,-5-3-16 0,0 0-480 0,0 0-80 16,5 3-32-16,-3-6 0 0,2 0-144 0,-1-1 0 15,1 1 0-15,1-2 0 0,0 0-320 0,1 0 48 16,3-2 16-16,2 1 0 0,0 1 256 0,1 0 0 0,-1 0-128 15,-1 2 128-15,-5 6 128 0,0 0 96 0,8-3 16 0,0 3 0 16,-8 0 320-16,0 0 64 0,6 3 16 0,0 1 0 16,-6-4-96-16,4 5-16 0,-4-5 0 0,0 0 0 15,2 6-336-15,-2-6-192 0,0 0 192 0,0 8-192 32,0-8-1744-32,-1 8-464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8751 0 0,'0'0'1166'0'0,"2"3"39"0"0,0 0-469 0 0,0 1 0 0 0,0 0 0 0 0,0 0 0 0 0,-1 0 0 0 0,1 0 1 0 0,-1 0-1 0 0,1 8 0 0 0,7 20 492 0 0,61 132 259 0 0,24 48-782 0 0,-80-184-473 0 0,-13-27 176 0 0,-11-18-128 0 0,1-1-213 0 0,2 0-1 0 0,0 0 1 0 0,0-1 0 0 0,-4-25-1 0 0,-9-80-198 0 0,18 109 90 0 0,-17-147-372 0 0,17 118 257 0 0,3-73 0 0 0,0 106 133 0 0,1 0 0 0 0,0-1 0 0 0,0 1 0 0 0,1 0 0 0 0,0 0 1 0 0,9-18-1 0 0,-11 26 12 0 0,0 0 1 0 0,1 0-1 0 0,0 1 1 0 0,0-1-1 0 0,-1 0 1 0 0,2 1-1 0 0,-1-1 1 0 0,0 1-1 0 0,0 0 1 0 0,1-1-1 0 0,-1 1 1 0 0,1 1 0 0 0,0-1-1 0 0,-1 0 1 0 0,1 0-1 0 0,0 1 1 0 0,0 0-1 0 0,0 0 1 0 0,0 0-1 0 0,1 0 1 0 0,-1 0-1 0 0,0 0 1 0 0,0 1-1 0 0,0-1 1 0 0,1 1-1 0 0,-1 0 1 0 0,0 0-1 0 0,4 1 1 0 0,2 1-3 0 0,0 0-1 0 0,0 0 1 0 0,0 1 0 0 0,-1 1-1 0 0,1-1 1 0 0,-1 2 0 0 0,0-1-1 0 0,0 1 1 0 0,0 0 0 0 0,13 12 0 0 0,5 6 13 0 0,34 41 0 0 0,-57-61 4 0 0,22 27 158 0 0,-1 0 0 0 0,-1 1 0 0 0,28 53 0 0 0,-41-64 95 0 0,0 1 1 0 0,-2 0 0 0 0,0 0 0 0 0,-1 0 0 0 0,-1 1 0 0 0,-2 0 0 0 0,4 34-1 0 0,-8-45-75 0 0,0-1 0 0 0,0 1 0 0 0,-1 0 0 0 0,-1 0 0 0 0,0-1 0 0 0,0 1 0 0 0,-1-1 0 0 0,-1 0-1 0 0,0 1 1 0 0,-7 13 0 0 0,4-12 48 0 0,0-1 0 0 0,0 1 0 0 0,-1-1 0 0 0,-1-1 0 0 0,0 0 0 0 0,0 0 0 0 0,-21 16 0 0 0,18-17-132 0 0,0-1-1 0 0,0 0 1 0 0,-1-1 0 0 0,1-1 0 0 0,-2 0 0 0 0,-26 8 0 0 0,33-12-156 0 0,0 0 1 0 0,0-1 0 0 0,1 0 0 0 0,-2 0 0 0 0,1-1-1 0 0,0 0 1 0 0,0 0 0 0 0,0-1 0 0 0,0 0-1 0 0,0 0 1 0 0,0 0 0 0 0,1-1 0 0 0,-1 0-1 0 0,0-1 1 0 0,1 1 0 0 0,-8-5 0 0 0,12 6-160 0 0,0 0 1 0 0,1-1-1 0 0,-1 1 0 0 0,1 0 1 0 0,0-1-1 0 0,-1 1 1 0 0,1-1-1 0 0,0 1 1 0 0,0-1-1 0 0,0 0 0 0 0,0 1 1 0 0,0-1-1 0 0,0 0 1 0 0,0 0-1 0 0,1 0 0 0 0,-1 1 1 0 0,0-1-1 0 0,1 0 1 0 0,0 0-1 0 0,-1-3 1 0 0,2-8-1653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2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1375 0 0,'-3'8'16478'0'0,"181"-50"-15800"0"0,-120 27-3456 0 0,-28 7-3032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5983 0 0,'0'0'4656'0'0,"8"13"-1474"0"0,-1 4-2209 0 0,-1 1 1 0 0,0-1 0 0 0,5 28-1 0 0,-2-5-209 0 0,18 76 428 0 0,4 18-760 0 0,-10-31-236 0 0,-2-5-1042 0 0,-15-83-645 0 0,1 0 1 0 0,8 16 0 0 0,-7-19-4125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5527 0 0,'-26'5'14614'0'0,"36"-7"-14455"0"0,-1 1 1 0 0,0-2 0 0 0,0 1-1 0 0,0-1 1 0 0,11-5 0 0 0,43-26 1434 0 0,-48 24-1232 0 0,1 2 0 0 0,0 0 0 0 0,1 0 0 0 0,32-9 0 0 0,-18 12-1486 0 0,1 1 0 0 0,-1 1-1 0 0,0 2 1 0 0,50 5 0 0 0,-63-3-679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0,'0'0'232'0'0,"0"9"32"0"0,2 6 1960 0 0,0 0 0 0 0,0 0 0 0 0,1 0 0 0 0,10 26-1 0 0,1 7-495 0 0,18 127 1062 0 0,-23-121-2301 0 0,5 42-86 0 0,2 16-212 0 0,-14-105-210 0 0,-2-5-67 0 0,2-4-585 0 0,0 0 536 0 0,-1 0 0 0 0,1 0 0 0 0,-1-1 0 0 0,1 1 0 0 0,-1 0 0 0 0,0-1 0 0 0,1-2 0 0 0,3-9-87 0 0,-2-1 0 0 0,0 1-1 0 0,0-1 1 0 0,0-17 0 0 0,-1 12-70 0 0,6-27 1 0 0,-6 39 210 0 0,2-7-52 0 0,0 0 0 0 0,7-17 0 0 0,-10 29 135 0 0,1 0 0 0 0,-1 0 0 0 0,1 0 0 0 0,-1 0-1 0 0,1 0 1 0 0,0 1 0 0 0,0-1 0 0 0,0 0 0 0 0,1 1 0 0 0,-1 0-1 0 0,1-1 1 0 0,-1 1 0 0 0,1 0 0 0 0,0 0 0 0 0,0 1 0 0 0,3-3 0 0 0,-4 4 36 0 0,0-1 1 0 0,0 1-1 0 0,0 0 1 0 0,0 0-1 0 0,0 0 1 0 0,0 0-1 0 0,0 0 1 0 0,0 1-1 0 0,-1-1 1 0 0,1 1 0 0 0,0-1-1 0 0,0 1 1 0 0,0-1-1 0 0,-1 1 1 0 0,1 0-1 0 0,0 0 1 0 0,0 0-1 0 0,-1 0 1 0 0,1 0-1 0 0,-1 0 1 0 0,1 1 0 0 0,-1-1-1 0 0,2 3 1 0 0,5 4 328 0 0,0 1 0 0 0,10 16 0 0 0,-16-21-259 0 0,5 7 223 0 0,-1 0 0 0 0,8 22 1 0 0,1 2 21 0 0,15 30-27 0 0,5 12-4593 0 0,-30-65-300 0 0,0 2-1168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13247 0 0,'0'0'1195'0'0,"2"8"-958"0"0,2 3 252 0 0,0 0 0 0 0,1-1-1 0 0,0 0 1 0 0,9 12-1 0 0,-6-9 387 0 0,10 22-1 0 0,11 25 2278 0 0,-30-62-3095 0 0,0 1-1 0 0,1-1 1 0 0,-1 1-1 0 0,1-1 1 0 0,-1 1-1 0 0,1-1 1 0 0,0 1-1 0 0,-1-1 1 0 0,1-1 0 0 0,0 2-31 0 0,-2-16 19 0 0,1 0 0 0 0,1-1 1 0 0,0 1-1 0 0,2-1 0 0 0,0 1 0 0 0,7-29 0 0 0,-3 25 10 0 0,0 1 1 0 0,2-1-1 0 0,0 1 0 0 0,22-37 0 0 0,-27 52-103 0 0,0 0-1 0 0,0 1 1 0 0,1 0 0 0 0,-1 0-1 0 0,1 0 1 0 0,0 0 0 0 0,0 0-1 0 0,1 1 1 0 0,-1 0 0 0 0,1 0-1 0 0,8-4 1 0 0,-10 5 6 0 0,1 1-1 0 0,-1 0 1 0 0,1 0-1 0 0,-1 0 1 0 0,1 0-1 0 0,0 1 1 0 0,-1-1 0 0 0,1 1-1 0 0,0 0 1 0 0,0 0-1 0 0,-1 0 1 0 0,1 1-1 0 0,0-1 1 0 0,-1 1-1 0 0,1 0 1 0 0,-1 0 0 0 0,8 3-1 0 0,-5-1-839 0 0,1 0-1 0 0,-1 0 1 0 0,0 1-1 0 0,0 0 1 0 0,9 7 0 0 0,-4-1-5312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4 125 6447 0 0,'0'0'499'0'0,"8"0"629"0"0,-5 0-630 0 0,1 0-1 0 0,-1 0 0 0 0,1-1 1 0 0,-1 1-1 0 0,1-1 1 0 0,-1 0-1 0 0,1 0 1 0 0,-1 0-1 0 0,0-1 1 0 0,1 1-1 0 0,-1-1 1 0 0,5-3-1 0 0,-5 3-366 0 0,-1 0 0 0 0,0 0 0 0 0,0 0 0 0 0,0-1 1 0 0,0 1-1 0 0,0-1 0 0 0,-1 1 0 0 0,1-1 0 0 0,-1 1 0 0 0,1-1 0 0 0,-1 0 0 0 0,0 0 0 0 0,0 1 1 0 0,0-1-1 0 0,0 0 0 0 0,0-4 0 0 0,-1 1 104 0 0,1 0 0 0 0,-1 0 1 0 0,0 0-1 0 0,-1 0 0 0 0,1 0 0 0 0,-3-6 1 0 0,3 11-144 0 0,0 0 0 0 0,0 1 0 0 0,-1-1 0 0 0,1 0 0 0 0,-1 0 0 0 0,1 1 0 0 0,-1-1 0 0 0,1 0 0 0 0,-1 0 0 0 0,1 1 0 0 0,-1-1 0 0 0,0 0 0 0 0,1 1 0 0 0,-1-1 0 0 0,0 1 0 0 0,1-1 0 0 0,-1 1 0 0 0,0-1 0 0 0,0 1 0 0 0,0 0 0 0 0,1-1 0 0 0,-1 1 0 0 0,0 0 0 0 0,0 0 0 0 0,0 0 0 0 0,0-1 0 0 0,0 1 0 0 0,1 0 0 0 0,-1 0 0 0 0,-1 0 0 0 0,-1 0 50 0 0,1 0 1 0 0,0 0-1 0 0,-1 1 1 0 0,1-1-1 0 0,0 1 1 0 0,-1-1-1 0 0,1 1 1 0 0,0-1-1 0 0,-4 3 1 0 0,3-1-61 0 0,0 0-1 0 0,1 1 1 0 0,-1-1 0 0 0,1 1-1 0 0,0-1 1 0 0,-1 1 0 0 0,1 0 0 0 0,0 0-1 0 0,1 0 1 0 0,-1 0 0 0 0,0 0-1 0 0,1 1 1 0 0,0-1 0 0 0,0 0 0 0 0,0 1-1 0 0,0-1 1 0 0,0 6 0 0 0,-1 1 43 0 0,1 1 0 0 0,1-1 1 0 0,-1 1-1 0 0,3 17 0 0 0,0-17-142 0 0,1 0 1 0 0,0 0-1 0 0,1-1 0 0 0,0 1 1 0 0,0-1-1 0 0,1 0 0 0 0,1 0 0 0 0,-1 0 1 0 0,2 0-1 0 0,-1-1 0 0 0,1 0 1 0 0,11 9-1 0 0,-14-14-185 0 0,0-1 0 0 0,0-1 0 0 0,0 1 0 0 0,0 0 0 0 0,1-1 0 0 0,-1 0 0 0 0,1 0 0 0 0,-1-1 0 0 0,1 1 0 0 0,0-1 0 0 0,0 0 0 0 0,0 0 1 0 0,0 0-1 0 0,0-1 0 0 0,0 0 0 0 0,-1 0 0 0 0,1 0 0 0 0,0 0 0 0 0,0-1 0 0 0,0 0 0 0 0,0 0 0 0 0,0 0 0 0 0,6-3 0 0 0,44-25-5559 0 0,-38 19 482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67 122 5527 0 0,'0'-1'-25'0'0,"0"0"0"0"0,0-1 0 0 0,-1 1 0 0 0,1 0 0 0 0,0-1 0 0 0,-1 1 0 0 0,1 0 0 0 0,-1 0-1 0 0,0-1 1 0 0,1 1 0 0 0,-2-1 0 0 0,1 1 250 0 0,1 0-1 0 0,-1 0 1 0 0,0 1-1 0 0,0-1 1 0 0,1 1 0 0 0,-1-1-1 0 0,0 1 1 0 0,0-1-1 0 0,0 1 1 0 0,0-1 0 0 0,0 1-1 0 0,1 0 1 0 0,-1-1-1 0 0,0 1 1 0 0,0 0 0 0 0,0 0-1 0 0,0 0 1 0 0,0 0-1 0 0,0-1 1 0 0,-1 2 0 0 0,0-1 50 0 0,1 0 0 0 0,-1 0 0 0 0,0 1 1 0 0,1-1-1 0 0,-1 1 0 0 0,1-1 0 0 0,-1 1 1 0 0,1 0-1 0 0,0 0 0 0 0,-1-1 0 0 0,1 1 1 0 0,0 0-1 0 0,-1 0 0 0 0,1 0 0 0 0,0 0 1 0 0,0 1-1 0 0,0-1 0 0 0,0 0 0 0 0,0 0 1 0 0,0 1-1 0 0,0-1 0 0 0,0 1 0 0 0,0 1 1 0 0,-2 5-164 0 0,1-1 0 0 0,0 1 1 0 0,1 0-1 0 0,0-1 0 0 0,0 1 1 0 0,1 0-1 0 0,0 0 1 0 0,0 0-1 0 0,1-1 0 0 0,0 1 1 0 0,0 0-1 0 0,1-1 0 0 0,0 1 1 0 0,4 12-1 0 0,-1-8-97 0 0,1 0-1 0 0,0-1 1 0 0,0 1-1 0 0,1-1 1 0 0,1 0-1 0 0,-1-1 1 0 0,2 0-1 0 0,9 10 1 0 0,-14-17-10 0 0,-1 0 0 0 0,1 0 0 0 0,0 0 1 0 0,0 0-1 0 0,0 0 0 0 0,0-1 0 0 0,0 0 1 0 0,0 0-1 0 0,1 0 0 0 0,-1 0 0 0 0,1-1 1 0 0,0 0-1 0 0,-1 0 0 0 0,1 0 0 0 0,8 0 1 0 0,-9-1 15 0 0,-1 0 0 0 0,1-1 1 0 0,0 1-1 0 0,-1-1 0 0 0,1 0 0 0 0,-1 0 1 0 0,1-1-1 0 0,-1 1 0 0 0,1-1 0 0 0,-1 0 1 0 0,0 1-1 0 0,0-1 0 0 0,0-1 0 0 0,0 1 1 0 0,0 0-1 0 0,0-1 0 0 0,-1 0 0 0 0,1 1 1 0 0,-1-1-1 0 0,4-5 0 0 0,0-1 46 0 0,-1-1 1 0 0,0 0-1 0 0,-1 0 0 0 0,1 0 0 0 0,-2 0 0 0 0,0-1 0 0 0,0 1 0 0 0,-1-1 1 0 0,0 0-1 0 0,1-21 0 0 0,-3 22-48 0 0,0-1 0 0 0,-1 1 0 0 0,0-1 0 0 0,0 1 0 0 0,-1-1 1 0 0,-1 1-1 0 0,0 0 0 0 0,0 0 0 0 0,-1 0 0 0 0,0 0 0 0 0,-8-13 0 0 0,5 13-350 0 0,0 0 0 0 0,0 0 0 0 0,-12-10 1 0 0,16 16-212 0 0,-1 1 1 0 0,1 0 0 0 0,-1 1 0 0 0,1-1-1 0 0,-1 1 1 0 0,0-1 0 0 0,0 1 0 0 0,0 0-1 0 0,0 1 1 0 0,-1-1 0 0 0,-7-1 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 3223 0 0,'0'0'143'0'0,"-1"0"-3"0"0,-14-3-90 0 0,10 2 317 0 0,1 0 0 0 0,-1 0 0 0 0,1 1 0 0 0,0-1 0 0 0,-1 1 0 0 0,-5 1 0 0 0,-12-2 4688 0 0,18 1-4433 0 0,1 0-1 0 0,0 0 1 0 0,0 0 0 0 0,0 0 0 0 0,0 0 0 0 0,0 0 0 0 0,-5 2 0 0 0,-30 9 1234 0 0,31-8-1825 0 0,4 0-3 0 0,10 7-157 0 0,16 12 82 0 0,1-1-1 0 0,27 19 1 0 0,-3-3 361 0 0,-34-26 155 0 0,0 1 0 0 0,-1 1 0 0 0,12 14 0 0 0,-22-24-299 0 0,0 1 0 0 0,0 0-1 0 0,-1 0 1 0 0,1 0 0 0 0,-1 0 0 0 0,0 0 0 0 0,0 1 0 0 0,-1-1 0 0 0,1 1-1 0 0,-1-1 1 0 0,0 1 0 0 0,0 0 0 0 0,0-1 0 0 0,-1 1 0 0 0,0 0 0 0 0,0 9-1 0 0,-1-10-89 0 0,0-1-1 0 0,0 1 1 0 0,0-1-1 0 0,-1 1 0 0 0,1-1 1 0 0,-1 0-1 0 0,0 0 0 0 0,0 1 1 0 0,0-1-1 0 0,0 0 0 0 0,-1-1 1 0 0,1 1-1 0 0,-1 0 0 0 0,0-1 1 0 0,-5 5-1 0 0,3-4-48 0 0,0 1 1 0 0,-1-1-1 0 0,0 0 1 0 0,1 0-1 0 0,-1 0 0 0 0,0-1 1 0 0,0 0-1 0 0,-9 1 0 0 0,6-3-20 0 0,8 0-11 0 0,-1 0-1 0 0,1 0 0 0 0,0 0 0 0 0,0 0 0 0 0,-1 0 0 0 0,1 0 0 0 0,0 0 0 0 0,0 0 1 0 0,-1 0-1 0 0,1 1 0 0 0,0-1 0 0 0,0 0 0 0 0,-1 1 0 0 0,1-1 0 0 0,0 1 0 0 0,-2 1 0 0 0,2-2-89 0 0,10 0-654 0 0,-1-2 673 0 0,0 1-1 0 0,0-1 1 0 0,1-1-1 0 0,-2 1 0 0 0,11-6 1 0 0,7-1 9 0 0,-8 3 50 0 0,2 0-6 0 0,0 0 0 0 0,-1-2 0 0 0,18-10 0 0 0,-17 7-69 0 0,-1 0 0 0 0,-1-2 0 0 0,32-29 0 0 0,-43 36 53 0 0,1-1 1 0 0,-2 0 0 0 0,1 0-1 0 0,-1 0 1 0 0,0 0-1 0 0,0-1 1 0 0,-1 0 0 0 0,0 0-1 0 0,-1 0 1 0 0,0 0-1 0 0,0-1 1 0 0,2-10 0 0 0,-5 16 8 0 0,0 1 0 0 0,0-1 0 0 0,0 1 0 0 0,0 0 0 0 0,0-1 0 0 0,-1 1 0 0 0,1 0 0 0 0,-1-1 0 0 0,0 1 0 0 0,0 0 0 0 0,1 0 0 0 0,-2 0 0 0 0,1-1 0 0 0,0 1 1 0 0,0 0-1 0 0,-1 1 0 0 0,1-1 0 0 0,-1 0 0 0 0,1 0 0 0 0,-1 0 0 0 0,0 1 0 0 0,0-1 0 0 0,1 1 0 0 0,-1 0 0 0 0,0-1 0 0 0,-1 1 0 0 0,1 0 0 0 0,0 0 1 0 0,0 0-1 0 0,0 1 0 0 0,-1-1 0 0 0,1 0 0 0 0,0 1 0 0 0,-1-1 0 0 0,1 1 0 0 0,0 0 0 0 0,-1 0 0 0 0,1 0 0 0 0,0 0 0 0 0,-1 0 0 0 0,1 1 0 0 0,0-1 0 0 0,-1 1 1 0 0,1-1-1 0 0,0 1 0 0 0,-1 0 0 0 0,1 0 0 0 0,0 0 0 0 0,0 0 0 0 0,0 0 0 0 0,0 0 0 0 0,-3 3 0 0 0,3-1 66 0 0,0-1 0 0 0,0 1 0 0 0,0 0 0 0 0,0 0 0 0 0,0 0 0 0 0,1 0 0 0 0,-1 0 0 0 0,1 0 0 0 0,0 0 0 0 0,0 0 0 0 0,0 1 0 0 0,0-1 0 0 0,1 0-1 0 0,-1 1 1 0 0,1-1 0 0 0,0 1 0 0 0,0-1 0 0 0,0 1 0 0 0,1 5 0 0 0,0 1 112 0 0,1-1 0 0 0,0 1 0 0 0,0-1-1 0 0,1 1 1 0 0,7 15 0 0 0,-6-19-96 0 0,0 0 0 0 0,0 0 0 0 0,0 0 0 0 0,1 0 0 0 0,-1-1 0 0 0,1 1 0 0 0,1-1 0 0 0,-1 0 0 0 0,1-1 1 0 0,0 1-1 0 0,0-1 0 0 0,0 0 0 0 0,0-1 0 0 0,10 4 0 0 0,0-1-5 0 0,0 0 1 0 0,0-1-1 0 0,0-1 1 0 0,1-1-1 0 0,18 2 1 0 0,-19-4-43 0 0,-1-1 0 0 0,1 0 0 0 0,0-1 0 0 0,-1 0 0 0 0,28-7 0 0 0,-36 6-142 0 0,1-1-1 0 0,-1 0 1 0 0,11-6 0 0 0,-16 8-87 0 0,0 0 0 0 0,0 0 0 0 0,0 0 0 0 0,-1 0 0 0 0,1 0 1 0 0,0-1-1 0 0,-1 1 0 0 0,1 0 0 0 0,-1-1 0 0 0,1 0 0 0 0,-1 1 0 0 0,0-1 0 0 0,0 0 0 0 0,0 0 0 0 0,0 1 1 0 0,0-1-1 0 0,0 0 0 0 0,0-3 0 0 0,0-1-1788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5063 0 0,'1'2'6291'0'0,"2"3"-5748"0"0,-1 0 1 0 0,0 1-1 0 0,0-1 0 0 0,0 1 1 0 0,-1-1-1 0 0,2 11 0 0 0,0 39 489 0 0,0-1-406 0 0,-3-51-583 0 0,0-3-28 0 0,0 1-1 0 0,0-1 1 0 0,1 1 0 0 0,-1-1-1 0 0,0 1 1 0 0,0 0 0 0 0,0-1-1 0 0,0 1 1 0 0,1-1 0 0 0,-1 1-1 0 0,0-1 1 0 0,0 1 0 0 0,1-1-1 0 0,-1 1 1 0 0,0-1 0 0 0,1 1-1 0 0,7 6 62 0 0,-6-7-71 0 0,0 1 0 0 0,0-1 0 0 0,0 1 0 0 0,0-1 0 0 0,0 0 0 0 0,0 0 0 0 0,0 0 0 0 0,0 0-1 0 0,0 0 1 0 0,0-1 0 0 0,0 1 0 0 0,0-1 0 0 0,-1 1 0 0 0,1-1 0 0 0,0 1 0 0 0,0-1 0 0 0,0 0 0 0 0,-1 0 0 0 0,1 0 0 0 0,0 0 0 0 0,-1 0-1 0 0,1-1 1 0 0,2-1 0 0 0,1-2 9 0 0,0 0 0 0 0,-1 0-1 0 0,1 0 1 0 0,-1 0 0 0 0,6-12-1 0 0,30-63-13 0 0,-16 28 0 0 0,-14 34-3 0 0,-6 15 4 0 0,0 1 17 0 0,-4 2 9 0 0,0-1-1 0 0,0 1 1 0 0,0 0 0 0 0,0 0-1 0 0,1 0 1 0 0,-1 0 0 0 0,0 0-1 0 0,0-1 1 0 0,0 1-1 0 0,1 0 1 0 0,-1 0 0 0 0,0 0-1 0 0,0 0 1 0 0,1 0-1 0 0,-1 0 1 0 0,0 0 0 0 0,0 0-1 0 0,1 0 1 0 0,-1 0 0 0 0,0 0-1 0 0,0 0 1 0 0,0 0-1 0 0,1 0 1 0 0,-1 0 0 0 0,0 0-1 0 0,0 0 1 0 0,1 0-1 0 0,-1 0 1 0 0,0 0 0 0 0,0 0-1 0 0,1 0 1 0 0,-1 0 0 0 0,0 0-1 0 0,0 0 1 0 0,0 1-1 0 0,1-1 1 0 0,-1 0 0 0 0,0 0-1 0 0,0 0 1 0 0,0 0-1 0 0,1 1 1 0 0,-1-1 0 0 0,8 15 419 0 0,4 24-280 0 0,-12-39-155 0 0,6 45-7 0 0,-1-5-392 0 0,1-15-1546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5063 0 0,'-6'5'528'0'0,"-18"5"1507"0"0,18-6-274 0 0,-1 0-1 0 0,0 0 1 0 0,1 1-1 0 0,0 0 1 0 0,-6 6-1 0 0,-3 5-851 0 0,11-11-616 0 0,0 0 1 0 0,1 0-1 0 0,0 0 1 0 0,-4 6-1 0 0,1 8-1024 0 0,7-1-4600 0 0,1-10-901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0,'0'0'568'0'0,"2"14"2535"0"0,1-1-1646 0 0,17 84 4903 0 0,-14-61-5453 0 0,-2 0 1 0 0,1 40 0 0 0,-12 190 1488 0 0,7-250-2260 0 0,0 0 1 0 0,1 0-1 0 0,5 30 1 0 0,-5-41-101 0 0,0 0 0 0 0,1-1 1 0 0,-1 1-1 0 0,1-1 0 0 0,0 1 1 0 0,0-1-1 0 0,1 1 0 0 0,-1-1 0 0 0,1 0 1 0 0,0 0-1 0 0,0 0 0 0 0,0-1 0 0 0,1 1 1 0 0,-1-1-1 0 0,1 0 0 0 0,7 6 0 0 0,-5-6 4 0 0,-1-1 0 0 0,1 0-1 0 0,0 0 1 0 0,0 0-1 0 0,0-1 1 0 0,0 1 0 0 0,0-2-1 0 0,0 1 1 0 0,0 0-1 0 0,0-1 1 0 0,0 0 0 0 0,0-1-1 0 0,12-2 1 0 0,6-2-7 0 0,0-1 1 0 0,25-11 0 0 0,-34 12-11 0 0,90-32-831 0 0,-70 23-1881 0 0,0 0-3407 0 0,-11 5-903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0,'0'0'4400'0'0,"8"3"-937"0"0,11 2-2504 0 0,-1-1 1 0 0,1-2-1 0 0,34 2 0 0 0,58-9-2415 0 0,-86 3 76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5063 0 0,'0'0'888'0'0,"-1"16"6164"0"0,1 1-3994 0 0,1 27 0 0 0,8 18-660 0 0,20 59-1721 0 0,-27-111-532 0 0,10 30-1110 0 0,1 0 0 0 0,28 61 1 0 0,-33-87-2256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31 135 6447 0 0,'-8'1'670'0'0,"-14"-6"12771"0"0,23 5-12836 0 0,23-4 405 0 0,-1-1 0 0 0,38-15 0 0 0,-24 8-629 0 0,47-16-176 0 0,40-12-1031 0 0,-39 20-6545 0 0,-75 18 5612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10711 0 0,'4'9'971'0'0,"5"24"1085"0"0,0 1 1 0 0,5 52-1 0 0,-10-56-1444 0 0,28 286 3276 0 0,-29-274-3752 0 0,5 0-163 0 0,-8-41-106 0 0,1-2-547 0 0,4-5 552 0 0,-1 0 0 0 0,0 0 0 0 0,0-1 0 0 0,-1 1 0 0 0,0-1 0 0 0,4-10 0 0 0,8-47-344 0 0,-10 44 348 0 0,10-32 0 0 0,-11 41 97 0 0,-3 6 48 0 0,1 0 0 0 0,0 0 0 0 0,0 0 0 0 0,0 0 0 0 0,0 1 0 0 0,1-1 0 0 0,0 0 0 0 0,0 1-1 0 0,0 0 1 0 0,1 0 0 0 0,4-4 0 0 0,-7 8 25 0 0,0 1-1 0 0,0-1 0 0 0,0 1 0 0 0,0 0 1 0 0,0-1-1 0 0,0 1 0 0 0,0 0 1 0 0,-1 0-1 0 0,1-1 0 0 0,0 1 1 0 0,1 1-1 0 0,-1-1 29 0 0,9 11 223 0 0,-1 1 1 0 0,1 0-1 0 0,-2 0 1 0 0,0 1-1 0 0,0 0 1 0 0,-2 0-1 0 0,7 20 1 0 0,-6-17-661 0 0,0 0 0 0 0,1 0 1 0 0,1 0-1 0 0,18 24 0 0 0,-27-40-17 0 0,5 4-586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4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7831 0 0,'0'0'356'0'0,"2"8"122"0"0,9 28 3201 0 0,2 0 1 0 0,28 55-1 0 0,-41-91-3623 0 0,0 0-1 0 0,0 0 1 0 0,0 0 0 0 0,0 0-1 0 0,0 0 1 0 0,1 0 0 0 0,-1 0-1 0 0,0 0 1 0 0,0 0 0 0 0,0 0-1 0 0,0 0 1 0 0,0 0 0 0 0,0 0-1 0 0,1 0 1 0 0,-1 0-1 0 0,0 0 1 0 0,0 0 0 0 0,0 0-1 0 0,0-1 1 0 0,0 1 0 0 0,0 0-1 0 0,0 0 1 0 0,1 0 0 0 0,-1 0-1 0 0,0 0 1 0 0,0 0 0 0 0,0 0-1 0 0,0 0 1 0 0,0 0-1 0 0,0 0 1 0 0,0-1 0 0 0,0 1-1 0 0,0 0 1 0 0,0 0 0 0 0,0 0-1 0 0,0 0 1 0 0,1 0 0 0 0,-1 0-1 0 0,0-1 1 0 0,0 1 0 0 0,0 0-1 0 0,0 0 1 0 0,0 0-1 0 0,0 0 1 0 0,0 0 0 0 0,0 0-1 0 0,0-1 1 0 0,0 1 0 0 0,0 0-1 0 0,-1 0 1 0 0,1 0 0 0 0,0 0-1 0 0,5-17 546 0 0,3-19-679 0 0,-4-6 136 0 0,-2 20-37 0 0,5-27 0 0 0,-5 42-49 0 0,0 0 0 0 0,0 0 1 0 0,1 0-1 0 0,-1 1 0 0 0,2-1 0 0 0,-1 1 0 0 0,9-12 0 0 0,-10 15-87 0 0,0 0 0 0 0,1 1 0 0 0,-1-1 0 0 0,1 1 0 0 0,0 0 0 0 0,0 0 0 0 0,0 0 0 0 0,0 0 0 0 0,0 0 0 0 0,7-2 0 0 0,-8 3-68 0 0,0 0 0 0 0,0 1 0 0 0,0-1 0 0 0,0 1 0 0 0,0 0 0 0 0,1-1 0 0 0,-1 1 0 0 0,0 0 0 0 0,0 0-1 0 0,0 0 1 0 0,0 1 0 0 0,1-1 0 0 0,-1 1 0 0 0,0-1 0 0 0,0 1 0 0 0,0 0 0 0 0,0-1 0 0 0,0 1 0 0 0,2 2 0 0 0,1 0-461 0 0,0 0 0 0 0,0 1 0 0 0,0 0 0 0 0,-1 0 0 0 0,0 0 0 0 0,1 1 0 0 0,3 6 0 0 0,-7-9-131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42 157 2303 0 0,'1'-1'167'0'0,"2"-2"10"0"0,16-9 4245 0 0,-15 8-3967 0 0,-1 0 0 0 0,0 0 0 0 0,0 0 0 0 0,0-1 0 0 0,0 1 0 0 0,-1-1 0 0 0,0 0 0 0 0,0 1 0 0 0,0-1 0 0 0,-1 0 0 0 0,1 0 0 0 0,0-10 0 0 0,-1 12-156 0 0,-1-1 1 0 0,0 1-1 0 0,0 0 0 0 0,0 0 1 0 0,0 0-1 0 0,0 0 0 0 0,-1 0 1 0 0,1 0-1 0 0,-1 0 0 0 0,0 0 1 0 0,0 0-1 0 0,0 0 0 0 0,-1 0 1 0 0,1 0-1 0 0,-1 1 0 0 0,1-1 1 0 0,-1 0-1 0 0,0 1 0 0 0,0-1 1 0 0,0 1-1 0 0,0 0 0 0 0,-3-3 1 0 0,4 5-215 0 0,0-1 1 0 0,1 1 0 0 0,-1-1 0 0 0,0 1-1 0 0,0 0 1 0 0,0 0 0 0 0,0-1 0 0 0,1 1-1 0 0,-1 0 1 0 0,0 0 0 0 0,0 0 0 0 0,0 0 0 0 0,0 0-1 0 0,0 0 1 0 0,1 0 0 0 0,-1 0 0 0 0,0 0-1 0 0,0 0 1 0 0,0 1 0 0 0,0-1 0 0 0,0 0 0 0 0,1 1-1 0 0,-1-1 1 0 0,0 0 0 0 0,0 1 0 0 0,1-1-1 0 0,-1 1 1 0 0,0-1 0 0 0,1 1 0 0 0,-1-1-1 0 0,0 1 1 0 0,1 0 0 0 0,-1-1 0 0 0,0 2 0 0 0,-3 3 189 0 0,0 0 0 0 0,0 1 0 0 0,-4 7 1 0 0,7-9-145 0 0,-3 3 0 0 0,1 1-1 0 0,0-1 1 0 0,0 1-1 0 0,0 0 1 0 0,1 0-1 0 0,1 1 1 0 0,-1-1-1 0 0,2 0 1 0 0,-1 0-1 0 0,1 1 1 0 0,0-1-1 0 0,0 0 1 0 0,1 1-1 0 0,0-1 1 0 0,1 0-1 0 0,0 0 1 0 0,0 0-1 0 0,7 15 1 0 0,-7-17-184 0 0,1-1-1 0 0,0 1 1 0 0,0-1 0 0 0,1 0-1 0 0,-1 0 1 0 0,1 0 0 0 0,0 0-1 0 0,0-1 1 0 0,1 0 0 0 0,-1 0-1 0 0,1 0 1 0 0,0 0 0 0 0,0-1-1 0 0,1 1 1 0 0,-1-1 0 0 0,0-1-1 0 0,1 1 1 0 0,0-1 0 0 0,0 0-1 0 0,0 0 1 0 0,0-1 0 0 0,0 1-1 0 0,0-2 1 0 0,0 1 0 0 0,0 0-1 0 0,7-1 1 0 0,-4-1-282 0 0,-1 0 0 0 0,0 0 1 0 0,0-1-1 0 0,0 0 0 0 0,0 0 0 0 0,0-1 0 0 0,-1 0 1 0 0,1 0-1 0 0,-1-1 0 0 0,10-6 0 0 0,-8 4-1725 0 0,0 0 0 0 0,-1-1 0 0 0,1-1-1 0 0,7-9 1 0 0,-6 6-2796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31 3223 0 0,'-1'-2'58'0'0,"1"0"0"0"0,-1 1 0 0 0,1-1 0 0 0,-1 0 0 0 0,0 0 0 0 0,1 1 0 0 0,-1-1-1 0 0,0 0 1 0 0,-2-2 0 0 0,2 3 297 0 0,0 0-1 0 0,0 1 0 0 0,0-1 1 0 0,0 0-1 0 0,0 0 1 0 0,0 0-1 0 0,0 1 1 0 0,0-1-1 0 0,0 1 0 0 0,-1-1 1 0 0,1 1-1 0 0,0-1 1 0 0,0 1-1 0 0,0 0 1 0 0,-1-1-1 0 0,1 1 0 0 0,0 0 1 0 0,-2 0-1 0 0,1 0 81 0 0,0 0 0 0 0,1 0 0 0 0,-1 1 0 0 0,1-1 0 0 0,-1 0 0 0 0,0 1 1 0 0,1 0-1 0 0,-1-1 0 0 0,1 1 0 0 0,0 0 0 0 0,-1 0 0 0 0,1-1 0 0 0,-1 1 0 0 0,-1 2 0 0 0,1-1-412 0 0,1-1 0 0 0,0 1 0 0 0,-1 0 0 0 0,1-1 0 0 0,0 1 1 0 0,0 0-1 0 0,0 0 0 0 0,-1 2 0 0 0,0 3 108 0 0,0-1-1 0 0,1 1 1 0 0,0 0 0 0 0,0-1 0 0 0,0 1-1 0 0,1 0 1 0 0,0 0 0 0 0,0 0-1 0 0,0-1 1 0 0,1 1 0 0 0,0 0 0 0 0,1 0-1 0 0,-1-1 1 0 0,1 1 0 0 0,1-1 0 0 0,-1 0-1 0 0,1 1 1 0 0,0-1 0 0 0,1 0 0 0 0,4 6-1 0 0,-5-7-125 0 0,0-1-1 0 0,1 1 1 0 0,0-1-1 0 0,0 0 1 0 0,0 0-1 0 0,0 0 1 0 0,1 0-1 0 0,-1-1 1 0 0,1 0-1 0 0,0 0 1 0 0,0 0-1 0 0,0-1 0 0 0,1 1 1 0 0,-1-1-1 0 0,0 0 1 0 0,1-1-1 0 0,0 0 1 0 0,-1 1-1 0 0,1-2 1 0 0,0 1-1 0 0,-1-1 1 0 0,1 1-1 0 0,0-2 1 0 0,7 0-1 0 0,-11 1 28 0 0,1-1 0 0 0,0 1 0 0 0,-1-1-1 0 0,1 0 1 0 0,-1 1 0 0 0,0-1 0 0 0,1 0 0 0 0,-1-1-1 0 0,0 1 1 0 0,1 0 0 0 0,-1-1 0 0 0,0 1 0 0 0,0-1-1 0 0,0 0 1 0 0,0 1 0 0 0,-1-1 0 0 0,1 0 0 0 0,0 0-1 0 0,-1-1 1 0 0,0 1 0 0 0,1 0 0 0 0,-1 0 0 0 0,0-1-1 0 0,0 1 1 0 0,0 0 0 0 0,0-1 0 0 0,0 1 0 0 0,-1-1-1 0 0,1 1 1 0 0,-1-1 0 0 0,0 0 0 0 0,0 1 0 0 0,0-1-1 0 0,0 1 1 0 0,0-1 0 0 0,0 1 0 0 0,-1-1 0 0 0,1 0-1 0 0,-2-2 1 0 0,1-2-15 0 0,-1 1 0 0 0,0 0 1 0 0,0-1-1 0 0,-1 1 0 0 0,0 0 0 0 0,0 0 0 0 0,0 0 0 0 0,-1 1 1 0 0,0-1-1 0 0,0 1 0 0 0,0 0 0 0 0,-1 0 0 0 0,0 1 0 0 0,-9-8 1 0 0,-29-27-2938 0 0,34 28-928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 7367 0 0,'-5'-3'368'0'0,"1"1"0"0"0,-1 0-1 0 0,0 0 1 0 0,0 0 0 0 0,1 1-1 0 0,-1 0 1 0 0,0 0-1 0 0,0 0 1 0 0,0 0 0 0 0,0 1-1 0 0,-1 0 1 0 0,1 0 0 0 0,0 0-1 0 0,0 1 1 0 0,0 0-1 0 0,0 0 1 0 0,0 0 0 0 0,1 0-1 0 0,-1 1 1 0 0,0 0 0 0 0,-7 4-1 0 0,11-6-373 0 0,1 1 0 0 0,-1-1 1 0 0,1 1-1 0 0,-1-1 0 0 0,1 1 0 0 0,-1 0 0 0 0,1-1 0 0 0,-1 1 0 0 0,1 0 0 0 0,-1-1 0 0 0,1 1 0 0 0,0 0 0 0 0,0 0 0 0 0,-1-1 1 0 0,1 1-1 0 0,0 0 0 0 0,0 0 0 0 0,0-1 0 0 0,0 1 0 0 0,0 0 0 0 0,0 0 0 0 0,0 0 0 0 0,0-1 0 0 0,0 1 0 0 0,0 0 1 0 0,0 0-1 0 0,0 0 0 0 0,1-1 0 0 0,-1 1 0 0 0,0 0 0 0 0,0 0 0 0 0,1-1 0 0 0,-1 1 0 0 0,1 0 0 0 0,-1-1 0 0 0,2 2 0 0 0,2 4-71 0 0,0-1 0 0 0,0 0 0 0 0,9 7 0 0 0,-7-5 44 0 0,85 76 1348 0 0,-12-13 1518 0 0,-77-68-2571 0 0,1 1 0 0 0,-1 0-1 0 0,1 0 1 0 0,-1 0 0 0 0,0 0 0 0 0,0 0-1 0 0,-1 1 1 0 0,1-1 0 0 0,-1 0 0 0 0,1 1-1 0 0,-1-1 1 0 0,1 6 0 0 0,-2-8-185 0 0,0 0-1 0 0,0 0 1 0 0,0 1 0 0 0,-1-1 0 0 0,1 0 0 0 0,0 0 0 0 0,-1 0-1 0 0,1 0 1 0 0,0 0 0 0 0,-1 0 0 0 0,1 0 0 0 0,-1 0 0 0 0,0 0-1 0 0,1 0 1 0 0,-1 0 0 0 0,0 0 0 0 0,-1 1 0 0 0,-15 13 626 0 0,13-13-695 0 0,0 1 0 0 0,-1-2 0 0 0,1 1 0 0 0,-1 0 0 0 0,0-1 0 0 0,0 0 0 0 0,1 0 0 0 0,-1 0 0 0 0,0 0 0 0 0,0-1 0 0 0,0 0 0 0 0,0 0 0 0 0,0 0 0 0 0,0-1 0 0 0,0 0-1 0 0,1 0 1 0 0,-1 0 0 0 0,0 0 0 0 0,0-1 0 0 0,1 0 0 0 0,-5-2 0 0 0,8 4-50 0 0,1 0 0 0 0,-1 0-1 0 0,1 0 1 0 0,0-1 0 0 0,-1 1 0 0 0,1 0 0 0 0,0 0-1 0 0,-1 0 1 0 0,1-1 0 0 0,0 1 0 0 0,-1 0 0 0 0,1-1-1 0 0,0 1 1 0 0,-1 0 0 0 0,1-1 0 0 0,0 1-1 0 0,0 0 1 0 0,0-1 0 0 0,-1 1 0 0 0,1 0 0 0 0,0-1-1 0 0,0 1 1 0 0,0-1 0 0 0,0 1 0 0 0,0 0 0 0 0,0-1-1 0 0,0 1 1 0 0,-1-1 0 0 0,1 1 0 0 0,0-1-1 0 0,1 1 1 0 0,-1 0 0 0 0,0-1 0 0 0,0 0 0 0 0,1 0-26 0 0,-1 0 1 0 0,1 0 0 0 0,0 1 0 0 0,0-1 0 0 0,-1 0-1 0 0,1 0 1 0 0,0 0 0 0 0,0 1 0 0 0,0-1 0 0 0,0 1-1 0 0,0-1 1 0 0,2 0 0 0 0,3-2-159 0 0,0 1 0 0 0,0 0 0 0 0,12-2 1 0 0,22-2-63 0 0,-11 3 257 0 0,0-2-1 0 0,-1 0 0 0 0,0-2 1 0 0,50-19-1 0 0,-71 22-21 0 0,0-1 1 0 0,0 0-1 0 0,0 0 0 0 0,-1-1 0 0 0,1 0 0 0 0,-2 0 1 0 0,1 0-1 0 0,0-1 0 0 0,4-9 0 0 0,-7 13 21 0 0,-1 0 0 0 0,0-1 0 0 0,0 1 0 0 0,-1-1 1 0 0,1 1-1 0 0,-1-1 0 0 0,0 0 0 0 0,0 0 0 0 0,0 0 0 0 0,-1 1 0 0 0,1-9 0 0 0,-1 10 30 0 0,0 0-1 0 0,0 0 1 0 0,-1 0 0 0 0,1 1 0 0 0,-1-1-1 0 0,0 0 1 0 0,1 0 0 0 0,-1 0 0 0 0,0 0-1 0 0,0 0 1 0 0,0 1 0 0 0,0-1-1 0 0,0 0 1 0 0,-1 1 0 0 0,1-1 0 0 0,-1 1-1 0 0,1 0 1 0 0,-1-1 0 0 0,1 1 0 0 0,-1 0-1 0 0,1 0 1 0 0,-1 0 0 0 0,0 0-1 0 0,-3-1 1 0 0,2 0 41 0 0,0 1-1 0 0,0 0 1 0 0,-1 0-1 0 0,1 0 1 0 0,-1 0 0 0 0,1 1-1 0 0,0-1 1 0 0,-1 1-1 0 0,1 0 1 0 0,-1 0-1 0 0,1 0 1 0 0,-1 1-1 0 0,1-1 1 0 0,-1 1 0 0 0,1-1-1 0 0,-4 3 1 0 0,5-2 36 0 0,-1 0 0 0 0,1 0 1 0 0,0 0-1 0 0,0 0 0 0 0,0 1 1 0 0,0-1-1 0 0,0 1 0 0 0,0 0 1 0 0,0-1-1 0 0,0 1 1 0 0,1 0-1 0 0,-1 0 0 0 0,1 0 1 0 0,-1 0-1 0 0,1 0 0 0 0,0 1 1 0 0,0-1-1 0 0,0 0 0 0 0,0 0 1 0 0,0 1-1 0 0,0-1 0 0 0,1 1 1 0 0,-1 3-1 0 0,0-1 64 0 0,1 0-1 0 0,-1 0 1 0 0,1 0 0 0 0,1-1-1 0 0,-1 1 1 0 0,1 0-1 0 0,-1 0 1 0 0,2 0 0 0 0,-1 0-1 0 0,0-1 1 0 0,1 1-1 0 0,0-1 1 0 0,0 1 0 0 0,0-1-1 0 0,3 5 1 0 0,0-3-11 0 0,-1-1 0 0 0,1 1 0 0 0,0-1 0 0 0,0 0 0 0 0,1 0 0 0 0,0-1 0 0 0,-1 1 0 0 0,2-1 0 0 0,7 4 0 0 0,2-1-18 0 0,0 0-1 0 0,0-2 0 0 0,0 1 1 0 0,1-2-1 0 0,0 0 1 0 0,0-1-1 0 0,33 1 0 0 0,82-6-2118 0 0,-105 0 117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7831 0 0,'0'0'1976'0'0,"0"3"-697"0"0,12 175 4020 0 0,1-20-5106 0 0,-7-75-937 0 0,-1-47-3836 0 0,-1-15-267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1 210 919 0 0,'1'-14'80'0'0,"0"-4"1553"0"0,-1 6 8021 0 0,10 27-7521 0 0,1 8-877 0 0,-1 1 0 0 0,0 0 0 0 0,5 26-1 0 0,14 78 389 0 0,-24-102-1348 0 0,6 29 108 0 0,11 51 249 0 0,-22-106-646 0 0,0 1-1 0 0,1 0 0 0 0,-1-1 1 0 0,0 1-1 0 0,0 0 1 0 0,0-1-1 0 0,0 1 0 0 0,0 0 1 0 0,0 0-1 0 0,0-1 1 0 0,0 1-1 0 0,0 0 0 0 0,0-1 1 0 0,0 1-1 0 0,0 0 1 0 0,-1 1-1 0 0,1-2 0 0 0,0 0 0 0 0,-1 0 0 0 0,1 0 0 0 0,0 0 0 0 0,0 0 0 0 0,-1 0 0 0 0,1 0 0 0 0,0 0 0 0 0,0 0 0 0 0,-1 0 0 0 0,1 0 0 0 0,0 0 0 0 0,-1 0 0 0 0,1 0 0 0 0,0 0 0 0 0,0 0 0 0 0,-1-1 0 0 0,1 1 0 0 0,0 0 0 0 0,0 0 0 0 0,-1 0 0 0 0,1 0 0 0 0,0-1 0 0 0,0 1 0 0 0,0 0 0 0 0,-1 0 0 0 0,1-1 0 0 0,-3-1 6 0 0,1-1 1 0 0,-1 0-1 0 0,1 0 1 0 0,0 0 0 0 0,-3-4-1 0 0,0-5-22 0 0,0 0 0 0 0,1 0 0 0 0,1 0 0 0 0,-5-25 0 0 0,-1-52-348 0 0,8 80 278 0 0,-2-40-435 0 0,-6-101-960 0 0,9 120 1063 0 0,1-1-1 0 0,10-56 0 0 0,-9 81 385 0 0,-1 0 0 0 0,1 0 0 0 0,0 0 0 0 0,0 0 0 0 0,0 1 0 0 0,1-1 0 0 0,0 0 0 0 0,4-5 0 0 0,-6 10 38 0 0,0 0 0 0 0,0-1 0 0 0,0 1 0 0 0,1 0 0 0 0,-1-1 0 0 0,0 1 0 0 0,1 0 0 0 0,-1 0 0 0 0,1 0 0 0 0,0 0 0 0 0,-1 1 0 0 0,1-1 0 0 0,0 0 0 0 0,-1 1 0 0 0,1-1 0 0 0,0 1 0 0 0,0 0 0 0 0,-1-1 0 0 0,1 1 0 0 0,0 0 0 0 0,0 0 0 0 0,0 0 0 0 0,-1 0 0 0 0,1 0 0 0 0,0 1 0 0 0,0-1 0 0 0,0 1 0 0 0,-1-1 0 0 0,1 1 0 0 0,0-1 0 0 0,2 2 0 0 0,3 2 37 0 0,-1 0 0 0 0,1 0 0 0 0,0 0 0 0 0,-1 1 0 0 0,0 0 0 0 0,0 0 0 0 0,8 10 0 0 0,34 47 308 0 0,-38-48-235 0 0,15 21 443 0 0,33 62 1 0 0,-47-75-174 0 0,-2 0 0 0 0,0 1 0 0 0,-1 0 0 0 0,7 33 0 0 0,-12-41-93 0 0,-1-1 1 0 0,-1 1-1 0 0,0 0 0 0 0,-1-1 1 0 0,0 1-1 0 0,-1 0 0 0 0,-4 14 0 0 0,4-21-172 0 0,-1-1 0 0 0,0 0 0 0 0,0 0-1 0 0,-1 0 1 0 0,0 0 0 0 0,0-1-1 0 0,-1 1 1 0 0,0-1 0 0 0,0 0-1 0 0,0 0 1 0 0,-1 0 0 0 0,0-1-1 0 0,0 1 1 0 0,0-1 0 0 0,-11 8-1 0 0,8-8-90 0 0,0-1-1 0 0,0 0 1 0 0,-1 0-1 0 0,1-1 1 0 0,-1 0-1 0 0,0 0 1 0 0,0-1-1 0 0,0 0 0 0 0,0-1 1 0 0,0 0-1 0 0,-14 0 1 0 0,-12-5-417 0 0,33 3 241 0 0,0 1 0 0 0,0 0 0 0 0,0-1 0 0 0,0 0 0 0 0,0 1 0 0 0,1-1 0 0 0,-1 0 0 0 0,0 0 0 0 0,0 0 0 0 0,1 0 0 0 0,-1 0 0 0 0,0 0 0 0 0,1 0 0 0 0,-1-1 0 0 0,0-1 0 0 0,1 3-15 0 0,1-1 0 0 0,0 1 1 0 0,0-1-1 0 0,0 0 0 0 0,0 1 0 0 0,0-1 0 0 0,0 1 1 0 0,1-1-1 0 0,-1 1 0 0 0,0-1 0 0 0,0 0 0 0 0,0 1 0 0 0,0-1 1 0 0,1 1-1 0 0,-1-1 0 0 0,0 1 0 0 0,1-1 0 0 0,-1 1 1 0 0,0-1-1 0 0,1 1 0 0 0,-1-1 0 0 0,0 1 0 0 0,1 0 1 0 0,0-1-1 0 0,12-10-6316 0 0,-2 4 74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19463 0 0,'0'0'940'0'0,"11"-6"238"0"0,-5 4-947 0 0,0 1 1 0 0,0 0-1 0 0,0 0 1 0 0,1 1 0 0 0,-1 0-1 0 0,0 0 1 0 0,0 0 0 0 0,0 1-1 0 0,7 1 1 0 0,-3-1 198 0 0,48 6 499 0 0,-28-2-1114 0 0,-1-2-1 0 0,50 0 0 0 0,-60-4-1504 0 0,1 1-4046 0 0,-2 1-1706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76 5983 0 0,'0'0'464'0'0,"0"2"-22"0"0,-2 23 3486 0 0,0 30 1 0 0,7 27-892 0 0,21 82-2550 0 0,-19-123 122 0 0,-6-35-587 0 0,2 13 39 0 0,1-1 0 0 0,0 0 1 0 0,2-1-1 0 0,8 22 0 0 0,-13-38 251 0 0,-1-10-274 0 0,0-1-61 0 0,0 1 0 0 0,-1-1 1 0 0,0 1-1 0 0,-2-12 0 0 0,-76-233-555 0 0,76 246 576 0 0,0-1 16 0 0,-6-15 437 0 0,-8-42 0 0 0,16 59-371 0 0,0 1 1 0 0,0-1-1 0 0,1 1 0 0 0,0-1 1 0 0,0 0-1 0 0,0 1 0 0 0,1-1 1 0 0,0 1-1 0 0,0-1 0 0 0,1 1 1 0 0,4-12-1 0 0,-5 15 14 0 0,1 0 1 0 0,0 0-1 0 0,0 1 0 0 0,1-1 1 0 0,-1 1-1 0 0,0 0 0 0 0,1-1 1 0 0,0 1-1 0 0,-1 0 0 0 0,1 1 1 0 0,0-1-1 0 0,0 0 0 0 0,0 1 1 0 0,0-1-1 0 0,0 1 0 0 0,0 0 0 0 0,1 0 1 0 0,5-1-1 0 0,5 0-64 0 0,0 0 0 0 0,0 1 0 0 0,15 0 0 0 0,-2 2-1309 0 0,30 6 1 0 0,-50-6 277 0 0,7 0-665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5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 2759 0 0,'-3'13'12768'0'0,"17"-10"-11369"0"0,-7-2-1162 0 0,0-1 1 0 0,1 0-1 0 0,-1 0 0 0 0,0 0 1 0 0,1-1-1 0 0,10-3 0 0 0,45-14-226 0 0,-24 5-1199 0 0,-22 9-3073 0 0,-1 0-1393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10591 0 0,'0'0'819'0'0,"0"10"5053"0"0,2-8-5728 0 0,-1-1 0 0 0,1 1-1 0 0,0-1 1 0 0,-1 1 0 0 0,1-1 0 0 0,0 1 0 0 0,0-1 0 0 0,0 0 0 0 0,0 0-1 0 0,0 0 1 0 0,0 0 0 0 0,0 0 0 0 0,0 0 0 0 0,3 0 0 0 0,0 0 22 0 0,1 0 1 0 0,-1-1-1 0 0,0 0 1 0 0,1 0 0 0 0,8-1-1 0 0,4-1-54 0 0,0-2 0 0 0,28-9 0 0 0,8-3-3184 0 0,-37 9 1416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5983 0 0,'24'66'1504'0'0,"13"44"8853"0"0,-21-62-7090 0 0,-16-45-1359 0 0,-5-14-1878 0 0,2 0 1 0 0,-1 0-1 0 0,2-1 0 0 0,-1 0 0 0 0,1 1 0 0 0,1-1 1 0 0,0 0-1 0 0,1 0 0 0 0,0 0 0 0 0,1 1 0 0 0,1-1 1 0 0,-1 0-1 0 0,2 1 0 0 0,-1-1 0 0 0,2 1 0 0 0,0 0 1 0 0,0-1-1 0 0,1 2 0 0 0,11-20 0 0 0,-14 27-107 0 0,0 1 0 0 0,-1 0 0 0 0,1 1 0 0 0,0-1 0 0 0,0 0 0 0 0,0 0-1 0 0,0 1 1 0 0,1-1 0 0 0,-1 1 0 0 0,0 0 0 0 0,1 0 0 0 0,-1 0 0 0 0,1 0 0 0 0,-1 0 0 0 0,1 0 0 0 0,3 0-1 0 0,-1 1-745 0 0,0-1 0 0 0,1 1-1 0 0,-1 0 1 0 0,1 0-1 0 0,-1 1 1 0 0,11 1 0 0 0,-5 1-1079 0 0</inkml:trace>
  <inkml:trace contextRef="#ctx0" brushRef="#br0" timeOffset="1">310 51 14079 0 0,'0'0'1276'0'0,"-7"14"1282"0"0,7-10-2347 0 0,0 1 0 0 0,1 0 1 0 0,0-1-1 0 0,0 1 1 0 0,0-1-1 0 0,1 0 0 0 0,0 1 1 0 0,-1-1-1 0 0,1 0 1 0 0,1 0-1 0 0,-1 0 0 0 0,5 5 1 0 0,-2-3-446 0 0,0 1 0 0 0,0-2 1 0 0,1 1-1 0 0,0-1 0 0 0,0 1 0 0 0,11 6 1 0 0,5-6-4099 0 0,-14-5 3237 0 0,2 2-544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84 102 5063 0 0,'0'0'232'0'0,"-2"7"32"0"0,-6 25 71 0 0,-2 16 5878 0 0,-1 2 709 0 0,2-16-6061 0 0,-3 11 582 0 0,-9 65-1 0 0,16-60-2326 0 0,0 58-1 0 0,5-104 287 0 0,0 0 0 0 0,0 0 0 0 0,1 0 0 0 0,0 0 0 0 0,1 6 0 0 0</inkml:trace>
  <inkml:trace contextRef="#ctx0" brushRef="#br0" timeOffset="1">206 0 9215 0 0,'0'0'707'0'0,"0"8"812"0"0,6 119 4860 0 0,10-1-4185 0 0,32 123-7223 0 0,-46-242 4770 0 0,2 11-1644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19 401 11199 0 0,'-4'-10'822'0'0,"0"0"1"0"0,1-1-1 0 0,0 1 0 0 0,-1-12 1604 0 0,5 16 850 0 0,-1 5-3179 0 0,0 1 1 0 0,0-1 0 0 0,0 1 0 0 0,0 0 0 0 0,0-1 0 0 0,1 1 0 0 0,-1-1 0 0 0,0 1-1 0 0,0-1 1 0 0,0 1 0 0 0,0 0 0 0 0,1-1 0 0 0,-1 1 0 0 0,0-1 0 0 0,0 1 0 0 0,1 0-1 0 0,-1-1 1 0 0,0 1 0 0 0,1 0 0 0 0,-1-1 0 0 0,0 1 0 0 0,1 0 0 0 0,-1 0 0 0 0,1-1-1 0 0,3 0 88 0 0,1-1-1 0 0,-1 1 1 0 0,1 0-1 0 0,-1 1 0 0 0,1-1 1 0 0,-1 1-1 0 0,1 0 0 0 0,-1 0 1 0 0,1 0-1 0 0,8 2 1 0 0,7-1-155 0 0,-14-1-132 0 0,-1-1 1 0 0,1 0-1 0 0,0 0 0 0 0,-1 0 1 0 0,1-1-1 0 0,-1 0 0 0 0,1 0 1 0 0,-1 0-1 0 0,0-1 0 0 0,0 0 1 0 0,8-5-1 0 0,-3 0-950 0 0,1 0-1 0 0,-1-1 1 0 0,17-19 0 0 0,-19 18 298 0 0,-1 1 1 0 0,1-2-1 0 0,-1 1 1 0 0,-1-1-1 0 0,0 0 1 0 0,-1 0-1 0 0,0-1 1 0 0,0 1-1 0 0,-1-1 0 0 0,-1 0 1 0 0,3-22-1 0 0,-3 16 66 0 0,-3 12 573 0 0,0-1 0 0 0,1 0 1 0 0,0 0-1 0 0,1 1 1 0 0,0-1-1 0 0,0 1 1 0 0,0 0-1 0 0,5-9 1612 0 0,-6 16-1326 0 0,-1 0-1 0 0,1 0 0 0 0,0 0 0 0 0,-1 0 1 0 0,1 0-1 0 0,0 0 0 0 0,-1 0 1 0 0,0 1-1 0 0,1-1 0 0 0,-1 0 0 0 0,0 0 1 0 0,1 1-1 0 0,-1 0 0 0 0,1 1 185 0 0,31 194 6696 0 0,-24-109-5010 0 0,5 15-437 0 0,-11-84-1382 0 0,-1-13-136 0 0,10-13-17 0 0,-7 3-84 0 0,-2 0 0 0 0,1 0-1 0 0,0-1 1 0 0,-1 1 0 0 0,0-1-1 0 0,0 1 1 0 0,2-6 0 0 0,8-37-179 0 0,-8 28 153 0 0,0 1-7 0 0,0 3 45 0 0,0 0-1 0 0,0 0 0 0 0,1 1 0 0 0,10-20 0 0 0,-14 32 4 0 0,0 0 0 0 0,0 1 0 0 0,1-1 0 0 0,-1 1 0 0 0,0-1 0 0 0,1 1 0 0 0,-1 0 0 0 0,3-2 0 0 0,-3 2 2 0 0,-1 1-1 0 0,1-1 1 0 0,-1 1-1 0 0,1 0 1 0 0,-1-1-1 0 0,0 1 1 0 0,1 0-1 0 0,-1-1 1 0 0,1 1-1 0 0,0 0 1 0 0,-1 0-1 0 0,1 0 1 0 0,-1-1-1 0 0,1 1 1 0 0,-1 0-1 0 0,1 0 1 0 0,-1 0-1 0 0,1 0 1 0 0,0 0-1 0 0,-1 0 1 0 0,1 0-1 0 0,-1 0 1 0 0,1 0-1 0 0,0 0 1 0 0,-1 0-1 0 0,1 1 1 0 0,-1-1-1 0 0,1 0 1 0 0,-1 0-1 0 0,1 0 1 0 0,-1 1-1 0 0,1-1 1 0 0,-1 0-1 0 0,1 1 1 0 0,-1-1-1 0 0,1 0 1 0 0,-1 1-1 0 0,1-1 0 0 0,-1 1 1 0 0,0-1-1 0 0,1 1 1 0 0,-1 0-1 0 0,1 0-1 0 0,2 2-5 0 0,-1 0 1 0 0,0 0-1 0 0,0 0 0 0 0,0 0 1 0 0,0 0-1 0 0,0 0 0 0 0,-1 1 1 0 0,1-1-1 0 0,-1 1 0 0 0,0-1 1 0 0,0 1-1 0 0,0 5 0 0 0,2 2 2 0 0,21 101-2813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6447 0 0,'8'0'670'0'0,"-4"0"-316"0"0,-1 1 1 0 0,0-1-1 0 0,0 1 1 0 0,0 0-1 0 0,0 0 1 0 0,1 1-1 0 0,-1-1 1 0 0,-1 1-1 0 0,1-1 1 0 0,0 1-1 0 0,0 0 1 0 0,-1 0-1 0 0,1 0 1 0 0,4 5-1 0 0,-1 0 871 0 0,1 0 1 0 0,-1 1-1 0 0,9 14 0 0 0,-14-21-1168 0 0,5 9 901 0 0,0 1 0 0 0,7 17 0 0 0,-11-25-814 0 0,-1 1-1 0 0,0-1 1 0 0,-1 0 0 0 0,1 1-1 0 0,-1-1 1 0 0,1 0 0 0 0,-1 1 0 0 0,0-1-1 0 0,0 1 1 0 0,0-1 0 0 0,-1 0-1 0 0,1 1 1 0 0,-2 5 0 0 0,2-9-135 0 0,-1 0 0 0 0,1 0 0 0 0,0 1 1 0 0,0-1-1 0 0,0 0 0 0 0,0 1 0 0 0,0-1 1 0 0,-1 0-1 0 0,1 0 0 0 0,0 1 0 0 0,0-1 0 0 0,0 0 1 0 0,-1 0-1 0 0,1 1 0 0 0,0-1 0 0 0,0 0 1 0 0,-1 0-1 0 0,1 0 0 0 0,0 1 0 0 0,0-1 0 0 0,-1 0 1 0 0,1 0-1 0 0,0 0 0 0 0,-1 0 0 0 0,1 0 0 0 0,0 0 1 0 0,-1 0-1 0 0,1 0 0 0 0,0 0 0 0 0,-1 1 1 0 0,1-1-1 0 0,0-1 0 0 0,0 1 0 0 0,-1 0 0 0 0,1 0 1 0 0,0 0-1 0 0,-1 0 0 0 0,1 0 0 0 0,0 0 0 0 0,-1 0 1 0 0,1 0-1 0 0,0 0 0 0 0,-1-1 0 0 0,1 1 1 0 0,0 0-1 0 0,0 0 0 0 0,-1 0 0 0 0,1-1 0 0 0,0 1 1 0 0,0 0-1 0 0,0 0 0 0 0,-1 0 0 0 0,1-1 1 0 0,-1 0-6 0 0,0 0 1 0 0,0 0 0 0 0,0 0 0 0 0,0-1-1 0 0,0 1 1 0 0,0 0 0 0 0,0 0 0 0 0,0-1-1 0 0,-1-2 1 0 0,2-2-59 0 0,0-1 1 0 0,0 1-1 0 0,1-1 0 0 0,0 1 1 0 0,0-1-1 0 0,4-11 0 0 0,-3 10-34 0 0,4-25-278 0 0,-5 25 215 0 0,0 0 1 0 0,0 1 0 0 0,1-1 0 0 0,0 1-1 0 0,1 0 1 0 0,-1-1 0 0 0,1 1-1 0 0,1 0 1 0 0,6-10 0 0 0,6-5-644 0 0,-13 17 651 0 0,1-1 1 0 0,0 1-1 0 0,0 0 0 0 0,0 1 0 0 0,1-1 0 0 0,0 0 0 0 0,0 1 0 0 0,0 0 0 0 0,7-4 0 0 0,-10 9 67 0 0,-1-1 76 0 0,-1 1 0 0 0,1-1 0 0 0,0 0 0 0 0,0 1 0 0 0,0-1 0 0 0,-1 1-1 0 0,1-1 1 0 0,0 1 0 0 0,0 0 0 0 0,-1-1 0 0 0,1 1 0 0 0,-1-1 0 0 0,1 1 0 0 0,-1 0 0 0 0,1 0-1 0 0,-1-1 1 0 0,1 1 0 0 0,-1 0 0 0 0,1 0 0 0 0,-1 0 0 0 0,0 0 0 0 0,1-1 0 0 0,-1 3 0 0 0,1 0 13 0 0,4 15 179 0 0,0 1 1 0 0,-1-1 0 0 0,2 25-1 0 0,-2-19 56 0 0,7 32 1 0 0,-8-46-142 0 0,0 1 0 0 0,1 0 0 0 0,1-1 0 0 0,-1 0 0 0 0,2 0 0 0 0,-1 0 0 0 0,8 9 0 0 0,-11-17-19 0 0,0 0 0 0 0,0-1 0 0 0,0 1 0 0 0,0-1 0 0 0,0 1 0 0 0,1-1 0 0 0,2 1 0 0 0,3 3 222 0 0,-7-5-275 0 0,-1 0 0 0 0,1 0 0 0 0,0 0 0 0 0,-1 0 0 0 0,1 0 0 0 0,0 0 0 0 0,-1 0 0 0 0,1 0-1 0 0,0 0 1 0 0,0 0 0 0 0,-1 0 0 0 0,1 0 0 0 0,-1-1 0 0 0,1 1 0 0 0,0 0 0 0 0,-1 0 0 0 0,1-1 0 0 0,0 1 0 0 0,-1 0 0 0 0,1-1-1 0 0,11-8 405 0 0,-8 5-324 0 0,-1 1 1 0 0,0-1-1 0 0,-1 0 0 0 0,1 0 0 0 0,-1-1 1 0 0,0 1-1 0 0,0 0 0 0 0,0-1 0 0 0,0 0 1 0 0,-1 1-1 0 0,0-1 0 0 0,0 0 0 0 0,0 1 1 0 0,0-1-1 0 0,-1 0 0 0 0,0 0 0 0 0,-1-9 1 0 0,0-1-84 0 0,-1 0 0 0 0,0 0 1 0 0,-1 1-1 0 0,-8-23 0 0 0,-7-4-616 0 0,12 31-921 0 0,1-1 0 0 0,-5-17 1 0 0,9 27 1305 0 0,1-1 0 0 0,0 1 0 0 0,0 0 0 0 0,-1 0 0 0 0,1 0 0 0 0,0-1 1 0 0,0 1-1 0 0,0 0 0 0 0,0 0 0 0 0,0 0 0 0 0,1-1 0 0 0,-1 1 0 0 0,0 0 1 0 0,0 0-1 0 0,1 0 0 0 0,-1 0 0 0 0,1-1 0 0 0,-1 1 0 0 0,1 0 0 0 0,1-2 1 0 0,-1 2-46 0 0,0 0 1 0 0,1 0 0 0 0,-1 0-1 0 0,0 0 1 0 0,1 0 0 0 0,-1 0 0 0 0,1 0-1 0 0,0 0 1 0 0,-1 1 0 0 0,1-1-1 0 0,0 0 1 0 0,2 0 0 0 0,5 0-505 0 0,0 0 1 0 0,1 0 0 0 0,-1 1-1 0 0,12 1 1 0 0,-18-1 573 0 0,47 7 7629 0 0,-64 7-5126 0 0,-17 20 373 0 0,30-33-2444 0 0,1-1-254 0 0,0 0 1 0 0,0 0-1 0 0,-1 0 0 0 0,1 0 1 0 0,0 0-1 0 0,0 0 0 0 0,0 0 1 0 0,0 0-1 0 0,-1 0 0 0 0,1 0 1 0 0,0 0-1 0 0,0 0 0 0 0,0 0 1 0 0,0 0-1 0 0,0 0 0 0 0,-1 0 0 0 0,1 0 1 0 0,0 0-1 0 0,0 0 0 0 0,0 0 1 0 0,0 0-1 0 0,0 1 0 0 0,-1-1 1 0 0,1 0-1 0 0,0 0 0 0 0,0 0 1 0 0,0 0-1 0 0,0 0 0 0 0,0 0 1 0 0,0 0-1 0 0,0 1 0 0 0,-1-1 0 0 0,1 0 1 0 0,0 0-1 0 0,0 0 0 0 0,0 0 1 0 0,0 0-1 0 0,0 1 0 0 0,0-1 1 0 0,4 7 244 0 0,8 3 73 0 0,6 2-322 0 0,2-1 0 0 0,20 7 0 0 0,-35-15 0 0 0,15 6 279 0 0,25 16 0 0 0,-39-21-196 0 0,0 0 1 0 0,0 1-1 0 0,0 0 1 0 0,0 0-1 0 0,-1 0 1 0 0,0 1-1 0 0,6 8 0 0 0,-10-13 140 0 0,-1 1 1 0 0,-1 2-171 0 0,0 1-1 0 0,0-1 1 0 0,-1 1 0 0 0,1-1-1 0 0,-1 0 1 0 0,0 0-1 0 0,0 0 1 0 0,0 0 0 0 0,0 0-1 0 0,-1 0 1 0 0,0 0 0 0 0,0-1-1 0 0,0 0 1 0 0,0 1-1 0 0,0-1 1 0 0,-1 0 0 0 0,1 0-1 0 0,-1-1 1 0 0,0 1-1 0 0,0-1 1 0 0,0 0 0 0 0,0 0-1 0 0,0 0 1 0 0,0-1 0 0 0,-6 2-1 0 0,-18 5-52 0 0,5-7-16 0 0,22-1-71 0 0,18-5-359 0 0,49-9 267 0 0,-43 10 188 0 0,25-7 0 0 0,-40 8-33 0 0,0 0-1 0 0,0 0 1 0 0,0-1 0 0 0,0 0 0 0 0,0 0-1 0 0,10-9 1 0 0,-10 7-16 0 0,12-10-366 0 0,36-35 0 0 0,-52 47 265 0 0,0-1 1 0 0,0 1-1 0 0,-1-1 1 0 0,0 1-1 0 0,0-1 1 0 0,0 0-1 0 0,0 0 1 0 0,-1-1-1 0 0,1 1 1 0 0,-1-1-1 0 0,-1 1 1 0 0,1-1-1 0 0,-1 1 1 0 0,1-11-1 0 0,-2 15-115 0 0,-4-11-124 0 0,4 10 358 0 0,-1 0-1 0 0,0 0 0 0 0,0 0 1 0 0,-1 0-1 0 0,1 0 0 0 0,0 0 1 0 0,-1 1-1 0 0,-1-3 0 0 0,-5-1-57 0 0,6 4 91 0 0,0 1 0 0 0,0-1 0 0 0,0 0-1 0 0,0 1 1 0 0,0 0 0 0 0,0-1 0 0 0,0 1-1 0 0,0 0 1 0 0,0 0 0 0 0,0 0 0 0 0,0 0 0 0 0,0 0-1 0 0,0 1 1 0 0,0-1 0 0 0,0 1 0 0 0,0-1-1 0 0,0 1 1 0 0,0 0 0 0 0,0 0 0 0 0,-2 1 0 0 0,1 0 66 0 0,1 0 1 0 0,0 0 0 0 0,0 0 0 0 0,1 0 0 0 0,-1 0 0 0 0,0 0 0 0 0,1 1-1 0 0,-1-1 1 0 0,1 0 0 0 0,0 1 0 0 0,0 0 0 0 0,0-1 0 0 0,0 1-1 0 0,0-1 1 0 0,0 5 0 0 0,-1-2 87 0 0,2 0 0 0 0,-1 0-1 0 0,0 0 1 0 0,1 1-1 0 0,0-1 1 0 0,1 0 0 0 0,-1 1-1 0 0,1-1 1 0 0,0 0 0 0 0,0 0-1 0 0,0 0 1 0 0,1 0 0 0 0,0 0-1 0 0,2 5 1 0 0,-2-6-99 0 0,1 0 0 0 0,-1-1 1 0 0,1 1-1 0 0,0-1 0 0 0,0 1 0 0 0,0-1 0 0 0,0 0 1 0 0,0 0-1 0 0,1-1 0 0 0,-1 1 0 0 0,1-1 0 0 0,0 1 1 0 0,0-1-1 0 0,0 0 0 0 0,0-1 0 0 0,0 1 0 0 0,6 1 0 0 0,9 1 78 0 0,0-1-1 0 0,1 0 0 0 0,0-1 0 0 0,37-2 0 0 0,-18-3-99 0 0,58-12 0 0 0,-25-6-1855 0 0,-39 10-1261 0 0,-10 3-4758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 11455 0 0,'1'-3'528'0'0,"5"-14"4108"0"0,-2 28-3264 0 0,-2 4-850 0 0,-1-1-1 0 0,0 1 0 0 0,-1 0 1 0 0,-2 21-1 0 0,0-3-26 0 0,-22 185 1510 0 0,0 2-756 0 0,24-204-1172 0 0,1 0 1 0 0,0 0-1 0 0,1-1 0 0 0,5 25 1 0 0,-6-37-62 0 0,0 1 0 0 0,1-1 0 0 0,-1 0 0 0 0,1 1 0 0 0,0-1 0 0 0,-1 0 0 0 0,1 0 0 0 0,1 0 0 0 0,-1 0 0 0 0,0 0 0 0 0,1-1 0 0 0,-1 1 0 0 0,1-1 0 0 0,0 1 0 0 0,0-1 0 0 0,0 0 1 0 0,0 0-1 0 0,0 0 0 0 0,1-1 0 0 0,-1 1 0 0 0,0-1 0 0 0,1 0 0 0 0,-1 0 0 0 0,8 1 0 0 0,-1 0 14 0 0,-1-1 0 0 0,1-1 0 0 0,-1 1 0 0 0,1-2 0 0 0,-1 1 0 0 0,1-1 0 0 0,-1-1-1 0 0,13-3 1 0 0,125-34 37 0 0,-36 10-1115 0 0,23-7-4164 0 0,-98 24 3184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0,'0'0'8882'0'0,"2"2"-8534"0"0,1 1-220 0 0,5 4 33 0 0,18-1-120 0 0,-13-5-502 0 0,0-1-1 0 0,0-1 1 0 0,0 0-1 0 0,-1 0 1 0 0,1-2-1 0 0,20-5 1 0 0,-29 7-3 0 0,9-3-922 0 0</inkml:trace>
  <inkml:trace contextRef="#ctx0" brushRef="#br0" timeOffset="1">314 2 6911 0 0,'2'15'304'0'0,"-1"-5"136"0"0,1 8-440 0 0,1-1 0 0 0,-1-1 0 0 0,-4-2 3848 0 0,2 4-2456 0 0,2-3-976 0 0,0-3 176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13359 0 0,'0'0'1655'0'0,"3"0"-436"0"0,12-1 705 0 0,-1 0 1 0 0,20-4-1 0 0,29-10-258 0 0,-34 8-1906 0 0,50-7 0 0 0,-46 12-1008 0 0,-1-1-4903 0 0,-11 1-659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43 157 4143 0 0,'0'0'191'0'0,"0"3"-11"0"0,-5 48 6274 0 0,3 80 0 0 0,10-7-4007 0 0,-7-99-2294 0 0,3 0 0 0 0,0 0 0 0 0,1 0 0 0 0,1-1 0 0 0,2 0 0 0 0,15 36 1 0 0,-16-46-144 0 0,2-1-40 0 0,-6-12 9 0 0,-1 0 2 0 0,-1-1-47 0 0,0-2-455 0 0,1-5 387 0 0,1 0 0 0 0,-2 0 1 0 0,1-1-1 0 0,-1 1 0 0 0,0-1 1 0 0,0-13-1 0 0,-6-50-367 0 0,-3 21 292 0 0,-2 1 0 0 0,-2 1 0 0 0,-21-52 0 0 0,-5-18 91 0 0,32 92 252 0 0,0 1 1 0 0,-4-49-1 0 0,10 70-26 0 0,0 0 0 0 0,0 1 1 0 0,0-1-1 0 0,0 0 0 0 0,1 1 0 0 0,-1-1 1 0 0,1 1-1 0 0,0-1 0 0 0,3-5 0 0 0,-3 7-18 0 0,0 0 0 0 0,0 0 0 0 0,0 1 0 0 0,0-1 0 0 0,1 0 0 0 0,-1 1 0 0 0,1 0 0 0 0,-1-1 0 0 0,1 1 0 0 0,0 0 0 0 0,-1-1 0 0 0,1 1-1 0 0,0 0 1 0 0,0 0 0 0 0,0 0 0 0 0,0 1 0 0 0,4-2 0 0 0,7-1 35 0 0,2 1-1 0 0,-1 0 1 0 0,0 1-1 0 0,0 1 1 0 0,0 0 0 0 0,18 3-1 0 0,23 0-122 0 0,-15-2-1712 0 0,67 11 0 0 0,-86-8-200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10591 0 0,'2'-3'7781'0'0,"-2"3"-7684"0"0,12-1 592 0 0,-1 0 0 0 0,22-6 1 0 0,14-1 52 0 0,-30 6-612 0 0,-1-1 0 0 0,20-6-1 0 0,-17 4-537 0 0,24-4-1 0 0,-14 2-905 0 0,-3 0-4486 0 0,-9 5-130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15143 0 0,'-4'1'118'0'0,"0"0"1"0"0,0 0-1 0 0,1 1 0 0 0,-1-1 0 0 0,0 1 1 0 0,1 0-1 0 0,0 0 0 0 0,-1 1 0 0 0,1-1 0 0 0,0 1 1 0 0,0-1-1 0 0,0 1 0 0 0,1 0 0 0 0,-5 5 1591 0 0,15 5 698 0 0,-1-8-2257 0 0,0-1 1 0 0,0 0-1 0 0,1-1 1 0 0,-1 0 0 0 0,1 0-1 0 0,0 0 1 0 0,0-1-1 0 0,0 0 1 0 0,0-1-1 0 0,0 0 1 0 0,13 0-1 0 0,12-1-233 0 0,50-6-1 0 0,-63 4 4 0 0,44-6-2158 0 0,-23 0-4096 0 0,-18 2 328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0,'1'3'534'0'0,"21"77"10010"0"0,18 43-4548 0 0,-36-114-5744 0 0,4 13 436 0 0,10 33 872 0 0,-17-50-1383 0 0,0 0 1 0 0,0 1-1 0 0,-1-1 0 0 0,1 1 0 0 0,-1 0 1 0 0,-1-1-1 0 0,0 11 0 0 0,0-15 407 0 0,-5 0-407 0 0,6-1-169 0 0,-1 0-1 0 0,1 0 0 0 0,-1 0 0 0 0,0 0 0 0 0,1 0 1 0 0,-1 0-1 0 0,1 0 0 0 0,-1 0 0 0 0,1 0 0 0 0,-1 0 1 0 0,1 0-1 0 0,-1 0 0 0 0,1 0 0 0 0,-1-1 1 0 0,1 1-1 0 0,-1 0 0 0 0,1 0 0 0 0,-1-1 0 0 0,1 1 1 0 0,-1 0-1 0 0,1 0 0 0 0,-1-1 0 0 0,1 1 0 0 0,0-1 1 0 0,-1 1-1 0 0,0-1 0 0 0,-1-1 22 0 0,1-1-1 0 0,-1 0 1 0 0,0 1-1 0 0,1-1 0 0 0,-1 0 1 0 0,1 0-1 0 0,0 0 1 0 0,0 0-1 0 0,0 0 1 0 0,0 0-1 0 0,0 0 1 0 0,0-5-1 0 0,0-42 210 0 0,1 39-191 0 0,0-12-59 0 0,1 0-1 0 0,5-25 1 0 0,-4 39-97 0 0,0 0 0 0 0,0 0 0 0 0,1 0 1 0 0,0 0-1 0 0,1 0 0 0 0,0 1 0 0 0,9-16 0 0 0,-9 20-148 0 0,-1 0 0 0 0,0 0 0 0 0,1 0 0 0 0,0 1 0 0 0,0 0 0 0 0,0 0 0 0 0,1 0 0 0 0,-1 0 0 0 0,7-3 0 0 0,26-8-7450 0 0,-26 11 1969 0 0</inkml:trace>
  <inkml:trace contextRef="#ctx0" brushRef="#br0" timeOffset="1">342 52 8287 0 0,'0'0'639'0'0,"-4"12"5061"0"0,3-7-5390 0 0,1 1 1 0 0,0-1-1 0 0,1 1 0 0 0,-1-1 0 0 0,1 0 1 0 0,0 1-1 0 0,1-1 0 0 0,-1 1 0 0 0,1-1 1 0 0,0 0-1 0 0,0 0 0 0 0,1 0 1 0 0,-1 0-1 0 0,1-1 0 0 0,0 1 0 0 0,1-1 1 0 0,-1 1-1 0 0,1-1 0 0 0,0 0 1 0 0,7 6-1 0 0,2 1-533 0 0,1-1 0 0 0,1 0 0 0 0,0-1 0 0 0,0-1 0 0 0,22 9 1 0 0,-35-16-1072 0 0,13-3-2832 0 0,-3-1-1356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9215 0 0,'0'2'707'0'0,"-67"145"7245"0"0,34-79-5177 0 0,-27 86-1 0 0,51-126-2594 0 0,-39 145 283 0 0,47-169-528 0 0,1 0 1 0 0,0 1-1 0 0,-1-1 1 0 0,1 0-1 0 0,1 0 1 0 0,-1 1-1 0 0,2 5 1 0 0,2 7-3511 0 0,-4-16 3506 0 0,11-6-2778 0 0,-7 4 2446 0 0,-1-1-1 0 0,0 0 0 0 0,0 0 0 0 0,0 0 1 0 0,-1 0-1 0 0,6-5 0 0 0,3-7-998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2759 0 0,'-1'3'9515'0'0,"-5"40"-5780"0"0,-2 71-1 0 0,11 48-3003 0 0,-2-100-190 0 0,12 176-750 0 0,-6-128-1227 0 0,-3-55-1751 0 0,-2-30 1347 0 0</inkml:trace>
  <inkml:trace contextRef="#ctx0" brushRef="#br0" timeOffset="1">10 429 5983 0 0,'-1'-6'223'0'0,"-7"-29"2621"0"0,7 25 1913 0 0,2-7 1953 0 0,1 16-5986 0 0,5-1-631 0 0,0 1 0 0 0,0 0 0 0 0,0 0 1 0 0,0 0-1 0 0,0 1 0 0 0,0 0 0 0 0,0 1 1 0 0,11 1-1 0 0,25 2-70 0 0,0 1-209 0 0,-37-4-3 0 0,1 1 1 0 0,0-1-1 0 0,0-1 1 0 0,0 1-1 0 0,0-1 1 0 0,0 0-1 0 0,0-1 1 0 0,10-1 0 0 0,-11 0-448 0 0,0 0 0 0 0,-1 0 1 0 0,1 0-1 0 0,6-4 0 0 0,-9 4 392 0 0,-1 1-1 0 0,0-1 1 0 0,0 0-1 0 0,0 0 1 0 0,0 0-1 0 0,-1 0 1 0 0,1 0-1 0 0,-1 0 0 0 0,1 0 1 0 0,-1-1-1 0 0,1 1 1 0 0,0-3-1 0 0,6-14-1783 0 0,1 0-2480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0,'0'0'542'0'0,"1"3"-446"0"0,3 3 209 0 0,-1 0 1 0 0,0 0 0 0 0,0 1 0 0 0,-1-1 0 0 0,0 1-1 0 0,2 13 1 0 0,5 47 5763 0 0,-7-44-4600 0 0,22 382 6166 0 0,-22-373-7495 0 0,7 42 1 0 0,0-44-168 0 0,-9-28-103 0 0,13-21-433 0 0,13-27 305 0 0,-15 27 143 0 0,11-23 0 0 0,-4-1-45 0 0,25-41 0 0 0,-37 74 159 0 0,2 1-1 0 0,-1-1 1 0 0,11-9 0 0 0,-17 17 59 0 0,1 2-36 0 0,0 1-1 0 0,-1-1 0 0 0,1 1 0 0 0,0 0 1 0 0,-1-1-1 0 0,1 1 0 0 0,-1 0 0 0 0,0 0 0 0 0,1 0 1 0 0,-1 0-1 0 0,1 0 0 0 0,-1 0 0 0 0,0 0 1 0 0,0 0-1 0 0,0 1 0 0 0,0-1 0 0 0,0 1 0 0 0,0-1 1 0 0,1 2-1 0 0,15 30 106 0 0,9 51-86 0 0,-17-54-1077 0 0,25 60 1 0 0,-26-76-2245 0 0,-6-11 1585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3679 0 0,'0'0'284'0'0,"3"2"-186"0"0,9 8 1984 0 0,-1 1 1 0 0,0 0-1 0 0,0 0 0 0 0,-1 2 1 0 0,15 23-1 0 0,7 20 2452 0 0,-9-3-3473 0 0,-21-45-645 0 0,1-1-161 0 0,0-1-1 0 0,-1 2 1 0 0,0-1-1 0 0,0 0 0 0 0,-1 0 1 0 0,1 14-1 0 0,-2-19-70 0 0,-1 9 745 0 0,-6-16-902 0 0,0-4 37 0 0,7 2-86 0 0,0-1-1 0 0,0 1 1 0 0,1-1 0 0 0,0 1-1 0 0,3-13 1 0 0,-2 8-60 0 0,2-3-157 0 0,1-1 1 0 0,0 1-1 0 0,1 0 0 0 0,1 0 1 0 0,9-16-1 0 0,-10 22-11 0 0,0 1 1 0 0,0 1-1 0 0,0-1 0 0 0,1 1 0 0 0,12-10 0 0 0,10-10-711 0 0,-17 15 363 0 0,1 0 0 0 0,0 1 0 0 0,1 1 0 0 0,1 0 0 0 0,28-14 0 0 0,-43 23 570 0 0,1 1 0 0 0,-1 0-1 0 0,0 0 1 0 0,1-1 0 0 0,-1 1-1 0 0,0 0 1 0 0,1 0 0 0 0,-1 0-1 0 0,0 0 1 0 0,1 0 0 0 0,-1 0 0 0 0,1-1-1 0 0,-1 1 1 0 0,0 0 0 0 0,1 0-1 0 0,-1 0 1 0 0,0 0 0 0 0,1 0-1 0 0,-1 0 1 0 0,1 1 0 0 0,-1-1-1 0 0,0 0 1 0 0,1 0 0 0 0,-1 0 0 0 0,1 0-1 0 0,9 2-441 0 0,1-3 164 0 0,-8 0 42 0 0,-1 3 171 0 0,1 1 115 0 0,0 0 1 0 0,-1 0-1 0 0,1 0 1 0 0,-1 1-1 0 0,0-1 0 0 0,0 0 1 0 0,0 1-1 0 0,0 0 1 0 0,-1-1-1 0 0,1 1 0 0 0,-1 0 1 0 0,0 0-1 0 0,0-1 1 0 0,0 1-1 0 0,-1 0 1 0 0,0 0-1 0 0,1 0 0 0 0,-1 0 1 0 0,-1 0-1 0 0,0 8 1 0 0,-4 34 1209 0 0,4 88 0 0 0,2-116-945 0 0,2-1 1 0 0,0 1-1 0 0,7 21 1 0 0,-7-29-137 0 0,0 0 1 0 0,1-1-1 0 0,0 1 1 0 0,1-1-1 0 0,0 0 1 0 0,12 15-1 0 0,-15-22-93 0 0,-1 0-1 0 0,1 0 0 0 0,0-1 1 0 0,0 1-1 0 0,0-1 0 0 0,0 1 1 0 0,1-1-1 0 0,-1 0 1 0 0,0 0-1 0 0,0 0 0 0 0,1 0 1 0 0,-1 0-1 0 0,1 0 0 0 0,-1 0 1 0 0,1-1-1 0 0,-1 0 0 0 0,1 1 1 0 0,-1-1-1 0 0,1 0 1 0 0,-1 0-1 0 0,1 0 0 0 0,-1-1 1 0 0,1 1-1 0 0,-1-1 0 0 0,1 1 1 0 0,-1-1-1 0 0,1 0 1 0 0,-1 0-1 0 0,1 0 0 0 0,3-2 1 0 0,-1 0 19 0 0,0 0 1 0 0,0 0 0 0 0,-1 0-1 0 0,1-1 1 0 0,-1 0 0 0 0,0 1-1 0 0,0-2 1 0 0,0 1 0 0 0,0 0-1 0 0,-1-1 1 0 0,1 0-1 0 0,2-5 1 0 0,0-4 3 0 0,0 0-1 0 0,-1 0 1 0 0,-1-1 0 0 0,0 1-1 0 0,-1-1 1 0 0,0 0-1 0 0,0-24 1 0 0,-2 26-73 0 0,-2 1 0 0 0,0 0 0 0 0,0 0 0 0 0,-1 0 0 0 0,-1 0 0 0 0,0 0 0 0 0,0 1 0 0 0,-2-1 0 0 0,1 1 0 0 0,-7-11 0 0 0,-41-63-630 0 0,20 35-817 0 0,26 41 751 0 0,4 8-604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0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19 5527 0 0,'-3'-2'316'0'0,"1"1"0"0"0,-1-1-1 0 0,0 1 1 0 0,0-1 0 0 0,0 1 0 0 0,0 0-1 0 0,0 0 1 0 0,0 1 0 0 0,0-1-1 0 0,-6 0 1 0 0,-6-2 987 0 0,10 2-919 0 0,-1 0 0 0 0,1 1-1 0 0,0-1 1 0 0,0 1 0 0 0,0 0-1 0 0,0 1 1 0 0,0-1 0 0 0,0 1-1 0 0,-9 2 1 0 0,8-1-31 0 0,0-1 1 0 0,-1 0-1 0 0,1-1 1 0 0,-1 1-1 0 0,-8-1 1 0 0,11-1-188 0 0,0 1 0 0 0,0 0 1 0 0,-1 1-1 0 0,1-1 0 0 0,-7 2 0 0 0,-11 1 678 0 0,34 8-847 0 0,81 71-193 0 0,-56-48 404 0 0,61 64 1902 0 0,-96-96-1740 0 0,-2 2-2 0 0,1 0-299 0 0,0-1-1 0 0,-1 1 0 0 0,1 0 1 0 0,-1 0-1 0 0,0-1 1 0 0,0 1-1 0 0,-1 0 1 0 0,1 0-1 0 0,-1-1 0 0 0,0 1 1 0 0,0 0-1 0 0,0-1 1 0 0,0 1-1 0 0,-1-1 1 0 0,1 1-1 0 0,-1-1 0 0 0,0 0 1 0 0,0 1-1 0 0,0-1 1 0 0,0 0-1 0 0,-1 0 1 0 0,1-1-1 0 0,-1 1 0 0 0,0 0 1 0 0,0-1-1 0 0,0 0 1 0 0,-5 3-1 0 0,-2 2-15 0 0,-1-2-1 0 0,0 1 1 0 0,0-2 0 0 0,0 1-1 0 0,0-2 1 0 0,-1 1-1 0 0,0-1 1 0 0,0-1 0 0 0,0 0-1 0 0,0-1 1 0 0,0-1 0 0 0,-17 0-1 0 0,9-3-52 0 0,17 3 1 0 0,-13 0-13 0 0,78-7-101 0 0,-13 6 100 0 0,130-12-83 0 0,-158 10 87 0 0,-1-1 0 0 0,0-1 0 0 0,-1-1 0 0 0,1-1 0 0 0,-1 0 0 0 0,32-19 0 0 0,-33 15-42 0 0,0-1 1 0 0,-1-1-1 0 0,17-15 0 0 0,-25 19 10 0 0,-1 1 0 0 0,0-2-1 0 0,-1 1 1 0 0,1-1 0 0 0,-2 0-1 0 0,11-21 1 0 0,-15 28-18 0 0,-1-1-1 0 0,1 0 1 0 0,-1 0 0 0 0,0 0-1 0 0,-1 0 1 0 0,1 0 0 0 0,-1-8-1 0 0,0 10-125 0 0,-1-1-8 0 0,0 0 158 0 0,-1 0 0 0 0,1 1 1 0 0,-1-1-1 0 0,0 0 0 0 0,0 1 0 0 0,0-1 1 0 0,0 1-1 0 0,0-1 0 0 0,0 1 1 0 0,-1 0-1 0 0,1 0 0 0 0,-1 0 0 0 0,0 0 1 0 0,1 1-1 0 0,-1-1 0 0 0,0 1 1 0 0,0 0-1 0 0,0-1 0 0 0,0 1 0 0 0,0 0 1 0 0,0 1-1 0 0,-6-2 0 0 0,4 2 28 0 0,1-1-1 0 0,-1 1 1 0 0,0 0-1 0 0,1 1 1 0 0,-1-1-1 0 0,1 1 1 0 0,-1-1 0 0 0,1 2-1 0 0,-1-1 1 0 0,1 0-1 0 0,0 1 1 0 0,-1 0-1 0 0,1 0 1 0 0,-4 2-1 0 0,3 0 97 0 0,1-1-1 0 0,0 0 1 0 0,0 1-1 0 0,1 0 0 0 0,-1 0 1 0 0,1 0-1 0 0,0 0 1 0 0,0 1-1 0 0,0-1 0 0 0,1 1 1 0 0,-1-1-1 0 0,-1 7 0 0 0,1-5 44 0 0,1 1 0 0 0,1-1 0 0 0,-1 0 0 0 0,1 1 0 0 0,0-1 0 0 0,0 0 0 0 0,0 1 0 0 0,1-1 0 0 0,0 1 0 0 0,1-1 0 0 0,0 1 0 0 0,0-1-1 0 0,0 1 1 0 0,0-1 0 0 0,4 7 0 0 0,-3-6-23 0 0,1-1 0 0 0,1 1-1 0 0,-1-1 1 0 0,1 0 0 0 0,1 0 0 0 0,-1-1-1 0 0,1 1 1 0 0,0-1 0 0 0,0 0 0 0 0,0-1 0 0 0,1 1-1 0 0,-1-1 1 0 0,11 6 0 0 0,-6-4-12 0 0,0-2-1 0 0,1 1 1 0 0,-1-2 0 0 0,1 1 0 0 0,12 1 0 0 0,58 8 153 0 0,-66-11-200 0 0,111 5-232 0 0,-42-11-3555 0 0,-56 1-4560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6447 0 0,'0'0'499'0'0,"2"0"-328"0"0,22-3 728 0 0,-20 3-783 0 0,0-1 0 0 0,0 1 0 0 0,0-1 0 0 0,0 1 0 0 0,5 1-1 0 0,4 2-99 0 0,6 4-34 0 0,-15-3-33 0 0,-3-1-5 0 0,14 14-135 0 0,-14-15 211 0 0,0 0 0 0 0,0 1 0 0 0,0-1 0 0 0,-1 0 0 0 0,1 0 0 0 0,0 0 0 0 0,-1 1 0 0 0,0-1 0 0 0,1 0 0 0 0,-1 4 0 0 0,0-1 79 0 0,0 6 468 0 0,0-1 0 0 0,0 0 1 0 0,-1 1-1 0 0,0-1 0 0 0,-5 15 0 0 0,4-13-37 0 0,-1 1-1 0 0,0 23 1 0 0,3-29-228 0 0,0 1 0 0 0,0 0 1 0 0,1-1-1 0 0,3 15 0 0 0,-2-19-215 0 0,-1 0 0 0 0,0 0 1 0 0,1 0-1 0 0,-1 0 0 0 0,1 0 0 0 0,0 0 0 0 0,0-1 1 0 0,0 1-1 0 0,0-1 0 0 0,0 1 0 0 0,1-1 0 0 0,-1 0 1 0 0,6 4-1 0 0,-6-5-41 0 0,0 1 1 0 0,1-1 0 0 0,-1 0-1 0 0,1 1 1 0 0,-1-1-1 0 0,1 0 1 0 0,-1-1-1 0 0,1 1 1 0 0,-1 0-1 0 0,1-1 1 0 0,0 1 0 0 0,-1-1-1 0 0,1 0 1 0 0,0 0-1 0 0,0 0 1 0 0,-1 0-1 0 0,1-1 1 0 0,0 1-1 0 0,-1-1 1 0 0,1 1-1 0 0,-1-1 1 0 0,1 0 0 0 0,0 0-1 0 0,-1 0 1 0 0,0-1-1 0 0,1 1 1 0 0,-1 0-1 0 0,3-3 1 0 0,-2 2 6 0 0,-1-1 0 0 0,1 1 0 0 0,0-1 0 0 0,-1 0 0 0 0,0 0 0 0 0,1 0 0 0 0,-1 0 0 0 0,0 0 0 0 0,-1 0 0 0 0,1-1 0 0 0,0 1 0 0 0,-1-1 0 0 0,0 1 0 0 0,0-1 0 0 0,0 0 0 0 0,0 1 0 0 0,-1-1 0 0 0,1 0 0 0 0,-1 1 0 0 0,0-6 0 0 0,0 1-76 0 0,-1 1 0 0 0,0-1 0 0 0,-1 0 0 0 0,0 0 0 0 0,0 0 1 0 0,0 1-1 0 0,-1 0 0 0 0,0-1 0 0 0,-1 1 0 0 0,1 0 0 0 0,-1 0 1 0 0,-1 1-1 0 0,1-1 0 0 0,-1 1 0 0 0,-8-8 0 0 0,11 12-363 0 0,0 1-1 0 0,0 0 0 0 0,0-1 1 0 0,0 1-1 0 0,0 0 0 0 0,0 0 1 0 0,0 0-1 0 0,0 1 0 0 0,-1-1 1 0 0,1 1-1 0 0,0-1 0 0 0,-5 0 1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1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3679 0 0,'0'0'284'0'0,"3"1"-186"0"0,-1 0 90 0 0,1 0 1 0 0,-1 0 0 0 0,1 0 0 0 0,-1 0-1 0 0,1 0 1 0 0,-1 1 0 0 0,1-1 0 0 0,-1 1-1 0 0,0-1 1 0 0,0 1 0 0 0,3 4-1 0 0,3 1 993 0 0,-2-3-701 0 0,-1 0 0 0 0,0 1 0 0 0,0-1 0 0 0,0 1 0 0 0,-1 0 1 0 0,0 0-1 0 0,0 1 0 0 0,0-1 0 0 0,0 1 0 0 0,-1 0 0 0 0,0 0 0 0 0,0 0 0 0 0,2 7 0 0 0,4 12 372 0 0,-8-23-469 0 0,0 1-26 0 0,1 9-130 0 0,9 25 509 0 0,-10-36-332 0 0,1-2-540 0 0,0-1 47 0 0,-1 0 1 0 0,1 1 0 0 0,0-1-1 0 0,-1 0 1 0 0,1 0 0 0 0,1-3 0 0 0,-2 4 78 0 0,5-10-236 0 0,0 1-1 0 0,0-1 1 0 0,-1 0 0 0 0,0-1 0 0 0,3-12 0 0 0,11-27 11 0 0,-7 24 155 0 0,-9 18 53 0 0,1 0 0 0 0,0 0 0 0 0,10-16 0 0 0,-4 13 16 0 0,-7 9 14 0 0,17-7 61 0 0,-20 10-60 0 0,0 0 0 0 0,1 0 0 0 0,-1 0-1 0 0,0 1 1 0 0,1-1 0 0 0,-1 0 0 0 0,0 0 0 0 0,1 0 0 0 0,-1 0 0 0 0,0 0-1 0 0,1 0 1 0 0,-1 0 0 0 0,0 0 0 0 0,1 1 0 0 0,-1-1 0 0 0,0 0 0 0 0,0 0-1 0 0,1 0 1 0 0,-1 1 0 0 0,0-1 0 0 0,0 0 0 0 0,1 1 0 0 0,2 3 44 0 0,-1-1 106 0 0,0 1 0 0 0,0-1-1 0 0,0 1 1 0 0,0-1-1 0 0,0 1 1 0 0,-1 0 0 0 0,0 0-1 0 0,0-1 1 0 0,0 1-1 0 0,1 5 1 0 0,0 2 40 0 0,0 5 182 0 0,0 0 0 0 0,-1 0 0 0 0,-1 1 0 0 0,-1-1 0 0 0,-3 26 0 0 0,3-32-201 0 0,0-8-86 0 0,1 1-15 0 0,0 6-48 0 0,1-8-24 0 0,-1-1 1 0 0,0 1-1 0 0,0-1 0 0 0,1 0 1 0 0,-1 1-1 0 0,0-1 0 0 0,1 0 0 0 0,-1 1 1 0 0,1-1-1 0 0,-1 0 0 0 0,0 1 0 0 0,1-1 1 0 0,-1 0-1 0 0,1 0 0 0 0,-1 0 1 0 0,1 0-1 0 0,-1 1 0 0 0,1-1 0 0 0,-1 0 1 0 0,1 0-1 0 0,-1 0 0 0 0,1 0 0 0 0,-1 0 1 0 0,1 0-1 0 0,0 0 0 0 0,-1 0-1 0 0,4 0-1 0 0,7 0 0 0 0,11-14 0 0 0,-12 6-4 0 0,-1-2-1 0 0,0 1 1 0 0,-1-1-1 0 0,9-13 1 0 0,18-20-38 0 0,-21 25-204 0 0,22-31-1 0 0,-24 30 51 0 0,-3 6 57 0 0,9-12-177 0 0,-8 18 190 0 0,-10 7 124 0 0,1-1 1 0 0,0 1 0 0 0,0 0 0 0 0,0 0 0 0 0,0 0 0 0 0,0 0 0 0 0,0 0 0 0 0,-1 0-1 0 0,1 0 1 0 0,0 0 0 0 0,0 0 0 0 0,1 0 0 0 0,0 1 10 0 0,-1 0 0 0 0,0 0-1 0 0,0 0 1 0 0,1 0 0 0 0,-1 0 0 0 0,0 0 0 0 0,0 0 0 0 0,0 1 0 0 0,0-1 0 0 0,0 0-1 0 0,-1 1 1 0 0,1-1 0 0 0,0 0 0 0 0,-1 1 0 0 0,2 1 0 0 0,6 25 339 0 0,-7-24-279 0 0,0 0-58 0 0,5 22 212 0 0,2 0-1 0 0,0-1 1 0 0,21 42 0 0 0,-18-48-223 0 0,-8-16 0 0 0,1 0 0 0 0,7 6 0 0 0,3-2 0 0 0,-10-6-1 0 0,0 0 0 0 0,0-1-1 0 0,0 1 1 0 0,0-1 0 0 0,0 0-1 0 0,0 0 1 0 0,0 0 0 0 0,0-1-1 0 0,0 1 1 0 0,0-1 0 0 0,0 0-1 0 0,0 0 1 0 0,-1 0 0 0 0,1-1-1 0 0,0 1 1 0 0,0-1 0 0 0,-1 0 0 0 0,5-3-1 0 0,-3 1-4 0 0,0 0 0 0 0,0 0 0 0 0,-1-1 0 0 0,1 0 0 0 0,-1 0 0 0 0,0 0 0 0 0,0 0-1 0 0,-1 0 1 0 0,0-1 0 0 0,5-10 0 0 0,2-5-65 0 0,-6 14 35 0 0,-1-1-1 0 0,0 1 1 0 0,0-1-1 0 0,0 0 1 0 0,-1 0-1 0 0,0 1 1 0 0,0-1-1 0 0,-1-1 1 0 0,1-9-1 0 0,-2 15 32 0 0,0-1 1 0 0,0 1-1 0 0,-1 0 0 0 0,1-1 0 0 0,0 1 1 0 0,-1 0-1 0 0,0-1 0 0 0,0 1 0 0 0,0 0 1 0 0,-2-3-1 0 0,-1-2-7 0 0,-3-10 13 0 0,3 16 6 0 0,2 1 4 0 0,2 0-2 0 0,-1 1 0 0 0,1-1 1 0 0,-1 1-1 0 0,1 0 0 0 0,-1-1 1 0 0,1 1-1 0 0,-1-1 0 0 0,0 1 0 0 0,1 0 1 0 0,-1 0-1 0 0,1-1 0 0 0,-1 1 0 0 0,0 0 1 0 0,1 0-1 0 0,-1 0 0 0 0,0-1 1 0 0,1 1-1 0 0,-1 0 0 0 0,0 0 0 0 0,1 0 1 0 0,-1 0-1 0 0,0 0 0 0 0,1 1 0 0 0,-2-1 1 0 0,1 1 12 0 0,-1-1 0 0 0,1 1 1 0 0,0 0-1 0 0,-1-1 0 0 0,1 1 1 0 0,0 0-1 0 0,0 0 0 0 0,0 0 1 0 0,0 0-1 0 0,-2 2 0 0 0,0 2 89 0 0,0 0-1 0 0,0 0 0 0 0,0 0 1 0 0,-3 8-1 0 0,1-1 164 0 0,1 0 0 0 0,1 0 0 0 0,0 1 0 0 0,0 0 0 0 0,0 17 0 0 0,3-22-256 0 0,-1 0 0 0 0,2 0 1 0 0,-1-1-1 0 0,1 1 0 0 0,0 0 0 0 0,1 0 0 0 0,0-1 0 0 0,0 1 0 0 0,6 11 0 0 0,-7-16-171 0 0,0-1 0 0 0,1 0-1 0 0,-1 0 1 0 0,1 0 0 0 0,-1 0-1 0 0,1 0 1 0 0,0 0-1 0 0,0 0 1 0 0,0-1 0 0 0,0 1-1 0 0,0-1 1 0 0,0 1 0 0 0,1-1-1 0 0,4 2 1 0 0,-5-2-390 0 0,1 0 0 0 0,0 0 0 0 0,0-1-1 0 0,-1 1 1 0 0,1-1 0 0 0,0 0 0 0 0,0 0 0 0 0,0 0 0 0 0,0 0 0 0 0,0 0 0 0 0,-1 0 0 0 0,1-1 0 0 0,5-1 0 0 0,5-2-1283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2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2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6:3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 6479 0 0,'0'0'586'0'0,"-3"-1"-486"0"0,2 1-105 0 0,0 0 1 0 0,0 0 0 0 0,1 0-1 0 0,-1 0 1 0 0,0 0 0 0 0,1 0-1 0 0,-1-1 1 0 0,1 1-1 0 0,-1 0 1 0 0,0 0 0 0 0,1-1-1 0 0,-1 1 1 0 0,1 0 0 0 0,-1-1-1 0 0,0 1 1 0 0,1-1-1 0 0,-1 1 1 0 0,1-1 0 0 0,-1 1-1 0 0,1-1 1 0 0,0 1 0 0 0,-1-2-1 0 0,-1-17 934 0 0,3 5 1540 0 0,1 23 3241 0 0,8 26-3581 0 0,2 11-1215 0 0,-6-16-58 0 0,4 46 1 0 0,-4-25-162 0 0,9 127 722 0 0,-6-59-875 0 0,-1-22-195 0 0,19 158 266 0 0,13 307 195 0 0,-38-497-679 0 0,6 129 364 0 0,0-30-261 0 0,-2-46-236 0 0,1 20 138 0 0,3 121 136 0 0,-4-10 13 0 0,17 190 117 0 0,-6-260-171 0 0,-2 149-154 0 0,-9-176-559 0 0,-4-138-349 0 0,1-10-1250 0 0,-1-10 348 0 0,0-7-75 0 0,0-1-229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8:5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1 893 6591 0 0,'0'0'6320'0'0,"1"0"-5816"0"0,11 1 89 0 0,-1-1-1 0 0,0 0 1 0 0,1-1 0 0 0,-1 0-1 0 0,0-1 1 0 0,13-3-1 0 0,66-23 1204 0 0,-50 11-1300 0 0,49-27 0 0 0,26-11-80 0 0,202-92 563 0 0,-55 22-627 0 0,-189 95-223 0 0,-24 12 93 0 0,70-39 0 0 0,-52 25-29 0 0,-44 23-107 0 0,26-16-1 0 0,-32 14-53 0 0,1 2 0 0 0,0 0-1 0 0,0 1 1 0 0,23-7 0 0 0,44-15 96 0 0,-2 0 16 0 0,82-30 71 0 0,-147 52-209 0 0,139-47 175 0 0,-109 36-25 0 0,-23 9-58 0 0,-10 4-36 0 0,-3 1 34 0 0,0 0 1 0 0,0 2-1 0 0,14-4 1 0 0,-25 7-28 0 0,1-1-16 0 0,3 0-22 0 0,1-1 0 0 0,-1 1-1 0 0,1 0 1 0 0,-1 0 0 0 0,1 1-1 0 0,-1 0 1 0 0,1 0 0 0 0,-1 0-1 0 0,1 0 1 0 0,-1 1 0 0 0,1 0-1 0 0,8 3 1 0 0,14 2 23 0 0,0 2-1 0 0,0 2 1 0 0,32 15 0 0 0,58 28 74 0 0,31 10 74 0 0,-36-20 12 0 0,-76-30-125 0 0,0 1-1 0 0,54 29 0 0 0,-33-12 86 0 0,102 36-1 0 0,-129-54-111 0 0,-16-8-57 0 0,96 43 140 0 0,-53-23-55 0 0,-34-15-38 0 0,26 14-1 0 0,-31-13 21 0 0,51 22 68 0 0,-26-9 68 0 0,-34-18-207 0 0,21 8-74 0 0,-11-5 73 0 0,21 9 0 0 0,-41-18 0 0 0,16 12 53 0 0,-13-9-40 0 0,21 10-15 0 0,-23-13 2 0 0,15 9 11 0 0,-15-8 42 0 0,0-1 0 0 0,4 1-66 0 0,-3-1-104 0 0,-5-8-1342 0 0,-5-19-982 0 0,5 7-4916 0 0,1 10 443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3:0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28 186 10479 0 0,'-4'8'155'0'0,"0"1"1"0"0,0-1-1 0 0,1 1 0 0 0,0 0 0 0 0,0 0 0 0 0,1 0 0 0 0,0 0 0 0 0,1 0 0 0 0,0 0 1 0 0,1 10-1 0 0,0 14 1297 0 0,8 46 0 0 0,-6-64-928 0 0,-2-13-51 0 0,10-9-381 0 0,-8 4-97 0 0,0 0 0 0 0,1 0-1 0 0,-1 0 1 0 0,0 0 0 0 0,-1-1-1 0 0,1 1 1 0 0,-1 0 0 0 0,1-1-1 0 0,-1 1 1 0 0,0-1 0 0 0,0 1-1 0 0,0-8 1 0 0,1-5-125 0 0,-3-28-1 0 0,1 21 177 0 0,0-3 202 0 0,1 1-1 0 0,1-1 0 0 0,9-41 1 0 0,-9 61-231 0 0,0 0 1 0 0,0 1-1 0 0,0-1 1 0 0,1 1 0 0 0,0-1-1 0 0,0 1 1 0 0,1 0-1 0 0,0 0 1 0 0,-1 0 0 0 0,2 0-1 0 0,-1 1 1 0 0,0 0 0 0 0,1 0-1 0 0,0 0 1 0 0,0 0-1 0 0,0 1 1 0 0,0 0 0 0 0,9-4-1 0 0,17-7 161 0 0,-19 8 60 0 0,0 0 1 0 0,0 1-1 0 0,1 1 0 0 0,16-5 1 0 0,-24 9-195 0 0,-1-1 1 0 0,1 1-1 0 0,-1 0 1 0 0,0 0 0 0 0,1 0-1 0 0,-1 0 1 0 0,1 1-1 0 0,-1 0 1 0 0,0 0 0 0 0,1 0-1 0 0,-1 0 1 0 0,0 1-1 0 0,0 0 1 0 0,0 0-1 0 0,0 0 1 0 0,0 0 0 0 0,4 4-1 0 0,41 30-1866 0 0,-46-34 788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0 919 0 0,'-15'12'12422'0'0,"20"-8"-12062"0"0,1 0 1 0 0,0-1 0 0 0,0 0 0 0 0,0 0-1 0 0,0 0 1 0 0,1-1 0 0 0,10 3 0 0 0,53 6 1565 0 0,-58-9-1593 0 0,76 5 1829 0 0,124-4 0 0 0,-33-8-606 0 0,232 1 388 0 0,-238 13-1592 0 0,207 5 241 0 0,-281-14-443 0 0,271-8 660 0 0,-217-12-1210 0 0,-137 20-1254 0 0,-9 0-3278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2759 0 0,'1'0'11'0'0,"-1"0"0"0"0,0 0 0 0 0,0 0 0 0 0,0 0 0 0 0,0 0 0 0 0,0 0 0 0 0,0 0 0 0 0,1 0 0 0 0,-1 0 0 0 0,0 1 0 0 0,0-1 0 0 0,0 0 0 0 0,0 0 0 0 0,0 0 0 0 0,0 0 0 0 0,0 0 0 0 0,1 0-1 0 0,-1 0 1 0 0,0 0 0 0 0,0 0 0 0 0,0 0 0 0 0,0 1 0 0 0,0-1 0 0 0,0 0 0 0 0,0 0 0 0 0,0 0 0 0 0,0 0 0 0 0,0 0 0 0 0,0 0 0 0 0,0 0 0 0 0,0 1 0 0 0,0-1 0 0 0,0 0 0 0 0,0 0 0 0 0,0 0-1 0 0,0 0 1 0 0,0 0 0 0 0,0 1 0 0 0,0-1 0 0 0,0 0 0 0 0,0 0 0 0 0,0 0 0 0 0,-20 9 12094 0 0,32-12-9937 0 0,14 0-1377 0 0,0 1-1 0 0,0 2 0 0 0,0 0 1 0 0,28 5-1 0 0,35 0-34 0 0,486-7 1184 0 0,-484 4-1543 0 0,-32 0 54 0 0,98-10 0 0 0,251-22 330 0 0,46 23-448 0 0,-327-3-275 0 0,4-1-45 0 0,-104 11-746 0 0,1 0 0 0 0,48 8 0 0 0,-65-6-238 0 0,17 4-3600 0 0,-17 0-2500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14 2303 0 0,'0'0'12600'0'0,"-5"-7"-10673"0"0,4 6-1767 0 0,-1 0 1 0 0,0 0-1 0 0,0 0 0 0 0,0 1 0 0 0,0-1 1 0 0,0 0-1 0 0,0 1 0 0 0,0 0 1 0 0,0-1-1 0 0,0 1 0 0 0,0 0 1 0 0,0 0-1 0 0,0 0 0 0 0,-3 1 1 0 0,1-1 66 0 0,-1 1 0 0 0,1-1 0 0 0,0 1 0 0 0,0 0 0 0 0,-8 4 0 0 0,0 1 54 0 0,1 1 0 0 0,0 1 0 0 0,0 0 0 0 0,0 0 1 0 0,1 1-1 0 0,1 0 0 0 0,0 1 0 0 0,0 0 1 0 0,-11 17-1 0 0,10-12-78 0 0,1 1 0 0 0,0 0 0 0 0,2 0 1 0 0,0 0-1 0 0,0 1 0 0 0,-6 27 0 0 0,12-36-118 0 0,0 0 0 0 0,0 0 1 0 0,0 0-1 0 0,1 0 0 0 0,0 0 0 0 0,1 0 0 0 0,1 11 0 0 0,-1-15-45 0 0,0-1 0 0 0,0 1 0 0 0,0 0 0 0 0,0-1 0 0 0,0 1 0 0 0,1-1 0 0 0,0 1 0 0 0,-1-1 0 0 0,1 0 0 0 0,1 0 0 0 0,-1 0 0 0 0,0 0-1 0 0,1 0 1 0 0,0 0 0 0 0,-1 0 0 0 0,1-1 0 0 0,4 3 0 0 0,4 1 12 0 0,-1-1 0 0 0,1-1-1 0 0,-1 0 1 0 0,1-1 0 0 0,0 0 0 0 0,13 2-1 0 0,71 5 10 0 0,-86-9-57 0 0,121 4-87 0 0,-108-5-538 0 0,1-1 0 0 0,-1 0 0 0 0,0-2 0 0 0,0-1 0 0 0,23-7-1 0 0,-30 6-1768 0 0,0 0 0 0 0,15-9 0 0 0,-21 9 839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2303 0 0,'1'-6'200'0'0,"2"-4"2290"0"0,3-15 5216 0 0,12 36-5183 0 0,-16-9-2295 0 0,0 0 1 0 0,0 1-1 0 0,0-1 1 0 0,0 1-1 0 0,0 0 0 0 0,0-1 1 0 0,-1 1-1 0 0,1 0 1 0 0,-1 0-1 0 0,0 0 1 0 0,2 6-1 0 0,5 37 1184 0 0,-7-41-1237 0 0,25 262 2383 0 0,-26-259-2576 0 0,0 4-294 0 0,1 0 0 0 0,0 1 1 0 0,0-1-1 0 0,7 23 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0,'0'0'568'0'0,"0"1"-373"0"0,1 3 34 0 0,1 2 1015 0 0,0-1-1 0 0,-1 1 1 0 0,0 0-1 0 0,0 11 1 0 0,1-1-96 0 0,45 300 4190 0 0,-17-107-9338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13703 0 0,'0'0'1246'0'0,"-1"1"-1028"0"0,-3 1 3708 0 0,16 6-2692 0 0,-5-6-985 0 0,-1-1-1 0 0,2 1 0 0 0,-1-1 1 0 0,0-1-1 0 0,0 1 1 0 0,0-1-1 0 0,0 0 0 0 0,0-1 1 0 0,0 0-1 0 0,9-2 1 0 0,-6 1-186 0 0,1 1-1 0 0,-1 0 1 0 0,0 1 0 0 0,11 1 0 0 0,43 8-2539 0 0,-51-5 433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5983 0 0,'0'0'542'0'0,"0"-1"-446"0"0,1-2 644 0 0,-1 0 1 0 0,0 0 0 0 0,0 0-1 0 0,1 0 1 0 0,0 0 0 0 0,0 0-1 0 0,-1 1 1 0 0,4-6 0 0 0,-3 5-304 0 0,1 0 1 0 0,0 0-1 0 0,0 0 1 0 0,1 0 0 0 0,-1 0-1 0 0,4-3 1 0 0,1 0 21 0 0,0 1 0 0 0,1 0 0 0 0,0 0 0 0 0,9-5 0 0 0,-14 9-384 0 0,-1 0 0 0 0,1 0 1 0 0,0 0-1 0 0,0 0 0 0 0,0 0 1 0 0,0 0-1 0 0,0 1 0 0 0,0 0 1 0 0,0-1-1 0 0,1 1 1 0 0,-1 0-1 0 0,0 1 0 0 0,0-1 1 0 0,0 1-1 0 0,0-1 0 0 0,0 1 1 0 0,0 0-1 0 0,0 0 0 0 0,0 0 1 0 0,-1 0-1 0 0,1 1 1 0 0,0-1-1 0 0,0 1 0 0 0,-1-1 1 0 0,3 3-1 0 0,-1-1 13 0 0,0 1-1 0 0,0-1 1 0 0,0 1 0 0 0,-1 0 0 0 0,0 0 0 0 0,0 0-1 0 0,0 1 1 0 0,0-1 0 0 0,0 1 0 0 0,-1-1-1 0 0,0 1 1 0 0,0 0 0 0 0,2 10 0 0 0,-2-4-52 0 0,-1 1 1 0 0,-1 0 0 0 0,0-1-1 0 0,-1 1 1 0 0,0-1 0 0 0,-1 1-1 0 0,0-1 1 0 0,0 1 0 0 0,-1-1 0 0 0,-1 0-1 0 0,0 0 1 0 0,-1 0 0 0 0,0-1-1 0 0,-8 13 1 0 0,9-16-101 0 0,-1-1 0 0 0,0 0 0 0 0,0 0 0 0 0,0 0 0 0 0,-1-1 0 0 0,0 1 0 0 0,0-1 0 0 0,0-1 0 0 0,-1 1 0 0 0,1-1 0 0 0,-8 3 0 0 0,13-6-32 0 0,-5-3-108 0 0,5 2 196 0 0,1 0 0 0 0,0 0 0 0 0,-1 0 0 0 0,1 0 0 0 0,-1 0 1 0 0,1 0-1 0 0,0 0 0 0 0,-1 0 0 0 0,1 0 0 0 0,0 0 0 0 0,-1 0 1 0 0,1 0-1 0 0,0 0 0 0 0,-1 0 0 0 0,1 0 0 0 0,0-1 0 0 0,-1 1 0 0 0,1 0 1 0 0,0 0-1 0 0,-1 0 0 0 0,1-1 0 0 0,0 1 0 0 0,0 0 0 0 0,-1 0 1 0 0,1-1-1 0 0,0 1 0 0 0,0 0 0 0 0,-1-1 0 0 0,0-1 8 0 0,1-1 0 0 0,-1 1-1 0 0,1 0 1 0 0,-1-1-1 0 0,1 1 1 0 0,0-1 0 0 0,0 1-1 0 0,0-1 1 0 0,0 1 0 0 0,0 0-1 0 0,0-1 1 0 0,1 1 0 0 0,-1-1-1 0 0,1 1 1 0 0,0 0 0 0 0,0-1-1 0 0,0 1 1 0 0,0 0 0 0 0,0 0-1 0 0,0 0 1 0 0,1 0 0 0 0,-1 0-1 0 0,1 0 1 0 0,-1 0 0 0 0,1 0-1 0 0,0 1 1 0 0,-1-1 0 0 0,1 0-1 0 0,0 1 1 0 0,0 0 0 0 0,0-1-1 0 0,1 1 1 0 0,-1 0 0 0 0,3-1-1 0 0,1-1 57 0 0,1 1 0 0 0,-1-1 1 0 0,1 1-1 0 0,0 1 0 0 0,0-1 0 0 0,0 1 0 0 0,0 0 0 0 0,0 1 0 0 0,0 0 0 0 0,14 1 1 0 0,9 5 21 0 0,58 18 1 0 0,-38-6-9268 0 0,-40-15 3703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34 12439 0 0,'-4'-3'280'0'0,"0"-1"0"0"0,0 1 0 0 0,-1 0 0 0 0,1 0 0 0 0,-1 0 0 0 0,1 0 0 0 0,-1 1 0 0 0,0 0 0 0 0,0 0-1 0 0,-6-2 1 0 0,9 4-87 0 0,0-1 0 0 0,1 1-1 0 0,-1 0 1 0 0,0-1 0 0 0,0 1-1 0 0,0 0 1 0 0,0 0 0 0 0,1 0 0 0 0,-1 1-1 0 0,0-1 1 0 0,0 0 0 0 0,0 1-1 0 0,1-1 1 0 0,-1 1 0 0 0,0-1-1 0 0,1 1 1 0 0,-1 0 0 0 0,0 0-1 0 0,1 0 1 0 0,-1 0 0 0 0,1 0 0 0 0,-1 0-1 0 0,1 0 1 0 0,0 1 0 0 0,-1-1-1 0 0,1 0 1 0 0,0 1 0 0 0,0-1-1 0 0,0 1 1 0 0,0-1 0 0 0,0 1-1 0 0,0-1 1 0 0,0 3 0 0 0,-3 6-114 0 0,1 0 0 0 0,1 0 1 0 0,-1 1-1 0 0,2-1 0 0 0,-1 1 0 0 0,2-1 1 0 0,-1 1-1 0 0,2 13 0 0 0,1 0-92 0 0,1 0-1 0 0,9 35 1 0 0,-7-43-4 0 0,0-1 0 0 0,0-1 0 0 0,1 1 1 0 0,1-1-1 0 0,1 0 0 0 0,0 0 0 0 0,0-1 0 0 0,12 13 0 0 0,-16-21 7 0 0,1 0-1 0 0,0 0 1 0 0,0-1-1 0 0,0 1 1 0 0,0-1-1 0 0,1-1 1 0 0,0 1 0 0 0,0-1-1 0 0,9 4 1 0 0,-11-5 7 0 0,1-1 0 0 0,-1 0 0 0 0,0 0 0 0 0,1 0 0 0 0,0-1 0 0 0,-1 0 0 0 0,1 0 0 0 0,-1 0 0 0 0,1 0 0 0 0,-1-1 0 0 0,1 1 0 0 0,-1-1 0 0 0,1 0 0 0 0,-1-1 0 0 0,6-1 0 0 0,-4 0 54 0 0,0 0-1 0 0,-1 0 1 0 0,1 0-1 0 0,-1-1 1 0 0,1 0-1 0 0,-1 0 1 0 0,-1 0-1 0 0,1-1 1 0 0,0 0-1 0 0,-1 0 1 0 0,6-8-1 0 0,-7 8 2 0 0,0 0-1 0 0,-1 0 1 0 0,1 0-1 0 0,-1 0 1 0 0,0 0 0 0 0,0 0-1 0 0,0 0 1 0 0,-1-1-1 0 0,0 1 1 0 0,0-1-1 0 0,-1 1 1 0 0,1-1 0 0 0,-2-10-1 0 0,0 6 100 0 0,-1 0 0 0 0,0 1 0 0 0,-1-1 0 0 0,0 1 0 0 0,-1 0 0 0 0,0-1 1 0 0,0 2-1 0 0,-1-1 0 0 0,-6-9 0 0 0,-3-1-415 0 0,-2-1 1 0 0,-25-23-1 0 0,30 30-501 0 0,-4-3-1602 0 0,3 8-3167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11055 0 0,'0'0'4304'0'0,"12"-6"915"0"0,-10 7-5112 0 0,0 0 1 0 0,0-1-1 0 0,0 1 0 0 0,-1 0 1 0 0,1 0-1 0 0,0 0 1 0 0,-1 0-1 0 0,1 1 0 0 0,-1-1 1 0 0,1 0-1 0 0,-1 1 0 0 0,1-1 1 0 0,-1 1-1 0 0,0-1 1 0 0,0 1-1 0 0,0 0 0 0 0,0-1 1 0 0,0 1-1 0 0,0 0 0 0 0,0 0 1 0 0,-1-1-1 0 0,2 4 1 0 0,0 3-16 0 0,0-1 1 0 0,-1 1 0 0 0,0-1-1 0 0,1 13 1 0 0,-1 9 29 0 0,11 204-928 0 0,-12-223 36 0 0,4 15-4409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4143 0 0,'15'-38'11356'0'0,"-3"45"-8772"0"0,-8-3-2368 0 0,0 1 0 0 0,0 0 0 0 0,-1 0 0 0 0,1 0 0 0 0,-1 1 0 0 0,4 8-1 0 0,11 40 468 0 0,-8-22-281 0 0,3 9-89 0 0,12 77 1 0 0,-15-61-213 0 0,18 55-2686 0 0,-17-72 640 0 0,-9-30-4237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0T00:08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50 1375 0 0,'0'0'628'0'0,"1"-2"-84"0"0,8-14 548 0 0,-8 14-806 0 0,1 0-102 0 0,20-26 7100 0 0,-22 30-6982 0 0,1 1-214 0 0,-1-1 0 0 0,1 1 0 0 0,-1 0 0 0 0,0-1 0 0 0,0 1 0 0 0,0 0 0 0 0,0-1 0 0 0,-1 1 0 0 0,1 0 0 0 0,-1-1 0 0 0,1 1 0 0 0,-1 0 0 0 0,0-1 0 0 0,-2 4 0 0 0,-4 13 692 0 0,-6 24 0 0 0,5-14-212 0 0,-20 79 1281 0 0,10-32-1260 0 0,12-53-280 0 0,1-7-128 0 0,1 0 1 0 0,1 1-1 0 0,-2 17 0 0 0,4-25-78 0 0,1-7 90 0 0,-1 0-97 0 0,-6 20 40 0 0,2 0 0 0 0,-5 35 0 0 0,9-52-84 0 0,-1 0 0 0 0,1-1 0 0 0,0 1 0 0 0,-5 7 0 0 0,-3 11 115 0 0,-5 28-14 0 0,9-10-79 0 0,4-38-61 0 0,1-1 0 0 0,-1 1 0 0 0,0-1 0 0 0,0 1 0 0 0,0-1 0 0 0,0 0 0 0 0,0 1 0 0 0,-2 2 0 0 0,-2 8 60 0 0,-3 11 18 0 0,5 6 0 0 0,3-25-70 0 0,-1 0-1 0 0,1 0 0 0 0,-1 0 0 0 0,0 1 0 0 0,-3 7 0 0 0,-5 12 182 0 0,-11 44 0 0 0,17-56-46 0 0,1-4-87 0 0,-1-1-3 0 0,-3 12-14 0 0,-1 6 29 0 0,5-19-45 0 0,-2 22 86 0 0,3-25-97 0 0,-12 65 252 0 0,9-50-192 0 0,0 5 27 0 0,-1-1-41 0 0,2-16-47 0 0,2 1 0 0 0,-1 0-1 0 0,1 0 1 0 0,0 14-1 0 0,-5 14 105 0 0,6-35-123 0 0,-1 5-4 0 0,0 1 0 0 0,1-1 1 0 0,0 0-1 0 0,1 10 0 0 0,-2-1 649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4607 0 0,'-21'22'12207'0'0,"21"-22"-11717"0"0,0 1 0 0 0,0 0 0 0 0,1 0-164 0 0,-1 0 1 0 0,0 0 0 0 0,1 0 0 0 0,-1 0 0 0 0,1-1 0 0 0,-1 1 0 0 0,1 0-1 0 0,0 0 1 0 0,-1 0 0 0 0,1-1 0 0 0,0 1 0 0 0,0 0 0 0 0,1 0 0 0 0,0 1-203 0 0,1 0 0 0 0,-1-1 0 0 0,1 0 0 0 0,0 1 1 0 0,0-1-1 0 0,0 0 0 0 0,0 0 0 0 0,0 0 1 0 0,4 0-1 0 0,10-1 118 0 0,1 0-1 0 0,-1-2 1 0 0,1 0 0 0 0,-1 0 0 0 0,0-2-1 0 0,1 0 1 0 0,-2-1 0 0 0,19-8 0 0 0,-22 7-1613 0 0,1 1-4773 0 0,-2 0-1924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0 317 2303 0 0,'8'13'13253'0'0,"-7"-13"-12725"0"0,11-3 7679 0 0,-3-1-11072 0 0,46-28 4643 0 0,26-13-343 0 0,-23 15-1053 0 0,90-63-1 0 0,-14 6-32 0 0,-126 82-1076 0 0,1 0 1 0 0,0 1-1 0 0,0 0 0 0 0,1 0 0 0 0,-1 1 0 0 0,1 0 1 0 0,0 1-1 0 0,-1 0 0 0 0,14-1 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58 455 0 0,'-2'-17'1087'0'0,"0"-23"15890"0"0,12 56-15867 0 0,-5-6-689 0 0,-1 0 0 0 0,0 0 1 0 0,0 1-1 0 0,-2-1 0 0 0,4 19 1 0 0,1 57 440 0 0,-4-38-617 0 0,0-15-209 0 0,-1-4-83 0 0,1 1-1 0 0,9 36 1 0 0,-11-63-212 0 0,-1 0-255 0 0,1 0 1 0 0,0 0-1 0 0,0-1 1 0 0,0 1-1 0 0,0 0 0 0 0,0-1 1 0 0,1 1-1 0 0,-1-1 1 0 0,3 4-1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0,'0'0'2152'0'0,"11"5"2686"0"0,-5 0-4392 0 0,0 1 0 0 0,-1 0 1 0 0,0 0-1 0 0,0 0 1 0 0,8 15-1 0 0,16 39-126 0 0,-21-43-173 0 0,27 59-10 0 0,43 89-697 0 0,-68-142-371 0 0,-1-4-4186 0 0,-4-8-435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15839 0 0,'0'0'1432'0'0,"0"-1"-1180"0"0,0-1-113 0 0,0 1 0 0 0,0-1 0 0 0,1 1 1 0 0,-1-1-1 0 0,0 1 0 0 0,1 0 0 0 0,-1-1 0 0 0,1 1 0 0 0,-1 0 0 0 0,1-1 0 0 0,-1 1 0 0 0,1 0 0 0 0,0 0 0 0 0,0-1 0 0 0,0 1 0 0 0,0 0 0 0 0,0 0 0 0 0,0 0 1 0 0,1-1-1 0 0,2-1 243 0 0,-1 1 0 0 0,1 0 0 0 0,0 0 0 0 0,6-3 0 0 0,-1 2-14 0 0,5-4-71 0 0,1 2 0 0 0,-1 0-1 0 0,1 0 1 0 0,0 1 0 0 0,16-1 0 0 0,-10 2-1435 0 0,29 0 0 0 0,-36 3-79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0,'0'0'1128'0'0,"1"2"30"0"0,0 0-684 0 0,0 0 0 0 0,0 0 1 0 0,0 0-1 0 0,0 0 0 0 0,1 0 1 0 0,-1-1-1 0 0,1 1 1 0 0,-1 0-1 0 0,1-1 0 0 0,0 1 1 0 0,-1-1-1 0 0,5 2 0 0 0,27 14 1009 0 0,-8-5-674 0 0,134 84 2321 0 0,-17-10-2073 0 0,-73-46-1759 0 0,-43-29-661 0 0,-10-7-7524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0,'0'0'7798'0'0,"2"1"-7045"0"0,164 97 5349 0 0,-62-33-5206 0 0,-93-59-1138 0 0,10 6 528 0 0,26 12 1 0 0,-40-22-786 0 0,-1 1 0 0 0,1-1 0 0 0,0 0 1 0 0,-1-1-1 0 0,1 1 0 0 0,0-1 0 0 0,0-1 1 0 0,12 1-1 0 0,-12-3-1289 0 0,-1 0-263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0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 12551 0 0,'-4'6'1135'0'0,"3"-4"-1188"0"0,-3 3 365 0 0,1 0-1 0 0,-1 1 1 0 0,-4 9-1 0 0,7-12-112 0 0,0-1-1 0 0,0 1 0 0 0,1-1 1 0 0,-1 1-1 0 0,1 0 0 0 0,0-1 1 0 0,0 1-1 0 0,0 0 1 0 0,0-1-1 0 0,0 1 0 0 0,0-1 1 0 0,2 5-1 0 0,1 5-91 0 0,1 0 1 0 0,1 0-1 0 0,0 0 1 0 0,1-1-1 0 0,0 0 0 0 0,0 0 1 0 0,1 0-1 0 0,1-1 1 0 0,0 0-1 0 0,0-1 0 0 0,1 0 1 0 0,0 0-1 0 0,1 0 1 0 0,-1-1-1 0 0,2-1 0 0 0,-1 0 1 0 0,13 6-1 0 0,-15-10-27 0 0,-1-1-1 0 0,1 0 1 0 0,-1 0-1 0 0,1 0 1 0 0,-1-1-1 0 0,1-1 1 0 0,0 1-1 0 0,0-1 1 0 0,0 0-1 0 0,-1-1 1 0 0,1 0-1 0 0,0 0 1 0 0,-1-1-1 0 0,1 0 1 0 0,-1 0 0 0 0,1-1-1 0 0,-1 0 1 0 0,0 0-1 0 0,0-1 1 0 0,0 0-1 0 0,-1 0 1 0 0,1 0-1 0 0,-1-1 1 0 0,9-8-1 0 0,-11 8 15 0 0,-1 0-1 0 0,1 0 1 0 0,-1 0-1 0 0,0 0 1 0 0,-1-1-1 0 0,1 1 1 0 0,-1-1-1 0 0,0 0 1 0 0,0 0-1 0 0,-1 0 1 0 0,0 0-1 0 0,0 0 1 0 0,0 0-1 0 0,-1 0 1 0 0,0 0-1 0 0,0 0 1 0 0,0 0-1 0 0,-1 0 1 0 0,0 0 0 0 0,0 0-1 0 0,0 0 1 0 0,-1 0-1 0 0,0 0 1 0 0,0 1-1 0 0,-1-1 1 0 0,0 0-1 0 0,0 1 1 0 0,-4-7-1 0 0,1 6-3 0 0,1 0 0 0 0,-1 1 1 0 0,0-1-1 0 0,0 1 0 0 0,0 0 0 0 0,-1 1 0 0 0,0 0 1 0 0,0 0-1 0 0,0 0 0 0 0,0 1 0 0 0,-1 0 0 0 0,1 0 0 0 0,-1 1 1 0 0,-14-3-1 0 0,5 2-30 0 0,1 1 1 0 0,-1 1-1 0 0,1 1 1 0 0,-1 0-1 0 0,1 1 1 0 0,-21 4-1 0 0,30-4-537 0 0,0 1-1 0 0,0-1 1 0 0,0 1 0 0 0,-12 6-1 0 0,13-5-779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0,'0'0'2460'0'0,"2"2"-1800"0"0,3 6-335 0 0,0 0 0 0 0,0 0 0 0 0,-1 1 0 0 0,0-1-1 0 0,-1 1 1 0 0,0 0 0 0 0,3 13 0 0 0,-3-1-166 0 0,14 105 83 0 0,-17 67-1235 0 0,0-176-108 0 0,4 28 1 0 0,-1-25-306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0,'0'0'639'0'0,"0"2"-280"0"0,7 89 4632 0 0,-1-26-3950 0 0,6 69-590 0 0,2 74-2161 0 0,-14-183 275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14:26.1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2919 4309 17503 0,'0'0'1552'0,"0"0"-1232"0,-10 7-320 0,2 5 0 0,1 6 2416 0,3 7 416 16,2 6 96-16,-1 4 16 0,2 3-2512 0,0 4-432 16,-1 2-224-16,4 4 32 0,-1 4 192 0,1 2 0 15,1-1 0-15,1 2 0 0,1 6 0 0,2 4-192 16,-1 6 192-16,2 2-192 0,0 3 192 0,1-1 0 15,0 1 192-15,2 5-192 0,0 7 192 0,1 0-192 16,-2-1 192-16,3 0-192 0,0 1 192 0,-1 4-64 16,0 7 0-16,1-1-128 0,0-1 320 0,1 2-32 15,-1 1-16-15,0 0 0 0,-1 2 160 0,-3 2 16 16,0-1 16-16,1 3 0 0,0 2-64 0,0-1-16 0,0 0 0 0,0-1 0 16,2-2 0-16,-2 0 0 0,-1 0 0 0,0-2 0 15,2-1-208-15,-1 2-48 0,-1 1-128 0,1-1 192 16,-3-3-192-16,2 1 176 0,1-6-176 0,-1 3 160 15,-1-1-160-15,-1 1 0 0,1-1 144 0,0-2-144 16,1-7 0-16,0 4 144 0,0-1-144 0,2-1 0 16,-1-1 128-16,-1-3-128 0,0-4 0 0,1-4 0 15,-1-4 0-15,-1 1 0 0,-1-2 0 0,0-3 0 16,-2-4-176-16,0-2-80 0,-1-1-32 0,0-3 0 16,-1-3-608-16,-1-2-112 15,1-3-16-15,1-2-16 0,0-6-304 0,1-2-64 0,0-3-16 16,2-5-10448-16</inkml:trace>
  <inkml:trace contextRef="#ctx0" brushRef="#br0" timeOffset="2187.89">2832 4307 1839 0,'-7'-13'160'0,"7"13"-160"0,-4-12 0 0,3 3 0 0,4-2 5472 0,2 2 1056 15,4 1 224-15,1 1 32 0,2-1-5536 0,4-1-1120 16,2 0-128-16,3 1-192 0,1 1 192 0,3 1-176 16,3-2 176-16,5 1-160 0,2 0 160 0,6 3 0 15,3 0 0-15,2 1-128 0,-1-1 128 0,3 2 0 16,1 0 0-16,2-2 0 0,1 2 0 0,4 2 0 15,6 0 0-15,6 0 0 0,4-3 0 0,0 3 144 16,-2-1-144-16,3 0 0 0,0-2 224 0,6 0-64 16,9 1-16-16,0-1 0 0,0-1 0 0,0 0 0 15,1 0 0-15,6 2 0 0,7-3 144 0,-2 3 32 16,-3-3 0-16,1 2 0 0,3 1-128 0,2-1-32 0,2 1 0 16,-4 0 0-16,-3 2-160 0,5 0 0 0,5 2 0 0,0-1 128 15,-2-1-128-15,1 0 192 0,0 0-192 0,4 1 192 16,2 2-192-16,-1-3 0 0,-5 0 0 0,7-1-176 15,4 3 176-15,-3-2 0 0,-7 0 0 0,3 1 0 16,1 2 0-16,2 0 0 0,0-1 0 0,0-2 0 16,-4 2 0-16,7-1 128 0,5 0-128 0,-3 2 128 15,-6-3 64-15,6 0 0 0,5 0 16 0,-4 0 0 16,-6 0-32-16,1 0-16 0,4 0 0 0,-1 1 0 16,-2 0-32-16,0 1 0 0,-1-2 0 0,1 0 0 15,4 2 80-15,-3-2 16 0,-3 0 0 0,4 0 0 16,6 0-16-16,-2 0 0 0,-9 2 0 0,3 0 0 15,1 1-64-15,-1 1-16 0,-1 1 0 0,0-1 0 16,0 0-128-16,2-3 0 0,2 2 0 0,-3-1 0 16,-2-2 128-16,4 0-128 0,3 0 0 0,-4 2 128 15,-6 3 0-15,1-4 0 0,2 2 0 0,-2-1 0 0,-2 2-128 0,-1 0 192 16,-5 1-192-16,3 1 192 0,4-4-192 0,-4 2 192 16,-6 1-192-16,4-1 192 0,0 0-64 0,0-1 0 15,-1-1 0-15,-3 1 0 0,0 1 16 0,3-1 0 16,4-5 0-16,-2 2 0 0,-6 0-16 0,2 0-128 15,-2-2 192-15,2 0-64 0,2 1-128 0,-1 0 160 16,-5-1-160-16,1 1 160 0,2 0-32 0,-4-1-128 16,0 0 192-16,-2-1-64 0,-2-1 16 0,2-1 0 15,3 0 0-15,-3 1 0 0,-5-1-16 0,-4 1 0 16,-1 0 0-16,-1 1 0 0,1-2-128 0,0 1 160 16,-2 0-160-16,-1 0 160 0,-6-1-32 0,-2 1-128 0,-1-1 192 0,3 1-64 15,3-1 16-15,-4 0 0 0,-9-2 0 0,-1 3 0 16,-2-2 32-16,-2 2 0 0,-2 1 0 0,0 1 0 15,-1-2 32-15,-2 0 16 0,-1-1 0 0,-3 1 0 16,-6 0-224-16,-2 0 176 0,-1 1-176 0,-2-1 160 16,-4 2 32-16,0 0 0 0,-1 1 0 0,1 0 0 15,-2 1-64-15,0 0 0 0,-2 0 0 0,-3 1 0 16,-3-2-128-16,2 3 128 0,-3 2-128 0,-1 2 128 16,-4-1-128-16,-2 1 0 0,-1 5 0 0,-2 0 0 15,-3 4 0-15,2 2 0 0,-2 5 0 0,0 0 0 16,-2 0 0-16,0 4 0 0,-5-1 128 0,2 2-128 15,0 2 0-15,-2 2 0 0,1 1 0 0,-1 2 0 16,1 1 0-16,-1 4 128 0,2 3-128 0,0 1 128 16,0 1-128-16,1 2 0 0,-1 1 0 0,0 0-176 15,1-1 176-15,-1 5 0 0,1 4 0 0,-1 2 0 0,-3 2 0 0,1 4 0 16,2 1 0-16,-1 1 0 0,-1 1 0 0,-1 3 0 16,-1 2 0-16,0 2 0 0,0 0 0 0,3 0 0 15,1 2 0-15,-1 2 0 0,1 0 0 0,1 0 0 16,0 1 0-16,2 1 128 0,-2 0-128 0,1-1 0 15,1 1 0-15,-1 0 0 0,1 2 0 0,0 0 0 16,2-2 0-16,-1 5 128 0,-1 0-128 0,-1 1 0 16,3 0 0-16,0 1 0 0,0 0 0 0,-1 0 144 15,-3 1-144-15,0-1 0 0,0 0 0 0,2 1 0 16,0 0 0-16,2-1 0 0,-2-1 128 0,-2-2-128 16,0-2 0-16,0 1 0 0,0 3 0 0,2 0 0 15,-1-3 0-15,-1-1 0 0,1-5 0 0,-1 3 0 0,0-4 0 16,0 5 0-16,0-1 0 0,1-4 0 0,0-6 0 0,0 0 0 15,0-1 128-15,1 1-128 0,1 0 0 0,-2 0 0 16,0-1 0-16,2-3 0 0,-1-3 0 0,-1 0 0 16,0-2 128-16,2-2-128 0,0-2 0 0,0 1 0 15,-1-5 0-15,2-2 0 0,-1 1 128 0,0-2-128 16,0-4 0-16,1 0 160 0,-2-5-160 0,1-1 128 16,0 3-128-16,0-3 0 0,-2-4 0 0,2-1 0 15,-2 1 0-15,1-5 0 0,-2-2 0 0,0-2 128 16,-3 0-128-16,1-3 0 0,-2 1 144 0,0-2-144 15,1-3 128-15,-3 1-128 0,0-2 128 0,0-1-128 16,-2-1 0-16,-1-3 128 0,0-4-128 0,-1 1 0 16,-2 2 0-16,-2 0 128 0,-3-4-128 0,-2 1 0 15,-3 0 0-15,-3-1 128 0,-2-2-128 0,-3 2 0 16,-1 0 0-16,-3-2 0 0,-2 1 0 0,-3-3 128 0,-2 0-128 16,0-2 0-16,-4 0 0 0,-3 0 128 0,-4 1-128 0,-1-3 0 15,-3-3 128-15,-8 2-128 0,-7 0 0 0,-5-1 128 16,-1-2-128-16,-1 2 0 0,-2-1 0 0,-4 2 144 15,-2-2-144-15,-5 1 0 0,-8-1 128 0,-1 2-128 16,-3-4 0-16,-2 2 0 0,-3 0 128 0,-3 1-128 16,-1-3 0-16,-1 1 0 0,1 0 0 0,-6 0 0 15,-8-3 0-15,1 1 0 0,1-2 0 0,-5 3 0 16,-6 1 0-16,1-1 0 0,0 1 0 0,-3 0 0 16,-5-1 0-16,0 3 0 0,0-2 0 0,-3 2 0 15,-3-1 0-15,-2 2 0 0,0 1 128 0,-3 0-128 16,-5-1 0-16,0 1 0 0,5 0 0 0,-4 0 0 0,-4 0 0 0,1-2 0 15,1 4 0-15,0-2 0 0,-2 0 0 0,1 0 0 16,3 0 0-16,2 0 0 0,1 0 128 0,0 0-128 16,-1 0 160-16,0 0-32 0,-1 0 0 0,-1-2 0 15,0 2 96-15,3 0 16 0,2 0 0 0,-3 0 0 16,-3 0-240-16,6 0 0 0,4 0 0 0,0 0 0 16,-3 0 0-16,4 0 0 0,2 0 0 0,0 0 0 15,0 0 0-15,1 0 0 0,5-1 0 0,-3 0 0 16,-4 1 0-16,3 0 128 0,5 0-128 0,-3 1 0 15,-4-2 0-15,6 2 0 0,4-1 0 0,-2 1 0 16,-3 1 0-16,5 0 0 0,3-1 0 0,1 2 0 16,-2 0 0-16,3-1 0 0,1 1 0 0,0 1 0 15,0-2 0-15,0 4 0 0,0-1 0 0,4 0 0 0,5 2 0 16,-2-1 0-16,-6 1 0 0,6 2 0 0,3 0 0 0,1 0 0 16,-5 0 0-16,5 3 0 0,3 0 0 0,5 1 0 15,3 0 0-15,-1 0 0 0,-4-2 0 0,4 1 0 16,5 0 0-16,5 1 0 0,4 1 0 0,-2-1 0 15,-2-2 0-15,2 0 0 0,4 0 0 0,2 2 0 16,4 0 0-16,1 0 0 0,1-1 0 0,-1-1 0 16,0 1-128-16,5 1 128 0,4 3 0 0,3-3-160 15,2 0 160-15,0-1-128 0,2-3 128 0,0 1 0 16,2-1 0-16,3 2 0 0,2-2 0 0,3 0 0 16,6-2 0-16,2-1 0 0,4-1 0 0,4-1 0 15,2-1 0-15,4-3 0 0,5-1 0 0,3-2 128 0,3-4-128 16,2 1 176-16,-1-3 16 0,4-3 0 0,2-2 0 0,3-3 0 15,1-3 64-15,3-1 0 0,1-2 16 0,3-3 0 16,0-2-144-16,2-6-128 0,1-2 192 0,2-3-192 16,2-3 0-16,-1-1 0 0,0-1 0 0,1-4 0 31,0-5-1600-31,3 1-240 0,-1-6-32 0</inkml:trace>
  <inkml:trace contextRef="#ctx0" brushRef="#br0" timeOffset="2860.93">9903 6882 23951 0,'0'0'1056'0,"0"0"224"0,0 0-1024 0,0 0-256 16,0 0 0-16,0 0 0 0,0 0 528 0,0 0 48 31,5 7 16-31,0 5 0 0,1 3 304 0,-1 4 64 0,-1 6 16 0,0 5 0 0,0 4-608 0,0 4-128 16,-1 3-32-16,1 4 0 0,0 0-64 0,0 2-16 15,0 0 0-15,1-1 0 0,1-3-304 0,-1 0-64 16,0 0-16-16,-1-3 0 16,0-1-384-16,-2 0-96 0,0 2-16 0,-2-5 0 15,-2-3-528-15,2-2-128 0,0-2 0 0,0-4-9264 0</inkml:trace>
  <inkml:trace contextRef="#ctx0" brushRef="#br0" timeOffset="3032.78">9830 7381 20271 0,'-8'0'1792'0,"0"0"-1424"0,-1 0-368 0,1 0 0 15,2 1 1152-15,6-1 144 0,0 0 48 0,0 0 0 16,0 0 32-16,0 0 16 0,0 0 0 0,6 5 0 15,5-2-528-15,2-3-96 0,4-1-32 0,5-4 0 16,4-5-224-16,7-1-32 0,6-4-16 0,25-7 0 16,2 1-816-16,-2 2-160 0,-5 1-48 0</inkml:trace>
  <inkml:trace contextRef="#ctx0" brushRef="#br1" timeOffset="18796.79">4560 11554 16575 0,'0'0'1472'0,"0"0"-1168"16,0 0-304-16,0 0 0 0,0 0 1280 0,0 0 192 15,0 0 32-15,4 7 16 0,-13-6-368 0,0 2-64 16,1 0 0-16,2 4-16 0,-2 2-688 0,0 3-144 15,2 2-32-15,0 4 0 0,1 5-64 0,3-3-16 16,0 4 0-16,1-1 0 0,1 0 256 0,1 0 32 16,3 0 16-16,1 0 0 0,3-2-240 0,0-2-64 0,1-2 0 15,0-1 0-15,2-6 96 0,-1-1 16 0,-1-2 0 0,2-3 0 16,0-4 96-16,0-3 32 0,-3-3 0 0,-1-6 0 16,0-4 176-16,-2-2 32 0,-1-3 16 0,-3-4 0 15,-1-3-160-15,-2-2-48 0,-2-4 0 0,0 1 0 16,-1 1-224-16,0-2-160 0,-2-2 192 0,-1 3-192 15,-1-4 176-15,0 7-176 0,0 5 160 0,2-2-160 32,-1-3-256-32,2 3-128 0,-1 2-48 0,1 8 0 15,1 9-1936-15,1-5-400 0,0-4-80 0</inkml:trace>
  <inkml:trace contextRef="#ctx0" brushRef="#br1" timeOffset="18921.79">4871 11541 24063 0,'0'0'1072'0,"2"11"208"0,1 2-1024 0,1 1-256 0,1 2 0 0,0-1 0 0,-1 2 352 0,3 0 16 16,-1 0 0-16,1 3 0 0,-1-3-592 0,-1-1-112 15,2-1-32-15</inkml:trace>
  <inkml:trace contextRef="#ctx0" brushRef="#br1" timeOffset="19062.43">4885 11396 19343 0,'0'0'1728'0,"0"0"-1392"16,-5-4-336-16,5 4 0 0,0 0 752 0,0 0 80 15,-5 0 0-15,5 0-7072 0,-2-5-1424 16</inkml:trace>
  <inkml:trace contextRef="#ctx0" brushRef="#br1" timeOffset="19390.52">5204 11610 1839 0,'0'0'0'0,"0"0"160"0,2 9-160 0,2-1 0 0,1 0 0 0,1-2 0 16,2 0 5728-16,0-2 1120 0,1-3 208 0,0-1 48 16,0-1-4992-16,2-3-992 0,-1-4-208 0,1 0-32 15,-2-4-368-15,1 1-64 0,-1-6 0 0,-2 1-16 16,-2 0-288-16,-2 1-144 0,-2-1 160 0,0-1-160 0,-1 3 0 0,-1-2 0 15,-3-1 0-15,-4 2-160 0,-1 1 160 0,-1 4 192 16,-3 2-32-16,0 3-16 0,0-1 528 0,0 3 96 16,0 3 32-16,1 4 0 0,0 2-96 0,4 5 0 15,2 0-16-15,1 6 0 0,1 3-176 0,1 2-48 16,3 2 0-16,4 0 0 0,4 0-128 0,2-2-16 16,2 0-16-16,2-1 0 0,3-1-176 0,1-2-128 15,1 0 144-15,0-2-144 0,1-1 0 0,-1 0 0 16,0-5 0-16,-1 1-160 15,0-5-1424-15,2 1-272 0,-1-6-64 0,-1-1-16 16,-1-1-1232-16,-1-6-240 0</inkml:trace>
  <inkml:trace contextRef="#ctx0" brushRef="#br1" timeOffset="21421.5">7530 11128 1199 0,'0'0'0'0,"0"0"0"0</inkml:trace>
  <inkml:trace contextRef="#ctx0" brushRef="#br1" timeOffset="23755.1">5787 11699 23551 0,'0'0'1040'0,"0"0"224"0,0 0-1008 0,0 0-256 0,4 9 0 0,0 1 0 0,0 2 320 0,1 0 0 16,0 0 16-16,1 1 0 0,-1-3 48 0,-1 3 16 15,0 3 0-15,0-3 0 0,-1-4-400 0,1-1 128 16,2-2-128-16,-6-6 0 0,0 0 0 0,0 0 0 16,0 0 128-16,6-9-128 0,1-3 0 0,-1-2 0 15,1-2 0-15,-1-1 128 0,1-3-128 0,-1-3-144 16,1 3 144-16,1 0-208 0,-1 0 208 16,1 5 0-16,-1 3 0 0,-1-1 0 0,1 3 320 0,-2 2 16 15,0 3 0-15,-5 5 0 0,0 0 288 16,0 0 48-16,8 5 16 0,-1 3 0 0,0 2-144 0,0 3-32 15,-1 0 0-15,1 4 0 0,-1 0-336 0,2 3-176 16,1-3 160-16,2 2-160 0,1-3 0 0,-2 1 0 16,0 1 0-16,1 0 0 0,1 0 0 0,1-1 0 15,0-1 0-15,1 0 0 0,0-2 0 0,2-1 0 0,-2-1 0 0,1-2 0 16,-1-2 0-16,0-3 0 0,-1-3 0 0,0-4 0 16,2 0 144-16,0-6-16 0,0 0 0 0,0-4 0 15,-3-3-128-15,0-2 192 0,0-2-192 0,-2-1 192 16,-2-4-192-16,0 2 0 0,-2-3 0 0,-1-1 0 15,-2-1 0-15,-2 1 0 0,-1 0 0 0,-1 2 0 16,-2 2 0-16,-1 2 0 0,-2 2 0 0,-1 5 0 16,2 0 128-16,-1 7 0 0,-1 0 0 0,-1 5 0 15,1 2 144-15,-1 5 32 0,1 0 0 0,1 2 0 16,-1 5 144-16,2 4 16 0,1 2 16 0,1 4 0 16,2 0 288-16,2 3 48 0,2-1 16 0,4 4 0 15,4-1-128-15,2 0 0 0,2-5-16 0,3-1 0 0,5-1-320 0,2-1-64 16,3-6-16-16,0-4 0 0,3-4-128 0,2-4-32 15,0 0 0-15,1-4 0 0,1 0-128 0,0-4-256 16,0-3 64-16,3 0-12448 16,0 0-2496-16</inkml:trace>
  <inkml:trace contextRef="#ctx0" brushRef="#br2" timeOffset="27196.87">13653 11220 19343 0,'-6'-4'848'0,"1"2"192"0,1-12-832 0,4 14-208 0,-5-2 0 0,-3 1 0 16,0-2 1136-16,-2 2 176 0,1 0 32 0,-2 2 16 15,2 0-384-15,0 2-80 0,0 1 0 0,0 2-16 16,1 3-496-16,0 1-80 0,2 4-32 0,0 0 0 16,1 3-272-16,0 4 0 0,0 0 0 0,1 1-144 15,3 0 144-15,-1 2 0 0,2 1 0 0,2-1 0 16,2 2 0-16,-1 0 0 0,4-1-144 0,-1-4 144 0,2-3 0 0,0-3 0 16,0-5-144-16,1-2 144 0,0-2 224 0,0-2 96 15,2-4 32-15,-2-4 0 0,-1-5 288 0,-2-2 64 16,1-6 16-16,-1-3 0 0,1-6-240 0,-2-3-48 15,0-2-16-15,-1-5 0 0,-1-1-96 0,-2-3-32 16,-2 0 0-16,-1-1 0 0,0-1 256 0,-1 3 48 16,-1-3 16-16,-1 4 0 0,-3-2-800 0,0 5-176 15,1 1-16-15,0 4-16 16,1 1-496-16,-1 6-112 0,2 3-16 0,2 6 0 16,2 3-1888-16,2 4-384 0</inkml:trace>
  <inkml:trace contextRef="#ctx0" brushRef="#br2" timeOffset="27321.89">13815 11138 15663 0,'6'22'1392'0,"-4"-9"-1120"0,1 4-272 0,2 6 0 16,2 4 2048-16,0 0 368 0,1 2 64 0,1 1 16 15,1-5-1232-15,-3 1-240 0,1-1-64 0,0-2 0 16,1 1-688-16,-1-1-144 0,-2-1-128 0,2 0 192 31,1-1-2160-31,1-3-416 0</inkml:trace>
  <inkml:trace contextRef="#ctx0" brushRef="#br2" timeOffset="27462.5">13839 11130 1839 0,'0'0'0'0,"0"0"160"0,-3-6-160 0,3 6 0 0,0 0 0 0,0 0 0 16</inkml:trace>
  <inkml:trace contextRef="#ctx0" brushRef="#br2" timeOffset="27759.8">14182 11421 15663 0,'0'0'688'0,"0"8"144"0,0-8-656 0,0 0-176 16,0 0 0-16,2 6 0 0,-2-6 2368 0,0 0 448 16,0 0 96-16,0 0 16 0,6-6-1152 0,-2-2-240 15,-1-1-32-15,1-1-16 0,-1-5-768 0,0 1-144 16,-1-3-48-16,1-1 0 0,-1-3-320 0,0 1-64 15,-1 2-16-15,-1 2 0 0,-1-1-128 0,-1 2 0 16,0 2 144-16,-2 2-144 0,0 4 416 0,-1 1 16 0,0 2 0 0,-1 3 0 16,-1 2 128-16,1 3 16 0,2 3 16 0,2 3 0 15,-2 5-256-15,1 3-48 0,1 3-16 0,0 1 0 16,1 0-16-16,2 1-16 0,2 2 0 0,1-1 0 16,-2-2-240-16,4-1 0 0,2-2-192 0,1 0 192 15,2-2-320-15,2-4 64 0,0 0 0 0,2-3 0 31,-1-1-1856-31,0-1-352 0,1-2-80 0,-2-2-16 16,-1-1-320-16,-1-3-64 0,0-1 0 0,0-3-16 16,1-1-496-16,-1-2-80 0</inkml:trace>
  <inkml:trace contextRef="#ctx0" brushRef="#br2" timeOffset="28323.97">14457 11278 9215 0,'3'-15'400'16,"-2"9"96"-16,0-3-496 0,0 1 0 0,1-1 0 0,0 2 0 0,-2 7 4048 0,0 0 720 15,0 0 144-15,0 0 16 0,8 4-2688 0,-1 4-560 16,-1 2-96-16,-1 6-32 0,-1 5-336 0,2 1-80 15,0 5-16-15,1 1 0 0,-3-1-416 0,-1-1-96 16,0-2-16-16,0-2 0 0,-1-2-368 0,3-2-80 16,1-3-16-16,-1 1 0 15,0-6-128-15,2 1 0 0,-2-2 0 0,1-5 0 16,-6-4-416-16,8-1-64 0,0-5-16 0,-1-1 0 16,0-3-128-16,1 0-16 0,0-6-16 0,0 1 0 15,0-3 176-15,-1-1 32 0,1-2 16 0,0 1 0 0,0-4 48 0,1 2 16 16,0-2 0-16,-1 4 0 0,-3-1 160 0,0 2 16 0,1 3 16 0,-2 2 0 15,-2 4 176-15,1 1 0 0,-2 4 0 0,-1 5 128 16,0 0 112-16,0 0 16 0,0 0 16 0,1 11 0 16,-1 2-80-16,0 2-32 0,0 0 0 0,0 1 0 15,0 5-160-15,3-1 128 0,-2 0-128 0,2 0 128 16,1-3-128-16,1 0 0 0,0-2 0 0,2-1 128 16,1-3-128-16,-1-2-224 0,1-3 48 0,3-2 16 15,-1-3-160-15,0-2-16 0,1-3-16 0,-1-3 0 16,2 2 352-16,0-3 0 0,0-1 0 0,-2-2 0 15,-1-4-144-15,2 1 144 0,-2-1 0 0,0 1 0 16,-1-1-160-16,-2 1 160 0,1 0-128 0,-2 1 128 16,-1 1-128-16,-2 2 128 0,-2 0-128 0,0 4 128 15,-1-1-256-15,1 7 48 0,0 0 0 0,0 0 0 0,0 0-16 0,-1 7 0 16,1 6 0-16,1 0 0 0,3 5 224 0,0 2 0 16,0 2 0-16,2-1-144 0,1 1 272 0,1-4 64 15,1 1 16-15,1-5 0 0,3-1 272 0,-1-3 48 16,0-1 16-16,1-2 0 0,1-3 208 0,0-3 32 15,-3 0 16-15,-2-3 0 0,-1-2 48 0,-2-3 16 16,1 0 0-16,-5-2 0 0,-2-2 16 0,-1-2 0 16,-1 0 0-16,-5-4 0 0,-1 4-304 0,-4-5-48 15,-1 0-16-15,-1-2 0 0,0 0-512 0,-1 0 0 16,1-3 0-16,-2 3 0 16,2-3-2016-16,0 4-416 0,-1-1-64 0,4 2-8736 15,0 5-1744-15</inkml:trace>
  <inkml:trace contextRef="#ctx0" brushRef="#br2" timeOffset="28699.37">15207 11280 14735 0,'0'0'640'0,"6"7"160"0,-1-1-640 0,3 2-160 0,1 1 0 0,0 4 0 16,0-1 2704-16,1 4 512 0,0 3 112 0,0 3 0 16,1 2-1344-16,-1 2-288 0,1-1-48 0,-1 1-16 15,1 0-416-15,-2-1-96 0,0-2-16 0,-1-1 0 16,-2-1-432-16,1-3-96 0,-2-2 0 0,-1-5-16 15,0-1-176-15,0-1-16 0,-4-9-16 0,0 0 0 16,0 0-128-16,0 0-32 0,0 0 0 0,0 0 0 16,0 0 64-16,0 0 0 0,-4-6 0 0,0-5 0 0,0 1-256 0,0-3 0 15,0-4-192-15,0-3 192 16,0-2-448-16,0-4 0 0,2-1 16 0,-1-3 0 16,1-3-768-16,0 0-144 0,1 1-48 0,1 0 0 15,3 2-192-15,0 3-32 0,3 5-16 0,0 1 0 0,1 5 1168 0,1 3 224 16,-1 4 48-16,1 5 16 0,0 3 944 0,1 4 192 15,0 1 48-15,0 3 0 0,-1 6 112 0,-1 2 32 16,-2 2 0-16,-1 1 0 0,0 0-224 0,-3 3-32 16,-2 0-16-16,-1-1 0 0,-1-2-448 0,-1 0-96 15,0-1-16-15,0-1 0 0,-1-2-512 0,-1-1-128 16,1-4 0-16,0 2-16 16,0-5-2016-16,0-1-400 0,-2-1-64 0,1-3-11664 0</inkml:trace>
  <inkml:trace contextRef="#ctx0" brushRef="#br2" timeOffset="29027.46">15628 10936 12895 0,'0'0'1152'0,"0"0"-928"0,0 0-224 0,5 8 0 16,1 4 3952-16,0 5 736 0,-1 5 160 0,0 4 16 16,0 4-3104-16,-1 1-624 0,0 2-128 0,0 1-32 15,-1 0 64-15,-1-1 16 0,1 0 0 0,-1 1 0 16,2-3-672-16,-1-1-144 0,-2-2-32 0,1-4 0 15,0-1-208-15,1-5 0 0,-1-3 128 0,1-2-128 16,-2-2 0-16,1-2 0 0,-2-9-144 0,0 0 144 16,0 0-496-16,0 0 0 0,7-5 0 15,0-2 0-15,-2-2 192 0,2-3 48 0,-1-2 0 0,1-2 0 0,-1 0 64 16,2-4 0-16,-1 0 16 0,-1 2 0 0,3-1 176 0,0 2-192 16,-1 1 192-16,-1 3-192 0,-2 1 192 0,-1 4 0 15,0 2 0-15,-4 6 128 0,0 0 128 0,0 0 16 16,5 6 16-16,1 5 0 0,1 1 144 0,-2 2 16 15,0 2 16-15,1 0 0 0,-1 1-288 0,0 3-176 16,2-3 192-16,-1 0-192 16,1 0-1264-16,-1 0-352 0,1 0-80 0,-2-2-8496 15,-1 1-1712-15</inkml:trace>
  <inkml:trace contextRef="#ctx0" brushRef="#br2" timeOffset="29230.56">16134 11153 12895 0,'0'0'1152'0,"0"0"-928"0,-4 7-224 0,0 4 0 16,1 2 4176-16,0 3 800 0,1 0 144 0,1 1 48 16,-1 3-3920-16,2 3-784 0,2-3-144 0,-1 1-48 15,1-2-144-15,1 1-128 0,1 0 192 0,0-1-192 16,0 1-736-16,0-2-256 0,-2-1-48 0,1-2-8048 15,-2 0-1616-15</inkml:trace>
  <inkml:trace contextRef="#ctx0" brushRef="#br2" timeOffset="29528.86">16170 10906 19343 0,'0'0'1728'0,"0"0"-1392"0,0 0-336 0,-5-5 0 15,0 0 2688-15,1 1 448 0,4 4 112 0,0 0 16 16,0 0-1984-16,0 0-384 0,0 0-64 0,0 0-32 16,0 0-928-16,0 0-192 0,0 0-48 0,6 2-9488 15,2 2-1888-15</inkml:trace>
  <inkml:trace contextRef="#ctx0" brushRef="#br2" timeOffset="30029.11">16388 10896 10127 0,'0'0'896'0,"0"0"-704"15,0 0-192-15,0 0 0 0,0 0 5216 0,0 0 1008 16,0 0 208-16,4 10 32 0,0 5-4016 0,-1 5-800 16,0 4-176-16,0 2-16 0,-1 4-528 0,0 1-96 15,-1 2-32-15,1-1 0 0,1 2-576 0,0 1-224 16,-1 1 176-16,2-2-176 0,-1-3 0 0,1 1 0 15,-2-2 0-15,2-2 0 0,0-2 0 0,0 0 0 16,0-1 0-16,1 0-160 0,0-6 32 0,1 1 0 16,-1-1 0-16,1-2 0 0,2-3-128 0,0 1 0 15,0-2-16-15,1-1 0 16,0-5-176-16,2 1-16 0,-1-3-16 0,2-1 0 0,-1-1 160 0,2-3 48 0,2-1 0 16,-1-2 0-16,0-3 272 0,2-4 0 0,0 0 0 0,1-3 0 15,0-3 0-15,-2 1 0 0,0-5 0 0,-1 1 0 16,0-5 0-16,-1 1 0 0,0-2 0 0,-1 1 0 15,-1 4 0-15,-2-4 0 0,-3 2 0 0,-1 1 0 16,-1 1 0-16,-1 4 144 0,-3 0-144 0,-3 2 128 16,-1-1 192-16,-1 5 16 0,0 2 16 0,-2 5 0 15,0 6 16-15,-1 3 0 0,-1 5 0 0,1 6 0 16,1 2 0-16,0 5 0 0,0 3 0 0,3 2 0 16,2 1 112-16,2-1 32 0,2-3 0 0,2-2 0 15,1 1-144-15,3-1-32 0,3-3 0 0,7 5 0 16,1-6 48-16,2-3 0 0,3-4 0 0,-6-6 0 15,4-2-384-15,4-1 0 0,2-3 0 0,18-2 0 16,4-9-2768-16,3-5-576 0</inkml:trace>
  <inkml:trace contextRef="#ctx0" brushRef="#br0" timeOffset="64553.31">21616 14743 13823 0,'0'0'1216'0,"-9"1"-960"16,-1 1-256-16,1 0 0 0,3 0 2688 0,6-2 480 16,-7 2 96-16,7-2 32 0,0 0-1632 0,0 0-336 15,0 0-64-15,0 0-16 0,7-4-96 0,2 0 0 16,3 0-16-16,2-2 0 0,4-3-96 0,4-2-16 15,1-3 0-15,1-2 0 0,4-2-96 0,3 0-32 16,4-3 0-16,4 1 0 0,3-2-368 0,4 1-80 16,1-2 0-16,-1-2-16 0,0 0-304 0,0-2-128 0,-1 1 0 0,1 1 128 15,1 0-128-15,1 1 0 0,2-1 0 0,-3-4 128 16,0 2-128-16,0-1 192 0,-2 2-192 0,-1-1 192 16,-2 0-64-16,-1 2 0 0,-2-1 0 0,-1 2 0 15,-5-2-128-15,0 4 160 0,-2 4-160 0,2-3 160 16,-4 1-160-16,-1 2 160 0,-2 4-160 0,-1-3 160 15,-3 1 32-15,-2 2 16 0,-2 1 0 0,-2 1 0 16,-2 0 128-16,-1 3 32 0,-2 3 0 0,-2 0 0 16,1 1-32-16,-2 0 0 0,0 0 0 0,-2 2 0 15,-6 3-208-15,5-5-128 0,-5 5 160 0,0 0-160 16,0 0 160-16,6-4-160 0,-1 0 160 0,-5 4-160 16,0 0 176-16,8 0-176 0,-8 0 192 0,8-2-192 15,-2 0 192-15,1 1-192 0,-7 1 192 0,7-1-192 0,1 1 272 16,0 0-48-16,0 0-16 0,1 1 0 0,1 2-208 0,1 1 0 15,1 1 0-15,1-1 0 0,1 5 128 0,3-1-128 16,2 1 176-16,2 4-176 0,3-2 240 0,3 4-64 16,4 3-16-16,3 0 0 0,4 2 64 0,1 1 16 15,2 0 0-15,0 1 0 0,1 0 32 0,2 0 16 16,-1 3 0-16,1-2 0 0,-3 2-96 0,2 0 0 16,0-2-16-16,0 1 0 0,-1-2-48 0,0 0 0 15,-3-1 0-15,0 0 0 0,-1 0 0 0,0 1 0 16,-2-3 0-16,-1 1 0 0,0 0-128 0,-1-2 0 15,-1 0 0-15,-3-1 128 0,0 0-128 0,0-3 0 16,-1 2 0-16,-3 0 0 0,0-5 0 0,0 1 0 16,-3-2 0-16,1 0 0 15,-1-1-928-15,-2-1-160 0,0-3-48 0,-3 3-9168 16,-1 2-1856-16,-4-2-352 0</inkml:trace>
  <inkml:trace contextRef="#ctx0" brushRef="#br0" timeOffset="65334.64">21588 14761 14447 0,'0'0'640'0,"0"0"128"0,0 0-608 0,0 0-160 15,0 0 0-15,0-8 0 0,0 1 960 0,0 7 144 16,0 0 48-16,0 0 0 0,0 0-112 0,0 0-16 16,0 0 0-16,0 0 0 0,0 0 96 0,3 7 16 15,-1 6 0-15,1 2 0 0,1 4 224 0,-1 4 48 16,-1-3 16-16,1 6 0 0,-1 4-176 0,1 3-32 16,0 4-16-16,-1-1 0 0,0 2-208 0,1 4-32 15,0-2-16-15,0 2 0 0,-2 1-176 0,2 0-48 16,-1 0 0-16,-1-1 0 0,1-1-288 0,-1 2-64 15,0-2-16-15,3-2 0 0,-1-3-128 0,0 2-32 16,-1-3 0-16,1 2 0 0,-1-3-192 0,2 0 0 16,1 1 128-16,-2-3-128 0,0 0 0 0,-2-1 0 0,0 0 128 15,1-1-128-15,-2-2 0 0,0-2 0 0,0-3 0 0,-2 1 0 16,1-4 0-16,0-1-240 0,1-4 48 0,0-2 16 31,0-2-1360-31,1-1-256 0,2 1-64 0,-2-5-9872 0,-1-6-1968 0</inkml:trace>
  <inkml:trace contextRef="#ctx0" brushRef="#br0" timeOffset="66022.48">21629 16137 11055 0,'0'0'976'0,"0"0"-784"0,0 0-192 0,0 0 0 16,0 0 3136-16,0 0 592 0,0 0 112 0,0 0 32 15,0 0-2560-15,0 0-512 0,7 0-96 0,3-2-32 16,0 2 240-16,3 0 48 0,1 2 16 0,2 3 0 16,1-1 176-16,3 2 16 0,0 3 16 0,4 2 0 15,1 2 48-15,3-1 16 0,1 2 0 0,2 0 0 16,3 1-384-16,3 0-80 0,-1 2-16 0,1 0 0 16,1 1-224-16,1 1-48 0,4 0-16 0,1 1 0 15,2-1-160-15,-1 0-48 0,1-1 0 0,2-1 0 16,-1 0-16-16,-1-2 0 0,-1 0 0 0,-3-1 0 0,-3-1 128 0,0-1 32 15,-1-2 0-15,-1 2 0 0,-1-3 16 16,-1 2 0-16,-1-1 0 0,-1-1 0 0,-1 2-112 0,1-2-32 16,0-1 0-16,-1 1 0 0,-1-1-112 0,-2-1-32 15,0 0 0-15,-3-2 0 0,-3-1-16 0,-4 0 0 16,-2 1 0-16,-2-2 0 0,0 2-128 0,-1-2 0 16,-1-1 144-16,1 1-144 0,-2-2 0 0,2 2 144 15,-1 1-144-15,-1-4 0 0,-3 1 0 0,0-1 0 16,0 0-240-16,-1 0 80 15,-8 0-1088-15,0 0-224 0,7 2-32 0,-7-2-16 16,6 3-960-16,-6-3-192 0,8 3-32 0,-1-3-14800 16</inkml:trace>
  <inkml:trace contextRef="#ctx0" brushRef="#br0" timeOffset="66789.46">23330 16709 14735 0,'0'0'640'0,"0"0"160"0,0 0-640 0,0 0-160 0,0 0 0 0,0 0 0 15,0 0 3104-15,0 0 592 0,0 0 112 0,8 4 32 16,1-4-1760-16,3 0-352 0,2-1-64 0,2-1 0 16,2 0-608-16,1-1-112 0,2 3-32 0,3-2 0 0,2 0-144 0,-5 1-16 15,1 0-16-15,4-3 0 0,1 1-32 0,1-2-16 16,-1 0 0-16,-1-1 0 0,2 3-112 0,8-4-32 15,-1 0 0-15,-1 0 0 0,0-2-192 0,3-3-32 16,-1-4-16-16,5 2 0 0,-2 2-304 0,2-4 0 16,-2 1 128-16,1 0-128 0,-4-1 0 0,-2-1 0 15,-3 1 128-15,-2 2-128 0,-2 1 0 0,2 0 0 16,-3-2 0-16,-1 2 0 0,-4 0 160 0,0 1-160 16,-2 2 128-16,-1 1-128 0,1 1 0 0,-2-2 0 15,0 0 0-15,-2 3 0 0,-1-1 128 0,1 0-128 16,0 0 0-16,-1-1 128 0,-1 0-128 0,1 1 0 15,0 0 0-15,1 0 128 0,0 1-128 0,-2 0 0 16,-1 1 0-16,1-1 0 0,-3 3 0 0,1 0 0 0,2 0-160 16,-3 2 160-1,-1-1-640-15,1 2-48 0,0 1 0 0,-1 0 0 16,2-2-2432-16,-2 2-480 0,0 0-112 0</inkml:trace>
  <inkml:trace contextRef="#ctx0" brushRef="#br0" timeOffset="67619.12">24674 14674 911 0,'0'0'0'0,"0"0"0"0,0 0 0 0,0 0 0 0,0 0 4672 0,0 0 832 16,0 0 192-16,0 0 16 0,0 0-3200 0,0 0-640 15,0 0-128-15,0 0-16 0,1 8-224 0,1 1-32 16,0 1-16-16,1 7 0 0,1-1-496 0,-2-4-80 15,4-1-32-15,-2 5 0 0,-2 1-48 0,3 3-16 16,1 0 0-16,1 4 0 0,1 2-48 0,3 16-16 16,-1-2 0-16,-3-11 0 0,-1 3-128 0,3 4-16 15,-2 0-16-15,1 3 0 0,-2-1-144 0,1 4-32 16,-1-2 0-16,-1-1 0 0,1-5-160 0,-1 3-32 16,1-1-16-16,0-1 0 0,-2-1-48 0,1 0 0 15,-3-3 0-15,1-1 0 0,0-1 64 0,-1 0 16 16,-1-1 0-16,2 0 0 0,0-1-80 0,-1-1-128 15,1 0 176-15,-2-2-176 0,2-2 160 0,-2-1-160 0,-1 1 128 0,1-1-128 16,-1 0 0-16,2-2 128 0,-1-1-128 0,0-1 0 16,1-2 0-16,-2-1 0 0,0-1 0 0,0 3 0 15,0 1 128-15,0-2-128 0,0-3 0 0,-2-1 128 16,1-4-128-16,0 4 0 0,-1 1 0 0,2-1 0 31,0-2-432-31,0-1-64 0,0-8-16 0,0 9 0 16,0-2-656-16,2 2-144 0,-1 1-32 0,0 1 0 15,2-1-1248-15,-3-1-256 0,0 1-48 0,-1-3-7440 0,-1 1-1488 0</inkml:trace>
  <inkml:trace contextRef="#ctx0" brushRef="#br0" timeOffset="81549.16">21844 14757 1839 0,'0'0'160'0,"0"0"-160"0,0 0 0 0,0 0 0 15,0 0 1408-15,0 0 256 0,0 0 64 0,0 0 0 32,0 0-512-32,0 0-112 0,0 0-16 0,0 0 0 0,0 0 128 0,0 0 0 0,0 0 16 0,0 0 0 15,2 6-208-15,0 0-32 0,-1 1-16 0,-1-1 0 0,0-1-272 0,0 2-64 16,3-1-16-16,-3 1 0 0,0 2-48 0,0-2 0 16,0 2 0-16,1 1 0 0,0 1-48 0,2-2-16 15,-3-2 0-15,1 3 0 0,0-3-48 0,-1 3-16 16,0-4 0-16,2 5 0 0,-1-1-64 0,0 2 0 15,1-1-16-15,-1-1 0 0,-1-3-80 0,1 0-16 16,1 1 0-16,-1 1 0 0,0 0-48 0,0 3-16 16,2-1 0-16,-2 1 0 0,1-1-32 0,-1-1-16 15,-1-1 0-15,1 0 0 0,1-1-160 0,-1 1 192 16,-1 2-192-16,1-1 192 0,1-1-192 0,-1 2 192 16,0-4-192-16,0 1 192 0,1 0 0 0,-2 1 16 15,0 2 0-15,1-1 0 0,0-1-208 0,1 2-192 16,-1-5 48-16,0 2 0 0,-1 0 144 0,2 1 256 15,-1 3-64-15,0-5-16 0,0 3-176 0,1-1 0 0,-1 1 0 0,0-1 0 32,-1 2 0-32,2 0 0 0,-1 1 0 0,0 0 128 15,1 0-128-15,-2 1 128 0,0-3-128 0,1 2 128 16,0 0-128-16,0-1 0 0,1-2 0 0,-2 2 0 16,0-1 0-16,0 1 128 0,0 0-128 0,1 1 0 15,0-1 128-15,1 0-128 0,-1 1 128 0,0-1-128 16,2-4 144-16,0 1-144 0,-2 0 160 0,0 0-160 15,0 2 128-15,1-3-128 0,-2-1 0 0,0 1 144 16,0-1-16-16,0 1-128 0,0-7 192 0,0 6-64 16,0 5 48-16,0-6 0 0,0-5 0 0,1 8 0 15,2 0 64-15,-2-2 16 0,-1 1 0 0,1 2 0 16,1-1-256-16,-1-1-208 0,0 1 32 0,0 0 16 16,-2-1 160-16,2-1 0 0,-1 1 0 0,2 2 0 0,-2-3 0 0,0-6 176 15,1 7-176-15,0-2 192 0,-1-5-64 0,2 7 0 16,-1-1 0-16,-1-6 0 0,0 7-128 0,0-7 160 15,0 7-160-15,0 0 160 0,0-7-160 0,0 6 0 16,1 1 0-16,-1-1 128 0,0 2-128 0,0-1 0 16,2-1 0-16,-1 1 0 0,-1 1 0 0,0 1 0 15,1-3 0-15,1 1 0 0,-2-7 160 0,0 4-160 16,0 1 192-16,-2 0-192 0,2-5 192 0,0 5-192 16,0 1 192-16,0 0-192 0,0-6 128 0,0 7-128 15,0 0 0-15,0-7 0 0,0 7 0 0,0 0 0 16,0-7 0-16,0 7 0 0,0 0 128 0,0-1-128 15,0 3 0-15,-1 1 0 0,1-1 0 0,0 0 0 16,0 0 0-16,0-1 0 0,0-2 0 0,0-6 0 0,0 7 0 0,0-7 0 16,0 8 0-16,0-8 0 0,0 0 0 0,0 0 0 15,0 0 192-15,0 0-192 0,0 0 192 0,0 0-192 32,0 0-1168-32,0 0-352 0,0 0-64 0,0 0-8720 0,0 0-1760 0</inkml:trace>
  <inkml:trace contextRef="#ctx0" brushRef="#br0" timeOffset="121219.48">23150 13836 11967 0,'0'0'1072'0,"0"0"-864"0,0 5-208 0,0 1 0 16,-1 3 2512-16,1 3 464 0,1-1 96 0,-1 0 0 15,0 1-1200-15,0 4-240 0,0 3-48 0,0 1-16 16,0-2-624-16,0-1-128 0,0 1-32 0,-1-1 0 16,0 2-144-16,-1-4-16 0,0 2-16 0,-1 5 0 15,-1 0-96-15,1 3-32 0,0 1 0 0,-1 2 0 16,0 0-160-16,-1 9-48 0,2-1 0 0,0-6 0 15,-1-1-144-15,0-2-128 0,2 3 192 0,-1-4-192 16,1 1 144-16,0 0-144 0,0-5 0 0,-1 2 144 16,1-2-144-16,-1 0 0 0,0 0 0 0,1-1 0 15,-1-2 0-15,0 0 0 0,0-1 144 0,0-1-144 16,0-1 128-16,2-2-128 0,1-1 128 0,0-1-128 0,0-2 160 0,1 1-32 16,1-1-128-16,0 0 192 0,1 1-192 0,-1-2 0 15,2 0 128-15,2 0-128 0,0 0 0 0,1-2 0 16,0-1 0-16,1 0 0 0,0-1 0 0,1-1 0 15,2 1 0-15,-1 0 0 0,2-1 0 0,2 3 0 16,-1-4 176-16,-1 3-176 0,1-1 160 0,0 0-160 16,0 2 128-16,1-1-128 0,-1-1 0 0,2 1 0 15,-1-4 128-15,0 2-128 0,-2-1 0 0,-1-1 0 16,-1 1 144-16,0-3-144 0,1-1 160 0,-2 1-32 16,0 0-128-16,-1 0 192 0,-8 0-48 0,9 0-16 15,-9 0 0-15,8-2 0 0,-8 2-128 0,8 0 0 16,-8 0 144-16,8 0-144 0,-8 0 0 0,0 0 128 15,0 0-128-15,0 0 0 0,0 0 128 0,0 0-128 0,3-8 128 0,1 1-128 16,-1-1 160-16,-3-1-32 0,-1-3-128 0,-1-1 192 16,1-3-192-16,0 2 0 0,-3-2 0 0,0-3 0 15,-1-3 0-15,-2-2 0 0,2-2 0 0,0 0 0 16,-2 0-160-16,-1-7-32 0,1 3 0 0,-1 0 0 16,-1 0 192-16,2 0 192 0,2 0-32 0,0 0-16 15,-3 0-144-15,1 0-176 0,2-3 48 0,1-1 0 31,-1-2-320-31,-1 1-64 0,2 1-16 0,1-1 0 0,2 4-320 0,-1 0-64 16,0 1-16-16,-1 1 0 0,1 3 64 0,-1 0 16 16,2 4 0-16,-1 2 0 0,0 3 608 0,0 1 240 0,1 2-176 0,0 1 176 15,0 1-128-15,-2 6 128 0,3 6 0 0,0 0-144 0,0 0 144 16,0 0 0-16,0 0 0 0,-3 8 0 0,-1 1 0 0,1 4 144 16,0 1-144-16,0 2 0 0,1-4 272 0,-1 2-48 15,2 0-16-15,-2 2 0 0,1 1-80 0,-1 0-128 16,0 2 176-16,1 1-176 0,-2-1 256 0,0 6-48 15,1 4-16-15,1 2 0 0,0 4-192 0,1-2 144 16,2 1-144-16,-1 0 128 0,0-2-128 0,0 1 0 16,0-6 0-16,0-1 0 0,0-3 128 0,2-5-128 15,-1-1 0-15,-1-4 128 0,0-1-128 0,0-2 0 16,0-4-192-16,0-6 192 16,0 0-672-16,0 0-16 0,0 0 0 0,0 0 0 15,0 0 224-15,0-11 32 0,0-5 16 0,0-5 0 16,-1-4-288-16,-1-1-64 0,1-2-16 0,0-2 0 15,0-2 80-15,-1-1 0 0,1-1 16 0,0 0 0 16,-2 0-64-16,3 1-16 0,-1 1 0 0,1 2 0 0,0 0 480 0,1 4 96 0,-1 3 0 0,0 5 16 16,-1 3 528-16,1 0 96 0,1 5 32 0,-1 1 0 15,0 9 48-15,0 0 16 0,0 0 0 0,-1 9 0 16,1 4 144-16,1 2 16 0,-1 8 16 0,0 5 0 16,0 9 32-16,0 6 0 0,0 6 0 0,-1 2 0 15,1 5-560-15,1-2-192 0,-2-3 0 0,-1-5 144 16,1-2-144-16,0-4 128 0,1-2-128 0,-2-4 128 15,1-4-128-15,1-3 192 0,1-2-192 0,-2-6 192 16,0-3-192-16,0-3 0 0,1-4 144 0,0-9-144 16,0 0 0-16,0 0-208 0,0 0 16 0,0 0 16 15,-2-8-240-15,1-3-48 0,0-4-16 0,-1-2 0 16,1-4-80-16,-2-1-16 0,1 1 0 0,1-3 0 16,-1-4 128-16,1 0 0 0,-2-4 16 0,2-2 0 0,-2-1 64 0,1-3 16 15,-1-2 0-15,-1 1 0 0,3 0 96 0,1 2 32 16,1 5 0-16,1 2 0 0,-1 7 224 0,0 8 0 15,2 2 0-15,-2 2 0 0,0 6 336 0,-1 5 16 16,0 0 0-16,2 7 0 0,-1 8 368 0,0 6 80 16,1 8 16-16,-1 3 0 0,0 4 128 0,1 1 16 15,-1 4 16-15,0-1 0 0,-1-1-528 0,1-1-128 16,1-1 0-16,-1-2-16 0,0-1-304 0,1 0 0 16,-1-4 128-16,0-3-128 0,1-2 128 0,-1-3-128 15,-1-2 192-15,0-3-192 0,0-4-128 0,0-4-144 16,-1-1-32-16,-1-5 0 15,2-3-208-15,0 0-32 0,0 0-16 0,0 0 0 16,-5-3 48-16,1-5 0 0,0-3 0 0,0-3 0 16,2-3-304-16,-1-3-48 0,2-2-16 0,-1-1 0 15,0-7 352-15,2 0 64 0,1-3 16 0,0 2 0 0,1-6 240 0,-2 4 48 0,1 0 16 0,0 0 0 16,1 2 144-16,-1 5 144 0,2 6-16 0,-2 7-128 16,0 2 576-16,1 4 16 0,-2 2 0 0,0 5 0 15,0 0-128-15,0 0-16 0,0 12-16 0,1 6 0 16,0 1 400-16,-1 8 64 0,0 3 32 0,1 3 0 15,-2 0-304-15,1 1-64 0,1 0-16 0,-1 0 0 16,0 0-384-16,0-1-160 0,2-3 128 0,-1 0-128 16,0-3 0-16,1-4 0 0,-1-3 128 0,0-3-128 15,-1-4 0-15,0-6 0 0,0-7 0 0,0 0 0 0,0 0-240 0,0 0-16 16,2-7-16-16,-1-4 0 0,0-3 32 0,0-3 16 16,1-3 0-16,-1-1 0 0,-1-1 0 0,0-3 0 15,0 3 0-15,0-1 0 0,0 2 80 0,0-4 16 16,0-5 0-16,0 0 0 0,0 0 128 0,0 3-208 15,1 3 80-15,1 1 128 0,-1 5 0 0,0 3 0 16,-1 2 0-16,2 7 0 0,-2 6 0 0,0 0 0 16,0 9 0-16,2 3 128 0,1 2 288 0,-1 9 48 15,1 10 16-15,0 1 0 0,-1 2-96 0,1 1 0 16,-1-1-16-16,0 2 0 0,-1-1-368 0,2-2 144 0,-1-4-144 0,1-2 0 16,-1-3 176-16,1-6-176 0,0-3 160 0,-2-4-160 15,0-4 0-15,1-1 0 0,-2-8 0 0,0 0 0 16,0 0 0-16,0 0 0 0,1-11-208 0,0-1 64 15,-1-2-112-15,0 0-32 0,0-2 0 0,0-2 0 16,-1-3 96-16,-2-1 32 0,1-2 0 0,-1 1 0 16,-1-1-64-16,2 1-16 0,-1-1 0 0,-1-4 0 15,0 3 64-15,2 0 16 0,0 3 0 0,2 2 0 16,0 2 160-16,0 10 144 0,0 8-16 0,0 0-128 16,3 8 304-16,1 4-48 0,0 4-16 0,0 2 0 15,-1 1 128-15,1 2 16 0,-1 1 16 0,0-1 0 16,-1 1 32-16,1 1 0 0,-1-1 0 0,1-1 0 15,0-3-208-15,-2-1-32 0,0-2-16 0,1-4 0 0,-2-1-176 0,0-10 128 16,1 7-128-16,-1-7 128 0,0 0-128 0,0 0 128 16,0 0-128-16,0 0 128 0,-5-3-128 0,2-2 0 15,0-1 0-15,0-5-176 0,-1 1-80 0,1-2-32 16,0-1 0-16,-1-1 0 16,1-2-128-16,-1-4-32 0,0 1 0 0,1 1 0 0,1-1 128 0,-1 5 32 15,2 0 0-15,-1 2 0 0,2 3 288 0,0 2 0 16,0 7 0-16,0 0 0 0,0 0 0 0,0 0 0 15,0 0 0-15,6 9 0 0,-3 3 0 0,1 2 272 16,0-1-48-16,0 4-16 0,0 3 96 0,0 2 16 16,0 2 0-16,-1-1 0 0,-1 1-16 0,1-1 0 15,-1-5 0-15,0-3 0 0,-4-2-128 0,2-2-32 16,0 0 0-16,0-2 0 0,-1 0-16 0,0-4-128 0,1-5 192 0,0 0-64 16,0 0-128-16,0 0 0 0,-7-1 144 0,2-3-144 15,-2-5 0-15,2-2 0 0,1-3-192 0,0-1 64 31,1-4-304-31,-1-2-48 0,1-1-16 0,0-1 0 16,2-2-96-16,0 3-32 0,1-3 0 0,0 0 0 16,1-1-48-16,-1-1-16 0,0-1 0 0,0 0 0 0,1 3 352 0,2 0 64 0,0 3 16 0,-1 4 0 15,1 2 528-15,-1 4 112 0,1 5 32 0,-3 7 0 16,0 0-80-16,0 0-16 0,5 9 0 0,0 8 0 16,-1 7 208-16,2 1 48 0,-2-3 0 0,-2 3 0 15,-1 3-192-15,-1-1-16 0,0 0-16 0,-1 2 0 16,0 1-192-16,0-3-32 0,-1-1-128 0,1 1 192 15,-2-7-64-15,1-1-128 0,-2-5 176 0,1-2-176 16,1-3 128-16,2-9-128 0,0 0 0 0,0 0 0 0,0 0-160 0,-4-1-144 16,1-7-16-16,0-1-16 0,1-3-48 0,-1-3 0 15,1-4 0-15,0-1 0 0,1 0 96 0,0-3 16 16,1-1 0-16,0-2 0 0,0-1 64 0,0-6 16 16,0-3 0-16,0 2 0 0,1 3 192 0,0 5 0 15,1 4-160-15,0 2 160 0,2 1-192 0,0 4 16 16,0 5 16-16,-4 10 0 0,0 0 160 0,0 0-208 15,0 0 80-15,8 10 128 0,-3 3 0 0,2 10 128 16,-2 8 32-16,0 2 0 0,0 0 256 0,-1 0 48 16,0 2 16-16,-1 2 0 0,-1 2-96 0,1 0-32 15,1-4 0-15,-2-1 0 0,-2-3-160 0,0-5-48 16,0-3 0-16,0-5 0 0,0-4 80 0,0-5 16 0,2-1 0 16,-2-8 0-16,0 0-240 0,0 0-240 0,0 0 48 0,0-9 16 15,0-4-80-15,0-4-32 0,0-5 0 0,0-3 0 31,0-1-192-31,0-1-32 0,0-1-16 0,-2 0 0 0,0-1 144 0,-1-9 48 0,1 2 0 0,-1 0 0 16,-1 0 80-16,0 1 32 0,0 2 0 0,2 2 0 16,-2 1 48-16,2 4 16 0,1 5 0 0,0 4 0 15,1 6 544-15,1 5 128 0,-1 6 0 0,0 0 16 16,3 10-528-16,1 3-256 0,1 4 32 0,0 4 0 16,0 9 464-16,0 0 80 0,-1 0 32 0,2 0 0 15,-3-2-160-15,0-1-48 0,-2-1 0 0,1 0 0 16,-2-2-16-16,0-2 0 0,0-3 0 0,-2-2 0 15,1-2 0-15,-2-4 0 0,0-2 0 0,-1-2 0 16,4-7 176-16,0 0 16 0,-7-1 16 0,2-6 0 0,-2-2-80 16,1-4 0-16,1-3-16 0,-1-2 0 0,3 0-240 0,-1-2 176 15,1-1-176-15,0-2 160 16,1-4-496-16,0-2-112 0,1-1 0 0,0 0-16 16,0-4 16-16,-1-1 0 0,2-4 0 0,0 1 0 0,0-3 80 0,2 4 32 15,-1 0 0-15,0 6 0 0,2 3 336 0,-2 6 0 16,2 7 0-16,-1 3 128 0,-2 3 160 0,3 2 32 15,-3 7 0-15,0 0 0 0,0 0-320 0,5 12 128 16,2 2-128-16,-2 7 0 0,-1 7 400 0,1 4-16 16,0 10-16-16,-1 2 0 0,-1 3-128 0,-1 3-32 15,2 2 0-15,-1-3 0 0,-2-4-16 0,-1-1 0 16,0-2 0-16,0-4 0 0,-1-5-192 0,0-3 0 0,1-6-144 0,-2-3 144 16,1-6 0-16,-2-2 0 0,1-5 0 0,2-8 0 15,0 0 0-15,0 0-304 0,-2-5 48 0,-1-1 0 16,-1-6-48-16,1-2 0 0,0-7 0 0,1-2 0 31,-2 0-96-31,1-2-32 0,1-2 0 0,-1-4 0 0,-1-3 160 0,0-12 16 0,2 2 16 0,-1-3 0 16,0-1 240-16,2 1-176 0,0 2 176 0,2 5-160 15,-1 2 160-15,0 3 0 0,1 2 0 0,1 6 0 16,-2 3 160-16,1 5 64 0,0 1 16 0,-1 3 0 16,2 4 64-16,-1 3 16 0,-1 8 0 0,0 0 0 15,0 0-80-15,3 8-16 0,-2 3 0 0,0 6 0 16,0 5 64-16,1 7 16 0,-2 5 0 0,-2 6 0 15,0 5-176-15,-1 0-128 0,-1 2 144 0,0-1-144 16,-1-6 128-16,0 2-128 0,0 0 0 0,0-2 0 0,-1-5 128 0,0-2-128 16,1-3 0-16,-1-3 144 0,1-3-144 0,-1-2 0 15,-1-6 0-15,-1-2 0 0,0-1-256 0,2-4-96 16,1-1-16-16,5-8 0 16,0 0-192-16,0 0-32 0,-5-7-16 0,-1-3 0 0,2-3 176 0,2-1 48 15,1-2 0-15,-1-1 0 0,2-3 192 0,0-2 32 16,2-2 16-16,-1-3 0 0,0-12 288 0,2 3 64 15,-1 2 16-15,2-3 0 0,1 2 160 0,2 1 16 16,-1 2 16-16,1 4 0 0,0 1 96 0,-1 6 0 0,-1 3 16 16,-1 6 0-16,1 4-384 0,1 2-144 15,-6 6 0-15,0 0 144 0,0 0-144 0,6 13 0 0,-1 0 0 0,-1 6 0 16,-4 2 160-16,0 8 0 0,-1 5 0 0,0 2 0 16,-2-2-160-16,0 3 160 0,0 2-160 0,-3 0 160 15,1-1-160-15,0-2 0 0,-2-2 0 0,1-3 0 16,-1-3 0-16,2-3 0 0,1-4 144 0,2-5-144 15,-2-3-192-15,1-5-128 0,3-8 0 0,0 0-16 32,0 0-432-32,-1-8-64 0,1-5-32 0,0-2 0 15,0-2 240-15,1-4 48 0,0-2 16 0,2-1 0 0,-2-1 368 0,1-2 64 0,-1-3 128 0,1 0-208 16,2-5 336-16,0 1 64 0,-1 0 0 0,0-1 16 16,-1-2 240-16,1 3 32 0,-2 0 16 0,2 6 0 15,-1 3-176-15,1 4-48 0,-1 3 0 0,1 5 0 16,-2 4-16-16,-1 9-16 0,0 0 0 0,0 0 0 0,0 9-64 0,0 9-16 15,-1 9 0-15,1 7 0 0,0 4 64 0,0 5 16 16,0 4 0-16,-1-1 0 0,-1-1-240 0,1-2 0 16,-1-2 0-16,-1-1 0 0,0-2 0 0,3-3 0 15,-1-3 0-15,0-6 0 16,-2-4 160-16,1-4-160 0,0-6 160 0,0-3-160 0,2-9-128 0,0 0-128 0,0 0-32 0,-7-3 0 16,2-1 288-16,-2-3 0 0,1-5 0 0,1-1 0 15,-2-2 0-15,2 0 0 0,1-3 0 0,0-2 0 16,1 0-224-16,1 3 64 0,1-1 16 0,-1 0 0 15,2-5-160-15,0-1-16 0,2 1-16 0,-1-2 0 16,1-5 16-16,1 4 16 0,0 5 0 0,1 3 0 16,0 6 304-16,-1 5 256 0,-3 7-64 0,0 0 0 15,10 8-48-15,-1 5-16 0,-2 6 0 0,1 1 0 16,-4 3 192-16,1 0 16 0,-1 0 16 0,0 2 0 16,-1 0-96-16,-1 0 0 0,0 0-16 0,-1-1 0 15,0 0-240-15,1-2 128 0,-1-1-128 0,0-2 0 16,1-2 160-16,-1-1-160 0,-1-3 160 0,0-3-160 15,0 0 0-15,0-10 0 0,0 0 0 0,0 0 0 16,0 0-352-16,0 0-16 0,0 0 0 0,1-7 0 16,1-5-80-16,0-1 0 0,1-1-16 0,-2-2 0 15,0-1 208-15,1-1 64 0,-1-1 0 0,0-1 0 0,1 0 64 0,-1 3 128 16,0-1-208-16,0 3 80 0,1 2 128 0,-1 1-160 16,0 4 160-16,-1 8-160 0,0 0 160 0,0 0 0 15,4-7 0-15,-4 7 0 0,0 0 0 0,0 0 224 16,8 7-48-16,-1 1-16 0,-2 5 80 0,0 0 16 15,-1 1 0-15,0 4 0 0,-2 1 112 0,1 2 16 16,0-1 16-16,-2 1 0 0,-1-1 0 0,0-2 0 16,1-1 0-16,1-4 0 0,-2-1-208 0,0-4-64 15,0-8 0-15,0 0 0 0,0 0-128 0,0 0 0 16,0 0 0-16,0 0 0 0,1-7 0 0,0-2-256 16,1-3 48-16,-1 1 0 15,0-6-176-15,-1 0-16 0,0-2-16 0,0 1 0 0,0 0 32 0,0 0 0 0,1-1 0 0,-1 1 0 16,-2 0 64-16,-2 0 0 0,1-2 16 0,2-2 0 15,-2-2 160-15,2 4 144 0,0 8-208 0,-1 1 80 16,0 2 128-16,1 1 144 0,1 8-16 0,0 0-128 16,0 0 288-16,1 8-48 0,0 8-16 0,3 0 0 15,0 2-96-15,0 3 0 0,1 3-128 0,-1 1 192 16,0 3 96-16,-1 0 16 0,-2 1 0 0,0-2 0 16,0-2-304-16,1-3-192 0,-1-3 16 0,0-5 16 15,-2-2-16-15,0-5 0 0,1-7 0 0,0 0 0 16,0 0-272-16,-7-3-64 15,1-9-16-15,1-3 0 0,-1-2-224 0,1-1-32 0,0 0-16 16,0-4 0-16,-1 1 160 0,1-1 48 0,0 0 0 0,0-1 0 16,1-4 176-16,0-3 32 0,-1-4 16 0,1-4 0 15,1-2-48-15,-1-4-16 0,3-5 0 0,1 2 0 16,1 2-64-16,2 4-16 0,0 9 0 0,0 2 0 0,1 5 928 0,0 7 176 16,0 0 48-16,0 6 0 0,-1 5-128 0,-3 7 0 15,0 0-16-15,0 0 0 0,2 9 208 0,1 3 64 16,-2 4 0-16,-1 1 0 0,0 4 0 0,-2 1 16 15,0 4 0-15,0 0 0 0,-1-1-560 0,0-2-224 16,1-1 176-16,-1-6-176 0,1-2 160 0,-1-3-160 16,0-2 160-16,2-3-160 0,1-6 144 0,0 0-144 15,0 0 128-15,-5-3-128 0,0-4 0 0,1-2 0 16,0-4 128-16,1-3-128 0,-1-2 0 0,2-2 128 16,-1 0-128-16,1-3 128 0,0 0 0 0,1-1-128 0,0 1 192 0,2 1-64 15,-1-2-128-15,1 1 0 0,2-3 144 0,-1 0-144 16,0-2 160-16,0 2-32 0,1 3-128 0,1-2 192 15,0 4-16-15,0 3-16 0,0 4 0 0,-2 3 0 16,1 7 64-16,-3 4 16 0,0 0 0 0,2 9 0 16,2 6-240-16,0 6 144 0,-1 2-144 0,-2 2 128 15,0 1 32-15,1 0 0 0,-2-1 0 0,-2 1 0 16,0-3-160-16,2 3 0 0,-1-4 144 0,-2-1-144 16,-1-6 128-16,-1 0-128 0,2 1 160 0,1-2-160 15,-2-5 160-15,0-1-160 0,1-1 160 0,-2-3-160 16,-2-2 192-16,2-3-48 15,5 1-16-15,-6-7 0 0,-1-2-128 0,2-2 0 0,0-2 0 0,1-2 0 0,1-2 0 0,1 2 0 16,-2-2 0-16,1 0 0 0,2 0 0 0,1 0-144 16,2 0 144-16,0 1-208 0,0 2-16 0,1 1 0 15,0 1 0-15,0 0 0 0,0 3 48 0,0 3 16 16,-1 1 0-16,-2 5 0 0,0 0 16 0,6-2 0 16,-6 2 0-16,6 4 0 0,-1 3 144 0,0 2 0 15,1 4-144-15,-2 0 144 0,0 0 0 0,-1 0 0 16,0 1 192-16,-2 1-64 0,-1 0 0 0,0-2 0 15,0 2 0-15,-1-2 0 0,0-3 112 0,-1-1 16 16,0-1 0-16,2-8 0 0,-3 7-128 0,3-7 0 16,0 0-128-16,0 0 192 0,0 0-16 0,0 0-16 15,-5-6 0-15,-2-1 0 0,1-3-160 0,1-1 0 0,1-2 144 0,0 0-144 16,0 0 0-16,1-2 0 0,1 0 0 0,0-2 0 16,0-2 0-16,1-1-128 0,1-4 0 0,0-1 0 15,0-1-64-15,0 3 0 0,0 5 0 0,1 2 0 16,1 3 64-16,1 4 0 0,-2 2 0 0,-1 7 0 15,0 0 128-15,0 0 0 0,0 0 0 0,6 11 0 16,-1 4 240-16,0 1-32 0,0 5 0 0,0 2 0 16,-1 2 0-16,0 2 0 0,-1 1 0 0,0 0 0 15,-2 0 96-15,0 2 16 0,-1-3 0 0,0 2 0 16,0-2-192-16,0-3-128 0,0-5 192 0,0 0-192 16,0-3 0-16,1-1-320 0,-1-2 32 0,2-4 16 15,-1 1-944-15,0-3-192 0,-1-7-48 0,0 0-7152 16,0 0-1440-16</inkml:trace>
  <inkml:trace contextRef="#ctx0" brushRef="#br0" timeOffset="121766.36">23215 14859 12895 0,'0'0'576'0,"-6"-4"112"0,-3-1-560 0,0 1-128 0,-2-3 0 0,1 1 0 16,1-1 2576-16,1 0 496 0,0-1 80 0,3 0 32 16,1 0-1680-16,1 0-336 0,2 1-64 0,2 0-16 15,0-3-480-15,2 2-96 0,4 1-32 0,0 2 0 16,3 1-48-16,-1 3-16 0,0 2 0 0,3 3 0 15,1 1-112-15,0 3-32 0,1 2 0 0,2 4 0 16,-1-3-80-16,2 4 0 0,-1-4-16 0,-1 2 0 16,1-1-176-16,0-1 160 0,-2-2-160 0,0-3 160 15,-1-1-160-15,-3-1 0 0,-3-1 144 0,-7-3-144 16,0 0 192-16,0 0-16 0,0 0-16 0,0 0 0 16,0 0 320-16,0 0 64 0,-6 3 16 0,-2-3 0 15,-2 0-192-15,-2 0-48 0,-1 0 0 0,-1-3 0 16,-2 2-192-16,0-1-128 0,-1 1 160 0,3-2-160 15,-2 1 128-15,2-1-128 0,0-1 0 0,1 0 0 0,-2-1 0 16,4 0 0-16,0 1 0 0,3-1 0 0,2 1 0 0,6 4 0 16,0 0 0-16,0 0 0 0,0 0-176 0,0 0 176 15,0 0-160-15,8-1 160 0,1 1 0 0,1 0 0 16,2 1 0-16,1 0 0 0,0-1 0 0,1 0 128 16,1 1-128-16,-1 2 160 0,-1-2-160 0,-1 2 0 15,-3-3 0-15,-1 1 0 0,-8-1 0 0,0 0 0 16,0 0 0-16,0 0 0 0,8 2 0 0,-8-2 0 15,0 0 0-15,0 0 128 16,0 0-1744-16,0 0-368 0,0 0-64 0</inkml:trace>
  <inkml:trace contextRef="#ctx0" brushRef="#br0" timeOffset="122330.46">23185 15976 8287 0,'0'0'736'0,"0"0"-592"0,0 0-144 0,0 0 0 16,2 8 2912-16,0 1 544 0,1 2 128 0,1 2 0 31,0 2-1776-31,1 1-352 0,0 6-80 0,0 2-16 15,1 0-528-15,0 4-96 0,1 1-32 0,-1 2 0 16,1 3-112-16,-2-6-16 0,1 5-16 0,1-2 0 16,-1 2-128-16,0-1-32 0,-1 2 0 0,0-1 0 15,-1 0-208-15,1 3-64 0,-1-3 0 0,1-3 0 16,-1-6-448-16,0-1-80 0,-1-4-32 16,-1-2-8976-16,0-4-1792 0</inkml:trace>
  <inkml:trace contextRef="#ctx0" brushRef="#br0" timeOffset="122768.23">23194 15959 14735 0,'0'0'640'0,"0"0"160"0,-5-6-640 0,1-1-160 15,4 7 0-15,0 0 0 0,0 0 3696 0,0 0 704 16,0 0 144-16,0 0 16 0,0 0-2896 0,4-5-576 16,1 1-112-16,1 0-16 0,0 0-320 0,2 0-64 15,1 2-16-15,2-5 0 0,-1 2-320 0,2-1-64 0,-1-1-16 0,2 1 0 16,1-2-160-16,-3 0 0 0,1-1 144 0,-2 1-144 16,2 0 0-16,1 0 128 0,0-1-128 0,0 3 0 15,-1-1 0-15,-2 1-320 0,1 0 64 0,-2 3 16 16,-1 0 16-16,-2 3 0 0,-6 0 0 0,0 0 0 15,7 3 224-15,-7-3 0 0,5 6-160 0,-1 2 160 16,-1 2 0-16,-2 3 0 0,0-1-144 0,-1 6 144 16,-1 1 0-16,1 5 0 0,0 1 0 0,-1 4 0 15,-1 2 0-15,1 4 176 0,0 4-32 0,-1 4 0 16,1 0 16-16,0 4 0 0,-1 0 0 0,1 2 0 16,0 0-16-16,0 1 0 0,-1-2 0 0,1-2 0 15,1-3-144-15,0-3 128 0,0-4-128 0,-1-2 128 16,-1-2-128-16,2-5 0 0,0-1 0 0,0-6 128 15,-1-3-736-15,1-2-160 0,0-3-16 0,0-3-9840 16,0-9-1984-16</inkml:trace>
  <inkml:trace contextRef="#ctx0" brushRef="#br0" timeOffset="124519.43">23360 16062 18431 0,'0'0'816'0,"0"0"160"0,-5-4-784 0,5 4-192 16,0 0 0-16,0 0 0 0,-7 2 3072 0,2 4 576 15,0 3 128-15,2 6 0 0,1 4-2448 0,0 6-496 16,2 5-112-16,2 4-16 0,0 4-512 0,1-2-192 0,1 1 144 0,0-2-144 16,0 1 0-16,-1-3 0 0,0 0 0 0,1-3 0 15,-1-3 0-15,-2-5 0 0,0 0-192 0,1-3 192 31,-2-5-656-31,0-2-16 0,0-3 0 0,0-9 0 16,0 0-480-16,0 0-112 0,0 0-16 0,-4-8 0 16,0-2-272-16,0-6-64 0,0-1-16 0,0-5 0 15,0-3 896-15,0-1 176 0,0-1 48 0,0-3 0 0,0-2 512 0,1 0 0 0,-3-2 0 0,1 0 0 16,0-1 160-16,1 1-160 0,0 1 160 0,1 3-160 16,1 3 560-16,1 3 16 0,-1 1 0 0,2 5 0 15,0 3 320-15,0 5 64 0,0 3 0 0,0 7 16 0,0 0-224 0,0 0-48 16,0 0-16-16,3 12 0 0,1 6-112 15,-2 5 0-15,1 4-16 0,0 3 0 0,-1 3-240 0,2 2-64 16,1 3 0-16,-1-1 0 0,-1-1-128 0,1-1-128 16,-2-1 144-16,1-3-144 0,0-1 0 0,-1-5 128 15,1-4-128-15,-2-6 0 0,0-2-240 0,1-4-80 16,-2-9-32-16,0 0 0 16,0 0-208-16,0 0-32 0,0-6-16 0,0-5 0 15,-2-3 16-15,1-3 0 0,0-2 0 0,-2-2 0 0,1-1 368 0,-1-2 80 16,-1-2 16-16,0-3 0 0,0-2 128 0,0 0 0 15,-1-2 0-15,0 1 0 0,-2-1 320 0,1 3 32 16,1-1 16-16,-1 1 0 0,1 1 48 0,1 3 16 16,2-1 0-16,-1 4 0 0,2 4-48 0,-2 4 0 0,4 6 0 0,-1 9 0 15,0 0 48-15,0 0 0 0,0 9 0 0,2 7 0 16,0 6-176-16,1 4-16 0,0 4-16 0,-1 3 0 16,1 1 0-16,1 1 0 0,-2 2 0 0,0-1 0 15,-1-1 32-15,0-2 0 0,2-3 0 0,-2-1 0 16,-1-2-256-16,0-2 144 0,1-3-144 0,1-1 128 15,-2-6-288-15,0-3-64 0,0-4-16 0,0-8 0 32,0 0-560-32,0 0-112 0,2-7-32 0,0 0 0 15,-2-9 0-15,0 0 0 0,-2-1 0 0,0-4 0 0,0-2 544 0,0 0 96 0,-1-4 32 0,1 1 0 16,-1-1 272-16,2-2 0 0,-1 2 0 0,1-3 0 16,0 0 256-16,1-3-64 0,0 1 0 0,0 0 0 15,0 2 256-15,1 4 64 0,2 3 0 0,-1 5 0 16,1 3-192-16,-2 5-16 0,2 3-16 0,-3 7 0 0,0 0 32 15,6 6 16-15,0 3 0 0,-3 4 0 0,1 2 0 0,0 5 0 16,0 2 0-16,-1 3 0 0,-2 2-48 0,0 2-16 16,-1 1 0-16,0 0 0 0,0 1-16 0,-1-1 0 15,0-1 0-15,-2-3 0 0,-1-3-256 0,0-2 160 16,0-5-160-16,1-3 128 0,0-1-128 0,0-4-192 16,3-8 32-16,0 0 16 15,0 0-496-15,0 0-80 0,-2-8-32 0,0-4 0 16,2-2-144-16,0-5-48 0,2-1 0 0,-1-3 0 0,0 0 560 0,1-1 128 15,-1-2 0-15,0 0 16 0,-1 0 240 0,0 1 0 16,0 1 0-16,2-1 0 0,-2 0 0 0,0 2 160 16,0 1-32-16,1 2 0 0,1 4 448 0,1 3 64 15,-2 3 32-15,1 2 0 0,-2 8-256 0,0 0-48 0,0 0-16 0,0 0 0 16,2 9 48-16,1 5 16 0,0 6 0 0,-1 5 0 16,1 3-96-16,-1 4-32 0,0-2 0 0,-1 1 0 15,0 3-160-15,-1-3-128 0,0-1 144 0,0-2-144 16,0-4 128-16,0-1-128 0,-1-4 0 0,1-2 144 15,1-5-336-15,-1-3-64 0,0-9 0 0,0 0-16 32,0 0-432-32,0 0-96 0,0 0-16 0,0-11 0 15,2-3 64-15,-1-2 16 0,-1-6 0 0,1 1 0 0,0-3 368 0,1-1 80 0,-1 1 16 0,0-2 0 16,-1 0 272-16,2 2 0 0,-2-1 0 0,0 0 0 16,0 0 128-16,1 0 96 0,-1 2 16 0,1 2 0 15,1 3 176-15,-1 1 32 0,0 4 16 0,0 2 0 16,1 4 112-16,-1 1 32 0,-1 6 0 0,0 0 0 0,0 0-112 0,0 0-32 15,0 11 0-15,0 2 0 0,-1 4-80 0,-1 5 0 16,0 5-16-16,-1 1 0 0,1 3-112 0,-2 3-32 16,0 2 0-16,0-2 0 0,0 2-96 0,1-3-128 15,0-3 176-15,-1-1-176 0,-2-4 0 0,2-3 0 16,2-2 0-16,-2-3 0 16,0-4-528-16,1-3-64 0,1-5-16 0,2-5 0 15,0 0-208-15,0 0-32 0,0 0-16 0,0-10 0 16,1-5-64-16,2-1-16 0,1-4 0 0,0-2 0 15,-1-2 320-15,1 0 64 0,0-1 16 0,-1-1 0 0,0-3 352 0,0 3 192 16,1-1-192-16,0 2 192 0,0 0 0 0,0 3 0 16,0 1 192-16,0 5-48 0,0 1 304 0,0 3 64 15,0 3 16-15,0 4 0 0,-4 5 192 0,0 0 48 0,6 5 0 0,-1 1 0 16,-1 5-256-16,0 3-64 0,-1 4 0 0,-2 6 0 16,-1 2 64-16,0 4 0 0,0 0 0 0,-1 4 0 15,-2 2-64-15,0 1-16 0,-2-2 0 0,0 0 0 16,0-1-256-16,0 0-48 0,-2-4-128 0,2-1 192 15,0-3-192-15,-1-1 176 0,1-6-176 0,1-2 160 16,2-3-160-16,-1-2-272 0,-1-1 64 0,4-11 16 31,0 0-624-31,0 0-112 0,0 0-32 0,-2-11 0 16,-1-2-96-16,2-3-32 0,1-3 0 0,0-2 0 0,0-2 656 0,0-4 128 0,0 4 32 0,1-4 0 16,-1-1 272-16,1 1 0 0,1-3 128 0,-1 0-128 15,0-3 512-15,2 2 16 0,-1 1 0 0,2 1 0 16,0 2 224-16,0 2 32 0,1 3 16 0,1 4 0 15,-1 3-336-15,0 5-64 0,-1 2-16 0,-4 8 0 0,0 0-16 0,0 0-16 16,5 7 0-16,-1 4 0 0,-1 6 48 0,-2 6 16 16,-1 4 0-16,0 3 0 0,-1 4-32 0,-2 5 0 15,-1-1 0-15,0 1 0 0,0-3-208 0,0-2-48 16,0-1-128-16,1-3 192 0,-1-1-192 0,2-9 128 16,0-1-128-16,-1-2 0 15,2-6-304-15,0-2-144 0,1-9-48 0,0 0 0 16,0 0-272-16,0 0-64 0,-2-10-16 0,2-4 0 15,0-6 224-15,0 1 48 0,0-6 16 0,0 0 0 0,0-4 432 0,0-1 128 16,0-1 0-16,0 0 0 0,0-3 0 0,0 0 0 16,2 0 160-16,-2 0-32 0,1 0 320 0,1 2 80 15,1 0 16-15,0 4 0 0,-1 2-96 0,2 3-32 16,0 5 0-16,0 4 0 0,0 2-64 0,0 4-16 0,-4 8 0 0,0 0 0 16,0 0-16-16,5 9 0 0,-1 3 0 0,-1 3 0 15,-1 1 0-15,-1 3 0 0,-2-2 0 0,0 1 0 16,0 1-192-16,-1 0-128 0,1-4 128 0,0 0-128 31,-2-2-352-31,0-2-144 0,1 0-16 0,-1-5-16 16,3-6-2768-16,0 0-544 0</inkml:trace>
  <inkml:trace contextRef="#ctx0" brushRef="#br0" timeOffset="124863.58">23277 15103 1839 0,'0'0'0'0,"0"0"160"0,0 0-160 0,0 0 0 16,0 0 0-16,0 0 0 0,0 0 4112 0,0 0 800 15,0 0 144-15,0 0 48 0,0 0-2416 0,-2 6-464 16,-2 1-112-16,0 1 0 0,1 2-272 0,-1-2-48 15,0 1-16-15,0 4 0 0,-1 0-432 0,-1-1-96 16,1 2-16-16,1 3 0 0,0 0-528 0,2 3-128 16,-1-2 0-16,2 1-16 0,1 1-304 0,1-4-48 15,2-2-16-15,-1 2 0 0,4-6-192 0,-1 2 144 0,1-2-144 0,2-2 128 16,1-1-128-16,3-1 0 16,1-2 0-16,-1-1 0 0,-2-2-208 0,2-1 16 0,0-1 16 0,-2-2 0 31,0 0-400-31,1 1-64 0,-1-1-32 0,1-1 0 15,-1 2-1888-15,1-1-384 0,-2 0-80 0,0 2-10992 0</inkml:trace>
  <inkml:trace contextRef="#ctx0" brushRef="#br0" timeOffset="125020.58">23513 15211 15663 0,'0'0'688'0,"0"0"144"0,0 0-656 0,0 0-176 0,0 0 0 0,0 0 0 15,0 0 3232-15,0 0 608 0,5 7 128 0,-1 0 32 16,-2 5-2400-16,1 1-496 0,1 0-80 0,-2 4-32 0,0 1-480 0,-1 2-112 15,0-2-16-15,2 0 0 0,1 1-64 0,-3-4 0 16,0 0-16-16,2-1 0 16,1 2-1776-16,-1-8-336 0,-2-1-80 0,3 1-7664 15,0-1-1536-15</inkml:trace>
  <inkml:trace contextRef="#ctx0" brushRef="#br0" timeOffset="125239.31">23708 15079 11967 0,'0'0'528'0,"0"0"112"0,0 0-512 0,0 0-128 16,-5-5 0-16,5 5 0 0,0 0 4688 0,0 0 912 15,0 0 176-15,0 8 48 0,1 2-4288 0,2 2-832 0,2 2-192 0,-1 3-16 16,1 6-304-16,-1 0-48 0,1 4-16 0,0 3 0 16,2 2-320-16,0 0-64 0,-1 0 0 0,1-2-16 31,-1-3-1088-31,-1-6-224 0,-1 0-32 0,1-4-16 15,-2 0-96-15,0 0-32 0,1-2 0 0,-3 1-5568 0,-1-3-1120 0</inkml:trace>
  <inkml:trace contextRef="#ctx0" brushRef="#br0" timeOffset="125380.03">23674 15338 15663 0,'0'0'1392'15,"0"0"-1120"-15,0 0-272 0,0 0 0 16,0 0 3408-16,0 0 624 0,0 0 128 0,5-6 32 0,2 1-2672 15,-1 1-544-15,2-2-96 0,1 0-32 0,1 1-848 0,-1 1-192 16,0 0-16-16,1 0-9680 16,-1 3-1936-16</inkml:trace>
  <inkml:trace contextRef="#ctx0" brushRef="#br0" timeOffset="125692.56">23857 15375 22799 0,'0'0'1008'0,"0"0"208"0,0 0-960 0,0 0-256 16,0 0 0-16,0 0 0 0,0 0 1232 0,0 0 208 15,0 0 32-15,9 4 16 0,-1-1-592 0,-1-1-128 0,1 1-32 0,0 0 0 16,0-2-224-16,0 0-32 0,-2 1-16 0,-6-2 0 16,8 2 48-16,-8-2 0 0,0 0 0 0,5 7 0 15,-5-7-16-15,4 8 0 0,-2-1 0 0,-2 2 0 16,-2 1-224-16,1-1-32 0,-2 0-16 0,1 1 0 15,0 1-224-15,1-2 144 0,-1 0-144 0,0 0 128 16,1 0 192-16,1-1 16 0,0 0 16 0,1 0 0 16,2 0 48-16,1-1 16 0,1 0 0 0,1-1 0 15,2 0-80-15,1-1-16 0,1 0 0 0,0-1 0 16,2-3-176-16,1 1-144 0,-2 0 192 0,3-2-192 16,0-1-960-16,0 0-288 15,1-1-64-15</inkml:trace>
  <inkml:trace contextRef="#ctx0" brushRef="#br0" timeOffset="138455.94">24669 14589 16575 0,'0'0'1472'0,"0"0"-1168"0,0 0-304 0,0 0 0 15,1-4 1728-15,2 0 304 0,-3 4 48 0,4-7 16 16,1 0-416-16,3-1-80 0,2 0 0 0,1-1-16 15,-1 1-688-15,2-3-128 0,-3-1-16 0,3-1-16 16,2-3-224-16,2-1-64 0,-1-1 0 0,1-1 0 16,1-1-144-16,1-2-48 0,0 0 0 0,2-1 0 15,1 0-256-15,0 1 128 0,-2-4-128 0,1 2 0 16,1 1 0-16,-2-3 0 0,2 1 0 0,-1 3 0 16,-2 0 0-16,-1 2 0 0,0 2-176 0,0 1 176 15,-2 3-784-15,0 1-48 0,-2 2-16 0,-3 3-8944 16,-2-3-1792-16</inkml:trace>
  <inkml:trace contextRef="#ctx0" brushRef="#br0" timeOffset="138924.78">24665 14665 20207 0,'0'0'896'0,"0"0"192"0,0 0-880 0,-4 5-208 0,-4-2 0 0,8-3 0 16,0 0 1536-16,0 0 256 0,0 0 48 0,0 0 16 15,0 0-416-15,0 0-80 0,0 0-16 0,0 0 0 16,8 0-240-16,3-2-48 0,3 0-16 0,0-4 0 16,2-3-272-16,1 0-64 0,0-2-16 0,1-3 0 15,0-4-176-15,2 0-48 0,1-4 0 0,1 2 0 16,1 2-32-16,1-2-16 0,-1 0 0 0,2-3 0 0,2 0-224 0,2 1-32 15,1-2-16-15,1 2 0 0,1 0-144 0,-1 0 0 16,0 1 0-16,-1 0 0 0,-2 0 0 0,-1 3 0 16,-1 2 0-16,-1-1 0 0,-2 2-160 0,-2 2-112 15,-3 0-32-15,-1 1 0 16,-2 3-1808-16,-2-2-384 0,-3 4-64 0,-1 0-12912 16</inkml:trace>
  <inkml:trace contextRef="#ctx0" brushRef="#br0" timeOffset="140989.04">25003 14309 11967 0,'14'-13'528'0,"-7"5"112"16,0 0-512-16,2 0-128 0,2-3 0 0,1 0 0 15,1 2 1344-15,-2-3 256 0,0-1 32 0,-2 2 16 16,0 3-320-16,-1-1-64 0,0 1-16 0,-2 1 0 0,-6 7-240 0,0 0-48 15,0 0-16-15,0 0 0 0,0 0-320 0,0 0-64 16,0 0-16-16,-4 8 0 0,-2 1-160 0,-2 2-48 16,-2 2 0-16,-2 2 0 0,-2 2-336 0,-2 3 144 15,-2-2-144-15,-1 3 0 0,2 1 128 0,0 0-128 16,-3 0 0-16,-1-1 0 0,0 1 176 0,3-3-176 16,2-2 160-16,3-2-160 0,1 0 128 0,0-2-128 15,2-2 0-15,1-4 144 0,2-1-144 0,2 0 0 16,5-6-160-16,0 0 160 15,0 0-512-15,0 0 0 0,4-8 0 0,3-1 0 16,0 1 64-16,5-4 0 0,-1-2 0 0,2-3 0 0,2-1 256 0,1-1 192 16,-2-1-208-16,3 0 80 0,0-1 128 0,1-1 0 15,2 0 128-15,0 1-128 0,-1 1 272 0,-1 1-16 0,1 2 0 0,-2-1 0 16,-2 3-128-16,-2 5-128 0,-2-1 192 0,-4 4-192 16,-1 0 192-16,-2 2-64 0,-2 0 0 0,-2 5-128 15,0 0 288-15,-8 9-48 0,-3 4-16 0,-2 0 0 16,-2 2-224-16,-2 2 0 0,-2 3 0 0,-1 1 0 15,1 0 0-15,-1 1 0 0,-1 1 0 0,0 1 0 16,1 2 0-16,-1-4 0 0,1 0 0 0,3-1 0 16,2-3 0-16,1-1 0 0,3-4 0 0,2-1 0 15,1 0 0-15,1-3 0 0,2-1 0 0,5-8 0 16,0 0-304-16,0 0 0 0,0 0 0 0,4-5 0 16,1-3-80-16,3-3-32 0,0-2 0 0,2-1 0 15,2-2 224-15,2-1 64 0,1-2 0 0,0-1 0 16,0 1 128-16,-1-4 0 0,3 1 0 0,1 0 128 0,2 0 224 15,-1-1 48-15,2-2 16 0,1 1 0 0,-1 3 0 0,-1 3 0 16,-2 4 0-16,-1-2 0 0,-3 3-416 0,-2 3 128 16,-3 2-128-16,-4 3 0 0,-5 5 0 0,0 0 0 15,-6 4 0-15,-3 3 0 0,-3 5 0 0,-2 2-144 16,-3 3 144-16,-2 2-160 0,-1 3 160 0,-1 1 0 16,-1 1 0-16,-1 2-128 0,0-3 128 0,1 3 0 15,0-3 0-15,1 1 0 0,1-2 0 0,3-1 0 16,0-4 0-16,3-1 0 0,2-2 0 0,2-1 0 15,1-4 0-15,2-2 0 0,7-7-160 0,0 0 0 16,0 0 0-16,0 0 0 0,5-9-176 0,3-2-48 16,1-4 0-16,3-2 0 0,1-1 144 0,1-3 32 15,2-1 0-15,1-1 0 0,0-3 208 0,0 0 0 0,0 1 0 16,0 1 160-16,1-1 96 0,0 1 0 0,-2 4 16 16,-2 1 0-16,2 2-128 0,-2 4-16 0,1 0-128 0,-5 3 192 15,-2 2-192-15,0 3 0 0,-3-2 128 0,0 3-128 16,-5 4 0-16,0 0 0 0,0 0 128 0,0 0-128 15,-6 2 0-15,-2 2-192 0,0 1 48 0,-1-1 0 16,-2 1 144-16,0 1-160 0,-2 2 160 0,1-4-160 16,0-1 160-16,2-2 0 0,-1 0 0 0,2-1 0 15,1-2 0-15,2-1 144 0,-1 1-144 0,2-2 0 16,0-3 288-16,1-1-48 0,1-1-16 0,2 0 0 16,1 1 16-16,1-2 0 0,3 1 0 0,0 0 0 15,0 1-240-15,1-1 0 0,2 3 128 0,-1 0-128 16,2-1 0-16,0 1 0 0,0 3 0 0,2 1 0 15,1 4-128-15,0 0 128 0,1 0 0 0,0 1 0 0,1-2-128 0,1 2 128 16,2 1 0-16,-2 1 0 0,1 1 0 0,-1 2 0 16,3-1 0-16,-1-1 0 0,-2 1 0 0,0-1 0 15,-1 1 0-15,0-1 0 0,-1-3 0 0,0 1 0 16,-2-2 0-16,-1 2 144 0,0-4 64 0,-1 2 16 16,-8-2 0-16,0 0 0 0,0 0 112 0,0 0 32 15,0 0 0-15,0 0 0 0,0 0 144 0,0 0 48 16,0 0 0-16,-6 0 0 0,-2-2-272 0,0 0-48 15,-2-1-16-15,1-1 0 0,-1 0-96 0,0 2-128 16,-3-1 176-16,1 0-176 0,-1 1 128 0,1-2-128 0,2-1 0 0,0 1 0 16,-1-3 0-16,2 3 0 0,1 3 0 0,2 0 0 15,0-4 0-15,6 5 0 0,0 0 0 0,0 0-144 16,0 0 144-16,0 0-192 0,0 0 192 0,7-2-192 16,1 2-64-16,1 0 0 0,-1 0-16 0,1 0 0 15,0 2 128-15,0-1 144 0,-1 3-208 0,-1-2 80 16,-1 4 128-16,-1 0 0 0,-1-1 0 0,0 2 0 15,-4-7 0-15,0 10 0 0,-1-3 0 0,-4 3 0 16,-2 1 192-16,-3 2-48 0,-2 2 0 0,-1 0 0 16,0 0-16-16,-2 1-128 0,1 1 192 0,-2 0-64 15,1-1-128-15,-1-1 0 0,2-3 144 0,1 1-144 16,1-1 0-16,2-1 144 0,0-4-144 0,1-1 0 16,3 0 0-16,6-6 0 0,-5 2 0 0,5-2 0 15,0 0-288-15,0 0-16 0,0 0 0 0,0 0 0 16,2-6-64-16,3-2-16 0,2-1 0 0,-1 0 0 0,2 1 224 0,3-4 160 15,0 0-208-15,4 1 80 0,0-2 128 0,2-2 0 16,0 0 0-16,3-1 0 0,1 0 0 0,-2 2 0 16,0 0 0-16,-2 1 0 0,-1 0 0 0,0 1 128 15,-2 3 0-15,0 1 0 0,-4 3-128 0,-1 1 144 16,-1 1-144-16,-2 1 160 0,-6 2 128 0,0 0 32 16,0 0 0-16,0 0 0 0,-7 7 64 0,-3 4 32 15,-5 2 0-15,-3 1 0 0,-3 4-288 0,-3 2-128 16,-2 1 0-16,-1 2 128 0,-2-2-128 0,0 1 0 15,-1-1 144-15,3-3-144 0,4 1 160 0,-1-2-32 16,2-2-128-16,1 0 192 0,3-2-192 0,2-2 176 0,4-3-176 16,2-1 160-16,4-2-160 0,0-1-192 0,6-4 32 15,0 0 16 1,0 0-512-16,8-7-112 0,4-2 0 0,1-1-16 16,0-1 160-16,3-3 48 0,1-2 0 0,1-2 0 0,3 0 256 0,-1 0 64 0,3-1 16 0,0-1 0 15,1-1 240-15,0 2-144 0,0 2 144 0,-2 3-128 16,-1 1 128-16,-2 3 0 0,0 3 0 0,-4 1 0 15,0 0 0-15,-4 1 128 0,-1 1-128 0,-4 2 176 16,-6 2 112-16,0 0 32 0,-1 6 0 0,-3 1 0 16,-4-1 176-16,-1 5 32 0,-2 2 16 0,-3 2 0 15,-3 2-336-15,-2 4-64 0,-4 1-16 0,0 0 0 16,-2-1-128-16,-1 0 0 0,-1-1 144 0,1 2-144 16,2-3 256-16,1 1-32 0,-1-2 0 0,2-1 0 15,4-2-96-15,2-4-128 0,2-2 176 0,2-2-176 16,3-2 0-16,2 0 0 0,7-5 0 0,0 0 0 15,0 0-256-15,2-9-176 0,2-2-16 0,4-4-16 16,2 0-80-16,2-1-16 0,-1-1 0 0,4-3 0 0,0 1 320 0,2-1 64 16,2-1 16-16,-1 2 0 0,1-3 160 0,2 1 0 15,0 0 0-15,1 3 0 0,0 1 224 0,1 2-32 16,-3 2 0-16,0 4 0 0,0 3-192 0,-6 2 0 16,-4 1 0-16,-2 2 0 0,-8 1 0 0,0 0 0 15,-4 6 0-15,-5 5 0 0,-4 3 160 0,-4 4-16 16,-4 3 0-16,-2-1 0 0,-3 3-16 0,-2 0-128 15,1 0 192-15,0 2-64 0,1 0 48 0,-2-1 0 16,1 0 0-16,1-2 0 0,2-3 0 0,3-2 0 16,2-2 0-16,2 0 0 0,3-5-176 0,1 0 0 15,2-5 0-15,2-1 128 0,2-3-128 0,7-1-192 0,0 0 32 0,0 0 16 32,-1-7-240-32,1-1-64 0,5 0 0 0,1-4 0 0,-1-1 192 0,1 1 48 0,1-2 0 0,-1 2 0 15,1 2-112-15,1-1-32 0,-1 2 0 0,3-1-12176 16</inkml:trace>
  <inkml:trace contextRef="#ctx0" brushRef="#br0" timeOffset="141285.89">25598 13704 13823 0,'0'0'608'0,"0"0"128"0,-6 0-592 0,-1 0-144 15,1 0 0-15,-2 1 0 0,0 1 1552 0,0 0 288 16,-1-1 48-16,0 5 16 0,0 0-224 0,-1-1-32 16,-2 3-16-16,0 3 0 0,0-2-512 0,2 3-96 15,2 1-32-15,0 0 0 0,2 1-432 0,1 0-96 16,1-1-16-16,0 0 0 0,1-1 128 0,2 1 32 15,0 3 0-15,2 1 0 0,0-4-320 0,2 1-64 16,1-1-16-16,1 0 0 0,3-1-208 0,1-2 176 16,3 1-176-16,-2-5 160 0,0 2-160 0,2-1-176 0,1-2 48 15,2-1 0 1,0-4-1568-16,1 0-304 0,0-5-64 0</inkml:trace>
  <inkml:trace contextRef="#ctx0" brushRef="#br0" timeOffset="141474.97">25914 13686 11055 0,'0'0'480'15,"0"0"112"-15,0 0-464 0,-4 6-128 0,0 2 0 0,2 1 0 16,-2 2 3904-16,1 0 768 0,0 4 160 0,1-2 32 16,-1 4-3472-16,2 2-688 0,-2-1-144 0,2 3-32 0,2 4-528 0,-1 0 0 15,-1 2 0-15,1-2 0 16,0 4-2176-16,-1-3-400 0,-1-1-80 0</inkml:trace>
  <inkml:trace contextRef="#ctx0" brushRef="#br0" timeOffset="141662.64">26100 13594 23615 0,'0'0'1040'0,"0"0"224"0,0 0-1008 0,0 0-256 0,0 0 0 15,7 12 0-15,-3 3 480 0,-2 0 48 0,1 3 16 0,-2-3 0 16,-1 2-224-16,2 4-64 0,-4 1 0 0,2 4 0 16,2 4-384-16,-2 1-96 0,-2 2-16 0,2-1-11296 15</inkml:trace>
  <inkml:trace contextRef="#ctx0" brushRef="#br0" timeOffset="141851.2">25887 13875 21183 0,'-12'-9'1888'0,"12"9"-1504"0,-5-7-384 0,1 2 0 0,1 0 1920 0,3 5 320 16,0 0 64-16,0 0 16 0,7-4-1424 0,0 1-272 16,4 2-64-16,1 1-16 0,1 0-400 0,1 4-144 15,2-3 0-15,1 3 144 16,1 1-848-16,1 0-160 0,0-2-32 0</inkml:trace>
  <inkml:trace contextRef="#ctx0" brushRef="#br0" timeOffset="142257.18">26370 13838 31967 0,'0'0'1408'0,"0"0"304"0,0 0-1376 0,0 0-336 0,0 0 0 0,0 0 0 15,8 0 512-15,1 0 16 0,0-2 16 0,2 0 0 16,1 2 240-16,-1 0 48 0,1 2 16 0,-2 0 0 16,1 2-656-16,-1 0-192 0,-1 1 0 0,-1 2 0 15,-1-1 0-15,-3 1 144 0,-2 1-144 0,0 1 0 16,-2 1 128-16,-2 1-128 0,-2 0 0 0,0 1 0 16,-1-1 0-16,-1 0 0 0,0 2 0 0,0-1 0 15,-1 0-208-15,0-4-48 0,-1-1-16 0,0 1 0 31,1-1-544-31,2-1-96 0,0 1-32 0,1-1 0 0,-1-3-256 16,5-3-48-16,0 0-16 0,0 0 0 0,0 0-16 0,0 0-16 0,5 5 0 0,3 3 0 16,2-5 768-16,1 2 144 0,-1-3 48 0,3 2 0 15,2 3 816-15,-2-6 160 0,0 2 48 0,0 1 0 16,-2 1 528-16,3 1 96 0,0 2 32 0,-2 1 0 0,-2-2 128 0,-10-7 16 16,0 0 16-16,0 0 0 0,5 12-192 0,-2-1-32 15,-1 0-16-15,-4-1 0 0,-2-1-256 0,-7 0-48 16,-3-1-16-16,-1 0 0 0,-4-1-448 0,-2-1-96 15,1-1-16-15,4-3 0 0,-2-1-384 0,-2 0 0 16,-2 2 128-16,-2-3-128 16,0-4-1920-16,-1-1-432 0,0-3-80 0</inkml:trace>
  <inkml:trace contextRef="#ctx0" brushRef="#br0" timeOffset="144872.03">24944 16232 1839 0,'0'0'160'0,"0"0"-160"16,0 0 0-16,0 0 0 0,0 0 4240 0,0 0 816 16,0 0 176-16,0 0 16 0,0 0-2464 0,0 0-496 15,0 0-112-15,0 0 0 0,0 0-464 0,0 0-96 16,0 0-16-16,13-3 0 0,-17 12-640 0,-1 1-144 16,-2-3-32-16,1 2 0 0,-1 1-528 0,0 0-96 15,-1 0-32-15,0 0 0 16,1 1-528-16,1 1-112 0,-1-2-32 0,1 0 0 15,-1-1-1696-15,2-1-320 0,0-1-80 0,1 0-10544 0</inkml:trace>
  <inkml:trace contextRef="#ctx0" brushRef="#br0" timeOffset="145090.71">25187 16291 19343 0,'0'0'1728'0,"-6"3"-1392"0,0 4-336 0,-1-1 0 16,-1 1 2048-16,1 1 352 0,-1-2 64 0,1 3 16 16,-1-1-1120-16,2 1-208 0,-2-1-64 0,2 1 0 15,-2 0-720-15,0 1-160 0,0-1-16 0,0 0-16 16,2 0-528 0,1 0-96-16,-2-1-32 0,2 0 0 0,1-2-944 0,4-6-192 0,0 0-48 0,0 0-10496 15</inkml:trace>
  <inkml:trace contextRef="#ctx0" brushRef="#br0" timeOffset="145262.56">25385 16369 2751 0,'0'0'256'0,"-6"6"-256"16,1 1 0-16,0-1 0 0,-1 2 5104 0,-2 0 976 15,-1 0 192-15,1 1 32 0,0 1-4240 0,0 1-848 16,-1 1-160-16,1-2-32 0,0 3-672 0,1 0-128 15,-1 0-32-15,0 0 0 16,1 0-928-16,1 0-192 0,1 0-32 0,-1-1-11328 0</inkml:trace>
  <inkml:trace contextRef="#ctx0" brushRef="#br0" timeOffset="145434.42">25467 16490 21535 0,'0'0'960'0,"0"0"192"0,-3 7-928 0,1-1-224 0,2 2 0 0,-4 0 0 16,-2 0 848-16,1 1 128 0,0 1 32 0,0 2 0 15,1 2-576-15,-1 0-112 0,-1 0-32 0,3 0 0 32,-1 0-800-32,0 1-144 0,0-2-48 0</inkml:trace>
  <inkml:trace contextRef="#ctx0" brushRef="#br0" timeOffset="145639.17">25695 16571 4607 0,'0'0'192'0,"0"0"64"16,0 0-256-16,-3 8 0 0,1-1 0 0,-1 3 0 0,2 0 6000 0,-3 0 1152 15,-3 1 224-15,1 1 48 0,-2 1-4768 0,0 1-960 16,-1 2-192-16,0 1-32 0,0-3-752 0,0 2-144 15,1 1-16-15,0-2-16 0,2 0-544 0,0-2 0 16,1-3 0-16,3-1 0 16,0-1-2880-16,2-8-640 0</inkml:trace>
  <inkml:trace contextRef="#ctx0" brushRef="#br0" timeOffset="150226.03">26351 16674 25919 0,'-4'0'1152'0,"-11"26"224"0,9-30-1104 0,-2 0-272 0,-1 0 0 0,-1 2 0 16,-2-5 1136-16,-1 2 160 0,-3 0 48 0,1 1 0 15,-4 1-256-15,-2 3-32 0,2 1-16 0,-1 3 0 16,-1 2-320-16,2 1-64 0,-1 5-16 0,5-4 0 15,2 2 128-15,2 3 0 0,2 2 16 0,1-1 0 16,3 0-160-16,1 2-48 0,3 0 0 0,0 1 0 16,1 1-96-16,2 0-32 0,3-4 0 0,4 2 0 15,2-3-64-15,2 0 0 0,4-1-16 0,1 0 0 16,3-5-112-16,1 3-32 0,0-3 0 0,2 0 0 16,-1-2-224-16,1-1 144 0,1-1-144 0,-1-3 128 15,2-3-368-15,-2 0-80 0,-2-2 0 0,-1 0-16 16,-3-1-2464-16,-1-1-480 0,-1 0-112 15</inkml:trace>
  <inkml:trace contextRef="#ctx0" brushRef="#br0" timeOffset="150538.51">26138 17335 31727 0,'0'0'1408'0,"0"0"288"0,0 0-1360 0,0 0-336 0,0 0 0 0,0 0 0 15,0 0 1648-15,0 0 256 0,0 0 48 0,0 0 16 16,7 8-784-16,-1 3-160 0,1 2-16 0,-1 4-16 15,-2 2-992-15,0-2 0 0,0 3 0 0,-1 3-160 16,-1 1 160-16,2-3-160 0,-3 0 160 0,2 1-160 31,0 0-432-31,-1 6-96 0,2-2-16 0,0-7 0 16,0-7-2816-16,-1 2-560 0</inkml:trace>
  <inkml:trace contextRef="#ctx0" brushRef="#br0" timeOffset="150726.01">26396 17268 31551 0,'0'0'1408'0,"0"0"272"0,0 0-1344 0,0 0-336 15,-2 8 0-15,2 1 0 0,1 3 880 0,2 1 96 16,-1 0 32-16,1 3 0 0,-1 3-272 0,2 0-48 16,2 0-16-16,-2-1 0 0,1 3-512 0,0 3-160 15,0 0 0-15,0-1 0 0,1-4-128 0,-2 5-144 16,-2 4-32-16,3 8 0 15,1-8-2960-15,-3 1-608 0</inkml:trace>
  <inkml:trace contextRef="#ctx0" brushRef="#br0" timeOffset="151054.01">26381 17911 28847 0,'-16'4'1280'0,"8"0"256"0,-2 2-1216 0,1 2-320 0,1 4 0 0,-1-2 0 16,-2 3 800-16,3 4 96 0,1 3 32 0,3 1 0 15,1 1-496-15,2 0-112 0,5-2 0 0,1 1-16 16,0-1-304-16,3-1 0 0,2-4 0 0,2 0 0 16,1-2 0-16,2-3 160 0,-1-3-160 0,0-3 192 15,-1-7-32-15,0 3 0 0,0 3 0 0,-1-3 0 16,-1-4 288-16,-2-3 64 0,-2-2 16 0,1 0 0 15,0-2 128-15,-1 0 32 0,-2-2 0 0,-3-2 0 16,1 0-384-16,-2-4-80 0,-2-1-16 0,0 0 0 0,-2-3-208 0,1 0 0 16,-2 0 128-16,0-1-128 15,-3-2-448-15,-1 2-128 0,1 1-16 0,0 0-10720 16,2-2-2128-16</inkml:trace>
  <inkml:trace contextRef="#ctx0" brushRef="#br0" timeOffset="151397.73">26709 16722 22111 0,'0'0'1968'0,"0"0"-1584"0,0 0-384 0,2-8 0 15,1 0 3296-15,4 1 576 0,1 0 112 0,-2 3 32 16,2 2-2160-16,0-4-416 0,1 2-96 0,2 1 0 15,0-3-832-15,2 1-144 0,2 1-48 0,7 2 0 16,-5-1-320-16,-6 2-288 0,3-2 48 0,8 0 16 16,-4 2-2544-16,-8-1-512 0,1-5-112 15</inkml:trace>
  <inkml:trace contextRef="#ctx0" brushRef="#br0" timeOffset="151616.45">27212 16232 6447 0,'0'0'576'0,"0"0"-576"15,0 0 0-15,0 0 0 0,0 0 5616 0,0 0 1008 16,4 8 208-16,2 5 32 0,-2 1-4624 0,-2 4-912 16,-1 4-192-16,1-5-48 0,-1 3-592 0,0 0-128 15,1 3-32-15,-1 2 0 0,-1 1-336 0,1 12-128 0,2-3 0 0,-3-5 0 31,-1-4-1856-31,1-10-352 0,1-2-80 0,-1 5-6752 0,0-5-1360 0</inkml:trace>
  <inkml:trace contextRef="#ctx0" brushRef="#br0" timeOffset="151819.63">27482 16152 21183 0,'0'0'1888'0,"0"0"-1504"0,0 0-384 0,0 0 0 15,0 0 2880-15,7-1 496 0,-7 1 96 0,10 1 32 16,-2 5-1840-16,-1 4-352 0,-1 3-80 0,-2 0-16 16,1 5-864-16,-1 4-176 0,0 2-48 0,0 12 0 0,-3 0-128 0,2-2 0 15,0-2 0-15,0 2 0 0,0-3-144 0,0-9-16 16,-1 2 0-16,3 10 0 16,1-4-672-16,0-3-128 0,-2-2-16 0,0 1-16 15,0-5-2176-15,0 1-432 0</inkml:trace>
  <inkml:trace contextRef="#ctx0" brushRef="#br0" timeOffset="152054.1">27282 16433 36735 0,'0'0'1632'0,"0"0"336"0,0 0-1584 0,0 0-384 0,0 0 0 0,0 0 0 15,0 0 1584-15,0 0 224 0,0 0 48 0,9 4 16 16,1-2-464-16,3-1-112 0,2 1-16 0,1-1 0 16,3 0-560-16,2 2-112 0,-1 4-32 0,3-5 0 31,0 2-864-31,-1-1-176 0,-1 2-48 0,1 1-14032 0,-1 2-2816 0</inkml:trace>
  <inkml:trace contextRef="#ctx0" brushRef="#br1" timeOffset="175697.4">23622 13283 8287 0,'0'0'736'0,"0"0"-592"0,0 0-144 0,0 0 0 16,0 0 2544-16,0 0 464 0,0 0 112 0,0 0 16 15,12-11-2368-15,-12 11-480 0,-3-7-96 0,3 7 0 16,0-11 416-16,1 2 96 0,1 0 0 0,-2 9 16 15,2-11-400-15,0 2-64 0,-2 9-32 0,0-7 0 16,-2-3-224-16,2 10 144 0,-2-7-144 0,2 7 128 16,-5-7 48-16,5 7 0 0,-10-6 0 0,3 0 0 15,-3 2 80-15,1 2 32 0,-1-2 0 0,0 0 0 16,-1-3-160-16,1 2-128 0,-2 0 144 0,1 1-144 0,1-1 128 0,1 1-128 16,0 1 0-16,0 0 144 0,0-4-144 15,-2 3 0-15,-1 3 0 0,1-1 128 0,-1 0-128 0,0 1 0 16,-1 1 0-16,-1-2 0 0,-1 0 0 0,0 2 0 15,-3 2 0-15,-1 2 0 0,1-1 0 0,-1 1 0 16,-2 0 0-16,-2 2 128 0,1 1-128 0,-1 0 0 16,-3 1-160-16,0 0 160 0,1-3 0 0,0 1 0 15,-1 0 0-15,1-2 0 0,2 1 0 0,-1 0 0 16,1 1 0-16,1-1 0 0,0 0 0 0,1 2 0 16,-1-5 0-16,2 2 0 0,2 3 0 0,0-1 0 15,-3 1 0-15,1 0 0 0,1 0 0 0,-1-1 0 16,0 1 0-16,1 0 0 0,1-1 0 0,-1 1 0 0,1-1 0 0,1 1 0 15,0-2 0-15,2 1 0 0,-2 2 0 0,0 3 0 16,0-5-320-16,1 2 16 0,-1 2 16 0,0 2 0 16,-1-4-32-16,-2 1 0 0,1 0 0 0,-1-1 0 15,-2 1 320-15,0-1-128 0,0 1 128 0,1 0 0 16,0-2-128-16,-2 3 128 0,-2 2 0 0,1 0 0 16,2 1 0-16,1-2 0 0,2 4 0 0,-1-1 0 15,-1-1-128-15,1 0 128 0,-3 0 0 0,2-1 0 16,-1-2 0-16,1 1 0 0,1-1 0 0,-1-2 0 15,1 2 0-15,1 2 0 0,-1-3 0 0,1 2 0 16,0 0 0-16,1 1 0 0,-2-5 0 0,4 3 0 16,-3 3 0-16,2-2 0 0,0 0 0 0,3 1 0 15,0 1-128-15,-1 1 128 0,-2-2 0 0,0 1 0 16,3 0 0-16,1-1 0 0,0 0 0 0,0 1 0 16,0 1 0-16,1 2 0 0,0-2 0 0,1 2 0 0,-1-2 0 0,0 4 0 15,1 1 0-15,-2-1 0 0,-1 0-128 0,1 2 128 16,-1 2 0-16,0-5 0 0,-1 0 0 0,2 0 0 15,-2 0 0-15,2-3 0 0,-2 0 0 0,2 6 0 16,2-1 0-16,-1 0 0 0,1-4 0 0,1 2 0 16,0 1 0-16,-1 1 0 0,2-1 0 0,1 0-128 15,-1-1 128-15,0 1 0 0,0 2 0 0,1 2 0 16,-1-1 0-16,0 2 0 0,-2 2 0 0,2 4 0 16,-1-3 0-16,1 1 0 0,0-1 0 0,-1 1 0 15,1-3 0-15,1 2 0 0,1 0 0 0,0 1 0 0,1-4 0 0,-1-1 0 16,-1-1 0-16,2 0 0 0,-2 1 0 0,0-2 0 15,0 0 0-15,0 1 0 0,1 1 0 0,-1 2 0 16,0-1 0-16,3 1-128 0,0-2 128 0,-1 0 0 16,1 0 0-16,1 3 0 0,3-1 0 0,-2 0 0 15,1 0 0-15,-1 1 0 0,0-1 0 0,1 5 0 16,-1-3 0-16,1-1 0 0,-2 2-128 0,1 1 128 16,1-2 0-16,0-1 0 0,0-2 0 0,0-2 0 15,2 0 0-15,0 0 0 0,0-2 0 0,0 2 0 16,2 1 0-16,-1-1 0 0,0-3 0 0,1-1 0 15,-2 3 0-15,1-3 0 0,0 2 0 0,3 0 0 16,-3-1 0-16,1 0 0 0,-2 0 0 0,2 2 0 16,0-2 0-16,0 2 0 0,-1 2 0 0,2-1 0 15,1 2 0-15,-1 1 0 0,-1 0 0 0,2 0 0 0,0-5 0 16,1 2 0-16,0 0 0 0,-1 0 0 0,2-1 0 0,0-2 0 16,1-3 0-16,-1 2 0 0,-1-1 0 0,2 0 0 15,1-2 0-15,-1 2 0 0,0-1 0 0,0 1 0 16,-4 1 0-16,0-1 0 0,1-1 0 0,1 1 0 15,0-1 0-15,1 4 0 0,-1-1 0 0,0 0 0 16,0 0 0-16,0 1 0 0,-2 0 0 0,2 1 0 16,2-1 0-16,-1 1 0 0,2-1 0 0,0 1 0 15,-2-2 0-15,4-2 0 0,-1-3 0 0,1 0 0 16,1 0 0-16,-1 0 0 0,-1-1 0 0,0 0 0 16,0-2 0-16,1 0 0 0,-3 2 0 0,2-1 0 15,1-2 128-15,0 1-128 0,0 1 0 0,1 0 0 0,-1 2 0 16,1 2 0-16,-1-4 0 0,2 2 0 0,0 3 0 15,-1 0 0-15,2-1 0 0,0 1 0 0,1 0 0 0,0 1 0 16,0-4 0-16,1 0 0 0,-1-2 0 0,-1 0 0 16,-1-2 0-16,-1 0 0 0,1-1 0 0,-1 2 0 15,0 1 0-15,0-3 0 0,-1-2 0 0,2 2 0 16,0 0 176-16,-2-2-176 0,-1 2 192 0,-9-8-192 16,12 9 176-16,-2-1-176 0,-1 0 160 0,2 0-160 15,-1 2 144-15,1-1-144 0,-1 0 128 0,2 1-128 16,0-1 0-16,-2 1 128 0,2-1-128 0,0 2 0 15,1-1 0-15,0 0 0 0,0 0 128 0,1-1-128 16,0 1 0-16,2-2 0 0,1 1 0 0,-1 2 0 16,-2-1 0-16,2-1 128 0,-2 0-128 0,2 0 128 15,-2 3-128-15,0-3 160 0,2-2-160 0,-1 1 160 16,-1 1-160-16,-1-1 192 0,-2-1-192 0,1 0 192 0,0-1-192 0,-1 1 160 16,1 1-160-16,0 1 160 0,0 1-160 0,1-2 0 15,-2 0 0-15,3 0 128 0,-3 0-128 0,1-1 0 16,-3 1 0-16,0 0 0 0,-9-8 0 0,13 12 0 15,-1-6 0-15,0 2 128 0,-1-1-128 0,-1-2 0 16,0 0 0-16,-1 0 0 0,-9-5 128 0,12 7 0 16,-12-7 0-16,12 9 0 0,-12-9 128 0,11 9 32 15,-2-1 0-15,1 0 0 0,-10-8-128 0,10 9-32 16,0-1 0-16,1-1 0 0,-1 0-128 0,2 1 160 16,0-2-160-16,1 1 160 0,1-3-160 0,-1 1 0 15,-2 1 0-15,0 0 0 0,2-2 0 0,0 1 0 16,-2-3 0-16,1 2 0 0,1 0 0 0,0-1 128 0,-2-1-128 0,1 1 128 15,0 0 0-15,-2-1 0 0,-10-2 0 0,13 3 0 16,-1 1-128-16,0 0 0 0,-2-2 0 0,2 5 128 16,-2-7-128-16,1 2 0 0,-11-2 0 0,15 4 128 15,0 0-128-15,-1-1 0 0,-1-1 0 0,-1 2 0 16,-12-4 0-16,14 7 0 0,-2-2 0 0,0 0 0 16,-12-5 0-16,13 4 128 0,-1-1-128 0,1-1 0 15,-2 1 0-15,1 0 0 0,0 2 0 0,-1-1 0 16,-11-4 0-16,15 6 0 0,-3-3 0 0,-1 2 0 15,-11-5 0-15,15 5 128 0,-5-2-128 0,2 1 0 16,0 0 0-16,-1 0 0 0,0 2 0 0,0-3 0 16,0-1 0-16,-1 2 0 0,-1-1 0 0,1 1 0 15,0 0 0-15,0 0 0 0,0 0 0 0,0 1 0 16,0-1 0-16,1 0 0 0,-2-2 0 0,0 1 0 0,-9-3 0 16,12 2 0-16,-2-2 128 0,-10 0-128 0,11 4 0 0,-2 0 0 15,-9-4 0-15,10 3 0 0,-10-3 0 0,12 2 0 16,-3 5 0-16,0-3 128 0,-9-4-128 0,12 0 0 15,-12 0 0-15,12 0 0 0,-12 0 0 0,10 0 0 16,-10 0 0-16,13-1 0 0,-1-2 0 0,-12 3 0 16,13 0 0-16,-13 0 128 0,0 0-128 0,12 0 0 15,-12 0 0-15,13-3 0 0,-13 3 0 0,13 0 0 16,-13 0 0-16,11 0 0 0,0 0 0 0,-11 0 0 16,10-4 0-16,1 2 0 0,-11 2 128 0,10-4-128 15,-10 4 128-15,12-3-128 0,-2-3 192 0,-10 6-32 16,9-5-16-16,-9 5 0 0,11-6-144 0,-2 3 128 15,-9 3-128-15,9-6 128 0,-9 6-128 0,11-4 0 0,-2-1 0 0,-9 5 0 16,11-4 0-16,0 0 128 0,-2-1-128 0,0 1 0 16,-9 4 0-16,13-4 0 0,-2 0 0 0,-1 0 0 15,-10 4 0-15,12-2 0 0,-12 2 0 0,10-5 0 16,-2-2 0-16,-8 7 0 0,9-5 0 0,-9 5 0 16,8-5 0-16,-8 5 128 0,8-6-128 0,-8 6 0 15,8-5 0-15,-1-1 0 0,-7 6 128 0,8-7-128 16,-8 7 0-16,8-6 0 0,-8 6 144 0,8-8-144 15,0 1 128-15,-8 7-128 0,9-6 160 0,-9 6-160 16,6-9 0-16,1 2 0 0,-7 7 0 0,8-8 0 16,-3 2 128-16,-5 6-128 0,6-9 0 0,1 2 0 15,-7 7 128-15,6-8-128 0,-2 1 0 0,-4 7 0 16,4-10 128-16,-4 10-128 0,5-9 0 0,2 0 144 16,-3-1-16-16,0-2 0 0,0 3 0 0,-4 9 0 0,4-9-128 15,0 0 0-15,-1 0 0 0,0-1 0 0,0 1 0 0,-3 9 128 16,4-6-128-16,1-5 0 0,0 2 0 0,0 0 0 15,-1-1 128-15,0 1-128 0,1-1 0 0,0 1 0 16,1-1 0-16,-2 1 0 0,0 0 0 0,-1-1 0 16,1 0 0-16,0 0 0 0,-1-1 0 0,-1 1 0 15,0-2 0-15,0 0 128 0,2-1-128 0,0 2 0 16,0 0 0-16,0-1 128 0,-1 1-128 0,2 0 0 16,-1 1 0-16,0-1 0 0,-2 2 0 0,2 0 0 15,0-1 0-15,-1 1 0 0,-1 1 0 0,0 1 0 16,-2-3 0-16,0 1 0 0,0 1 0 0,0 0 0 15,0 8 0-15,2-12 0 0,0-1 0 0,0 0 128 0,-1 1-128 0,1 1 0 16,-2-2 0-16,0 0 0 0,1-2 0 0,0 4 0 16,-1-2 0-16,2 1 0 0,-1 0 128 0,0 2-128 15,1-2 0-15,-1 1 0 0,-1 1 0 0,1 0 0 16,-1-1 0-16,1 2 0 0,-1 9 0 0,2-10 0 16,-1-3 0-16,0 0 128 0,1 2-128 0,0-2 128 15,0-3-128-15,0 3 0 0,1 0 0 0,-1 2 0 16,1-2 0-16,0 1 0 0,-1 0 176 0,1 0-176 15,-1 1 128-15,0-1-128 0,-1 0 0 0,2 3 144 16,-1-4-144-16,1 3 0 0,0-1 0 0,-1 2 128 16,1-1-128-16,-1 0 0 0,1 1 0 0,0 2 0 15,-3 7 0-15,2-10 0 0,1 1 0 0,-3 9 0 16,4-9 0-16,0 0 0 0,-2 0 0 0,2 1 0 0,0 0 0 16,-3 0 0-16,1-1 0 0,0 3 0 0,1-2 0 15,-3 8 0-15,2-10 0 0,1-1 0 0,0-1 0 0,-1 1 0 16,1-1 0-16,-1 1 0 0,1 1 0 0,0 0 0 15,-1-1 0-15,2 1 0 0,0 2 0 0,-4 8 0 16,7-12 144-16,-2 6-144 0,-5 6 0 0,5-11 0 16,-5 11 0-16,5-8 0 0,-5 8 0 0,5-6 0 15,-5 6 0-15,0 0 0 0,6-11 0 0,-6 11 0 16,6-6 0-16,1-1 0 0,-2 1 0 0,-5 6 0 16,6-9 0-16,1 1 0 0,-2-1 0 0,0 2 0 15,-5 7 0-15,7-6 0 0,-7 6 0 0,6-7 0 16,0 1 0-16,-6 6 0 0,9-8 0 0,-3 1 0 15,-6 7 0-15,8-6 0 0,0-1 0 0,0 1 0 0,0 2 0 0,-1-1 0 16,-7 5 0-16,13-7 0 16,-3 1 0-16,-3-1 0 0,-1 1 0 0,1 0 0 0,1 3 0 0,0-3 0 15,-1 0 0-15,0-1 0 0,1 3 0 0,-1-2 0 16,-2-1 0-16,2 1 0 0,-2-1 0 0,1 1 0 16,-1-2 0-16,2 0 0 0,-2-1 0 0,2 1 0 15,-1 0 144-15,1-1-144 0,-1 0 192 0,1 0-192 16,-2 0 144-16,0 0-144 0,-1-2 0 0,-1 1 144 15,-1-2-144-15,1 2 0 0,1 1 0 0,-2-1 0 16,0 1 0-16,-1-1 128 0,0 1-128 0,1-2 0 16,-1 1 128-16,2 1-128 0,-1-2 0 0,1 2 128 15,-3 9-128-15,2-10 0 0,1-2 0 0,-2 2 0 0,1-1 0 16,-1 2 0-16,2-3 0 0,0 2 0 0,0 0 0 0,0-2 0 16,-2 0 0-16,2-2 0 0,-1-2 0 0,1 2 0 15,-3-1 0-15,0 2 0 0,1 0 0 0,-1 2 0 16,0-1 0-16,-1 3 0 0,0-2 0 0,1 2 128 15,1-1-128-15,-1 1 0 0,0 9 0 0,-1-11 0 16,1 1 0-16,-2 1 0 0,1-2 0 0,0 2 0 16,1 1 0-16,-2-1 0 0,0-1 0 0,-1 1 0 15,0-1 0-15,1 1 0 0,-1 0 0 0,1-3 0 16,-2 2 0-16,0 0 0 0,1-1 0 0,1-2 0 16,-1 3 128-16,-1-2-128 0,-1 2 0 0,0-1 0 15,-1 2 0-15,1-1 0 0,1-1 0 0,0 2 0 0,0 1 0 0,1 2 0 16,-3-5-128-16,2 3 128 0,4 8 0 0,-2-10 0 15,-3 0 0-15,1 0 0 0,0 1 0 0,0 1 0 16,-1-2 0-16,1 2 0 0,0 0-144 0,0-1 144 16,-1-2 0-16,-2 0 0 0,1 2 0 0,-1 1 0 15,1 2 0-15,0-5 0 0,0 2 0 0,-1 0 0 16,0 0 0-16,0 0 0 0,-1 0 0 0,2-3 0 16,-2 1 0-16,1 1 0 0,0-2 0 0,0 1 0 15,1 0 128-15,-1-2-128 0,0 0 0 0,0 3 0 16,-2-1 0-16,1 1 0 0,0-1 0 0,-1 0 0 15,-2 1 0-15,1 1 0 0,-1 0 0 0,1 1 0 16,1 1 192-16,-2-3-64 0,0 0-128 0,0 2 192 16,1-1-48-16,1 0-16 0,-2 0 0 0,4 1 0 15,-1 1-128-15,2 1 0 0,1-1 0 0,1 1 0 0,0-1 0 16,1 0 0-16,-1 0 0 0,0 1 0 0,0 0 0 0,0 0 0 16,-1-3 0-16,-1 0 0 0,1-1 0 0,-1 3 0 15,-1-3 0-15,1 1 0 0,-1 1 0 0,1-2 0 16,-1-2 0-16,1 2 0 0,-1-1 0 0,-1 2 128 15,0 0-128-15,2-1 0 0,-1-3 0 0,1 1 0 16,-1 0 0-16,2 2 0 0,3-1 0 0,-1 2 0 16,0-1 128-16,1 1-128 0,-3 1 0 0,1-1 0 15,1-3 144-15,0 3-144 0,-1-4 0 0,1 1 128 16,0-2-128-16,-1 3 0 0,0-2 128 0,2 2-128 16,0-1 128-16,0 1-128 0,-2 1 144 0,1 1-144 15,1-2 192-15,-1 2-192 0,0-1 192 0,1-1-192 0,-1 0 192 0,2-1-192 16,-1-2 160-16,2 2-160 0,0 0 128 0,0 2-128 15,0-1 0-15,0 0 0 0,2-4 128 0,0 2-128 16,0 3 0-16,-1-1 0 0,2 2 0 0,-2 0 0 16,0 1 0-16,1-2 0 0,-2 10 0 0,1-11 0 15,0 2 0-15,0-2 0 0,1 0 0 0,0 2 0 16,0-1 0-16,-2 10 0 0,1-12 0 0,0 1 0 16,1 2 0-16,-1-2 0 0,0 0 0 0,-1 3 0 15,0-1 0-15,0 0 0 0,0-1 0 0,0 1 0 16,0-1 0-16,0 1 0 0,0-2 0 0,1-1 0 15,2 0 0-15,-2 2 0 0,-2 1 0 0,1-1 0 16,0-1 0-16,0 0 0 0,1 2 0 0,-1 0 0 0,0 0 0 0,2 0 0 16,-1 0 0-16,-1 1 0 0,0 8 0 0,-1-9 0 15,1-2 0-15,-2 2 0 0,1-1 0 0,0-1 0 16,1 1 0-16,0 1 0 0,-2-3 0 0,1 3 0 16,1 0 0-16,0 0 0 0,0-1 0 0,0 0 0 15,-1-4 0-15,1 2 0 0,0 3 0 0,-1 0 0 16,-2-4 0-16,-1 2 0 0,0-1 0 0,-1 2 0 15,-4 0 0-15,1-1 128 0,-1 1-128 0,0 1 0 16,-3 0 144-16,-1-1-144 0,0 1 128 0,0 0-128 16,0 3 128-16,1-1-128 0,2-1 0 0,-1 2 0 15,1-1 0-15,-1 2 128 0,2-1-128 0,0 2-160 16,1-4 160-16,8 8-208 16,-8-5-2192-16,8 5-432 0</inkml:trace>
  <inkml:trace contextRef="#ctx0" brushRef="#br1" timeOffset="184555.75">24222 16231 8287 0,'0'0'736'0,"0"0"-592"15,0 0-144-15,0 0 0 0,0 0 1760 0,0 0 320 16,13 1 64-16,-13-1 16 0,9-3-1152 0,-9 3-240 16,10-4-32-16,-10 4-16 0,9-6 128 0,1 2 32 15,-10 4 0-15,11-3 0 0,-11 3-512 0,12-2-112 16,-1 0 0-16,-11 2-16 0,10-1-240 0,-10 1 0 16,10 1 0-16,-10-1 0 0,0 0 0 0,11 3 0 15,-11-3 0-15,0 0 0 0,0 0 0 0,0 0 0 16,0 0-128-16,8 8 128 0,-8-8 0 0,0 0 0 15,0 0 0-15,0 0 144 0,-3 10 48 0,-1-1 16 16,-1-1 0-16,-2 0 0 0,0-1-16 0,-1 0 0 16,0 0 0-16,1 1 0 0,7-8-192 0,-6 9 0 0,6-9 128 0,0 0-128 15,-1 10 0-15,1-10 0 0,0 0 0 0,0 0 0 16,7 9 0-16,1-2-160 0,-8-7 160 0,12 3-128 16,0-1 128-16,-2-1-192 0,-10-1 192 0,13 2-192 15,0-1 192-15,-2 0 0 0,-11-1 0 0,0 0 0 16,0 0 0-16,0 0 0 0,0 0 0 0,0 0 0 15,0 0 0-15,0 0 0 0,1 12 0 0,-5 1 0 16,-4 0 160-16,-2 1 16 0,-2 1 0 0,-1 0 0 16,0-4-176-16,0 1 192 0,-3-1-192 0,2 1 192 15,0-1-64-15,1-1-128 0,2 0 192 0,2 1-64 16,2-5-128-16,7-6 0 0,0 0 144 0,0 0-144 16,-1 11 0-16,1-11 0 0,0 0 0 0,8 8 0 15,2-3 0-15,1 0 0 0,1-2 0 0,-2-2 0 0,-1-2-176 16,-9 1 176-16,12-2-208 0,-12 2 80 0,12-1 128 0,-12 1 0 15,9 0 0-15,-9 0-128 0,0 0 128 0,0 0 0 16,0 0 0-16,0 0 0 0,0 0 320 0,0 0-16 16,0 0 0-16,-3 8 0 0,3-8 176 0,-6 12 32 15,-4-2 16-15,4 0 0 0,-1 0-336 0,1-3-64 16,6-7 0-16,-5 10-128 0,5-10 0 0,0 0 0 16,2 10 0-16,5-1 0 0,-7-9-240 0,10 7-48 15,2-1-16-15,1-1 0 16,-1-3-80-16,-1-1-32 0,3 0 0 0,-3 1 0 0,0-1 224 0,-11-1 64 15,10 2 0-15,-10-2 0 0,0 0 128 0,8 7 0 16,-8-7 0-16,5 9-128 0,-5-9 128 0,1 12 144 0,-3 0-16 16,-1-3-128-16,-1 1 352 0,-1 2-32 0,0 1-16 0,-2-1 0 15,0-1-112-15,1 1-32 0,1-3 0 0,5-9 0 32,-2 12-1376-32,2-12-256 0</inkml:trace>
  <inkml:trace contextRef="#ctx0" brushRef="#br1" timeOffset="185526.52">23934 13823 13647 0,'0'0'592'0,"0"0"144"0,0 0-592 0,0 0-144 0,0 0 0 0,10 4 0 15,-10-4 320-15,14 5 16 0,-1-4 16 0,2 2 0 16,-1-1 464-16,0 0 80 0,1-2 32 0,0 1 0 0,2 3-544 16,3-4-128-16,1 0 0 0,-2 2-16 0,-3 4-240 0,0-1 0 15,-3-3 0-15,-2 2 0 0,-1 3 0 0,-1-1 0 16,-9-6 128-16,8 11-128 0,-3-2 448 0,-5-9 64 15,0 10 0-15,0 2 0 0,-2 0-80 0,0 0-16 16,-3-1 0-16,-1 0 0 0,-1-2-112 0,0 1-32 16,-2 1 0-16,0-1 0 0,-2-2-96 0,1 2-32 15,-2 3 0-15,0-1 0 0,1-1-144 0,0 0 0 16,1-2 144-16,2 2-144 0,2-1 0 0,0-1 0 16,1-1 0-16,5-8 0 0,0 0 0 0,1 13-160 15,3 0 160-15,-4-13-160 0,11 7 160 0,-1-1 0 16,3-2-144-16,2 1 144 0,-1-1-192 0,0-1 16 15,1 0 16-15,-1 2 0 0,-2-4 160 0,1 2 0 0,-3-1-144 0,-10-2 144 16,0 0 0-16,0 0 0 0,5 8 0 0,-5-8 0 16,0 11 0-16,-4 0 0 0,-2-2 0 0,-3 2 0 15,-3-2 160-15,3 0 0 0,0 0 0 0,1 0 0 16,1-3-160-16,1 0 192 0,-2-1-192 0,8-5 192 16,0 0-192-16,-5 8 0 0,5-8 0 0,0 0 128 15,0 0-128-15,0 0 0 0,0 0 0 0,4 9 0 16,-4-9 0-16,8 7 0 0,-8-7 0 0,11 5 0 15,0-2 0-15,-1 1 0 0,-1-3 0 0,-9-1 0 16,12 2 0-16,-12-2 0 0,12 4 0 0,-12-4 0 16,9 7 0-16,-9-7 0 0,5 6 0 0,-5-6-176 15,0 11 32-15,-2-2 0 0,-4 1 0 0,1-3 0 16,0 2 144-16,-3-1 0 0,-2 0 160 0,2-1-160 16,1 4 384-16,1-3-32 0,-1 1 0 0,3 0 0 15,2-1-224-15,-1 1-128 0,-1 0 128 0,3 1-128 0,4 1 0 0,-2-1 0 16,-1 1 0-16,1-1 0 0,0 2-144 0,-1-2 0 15,-1 3 0-15,0 2 0 0,-3-1-64 0,-1 0-16 16,-2 2 0-16,1 1-10432 16</inkml:trace>
  <inkml:trace contextRef="#ctx0" brushRef="#br2" timeOffset="190622.85">27171 13680 1839 0,'10'-7'160'0,"-12"-6"-160"0,-1 2 0 0,-2-2 0 16,0-2 4528-16,-1 0 864 0,1 2 176 0,0-1 48 0,-2-2-4336 0,1-1-848 16,-1 0-176-16,0-1-48 0,-1-2 480 0,-1 1 80 15,-2 1 32-15,1-2 0 0,-3-2 288 0,0 1 48 16,0 2 16-16,0-1 0 0,-3 2-384 0,0 2-64 16,3 3 0-16,-4 0-16 0,-2 3-448 0,-1-3-96 15,2 2-16-15,0 1 0 0,-2 1-128 0,-2-1 0 16,-4 0 0-16,1 1 0 0,2 1 0 0,0-2 0 15,0 2 0-15,-2 3 0 0,-1-2 0 0,1 1 0 16,1 2 0-16,0 1 0 0,1-1 0 0,-1 1 0 16,-1 2 0-16,1 0 0 0,-1-2 0 0,-1-1 0 0,1 0 0 0,2 2 0 15,-1 1 0-15,2-2 0 0,0 0 0 0,-2-1 0 16,1 1 0-16,-1-3 0 0,0 6 0 0,0 0 0 16,1-1 0-16,1 0 0 0,-2-1 0 0,2 4 0 15,1 2 0-15,-1 0-176 0,-4-2 176 0,2 2-128 16,1-4-32-16,-1 3 0 0,1 1 0 0,-1-3 0 15,0-1 160-15,-1 1-160 0,0 0 160 0,0 2-160 16,1 1 160-16,0 0 0 0,1-2 0 0,-1 1 0 16,1 1 0-16,-1-1-160 0,2 2 160 0,0 1 0 15,-1 1-128-15,0-2 128 0,2 2 0 0,2 0 0 16,1 3-144-16,-1-4 144 0,-1 1 0 0,1 0-144 16,1 3 144-16,1-1 0 0,0-2 0 0,0 1 0 15,0 1 0-15,2 1 0 0,-1-1 0 0,-1 1 0 16,-3 1 0-16,2-2 0 0,0-2 0 0,0 3-128 0,-1-1 128 0,1 1 0 15,0 1 0-15,0-5 0 0,1 1 0 0,1 0 0 16,2 3 0-16,-1-4 0 0,2-2 0 0,2 3 0 16,-1 0 0-16,0 0 0 0,2-2 0 0,-1 2 0 15,2 0 0-15,-1 4-128 0,-2 1 128 0,0 1 0 16,1-3 0-16,-2 3 0 0,1 1 0 0,1 1 0 16,2-1 0-16,-1-1 0 0,-3 0 0 0,1 2 0 15,2 1 0-15,1 0 0 0,-1-2 0 0,3 1-128 16,-1-2 128-16,1-1 0 0,-1-1 0 0,2 1 0 15,1 1 0-15,-2 1-128 0,1 2 128 0,-1 0 0 16,2-5 0-16,0 4 0 0,-2 2 0 0,2-2 0 0,0 1 0 0,0 1-128 16,-2 3 128-16,0-1 0 0,1 3 0 0,1-3 0 15,0-1 0-15,-1 0 0 0,1 0 0 0,0-2 0 16,-2-2 0-16,2-1 0 0,1 0 0 0,0-2 0 16,0-1 0-16,1 1 0 0,0-2 0 0,3-9 0 15,-4 10 0-15,1-1 128 0,3-9-128 0,-2 13 0 16,-2 0 0-16,0-1 0 0,4-12 0 0,-4 14 128 15,-1 2-128-15,1-2 0 0,0-2 0 0,0 1 0 16,0 3 0-16,-1-3 0 0,-2 3 0 0,2-1 0 16,1 0 0-16,-1-1 0 0,-1-1 0 0,0 0 0 15,0 0 0-15,1 0 0 0,-1 0 0 0,1 1 0 16,3-1 0-16,-1 0 0 0,0 0 0 0,1 1 0 16,-1-1 0-16,1 1 0 0,-1-4 0 0,0 3 0 15,1 0 0-15,-1 2 0 0,1-1 0 0,0 0 0 16,1 3 0-16,-3-1 0 0,0 1 0 0,3-1 0 0,1 4 0 15,-2-3 0-15,-1 3 0 0,0 0 0 0,0 3 0 0,1-2 0 16,-3 1 0-16,2 1 0 0,0-3 0 0,2 1 0 16,-2-3 0-16,2 3 0 0,0-4 0 0,1 3 0 15,-1-4 0-15,-1 3 0 0,2 2 0 0,0-3 0 16,-1 0 0-16,1 2 0 0,-1 0 0 0,1 1 0 16,-2 0 0-16,1 1 0 0,0 1 0 0,1 0 0 15,-2 0 0-15,1 2 0 0,0 3 0 0,-1-5 0 16,1-1 0-16,1 0 0 0,-1-1 0 0,0 0 0 15,2-1 0-15,1-1 0 0,1 0 0 0,0-1 0 16,-2 1 0-16,2 2 0 0,-1-1 0 0,1-1 0 16,-1 2 0-16,2 0 0 0,-1-1 0 0,1-1 0 0,-2 3 0 15,1 2 0-15,-2-5 0 0,1 2 0 0,-1-1 0 0,2-1 0 16,-1 2 0-16,1 1 0 0,-3-1 0 0,1 1 0 16,0-2 0-16,1 3 0 0,-2-2 0 0,1 3 0 15,0-1 0-15,1 1 0 0,-2 0 0 0,1 0 0 16,0 2 0-16,2-1 0 0,-2-2 0 0,-1 2 0 15,0-2 0-15,0 2 0 16,-1-3 0-16,1 2 0 0,0-1 0 0,0 1 0 0,0-2 0 0,1-1 0 16,2 0 0-16,-2 1 0 0,-1 1 0 0,0 2 0 15,3-4 0-15,-1 2 0 0,1 1 0 0,1-1 0 16,0 2 0-16,-2-1 0 0,1-1 0 0,0 4 0 16,-1 5 0-16,1-4 0 0,-1 0 0 0,1 0 0 0,-2 1 0 15,2 1 0-15,-1-1 0 0,1-2 0 0,-2-1 0 0,3 2 0 16,1-1 0-16,-1 2 0 0,-1-5 0 0,0 1 0 15,1 0 0-15,-1-2 0 0,0 0 0 0,0-1 144 16,-2 1-144-16,2-1 160 0,-2 2-160 0,1 1 192 16,0 1-192-16,0 1 192 0,1 2-192 0,0 1 160 15,-2 0-160-15,2 0 160 0,-2 0-160 0,1 2 0 16,0-2 144-16,0 2-144 0,0 0 128 0,3-3-128 16,0-3 160-16,2 0-160 0,-2 1 208 0,1-2-48 15,1 0-16-15,-1-2 0 0,2-2-16 0,-1 3 0 16,-1 2 0-16,1-3 0 0,-1-1 16 0,1-2 0 15,1 1 0-15,-2 0 0 0,-1-2 112 0,2 1 0 16,-1-2 16-16,1 2 0 0,-2 0-64 0,0 1-16 0,2-1 0 0,-1 1 0 16,0 1-192-16,0-1 144 0,1 0-144 0,-1 1 128 15,1-1-128-15,-1-1 0 0,1 1 0 0,1-1 128 16,-1-2-128-16,1 0 0 0,0-1 144 0,-2-2-144 16,-2-1 256-16,3-1-32 0,1-1 0 0,1 0 0 15,0-2-32-15,0 0 0 0,2 2 0 0,-1 0 0 16,0 0-192-16,2-2 144 0,0 0-144 0,1 1 128 15,0-2-128-15,1 1 0 0,-1 2 144 0,3 0-144 16,2 0 0-16,-1-2 144 0,-1 0-144 0,2 1 0 16,0 1 128-16,1 1-128 0,-1 1 0 0,0-1 0 15,0-3 0-15,-1 2 128 0,3 0-128 0,-2 1 0 16,-2-1 0-16,1-2 0 0,1-2 0 0,0 0 0 16,-1 0 160-16,3-2-160 0,1-2 128 0,-2 1-128 15,-3-1 144-15,1 0-144 0,0-1 160 0,0-1-160 16,1 2 128-16,0 0-128 0,0-3 0 0,1 1 144 0,-1-1-16 0,1 2-128 15,2-3 192-15,1 0-64 0,1 0 0 0,-1 0 0 16,0 0 0-16,0 0 0 0,-1 0-128 0,0 0 128 16,1 0-128-16,-2 0 128 0,-2 0-128 0,0 0 0 15,0-4 0-15,2 1 0 0,-1-1 0 0,1 0 128 16,-2 0-128-16,3 0 0 0,1 1 160 0,0-1-160 16,1-2 192-16,0 3-192 0,2-4 160 0,0 3-160 15,1 0 128-15,0-1-128 0,1 1 0 0,-1 0 0 16,-1 0 0-16,1 2 0 0,0-1 0 0,-1-1 0 15,-2 0 0-15,-1 3 0 0,1 0 0 0,-1-3 0 16,0 1 0-16,0 0 0 0,0 2 0 0,-1 0 0 0,-3-2 0 16,3 1 0-16,3-2 0 0,-1 1 0 0,-2 1 0 0,3-1 0 15,0-2 0-15,1-1 0 0,-1 1 0 0,-1 0 0 16,0-1 0-16,1 2 128 0,-1-3-128 0,0 2 0 16,-3 0 0-16,1 2 0 0,1-1 0 0,-2 0 0 15,-3-2 0-15,1 1 0 0,2-2 0 0,-2 0 0 16,-2-2 0-16,2 0 0 0,3 0 128 0,-2 0-128 15,-3 1 0-15,1-1 0 0,1-1 0 0,2 0 0 16,-1 3 0-16,1-2 128 0,-2-3-128 0,2 0 0 16,-2 2 0-16,1-1 0 0,2-1 128 0,0 2-128 15,0 0 0-15,0-1 0 0,-2-2 0 0,2 0 0 16,0 0 0-16,0 0 0 0,-1-4 0 0,-1 1 0 16,-1 1 0-16,1-1 0 0,-2 1 0 0,1-2 0 15,0 0 0-15,2-3 0 0,1-3 0 0,-3 3 0 16,-1 0 0-16,0 1 0 0,0-5 0 0,1 1 0 0,0 0 144 0,0-1-144 15,-1 1 160-15,2-2-160 0,0 0 192 0,1 0-64 16,-3-1-128-16,1 1 192 0,0-2-192 0,0 1 128 16,2-1-128-16,-2 1 0 0,-1 1 128 0,1 0-128 15,2 0 0-15,-1-1 0 0,0-1 0 0,-2-2 128 16,-2 0-128-16,1 1 0 0,0-2 0 0,-1 0 0 16,1 0 0-16,1-3 0 0,1 2 0 0,-2 0 0 15,-3 1 0-15,0 0 0 0,0-2 128 0,1 1-128 16,1 0 0-16,-2-1 0 0,-2 1 192 0,1-5-48 15,-2 0-16-15,1 3 0 0,-3 0 0 0,1 0 0 16,1-1 0-16,-3 2 0 0,-2 1-128 0,0-3 0 16,0 2 0-16,1 1 0 0,-1-1 0 0,0-2 0 0,0 1 0 0,2-1 0 15,-2-4 0-15,2 1 0 0,0-3 0 0,3 3 0 16,-3-1 0-16,1 0 0 0,0-1 0 0,-1-2 0 16,-2 0 0-16,-1 3 0 0,-2 0 0 0,0 4 0 15,-2 2 240-15,-2 0-48 0,-2 2 0 0,0-1 0 16,-1 0 48-16,0 1 0 0,-2 0 0 0,0 0 0 15,-1-1-112-15,0 1 0 0,0 0-128 0,0 0 192 16,-1-3-192-16,0 0 0 0,-1 1 0 0,-2-1 0 16,-1 1 128-16,0-2-128 0,-1 2 0 0,-1 1 0 15,1 1 128-15,1 0-128 0,1 0 0 0,0-1 144 16,-1 1-16-16,0 1 0 0,0 3 0 0,0-3 0 16,0 3 0-16,-1 2-128 0,-2-1 192 0,1 1-64 15,0 2 0-15,0 0-128 0,-1-1 192 0,-1-3-64 16,0 5 0-16,-1 1-128 0,-1 2 192 0,3 1-64 0,-1 0-128 15,1 1 0-15,0-2 144 0,-1 1-144 0,0-1 0 0,-1 1 0 16,0 0 0-16,1 0 0 0,0-3 0 0,0 4 0 16,1-4 0-16,1 0 0 0,-1 1 0 0,2 1 0 15,-1-2 0-15,1 0 128 0,1 1-128 0,0-1 0 16,0 3 0-16,0-1 0 0,1 3 0 0,0-1 144 16,-2 2-144-16,1-2 160 0,0 0 16 0,0 2 0 15,1-3 0-15,-1 1 0 0,2 2-176 0,-1-2 192 16,1 2-192-16,1 0 192 0,0-3-192 0,-1-2 192 15,-1 0-192-15,-1-1 192 0,-2 1-32 0,-1-2 0 16,0 1 0-16,1 1 0 0,0-5 0 0,1 0 0 16,0 1 0-16,-1 1 0 0,1-1-160 0,1-3 192 15,0 1-192-15,1-1 192 0,0 2-192 0,1 2 128 0,-1-1-128 0,0-3 128 16,1 2-128-16,-1-2 0 0,-3 3 144 0,2-1-144 16,2-1 0-16,-1 5 0 0,-1 0 0 0,3 2 128 15,0 1-128-15,3 2-160 0,0 2 160 0,3 2-208 31,3-1-1232-31,2 4-240 0,4-2-48 0,6 2-16 16,4 0-1872-16,8 0-368 0</inkml:trace>
  <inkml:trace contextRef="#ctx0" brushRef="#br1" timeOffset="208088.38">4241 6604 11967 0,'-5'5'1072'0,"-2"-1"-864"0,1 0-208 0,6-4 0 0,-3 9 1232 0,-2-5 208 16,5-4 32-16,-4 7 16 0,4-7 0 0,0 0 0 15,-5 3 0-15,5-3 0 0,0 0-384 0,0 0-80 16,0 0 0-16,0 0-16 0,0 0 144 0,0 0 16 16,8 4 16-16,2-2 0 0,2-4-80 0,1 0-16 15,2-2 0-15,1-1 0 0,1-2-352 0,1 1-80 16,2-5-16-16,3 1 0 0,3-2-96 0,2-1-32 16,-1-1 0-16,3-2 0 0,3 0-16 0,2-1-16 0,1-1 0 0,2 1 0 15,1 2-160-15,2-4-16 0,-1 1-16 0,1-2 0 16,-1 1 32-16,2-1 0 0,-2 1 0 0,2-2 0 15,1-3-320-15,1 1 160 0,3 0-160 0,0 0 128 16,1 1-128-16,1 1 128 0,0-3-128 0,1-3 128 16,-3 1-128-16,-2-2 0 0,0 0 144 0,-1 1-144 15,0 1 0-15,-1-1 144 0,-2 2-144 0,-2 3 0 16,-3 1 0-16,-1 1 0 0,-2 2 0 0,-2 2 0 31,-1 3-1408-31,-1 3-384 0,-6 2-64 0,-2 1-15536 0</inkml:trace>
  <inkml:trace contextRef="#ctx0" brushRef="#br1" timeOffset="208791.52">4229 6677 3679 0,'0'0'160'0,"0"0"32"0,0 0-192 0,0 0 0 16,0 0 0-16,0 0 0 0,2 8 3584 0,0 0 656 16,1-2 144-16,-1 2 32 0,1 2-2656 0,0 2-528 15,1-3-96-15,-1 3-32 0,1 0-384 0,2 2-80 16,-3 3 0-16,3 3-16 0,-1-1 144 0,0 5 48 15,2 0 0-15,-1 5 0 0,1 2-240 0,-1 4-32 16,1 3-16-16,-1 4 0 0,1 4-144 0,-1 2-48 16,1 3 0-16,1 1 0 0,-2 0 16 0,2 0 0 15,1-2 0-15,0-2 0 0,-1-2 32 0,1 1 0 16,0-3 0-16,0 0 0 0,2 2 112 0,-2 1 16 16,-1 0 16-16,-2 1 0 0,1-1-64 0,-1 1-16 15,1 0 0-15,-1-1 0 0,1-4-128 0,-1-1-16 0,0-2-16 0,-1 0 0 16,0-1 0-16,-1-3 0 0,0-1 0 0,-2-1 0 15,1 0-128-15,-2-4-32 0,1-4 0 0,-1 2 0 16,0-2-128-16,1-2 0 0,-2 0 0 0,0-2 0 31,-2-2-1088-31,2-1-320 0,0-3-48 0,0 2-16 16,0-2-1920-16,0-2-400 0</inkml:trace>
  <inkml:trace contextRef="#ctx0" brushRef="#br1" timeOffset="209463.6">4470 8567 11055 0,'0'0'976'0,"0"0"-784"0,0 0-192 0,0 0 0 16,0 0 1984-16,0 0 368 0,0 0 64 0,10 4 16 16,0 0-960-16,0 0-192 0,1 1-48 0,2-1 0 15,1 1-48-15,3 2-16 0,0-2 0 0,1 2 0 16,3-1-96-16,1-2-32 0,1 1 0 0,0 0 0 16,3 1-80-16,0-1-32 0,0-1 0 0,0 1 0 15,2-1-192-15,0 1-32 0,1-2-16 0,0 1 0 16,-2 0-48-16,2 0 0 0,1-2 0 0,1 2 0 15,0 1-432-15,1 2-80 0,0-1-128 0,0 2 176 16,-1 0 128-16,1 0 16 0,2 0 16 0,-2 1 0 16,-2-3 64-16,1 2 16 0,-2 0 0 0,-1 0 0 0,1 0-80 15,0-1-16-15,-1 2 0 0,0 1 0 0,-1-1-48 0,2-3-16 16,-1 2 0-16,0 0 0 0,-1 0-32 0,2 0-16 16,-2-2 0-16,1 2 0 0,-1 0-32 0,-1 1-16 15,0-3 0-15,0 1 0 0,-2-2 64 0,-2 0 16 16,-1-2 0-16,-2 1 0 0,0 0-80 0,-3 0-16 15,1 0 0-15,2-2 0 0,-5 1-144 0,2-2 160 16,-2 0-160-16,0 1 160 0,-2-2-160 0,0 0 0 16,-2 0 0-16,1 0 128 0,-2 0-128 0,1 0 0 15,1 0 0-15,-2-2 0 16,0 1-976-16,-1 1-240 0,0 0-32 0,-1 0-16 16,1 0-2352-16,0 3-480 0</inkml:trace>
  <inkml:trace contextRef="#ctx0" brushRef="#br1" timeOffset="210496.61">5868 5852 6447 0,'0'0'576'0,"0"0"-576"0,0 0 0 0,0 0 0 16,0 0 2528-16,0 0 400 0,0 0 80 0,0 0 0 15,0 0-1600-15,0 0-320 0,0 0-64 0,9 4 0 16,0-1-160-16,0 3-32 0,-1 0 0 0,3 3 0 16,-1-2-32-16,2 5-16 0,1 2 0 0,3 0 0 15,-2 2-128-15,4 1-16 0,2 2-16 0,1 2 0 16,1 3 80-16,1 2 32 0,1 1 0 0,2 3 0 16,0 1 32-16,1 3 16 0,2 0 0 0,1 0 0 15,-2 0-80-15,2 0 0 0,-1-4-16 0,0 3 0 16,0 0-192-16,-1 0-48 0,0-2 0 0,0-1 0 15,2-1-176-15,-1-2-32 0,-3-1-16 0,0 1 0 16,1-1-224-16,0 0 176 0,-1-3-176 0,-2 1 160 16,0-1-32-16,-3-3-128 0,-3-3 192 0,0 0-64 0,-1-1 0 0,-1 0 0 15,-1-3 0-15,0-2 0 0,-2 2-128 0,0-4 0 16,-3 1 0-16,2 1 0 16,0-1-704-16,1 3 0 0,-3-1-16 0,1 0 0 15,-1 1-624-15,1 0-128 0,-1 0-32 0,0 0-13792 16</inkml:trace>
  <inkml:trace contextRef="#ctx0" brushRef="#br1" timeOffset="211295.91">6104 9003 5519 0,'0'0'496'0,"0"0"-496"0,0 0 0 0,0 0 0 0,0 0 3312 0,0 0 560 16,0 0 112-16,3-9 32 0,-1 0-1648 0,2-2-336 15,1 1-64-15,2-3-16 0,-1-2-464 0,5 0-80 16,-2 0-32-16,3-2 0 0,1 2-288 0,1-2-48 16,2 0-16-16,1 0 0 0,1-1-336 0,1 1-80 15,1 0-16-15,3-2 0 0,1 1-192 0,-1-1-32 16,2-1-16-16,0-1 0 0,0-4-208 0,1 1-144 16,1-8 192-16,1 1-192 0,-2-3 160 0,1-1-160 15,-1-3 128-15,1 2-128 0,0-1 128 0,-3 5-128 16,0 3 128-16,-2 3-128 0,-1 2 0 0,-2 1 0 15,1 3 128-15,-2 2-128 0,-1 1 0 0,-1 2 0 16,-3 0 0-16,0 2 0 0,-1 1-208 0,-1 1-80 0,-3-1-16 0,1 1 0 31,2 1-1936-31,-2 0-400 0,-1 1-80 0,-2-3-11808 0</inkml:trace>
  <inkml:trace contextRef="#ctx0" brushRef="#br1" timeOffset="211624.02">7150 7421 20271 0,'0'0'1792'0,"0"0"-1424"0,-4-2-368 0,-3-1 0 0,1 2 2544 0,-2-2 432 15,-3 2 96-15,1 1 0 0,0 1-1072 0,-1 3-208 16,-1 1-64-16,1 2 0 0,-1 1-704 0,1 2-160 16,1 3-32-16,1 3 0 0,0 1-160 0,1 1-32 15,1 3-16-15,2-3 0 0,0 3-160 0,2 0-16 16,2-2-16-16,2 0 0 0,2-1-208 0,2 0-32 16,2-2-16-16,1-1 0 0,-1-2-176 0,4 1 0 15,1-3 0-15,2 0 0 0,3-4-240 0,1 0-80 16,2-2 0-16,-2 0-16 15,0-3-1536-15,0-1-304 0,1-1-64 0,-1-1-16 16,0-3-1232-16,-1 0-240 0,0-1-48 0</inkml:trace>
  <inkml:trace contextRef="#ctx0" brushRef="#br1" timeOffset="211811.64">7455 7356 20271 0,'0'0'1792'0,"0"0"-1424"0,0 0-368 0,0 0 0 15,0 0 2400-15,0 0 416 0,0 0 64 0,0 0 32 16,0 11-1264-16,1 2-256 0,2 2-48 0,0 5-16 16,0 1-880-16,1 2-160 0,0 3-32 0,1 2-16 15,-1 0-240-15,1 2-208 0,0 3 32 0,2-3 16 32,-2 1-2256-32,2-1-448 0,1-2-80 0</inkml:trace>
  <inkml:trace contextRef="#ctx0" brushRef="#br1" timeOffset="211999.08">7603 7343 23615 0,'0'-14'1040'0,"0"14"224"0,0 0-1008 0,0 0-256 16,-1-7 0-16,1 7 0 0,0 0 1184 0,0 0 192 16,0 9 32-16,3 6 16 0,0 4-656 0,1 2-128 15,0 3-16-15,2 2-16 0,-1 2-288 0,1 4-64 16,1 0-16-16,1 1 0 0,1-2-512 0,-1 0-112 15,-3 1 0-15,1-2-8800 16,0-2-1760-16</inkml:trace>
  <inkml:trace contextRef="#ctx0" brushRef="#br1" timeOffset="212155.31">7602 7737 11967 0,'-8'-11'528'0,"8"11"112"0,-5-6-512 0,1-1-128 0,1 1 0 0,2-1 0 15,0 1 5104-15,1 6 976 0,2-4 208 0,4-3 48 16,0 1-4576-16,3-3-912 0,2 1-176 0,2 0-32 31,1 0-1456-31,0 2-272 0,1 2-64 0,0-3-9120 0,2 1-1824 0</inkml:trace>
  <inkml:trace contextRef="#ctx0" brushRef="#br1" timeOffset="212595.1">7887 7720 19343 0,'0'0'1728'0,"0"0"-1392"15,0 0-336-15,0 0 0 0,0 0 2224 0,7 1 368 32,2 1 80-32,0-2 16 0,2 1-1168 0,0-2-240 0,1-1-32 0,1 1-16 0,2 1-400 0,-1 0-96 15,3 0-16-15,-2 1 0 0,1 1-352 0,-2 1-80 16,-1 0-16-16,1 2 0 0,-3 2 368 0,1-1 64 15,-3 3 0-15,0-2 16 0,-1-1-16 0,-1 2-16 0,-2 0 0 16,-1 3 0-16,-2 0-240 0,0 1-32 0,-1 1-16 16,-1 0 0-16,0 0-224 0,-3 1-48 0,-1-1-128 0,-1-1 192 31,1 1-512-31,-1 0-96 0,-1-1-32 0,-2 0 0 16,-1-1 32-16,-1-3 0 0,1 0 0 0,-2 0 0 0,-1-2 192 0,0-3 32 0,0-2 16 0,2-1 0 31,0 0-208-31,2-1-32 0,8 1-16 0,0 0 0 0,-5-5 304 0,5 5 128 0,-3-5-128 0,3 5 128 15,4-7 144-15,2 2 112 0,1 1 32 0,2 1 0 16,3 2 192-16,2 2 32 0,0 2 16 0,2 1 0 16,0 1-32-16,1 2-16 0,0 0 0 0,0 3 0 15,1-1-240-15,-1 0-48 0,-2 0-16 0,1-1 0 16,1-2-176-16,0 0-144 0,1-1 144 0,-1 0-12992 16,3-1-2464-16</inkml:trace>
  <inkml:trace contextRef="#ctx0" brushRef="#br1" timeOffset="-210537.36">4653 6759 1839 0,'0'0'160'0,"0"0"-160"0,0 0 0 0,0 0 0 0,0 0 2384 0,0 0 448 16,0 0 96-16,0 0 16 0,0 0-1296 0,0 0-256 16,0 0-48-16,0 0-16 0,0 0 96 0,0 0 32 15,0 0 0-15,0 0 0 0,0 0-304 0,0 0-48 16,0 0-16-16,6-1 0 0,2-2-256 0,1 1-48 15,1-2-16-15,-1 1 0 0,1 0-144 0,1 2-48 16,0-3 0-16,2 2 0 0,2-4-256 0,0 0-48 16,2-2-16-16,2-1 0 0,-1 1-96 0,1-1-32 15,-2 0 0-15,3 0 0 0,-2 0 48 0,3-2 0 0,0-1 0 0,0 1 0 16,0 2 16-16,-1-3 0 0,1 1 0 0,1 1 0 16,1 0 0-16,0-2 16 0,0 0 0 0,1 0 0 15,1 2 16-15,-2-1 0 0,-1 2 0 0,1-1 0 16,-1-1 32-16,0 1 16 0,0 1 0 0,0 0 0 15,-2 0 48-15,-1 0 0 0,0-1 0 0,-3 1 0 16,1 1-96-16,2-3-16 0,0-1 0 0,1 2 0 16,-1-2-16-16,0 1 0 0,-4 1 0 0,6-3 0 15,-5 1-64-15,-2 2 0 0,-1 2-128 0,-1 1 192 16,-2-2-192-16,-1 4 0 0,-1 0 0 0,-8 5 0 16,11-4 0-16,-2 0 0 0,-1-1 0 0,-8 5-160 15,9-4-720-15,-9 4-144 0,10 0-16 16,-10 0-9952-16,0 0-1984 0</inkml:trace>
  <inkml:trace contextRef="#ctx0" brushRef="#br1" timeOffset="-209534.98">4865 8333 14559 0,'0'0'640'0,"0"0"144"0,0 0-624 0,0 0-160 0,0 0 0 0,0 0 0 0,0 0 1920 0,0 0 336 15,0 0 80-15,0 0 16 0,0 0-912 0,0 0-176 16,8 5-48-16,0 0 0 0,1-1-256 0,2 0-48 15,-1 1-16-15,2-2 0 0,1-1 32 0,-1 1 0 16,2 0 0-16,2 0 0 0,-1 1-32 0,3 2 0 16,2-4 0-16,1 2 0 0,1-1-256 0,-1 1-48 15,2-2-16-15,2 2 0 0,3-1-160 0,0 1-32 16,0-2-16-16,-1 1 0 0,0-2-96 0,2 0-16 16,-2 2 0-16,-1 0 0 0,-1 1-32 0,0-2-16 15,0 2 0-15,-2 0 0 0,-2 0-64 0,0 0-16 16,-1 0 0-16,-1 0 0 0,1 0 0 0,-1-1-128 15,2 1 192-15,0 2-64 0,-2-4-128 0,0 2 0 0,-2-1 0 16,-2-1 0-16,2 2 0 0,-1 0 0 0,-2-1 0 0,-1-1 0 16,-1 1 128-16,0 0-128 0,-2 1 192 0,1-2-64 15,2-1-128-15,-3 1 192 0,1-1-192 0,-1 2 192 16,-1-3-192-16,0 0 0 0,-1 0 0 0,0 0 128 16,-2 0-128-16,1 0-272 0,-7 0 64 0,0 0 16 31,6 0-1936-31,1 0-384 0,-7 0-80 0</inkml:trace>
  <inkml:trace contextRef="#ctx0" brushRef="#br2" timeOffset="-195331.82">12307 6644 6447 0,'1'-6'272'0,"-1"1"80"0,2-2-352 0,-1 1 0 16,2-1 0-16,-3 7 0 0,0 0 3136 0,0 0 544 15,0 0 112-15,0 0 32 0,5 1-1776 0,3 5-368 16,-2 1-64-16,1 5-16 0,2 5-144 0,-1 1-48 16,-1 4 0-16,0 5 0 0,-1 1-80 0,1 6-32 15,0 3 0-15,-2 2 0 0,0 2-192 0,0 6-32 16,0 3-16-16,1 2 0 0,-1 4-224 0,-1 3-64 16,0 3 0-16,-2 2 0 0,1 3-256 0,1-3-64 0,-2 1-16 15,1-4 0-15,0 0-240 0,-1-3-64 0,2 0 0 0,-1-4 0 16,1-5-128-16,0-3 0 0,-1-3 144 0,1-3-144 15,2-3-208-15,-1-7-112 0,3-3-32 0,-2-4 0 32,1-4-1744-32,-1-5-336 0,2-3-80 0,-1-6-16 15,-7-5-1008-15,6-4-208 0</inkml:trace>
  <inkml:trace contextRef="#ctx0" brushRef="#br2" timeOffset="-195034.88">12671 6593 25791 0,'0'0'2304'0,"0"0"-1856"0,-1 8-448 0,-2 0 0 0,0 0 1520 0,2 2 208 16,1 5 32-16,3 3 16 0,1 4-416 0,-1 6-80 15,3 4 0-15,0 1-16 0,2 5-560 0,0 2-128 16,0 2 0-16,1 2-16 0,1 2 208 0,2 2 32 15,-3 3 16-15,-1 2 0 0,-2 2-112 0,1 2 0 16,-1-2-16-16,4 2 0 0,-4 1-224 0,1 0-32 16,-1-2-16-16,2-1 0 0,-4-1-208 0,0-2-32 15,0-1-16-15,1-3 0 0,1-1-160 0,1-4 0 16,-1-3 0-16,1-2 0 16,1-1-1520-16,0-4-224 0,1 0-48 0,-1-3-10800 0,1-3-2144 0</inkml:trace>
  <inkml:trace contextRef="#ctx0" brushRef="#br2" timeOffset="-186596.27">11543 5876 9215 0,'0'0'400'0,"0"0"96"0,0 0-496 0,0 0 0 0,0 0 0 0,0 0 0 16,0 0 3584-16,0 0 608 0,0 0 128 0,0 0 32 0,9 11-2304 0,0-3-464 15,3 2-96-15,4 3-16 0,2 1-336 0,0 1-80 16,2-2-16-16,2 4 0 0,1 2-272 0,5 2-48 16,-1 1-16-16,2-1 0 0,0 3-80 0,8 4-32 15,0-2 0-15,-1-1 0 0,-3 0 80 0,-2 0 16 16,1-3 0-16,-1 1 0 0,-1-3 96 0,1 3 32 16,-4-2 0-16,1 1 0 0,1 1-304 0,1-3-48 15,-3 1-16-15,0-1 0 16,-1-1-224-16,0 1-48 0,-2-4-16 0,-2-1 0 0,-1 1-160 0,-2-2 0 0,0 1 0 0,-1 0 0 31,0 0-1120-31,-1-1-256 0,-2-1-48 0,-1 1-11392 0,-1 2-2288 0</inkml:trace>
  <inkml:trace contextRef="#ctx0" brushRef="#br2" timeOffset="-184695.12">12578 8101 9215 0,'0'0'816'0,"0"0"-656"0,0 0-160 0,0 0 0 15,0 0 2528-15,0 0 480 0,0 0 80 0,0 0 32 16,8 1-1200-16,1 1-224 0,2 2-48 0,0 2-16 15,4-1-352-15,2 1-64 0,1 3 0 0,4-1-16 16,4 1 16-16,2 2 0 0,2-1 0 0,2 2 0 16,3 1-448-16,1 0-96 0,-3 4-16 0,3-3 0 15,1 3 32-15,1 2 0 0,1 0 0 0,0 2 0 16,2 0-96-16,-1 0-16 0,3 1 0 0,0-1 0 16,0 0-128-16,2-3-48 0,-4 0 0 0,1-1 0 15,0 0-80-15,-3 0-32 0,-3-1 0 0,0-1 0 0,-1 1-32 0,-3-2 0 16,0 1 0-16,-4-2 0 0,-2 0 0 0,-1-4-16 15,-1 1 0-15,-5-1 0 0,0 3 32 0,-3-2 16 16,-1 0 0-16,-1-3 0 0,-1 0-80 0,-1-1-16 16,-2 0 0-16,-1 0 0 0,2-2-448 0,-3 1-112 15,-3-1-16-15,1 0 0 16,2 0-1936-16,-1-3-400 0,-1 1-80 0</inkml:trace>
  <inkml:trace contextRef="#ctx0" brushRef="#br2" timeOffset="-183431.15">14544 8631 13823 0,'0'0'608'0,"0"0"128"0,0 0-592 0,0 0-144 0,0 0 0 0,0 0 0 16,22-23 2608-16,-28 23 480 0,-3-2 112 0,1 2 0 16,0 2-1488-16,-1-2-304 0,0 0-64 0,-2 1-16 0,0 2-352 0,0 1-64 15,1 1-16-15,1 1 0 0,0 2-128 0,1 3-48 16,-3 4 0-16,1-2 0 0,0 4-272 0,0-2-64 16,0 0-16-16,3 5 0 0,1-2 272 0,2 3 48 15,0 0 16-15,3-2 0 0,-1-1-112 0,5 1-16 16,2-1 0-16,3 0 0 0,1-1-256 0,4-1-64 15,2-4-16-15,3-3 0 0,4-3-240 0,0-1 176 16,0-1-176-16,3-2 160 0,-1-4-160 0,0-2 160 16,2-2-160-16,-1-1 160 15,-3 0-688-15,-1-1-144 0,0-5-32 0,-1 2 0 16,-2 1-2368-16,-2 2-496 0,-2 2-80 0</inkml:trace>
  <inkml:trace contextRef="#ctx0" brushRef="#br2" timeOffset="-183196.8">14522 9284 24879 0,'0'0'1088'0,"0"0"256"0,0 0-1088 0,0 0-256 0,0 0 0 0,0 0 0 15,0 0 2416-15,0 0 416 0,0 0 96 0,0 0 16 16,5 9-1680-16,-1 3-336 0,0 1-64 0,1 3-16 16,1-2-576-16,-1 3-112 0,0 1-32 0,0 3 0 0,0 0-128 0,1 0 0 15,-1 0 0-15,0 1 0 16,0 0-1456-16,-1 3-272 0,1-2-48 0,1 0-8672 16,-1 0-1744-16</inkml:trace>
  <inkml:trace contextRef="#ctx0" brushRef="#br2" timeOffset="-183009.1">14714 9267 32767 0,'0'0'1456'0,"0"0"288"0,0 0-1392 0,0 0-352 16,0 0 0-16,-3 11 0 0,2-1 832 0,2 6 112 15,0 3 16-15,2 4 0 0,0 3-576 0,1 2-96 0,1 2-32 0,1 2 0 31,1-1-1408-31,-1-1-272 0,2 3-64 0,1-1-8624 0,-2 2-1712 0</inkml:trace>
  <inkml:trace contextRef="#ctx0" brushRef="#br2" timeOffset="-182696.63">14728 9902 20271 0,'0'0'1792'0,"-5"6"-1424"0,-3 0-368 0,0 1 0 16,0 2 1888-16,1 2 304 0,-1 2 64 0,0 3 16 16,0 4-736-16,0 1-128 0,2-1-48 0,3 4 0 15,2 1-784-15,1-2-176 0,0 2-16 0,2 0-16 0,1-5-112 0,2 0-32 16,3-2 0-16,1-2 0 0,2-4-64 0,0-3-16 16,4-3 0-16,0-2 0 0,1-4-144 0,1-2 128 15,0-4-128-15,0-1 128 0,0-4 80 0,-2-2 16 16,1-3 0-16,-3 0 0 0,-2-3-16 0,-1 1 0 15,0-3 0-15,0 2 0 0,-8-4-208 0,-1 3-128 16,-2-4 128-16,-3 1-208 16,-2-3-368-16,-2 1-80 0,-2 0-16 0,-1 2 0 15,-2-4-1584-15,0 4-320 0,-1-4-64 0,1 1-10240 0</inkml:trace>
  <inkml:trace contextRef="#ctx0" brushRef="#br2" timeOffset="-182415.41">15093 8674 24879 0,'0'0'2208'0,"0"0"-1760"0,0 0-448 0,0 0 0 16,0 0 2528-16,0 0 416 0,0 0 96 0,0-6 16 16,1-3-784-16,2 1-160 0,0 0-16 0,1 0-16 15,1 2-1280-15,1-1-256 0,2 1-48 0,0-1-16 0,1 1-480 16,1-1 0-16,1 2-208 0,2-2 64 16,0 2-1392-16,0 1-256 0,-1-4-64 0,0 3-16 15,-1 0-1968-15,1 1-400 0</inkml:trace>
  <inkml:trace contextRef="#ctx0" brushRef="#br2" timeOffset="-182243.56">15513 8307 6447 0,'0'0'576'0,"0"0"-576"16,-1 9 0-16,1 1 0 0,1 1 5648 0,0 3 1024 15,-1 3 208-15,2 1 32 0,-2 2-4208 0,2 3-848 16,1-1-160-16,-1 3-32 0,1-1-1184 0,0 0-224 15,-1 4-64-15,2-2 0 16,1 1-1600-16,1-1-336 0,-1-1-64 0,0-4-13264 0</inkml:trace>
  <inkml:trace contextRef="#ctx0" brushRef="#br2" timeOffset="-182071.51">15708 8138 18431 0,'0'0'1632'0,"0"0"-1312"0,0 0-320 0,0 0 0 16,0 0 2304-16,0 0 384 0,0 0 64 0,7 12 32 16,-2 4-1504-16,2 3-288 0,2 5-64 0,0 2-16 15,0 3-640-15,0-1-128 0,0 5-16 0,2 1-128 16,-1 0-544-16,1 0-224 0,-2-1-32 0,0 3-12672 16</inkml:trace>
  <inkml:trace contextRef="#ctx0" brushRef="#br2" timeOffset="-181837.16">15622 8420 28559 0,'0'0'1264'0,"-6"0"272"0,-5-3-1232 0,4 3-304 16,0 2 0-16,7-2 0 0,0 0 3088 0,0 0 560 15,0 0 128-15,0 0 0 0,0 0-2096 0,8 5-416 16,2 0-96-16,5-2-16 0,0-2-800 0,4 2-160 0,0-3-48 16,3-4 0-1,2 1-1072-15,2-3-224 0,0-1-32 0,0 1-18464 0</inkml:trace>
  <inkml:trace contextRef="#ctx0" brushRef="#br2" timeOffset="-180386.04">10202 5295 21183 0,'0'0'1888'0,"0"0"-1504"0,0 0-384 0,0 0 0 15,9 5 1776-15,-13 3 272 0,1 1 64 0,2 2 16 16,2 2-560-16,1 1-112 0,0 0-32 0,1 3 0 0,-2 3-912 0,2 2-192 16,-1 0-48-16,2 2 0 0,0-1-272 0,0 1-304 15,0-1 64-15,-2-1 16 16,1-1-1728-16,2-3-352 0,-1-3-64 0</inkml:trace>
  <inkml:trace contextRef="#ctx0" brushRef="#br2" timeOffset="-180228.61">10385 5182 4607 0,'0'0'400'0,"0"0"-400"0,0 0 0 0,0 0 0 16,0 0 5344-16,0 0 992 0,2 7 192 0,-2 5 32 15,1 1-4416-15,0 1-880 0,2 5-176 0,0 0-48 16,0 2-768-16,1 3-144 0,2 8-128 0,0 2 144 31,1 0-1472-31,-1 1-288 0,-1-2-64 0,1-1-10992 0</inkml:trace>
  <inkml:trace contextRef="#ctx0" brushRef="#br2" timeOffset="-180072.38">10292 5558 25967 0,'0'0'1152'0,"-2"-6"240"0,1-2-1120 0,1 1-272 0,0 2 0 0,1-1 0 0,3-1 1024 0,0-1 128 15,1 2 48-15,6-2 0 0,3 0-1024 0,2 2-176 16,-1-1 0-16,2 3-9008 16,2 2-1696-16</inkml:trace>
  <inkml:trace contextRef="#ctx0" brushRef="#br2" timeOffset="-179665.91">10561 5592 7359 0,'0'0'320'0,"0"0"80"0,-3 2-400 0,3-2 0 0,0 0 0 0,0 0 0 16,0 0 5344-16,0 0 992 0,0 0 192 0,6-2 32 15,3-2-4752-15,3 4-944 0,1-1-192 0,0 0-32 16,1-2-640-16,1 3 0 0,-2 1 0 0,-2 1 0 15,1-1 0-15,-1 2 0 0,-2-1 0 0,-1 5 128 16,-1-1 0-16,-3 3 16 0,-2 3 0 0,-2 1 0 16,-2 0-144-16,0 2 192 0,-2-2-192 0,-1 1 192 15,-1 0-352-15,-2 2-64 0,1-3-16 0,0-1 0 32,1-2-144-32,-1-2-48 0,1-3 0 0,6-5 0 15,0 0-32-15,0 0-16 0,0 0 0 0,0 0 0 16,0 0-128-16,0 0-32 0,5-6 0 0,1-1 0 0,2 1 368 0,1 0 64 0,2 1 16 0,0 1 0 15,1 2 528-15,1 0 112 0,0 4 32 0,-1-1 0 16,0 0 544-16,-2 1 96 0,-1 0 32 0,0 2 0 16,-1 3-96-16,-1-1-16 0,-2 2 0 0,-2 1 0 0,-3-1-112 15,-2 2-32-15,-2-1 0 0,0 2 0 0,-2 1-256 0,-2-1-48 16,-1 1-16-16,-1 0 0 0,-5-2-352 0,0-1-80 16,-2-1-16-16,0-1 0 15,1-2-1440-15,0-1-288 0,-1-2-64 0,2-2-15504 16</inkml:trace>
  <inkml:trace contextRef="#ctx0" brushRef="#br2" timeOffset="-179275.36">11106 5258 17503 0,'0'0'768'0,"0"0"176"0,0 0-752 0,-5-1-192 0,-1-1 0 0,-2 2 0 16,0 2 4224-16,-1-2 832 0,0 1 144 0,-2 3 48 15,1 0-2864-15,-2 3-560 0,-1 1-112 0,0 2-32 16,0 3-784-16,0 3-144 0,0 1-48 0,1 2 0 16,0 3-256-16,1 3-64 0,0-3-16 0,1 2 0 0,-1-2 48 0,5 0 16 15,3 0 0-15,3 0 0 0,4 1-128 0,3-4-32 16,2 1 0-16,3-5 0 0,1 1-144 0,4 0-128 16,5-3 144-16,3 0-144 0,2 0-144 0,4-3-128 15,2-2-32-15,2-3 0 16,2-1-2512-16,2 0-496 0</inkml:trace>
  <inkml:trace contextRef="#ctx0" brushRef="#br2" timeOffset="-140299.77">9239 15497 28559 0,'-15'1'2544'0,"-1"1"-2032"15,-1 1-512-15,2 1 0 0,2 1 800 0,2-2 64 16,1 1 16-16,2-3 0 0,8-1-320 0,0 0-64 16,0 0-16-16,0 0 0 0,0 0-240 0,2-8-48 15,4-1-16-15,1 0 0 0,7-1-32 0,0-1 0 16,5-2 0-16,4-1 0 0,0-3 48 0,3 0 16 0,3-1 0 0,2-2 0 16,2-1 80-16,11-8 16 0,0 2 0 0,1 1 0 15,2 0-144-15,-4 0-32 0,-4-1 0 0,0-1 0 16,0-1 0-16,-3 2-128 0,-2-3 192 0,0 0-64 15,-1-3 48-15,-2 1 0 0,-1-2 0 0,0 0 0 16,0 2-48-16,-1 2-128 0,-1 0 192 0,-3 0-64 16,-1 3-128-16,-2 0 128 0,-3 4-128 0,1 0 128 15,-3 1-128-15,-3 3 0 0,-1 2 144 0,-2 2-144 16,-2 2 128-16,-1 2-128 0,0 2 128 0,-2 1-128 16,-1 1 272-16,0 2-16 0,-5 5 0 0,8-3 0 15,-8 3-96-15,8 0-32 0,4 2 0 0,1 3 0 0,1 3-128 16,4 2 160-16,5 2-160 0,0 4 160 0,2 1 80 0,2 2 16 15,3 2 0-15,3 0 0 0,2-3 64 0,3-1 0 16,1-1 16-16,5-1 0 0,1 0-112 0,2-1-32 16,-1-2 0-16,1-2 0 0,-1 1-192 0,1-2 128 15,0-2-128-15,1 1 0 0,3-1 0 0,0-1 0 16,0 0 0-16,-3-1 0 16,-4 1-1328-16,-2 2-256 0,-3 0-48 0,-4 1-16080 0</inkml:trace>
  <inkml:trace contextRef="#ctx0" brushRef="#br2" timeOffset="-139299.86">9307 15546 21183 0,'0'0'1888'0,"0"0"-1504"16,-4 7-384-16,2 2 0 0,2 4 1360 0,1 1 208 15,0 2 32-15,2 1 16 0,1 2-496 0,1 1-96 16,2 3-32-16,-1 5 0 0,2 2-80 0,1 2-16 15,0 2 0-15,2 3 0 0,-1 3-368 0,0 2-80 16,1 0 0-16,-2-1-16 0,-1 0 0 0,0-2 0 16,-1 0 0-16,1 0 0 0,-1 0-48 0,-1 0 0 0,1-1 0 15,-1-1 0-15,1-1-192 0,-1-1-32 0,1-1-16 16,-1 0 0-16,0-1-144 0,-1-3 128 0,1-2-128 0,0 0 128 16,-1-2-128-16,0-3 0 0,-1-2 0 0,-1-5 128 15,-1-2-128-15,1 0 160 0,-1-2-160 0,2-3 160 16,0-1-32-16,1-1-128 0,-5-7 192 0,7 6-64 15,-1-2-128-15,1 0 192 0,1-3-192 0,0 1 192 16,3-2-16-16,2 0 0 0,2 0 0 0,-1 0 0 16,2-2-32-16,2 1 0 0,4 0 0 0,2-3 0 15,2 2-144-15,2 1 0 0,4-4 144 0,2 4-144 16,1-2 0-16,3 3 144 0,2 3-144 0,0-1 0 16,1-1 160-16,-1 2-160 0,-1 1 128 0,-3 1-128 15,-4 2 192-15,-2-1-32 0,-1 2-16 0,-2-1 0 16,-1-1 48-16,-1 3 0 0,-3-1 0 0,-1 0 0 0,-3 1-192 0,2-2 192 15,-2-1-192-15,0 1 192 0,-2-1-192 0,0 1 128 16,-3-5-128-16,0 2 128 0,-2-1-128 0,0-2 0 16,-2-1 0-16,-1 0 128 0,2 0-128 0,1-1 0 15,0-2 0-15,1-1 0 0,0-2 0 0,0-1-176 16,1-1 48-16,2-1 0 0,4 0 0 0,1-1 0 16,3-2 0-16,-1 0 0 0,-1-3 128 0,1-1-128 15,1 2 128-15,2-2-128 0,4 2 128 0,1 1 0 16,0-2-144-16,0 2 144 0,1-1 0 0,2 1 0 15,-1 1 0-15,1 2 0 0,2-1 0 0,-1 2 0 16,-2 3 0-16,1 0 0 0,-2 1 0 0,-2 0 0 16,-4 1 0-16,-2 1 0 0,-2 2 0 0,-1 0 288 15,-2 1-32-15,0 0 0 0,-1-2-384 0,-1 1-96 0,-3 0-16 0,-2 0 0 16,-1-1 240-16,-1 0 0 0,-1-1 0 0,-2 0 0 16,1 0 192-16,-2-4 16 0,-1-2 16 0,0 0 0 15,0-3-224-15,-1-1-240 0,0-3 48 0,0-3 16 16,-1-3 176-16,1-4 0 0,-1-4 0 0,1-3 0 15,-2-7 0-15,1 0 0 0,-2-3 0 0,-2-5 0 16,0-3 192-16,-2-2-16 0,-3-3-16 0,2-2 0 16,-1-1 320-16,-1 0 64 0,1 3 16 0,-1 0 0 15,-1 2-240-15,0-3-64 0,-1 0 0 0,0 0 0 16,-1 3-256-16,-1-2-224 0,1-2 32 0,-2 1 16 16,-1-2-2800-16,0-2-560 0,0 0-112 0</inkml:trace>
  <inkml:trace contextRef="#ctx0" brushRef="#br2" timeOffset="-138908.06">9903 15468 32591 0,'0'0'1440'0,"0"0"304"0,0 0-1392 0,0 0-352 0,0 0 0 0,0 0 0 16,0 0 1536-16,-4 10 224 0,-2 5 48 0,3 6 16 16,2 5-1024-16,1 7-208 0,1 11-32 0,0 6-16 15,1 8-544-15,0 4 0 0,2 6 0 0,1 0 0 16,2-4 0-16,1 0 0 0,-2-2 0 0,1-3 0 16,1-6-1552-16,-1-6-224 0,0-5-32 15,1-5-9216-15,-2-5-1840 0</inkml:trace>
  <inkml:trace contextRef="#ctx0" brushRef="#br2" timeOffset="-138533.1">11104 15485 12895 0,'-11'-17'1152'0,"7"10"-928"0,1-2-224 0,0 3 0 16,2-1 3984-16,-1 1 752 0,1-2 160 0,1 8 32 16,0 0-2368-16,0 0-480 0,0 0-96 0,0 0 0 15,0 12-656-15,1 3-128 0,2 5-32 0,1 5 0 16,1 5-608-16,2 5-128 0,0 1-32 0,2 7 0 16,1 3-400-16,0 2 0 0,0 2 0 0,2 2 0 15,0-1 0-15,2 1-272 0,1-1 32 0,-1-3-12480 16,0-2-2496-16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10591 0 0,'-5'2'8130'0'0,"36"0"-8112"0"0,-1 0 0 0 0,1-2 0 0 0,57-8 0 0 0,-50 5-1560 0 0,-20 1-230 0 0,2-3-76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84 11719 0 0,'-3'0'180'0'0,"-5"1"319"0"0,1 0 1 0 0,-1 0-1 0 0,-10 4 0 0 0,15-3-311 0 0,0-1-1 0 0,0 0 0 0 0,1 1 0 0 0,-1 0 1 0 0,0 0-1 0 0,1-1 0 0 0,-1 2 0 0 0,1-1 1 0 0,0 0-1 0 0,0 0 0 0 0,-4 5 0 0 0,2 0-102 0 0,0 0 0 0 0,0 0 1 0 0,0 0-1 0 0,1 1 0 0 0,0 0 0 0 0,1-1 0 0 0,-1 1 0 0 0,2 0 0 0 0,-1 0 0 0 0,1 0 0 0 0,0 0 0 0 0,1 1 1 0 0,0-1-1 0 0,0 0 0 0 0,0 0 0 0 0,1 0 0 0 0,1 0 0 0 0,-1 0 0 0 0,5 12 0 0 0,-3-12-17 0 0,-1 0 0 0 0,2-1 1 0 0,-1 1-1 0 0,1-1 0 0 0,0 0 0 0 0,0 0 0 0 0,1 0 0 0 0,0-1 0 0 0,0 1 0 0 0,1-1 0 0 0,0-1 0 0 0,0 1 1 0 0,0-1-1 0 0,1 0 0 0 0,-1 0 0 0 0,1-1 0 0 0,1 0 0 0 0,-1 0 0 0 0,10 4 0 0 0,-7-5-18 0 0,0 0 0 0 0,0-1 0 0 0,0 0 0 0 0,0-1 0 0 0,1 0 1 0 0,-1 0-1 0 0,0-1 0 0 0,0 0 0 0 0,1-1 0 0 0,-1 0 0 0 0,0-1 0 0 0,0 0 0 0 0,0 0 0 0 0,0-1 0 0 0,-1-1 0 0 0,1 0 0 0 0,-1 0 0 0 0,0-1 0 0 0,0 0 0 0 0,0 0 0 0 0,0-1 0 0 0,-1 0 1 0 0,0 0-1 0 0,-1-1 0 0 0,1 0 0 0 0,-1-1 0 0 0,-1 0 0 0 0,1 0 0 0 0,-1 0 0 0 0,-1-1 0 0 0,1 0 0 0 0,-2 0 0 0 0,1 0 0 0 0,4-15 0 0 0,-5 11 106 0 0,0 0 0 0 0,-2 0 0 0 0,1 0 0 0 0,-2 0 0 0 0,1 0 0 0 0,-2 0-1 0 0,0-1 1 0 0,-1 1 0 0 0,-3-22 0 0 0,3 29-127 0 0,0 1 1 0 0,-1 0-1 0 0,0-1 0 0 0,0 1 1 0 0,0 0-1 0 0,0 0 0 0 0,-1 1 1 0 0,1-1-1 0 0,-1 0 0 0 0,-1 1 1 0 0,1 0-1 0 0,-1-1 0 0 0,1 1 1 0 0,-1 1-1 0 0,0-1 0 0 0,0 0 1 0 0,-1 1-1 0 0,1 0 0 0 0,-1 0 1 0 0,0 1-1 0 0,0-1 0 0 0,0 1 1 0 0,0 0-1 0 0,0 0 0 0 0,-10-2 0 0 0,-24-1-1100 0 0,13 5-4508 0 0,1 1-1572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4143 0 0,'4'-7'7002'0'0,"-3"8"-6780"0"0,1-1 1 0 0,-1 0-1 0 0,1 1 1 0 0,-1-1-1 0 0,0 1 1 0 0,1 0 0 0 0,-1-1-1 0 0,0 1 1 0 0,1 0-1 0 0,-1 0 1 0 0,0 0-1 0 0,0 0 1 0 0,0 0-1 0 0,0 0 1 0 0,0 0-1 0 0,0 0 1 0 0,0 0 0 0 0,0 1-1 0 0,0-1 1 0 0,-1 0-1 0 0,2 2 1 0 0,12 30 986 0 0,-9-12-684 0 0,-1 0 1 0 0,-1 0-1 0 0,1 40 1 0 0,0-9-259 0 0,2 37 4 0 0,-1-14-1270 0 0,0-26-2805 0 0,-3-36-1820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7367 0 0,'-1'-16'6470'0'0,"1"16"-6376"0"0,6 4 3674 0 0,-3 0-5044 0 0,6 9 1586 0 0,-1 0 0 0 0,0 1 0 0 0,-1 0 0 0 0,7 19 0 0 0,15 64-215 0 0,-4-14-92 0 0,12 32-27 0 0,-19-56-1341 0 0,2-1-3527 0 0,-10-31-195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12439 0 0,'0'0'958'0'0,"-12"2"6644"0"0,29-9-7177 0 0,1 2 0 0 0,0 0 0 0 0,32-3 0 0 0,59 0-2027 0 0,-83 6 607 0 0,5 1 12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3679 0 0,'29'-16'284'0'0,"-24"13"-214"0"0,-5 2-42 0 0,-4-3 374 0 0,-13-10 9503 0 0,4 3-5638 0 0,12 10-3721 0 0,-18 1 968 0 0,17 1-1495 0 0,0 0-1 0 0,-1 0 0 0 0,1 1 1 0 0,0-1-1 0 0,0 1 0 0 0,0 0 1 0 0,0-1-1 0 0,0 1 0 0 0,1 0 1 0 0,-1 0-1 0 0,0 0 0 0 0,1 1 1 0 0,-1-1-1 0 0,1 0 0 0 0,0 0 1 0 0,0 1-1 0 0,0-1 0 0 0,0 1 1 0 0,0 2-1 0 0,-2 3-19 0 0,1 1-1 0 0,0 0 1 0 0,0 0 0 0 0,0 13-1 0 0,2-5-2 0 0,1 0 1 0 0,0-1-1 0 0,1 1 0 0 0,1 0 0 0 0,0-1 0 0 0,1 0 1 0 0,1 1-1 0 0,1-2 0 0 0,0 1 0 0 0,1-1 0 0 0,1 0 0 0 0,0 0 1 0 0,12 15-1 0 0,-17-26 9 0 0,0 0 1 0 0,0-1-1 0 0,1 0 1 0 0,-1 0 0 0 0,1 0-1 0 0,0 0 1 0 0,0 0-1 0 0,0-1 1 0 0,0 0-1 0 0,0 0 1 0 0,0 0-1 0 0,1 0 1 0 0,-1 0-1 0 0,1-1 1 0 0,-1 0 0 0 0,1 0-1 0 0,0 0 1 0 0,-1-1-1 0 0,1 0 1 0 0,0 0-1 0 0,-1 0 1 0 0,1 0-1 0 0,7-2 1 0 0,-6 1 59 0 0,0 0 1 0 0,0-1-1 0 0,1 0 0 0 0,-2 0 1 0 0,1 0-1 0 0,0-1 0 0 0,0 0 1 0 0,-1 0-1 0 0,0 0 0 0 0,1-1 1 0 0,-1 1-1 0 0,-1-1 0 0 0,1-1 1 0 0,0 1-1 0 0,-1-1 0 0 0,0 1 1 0 0,4-7-1 0 0,-3 2 8 0 0,0 0 0 0 0,-1 0 1 0 0,0 0-1 0 0,0 0 0 0 0,-1-1 0 0 0,0 1 0 0 0,-1-1 0 0 0,0 0 0 0 0,-1 0 0 0 0,1 0 0 0 0,-2 0 1 0 0,0 0-1 0 0,0 0 0 0 0,-1 0 0 0 0,0 0 0 0 0,0 0 0 0 0,-1 1 0 0 0,-1-1 0 0 0,0 0 0 0 0,0 1 1 0 0,-1 0-1 0 0,0-1 0 0 0,0 1 0 0 0,-1 1 0 0 0,0-1 0 0 0,-1 1 0 0 0,0 0 0 0 0,0 0 1 0 0,-1 1-1 0 0,-10-10 0 0 0,17 17-82 0 0,-5-5-61 0 0,0 1-1 0 0,0 0 1 0 0,-11-7 0 0 0,14 10-119 0 0,1 0 0 0 0,-1 1 0 0 0,1-1 0 0 0,-1 0 1 0 0,1 1-1 0 0,-1-1 0 0 0,0 1 0 0 0,1 0 0 0 0,-1 0 1 0 0,0-1-1 0 0,1 1 0 0 0,-1 0 0 0 0,0 0 0 0 0,1 0 1 0 0,-1 1-1 0 0,0-1 0 0 0,1 0 0 0 0,-1 1 0 0 0,0-1 0 0 0,1 1 1 0 0,-3 1-1 0 0,3-2 70 0 0,0 1 0 0 0,1-1 0 0 0,-1 1 0 0 0,1 0 0 0 0,-1-1 1 0 0,1 1-1 0 0,-1 0 0 0 0,1 0 0 0 0,-1-1 0 0 0,1 1 0 0 0,0 0 0 0 0,-1 0 0 0 0,1-1 1 0 0,0 1-1 0 0,0 0 0 0 0,0 0 0 0 0,-1 0 0 0 0,1 0 0 0 0,0 0 0 0 0,0-1 0 0 0,0 1 1 0 0,0 0-1 0 0,1 0 0 0 0,-1 1 0 0 0,1 10-1780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0,'0'0'1434'0'0,"1"2"-421"0"0,3 4-370 0 0,-1 1-1 0 0,0 0 1 0 0,0-1 0 0 0,-1 1 0 0 0,0 0-1 0 0,0 0 1 0 0,0 0 0 0 0,-1 1-1 0 0,0 7 1 0 0,0 73 151 0 0,-1-51-294 0 0,0 5-456 0 0,2 136 419 0 0,1-127-1236 0 0,14 73-1 0 0,-16-118 109 0 0,0-1 0 0 0,0 0-1 0 0,1 0 1 0 0,0 1 0 0 0,4 7-1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4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0,'0'0'1208'0'0,"1"2"-124"0"0,19 113 4993 0 0,15 58-4324 0 0,11 57-2912 0 0,-28-141-2361 0 0,-15-73 1637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6911 0 0,'-5'0'234'0'0,"-1"-1"0"0"0,0 0-1 0 0,-16-5 15854 0 0,35 11-15539 0 0,10 0-409 0 0,1 0-1 0 0,-1-1 0 0 0,43 1 1 0 0,-37-3-133 0 0,30 0-2958 0 0,-42 0 1312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0,'0'0'19424'0'0,"0"2"-19193"0"0,17 51 1291 0 0,-16-51-1500 0 0,-1-1 0 0 0,0 0 0 0 0,0 0 0 0 0,0 1 0 0 0,0-1 0 0 0,0 0 0 0 0,0 0 0 0 0,0 1 0 0 0,-1-1 0 0 0,1 0 0 0 0,-1 2 0 0 0,0 3 41 0 0,1 9 79 0 0,0 0 0 0 0,4 21 0 0 0,0 15 19 0 0,4 85 36 0 0,0 15-1418 0 0,-8-121-3490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11519 0 0,'0'0'1335'0'0,"2"1"-755"0"0,6 5-119 0 0,-1 0-1 0 0,1 1 1 0 0,-1 1-1 0 0,-1-1 1 0 0,1 1-1 0 0,-1 0 1 0 0,-1 0 0 0 0,1 1-1 0 0,-2 0 1 0 0,1 0-1 0 0,-1 0 1 0 0,0 0 0 0 0,4 16-1 0 0,2 14 140 0 0,-2 0 0 0 0,3 41-1 0 0,-10-74-504 0 0,14 193 590 0 0,-12-140-603 0 0,5 197-1962 0 0,-8-250 1454 0 0,0-1-1 0 0,1 0 0 0 0,0 0 1 0 0,0 1-1 0 0,1-1 0 0 0,-1 0 1 0 0,4 6-1 0 0,-1-2-1120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12839 0 0,'1'-4'5760'0'0,"0"4"-5672"0"0,17 202 2249 0 0,-10-76-1410 0 0,-4-63-1235 0 0,7 48-932 0 0,-4-70-1884 0 0,-4-22 1308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27:5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11055 0 0,'0'0'852'0'0,"-3"1"-560"0"0,-1 0-1 0 0,-1 0 0 0 0,0-1 0 0 0,0 1 0 0 0,0-1 0 0 0,-7 0 8531 0 0,31 1-7439 0 0,61 5-660 0 0,-41-4-637 0 0,-24-2-107 0 0,0 0-1 0 0,15-2 1 0 0,-4-2-2681 0 0,-10 2-1354 0 0,10-1-3615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5263 0 0,'0'0'242'0'0,"0"1"-12"0"0,8 199 6514 0 0,-1-91-5211 0 0,17 192 346 0 0,28 137-699 0 0,-13 93 364 0 0,-27-297-1096 0 0,3 108-14 0 0,24 343 802 0 0,-6-202-852 0 0,-3-116-107 0 0,20 265 296 0 0,-50-626-573 0 0,23 191 64 0 0,-11-66-8 0 0,22 178 172 0 0,-19-188-170 0 0,-5-22 4 0 0,24 92 202 0 0,-3-19 71 0 0,22 145 155 0 0,-37-205-250 0 0,-2-4-58 0 0,20 129 30 0 0,-3-17-43 0 0,-14-94-137 0 0,-1-1 0 0 0,-6-51-394 0 0,-1 144 0 0 0,-8-199 335 0 0,0-15-49 0 0,-1-1 0 0 0,1 1 1 0 0,-1-1-1 0 0,0 1 0 0 0,-1 0 1 0 0,0 4-1 0 0,1-7-171 0 0,0 4-379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6479 0 0,'0'0'586'0'0,"2"4"-486"0"0,12 15 11333 0 0,-12-20-10929 0 0,114-89 3304 0 0,67-41-2203 0 0,60-9-665 0 0,-77 36-609 0 0,-165 103-329 0 0,220-150 313 0 0,-159 101-234 0 0,-16 12-22 0 0,16-14-85 0 0,18-14-83 0 0,-67 57-1356 0 0,0 1-1 0 0,20-9 0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4143 0 0,'0'0'191'0'0,"2"-4"-11"0"0,7-9 109 0 0,-3 4 6058 0 0,-1 1-3160 0 0,-5 7-3136 0 0,1 1 0 0 0,-1-1 1 0 0,1 1-1 0 0,-1-1 1 0 0,1 1-1 0 0,0 0 1 0 0,-1-1-1 0 0,1 1 0 0 0,0 0 1 0 0,-1 0-1 0 0,1-1 1 0 0,0 1-1 0 0,-1 0 1 0 0,1 0-1 0 0,0 0 1 0 0,-1 0-1 0 0,1 0 0 0 0,0 0 1 0 0,0 0-1 0 0,-1 0 1 0 0,1 0-1 0 0,0 0 1 0 0,-1 0-1 0 0,1 0 0 0 0,1 1 1 0 0,3 0 178 0 0,-1 1 0 0 0,1-1 0 0 0,-1 1 1 0 0,1 0-1 0 0,-1 0 0 0 0,0 0 0 0 0,7 6 0 0 0,27 22 865 0 0,-37-29-1050 0 0,212 211 3078 0 0,-95-89-2857 0 0,-111-116-396 0 0,137 128 77 0 0,-76-86-4029 0 0,-57-42-462 0 0,-1-3-1180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0,'0'0'2200'0'0,"2"2"-897"0"0,65 72 2974 0 0,39 34-2460 0 0,33 36-1202 0 0,40 31-345 0 0,-133-130-577 0 0,-8-7-3529 0 0,-27-26-2095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106 268 11455 0 0,'-15'-11'627'0'0,"0"-1"1"0"0,-19-19-1 0 0,33 30-447 0 0,-1 0 0 0 0,1-1 0 0 0,0 1 0 0 0,0 0 1 0 0,-1 0-1 0 0,1 0 0 0 0,-1 0 0 0 0,1 0 0 0 0,-1 1 0 0 0,1-1 1 0 0,-1 0-1 0 0,1 1 0 0 0,-1-1 0 0 0,-2 0 0 0 0,3 3-54 0 0,0-1-1 0 0,0 1 1 0 0,0 0-1 0 0,0-1 1 0 0,0 1-1 0 0,0 0 1 0 0,1 0-1 0 0,-1 0 1 0 0,0-1-1 0 0,0 4 1 0 0,1-5-119 0 0,-1 6 43 0 0,1-1 0 0 0,-1 0 0 0 0,1 1 0 0 0,0-1 0 0 0,0 1 0 0 0,0-1 0 0 0,1 1 0 0 0,2 9 0 0 0,16 44 66 0 0,-18-56-102 0 0,4 8-5 0 0,0 0-1 0 0,0 0 0 0 0,1-1 1 0 0,1 0-1 0 0,0 0 0 0 0,0 0 1 0 0,1-1-1 0 0,0 0 0 0 0,0-1 1 0 0,1 0-1 0 0,0 0 1 0 0,1-1-1 0 0,18 11 0 0 0,-13-9 5 0 0,1-1-1 0 0,0-1 1 0 0,0-1-1 0 0,1 0 1 0 0,-1-1-1 0 0,1-1 1 0 0,1-1-1 0 0,31 3 1 0 0,-40-6 45 0 0,0 0 1 0 0,1 0 0 0 0,-1-1 0 0 0,0 0-1 0 0,0-1 1 0 0,0 0 0 0 0,0-1 0 0 0,0 1-1 0 0,0-2 1 0 0,-1 1 0 0 0,1-1 0 0 0,8-6-1 0 0,-11 7 54 0 0,-2-1-1 0 0,1 1 0 0 0,0-1 1 0 0,-1 0-1 0 0,0-1 0 0 0,0 1 1 0 0,0-1-1 0 0,0 1 0 0 0,-1-1 1 0 0,1 0-1 0 0,-1-1 0 0 0,-1 1 1 0 0,1 0-1 0 0,-1-1 0 0 0,0 0 1 0 0,0 1-1 0 0,-1-1 1 0 0,1 0-1 0 0,0-10 0 0 0,-2 3 29 0 0,0 0-1 0 0,-1-1 0 0 0,0 1 1 0 0,-1 0-1 0 0,-1 0 1 0 0,0 0-1 0 0,-1 1 1 0 0,0-1-1 0 0,-1 1 1 0 0,0 0-1 0 0,-1 0 0 0 0,0 0 1 0 0,-12-15-1 0 0,8 13-32 0 0,-1 0 0 0 0,0 1 0 0 0,-1 1-1 0 0,0 0 1 0 0,-1 0 0 0 0,-1 2 0 0 0,1-1 0 0 0,-2 2-1 0 0,-28-16 1 0 0,0 8-19 0 0,1 1 0 0 0,-2 2 0 0 0,-53-10 0 0 0,93 23-246 0 0,0 0 0 0 0,0 1 0 0 0,0 0 0 0 0,0-1 0 0 0,0 1 0 0 0,-1 0 0 0 0,1 1 0 0 0,0-1 0 0 0,0 1-1 0 0,0 0 1 0 0,0 0 0 0 0,0 0 0 0 0,-4 2 0 0 0,6-2 57 0 0,1 0-1 0 0,-1 0 0 0 0,0 0 1 0 0,1 1-1 0 0,-1-1 0 0 0,1 0 1 0 0,0 0-1 0 0,0 1 0 0 0,-1-1 1 0 0,1 1-1 0 0,0-1 0 0 0,0 1 1 0 0,0 0-1 0 0,0-1 1 0 0,1 1-1 0 0,-1 0 0 0 0,0 0 1 0 0,1-1-1 0 0,-1 1 0 0 0,1 0 1 0 0,-1 0-1 0 0,1 0 0 0 0,0 0 1 0 0,0 0-1 0 0,0 0 0 0 0,0 0 1 0 0,0-1-1 0 0,1 1 0 0 0,-1 0 1 0 0,1 3-1 0 0,4 11-1830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0,'0'0'423'0'0,"1"3"17"0"0,17 65 6738 0 0,2 10-3652 0 0,70 169-731 0 0,-66-188-3055 0 0,22 40-405 0 0,-9-37-3981 0 0,-29-51 862 0 0,-1-3-799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0,'0'0'298'0'0,"0"2"-10"0"0,3 11-48 0 0,0 0 0 0 0,1-1 0 0 0,7 17 0 0 0,0 0 1966 0 0,20 47 2017 0 0,26 34-2831 0 0,-29-65-1229 0 0,45 54 1 0 0,-2-4-2479 0 0,-56-72 1136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80 12895 0 0,'-13'-11'998'0'0,"12"11"-991"0"0,1 0 1 0 0,0 0-1 0 0,0 0 1 0 0,0 0 0 0 0,0 0-1 0 0,0 0 1 0 0,0-1-1 0 0,0 1 1 0 0,0 0-1 0 0,0 0 1 0 0,0 0 0 0 0,0 0-1 0 0,0 0 1 0 0,0 0-1 0 0,0 0 1 0 0,-1 0 0 0 0,1 0-1 0 0,0 0 1 0 0,0 0-1 0 0,0 0 1 0 0,0 0-1 0 0,0 0 1 0 0,0 0 0 0 0,0-1-1 0 0,-1 1 1 0 0,1 0-1 0 0,0 0 1 0 0,0 0 0 0 0,0 0-1 0 0,0 0 1 0 0,0 0-1 0 0,0 0 1 0 0,0 0 0 0 0,0 1-1 0 0,-1-1 1 0 0,1 0-1 0 0,0 0 1 0 0,0 0-1 0 0,0 0 1 0 0,0 0 0 0 0,0 0-1 0 0,0 0 1 0 0,0 0-1 0 0,-1 0 1 0 0,-6 6 4377 0 0,28 0-2101 0 0,-12-6-2079 0 0,0 0 0 0 0,0-1-1 0 0,0 0 1 0 0,-1 0 0 0 0,14-4 0 0 0,44-18-77 0 0,-23 8-108 0 0,-6 3-1146 0 0,2 1-3951 0 0,0 1-1833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3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12983 0 0,'0'0'2474'0'0,"2"1"-1898"0"0,1 2-348 0 0,0 1 0 0 0,-1 0 0 0 0,1 0 0 0 0,-1 0 0 0 0,1 0 0 0 0,-1 1 0 0 0,0-1 0 0 0,2 9 0 0 0,8 42 642 0 0,-7-32-650 0 0,66 434 1172 0 0,-61-382-2332 0 0,9 84-4220 0 0,-18-138-300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4143 0 0,'0'0'2719'0'0,"3"1"-1452"0"0,1 0-1056 0 0,-1 0 0 0 0,1 0 0 0 0,-1-1 1 0 0,1 0-1 0 0,-1 1 0 0 0,1-1 0 0 0,-1-1 1 0 0,1 1-1 0 0,-1 0 0 0 0,1-1 0 0 0,-1 0 1 0 0,0 0-1 0 0,5-1 0 0 0,23-8 1512 0 0,55-11-1 0 0,-19 5-446 0 0,-34 9-717 0 0,0 1 0 0 0,0 2 0 0 0,38-1 0 0 0,102 7 759 0 0,49 3-506 0 0,203 12 166 0 0,-115-6-406 0 0,-235-16-470 0 0,115-22 0 0 0,-155 22-390 0 0,1 2 1 0 0,49 3-1 0 0,-40 1 39 0 0,-37-1-564 0 0,1 1 0 0 0,14 3 0 0 0,-9-1-434 0 0,3 0-539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1:5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23 1375 0 0,'-3'2'47'0'0,"1"0"-1"0"0,-1 0 0 0 0,1 0 0 0 0,-1 0 0 0 0,0 0 0 0 0,0-1 0 0 0,0 0 1 0 0,0 1-1 0 0,-16 1 13530 0 0,135-17-10534 0 0,-85 11-2364 0 0,326 0 3547 0 0,-102 6-2970 0 0,-81-7-768 0 0,207-11 330 0 0,-68 10-324 0 0,-206 5-365 0 0,-73 1-299 0 0,1 2 0 0 0,40 7 0 0 0,20 13-5242 0 0,-78-18 3566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63 125 5983 0 0,'-7'2'85'0'0,"-1"0"-1"0"0,1 0 1 0 0,-10 1-1 0 0,-7 1 9432 0 0,39-12-8470 0 0,3 2-617 0 0,1 1 0 0 0,0 1-1 0 0,-1 1 1 0 0,37-2 0 0 0,77 6 896 0 0,-92 1-1159 0 0,84 4 383 0 0,84 1 31 0 0,-144-7-457 0 0,240-2 297 0 0,-1-21-171 0 0,99-28-145 0 0,-119 13-680 0 0,-230 34-1074 0 0,0 0-4669 0 0,-49 3 4304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56 199 8751 0 0,'-7'3'241'0'0,"0"0"0"0"0,0 0 0 0 0,-10 2 0 0 0,0-3 4163 0 0,37-15-3229 0 0,-5 7-738 0 0,0 0-1 0 0,0 1 1 0 0,1 1 0 0 0,-1 1-1 0 0,30-4 1 0 0,-15 3 72 0 0,75-8 1357 0 0,144 3 0 0 0,25-2-926 0 0,389-62-407 0 0,-378 39-522 0 0,-190 24-782 0 0,135-7-3232 0 0,-205 17 2241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41 1839 0 0,'0'-3'134'0'0,"-4"-13"1014"0"0,1 15-280 0 0,2 1-342 0 0,-9-5 3421 0 0,5 2-2047 0 0,0 1 0 0 0,0-1 0 0 0,0 1-1 0 0,-11-2 1 0 0,14 3-1801 0 0,-1 1-1 0 0,1 0 1 0 0,-1 0-1 0 0,0 0 1 0 0,1 0-1 0 0,-1 0 1 0 0,1 1-1 0 0,-1-1 1 0 0,1 1 0 0 0,-1 0-1 0 0,1 0 1 0 0,0 0-1 0 0,-1 0 1 0 0,-2 1-1 0 0,-1 2 34 0 0,0 0 0 0 0,1 1 0 0 0,-1-1-1 0 0,1 1 1 0 0,-1 0 0 0 0,1 0 0 0 0,1 1-1 0 0,-1-1 1 0 0,1 1 0 0 0,0 0 0 0 0,-5 10 0 0 0,4-6 97 0 0,1 0-1 0 0,0 1 1 0 0,0-1 0 0 0,1 1 0 0 0,1 0 0 0 0,-3 20 0 0 0,3-18-24 0 0,2-1 0 0 0,0 1 0 0 0,2 22 0 0 0,-1-29-170 0 0,0 0 0 0 0,1-1 0 0 0,0 1 0 0 0,0 0 0 0 0,0-1 0 0 0,1 1 0 0 0,0-1 0 0 0,0 0 0 0 0,0 0 0 0 0,5 6 0 0 0,-1-2-22 0 0,1-1-1 0 0,-1 1 0 0 0,2-1 0 0 0,-1-1 0 0 0,1 0 1 0 0,0 0-1 0 0,1-1 0 0 0,0 0 0 0 0,0 0 0 0 0,0-1 1 0 0,0-1-1 0 0,1 1 0 0 0,15 3 0 0 0,-8-4-307 0 0,1 0-1 0 0,-1-2 1 0 0,1 1 0 0 0,-1-2-1 0 0,1-1 1 0 0,0 0-1 0 0,-1-2 1 0 0,1 0 0 0 0,-1 0-1 0 0,28-9 1 0 0,-18 3-988 0 0,-16 5 80 0 0,0 0 0 0 0,0-1 0 0 0,18-9 0 0 0,-11 2-4317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9215 0 0,'0'0'1123'0'0,"0"2"-200"0"0,-1 1-491 0 0,-1 11 672 0 0,0 0 1 0 0,1 0-1 0 0,1 0 1 0 0,1 15-1 0 0,9 41-423 0 0,3 1-1 0 0,34 107 1 0 0,-43-165-1602 0 0,1-1 0 0 0,0 0 0 0 0,1-1 0 0 0,9 15 1 0 0,-7-14-4582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12983 0 0,'0'0'1179'0'0,"0"3"-972"0"0,1 13 162 0 0,0 1 0 0 0,1-1 1 0 0,7 25-1 0 0,18 51 717 0 0,-5-24-651 0 0,-1 6-476 0 0,3 0 0 0 0,44 91 1 0 0,-44-120-4894 0 0,-15-24-362 0 0</inkml:trace>
  <inkml:trace contextRef="#ctx0" brushRef="#br0" timeOffset="1">43 485 14911 0 0,'-4'-1'233'0'0,"0"-1"0"0"0,1 0 0 0 0,-1 0-1 0 0,1 0 1 0 0,-1-1 0 0 0,1 1 0 0 0,0-1-1 0 0,-5-5 1 0 0,7 7-162 0 0,0 0 0 0 0,1 0 0 0 0,-1 0 0 0 0,1 0 0 0 0,-1 0 0 0 0,0 0-1 0 0,1-1 1 0 0,0 1 0 0 0,-1 0 0 0 0,1 0 0 0 0,0 0 0 0 0,0 0 0 0 0,-1-1 0 0 0,1 1 0 0 0,0 0 0 0 0,0 0-1 0 0,0-1 1 0 0,1 1 0 0 0,-1 0 0 0 0,0 0 0 0 0,0 0 0 0 0,1-1 0 0 0,-1 1 0 0 0,0 0 0 0 0,1 0-1 0 0,0 0 1 0 0,-1 0 0 0 0,1 0 0 0 0,-1 0 0 0 0,1 0 0 0 0,0 0 0 0 0,0 0 0 0 0,1-1 0 0 0,3-3 0 0 0,0 0 1 0 0,1 1-1 0 0,0 0 1 0 0,-1 0 0 0 0,1 0-1 0 0,0 1 1 0 0,1 0 0 0 0,9-4-1 0 0,-2 2-511 0 0,-1 1 0 0 0,0 1 0 0 0,20-3 0 0 0,11 5-5320 0 0,-20 2 338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13183 0 0,'0'0'1708'0'0,"2"-1"-1414"0"0,12-7-143 0 0,0 1-1 0 0,1 1 1 0 0,0 1 0 0 0,0 0 0 0 0,22-5 0 0 0,14-4 206 0 0,-50 14-234 0 0,0-1 0 0 0,-1 1 0 0 0,1 0 0 0 0,0 0 0 0 0,-1 0 0 0 0,1 0 0 0 0,0 0-1 0 0,0 0 1 0 0,-1 0 0 0 0,1 0 0 0 0,0 0 0 0 0,-1 0 0 0 0,1 0 0 0 0,0 0 0 0 0,-1 1 0 0 0,1-1 0 0 0,0 0-1 0 0,-1 0 1 0 0,1 1 0 0 0,0-1 0 0 0,-1 1 0 0 0,1-1 0 0 0,-1 0 0 0 0,1 1 0 0 0,0-1 0 0 0,-1 1 0 0 0,1-1-1 0 0,-1 1 1 0 0,0-1 0 0 0,1 1 0 0 0,-1 0 0 0 0,1-1 0 0 0,-1 1 0 0 0,0 0 0 0 0,1-1 0 0 0,-1 1-1 0 0,0 0 1 0 0,0 0 0 0 0,2 4 28 0 0,-1 1-1 0 0,0-1 1 0 0,0 0 0 0 0,0 7-1 0 0,0-4 367 0 0,-1 0-290 0 0,0 0 0 0 0,0 0-1 0 0,-1 0 1 0 0,0 1 0 0 0,-3 9 0 0 0,2-8-27 0 0,1-1-1 0 0,-1 1 1 0 0,1 17 0 0 0,2-14-75 0 0,0 0 0 0 0,1 0 0 0 0,0 0-1 0 0,1 0 1 0 0,0-1 0 0 0,9 20 0 0 0,-10-27-153 0 0,0 0 1 0 0,1-1-1 0 0,0 1 0 0 0,0 0 0 0 0,1-1 0 0 0,-1 0 0 0 0,1 1 0 0 0,0-2 1 0 0,0 1-1 0 0,0 0 0 0 0,1-1 0 0 0,-1 0 0 0 0,1 0 0 0 0,0 0 1 0 0,0 0-1 0 0,0-1 0 0 0,0 0 0 0 0,5 2 0 0 0,-3-2-327 0 0,0-1 0 0 0,-1 0 0 0 0,1 0 0 0 0,0 0-1 0 0,0-1 1 0 0,0 0 0 0 0,10-1 0 0 0,25-8-6758 0 0,-14 2 603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4143 0 0,'-2'1'319'0'0,"-6"3"150"0"0,0 1 1 0 0,1 0-1 0 0,0 0 1 0 0,-11 10-1 0 0,11-9 539 0 0,1 0 0 0 0,0 1 0 0 0,1 0 0 0 0,0 0 0 0 0,0 1 0 0 0,0 0 0 0 0,1-1 0 0 0,0 2 0 0 0,1-1 1 0 0,0 0-1 0 0,0 1 0 0 0,0-1 0 0 0,-1 11 0 0 0,3-9-1056 0 0,0-1 0 0 0,1 0 1 0 0,1 14-1 0 0,1-2 174 0 0,1 0 0 0 0,0 0 0 0 0,2 0 0 0 0,1-1 1 0 0,0 0-1 0 0,16 31 0 0 0,-17-39-124 0 0,2-1 1 0 0,-1 0-1 0 0,1 0 1 0 0,1-1 0 0 0,0 0-1 0 0,1-1 1 0 0,0 1-1 0 0,0-1 1 0 0,1-1-1 0 0,0 0 1 0 0,0-1 0 0 0,14 8-1 0 0,-16-10-2 0 0,0-2 1 0 0,0 1-1 0 0,1-1 0 0 0,-1 0 0 0 0,1-1 1 0 0,0 0-1 0 0,0 0 0 0 0,0-1 0 0 0,0 0 1 0 0,17-1-1 0 0,-20-1 32 0 0,1 0 0 0 0,-1 0-1 0 0,1 0 1 0 0,-1-1 0 0 0,1 0 0 0 0,-1 0 0 0 0,0-1 0 0 0,0 1-1 0 0,0-1 1 0 0,0-1 0 0 0,-1 1 0 0 0,1-1 0 0 0,-1 0 0 0 0,0 0-1 0 0,7-7 1 0 0,-9 6 44 0 0,1 0 1 0 0,0 0-1 0 0,-1-1 0 0 0,0 1 1 0 0,0-1-1 0 0,-1 1 0 0 0,0-1 0 0 0,0 0 1 0 0,0 0-1 0 0,0 0 0 0 0,-1 0 0 0 0,0 0 1 0 0,-1 0-1 0 0,1-8 0 0 0,-1-4 62 0 0,-1 0-1 0 0,0 0 0 0 0,-7-28 0 0 0,4 31-130 0 0,0-1-1 0 0,-1 1 1 0 0,-1 0-1 0 0,-1 1 1 0 0,0-1-1 0 0,-1 1 1 0 0,0 1-1 0 0,-11-14 1 0 0,0 4-639 0 0,0 0-1 0 0,-1 2 1 0 0,-34-28 0 0 0,29 31-2952 0 0,14 12-3031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6447 0 0,'0'0'499'0'0,"1"2"68"0"0,28 81 10536 0 0,4 49-8068 0 0,7 26-3263 0 0,-32-131-38 0 0,19 49 227 0 0,-23-66-765 0 0,0-1 0 0 0,1 0 0 0 0,1 0-1 0 0,-1 0 1 0 0,13 13 0 0 0,-9-14-3424 0 0,0-2-998 0 0</inkml:trace>
  <inkml:trace contextRef="#ctx0" brushRef="#br0" timeOffset="1">280 1 9215 0 0,'1'1'5291'0'0,"50"149"-1228"0"0,32 74-3561 0 0,24 26-2236 0 0,-97-227 291 0 0,-1-2-364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 11519 0 0,'0'0'528'0'0,"-1"0"-16"0"0,-12 3 6715 0 0,15-4-6977 0 0,0 1 1 0 0,0-1-1 0 0,0 0 1 0 0,0 0-1 0 0,0 0 1 0 0,0 0-1 0 0,0 0 1 0 0,2-3-1 0 0,5-1 170 0 0,86-35 508 0 0,-83 35-906 0 0,1 1-169 0 0,1 0 0 0 0,0 0 1 0 0,0 1-1 0 0,27-2 0 0 0,-25 4-1521 0 0,-1 2-1 0 0,21 1 1 0 0,-14 2-4948 0 0</inkml:trace>
  <inkml:trace contextRef="#ctx0" brushRef="#br0" timeOffset="1">687 186 11663 0 0,'0'0'512'0'0,"-3"13"112"0"0,2 2-496 0 0,0 3-128 0 0,-2 1 0 0 0,3-2 0 0 0,-2-3 344 0 0,2 1 40 0 0,2 2 16 0 0,-1-3 0 0 0,1-1-336 0 0,0-3-64 0 0,3-2 0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1839 0 0,'-9'3'19142'0'0,"29"4"-16416"0"0,-5-6-2542 0 0,1-1 1 0 0,-1 0-1 0 0,0-2 0 0 0,24-4 1 0 0,28-10-3800 0 0,-50 11-4040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41 11599 0 0,'0'0'531'0'0,"3"-6"-8"0"0,8-15-334 0 0,-11 20-185 0 0,0 1-1 0 0,1 0 1 0 0,-1 0 0 0 0,0 0 0 0 0,0 0-1 0 0,0-1 1 0 0,0 1 0 0 0,0 0-1 0 0,0 0 1 0 0,0-1 0 0 0,0 1-1 0 0,0 0 1 0 0,0 0 0 0 0,0 0 0 0 0,1-1-1 0 0,-1 1 1 0 0,0 0 0 0 0,-1 0-1 0 0,1-1 1 0 0,0 1 0 0 0,0 0 0 0 0,0 0-1 0 0,0-1 1 0 0,0 1 0 0 0,0 0-1 0 0,0 0 1 0 0,0 0 0 0 0,0-1-1 0 0,0 1 1 0 0,0 0 0 0 0,-1 0 0 0 0,1 0-1 0 0,0 0 1 0 0,0-1 0 0 0,0 1-1 0 0,0 0 1 0 0,-1 0 0 0 0,1 0 0 0 0,0 0-1 0 0,-1-1 1 0 0,0 1 410 0 0,-1-1 0 0 0,0 0 0 0 0,0 0 0 0 0,0 1 1 0 0,0-1-1 0 0,0 1 0 0 0,0 0 0 0 0,0 0 0 0 0,-3 0 0 0 0,3 0 224 0 0,-5 5 534 0 0,5-2-1123 0 0,0 0 0 0 0,0 0 1 0 0,0 1-1 0 0,0-1 1 0 0,0 0-1 0 0,0 1 1 0 0,1 0-1 0 0,0-1 1 0 0,0 1-1 0 0,0 0 1 0 0,0-1-1 0 0,0 1 0 0 0,1 0 1 0 0,0 4-1 0 0,-1 9-14 0 0,4 30 0 0 0,-3-40-24 0 0,4 16 9 0 0,0 0-1 0 0,1 0 1 0 0,1-1-1 0 0,1 1 1 0 0,16 32 0 0 0,-19-47-5 0 0,1 1 0 0 0,-1-1 0 0 0,2-1 0 0 0,-1 1 1 0 0,1-1-1 0 0,1 0 0 0 0,-1 0 0 0 0,1 0 0 0 0,0-1 1 0 0,1 0-1 0 0,-1-1 0 0 0,1 1 0 0 0,9 3 0 0 0,-12-6 48 0 0,0-1 0 0 0,1 1 0 0 0,-1-1 0 0 0,0 0 0 0 0,1-1 0 0 0,-1 0-1 0 0,1 1 1 0 0,-1-2 0 0 0,1 1 0 0 0,0-1 0 0 0,-1 1 0 0 0,1-2 0 0 0,0 1-1 0 0,-1-1 1 0 0,1 1 0 0 0,0-2 0 0 0,-1 1 0 0 0,1-1 0 0 0,-1 1 0 0 0,0-1-1 0 0,0-1 1 0 0,9-4 0 0 0,-10 4-1 0 0,0 0-1 0 0,-1 0 1 0 0,1-1-1 0 0,-1 1 1 0 0,0 0-1 0 0,0-1 1 0 0,0 0-1 0 0,0 0 1 0 0,-1 0-1 0 0,0 0 1 0 0,0 0-1 0 0,0 0 1 0 0,0-1-1 0 0,-1 1 1 0 0,1-1-1 0 0,-1 1 1 0 0,0-1 0 0 0,0 0-1 0 0,-1 1 1 0 0,0-1-1 0 0,0 0 1 0 0,0-8-1 0 0,-1 5 20 0 0,0-1 1 0 0,-1 1-1 0 0,0-1 0 0 0,0 1 1 0 0,-1 0-1 0 0,0 0 0 0 0,0 0 1 0 0,-1 0-1 0 0,0 1 0 0 0,0-1 1 0 0,-9-10-1 0 0,1 4-14 0 0,-1 1 1 0 0,0 0-1 0 0,-1 1 0 0 0,-18-12 1 0 0,2 4-172 0 0,-36-18 0 0 0,56 34-132 0 0,1 0 0 0 0,-20-4 0 0 0,-5-3-2045 0 0,31 10 2108 0 0,1 1-1598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15287 0 0,'0'0'1386'0'0,"0"2"-1053"0"0,-2 12 378 0 0,-2 7 22 0 0,2 0-1 0 0,1-1 1 0 0,0 23-1 0 0,10 146 68 0 0,-6-139-1780 0 0,13 68-1 0 0,-7-89-2722 0 0,-3-15-2217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9215 0 0,'0'0'3871'0'0,"0"2"-2275"0"0,4 13-943 0 0,0 0-1 0 0,1 0 1 0 0,8 18-1 0 0,-1-5-391 0 0,25 73 96 0 0,50 124-410 0 0,-23-77-3773 0 0,-53-124-1358 0 0</inkml:trace>
  <inkml:trace contextRef="#ctx0" brushRef="#br0" timeOffset="1">1 475 19807 0 0,'0'0'2212'0'0,"1"2"-1912"0"0,0-1-252 0 0,0 1-1 0 0,0-1 1 0 0,0 0 0 0 0,1 0-1 0 0,-1 1 1 0 0,1-1-1 0 0,-1 0 1 0 0,1 0 0 0 0,-1 0-1 0 0,1 0 1 0 0,0-1-1 0 0,-1 1 1 0 0,1 0 0 0 0,0-1-1 0 0,0 1 1 0 0,-1-1-1 0 0,1 0 1 0 0,0 1-1 0 0,0-1 1 0 0,3 0 0 0 0,47 0 350 0 0,-47 0-375 0 0,142-16-1215 0 0,-105 9-4407 0 0,-8 2-1687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10135 0 0,'0'0'919'0'0,"-1"2"-759"0"0,-1 5 398 0 0,0 1 0 0 0,1-1-1 0 0,0 1 1 0 0,0 0 0 0 0,1 0 0 0 0,0-1 0 0 0,0 1 0 0 0,2 8-1 0 0,15 65 1404 0 0,-7-37-899 0 0,-4-15-1426 0 0,13 61-2614 0 0,-12-67 1398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0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0,'0'0'1083'0'0,"1"2"-891"0"0,64 152 1380 0 0,-7-17-299 0 0,-1-4-6391 0 0,-49-113 388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3223 0 0,'-4'-7'16126'0'0,"7"8"-15405"0"0,6 2-495 0 0,1-1-1 0 0,-1 0 1 0 0,1 0 0 0 0,0-1 0 0 0,0 0 0 0 0,12-1-1 0 0,62-7-1094 0 0,-54 2 327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2759 0 0,'1'2'3087'0'0,"7"25"4382"0"0,0 19-3405 0 0,-2-7-3120 0 0,-1-19-817 0 0,37 176 1278 0 0,-7-66-4742 0 0,-26-104 724 0 0,-5-17 1027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0,'0'0'568'0'0,"1"2"-373"0"0,1 11 2713 0 0,3-12 633 0 0,4 5-2462 0 0,-1 5-810 0 0,1 2 1 0 0,-2-1-1 0 0,0 1 0 0 0,0 0 1 0 0,-1 0-1 0 0,5 19 0 0 0,17 33-154 0 0,81 185-1877 0 0,-104-238 1235 0 0,4 10-5059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10591 0 0,'0'0'964'0'0,"-7"0"-776"0"0,-1 0 3004 0 0,19 5 987 0 0,17 0-3706 0 0,0-1 1 0 0,0-2-1 0 0,53-1 0 0 0,41 2-3559 0 0,-94 2 1596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41 7831 0 0,'-26'-41'6706'0'0,"31"46"-5768"0"0,5 0-3273 0 0,-1 0-1 0 0,20 8 1 0 0,-13-9-1351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 1839 0 0,'-4'-1'138'0'0,"1"0"0"0"0,-1 0 0 0 0,1 1 0 0 0,-1-1 0 0 0,-4 1-1 0 0,2 0 1812 0 0,0 1-1 0 0,0-1 1 0 0,0 1-1 0 0,0 1 0 0 0,-7 1 1 0 0,-3 4-233 0 0,14-6-1604 0 0,0 1 1 0 0,1-1 0 0 0,-1 0 0 0 0,0 1 0 0 0,1 0-1 0 0,-1-1 1 0 0,1 1 0 0 0,-1 0 0 0 0,1 0-1 0 0,0 0 1 0 0,-2 3 0 0 0,-9 25 172 0 0,10-21-232 0 0,1 1-1 0 0,0-1 1 0 0,0 1 0 0 0,0-1-1 0 0,1 1 1 0 0,1-1-1 0 0,0 1 1 0 0,0-1-1 0 0,1 1 1 0 0,0-1 0 0 0,0 0-1 0 0,1 0 1 0 0,1 0-1 0 0,-1 0 1 0 0,1 0-1 0 0,1-1 1 0 0,0 0 0 0 0,0 0-1 0 0,0 0 1 0 0,1 0-1 0 0,0-1 1 0 0,1 0-1 0 0,-1 0 1 0 0,1-1 0 0 0,1 0-1 0 0,-1 0 1 0 0,1-1-1 0 0,0 0 1 0 0,1 0-1 0 0,-1 0 1 0 0,1-1-1 0 0,-1-1 1 0 0,1 0 0 0 0,18 4-1 0 0,-24-6-15 0 0,0 0 0 0 0,1-1 0 0 0,-1 0 0 0 0,0 0 0 0 0,1 0 0 0 0,-1 0 0 0 0,0-1 0 0 0,0 1 0 0 0,1-1 0 0 0,-1 0 0 0 0,0 0 0 0 0,0 0 0 0 0,0 0 0 0 0,0 0 0 0 0,0-1 0 0 0,0 1 0 0 0,0-1 0 0 0,0 0 0 0 0,-1 0 0 0 0,1 0 0 0 0,-1 0 0 0 0,1-1 0 0 0,-1 1 0 0 0,0-1 0 0 0,0 1 0 0 0,4-6 0 0 0,-3 2 59 0 0,0 0 0 0 0,-1 0 0 0 0,0 0 0 0 0,0 0 0 0 0,0 0 0 0 0,0 0 0 0 0,-1 0 0 0 0,0 0 1 0 0,-1-1-1 0 0,1 1 0 0 0,-1 0 0 0 0,0-1 0 0 0,-2-7 0 0 0,1 7-26 0 0,-1 0 0 0 0,0 0 0 0 0,0 0 0 0 0,0 1-1 0 0,-1-1 1 0 0,0 1 0 0 0,0 0 0 0 0,-1 0 0 0 0,0 0 0 0 0,0 0-1 0 0,0 0 1 0 0,0 1 0 0 0,-1 0 0 0 0,0 0 0 0 0,0 0 0 0 0,-1 1-1 0 0,-7-6 1 0 0,-9-3-1062 0 0,0 1 1 0 0,-1 0-1 0 0,-34-11 0 0 0,40 16-802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5983 0 0,'0'0'464'0'0,"1"2"78"0"0,13 66 10803 0 0,2-1-9076 0 0,-4-16-1777 0 0,6 46-164 0 0,-14-67-1327 0 0,11 45 0 0 0,-2-50-2948 0 0,-8-15-1892 0 0</inkml:trace>
  <inkml:trace contextRef="#ctx0" brushRef="#br0" timeOffset="1">140 0 5527 0 0,'0'0'10170'0'0,"1"1"-9509"0"0,11 9-459 0 0,-2 0 0 0 0,1 0 0 0 0,-1 2 0 0 0,16 21 0 0 0,25 57 509 0 0,-3-1-1197 0 0,27 56-2524 0 0,-63-120-2382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74 18167 0 0,'-2'-2'136'0'0,"1"1"0"0"0,0-1 0 0 0,-1 1 0 0 0,1 0 0 0 0,-1-1 0 0 0,0 1 0 0 0,1 0 0 0 0,-1 0 0 0 0,0 0 0 0 0,0 0 0 0 0,1 1 0 0 0,-1-1 0 0 0,0 0 0 0 0,-4 0 0 0 0,28-9 1098 0 0,6 0-1240 0 0,1 1 0 0 0,0 1 0 0 0,0 1 0 0 0,1 2 0 0 0,33-2 0 0 0,-21 6-1638 0 0,-15 4-3762 0 0,-10 0-782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13391 0 0,'0'0'1210'0'0,"1"3"-890"0"0,12 27 1036 0 0,-2 2-1 0 0,11 54 1 0 0,5 71-800 0 0,-17-91-638 0 0,4 18-1610 0 0,-9-60 25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15463 0 0,'0'0'1548'0'0,"0"1"-1414"0"0,16 38 347 0 0,33 62 1 0 0,-11-26-291 0 0,-34-67-225 0 0,56 124-129 0 0,-25-42-3057 0 0,-26-61-2279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8751 0 0,'0'0'952'0'0,"10"5"-952"0"0,2 2 1560 0 0,-1-2 296 0 0,3-2 56 0 0,1-1 8 0 0,1-2-1360 0 0,4 0-272 0 0,3 0-64 0 0,4-2 0 0 0,-2-3-1208 0 0,2-1-232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13103 0 0,'0'0'1186'0'0,"3"3"-978"0"0,-2-1-168 0 0,1 0 0 0 0,-1 0 1 0 0,0 1-1 0 0,0-1 0 0 0,0 1 1 0 0,0-1-1 0 0,0 1 0 0 0,0 0 1 0 0,-1-1-1 0 0,1 1 0 0 0,-1 0 1 0 0,0-1-1 0 0,0 1 0 0 0,0 0 1 0 0,0 5-1 0 0,1 17 1032 0 0,2 1 0 0 0,7 35 0 0 0,1-5-252 0 0,36 192-351 0 0,-22-143-4593 0 0,-19-83-1648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0,'0'0'623'0'0,"1"3"-180"0"0,16 49 7236 0 0,5 0-4967 0 0,10 28-2001 0 0,60 195-2289 0 0,-76-223-4021 0 0,-11-29 448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1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11975 0 0,'-6'-2'9895'0'0,"26"6"-8865"0"0,11-4-947 0 0,55-10 0 0 0,-9-6-3116 0 0,-50 10-4249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0,'0'0'639'0'0,"2"3"-415"0"0,6 13 1296 0 0,-1 0 0 0 0,0 1 0 0 0,-2 0-1 0 0,7 33 1 0 0,0-3-642 0 0,20 100 169 0 0,5 13-1908 0 0,-34-149-1479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5983 0 0,'-13'9'640'0'0,"-10"2"539"0"0,17-8-416 0 0,-1 0-1 0 0,1 0 1 0 0,0 0-1 0 0,0 1 0 0 0,0 0 1 0 0,1 0-1 0 0,-1 1 1 0 0,1-1-1 0 0,0 1 0 0 0,1 0 1 0 0,-7 9-1 0 0,11-14-759 0 0,-1 1-1 0 0,1 0 1 0 0,0-1-1 0 0,0 1 1 0 0,0 0-1 0 0,0 0 1 0 0,0-1-1 0 0,0 1 1 0 0,0 0-1 0 0,0-1 0 0 0,0 1 1 0 0,0 0-1 0 0,0 0 1 0 0,1-1-1 0 0,-1 1 1 0 0,0 0-1 0 0,1-1 1 0 0,-1 1-1 0 0,0 0 1 0 0,1-1-1 0 0,-1 1 1 0 0,0-1-1 0 0,2 2 1 0 0,10 11-179 0 0,6 0 29 0 0,1-1 0 0 0,0 0 0 0 0,0-2 0 0 0,33 13 0 0 0,-27-12 474 0 0,-1 0-1 0 0,35 23 0 0 0,-46-25-93 0 0,-6-5 206 0 0,1 1-1 0 0,-1 1 0 0 0,9 8 1 0 0,-14-11-235 0 0,1 0 1 0 0,-1-1 0 0 0,0 1-1 0 0,-1 0 1 0 0,1 1 0 0 0,0-1 0 0 0,-1 0-1 0 0,1 0 1 0 0,-1 1 0 0 0,0-1 0 0 0,0 0-1 0 0,0 5 1 0 0,-1-5-43 0 0,1 0 0 0 0,-1-1-1 0 0,0 1 1 0 0,0 0 0 0 0,0 0 0 0 0,0 0-1 0 0,0 0 1 0 0,-1-1 0 0 0,0 1-1 0 0,1 0 1 0 0,-1 0 0 0 0,0-1 0 0 0,0 1-1 0 0,0-1 1 0 0,-1 1 0 0 0,-1 3-1 0 0,-3 0 112 0 0,1 0-1 0 0,-1 0 0 0 0,0 0 0 0 0,-11 7 0 0 0,17-13-271 0 0,-2 2 20 0 0,-1 0 0 0 0,1-1 0 0 0,-1 1 1 0 0,0-1-1 0 0,0 1 0 0 0,1-1 0 0 0,-1 0 1 0 0,0 0-1 0 0,0 0 0 0 0,0 0 0 0 0,-6 0 0 0 0,3 0-14 0 0,1 1 0 0 0,-1 0-1 0 0,1 0 1 0 0,-1 0 0 0 0,1 1-1 0 0,0 0 1 0 0,-6 3-1 0 0,-16 9-737 0 0,26-15 356 0 0,-16-9-3121 0 0,11 1 1792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11831 0 0,'0'0'1187'0'0,"0"2"-1088"0"0,16 89 1614 0 0,49 160 0 0 0,-28-130-3875 0 0,-32-107-3060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14623 0 0,'-7'-5'715'0'0,"-2"-2"1613"0"0,17 7 677 0 0,3 1-3535 0 0,4-1 574 0 0,0 0 0 0 0,0-1 0 0 0,0 0 1 0 0,0-1-1 0 0,-1-1 0 0 0,1 0 1 0 0,-1-1-1 0 0,22-9 0 0 0,-1-1-5938 0 0,-16 6-400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67 5983 0 0,'0'0'464'0'0,"-7"-3"-288"0"0,2 0 382 0 0,0 1-1 0 0,0 0 0 0 0,0 1 0 0 0,0-1 1 0 0,-1 1-1 0 0,1 0 0 0 0,-1 0 0 0 0,1 1 0 0 0,-10-1 1 0 0,12 1-269 0 0,0 0 1 0 0,0 1 0 0 0,0-1-1 0 0,0 0 1 0 0,0 1 0 0 0,0 0 0 0 0,1 0-1 0 0,-1-1 1 0 0,0 2 0 0 0,0-1-1 0 0,1 0 1 0 0,-1 0 0 0 0,1 1 0 0 0,-1 0-1 0 0,1-1 1 0 0,0 1 0 0 0,0 0-1 0 0,-1 0 1 0 0,-2 4 0 0 0,-5 10 259 0 0,5-10-445 0 0,1 0-1 0 0,0 1 1 0 0,0-1-1 0 0,1 1 1 0 0,-1 0-1 0 0,2 0 1 0 0,-4 12-1 0 0,3-6-30 0 0,1 1 1 0 0,1 0-1 0 0,0 0 0 0 0,1 0 0 0 0,1 0 1 0 0,0-1-1 0 0,1 1 0 0 0,0 0 1 0 0,6 18-1 0 0,-6-26-45 0 0,0 1-1 0 0,1-1 1 0 0,0 0 0 0 0,0 0 0 0 0,0 0 0 0 0,1-1 0 0 0,0 1 0 0 0,0-1-1 0 0,0 0 1 0 0,1 0 0 0 0,0 0 0 0 0,0-1 0 0 0,0 1 0 0 0,0-1 0 0 0,1 0-1 0 0,0-1 1 0 0,0 1 0 0 0,0-1 0 0 0,0-1 0 0 0,0 1 0 0 0,8 2 0 0 0,-3-3 55 0 0,-1 0 0 0 0,1 0 0 0 0,0-1 0 0 0,-1-1 1 0 0,1 0-1 0 0,0 0 0 0 0,0-1 0 0 0,-1 0 0 0 0,1-1 1 0 0,0 0-1 0 0,-1-1 0 0 0,0 0 0 0 0,0-1 1 0 0,0 0-1 0 0,0 0 0 0 0,14-9 0 0 0,-17 8 6 0 0,-1 1 1 0 0,0-1-1 0 0,0 0 0 0 0,-1-1 1 0 0,1 1-1 0 0,-1-1 0 0 0,0 0 1 0 0,-1 0-1 0 0,1-1 0 0 0,-1 1 1 0 0,0-1-1 0 0,-1 0 0 0 0,0 0 1 0 0,4-13-1 0 0,-4 11 17 0 0,-1 0 1 0 0,0-1-1 0 0,0 1 0 0 0,-1-1 1 0 0,-1 1-1 0 0,1-1 0 0 0,-1 1 1 0 0,-1-1-1 0 0,0 0 0 0 0,0 1 1 0 0,-5-15-1 0 0,4 15-28 0 0,-1 0 0 0 0,-1 0 0 0 0,1 0 0 0 0,-2 0 0 0 0,1 0 0 0 0,-1 1 0 0 0,-1-1 0 0 0,1 1 0 0 0,-1 1 0 0 0,-1-1 0 0 0,1 1-1 0 0,-10-8 1 0 0,10 10-105 0 0,-1-1-1 0 0,0 1 0 0 0,0 0 1 0 0,0 0-1 0 0,-1 1 0 0 0,1 0 1 0 0,-12-4-1 0 0,17 8-86 0 0,1 0 0 0 0,-1 0-1 0 0,1 0 1 0 0,-1 0 0 0 0,0 1 0 0 0,1-1-1 0 0,-1 0 1 0 0,1 1 0 0 0,-1-1 0 0 0,1 1-1 0 0,-1-1 1 0 0,1 1 0 0 0,0 0 0 0 0,-1-1 0 0 0,1 1-1 0 0,0 0 1 0 0,-1 0 0 0 0,1 0 0 0 0,0 0-1 0 0,0 0 1 0 0,0 0 0 0 0,0 1 0 0 0,0-1-1 0 0,-1 2 1 0 0,-10 13-1398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 5527 0 0,'0'0'423'0'0,"0"0"-401"0"0,0 0 0 0 0,0 0 0 0 0,0 0 0 0 0,0 0 0 0 0,0-1 0 0 0,0 1-1 0 0,1 0 1 0 0,-1 0 0 0 0,0 0 0 0 0,0 0 0 0 0,0 0 0 0 0,0 0 0 0 0,0 0 0 0 0,0 0 0 0 0,0 0 0 0 0,0 0 0 0 0,0 0-1 0 0,0 0 1 0 0,0 0 0 0 0,0 0 0 0 0,0 0 0 0 0,0 0 0 0 0,0-1 0 0 0,0 1 0 0 0,0 0 0 0 0,1 0 0 0 0,-1 0 0 0 0,0 0-1 0 0,0 0 1 0 0,0 0 0 0 0,0 0 0 0 0,0 0 0 0 0,0 0 0 0 0,0 0 0 0 0,0-1 0 0 0,0 1 0 0 0,0 0 0 0 0,0 0-1 0 0,0 0 1 0 0,-1 0 0 0 0,1 0 0 0 0,0 0 0 0 0,0 0 0 0 0,0 0 0 0 0,0 0 0 0 0,0 0 0 0 0,0 0 0 0 0,0-1 0 0 0,0 1-1 0 0,0 0 1 0 0,-2-1 272 0 0,0 0 0 0 0,0 0 0 0 0,0 0 0 0 0,0 0-1 0 0,0 0 1 0 0,-1 1 0 0 0,1-1 0 0 0,0 1 0 0 0,0-1 0 0 0,0 1-1 0 0,-1 0 1 0 0,-1 0 0 0 0,0 0 137 0 0,0 0-1 0 0,0 0 1 0 0,0 0 0 0 0,0 0 0 0 0,1 1-1 0 0,-8 2 1 0 0,7-1-276 0 0,0 0 1 0 0,0 1-1 0 0,0-1 0 0 0,1 1 1 0 0,0 0-1 0 0,-1 0 1 0 0,1 1-1 0 0,0-1 0 0 0,0 1 1 0 0,1-1-1 0 0,-1 1 0 0 0,1 0 1 0 0,0 0-1 0 0,0 0 0 0 0,0 0 1 0 0,0 0-1 0 0,1 1 1 0 0,-2 6-1 0 0,-1 6 125 0 0,1-1 1 0 0,0 1-1 0 0,1 26 0 0 0,1-13 37 0 0,2 0 0 0 0,7 47 0 0 0,-5-61-279 0 0,1 0 0 0 0,0 0 0 0 0,1-1-1 0 0,1 1 1 0 0,0-1 0 0 0,11 18 0 0 0,-13-26-27 0 0,0-1 0 0 0,1 0 0 0 0,0-1 0 0 0,0 1 0 0 0,1-1 0 0 0,-1 0 0 0 0,1 0-1 0 0,0-1 1 0 0,1 0 0 0 0,-1 0 0 0 0,1 0 0 0 0,-1-1 0 0 0,11 4 0 0 0,-11-5 8 0 0,-1 0 0 0 0,1 0 0 0 0,0-1 1 0 0,0 0-1 0 0,0 0 0 0 0,0 0 0 0 0,0-1 0 0 0,0 0 0 0 0,0 0 0 0 0,0-1 1 0 0,0 0-1 0 0,0 0 0 0 0,0 0 0 0 0,0 0 0 0 0,0-1 0 0 0,-1 0 0 0 0,8-4 1 0 0,-8 3 20 0 0,0-1 1 0 0,1 0 0 0 0,-1 0-1 0 0,-1 0 1 0 0,1-1 0 0 0,-1 1 0 0 0,1-1-1 0 0,-1 0 1 0 0,-1 0 0 0 0,1-1 0 0 0,4-8-1 0 0,-4 4 68 0 0,1 0-1 0 0,-2 0 0 0 0,1-1 1 0 0,-1 1-1 0 0,-1 0 0 0 0,2-13 1 0 0,-3 14-62 0 0,-1 0 0 0 0,0 1 0 0 0,0-1 0 0 0,-1 0 0 0 0,0 0 0 0 0,0 0 0 0 0,-1 1 0 0 0,-1-1 0 0 0,1 0 0 0 0,-1 1 0 0 0,-1 0 0 0 0,1 0 0 0 0,-1 0 0 0 0,-1 0 0 0 0,0 1 0 0 0,0-1 0 0 0,0 1 0 0 0,-1 0 0 0 0,0 1 0 0 0,0-1 0 0 0,-1 1 0 0 0,-9-7 0 0 0,0 2-99 0 0,5 3-54 0 0,-1 1 0 0 0,-21-11 1 0 0,29 17-125 0 0,1 0 1 0 0,0-1-1 0 0,0 1 1 0 0,-1 1 0 0 0,1-1-1 0 0,0 0 1 0 0,-1 1-1 0 0,1 0 1 0 0,-1 0 0 0 0,1 0-1 0 0,0 0 1 0 0,-1 0-1 0 0,1 1 1 0 0,-1-1-1 0 0,1 1 1 0 0,-4 1 0 0 0,6-1-2 0 0,0-1 1 0 0,0 1 0 0 0,0-1 0 0 0,0 1 0 0 0,0 0-1 0 0,0 0 1 0 0,0-1 0 0 0,0 1 0 0 0,0 0 0 0 0,-1 1-1 0 0,2-1 68 0 0,-7 6-1266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11519 0 0,'0'0'1040'0'0,"6"9"555"0"0,-3-2-710 0 0,0 0 1 0 0,-1 1-1 0 0,1-1 1 0 0,-2 1-1 0 0,1 0 0 0 0,0 10 1 0 0,0 51-23 0 0,-1-20-480 0 0,7 218-142 0 0,-8-232-1059 0 0,1 0-1 0 0,2 0 0 0 0,1 0 1 0 0,11 42-1 0 0,-11-66-744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2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10591 0 0,'0'0'1283'0'0,"0"2"-328"0"0,16 78 4403 0 0,16 40-4285 0 0,-20-79-830 0 0,39 129-626 0 0,-11-60-2686 0 0,-30-88 1329 0 0</inkml:trace>
  <inkml:trace contextRef="#ctx0" brushRef="#br0" timeOffset="1">26 299 15607 0 0,'-4'3'240'0'0,"3"-2"-161"0"0,0 0 0 0 0,0-1-1 0 0,1 1 1 0 0,-1-1 0 0 0,0 1 0 0 0,0-1-1 0 0,0 1 1 0 0,0-1 0 0 0,0 0-1 0 0,0 1 1 0 0,0-1 0 0 0,0 0 0 0 0,0 0-1 0 0,0 0 1 0 0,0 0 0 0 0,0 0 0 0 0,-4 0 3970 0 0,21-2-3020 0 0,-7 2-786 0 0,107-12 473 0 0,-51 6-1792 0 0,-42 6-176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11 162 6911 0 0,'0'0'528'0'0,"-1"-2"-341"0"0,-1-2-1600 0 0,-6-12 9299 0 0,14 20-6763 0 0,4 6-718 0 0,0 1 0 0 0,0 1 1 0 0,-1-1-1 0 0,-1 2 0 0 0,0-1 1 0 0,-1 1-1 0 0,8 18 0 0 0,32 99 1171 0 0,-47-129-1569 0 0,117 375 1335 0 0,-96-317-1278 0 0,-20-61-54 0 0,0-7-9 0 0,-3-13-2 0 0,-50-263-254 0 0,26-2-786 0 0,25 262 857 0 0,2-44-1 0 0,0 60 167 0 0,0 0-1 0 0,1 1 1 0 0,0 0-1 0 0,0-1 0 0 0,1 1 1 0 0,0 0-1 0 0,0 0 1 0 0,9-13-1 0 0,-11 18 18 0 0,1 1 1 0 0,0-1-1 0 0,0 1 0 0 0,0-1 1 0 0,1 1-1 0 0,-1 0 0 0 0,1 0 0 0 0,-1 0 1 0 0,1 0-1 0 0,-1 0 0 0 0,1 1 1 0 0,0-1-1 0 0,0 1 0 0 0,0 0 0 0 0,0 0 1 0 0,3-1-1 0 0,0 1 15 0 0,-1 0 0 0 0,0 1 1 0 0,0 0-1 0 0,1 0 0 0 0,-1 0 0 0 0,0 0 0 0 0,0 1 1 0 0,0 0-1 0 0,6 2 0 0 0,2 1 31 0 0,-1 0 0 0 0,0 1 0 0 0,0 1 0 0 0,0 0 0 0 0,-1 1 0 0 0,0 0 0 0 0,12 9 0 0 0,-5-1 80 0 0,0 0 1 0 0,-1 1 0 0 0,0 1 0 0 0,-2 0 0 0 0,0 1 0 0 0,-1 1-1 0 0,14 25 1 0 0,-18-27 87 0 0,-2 1 0 0 0,0-1 0 0 0,-1 2 0 0 0,0-1 0 0 0,-2 1 0 0 0,5 29 0 0 0,-8-29 120 0 0,0 0-1 0 0,-1 1 1 0 0,-2-1 0 0 0,-3 32 0 0 0,2-39-181 0 0,-1 0 0 0 0,0 0 0 0 0,0 0 0 0 0,-1-1 1 0 0,-1 1-1 0 0,0-1 0 0 0,0 0 0 0 0,-11 15 0 0 0,10-20-81 0 0,1 1 0 0 0,-1-1 0 0 0,-1 0 0 0 0,-12 9 0 0 0,-3 4 7 0 0,11-12-78 0 0,1 0 0 0 0,-1 0 0 0 0,-1-1 0 0 0,1-1 0 0 0,-1 0 0 0 0,0 0 0 0 0,0-1 0 0 0,-18 4 0 0 0,-32 0-2086 0 0,55-10 527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12439 0 0,'0'0'1126'0'0,"2"0"-674"0"0,4-2 572 0 0,1 0 0 0 0,-1 0 0 0 0,0 0 0 0 0,7-3 0 0 0,16-7 1474 0 0,15-1-1123 0 0,39-9-726 0 0,-25 10-771 0 0,43-7-2297 0 0,-76 17 444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 10591 0 0,'-1'-2'82'0'0,"0"0"0"0"0,-1 0 0 0 0,1 0 0 0 0,-1 1 0 0 0,0-1 0 0 0,0 0 0 0 0,1 1 0 0 0,-1-1 0 0 0,0 1 0 0 0,0 0 0 0 0,0-1 0 0 0,0 1 0 0 0,-1 0 0 0 0,1 0 0 0 0,0 1 0 0 0,0-1 0 0 0,-1 0 0 0 0,1 1 0 0 0,0-1 0 0 0,-1 1 0 0 0,1 0 0 0 0,0 0 0 0 0,-1 0 0 0 0,1 0 0 0 0,-1 0 0 0 0,1 1 0 0 0,0-1 0 0 0,-5 2 0 0 0,-22 2 2504 0 0,24-3-2303 0 0,0-1 0 0 0,1 0 0 0 0,-1 1-1 0 0,1 0 1 0 0,-1 0 0 0 0,1 1 0 0 0,0-1 0 0 0,-1 1 0 0 0,1 0-1 0 0,0 0 1 0 0,0 0 0 0 0,0 0 0 0 0,0 1 0 0 0,1 0 0 0 0,-4 3 0 0 0,3-2-252 0 0,0 0 0 0 0,1 0 0 0 0,-1 1 0 0 0,1 0 0 0 0,0-1 0 0 0,1 1 0 0 0,-1 0 1 0 0,1 0-1 0 0,0 0 0 0 0,0 1 0 0 0,1-1 0 0 0,-1 1 0 0 0,1-1 0 0 0,0 1 0 0 0,1-1 1 0 0,-1 1-1 0 0,1-1 0 0 0,0 1 0 0 0,1-1 0 0 0,-1 1 0 0 0,1-1 0 0 0,0 1 0 0 0,0-1 1 0 0,1 1-1 0 0,0-1 0 0 0,0 0 0 0 0,0 0 0 0 0,5 9 0 0 0,-3-10-45 0 0,-1 1 0 0 0,1-1 0 0 0,0 0 0 0 0,0 0 0 0 0,1 0 0 0 0,-1-1 0 0 0,1 0 0 0 0,0 1 0 0 0,-1-2 0 0 0,1 1 0 0 0,1 0 0 0 0,-1-1 0 0 0,0 0 0 0 0,1 0 0 0 0,9 1 0 0 0,-11-2-29 0 0,0-1 0 0 0,0 1 0 0 0,0-1 1 0 0,1 0-1 0 0,-1 0 0 0 0,0-1 0 0 0,0 1 1 0 0,0-1-1 0 0,0 0 0 0 0,-1 0 0 0 0,1-1 1 0 0,0 1-1 0 0,0-1 0 0 0,-1 1 0 0 0,1-1 1 0 0,0 0-1 0 0,-1-1 0 0 0,0 1 0 0 0,0-1 0 0 0,0 1 1 0 0,0-1-1 0 0,5-6 0 0 0,-6 6-24 0 0,-1 1 0 0 0,1-1 0 0 0,-1 0 0 0 0,0 0 0 0 0,0 0 0 0 0,0 0 0 0 0,0 0 0 0 0,-1 0 0 0 0,1 0-1 0 0,-1 0 1 0 0,1-1 0 0 0,-1 1 0 0 0,0 0 0 0 0,-1-5 0 0 0,0 2-43 0 0,0 0-1 0 0,0 0 0 0 0,0 0 1 0 0,-1 0-1 0 0,0 0 1 0 0,-3-7-1 0 0,4 10 54 0 0,1 0-1 0 0,0 0 1 0 0,-1 0-1 0 0,1 0 1 0 0,0 0-1 0 0,0 0 1 0 0,2-5-1 0 0,-1 7 47 0 0,0-1-1 0 0,0 1 0 0 0,0 0 1 0 0,0 0-1 0 0,0 0 0 0 0,1 0 1 0 0,-1 0-1 0 0,0 0 0 0 0,1 0 1 0 0,-1 0-1 0 0,4-1 0 0 0,-1 2 58 0 0,0 0-1 0 0,1 0 1 0 0,-1 0 0 0 0,0 1-1 0 0,1-1 1 0 0,-1 1 0 0 0,0 0-1 0 0,0 0 1 0 0,0 1-1 0 0,0-1 1 0 0,0 1 0 0 0,0 0-1 0 0,0 0 1 0 0,-1 0-1 0 0,1 0 1 0 0,0 1 0 0 0,-1-1-1 0 0,0 1 1 0 0,0 0-1 0 0,0 0 1 0 0,3 4 0 0 0,1 1 240 0 0,0 0 0 0 0,-1 1 0 0 0,0 0 0 0 0,-1 0 0 0 0,0 0 0 0 0,0 1 0 0 0,4 15 0 0 0,-5-14-79 0 0,-2 0 0 0 0,1 0 0 0 0,-2 0-1 0 0,1 0 1 0 0,-2 0 0 0 0,1 0 0 0 0,-2 0 0 0 0,1 1-1 0 0,-1-1 1 0 0,-1 0 0 0 0,0 0 0 0 0,-1 0 0 0 0,0-1-1 0 0,0 1 1 0 0,-1-1 0 0 0,-1 1 0 0 0,0-1 0 0 0,0-1-1 0 0,-13 19 1 0 0,7-15-465 0 0,-1-1 0 0 0,0 1-1 0 0,-1-2 1 0 0,-24 17 0 0 0,28-21-627 0 0,9-7 811 0 0,0 0 1 0 0,-1 0-1 0 0,1 0 0 0 0,0 0 0 0 0,-1 0 0 0 0,1 0 1 0 0,0 0-1 0 0,-1 0 0 0 0,1 0 0 0 0,-1 0 1 0 0,1 0-1 0 0,0 0 0 0 0,-1 0 0 0 0,1 0 0 0 0,0 0 1 0 0,-1 0-1 0 0,1-1 0 0 0,0 1 0 0 0,0 0 0 0 0,-1 0 1 0 0,1 0-1 0 0,0 0 0 0 0,-1-1 0 0 0,1 1 1 0 0,0 0-1 0 0,0 0 0 0 0,0-1 0 0 0,-1 1 0 0 0,1 0 1 0 0,0-1-1 0 0,-7-8-1539 0 0,4-1-31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0,'0'0'1091'0'0,"0"2"-899"0"0,10 221 3413 0 0,14-44-2690 0 0,-18-144-944 0 0,3 0 0 0 0,0-1 0 0 0,16 36 0 0 0,-20-59-140 0 0,0 0 1 0 0,1-1 0 0 0,13 19-1 0 0,-17-26-43 0 0,0 0 0 0 0,1 0 0 0 0,-1-1 0 0 0,0 0 1 0 0,1 1-1 0 0,-1-1 0 0 0,1 0 0 0 0,0 0 0 0 0,-1 0 0 0 0,1-1 0 0 0,0 1 0 0 0,0 0 0 0 0,0-1 0 0 0,1 0 1 0 0,-1 0-1 0 0,0 0 0 0 0,0 0 0 0 0,6 0 0 0 0,3-2-1727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31 3223 0 0,'-2'-2'792'0'0,"0"-1"0"0"0,0 1-1 0 0,-1 1 1 0 0,1-1 0 0 0,-1 0-1 0 0,1 1 1 0 0,-1-1 0 0 0,0 1-1 0 0,1 0 1 0 0,-1 0 0 0 0,0 0-1 0 0,-4-1 1 0 0,-9-1 1188 0 0,-7 0-111 0 0,9 2-1042 0 0,1-1 0 0 0,-24 2 1 0 0,34 0-815 0 0,0 0 0 0 0,0 1 0 0 0,0-1 0 0 0,0 1 0 0 0,0 0 0 0 0,0-1 0 0 0,0 2-1 0 0,0-1 1 0 0,0 0 0 0 0,0 0 0 0 0,0 1 0 0 0,1 0 0 0 0,-1-1 0 0 0,1 1 0 0 0,-1 0 0 0 0,1 0 0 0 0,-3 3 0 0 0,-10 11-738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6447 0 0,'0'0'1006'0'0,"0"2"667"0"0,-3 9 382 0 0,0 0-1 0 0,1 1 1 0 0,0 12 0 0 0,1-10-1512 0 0,2 1 0 0 0,0-1 0 0 0,0-1 0 0 0,5 22 1 0 0,-3-23-385 0 0,1 0 0 0 0,0 0 0 0 0,0 0 0 0 0,1 0 0 0 0,1-1 0 0 0,6 11 0 0 0,-8-16-136 0 0,1 0-1 0 0,-1 0 1 0 0,1 0 0 0 0,0-1 0 0 0,0 0 0 0 0,1 0-1 0 0,0 0 1 0 0,0-1 0 0 0,0 0 0 0 0,0 0-1 0 0,11 5 1 0 0,-14-8-18 0 0,0 0 0 0 0,-1 0 0 0 0,1-1 0 0 0,0 1 1 0 0,0 0-1 0 0,-1-1 0 0 0,1 0 0 0 0,0 0 0 0 0,0 0 0 0 0,0 0 0 0 0,-1 0 0 0 0,1 0 0 0 0,0-1 0 0 0,0 0 0 0 0,4-1 0 0 0,-2 0-51 0 0,-1 0-1 0 0,1 0 1 0 0,-1-1 0 0 0,0 0-1 0 0,1 0 1 0 0,-1 0-1 0 0,-1 0 1 0 0,5-5-1 0 0,0-1-119 0 0,0 0-1 0 0,0-1 1 0 0,-1 0-1 0 0,-1-1 1 0 0,0 0-1 0 0,7-16 1 0 0,-7 8 40 0 0,0-1 0 0 0,4-29 1 0 0,-9 46 132 0 0,0-8 77 0 0,0 0 0 0 0,-1-15 0 0 0,0 14 115 0 0,0 10 60 0 0,-1-6 1367 0 0,-1 15-1479 0 0,1 1 0 0 0,0-1-1 0 0,1 0 1 0 0,-1 0 0 0 0,1 0-1 0 0,1 1 1 0 0,-1-1 0 0 0,1 0-1 0 0,3 11 1 0 0,3 7 25 0 0,13 32 0 0 0,-14-41-135 0 0,-2-5-206 0 0,1 0 0 0 0,1-1-1 0 0,0 0 1 0 0,0 0 0 0 0,15 18 0 0 0,-16-22-420 0 0,1 0 1 0 0,-1 0 0 0 0,1-1-1 0 0,0 0 1 0 0,1 0 0 0 0,-1-1 0 0 0,1 0-1 0 0,0 0 1 0 0,12 5 0 0 0,-5-5-986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15231 0 0,'0'0'1379'0'0,"-8"-2"-1110"0"0,7 2-251 0 0,1 0 0 0 0,0 0 1 0 0,-1 0-1 0 0,1 0 0 0 0,-1-1 0 0 0,1 1 0 0 0,0 0 0 0 0,-1 0 0 0 0,1 0 0 0 0,-1 0 0 0 0,1 0 0 0 0,-1 0 0 0 0,1 0 0 0 0,0 0 1 0 0,-1 0-1 0 0,1 0 0 0 0,-1 0 0 0 0,1 0 0 0 0,0 1 0 0 0,-1-1 0 0 0,1 0 0 0 0,-1 0 0 0 0,1 0 0 0 0,0 0 0 0 0,-1 1 1 0 0,1-1-1 0 0,0 0 0 0 0,-1 0 0 0 0,1 1 0 0 0,0-1 0 0 0,-1 0 0 0 0,1 1 0 0 0,0-1 0 0 0,0 0 0 0 0,-1 1 0 0 0,1-1 1 0 0,0 0-1 0 0,0 1 0 0 0,0-1 0 0 0,0 1 0 0 0,-1-1 0 0 0,1 1 0 0 0,0 0 134 0 0,-3 5 66 0 0,1-1 1 0 0,0 2 0 0 0,0-1-1 0 0,0 0 1 0 0,1 0 0 0 0,0 1-1 0 0,0-1 1 0 0,0 0 0 0 0,1 1-1 0 0,0-1 1 0 0,1 13 0 0 0,2 2 492 0 0,1-1 1 0 0,8 27-1 0 0,-9-37-1097 0 0,0-1 1 0 0,1 0-1 0 0,0 0 1 0 0,1 0-1 0 0,0 0 0 0 0,0-1 1 0 0,9 11-1 0 0,-11-15 103 0 0,1 1 1 0 0,0-1-1 0 0,1 0 0 0 0,-1-1 1 0 0,1 1-1 0 0,-1-1 0 0 0,1 1 1 0 0,0-1-1 0 0,0-1 0 0 0,1 1 1 0 0,-1-1-1 0 0,0 0 0 0 0,11 3 1 0 0,-2-4-1520 0 0,-1-4-42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11719 0 0,'-3'-1'119'0'0,"0"1"-1"0"0,0-1 1 0 0,0 0 0 0 0,0 1-1 0 0,1 0 1 0 0,-1 0-1 0 0,0 0 1 0 0,0 0-1 0 0,-4 1 1 0 0,5-1-50 0 0,0 1-1 0 0,0 0 1 0 0,0 0 0 0 0,0 0-1 0 0,1 0 1 0 0,-1 0 0 0 0,0 1-1 0 0,0-1 1 0 0,1 1 0 0 0,-1-1 0 0 0,0 1-1 0 0,-1 3 1 0 0,-1 0 98 0 0,0 1 0 0 0,0 0 0 0 0,1 0 0 0 0,0 0 0 0 0,0 0 1 0 0,1 1-1 0 0,0-1 0 0 0,0 1 0 0 0,0 0 0 0 0,1-1 0 0 0,0 1 0 0 0,0 0 0 0 0,1 0 0 0 0,-1 0 0 0 0,2 8 1 0 0,0-3 113 0 0,1 0-1 0 0,0 1 1 0 0,1-1 0 0 0,0 0 0 0 0,1 0 0 0 0,0 0 0 0 0,9 16 0 0 0,-10-22-289 0 0,1 0-1 0 0,0 0 1 0 0,0-1-1 0 0,0 1 0 0 0,1-1 1 0 0,0 0-1 0 0,0 0 1 0 0,0 0-1 0 0,0-1 1 0 0,1 0-1 0 0,0 0 0 0 0,0 0 1 0 0,9 4-1 0 0,-11-7 7 0 0,0 1 0 0 0,0-1-1 0 0,-1 0 1 0 0,1 0 0 0 0,0 0 0 0 0,0-1 0 0 0,0 1-1 0 0,0-1 1 0 0,0 0 0 0 0,0 0 0 0 0,0 0-1 0 0,0-1 1 0 0,0 1 0 0 0,0-1 0 0 0,0 0-1 0 0,0 0 1 0 0,0-1 0 0 0,-1 1 0 0 0,1-1-1 0 0,0 1 1 0 0,-1-1 0 0 0,1 0 0 0 0,-1-1-1 0 0,5-3 1 0 0,-3 1 93 0 0,0 0 0 0 0,-1 0 0 0 0,0 0 0 0 0,0 0 0 0 0,0-1 0 0 0,-1 0 0 0 0,1 0 0 0 0,-1 0-1 0 0,-1 0 1 0 0,1 0 0 0 0,-1 0 0 0 0,0-1 0 0 0,-1 1 0 0 0,1-1 0 0 0,-1 0 0 0 0,0-13 0 0 0,-1 11-38 0 0,0 0 1 0 0,-1-1 0 0 0,0 1 0 0 0,-1 0 0 0 0,0-1-1 0 0,0 1 1 0 0,-1 0 0 0 0,0 0 0 0 0,0 1-1 0 0,-1-1 1 0 0,-8-13 0 0 0,-33-40-1199 0 0,39 55-20 0 0,-1-1 0 0 0,0 1-1 0 0,0 0 1 0 0,-1 1 0 0 0,-12-9 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32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 7367 0 0,'0'0'667'0'0,"-1"0"-547"0"0,-9 0 103 0 0,2-1 722 0 0,0 1 0 0 0,0 0 0 0 0,1 0 0 0 0,-1 1 0 0 0,0 0 0 0 0,0 1 0 0 0,0 0 0 0 0,-13 5 0 0 0,-37 12 1896 0 0,56-19-2401 0 0,1 2-358 0 0,1-2-82 0 0,0 0 0 0 0,0 1 0 0 0,-1-1 0 0 0,1 0 0 0 0,0 1 0 0 0,0-1 0 0 0,-1 0 0 0 0,1 1 0 0 0,0-1 0 0 0,0 1 0 0 0,0-1 0 0 0,0 1 0 0 0,0-1 0 0 0,0 0 0 0 0,-1 1 0 0 0,1-1 0 0 0,0 1 0 0 0,0-1 0 0 0,0 1 0 0 0,1-1 0 0 0,-1 1 0 0 0,0-1 0 0 0,0 0 0 0 0,0 1 0 0 0,0-1 0 0 0,0 1 0 0 0,0-1 0 0 0,1 0 0 0 0,-1 1 0 0 0,0-1 0 0 0,0 1 0 0 0,1-1 0 0 0,-1 0 0 0 0,0 1 0 0 0,0-1 0 0 0,1 0 0 0 0,-1 1 0 0 0,0-1 0 0 0,1 0 0 0 0,0 1 0 0 0,-1-1-3 0 0,4 3-24 0 0,0 1 0 0 0,1-1-1 0 0,0 0 1 0 0,-1 0 0 0 0,1-1 0 0 0,0 1 0 0 0,0-1 0 0 0,0 0-1 0 0,1 0 1 0 0,4 0 0 0 0,4 3-13 0 0,-14-5 40 0 0,44 15 59 0 0,57 28 1 0 0,-94-39 78 0 0,1 0 1 0 0,-2 1-1 0 0,1 0 1 0 0,-1 0-1 0 0,1 0 1 0 0,-2 1-1 0 0,1 0 1 0 0,0 0-1 0 0,4 7 1 0 0,-8-10-57 0 0,0 0 0 0 0,0 0 0 0 0,-1 0 1 0 0,1 0-1 0 0,-1 0 0 0 0,0 0 0 0 0,0 0 1 0 0,0 0-1 0 0,0 0 0 0 0,-1 1 0 0 0,1-1 1 0 0,-1 0-1 0 0,0 1 0 0 0,0-1 1 0 0,0 0-1 0 0,0 1 0 0 0,0-1 0 0 0,-1 0 1 0 0,1 0-1 0 0,-1 1 0 0 0,0-1 0 0 0,0 0 1 0 0,-1 0-1 0 0,-1 5 0 0 0,-3 1 87 0 0,0 0 0 0 0,0-1 0 0 0,0 0 0 0 0,-1 0 0 0 0,-16 14 0 0 0,18-17-150 0 0,-1-1 1 0 0,0 0-1 0 0,0 0 0 0 0,0-1 1 0 0,0 1-1 0 0,0-1 1 0 0,-1-1-1 0 0,0 1 1 0 0,-12 2-1 0 0,14-4-34 0 0,2 0-21 0 0,0 0 1 0 0,-1-1-1 0 0,1 0 1 0 0,0 1-1 0 0,0-1 1 0 0,-1 0-1 0 0,1-1 1 0 0,0 1-1 0 0,-4-1 0 0 0,6 1-170 0 0,20-9-748 0 0,-8 7 886 0 0,-1 1-1 0 0,1-1 0 0 0,0 1 0 0 0,14 1 0 0 0,-10 0 35 0 0,23-2-1 0 0,-21-2 36 0 0,0 0 1 0 0,-1-1-1 0 0,1-1 0 0 0,-1 0 0 0 0,0-2 0 0 0,-1 1 0 0 0,0-2 1 0 0,22-15-1 0 0,-27 15 7 0 0,0 0 1 0 0,-1-1-1 0 0,0 0 1 0 0,15-20-1 0 0,-7 7-102 0 0,-14 19 68 0 0,-1 1 0 0 0,1-1 0 0 0,-1 0 0 0 0,0 0 0 0 0,0 0 1 0 0,0 0-1 0 0,-1 0 0 0 0,1 0 0 0 0,-1 0 0 0 0,0-1 0 0 0,0 1 0 0 0,-1-1 0 0 0,1 1 0 0 0,-1 0 1 0 0,0-1-1 0 0,0 1 0 0 0,-1-1 0 0 0,1 1 0 0 0,-1 0 0 0 0,0-1 0 0 0,0 1 0 0 0,0 0 0 0 0,-1-1 1 0 0,0 1-1 0 0,1 0 0 0 0,-1 0 0 0 0,-1 1 0 0 0,-3-7 0 0 0,5 9 46 0 0,-1 0 0 0 0,1 0-1 0 0,0 0 1 0 0,-1 0 0 0 0,1 0 0 0 0,-1 1 0 0 0,1-1-1 0 0,-1 0 1 0 0,0 1 0 0 0,1-1 0 0 0,-1 1-1 0 0,0-1 1 0 0,1 1 0 0 0,-1 0 0 0 0,0 0-1 0 0,1 0 1 0 0,-1 0 0 0 0,-2 0 0 0 0,1 0 24 0 0,0 1 1 0 0,0-1-1 0 0,0 0 1 0 0,0 1-1 0 0,1 0 1 0 0,-1 0-1 0 0,0-1 1 0 0,1 2-1 0 0,-1-1 1 0 0,-3 2-1 0 0,1 2 86 0 0,0 0-1 0 0,0 0 0 0 0,0 1 0 0 0,1-1 0 0 0,-1 1 0 0 0,2 0 0 0 0,-1 1 1 0 0,0-1-1 0 0,1 1 0 0 0,1-1 0 0 0,-1 1 0 0 0,1 0 0 0 0,0 0 0 0 0,0 0 1 0 0,1 0-1 0 0,0 0 0 0 0,0 0 0 0 0,1 1 0 0 0,1 13 0 0 0,-1-13-24 0 0,1 0 0 0 0,0 1 0 0 0,0-1 0 0 0,1 0 0 0 0,0 0 0 0 0,1 0-1 0 0,-1 0 1 0 0,2-1 0 0 0,-1 1 0 0 0,1-1 0 0 0,0 1 0 0 0,1-1 0 0 0,-1-1 0 0 0,1 1-1 0 0,1-1 1 0 0,-1 1 0 0 0,7 4 0 0 0,-3-5-52 0 0,0 0 1 0 0,0 0-1 0 0,0-1 1 0 0,1-1-1 0 0,0 0 0 0 0,-1 0 1 0 0,1-1-1 0 0,1 0 0 0 0,-1 0 1 0 0,0-1-1 0 0,1-1 0 0 0,-1 0 1 0 0,20 0-1 0 0,-7-3-852 0 0,-1 0 1 0 0,1-1-1 0 0,-1-2 0 0 0,0 0 1 0 0,30-11-1 0 0,-24 6-7700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10855 0 0,'0'0'1835'0'0,"0"2"-1099"0"0,28 153 3269 0 0,-7-51-3570 0 0,46 241 60 0 0,-43-161-4432 0 0,-21-155 1686 0 0,0-6 365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611 0 919 0 0,'0'0'3472'0'0,"2"10"-321"0"0,-1-6-2939 0 0,0 0 1 0 0,0 1-1 0 0,0-1 1 0 0,-1 1-1 0 0,0-1 0 0 0,1 1 1 0 0,-2-1-1 0 0,1 1 1 0 0,0-1-1 0 0,-1 1 0 0 0,0-1 1 0 0,0 1-1 0 0,-2 4 0 0 0,3-9-200 0 0,-10 53 1336 0 0,-7 24-8 0 0,6-27-705 0 0,8-33-342 0 0,-6 21 1 0 0,-2-5 87 0 0,-19 54 536 0 0,-3 12 73 0 0,-40 117 1147 0 0,63-192-1869 0 0,-1 9 24 0 0,5-11-114 0 0,0-1 1 0 0,-13 27 0 0 0,-2 9 94 0 0,-25 72 525 0 0,43-120-732 0 0,0-1 1 0 0,-8 15-1 0 0,1-5-7 0 0,-46 120 369 0 0,45-110-376 0 0,4-9 24 0 0,0-2 25 0 0,-7 28 0 0 0,3-15 42 0 0,0-1 0 0 0,-24 43 0 0 0,25-51-39 0 0,-3 2-9 0 0,0 0 0 0 0,-2 0 1 0 0,-33 39-1 0 0,45-60-95 0 0,-7 7 0 0 0,7-2 35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15175 0 0,'0'0'1372'0'0,"-1"-2"-1130"0"0,1 0-98 0 0,0 1 1 0 0,0-1 0 0 0,-1 0-1 0 0,1 0 1 0 0,0 1 0 0 0,1-1-1 0 0,-1 0 1 0 0,0 0 0 0 0,0 1-1 0 0,1-1 1 0 0,-1 0 0 0 0,1 0 0 0 0,0 1-1 0 0,-1-1 1 0 0,1 1 0 0 0,0-1-1 0 0,0 1 1 0 0,0-1 0 0 0,0 1-1 0 0,0-1 1 0 0,0 1 0 0 0,0 0-1 0 0,3-2 1 0 0,0 0 117 0 0,-1 0 0 0 0,1 1 0 0 0,0 0-1 0 0,1 0 1 0 0,-1 0 0 0 0,6-1 0 0 0,15-3-11 0 0,0 1 1 0 0,0 1-1 0 0,0 1 0 0 0,36 1 1 0 0,-59 2-252 0 0,32 0-20 0 0,51 8 0 0 0,-64-7-300 0 0,0 0-1 0 0,21-3 1 0 0,4 1-2047 0 0,1 4-4705 0 0,-29 1 1472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37 10279 0 0,'0'0'466'0'0,"-11"4"180"0"0,-10 0 342 0 0,18-4-682 0 0,0 1 0 0 0,0-1 0 0 0,0 1 1 0 0,0 0-1 0 0,0 0 0 0 0,0 0 1 0 0,0 0-1 0 0,0 1 0 0 0,1-1 0 0 0,-1 1 1 0 0,0-1-1 0 0,1 1 0 0 0,-1 0 1 0 0,1 0-1 0 0,-4 4 0 0 0,0 1-166 0 0,1 1 0 0 0,0 0 1 0 0,1-1-1 0 0,0 2 0 0 0,0-1 0 0 0,0 0 0 0 0,1 1 0 0 0,1 0 0 0 0,-1 0 0 0 0,1 0 0 0 0,1 0 0 0 0,0 0 1 0 0,0 0-1 0 0,0 0 0 0 0,1 0 0 0 0,1 0 0 0 0,0 1 0 0 0,0-1 0 0 0,1 0 0 0 0,0 0 0 0 0,0-1 1 0 0,1 1-1 0 0,0 0 0 0 0,9 15 0 0 0,-9-19-107 0 0,0 0 0 0 0,1 0 0 0 0,0 0 0 0 0,0-1 1 0 0,0 0-1 0 0,0 0 0 0 0,1 0 0 0 0,0 0 0 0 0,0 0 0 0 0,0-1 0 0 0,0 0 1 0 0,0 0-1 0 0,1-1 0 0 0,0 1 0 0 0,9 2 0 0 0,-8-3 8 0 0,1 0 1 0 0,0 0-1 0 0,-1-1 0 0 0,1 0 0 0 0,0-1 1 0 0,0 1-1 0 0,0-1 0 0 0,0-1 0 0 0,-1 1 1 0 0,1-2-1 0 0,13-2 0 0 0,-18 2-8 0 0,0 1-1 0 0,0-1 0 0 0,0 0 1 0 0,0 0-1 0 0,0 0 1 0 0,-1-1-1 0 0,1 1 1 0 0,-1 0-1 0 0,0-1 1 0 0,0 0-1 0 0,0 0 0 0 0,0 1 1 0 0,0-1-1 0 0,0 0 1 0 0,-1 0-1 0 0,1-1 1 0 0,-1 1-1 0 0,1-5 1 0 0,2-3 149 0 0,-1 0 0 0 0,-1-1 0 0 0,0 1 1 0 0,0-16-1 0 0,-1 19-108 0 0,-1-1-1 0 0,-1 1 0 0 0,0 0 1 0 0,0 0-1 0 0,0 0 1 0 0,-1 0-1 0 0,0 0 0 0 0,-1 0 1 0 0,0 1-1 0 0,0-1 1 0 0,-9-13-1 0 0,6 11-92 0 0,-1 0 0 0 0,-1 1 0 0 0,0 1 0 0 0,0-1-1 0 0,-1 1 1 0 0,0 0 0 0 0,-15-10 0 0 0,-20-13-2032 0 0,16 11-3012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11199 0 0,'40'121'3717'0'0,"-19"-51"376"0"0,-20-68-3343 0 0,-2 4 3034 0 0,-5-14-2757 0 0,-7-18-519 0 0,10 16-454 0 0,1-1 0 0 0,0 0 0 0 0,1-1 0 0 0,0 1 0 0 0,1 0 0 0 0,0 0-1 0 0,2-13 1 0 0,1 4 54 0 0,2-1-1 0 0,12-37 0 0 0,-16 53-222 0 0,1 0 0 0 0,1 1 0 0 0,-1-1 0 0 0,1 1 0 0 0,0 0 0 0 0,0 0-1 0 0,0 0 1 0 0,0 0 0 0 0,1 0 0 0 0,-1 1 0 0 0,1 0 0 0 0,0-1 0 0 0,0 1 0 0 0,0 1 0 0 0,1-1 0 0 0,-1 1-1 0 0,1-1 1 0 0,-1 1 0 0 0,1 1 0 0 0,0-1 0 0 0,0 1 0 0 0,0-1 0 0 0,0 1 0 0 0,0 1 0 0 0,0-1 0 0 0,0 1 0 0 0,0 0-1 0 0,0 0 1 0 0,0 0 0 0 0,0 1 0 0 0,0 0 0 0 0,0 0 0 0 0,5 1 0 0 0,55 15-5820 0 0,-50-11-49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1375 0 0,'14'35'-474'0'0,"8"6"6573"0"0,-4-6-357 0 0,-7-8-5201 0 0,13 44-97 0 0,-22-62-1172 0 0</inkml:trace>
  <inkml:trace contextRef="#ctx0" brushRef="#br0" timeOffset="1">4 30 13647 0 0,'0'0'608'0'0,"-3"-4"1032"0"0,9-1-1224 0 0,-1 0 0 0 0,2-3-416 0 0,3 2-152 0 0,1 5 8 0 0,1 2 0 0 0,-1 2-1328 0 0,2 3-256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 11287 0 0,'0'0'1023'0'0,"-12"-2"2578"0"0,1 5-2784 0 0,0-1 0 0 0,0 2-1 0 0,0-1 1 0 0,1 1 0 0 0,-1 1-1 0 0,1 0 1 0 0,0 1 0 0 0,-15 10-1 0 0,20-12-690 0 0,0 1-1 0 0,0-1 0 0 0,0 1 1 0 0,1 0-1 0 0,0 0 0 0 0,0 1 1 0 0,0-1-1 0 0,0 1 1 0 0,1 0-1 0 0,0 0 0 0 0,0 0 1 0 0,1 0-1 0 0,0 0 0 0 0,0 1 1 0 0,0-1-1 0 0,0 9 0 0 0,1-8-123 0 0,1 0-1 0 0,-1 1 0 0 0,2-1 1 0 0,-1 0-1 0 0,1 1 0 0 0,0-1 0 0 0,1 0 1 0 0,-1 0-1 0 0,2 0 0 0 0,-1 0 0 0 0,1 0 1 0 0,0 0-1 0 0,0-1 0 0 0,0 1 1 0 0,1-1-1 0 0,0 0 0 0 0,1 0 0 0 0,-1 0 1 0 0,1-1-1 0 0,0 0 0 0 0,10 8 0 0 0,-8-7-244 0 0,1-1 0 0 0,-1-1 0 0 0,1 1 0 0 0,0-1 0 0 0,0 0 0 0 0,1-1 0 0 0,-1 0 0 0 0,1-1 0 0 0,0 1 0 0 0,-1-1 0 0 0,1-1 0 0 0,0 0-1 0 0,0 0 1 0 0,12-1 0 0 0,-7-1-880 0 0,1-1 0 0 0,0 0 0 0 0,-1-1-1 0 0,0 0 1 0 0,1-1 0 0 0,-1-1 0 0 0,25-12 0 0 0,-2-5-1331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33 5527 0 0,'-1'-2'82'0'0,"-1"0"-1"0"0,0 0 0 0 0,0-1 0 0 0,0 1 1 0 0,0 0-1 0 0,-3-1 0 0 0,2 1 652 0 0,0 0 0 0 0,0 0 0 0 0,0 0 0 0 0,-1 1 0 0 0,1-1 0 0 0,-1 1 0 0 0,1 0-1 0 0,-1 0 1 0 0,1 0 0 0 0,-1 1 0 0 0,0-1 0 0 0,0 1 0 0 0,1 0 0 0 0,-1 0 0 0 0,-7 1 0 0 0,9-1-536 0 0,-1 1 1 0 0,0 0-1 0 0,1 0 1 0 0,-1-1-1 0 0,1 2 1 0 0,0-1-1 0 0,-1 0 1 0 0,-2 2 0 0 0,-1 3-61 0 0,0-1 1 0 0,0 1-1 0 0,0 1 1 0 0,1-1-1 0 0,0 0 1 0 0,1 1-1 0 0,-1 0 1 0 0,1 0-1 0 0,1 1 1 0 0,-1-1-1 0 0,1 1 1 0 0,0 0-1 0 0,1 0 1 0 0,0 0-1 0 0,0 0 1 0 0,1 0-1 0 0,0 0 1 0 0,0 0-1 0 0,1 0 1 0 0,2 16-1 0 0,-2-22-136 0 0,0 0 0 0 0,0 0 0 0 0,1 0-1 0 0,-1-1 1 0 0,0 1 0 0 0,1 0 0 0 0,0-1-1 0 0,-1 1 1 0 0,1 0 0 0 0,0-1 0 0 0,0 1-1 0 0,0-1 1 0 0,0 1 0 0 0,0-1 0 0 0,1 0-1 0 0,-1 1 1 0 0,0-1 0 0 0,0 0 0 0 0,1 0-1 0 0,2 2 1 0 0,0 0-2 0 0,-2-1-6 0 0,1 0 1 0 0,-1-1-1 0 0,0 1 0 0 0,1-1 0 0 0,-1 0 1 0 0,0 1-1 0 0,1-1 0 0 0,-1 0 0 0 0,1-1 0 0 0,0 1 1 0 0,-1 0-1 0 0,1-1 0 0 0,0 1 0 0 0,-1-1 1 0 0,1 0-1 0 0,0 0 0 0 0,0 0 0 0 0,-1 0 0 0 0,1-1 1 0 0,0 1-1 0 0,-1-1 0 0 0,1 1 0 0 0,0-1 1 0 0,4-2-1 0 0,-3 1-6 0 0,0-1 1 0 0,0 1 0 0 0,0-1-1 0 0,-1 1 1 0 0,1-1 0 0 0,-1 0-1 0 0,0 0 1 0 0,1-1 0 0 0,-1 1-1 0 0,-1-1 1 0 0,1 1 0 0 0,-1-1-1 0 0,1 0 1 0 0,1-4 0 0 0,10-21-29 0 0,-9 19 17 0 0,0 0 1 0 0,-1 0-1 0 0,0 0 1 0 0,0-1 0 0 0,2-17-1 0 0,-5 24 23 0 0,0-14 13 0 0,-1 17 433 0 0,1 2-425 0 0,0 0-1 0 0,-1 0 0 0 0,1 1 1 0 0,0-1-1 0 0,-1 1 1 0 0,1-1-1 0 0,-1 1 1 0 0,1-1-1 0 0,0 3 0 0 0,-1-3-5 0 0,7 28 134 0 0,2 5-103 0 0,25 65-1 0 0,-31-93-125 0 0,1 4-117 0 0,1-1 0 0 0,0 1 0 0 0,0-1 0 0 0,8 10-1 0 0,-12-17-102 0 0,1 0-1 0 0,-1-1 0 0 0,1 1 1 0 0,0 0-1 0 0,-1-1 0 0 0,1 1 1 0 0,0-1-1 0 0,0 0 0 0 0,0 1 0 0 0,0-1 1 0 0,0 0-1 0 0,0 0 0 0 0,1 0 1 0 0,-1-1-1 0 0,0 1 0 0 0,0 0 1 0 0,1-1-1 0 0,-1 0 0 0 0,0 1 0 0 0,1-1 1 0 0,-1 0-1 0 0,0 0 0 0 0,1 0 1 0 0,3-1-1 0 0,3-3-1585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0,'0'0'6770'0'0,"1"3"-4836"0"0,9 71 166 0 0,2 129 0 0 0,-13-136-2106 0 0,8 146-1598 0 0,0-173-1206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9215 0 0,'0'0'707'0'0,"5"-5"3989"0"0,-3 6-4451 0 0,0-1 0 0 0,-1 1-1 0 0,1 0 1 0 0,0 0 0 0 0,-1 1 0 0 0,1-1-1 0 0,0 0 1 0 0,-1 0 0 0 0,1 1 0 0 0,-1-1 0 0 0,0 1-1 0 0,0-1 1 0 0,1 1 0 0 0,-1 0 0 0 0,0-1 0 0 0,0 1-1 0 0,-1 0 1 0 0,1 0 0 0 0,1 3 0 0 0,2 7 244 0 0,5 22 1 0 0,-9-33-456 0 0,30 181 1755 0 0,9 40-1266 0 0,-6-109-1743 0 0,-21-87-752 0 0,0-12-3674 0 0,-3-10-412 0 0</inkml:trace>
  <inkml:trace contextRef="#ctx0" brushRef="#br0" timeOffset="1">357 361 11055 0 0,'0'0'1002'0'0,"-1"2"-824"0"0,-2 4 248 0 0,1 0 0 0 0,0 0 0 0 0,0 0 0 0 0,1 0 1 0 0,0 1-1 0 0,0-1 0 0 0,0 0 0 0 0,1 1 0 0 0,0-1 0 0 0,0 1 0 0 0,0-1 0 0 0,1 0 0 0 0,0 1 0 0 0,0-1 0 0 0,4 10 0 0 0,-2-9-440 0 0,0 0 0 0 0,0 0 1 0 0,1 0-1 0 0,7 11 0 0 0,-6-12-233 0 0,0 0 0 0 0,1 0 0 0 0,-1 0 0 0 0,1-1 0 0 0,11 8 0 0 0,-13-10-332 0 0,0 0 0 0 0,1-1 0 0 0,-1 0 0 0 0,1 0 0 0 0,-1 0 0 0 0,1 0 0 0 0,0-1 0 0 0,0 1 1 0 0,0-1-1 0 0,5 0 0 0 0,8-2-3779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12895 0 0,'-17'34'1547'0'0,"0"1"0"0"0,3 0 0 0 0,-15 52 0 0 0,-19 116 2951 0 0,31-125-3924 0 0,-1 10-271 0 0,-15 61 341 0 0,4-53-7999 0 0,22-77-273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43 1375 0 0,'0'0'6370'0'0,"7"10"-2253"0"0,-6-8-3963 0 0,0 1 0 0 0,0-1 0 0 0,0 0 0 0 0,-1 1 0 0 0,1-1-1 0 0,-1 1 1 0 0,1-1 0 0 0,-1 1 0 0 0,0-1 0 0 0,0 1 0 0 0,0 0 0 0 0,0-1 0 0 0,0 1 0 0 0,0-1 0 0 0,-1 1 0 0 0,1-1-1 0 0,-1 1 1 0 0,0-1 0 0 0,0 0 0 0 0,0 1 0 0 0,0-1 0 0 0,0 0 0 0 0,-1 1 0 0 0,1-1 0 0 0,0 0 0 0 0,-1 0 0 0 0,0 0-1 0 0,1 0 1 0 0,-4 2 0 0 0,4-3-62 0 0,0-1 0 0 0,0 1 0 0 0,0 0 0 0 0,-1 0 0 0 0,1-1 0 0 0,0 1 0 0 0,-1 0 0 0 0,1-1 0 0 0,0 0 0 0 0,-1 1 0 0 0,1-1 0 0 0,0 0 0 0 0,-1 1 0 0 0,1-1 0 0 0,-3 0 0 0 0,3 0-58 0 0,0-1-1 0 0,0 1 1 0 0,0 0-1 0 0,0-1 0 0 0,1 1 1 0 0,-1-1-1 0 0,0 1 0 0 0,0-1 1 0 0,0 1-1 0 0,0-1 1 0 0,1 1-1 0 0,-1-1 0 0 0,0 0 1 0 0,0 0-1 0 0,1 1 0 0 0,-1-1 1 0 0,1 0-1 0 0,-1 0 1 0 0,1 0-1 0 0,-1 1 0 0 0,1-1 1 0 0,-1 0-1 0 0,1 0 0 0 0,0 0 1 0 0,-1-1-1 0 0,0-2-7 0 0,1 1 0 0 0,-1-1-1 0 0,1 0 1 0 0,-1 1-1 0 0,1-1 1 0 0,0 0 0 0 0,0 1-1 0 0,1-1 1 0 0,-1 0 0 0 0,1 1-1 0 0,0-1 1 0 0,0 1 0 0 0,0-1-1 0 0,3-5 1 0 0,-2 4-19 0 0,1 0 0 0 0,-1 0 0 0 0,1 1 0 0 0,1-1 1 0 0,-1 1-1 0 0,0-1 0 0 0,1 1 0 0 0,0 0 0 0 0,5-3 0 0 0,-8 6 20 0 0,1 0 0 0 0,0 0 1 0 0,1 0-1 0 0,-1 0 0 0 0,0 1 0 0 0,0-1 0 0 0,0 0 0 0 0,0 1 0 0 0,1 0 0 0 0,-1 0 1 0 0,0 0-1 0 0,0 0 0 0 0,0 0 0 0 0,1 0 0 0 0,1 1 0 0 0,1-1 74 0 0,-1 1-1 0 0,0 0 1 0 0,0 0-1 0 0,0 0 1 0 0,0 1-1 0 0,6 3 1 0 0,-8-5-18 0 0,-1 1 1 0 0,0 0 0 0 0,1 0-1 0 0,-1 0 1 0 0,0 0 0 0 0,0 0-1 0 0,1 0 1 0 0,-1 0 0 0 0,0 0-1 0 0,0 0 1 0 0,0 1 0 0 0,-1-1-1 0 0,1 0 1 0 0,0 1 0 0 0,0-1-1 0 0,-1 1 1 0 0,1-1 0 0 0,-1 1-1 0 0,1-1 1 0 0,-1 1 0 0 0,0-1-1 0 0,1 1 1 0 0,-1-1 0 0 0,0 1-1 0 0,0 0 1 0 0,0-1 0 0 0,0 1-1 0 0,-1 2 1 0 0,1-3 116 0 0,-7 4 127 0 0,3-2-267 0 0,0-1 0 0 0,0 0 1 0 0,1 0-1 0 0,-1 0 0 0 0,-1-1 1 0 0,1 1-1 0 0,-5 0 0 0 0,-2 1-5 0 0,9-2-61 0 0,-25 5-335 0 0,26-6 322 0 0,0 0 0 0 0,0 0 0 0 0,0 0-1 0 0,0 0 1 0 0,0 0 0 0 0,0 0 0 0 0,0 0 0 0 0,0 0 0 0 0,0 0 0 0 0,0 0 0 0 0,0 0 0 0 0,0-1 0 0 0,0 1 0 0 0,0 0 0 0 0,0-1 0 0 0,0 1 0 0 0,0-1 0 0 0,0 1 0 0 0,0-1-1 0 0,1 0 1 0 0,-1 1 0 0 0,0-1 0 0 0,0 0 0 0 0,0-1 0 0 0,-2-5-504 0 0,2 7 321 0 0,1-1-1 0 0,0 1 0 0 0,0-1 0 0 0,0 1 1 0 0,0 0-1 0 0,0-1 0 0 0,1 1 1 0 0,-1-1-1 0 0,0 1 0 0 0,0 0 0 0 0,0-1 1 0 0,0 1-1 0 0,0 0 0 0 0,0-1 1 0 0,1 1-1 0 0,-1 0 0 0 0,0-1 1 0 0,0 1-1 0 0,0 0 0 0 0,1-1 0 0 0,-1 1 1 0 0,0 0-1 0 0,0 0 0 0 0,1-1 1 0 0,-1 1-1 0 0,1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1884 1839 0 0,'0'0'7434'0'0,"-6"4"-6313"0"0,-34 20 2443 0 0,22-18-2661 0 0,16-6-809 0 0,-1 1 0 0 0,0 0 0 0 0,0 0 0 0 0,1 0 0 0 0,-1 0 0 0 0,-4 3 0 0 0,4-2 3 0 0,0-1-1 0 0,0 1 0 0 0,0-1 1 0 0,0 0-1 0 0,0 0 0 0 0,0-1 1 0 0,-1 1-1 0 0,1-1 1 0 0,0 1-1 0 0,-4-1 0 0 0,-16 4 466 0 0,-32 10 373 0 0,37-10-658 0 0,1 0 1 0 0,-23 10 0 0 0,40-14-197 0 0,-27 9 291 0 0,20-7-302 0 0,1 0 9 0 0,0 0 0 0 0,1 1 0 0 0,-11 5 1 0 0,-35 25 240 0 0,45-29-299 0 0,1 0 22 0 0,0-1-33 0 0,1 0 1 0 0,3-2 236 0 0,-5-31-33 0 0,6 18-195 0 0,1 1 0 0 0,0-1 0 0 0,1 1 0 0 0,0-1 0 0 0,6-16-1 0 0,-7 24-13 0 0,2-23 8 0 0,-3 22-1 0 0,1 1 1 0 0,-1-1-1 0 0,1 1 0 0 0,2-9 0 0 0,0 3-12 0 0,0-1 0 0 0,1-12 0 0 0,2-9 0 0 0,10-43 80 0 0,8-33-32 0 0,-10 62-48 0 0,14-41 0 0 0,-22 69 2 0 0,40-114 60 0 0,-34 95-40 0 0,5-21 20 0 0,3-34 105 0 0,2-6-30 0 0,-19 83-120 0 0,0 3 20 0 0,-1-1 0 0 0,0 0-1 0 0,0-23 1 0 0,-1 21-17 0 0,0-1 0 0 0,1 0 0 0 0,5-20 0 0 0,-2 11 0 0 0,19-77 0 0 0,-2 11 0 0 0,-19 79 0 0 0,0 1 0 0 0,9-18 0 0 0,1-7 0 0 0,64-236 0 0 0,-66 233 94 0 0,-3 13-33 0 0,4-34 0 0 0,2-1 13 0 0,-9 43-53 0 0,-1 0-1 0 0,2-23 1 0 0,-6 40 18 0 0,0 0 1 0 0,0 0-1 0 0,0 0 0 0 0,0 0 0 0 0,0 0 0 0 0,0 0 1 0 0,0 1-1 0 0,1-1 0 0 0,-1 0 0 0 0,0 0 0 0 0,1 0 1 0 0,-1 0-1 0 0,0 0 0 0 0,1 0 0 0 0,-1 0 0 0 0,2 0 0 0 0,1-5-1978 0 0,-2-5-4436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4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5983 0 0,'0'9'8699'0'0,"2"-10"-8496"0"0,0 1 0 0 0,-1 0-1 0 0,1 0 1 0 0,0 0 0 0 0,-1 0 0 0 0,1 0 0 0 0,0 0-1 0 0,-1 0 1 0 0,4 1 0 0 0,31 7 1089 0 0,-35-8-1232 0 0,0 1-1 0 0,0 0 1 0 0,0-1 0 0 0,-1 1-1 0 0,1-1 1 0 0,0 1 0 0 0,0 0 0 0 0,0 0-1 0 0,-1-1 1 0 0,1 1 0 0 0,0 0-1 0 0,-1 0 1 0 0,1 0 0 0 0,-1 0-1 0 0,1 0 1 0 0,-1 0 0 0 0,1 2 714 0 0,-7 3-38 0 0,3-3-597 0 0,0 0-1 0 0,0 0 0 0 0,0 0 1 0 0,-1 0-1 0 0,1 0 0 0 0,-1-1 1 0 0,-6 4-1 0 0,6-3-49 0 0,-23 15 247 0 0,19-13-292 0 0,8-4-41 0 0,-1-1-1 0 0,1 1 1 0 0,-1-1-1 0 0,1 0 1 0 0,-1 0-1 0 0,1 1 1 0 0,-1-1 0 0 0,1 0-1 0 0,-1 0 1 0 0,1 0-1 0 0,-1 1 1 0 0,0-1-1 0 0,1 0 1 0 0,-1 0-1 0 0,1 0 1 0 0,-1 0 0 0 0,1 0-1 0 0,-1 0 1 0 0,0 0-1 0 0,1 0 1 0 0,-1 0-1 0 0,1 0 1 0 0,-1-1-1 0 0,1 1 1 0 0,-1 0 0 0 0,1 0-1 0 0,-1 0 1 0 0,1-1-1 0 0,-1 1 1 0 0,1 0-1 0 0,-1-1 1 0 0,1 1-1 0 0,-1 0 1 0 0,1-1 0 0 0,-1 0-1 0 0,0 1 1 0 0,0 0 0 0 0,0-1 0 0 0,-1 1 0 0 0,1-1-1 0 0,0 0 1 0 0,0 1 0 0 0,0-1 0 0 0,0 0 0 0 0,0 0 0 0 0,0 1 0 0 0,0-1-1 0 0,1 0 1 0 0,-1 0 0 0 0,0 0 0 0 0,0 0 0 0 0,1 0 0 0 0,-1 0 0 0 0,0 0-1 0 0,1-1 1 0 0,-1 0 0 0 0,1-1-11 0 0,0 0 0 0 0,0 0 0 0 0,0 0 0 0 0,1 0 0 0 0,-1 0 0 0 0,1 0 0 0 0,0 0 0 0 0,0 1 0 0 0,0-1 0 0 0,0 0 0 0 0,1 0 0 0 0,-1 1 0 0 0,0-1 0 0 0,1 1 0 0 0,0-1 0 0 0,0 1 0 0 0,0 0 0 0 0,0 0 0 0 0,0 0 0 0 0,0 0 0 0 0,0 0 0 0 0,1 0 0 0 0,3-2 0 0 0,-4 4 8 0 0,0 0 0 0 0,0 0 0 0 0,0 0 0 0 0,0 0-1 0 0,1 0 1 0 0,-1 0 0 0 0,0 1 0 0 0,0-1 0 0 0,0 1 0 0 0,0-1-1 0 0,0 1 1 0 0,0 0 0 0 0,0 0 0 0 0,0 0 0 0 0,3 2 0 0 0,16 5 66 0 0,9 1 331 0 0,-27-8-322 0 0,-2 0 365 0 0,1 9 45 0 0,-6 9-301 0 0,3-10-3286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8895 0 0,'2'-37'1015'0'0,"-2"25"6426"0"0,4 18-6633 0 0,0 2-484 0 0,0 1 0 0 0,-1 0 0 0 0,0-1 0 0 0,-1 1 0 0 0,0 1 0 0 0,0-1 0 0 0,0 15 0 0 0,0-10-60 0 0,37 482 2280 0 0,-35-437-2527 0 0,1 22-2339 0 0,-5-80 1610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20 134 12495 0 0,'-8'-7'572'0'0,"7"6"-10"0"0,-3-2-344 0 0,3 2-141 0 0,1 1-1 0 0,-1-1 0 0 0,1 1 0 0 0,-1-1 0 0 0,1 1 1 0 0,-1-1-1 0 0,1 1 0 0 0,0-1 0 0 0,-1 1 1 0 0,1-1-1 0 0,0 0 0 0 0,-1 1 0 0 0,1-1 1 0 0,0 0-1 0 0,0 1 0 0 0,0-1 0 0 0,0 0 1 0 0,-1 1-1 0 0,1-1 0 0 0,0 0 0 0 0,0 1 1 0 0,0-1-1 0 0,1 0 0 0 0,-1 0 0 0 0,0 1 1 0 0,0-1-1 0 0,0 0 0 0 0,0 1 0 0 0,1-1 1 0 0,-1 0-1 0 0,0 1 0 0 0,1-1 0 0 0,-1 1 0 0 0,0-1 1 0 0,1 0-1 0 0,-1 1 0 0 0,1-1 0 0 0,0 0 1 0 0,1-1 113 0 0,-1 0 1 0 0,1 1 0 0 0,0-1-1 0 0,0 0 1 0 0,0 1 0 0 0,1 0-1 0 0,3-3 1 0 0,10 0 323 0 0,1 0 0 0 0,1 0 1 0 0,-1 2-1 0 0,0 0 0 0 0,1 1 0 0 0,18 1 1 0 0,8 0 122 0 0,235-34 894 0 0,-49 3-502 0 0,-181 31-3132 0 0,-36 1 257 0 0,-1 1 0 0 0,1 1-1 0 0,21 6 1 0 0,-25-6-4914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85 6447 0 0,'0'0'499'0'0,"-11"-16"3266"0"0,10 14-3423 0 0,0 0 0 0 0,-1 0-1 0 0,1 0 1 0 0,-1 0-1 0 0,0 0 1 0 0,1 1 0 0 0,-1-1-1 0 0,0 1 1 0 0,0-1 0 0 0,0 1-1 0 0,0 0 1 0 0,0-1-1 0 0,-1 1 1 0 0,1 1 0 0 0,0-1-1 0 0,-4-1 1 0 0,4 2-253 0 0,0 0-1 0 0,0 0 1 0 0,0 0 0 0 0,0 0-1 0 0,1 0 1 0 0,-1 0 0 0 0,0 1 0 0 0,0-1-1 0 0,0 1 1 0 0,0-1 0 0 0,1 1-1 0 0,-1 0 1 0 0,0 0 0 0 0,1-1 0 0 0,-1 1-1 0 0,0 0 1 0 0,1 1 0 0 0,-1-1-1 0 0,1 0 1 0 0,0 0 0 0 0,-1 1-1 0 0,-1 1 1 0 0,0 1-42 0 0,0 0 0 0 0,0 1 0 0 0,1-1 0 0 0,-1 0 1 0 0,1 1-1 0 0,0 0 0 0 0,0-1 0 0 0,0 1 0 0 0,1 0 0 0 0,0 0 0 0 0,0 0 0 0 0,0 0 0 0 0,0 0 0 0 0,1 8 0 0 0,0-6-33 0 0,0 0-1 0 0,1 1 0 0 0,1-1 0 0 0,-1 0 1 0 0,1 0-1 0 0,0 1 0 0 0,1-1 1 0 0,-1-1-1 0 0,7 11 0 0 0,-5-10-2 0 0,0 0 1 0 0,1 0-1 0 0,0-1 0 0 0,0 0 0 0 0,0 0 0 0 0,1-1 1 0 0,-1 1-1 0 0,14 8 0 0 0,-15-11 33 0 0,1 0-1 0 0,0-1 1 0 0,0 1-1 0 0,0-1 1 0 0,0 0-1 0 0,0 0 1 0 0,0-1-1 0 0,1 0 1 0 0,-1 0-1 0 0,0 0 1 0 0,1 0-1 0 0,-1-1 1 0 0,7 0 0 0 0,-7 0 55 0 0,0-1 0 0 0,0 0 1 0 0,0 0-1 0 0,0-1 1 0 0,0 1-1 0 0,0-1 1 0 0,-1 0-1 0 0,1 0 1 0 0,-1-1-1 0 0,1 1 1 0 0,-1-1-1 0 0,0 0 1 0 0,0 0-1 0 0,0-1 1 0 0,-1 1-1 0 0,1-1 1 0 0,-1 0-1 0 0,1 0 1 0 0,-1 0-1 0 0,-1 0 1 0 0,1 0-1 0 0,0-1 1 0 0,-1 1-1 0 0,0-1 1 0 0,0 1-1 0 0,-1-1 0 0 0,1 0 1 0 0,1-8-1 0 0,-2 6 14 0 0,0 0 0 0 0,0 1-1 0 0,0-1 1 0 0,-1 0 0 0 0,0 0-1 0 0,-1 0 1 0 0,1 0 0 0 0,-1 1-1 0 0,0-1 1 0 0,-1 0 0 0 0,0 1-1 0 0,0-1 1 0 0,0 1 0 0 0,-1-1-1 0 0,0 1 1 0 0,0 0-1 0 0,0 0 1 0 0,-1 1 0 0 0,0-1-1 0 0,-9-9 1 0 0,-2 1-173 0 0,-1-1 0 0 0,-20-12 0 0 0,35 26-65 0 0,1 1 1 0 0,-1-1-1 0 0,0 1 0 0 0,0-1 0 0 0,0 1 1 0 0,0-1-1 0 0,0 1 0 0 0,0-1 0 0 0,0 1 1 0 0,0 0-1 0 0,0 0 0 0 0,-1-1 0 0 0,1 1 1 0 0,0 0-1 0 0,0 0 0 0 0,0 0 0 0 0,0 0 1 0 0,0 0-1 0 0,0 0 0 0 0,0 1 0 0 0,0-1 1 0 0,0 0-1 0 0,-2 1 0 0 0,2 0-187 0 0,0 0-1 0 0,0 0 1 0 0,0 0 0 0 0,0-1-1 0 0,0 1 1 0 0,1 1 0 0 0,-1-1-1 0 0,0 0 1 0 0,0 0 0 0 0,1 0-1 0 0,-1 0 1 0 0,1 0-1 0 0,-1 1 1 0 0,1-1 0 0 0,0 0-1 0 0,-1 0 1 0 0,1 1 0 0 0,0-1-1 0 0,0 2 1 0 0,-1 7-5667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9:5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144 413 11231 0 0,'-2'-15'1216'0'0,"2"13"-1081"0"0,-1 0-1 0 0,1 0 0 0 0,-1 0 0 0 0,0 0 0 0 0,0 0 1 0 0,1 0-1 0 0,-1 1 0 0 0,0-1 0 0 0,-1 0 0 0 0,1 1 1 0 0,0-1-1 0 0,0 0 0 0 0,-1 1 0 0 0,1 0 0 0 0,-1-1 1 0 0,1 1-1 0 0,-1 0 0 0 0,1 0 0 0 0,-1-1 1 0 0,0 1-1 0 0,0 1 0 0 0,0-1 0 0 0,0 0 0 0 0,1 0 1 0 0,-1 1-1 0 0,0-1 0 0 0,0 1 0 0 0,0-1 0 0 0,0 1 1 0 0,0 0-1 0 0,0 0 0 0 0,0 0 0 0 0,0 0 1 0 0,0 0-1 0 0,0 1 0 0 0,0-1 0 0 0,0 0 0 0 0,0 1 1 0 0,0 0-1 0 0,0-1 0 0 0,0 1 0 0 0,0 0 0 0 0,0 0 1 0 0,1 0-1 0 0,-1 0 0 0 0,0 0 0 0 0,1 1 0 0 0,-1-1 1 0 0,-1 2-1 0 0,-3 3-74 0 0,0 1 1 0 0,0 0-1 0 0,1 0 1 0 0,0 0-1 0 0,1 1 1 0 0,-1-1-1 0 0,1 1 1 0 0,1 0-1 0 0,0 1 1 0 0,0-1-1 0 0,0 0 1 0 0,1 1-1 0 0,-2 13 0 0 0,3-15-26 0 0,0 1 1 0 0,1-1-1 0 0,0 0 0 0 0,0 1 0 0 0,0-1 0 0 0,1 1 0 0 0,0-1 0 0 0,0 0 0 0 0,1 0 0 0 0,0 0 0 0 0,0 1 0 0 0,1-2 0 0 0,0 1 0 0 0,0 0 0 0 0,1-1 0 0 0,6 10 0 0 0,-7-12 13 0 0,1 0-1 0 0,0-1 1 0 0,0 1-1 0 0,0-1 0 0 0,0 0 1 0 0,0 0-1 0 0,1-1 1 0 0,-1 1-1 0 0,1-1 1 0 0,0 0-1 0 0,0 0 1 0 0,0-1-1 0 0,0 0 0 0 0,0 1 1 0 0,0-2-1 0 0,0 1 1 0 0,0 0-1 0 0,0-1 1 0 0,10-1-1 0 0,-10 1 47 0 0,-1 0 1 0 0,0-1-1 0 0,0 0 0 0 0,1 0 1 0 0,-1 0-1 0 0,0-1 0 0 0,0 1 0 0 0,0-1 1 0 0,0 0-1 0 0,0 0 0 0 0,-1 0 1 0 0,1-1-1 0 0,-1 1 0 0 0,1-1 0 0 0,-1 0 1 0 0,0 0-1 0 0,0 0 0 0 0,0 0 1 0 0,0-1-1 0 0,-1 1 0 0 0,1-1 1 0 0,-1 0-1 0 0,3-7 0 0 0,2-8 101 0 0,-2 0 0 0 0,0-1 1 0 0,-1 0-1 0 0,-1 0 0 0 0,-1 0 0 0 0,0 0 0 0 0,-2 0 0 0 0,0 0 1 0 0,-1 0-1 0 0,-8-36 0 0 0,-1 10-182 0 0,-3 0-1 0 0,-1 1 1 0 0,-30-64 0 0 0,16 51-1364 0 0,19 39-1468 0 0,-2 1-3401 0 0,7 9-497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48 8287 0 0,'-3'0'224'0'0,"-1"-1"0"0"0,1 1 0 0 0,0-1 0 0 0,-1 0 0 0 0,1 1 0 0 0,0-2 0 0 0,-5-1 0 0 0,-16-9 3399 0 0,13 7-2601 0 0,0-1 0 0 0,0 2 0 0 0,-19-6-1 0 0,27 9-946 0 0,0 0-1 0 0,-1 1 1 0 0,0 0-1 0 0,1-1 1 0 0,-1 1-1 0 0,1 0 1 0 0,-1 1-1 0 0,1-1 1 0 0,-1 1-1 0 0,1-1 0 0 0,-1 1 1 0 0,1 0-1 0 0,0 0 1 0 0,-1 1-1 0 0,1-1 1 0 0,-5 3-1 0 0,1 1-63 0 0,1 0 0 0 0,1 0 0 0 0,-1 0 0 0 0,0 1 0 0 0,1-1 0 0 0,0 1 0 0 0,1 1 0 0 0,-1-1 0 0 0,1 0 0 0 0,1 1 0 0 0,-1 0 0 0 0,-2 8 0 0 0,2-6-6 0 0,1 0-1 0 0,1 0 0 0 0,0-1 0 0 0,0 1 0 0 0,0 0 1 0 0,1 1-1 0 0,1-1 0 0 0,0 0 0 0 0,0 0 0 0 0,1 9 1 0 0,0-14 10 0 0,0-1 1 0 0,0 1 0 0 0,0-1 0 0 0,0 1 0 0 0,1-1-1 0 0,0 0 1 0 0,-1 0 0 0 0,1 1 0 0 0,0-1 0 0 0,0 0-1 0 0,1-1 1 0 0,-1 1 0 0 0,1 0 0 0 0,-1-1 0 0 0,1 1-1 0 0,0-1 1 0 0,0 0 0 0 0,4 3 0 0 0,-3-3 24 0 0,0 0 0 0 0,0 0 0 0 0,0-1-1 0 0,1 1 1 0 0,-1-1 0 0 0,0 0 0 0 0,0 0 0 0 0,1 0 0 0 0,-1-1 0 0 0,1 0 0 0 0,-1 1 0 0 0,0-2 0 0 0,1 1-1 0 0,-1 0 1 0 0,5-2 0 0 0,-5 1-16 0 0,0-1 1 0 0,0 0-1 0 0,-1 1 0 0 0,1-1 1 0 0,0 0-1 0 0,-1-1 0 0 0,0 1 0 0 0,0-1 1 0 0,0 0-1 0 0,0 1 0 0 0,0-1 0 0 0,0-1 1 0 0,-1 1-1 0 0,4-5 0 0 0,1-3 28 0 0,0-1 0 0 0,-1 1-1 0 0,5-16 1 0 0,-8 20-32 0 0,-1-1 1 0 0,0 1-1 0 0,0-1 0 0 0,0 0 1 0 0,-1 0-1 0 0,-1 1 1 0 0,1-10-1 0 0,-2-3 59 0 0,-6-30 0 0 0,2 23 136 0 0,5 26 414 0 0,6 12-440 0 0,6 12-18 0 0,1-1 0 0 0,20 27 0 0 0,-27-41-158 0 0,1-1-1 0 0,0 0 1 0 0,0 0-1 0 0,0 0 1 0 0,1-1-1 0 0,0 0 1 0 0,0 0-1 0 0,0-1 0 0 0,12 5 1 0 0,-12-6-241 0 0,1 0 0 0 0,-1 1 0 0 0,0 0 1 0 0,0 0-1 0 0,0 1 0 0 0,-1 0 0 0 0,13 12 0 0 0,-19-17 109 0 0,-1 0-1 0 0,1 0 1 0 0,0 0-1 0 0,0-1 0 0 0,0 1 1 0 0,0 0-1 0 0,0-1 1 0 0,0 1-1 0 0,0-1 1 0 0,0 1-1 0 0,1 0 1 0 0,11-2-1379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0,'0'0'3543'0'0,"7"13"108"0"0,11 10-1732 0 0,32 33 0 0 0,-42-48-1954 0 0,0 0 0 0 0,1-1-1 0 0,0 0 1 0 0,1-1 0 0 0,-1 0-1 0 0,1 0 1 0 0,11 4 0 0 0,0-6-2188 0 0,-6-5-3212 0 0,-4-1 311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8751 0 0,'-5'7'910'0'0,"-7"14"690"0"0,1 0 0 0 0,1 1 1 0 0,2 1-1 0 0,0-1 0 0 0,-7 33 0 0 0,-14 121 1714 0 0,11-56-2299 0 0,-2 14-679 0 0,12-26-445 0 0,6-87-756 0 0,1 24 0 0 0,1-31-657 0 0,3-5-659 0 0,-2-8 1774 0 0,5 5-1300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97 4607 0 0,'0'0'208'0'0,"-16"4"32"0"0,14-4 196 0 0,0 1 0 0 0,0-1-1 0 0,0 0 1 0 0,0-1-1 0 0,0 1 1 0 0,0 0-1 0 0,0-1 1 0 0,0 1-1 0 0,-2-1 1 0 0,-1-1 1852 0 0,-2-14-198 0 0,7 12-2032 0 0,0 0 1 0 0,0 0 0 0 0,1 1 0 0 0,-1-1 0 0 0,1 0-1 0 0,0 1 1 0 0,0-1 0 0 0,0 1 0 0 0,0-1-1 0 0,1 1 1 0 0,0-1 0 0 0,-1 1 0 0 0,1 0-1 0 0,0 0 1 0 0,1 0 0 0 0,-1 0 0 0 0,0 0 0 0 0,1 0-1 0 0,0 1 1 0 0,-1-1 0 0 0,1 1 0 0 0,0 0-1 0 0,5-3 1 0 0,-6 4-24 0 0,-1 1-1 0 0,1 0 0 0 0,0 0 1 0 0,0 0-1 0 0,-1 0 1 0 0,1 0-1 0 0,0 0 0 0 0,-1 1 1 0 0,1-1-1 0 0,0 0 0 0 0,-1 1 1 0 0,1-1-1 0 0,-1 1 1 0 0,1 0-1 0 0,0-1 0 0 0,-1 1 1 0 0,0 0-1 0 0,1 0 1 0 0,-1 0-1 0 0,1 0 0 0 0,-1 0 1 0 0,0 0-1 0 0,0 1 0 0 0,0-1 1 0 0,0 0-1 0 0,0 1 1 0 0,2 1-1 0 0,1 3 313 0 0,-1 1 0 0 0,1-1 0 0 0,2 10 0 0 0,-5-14-98 0 0,-1 19 695 0 0,0-20-917 0 0,0 0 0 0 0,0 0 0 0 0,0 0 0 0 0,0-1 1 0 0,0 1-1 0 0,-1 0 0 0 0,1 0 0 0 0,0-1 0 0 0,0 1 0 0 0,0 0 0 0 0,-1-1 0 0 0,1 1 0 0 0,-1 0 0 0 0,1-1 0 0 0,0 1 0 0 0,-1 0 0 0 0,1-1 0 0 0,-1 1 0 0 0,1-1 1 0 0,-1 1-1 0 0,0 0 0 0 0,1-1 0 0 0,-1 0 0 0 0,1 1 0 0 0,-1-1 0 0 0,0 1 0 0 0,1-1 0 0 0,-1 0 0 0 0,0 1 0 0 0,0-1 0 0 0,1 0 0 0 0,-1 0 0 0 0,0 0 0 0 0,0 0 1 0 0,1 1-1 0 0,-1-1 0 0 0,0 0 0 0 0,0 0 0 0 0,1-1 0 0 0,-1 1 0 0 0,0 0 0 0 0,0 0 0 0 0,0 0 0 0 0,-1-1 0 0 0,0 1 47 0 0,0-1-1 0 0,0 0 1 0 0,0 0-1 0 0,0 0 1 0 0,0 0-1 0 0,0 0 0 0 0,0-1 1 0 0,0 1-1 0 0,0 0 1 0 0,1-1-1 0 0,-1 0 1 0 0,0 1-1 0 0,1-1 1 0 0,-2-2-1 0 0,1 2-110 0 0,1-1 0 0 0,0 0 0 0 0,0 0 0 0 0,-1 0-1 0 0,2 0 1 0 0,-2-5 0 0 0,2 7 19 0 0,0 0 0 0 0,-1 0 0 0 0,1 0 0 0 0,0 0 0 0 0,0 0 0 0 0,0 0 0 0 0,0 0-1 0 0,0 0 1 0 0,1 0 0 0 0,-1 0 0 0 0,0 0 0 0 0,0 0 0 0 0,1 0 0 0 0,-1 0 0 0 0,1 1 0 0 0,-1-1 0 0 0,1 0-1 0 0,-1 0 1 0 0,1 0 0 0 0,0-1 0 0 0,6-5-359 0 0,-6 6 127 0 0,0 0 0 0 0,0 0 0 0 0,0 0 1 0 0,0 0-1 0 0,0 1 0 0 0,0-1 0 0 0,0 0 1 0 0,0 0-1 0 0,0 1 0 0 0,0-1 0 0 0,1 1 1 0 0,-1-1-1 0 0,0 1 0 0 0,0-1 0 0 0,1 1 0 0 0,-1 0 1 0 0,0 0-1 0 0,0-1 0 0 0,1 1 0 0 0,1 0 1 0 0,4 0-1489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0:0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26 7831 0 0,'0'0'7903'0'0,"19"3"-6990"0"0,-16-2-877 0 0,1-1 344 0 0,1 0 0 0 0,0 1-1 0 0,0 0 1 0 0,8 3 0 0 0,-12-4 133 0 0,-1 0-476 0 0,1 0 0 0 0,-1 0 0 0 0,0 0-1 0 0,1 0 1 0 0,-1 0 0 0 0,0 0 0 0 0,1 1-1 0 0,-1-1 1 0 0,0 0 0 0 0,0 0 0 0 0,1 0-1 0 0,-1 0 1 0 0,0 0 0 0 0,0 1 0 0 0,1-1 0 0 0,-1 0-1 0 0,0 0 1 0 0,0 0 0 0 0,0 1 0 0 0,1-1-1 0 0,-1 0 1 0 0,0 0 0 0 0,0 1 0 0 0,0-1-1 0 0,0 0 1 0 0,0 0 0 0 0,1 1 0 0 0,-1-1-1 0 0,0 0 1 0 0,0 1 0 0 0,0-1 0 0 0,0 0 0 0 0,0 1-1 0 0,0-1 1 0 0,0 0 0 0 0,0 0 0 0 0,0 1-1 0 0,0-1 1 0 0,0 0 0 0 0,0 1 0 0 0,0-1-1 0 0,0 0 1 0 0,0 0 0 0 0,-1 1 0 0 0,1-1 0 0 0,0 0-1 0 0,0 1 1 0 0,0-1 0 0 0,-8 14 975 0 0,-15-4-554 0 0,10-2-393 0 0,12-7-59 0 0,1-1 0 0 0,-1 0-1 0 0,1 0 1 0 0,-1 0-1 0 0,0 0 1 0 0,1 0-1 0 0,-1 0 1 0 0,1 0-1 0 0,-1 0 1 0 0,1 0 0 0 0,-1 0-1 0 0,0 0 1 0 0,1 0-1 0 0,-1 0 1 0 0,1-1-1 0 0,-1 1 1 0 0,1 0-1 0 0,-1 0 1 0 0,1-1 0 0 0,-1 1-1 0 0,1 0 1 0 0,-1-1-1 0 0,1 1 1 0 0,-1 0-1 0 0,0-1 1 0 0,-9-10 25 0 0,10 10-12 0 0,-3-3 5 0 0,2 3-22 0 0,0-1-1 0 0,0 1 1 0 0,0-1 0 0 0,0 1-1 0 0,0-1 1 0 0,1 1 0 0 0,-1-1-1 0 0,1 1 1 0 0,-1-1 0 0 0,1 1-1 0 0,-1-1 1 0 0,1 0 0 0 0,0 1-1 0 0,0-1 1 0 0,0 0 0 0 0,0 1-1 0 0,0-1 1 0 0,0 0 0 0 0,1 1-1 0 0,-1-1 1 0 0,0 0 0 0 0,1 1-1 0 0,-1-1 1 0 0,1 1 0 0 0,0-1-1 0 0,-1 1 1 0 0,1-1 0 0 0,0 1-1 0 0,0-1 1 0 0,0 1 0 0 0,0 0-1 0 0,0 0 1 0 0,0-1 0 0 0,1 1-1 0 0,1-1 1 0 0,-2 1-2 0 0,0 1 0 0 0,-1-1-1 0 0,1 1 1 0 0,0-1 0 0 0,0 1 0 0 0,0 0-1 0 0,0 0 1 0 0,0-1 0 0 0,0 1 0 0 0,0 0-1 0 0,0 0 1 0 0,0 0 0 0 0,0 0 0 0 0,0 0-1 0 0,1 0 1 0 0,27 9 20 0 0,-28-8 55 0 0,1 1 41 0 0,4 9 392 0 0,-6-11-501 0 0,0 0 1 0 0,0 1 0 0 0,0-1 0 0 0,0 0 0 0 0,0 1 0 0 0,0-1 0 0 0,0 0 0 0 0,0 1 0 0 0,0-1 0 0 0,0 0 0 0 0,0 0 0 0 0,0 1 0 0 0,0-1 0 0 0,0 0 0 0 0,0 1 0 0 0,0-1 0 0 0,-1 0-1 0 0,1 1 1 0 0,0-1 0 0 0,0 0 0 0 0,0 0 0 0 0,0 1 0 0 0,-1-1 0 0 0,1 0 0 0 0,0 0 0 0 0,0 0 0 0 0,-1 1 0 0 0,1-1 0 0 0,0 0 0 0 0,0 0 0 0 0,-1 0 0 0 0,1 1 0 0 0,0-1 0 0 0,-1 0-1 0 0,1 0 1 0 0,0 0 0 0 0,-1 0 0 0 0,1 0 0 0 0,-1 0 0 0 0,-7 5-3792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0,'0'0'16272'0'0,"1"2"-16104"0"0,10 26 986 0 0,-10-26-820 0 0,0 12-14 0 0,4 74 851 0 0,4 32 42 0 0,6-10-415 0 0,20 127 604 0 0,-29-175-1018 0 0,-6-37 357 0 0,-1-17-2601 0 0,1 0-3593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20:57.30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5936 1870 14735 0,'0'0'1312'0,"-5"-5"-1056"0,1 1-256 0,4 4 0 0,0 0 1376 0,0 0 224 0,9-10 32 0,-17 8 16 16,3 1-336-16,5 1-64 0,0 0-16 0,0 0 0 16,0 0-656-16,0 0-128 0,0 0-16 0,0 0-16 15,0 0-176-15,6 1-48 0,3 1 0 0,1-1 0 16,0-1 256-16,0-1 64 0,3-3 0 0,2 0 0 16,-1-1-288-16,2 1-48 0,-1-4-16 0,1 0 0 15,0 0 16-15,-1-1 0 0,1 1 0 0,1-1 0 16,0-3 16-16,0 2 0 0,0 2 0 0,0 2 0 15,-2-1-192-15,2 2 160 0,-1 2-160 0,1 3 160 0,1 2-160 0,-2 0 0 16,-2 3 0-16,1 1 0 0,-2 0 256 0,1 1-16 16,0-1-16-16,-1-1 0 0,0 3 0 0,0 0 0 15,0-1 0-15,0-2 0 0,-1-1-224 0,0 0 176 16,0-1-176-16,1 0 160 0,0-2-160 0,0-1 0 16,-2-1 144-16,1 1-144 0,1 1 0 0,0 2 128 15,2 0-128-15,-1-1 0 0,0 1 144 0,1 1-144 16,-1 0 192-16,2 0-192 0,-1-2 0 0,2-2 0 15,0 0 0-15,0 0 0 0,1 0 128 0,1 0-128 16,-2 0 0-16,1-4 0 0,3 2 128 0,-2-1-128 16,-1-1 144-16,1 1-144 0,0 2 208 0,1 2-48 15,-2-1-16-15,0 2 0 0,-1 0 16 0,-1 4 0 0,-2-4 0 16,1 2 0-16,-2 0 32 0,0-1 0 16,-2-2 0-16,1 2 0 0,0-1-192 0,0 1 192 0,-1-2-192 0,1-1 192 15,0-1-192-15,-2-1 128 0,1 0-128 0,-1-1 128 16,1 1-128-16,-1-2 160 0,0-4-160 0,2 3 160 15,0-1-32-15,1 1-128 0,0 0 192 0,0 1-64 16,0-2-128-16,0-1 160 0,0 1-160 0,0 0 160 16,0 4-160-16,-1-1 160 0,0 1-160 0,-1 0 160 15,2 1-32-15,0 1 0 0,0 3 0 0,1-2 0 16,-1-1 80-16,-2 2 16 0,1 2 0 0,0 2 0 16,-1-4-48-16,1 2-16 0,0 3 0 0,1-1 0 15,1-1-160-15,1 1 128 0,-2-1-128 0,0 0 128 16,0-1-128-16,0 1 0 0,0-2 0 0,-1 1 0 15,-2-2 0-15,0 1 0 0,1-1 0 0,-1 0 128 16,-1-1-128-16,2 0 0 0,-1-1 0 0,-1 0 0 0,-1-1 128 0,0-2-128 16,0 0 0-16,1-1 128 0,0 0-128 0,0 1 0 15,-1 1 0-15,0-2 0 0,0-2 0 0,0 2 0 16,-1 1 128-16,1 0-128 0,0 2 0 0,0-1 0 16,-2 1 0-16,-6 1 0 0,9 1 0 0,1 2 0 15,-3-2 0-15,3 2 0 0,0 1 0 0,0 1 0 16,0 2 0-16,0-2 0 0,0 0 0 0,3 1 0 15,-1 1 0-15,1 2 0 0,0-1 0 0,0-2 0 16,2 1 0-16,-1 1 0 0,2 0 0 0,-2-1 0 16,0 1 0-16,2-3 0 0,1-1 0 0,1-2 0 15,-1-4 0-15,1 0-12016 0,3-3-2336 0</inkml:trace>
  <inkml:trace contextRef="#ctx0" brushRef="#br1" timeOffset="4247.3">8477 1957 13983 0,'0'0'624'0,"0"0"128"0,0 0-608 0,0 0-144 16,0 0 0-16,0 0 0 0,0 0 1120 0,0 0 192 16,0 0 32-16,0 0 16 0,0 0-288 0,0 0-64 15,0 0-16-15,18 3 0 0,-18-3-416 0,10 0-96 16,3-3-16-16,2-2 0 0,0-3 48 0,2-1 0 15,0-2 0-15,-1 0 0 0,0-3-128 0,-1-1 0 0,1 1-16 0,0-2 0 16,1 2-192-16,-2-3-48 16,2 4 0-16,-1 0 0 0,-2-1-128 0,-1 3 0 0,0 1 0 0,0 2 128 0,-2 2-128 0,-1 2 0 15,1 1 0-15,-2 2 0 0,0-1 0 0,0 2 128 16,0 2-128-16,0 2 128 0,0 1 176 0,0 0 16 16,1 2 16-16,-1 0 0 0,1 5 32 0,1 0 0 15,-2 0 0-15,1-3 0 0,2 0-144 0,1 0-32 16,1 0 0-16,2-2 0 0,-2-2-192 0,2 0 0 15,-1-1 0-15,1-1 0 0,0-3 0 0,-1 0 192 16,1-3-16-16,0-1-16 0,-2-1-160 0,0 0 0 16,-2-2 0-16,2-2 0 0,1 0 0 0,-1 0-144 15,0 0 0-15,2-2 0 0,1 2 144 0,-1 1-128 0,-2 0 128 0,-1 5-128 16,0 0 128-16,-1 3 144 0,-2 3-16 0,-1-1-128 16,1 1 0-16,-1 2 0 0,0 1 0 15,0 1 0-15,-1 0 176 0,0-1-176 0,-1-1 160 0,2 2-160 16,1-1 0-16,-1 1 0 0,0 1 0 0,1-2 0 15,-1 1 0-15,2 0 0 0,-2 1 0 0,3 0 0 16,-2 1 0-16,2 2 0 0,0-5 0 0,1 2 0 16,1-1 0-16,2-2 0 0,1-1 0 0,-2-2 0 15,1-2 0-15,0-1 0 0,0 0 0 0,1-2 0 16,-2-1 0-16,-1-1 144 0,-1 0-144 0,-1 1 128 16,0 0-128-16,-1 0 0 0,1 0 144 0,-1 1-144 15,-1 0 256-15,0 0-32 0,3 2 0 0,0 1 0 16,0 1-64-16,-1 2-16 0,-3-1 0 0,2 1 0 15,-1 1-144-15,1-2 0 0,0 2 144 0,1 1-144 0,1 2 0 16,0-1 144-16,0 1-144 0,2-2 0 0,0 4 128 0,2-1-128 16,-1 0 0-16,1-2 0 0,1 0 0 0,2-2 0 15,-1 0 0-15,1-2 0 0,-1-1 144 0,-1 1-144 16,-1-4 0-16,0 1 144 0,0-3-144 0,-2 0 128 16,-1-2-128-16,0-1 128 0,-1-1 48 0,0-1 0 15,0 0 0-15,2-1 0 0,-2-1-48 0,-1 2-128 16,-1 3 192-16,1-3-64 0,-2 1-128 0,2 1 0 15,0 3 144-15,-2 2-144 0,-2 0 0 0,-8 2 128 16,9-1-128-16,0 2 0 0,1 3 160 0,-1 0-32 16,0 0-128-16,1-1 192 0,1 1-192 0,0 2 128 15,1-2-128-15,0 3 0 0,0-1 0 0,-1 2 0 16,1-2 0-16,0 1 0 0,0-2 0 0,-1-1 0 16,0 0 0-16,-1 0 0 0,2 0 128 0,1-2-128 0,-3 0 0 15,2-1 0-15,0 2 0 0,-2-3 128 0,-1 1-128 0,2 0 0 16,-2 1 0-16,1 0 0 0,2-1 0 0,0 2 0 15,-4 0 0-15,1-2 0 0,2 2 0 0,0-3 0 16,-1-2 0-16,1 2 0 0,-1-1 0 0,-1 0 0 16,-1-2 128-16,0 2-128 0,1-1 0 0,-1 1 0 15,-2-3 0-15,1 2 128 0,2-2-128 0,-1 2 0 16,-8 2 0-16,9-2 0 0,0-1 0 0,2 1 0 16,-1-1 0-16,0-1 0 0,2 0 0 0,0-2 0 15,-2-1 0-15,1-1 176 0,-1 2-176 0,1 1 160 16,-2 1-160-16,0-2 0 15,0 1 0-15,-1 3 128 0,0 2-128 0,-1 0 0 0,1 0 0 0,3 0 128 16,-3-4-128-16,2 2 0 0,0 1 0 0,3 1 0 0,-1 0 0 0,0 1 0 16,0 2 0-16,1 0 0 0,0 1 0 0,1 1 0 15,-1-1 0-15,0 1 0 0,-1 0 0 0,2 0 0 16,-1 3 0-16,0-4 0 0,2 3 0 0,-1-1 0 16,2-2 0-16,-2-1 0 0,0-2 0 0,1-1 0 15,-2 0 0-15,1-1 0 0,-1-2 0 0,0 0 0 16,0 1 0-16,0-3 0 0,-1-2 0 0,1-1 0 15,0 2 0-15,0-2 0 0,-3 0 240 0,1 0-48 16,-2-1 0-16,1-1 0 0,1 1-192 0,-1 1 176 16,-1 0-176-16,6-3 160 15,-2 4-1328-15,-1 0-272 0,-1 2-48 0</inkml:trace>
  <inkml:trace contextRef="#ctx0" brushRef="#br2" timeOffset="11577.52">9876 3107 16575 0,'0'0'1472'0,"0"0"-1168"0,0 0-304 0,0 0 0 16,-6 6 2016-16,3 1 352 0,0 5 64 0,3 6 0 15,1 6-784-15,3 5-176 0,3 4-16 0,0 5-16 16,4 4-480-16,-1 4-112 0,2-2-16 0,0 4 0 0,1 4-336 0,-4-9-80 16,-1 3-16-16,0 0 0 0,-1-3-160 0,3-2-48 15,-4 0 0-15,1-3 0 16,-2-3-48-16,1 5-16 0,0-3 0 0,-3-7 0 0,1-6 0 0,-1-3 0 16,0-4 0-16,-1-4 0 0,-1-4-128 0,-1-9 160 15,0 0-160-15,0 0 160 0,0 0-160 0,0 0 0 16,2-11 0-16,-1-4 0 0,-1-3 0 0,0-3 0 15,0-2-160-15,1-5 160 0,-1-3 0 0,2-2 0 16,0 0-128-16,4-1 128 0,0 1 0 0,3 6 0 16,3-3-160-16,0 5 160 0,-1 4 0 0,2 4 0 15,2 4 0-15,2 3 0 0,-3 3 0 0,2 3 240 16,-1 3-16-16,1 6 0 0,0-1 224 0,-2 3 64 16,0 2 0-16,-1 1 0 0,0 3-128 0,-1-1 0 0,0 2-16 0,0 3 0 15,-2 1-192-15,0 2-48 0,2 1 0 0,-1 2 0 16,-2 5-128-16,1-4-144 0,-1 3 144 0,2-3-208 31,0-2-2144-31,2-1-416 0,1-2-96 0</inkml:trace>
  <inkml:trace contextRef="#ctx0" brushRef="#br2" timeOffset="11937.12">10714 3720 20271 0,'-12'-9'896'0,"6"6"192"0,-3 1-880 0,-1 0-208 0,0 1 0 0,-2 2 0 15,-1 3 2144-15,0 4 384 0,0-1 80 0,1 4 16 16,1 4-1552-16,0 2-304 0,1 4-64 0,2 1-16 16,3 1-560-16,1 1-128 0,1-2 0 0,2 1 0 0,2-3 0 0,1-2 0 15,0-2 0-15,2-3 0 0,3-3 0 0,0-1 0 16,1-1 0-16,1-3 0 0,2-1 0 0,1-4 128 16,-1 0-128-16,2-5 192 0,-2 0 160 0,-1-3 32 15,-1-4 16-15,0 1 0 0,1-2-112 0,-1-3-32 16,0 0 0-16,-1-2 0 0,-2 0 80 0,1 1 16 15,-2 0 0-15,-1 1 0 0,-3-2 160 0,0 1 48 16,3 0 0-16,-1 3 0 0,0-3 48 0,-1 4 16 16,-1 2 0-16,1 2 0 0,-1 3-144 0,-1 6-32 15,0 0 0-15,0 0 0 0,0 0-192 0,4 7-32 16,1 5-16-16,0 3 0 0,2 0-208 0,-1 3 0 16,1 3 0-16,1 1 0 15,1 1-448-15,0-2-96 0,1-2-16 0,1 2 0 16,1-3-2112-16,1-3-416 0,1-4-96 0,-1-2-16 15,-1-3-64-15,-2-4 0 0,-2-1-16 0,-1-2-6400 0</inkml:trace>
  <inkml:trace contextRef="#ctx0" brushRef="#br2" timeOffset="12202.83">10967 3681 2751 0,'-4'-20'128'0,"3"11"16"0,-2-2-144 0,2 0 0 0,-1 2 0 0,2 9 0 16,0 0 3840-16,0 0 752 0,0 0 144 0,0 0 16 15,6 10-2192-15,0 6-432 0,2 2-80 0,1 4-32 16,2 3-608-16,0 3-112 0,1 2-16 0,2 0-16 15,3-2-400-15,0-2-80 0,-1-1-16 0,1-3 0 16,1-3-256-16,0-2-64 0,-1-6-16 0,0-2 0 16,0-2 304-16,-2-3 64 0,-4-2 16 0,0-2 0 0,-2-1 160 0,-1-2 48 15,-1-2 0-15,-1 0 0 0,-1-5-384 0,0-2-80 16,-1-2-16-16,-1-3 0 0,-2-4-288 0,0 1-48 16,-3-1-16-16,-1-2 0 0,-1-3-192 0,-1 0-288 15,-2-4 64-15,0 0 16 16,-3-3-1744-16,3-1-352 0,-1-1-64 0,0 1 0 15,1 3-1456-15,2 6-272 0,4 6-64 0,1 3-16 16,1 4 1024-16,1 3 208 0,-2 9 32 0</inkml:trace>
  <inkml:trace contextRef="#ctx0" brushRef="#br2" timeOffset="12469.53">11501 3814 4607 0,'20'12'400'0,"-11"-6"-400"15,4 1 0-15,0-1 0 0,-1-3 3008 0,1-1 528 16,0 0 112-16,0-1 0 0,-1-1-1664 0,-1-3-320 0,0-2-80 15,-2-4-16-15,0 1-160 0,-1-1-16 0,-3 0-16 0,0-1 0 16,-1-1-448-16,-1-2-96 0,0 0 0 0,-5 0-16 16,0-1-432-16,-2 1-64 0,-3 0-32 0,-1 0 0 15,-1 2-96-15,-1-1 0 0,-3 3-16 0,0 3 0 16,0 1 416-16,0 5 96 0,0 2 16 0,0 6 0 16,0 4 336-16,1 2 80 0,1 3 16 0,2 3 0 15,3 0-64-15,2 4-16 0,1 1 0 0,5-1 0 16,0 1-288-16,5-5-48 15,3-1-16-15,4 2 0 0,3-1-320 0,6-3-64 0,1-2 0 0,5-2-16 16,4-2-304-16,4-3 0 0,6-3 0 0,3 0 0 16,2-2-1344-16,6-1-320 0,3-4-64 0</inkml:trace>
  <inkml:trace contextRef="#ctx0" brushRef="#br2" timeOffset="13016.34">13312 3157 8287 0,'-4'-9'736'0,"2"-3"-592"0,-3 2-144 0,-2-3 0 0,0 0 3904 0,2-1 736 16,-1-2 160-16,-2 2 16 0,0 1-2304 0,2 6-464 15,0-1-80-15,1 7-32 0,-1-2-592 0,-1 9-112 16,1 6-16-16,0 6-16 0,2 8-608 0,2 4-112 15,1 6-32-15,1 7 0 0,0 5-224 0,3 4-48 16,5 2-16-16,1 2 0 0,2 1-160 0,1 2 0 16,2-1 0-16,0 1 0 0,3-3-320 0,0-1 16 15,0-4 0-15,0-6 0 16,-3-2-928-16,1-5-192 0,-2-3-48 0,1-5 0 16,-3-6-1408-16,-1-2-304 0,-1-6-48 0,0-3-8032 0</inkml:trace>
  <inkml:trace contextRef="#ctx0" brushRef="#br2" timeOffset="13375.74">13327 3891 10127 0,'-15'-30'448'0,"9"18"96"0,-3-1-544 0,-1 0 0 0,4 0 0 0,2 0 0 16,1 0 3264-16,3 0 560 0,3 1 96 0,2 0 32 15,4-1-2224-15,3 2-448 0,4-1-96 0,1-1-16 16,1 1-736-16,3-1-160 0,0-1-16 0,1 2-16 16,-4 2-240-16,0 2 0 0,-2 1 128 0,-2 2-128 15,-2 1 0-15,0 2 0 0,-2 0 0 0,-2 4 0 16,-8-2 208-16,5 5 0 0,0 3 0 0,-2 2 0 15,-3 3 320-15,0 3 64 0,0 2 16 0,0 4 0 16,-1 4-288-16,1 0-48 0,1 2-16 0,0-2 0 16,1 0-256-16,2-1 128 0,0-3-128 0,2-1 0 0,2-3 144 15,2-2-144-15,2-2 0 0,1-2 144 0,-1-5-144 0,-2-1 0 16,2-2 0-16,0-3 0 0,-1-2 128 0,1-2-128 16,-1-2 0-16,-1-2 128 0,-1-3 96 0,-1-2 16 15,-2-2 0-15,-3-2 0 0,-2-1 32 0,-1-1 16 16,-2 1 0-16,-2-1 0 0,-3-1-96 0,1 1-32 15,-2-1 0-15,-1 0 0 0,0 1-160 0,0 1 160 16,0 0-160-16,-1 3 160 0,-1 1-336 0,0 4-64 16,3 0-16-16,1 1 0 15,-1 0-2272-15,3 3-464 0,2-2-80 0</inkml:trace>
  <inkml:trace contextRef="#ctx0" brushRef="#br2" timeOffset="13610.21">13806 3750 20895 0,'16'24'928'0,"-8"-11"192"0,1 5-896 0,1 3-224 0,2 2 0 0,0 3 0 16,-2 0 2240-16,1-1 384 0,-1-3 96 0,-2-1 16 16,-2-4-896-16,0-1-176 0,0-3-48 0,-1 0 0 15,1-7-656-15,-2 1-144 0,-4-7-32 0,0 0 0 16,0 0 48-16,0 0 0 0,0-11 0 0,0 0 0 16,-2-4-288-16,0-2-48 0,-4-1-16 0,1-1 0 15,1-2-224-15,-1-4-64 0,-1-4 0 0,-1-1 0 16,2-1-192-16,0-2 128 0,-2-2-128 0,2 0 0 15,1 0 0-15,0 2 0 0,-1-1-176 0,5 4 176 32,2 3-1808-32,4 2-240 0,0 0-64 0,3 7-9824 0,4 2-1968 0</inkml:trace>
  <inkml:trace contextRef="#ctx0" brushRef="#br2" timeOffset="14000.79">14256 3624 20271 0,'0'0'1792'0,"-1"10"-1424"16,0 2-368-16,-1 1 0 0,1 1 2992 0,-2-3 528 16,1 0 96-16,-1 2 32 0,1 2-1440 0,0-1-288 15,1 2-48-15,0 1-16 0,-2-2-1296 0,3 2-272 16,1-2-48-16,1 2-16 0,-1-1-224 0,2-1 128 16,-1-3-128-16,1-1 0 0,-2-3 0 0,-1-8 0 15,0 0 0-15,0 0 0 0,0 0 0 0,0 0-128 16,0 0-16-16,0 0 0 0,0 0-176 0,7-5-16 15,0-4-16-15,0 0 0 0,-2-2 144 0,0-1 16 0,2 1 16 0,-2-4 0 16,0 1 176-16,2 0 0 0,2-6 0 0,-1 3 0 16,0-2 0-16,-1-1 0 0,2-1 0 0,1 2-128 15,0 0 128-15,0 2 0 0,0 2 0 0,0 2 0 16,-1 1 0-16,-1 4 192 0,-1 2-32 0,-1 1-16 16,1 1 176-16,-7 4 16 0,0 0 16 0,0 0 0 15,0 0-96-15,7 5-32 0,-1 3 0 0,-1-2 0 16,0 2-224-16,0 1 0 0,-1 2 0 0,0 0 0 15,0 1 0-15,2 0 0 0,-2-2 0 0,2-1 0 16,-1 2 0-16,0-3 0 0,0-1 0 0,0 1 0 16,1-1 0-16,3-3 0 0,-3 1 0 0,0-3 0 15,-6-2-544-15,6 2-48 0,1-1-16 16,0-1 0-16,-7 0-1536 0,7-1-304 0,-1-2-64 0,1 1-7472 16,-7 2-1504-16</inkml:trace>
  <inkml:trace contextRef="#ctx0" brushRef="#br2" timeOffset="14578.85">14544 3690 4607 0,'0'0'400'0,"0"0"-400"0,0 0 0 0,0 0 0 15,0 0 3328-15,0 0 592 0,0 0 112 0,0 0 32 16,0 0-1696-16,0 0-352 0,0 9-64 0,0 2-16 16,-1 2-576-16,0-3-112 0,-1 3-32 0,1 0 0 15,0-2-464-15,-1-1-112 0,1-1 0 0,1-9-16 16,0 8-256-16,0 0-48 0,0-8-16 0,0 0 0 0,0 0-16 0,0 0 0 16,0 0 0-16,0 0 0 0,0 0 224 0,7-3 32 15,-1-1 16-15,-1-1 0 0,1-3-192 0,-1-2-48 16,0-2 0-16,2-1 0 0,-1-1-112 0,1-2-16 15,0-1-16-15,1 0 0 0,0 2 128 0,0 0 16 16,0 2 16-16,0-1 0 0,-2 2 176 0,2 2 48 16,0-1 0-16,0 3 0 0,-1 2-192 0,1 1-48 15,1 2 0-15,-1 2 0 0,-8 1-128 0,9 2-16 16,-1 4-16-16,0 1 0 0,0 5 32 0,0 4 0 16,-2 2 0-16,1 2 0 0,-1-1-192 0,1 1 0 15,-2-3 144-15,1 0-144 0,1-2-256 0,-1-2-112 16,2 0-16-16,0-1-16 15,-1-3-2160-15,2-2-416 0,0-1-96 0,0-2-7856 16,0 1-1568-16</inkml:trace>
  <inkml:trace contextRef="#ctx0" brushRef="#br2" timeOffset="14938.19">14929 3740 3679 0,'2'-8'320'0,"1"-1"-320"0,0 0 0 0,1-2 0 16,-2 1 4032-16,1 1 752 0,-1 1 144 0,1 1 16 15,-2 1-1632-15,-1 6-336 0,0 0-64 0,0 0-16 16,0 0-912-16,0 0-176 0,4 8-32 0,0 2-16 15,0 3-960-15,0 1-192 0,1 2-32 0,0 1-16 16,2-1-336-16,-1 1-64 0,0-1-16 0,1 0 0 16,4-2-144-16,-2 0 0 0,0-3 0 0,0 0 0 15,-1-2 0-15,3 1 128 0,-2-2-128 0,1 0 0 16,-1-6 0-16,2 1 0 0,-2 0 0 0,-1-2 0 0,-1 0 0 0,1-1 0 16,1-1 0-16,-1-2 0 0,0-2 0 0,0 1-176 15,0-6 176-15,-1 1-128 0,0-3 128 0,1 0 0 16,-2-3-144-16,1 0 144 0,-1 2 0 0,1-4 0 15,-1 0 0-15,1 2 0 0,-2-1 0 0,0 2 0 16,-1-2 0-16,-1 4 0 0,-2 3 0 0,0 0 0 16,-1 9 0-16,0 0 0 0,0 0 256 0,0 0 64 15,0 0 0-15,4 10 16 0,0 4-32 0,0 1-16 16,0 0 0-16,0 3 0 0,1 0-160 0,0 0-128 16,2 1 192-16,1-1-192 0,1 0 0 0,-1-2-272 15,2-3 16-15,2 0 16 16,0-3-1744-16,-1-2-368 0,1-4-64 0,-1 0-16 15,-1 0-912-15,0-4-192 0,-2-5-48 0</inkml:trace>
  <inkml:trace contextRef="#ctx0" brushRef="#br2" timeOffset="15125.89">15548 3179 7359 0,'0'0'656'0,"0"0"-528"0,0 0-128 0,0 0 0 16,3 9 5632-16,-1 6 1104 0,2-1 224 0,-1 4 32 15,-2 6-4240-15,0 0-864 0,2 6-160 0,0 3-48 16,1 2-1056-16,-2 2-224 0,0 0-32 0,1 1-16 16,0 0-352-16,0 1 0 0,2-2 0 0,0-1 0 15,2 1-1376 1,0-6-288-16,4-2-64 0,-2-2-16 0,1-1-2112 0,1-4-432 16</inkml:trace>
  <inkml:trace contextRef="#ctx0" brushRef="#br2" timeOffset="15470.02">15798 3824 11055 0,'12'-15'480'0,"-8"6"112"0,4-2-464 0,-2-3-128 15,1-2 0-15,-1-1 0 0,1 0 3184 0,0 0 608 16,-2-1 128-16,-1 1 32 0,-2-1-1680 0,0 1-336 16,-2 0-64-16,-2 3-16 0,0-2-224 0,-2 4-48 15,0 3-16-15,0 0 0 0,-1 5-368 0,-1 0-80 16,6 4-16-16,-5 4 0 0,-1 3-464 0,-1 3-80 16,2 6-32-16,0 3 0 0,0 3-48 0,1 2-16 15,0 1 0-15,1-4 0 0,2 1-256 0,0-4-48 16,1 0-16-16,1-2 0 0,1-2-144 0,2-1 160 15,0-5-160-15,1 0 160 0,2-2-160 0,1-2 0 16,1 0-160-16,1-4 160 0,0-5-256 0,0 0 64 16,0-3 0-16,1-1 0 0,-1 0-144 0,-1-2-32 0,0-2 0 15,-1 0 0-15,-1-1 112 0,-1 0 0 0,1-1 16 0,-3-2 0 16,1 2 240-16,-2-1 0 0,-2 2 0 0,0 1 0 16,1 0 0-16,0 2 0 0,1 2 0 0,-1 1 160 15,-2 8 240-15,0 0 48 0,0 0 16 0,0 0 0 16,0 0 0-16,7 8 0 0,-2 4 0 0,2 2 0 15,-2 3-144-15,3 1-48 0,-1 2 0 0,1-1 0 16,1 2-144-16,3-3-128 0,2 2 192 0,3-2-192 16,3-1-640-16,2 0-256 0,3-1-32 0,0-1-19328 15</inkml:trace>
  <inkml:trace contextRef="#ctx0" brushRef="#br2" timeOffset="17179.7">18663 2905 18431 0,'-3'-8'816'0,"-1"2"160"0,-1-5-784 0,0 4-192 16,-2-1 0-16,-1 1 0 0,-1 1 3280 0,-4 1 624 16,0 1 112-16,-1 4 16 0,-2 2-1792 0,1 4-352 15,-2 1-80-15,0 6-16 0,-3 4-816 0,1 5-160 16,-1 6-48-16,0 4 0 0,2 2-32 0,1 5-16 15,2 4 0-15,0 1 0 0,4 1-16 0,3 2 0 16,1-1 0-16,3 1 0 0,3-4-208 0,4-2-48 16,-1 1-16-16,5-5 0 0,3-4-240 0,2 0-64 0,2-4 0 0,4-2 0 15,5-5-128-15,3-1 192 0,0-3-192 0,1 1 192 16,3-6-192-16,1 0 128 0,1-2-128 0,2 1 128 16,0-4-128-16,1 0-256 0,0-3 64 0,-1 0 16 31,-2-1-1296-31,-2-2-256 0,-1-4-48 0,-3 0-16 15,-4-2-512-15,-2 0-96 0,-1-1-32 0,-3-2-8800 0,-4-1-1760 0</inkml:trace>
  <inkml:trace contextRef="#ctx0" brushRef="#br2" timeOffset="17837.59">19218 3543 19455 0,'0'0'864'0,"0"0"176"0,0 0-832 0,0 0-208 0,0 0 0 0,0 0 0 16,0 0 1968-16,0 0 336 0,0 0 80 0,5 8 16 16,-1 1-496-16,0 1-112 0,-1 2 0 0,1 2-16 15,0 3-496-15,-1 1-112 0,0 1-16 0,1 0 0 0,0 5-432 0,0-6-80 16,-2 0-32-16,2-2 0 0,0-2-384 0,-1 1-80 16,-1-2-16-16,1-2 0 0,0 0-128 0,-2-2 192 15,-1-9-192-15,0 0 192 0,0 0-192 0,0 0 160 16,0 0-160-16,0 0 160 0,0 0-160 0,0 0 128 15,0 0-128-15,3-7 128 0,0 0-128 0,0-4 0 16,0-2 0-16,1-1-176 0,0-5 16 0,-1 1 0 16,4-1 0-16,-1-1 0 0,1 1 160 0,1 0-192 15,0 1 192-15,1 2-192 0,3 1 192 0,-2 2 0 16,-2 5 160-16,1 3-160 0,0 2 480 0,1 2 0 16,0 2 0-16,0 3 0 0,0 3 112 0,1 3 32 15,1 3 0-15,3 5 0 0,0 2-176 0,0-1-16 16,0 0-16-16,-2 0 0 0,-2 1-224 0,1-1-32 0,0 1-16 0,-2 1 0 15,-1 0-144-15,0 1 0 0,-1 0 0 0,0-1 0 32,0 2-1120-32,0-1-208 0,-2 1-32 0,2-1-16 15,0 0-1840-15,0-1-368 0</inkml:trace>
  <inkml:trace contextRef="#ctx0" brushRef="#br2" timeOffset="18714.43">20367 2656 14735 0,'23'-23'1312'0,"-29"24"-1056"15,-4 3-256-15,1 3 0 0,-2 0 3008 0,-1 4 528 0,-2 2 112 16,-1 4 32-16,0 4-1312 0,0 3-272 0,1 5-48 0,0 6-16 15,-1 6-880-15,1 4-192 0,0 7-16 0,0 5-16 16,4 2-208-16,1 0-32 0,1 5-16 0,4-4 0 16,2-1-208-16,2-2-32 0,1-1-16 0,3-6 0 15,2-2-128-15,2-2-32 0,1-5 0 0,2-3 0 16,0-4-32-16,2-1-16 0,1-3 0 0,0-2 0 16,0 0-208-16,1-4 128 0,0 0-128 0,1-2 0 15,-1-1 0-15,1 1 0 0,0-2 0 0,-1-1 0 31,1-2-592-31,1-1-64 0,-1-1-16 0,-1-3 0 16,1-3-1392-16,-2-4-288 0,-1-6-48 0,-1-5-16 0,0-5-336 0,-2-3-64 16,2-10 0-16</inkml:trace>
  <inkml:trace contextRef="#ctx0" brushRef="#br2" timeOffset="18901.91">20773 2864 28383 0,'3'-15'1264'0,"-3"15"256"0,0 0-1216 0,0 0-304 15,0 0 0-15,0 0 0 0,0 0 1792 0,0 0 288 16,0 0 64-16,1 12 16 0,-1 2-752 0,-1 8-160 16,-2 5-32-16,1 6 0 0,-1 7-784 0,-1 4-176 15,-1 5-16-15,1 4-16 0,2-3-224 0,-1 4 128 16,0 1-128-16,3 1 0 0,0-3-160 0,2-5-128 16,0-1-32-16,1-4 0 15,1-4-1968-15,0-2-400 0,1-6-64 0,0-3-7552 16,2-5-1488-16</inkml:trace>
  <inkml:trace contextRef="#ctx0" brushRef="#br2" timeOffset="19107.09">21020 2852 5519 0,'-3'-28'496'0,"2"19"-496"15,-2 0 0-15,1 1 0 0,-1 2 5744 0,3 6 1040 0,0 0 224 0,0 0 32 16,0 0-4144-16,-5 9-832 0,1 3-160 0,1 7-48 15,2 7-928-15,0 8-192 0,2 8-32 0,-1 1-16 0,1 4-496 0,2 2-192 16,1 2 128-16,2 1-128 0,1 2 0 0,1-2 0 16,1 0 0-16,-1-1 0 15,1-3-432-15,0-1-64 0,0-2-16 0,0-4 0 16,0-3-2496-16,-1-3-496 0,0-1-96 0</inkml:trace>
  <inkml:trace contextRef="#ctx0" brushRef="#br2" timeOffset="19294.47">20833 3376 25791 0,'-10'-8'1152'0,"10"8"224"0,-5 0-1104 0,5 0-272 16,0 0 0-16,0 0 0 0,0 0 2704 0,0 0 496 0,0 0 80 0,0 0 32 16,9-5-2128-16,4 4-416 0,3-3-96 0,2 1-16 31,3 3-912-31,2 0-176 0,3 1-32 0,0 2-11120 0,-1 0-2240 0</inkml:trace>
  <inkml:trace contextRef="#ctx0" brushRef="#br2" timeOffset="19639.64">21255 3422 23039 0,'0'0'1024'0,"0"0"192"0,0 0-960 0,0 0-256 15,0 0 0-15,0 0 0 0,0 0 2656 0,5-7 480 16,3-1 112-16,3 2 16 0,2 0-2144 0,3 1-416 16,1-1-96-16,1 2-16 0,2 1-592 0,1 1 0 15,-1 2 0-15,3-3 0 0,-4 6 0 0,-1-3 0 16,-2 0 0-16,-2 1 0 0,-3 2 0 0,-3-1 176 16,-2 2-176-16,-2 1 192 0,-4 3 464 0,1 1 112 15,-2 3 0-15,-4 1 16 0,-3 3 208 0,0-1 32 16,0 4 16-16,1 0 0 0,-4 1 0 0,2-1 0 15,0-1 0-15,1 1 0 0,0-2-368 0,3 2-80 16,1-2-16-16,2 0 0 0,0-1-336 0,4 1-80 16,0-4-16-16,2 1 0 0,3 2-144 0,2-5 0 0,2 1-160 0,2-1 160 31,3-2-1376-31,1-3-176 0,1-1-48 0,2-1 0 16,-1-5-1280-16,1-3-272 0,0-2-48 0,-1-5-13152 0</inkml:trace>
  <inkml:trace contextRef="#ctx0" brushRef="#br2" timeOffset="19936.57">21934 3050 27871 0,'-13'-10'1232'0,"7"6"256"15,-4-2-1184-15,-2 4-304 0,1 3 0 0,-4 3 0 16,0 4 1920-16,-1 5 320 0,0 4 64 0,1 6 0 16,0 6-1104-16,4 4-240 0,1 4-32 0,3 5-16 0,0 5-480 0,3-1-112 15,2 2 0-15,2 0-16 0,4 0-304 0,5-3 128 16,2-4-128-16,5-5 0 0,2-6 0 0,3-4 0 15,1-3 0-15,3-7-192 0,0-3 192 0,1-4 0 16,0-4 0-16,0-7 0 0,0-5 144 0,2-2 80 16,-5-3 16-16,-1-5 0 0,-2-2 208 0,-1-5 64 15,-3-2 0-15,-2-3 0 0,-2-2-128 0,-2 0-32 16,-3 0 0-16,-2-2 0 0,-2 2-176 0,-5-1-48 16,-1 0 0-16,-4 1 0 0,-2-3-128 0,-4 1 0 15,-4-3 0-15,-3-1 0 16,-2 1-1056-16,-1 2-240 0,-1 0-48 0,2 4-16 15,-1 1-1856-15,3 6-368 0</inkml:trace>
  <inkml:trace contextRef="#ctx0" brushRef="#br2" timeOffset="20280.28">22243 2703 13823 0,'0'0'1216'0,"0"0"-960"0,0 0-256 0,0 0 0 16,0 0 3104-16,0 0 576 0,8 5 112 0,-1 1 32 15,2 0-1456-15,2 6-304 0,2 1-48 0,4 1-16 16,1 6-800-16,3 1-176 0,1 3-16 0,4 4-16 16,0 2-144-16,2 4-16 0,-1 0-16 0,-1 2 0 15,-2 2-160-15,-1 1-16 0,-3 0-16 0,-2 2 0 0,-1-4 304 0,-3 2 64 16,-2 2 16-16,-3 1 0 0,-4-3-320 0,-1 0-64 15,-3 0-16-15,-1-1 0 0,-2 2-48 0,-2-3-16 16,-3-1 0-16,0 1 0 0,-1 0-400 0,-1-1-144 16,0-6 0-16,3 0 144 15,1-3-912-15,0-2-192 0,-2-3-48 0,2-4 0 16,1-2-1488-16,3-3-288 0,0-3-64 0,1-2-15568 16</inkml:trace>
  <inkml:trace contextRef="#ctx0" brushRef="#br2" timeOffset="20639.62">22882 3575 5519 0,'0'0'496'0,"0"0"-496"0,0 0 0 0,0 0 0 16,6 7 5984-16,1 1 1104 0,-2 2 208 0,0 3 64 15,0 4-4272-15,-1 3-848 0,0-1-160 0,0 2-32 16,-1 3-960-16,-1-1-192 0,1-1-48 0,-1-2 0 15,0 1-464-15,0-2-112 0,0 1-16 0,0-3 0 16,1-2-256-16,-1-2 0 0,1-1 0 0,0-4 0 16,-3-8 0-16,0 0 0 0,0 0 128 0,0 0-128 15,0 0-192-15,5-5-80 0,0-3-32 0,-1-4 0 16,0-1 144-16,1-1 32 0,0-2 0 0,1-1 0 16,-1-2-80-16,0-1-16 0,3-1 0 0,1 0 0 15,1 2 224-15,3-1-144 0,2 2 144 0,0 2-128 0,2 2 256 16,0 4 48-16,-1 3 16 0,0 6 0 0,-1 2 320 15,0 4 64-15,-1 6 0 0,-1 2 16 0,-1 5 416 0,-1 2 80 16,0 2 0-16,-2-1 16 0,-1 1-368 0,0 1-80 16,-2-2-16-16,1 1 0 0,-2-1-448 0,0 1-192 15,0-1 176-15,0 1-176 16,-1-3-1440-16,2 3-384 0,-2 1-80 0,-3-1-16 0</inkml:trace>
  <inkml:trace contextRef="#ctx0" brushRef="#br2" timeOffset="54543.97">9302 6583 13823 0,'0'0'608'0,"0"0"128"0,0 0-592 0,0 0-144 0,-4 7 0 0,2-1 0 16,0 2 2256-16,4 1 432 0,-1 1 64 0,3 5 32 15,0 3-1392-15,2 6-288 0,1 7-48 0,0 7-16 16,1 3-416-16,0-3-96 0,0-1-16 0,0 2 0 16,0-1-128-16,-1-2-48 15,0-1 0-15,-1-1 0 0,1-1-80 0,1 2 0 0,-3-6-16 0,-1-3 0 16,-3-5 64-16,-1-2 16 0,-1-3 0 0,0-2 0 15,-3-5 16-15,0-2 16 0,-1-3 0 0,5-4 0 16,-8-2 176-16,0 0 48 0,0-7 0 0,0-3 0 16,2-4-576-16,-1-3 0 0,1-5 0 0,-1-3-144 15,1-4 144-15,0-6-192 0,3-3 192 0,0-5-192 16,0-4-336-16,2-3-80 0,0-7-16 0,1 3 0 16,1 1 48-16,3 2 16 0,1 3 0 0,2 6 0 0,2 6 560 15,3 2 0-15,1 6 0 0,1 1 0 0,0 5 0 0,2 6 176 16,-2 2 0-16,3 7 0 0,1 4-176 0,-1 5 128 15,0 3-128-15,-1 2 128 0,-2 3 80 0,-1 1 16 16,-2 1 0-16,-3 3 0 0,-2 3 208 0,-2 1 32 16,-1 0 16-16,-3 1 0 0,-4 0-48 0,-3 3-16 15,-2 1 0-15,-3-1 0 0,-1 0-240 0,-1 0-48 16,0-1-128-16,-1-2 192 0,1 0-192 0,0-2 0 16,1-2-192-16,0 0 192 15,1-3-832-15,3-2-64 0,-2-2-16 0,5-4 0 16,6-3-2352-16,0 0-480 0</inkml:trace>
  <inkml:trace contextRef="#ctx0" brushRef="#br2" timeOffset="54809.93">9740 6457 17679 0,'0'0'768'0,"0"0"192"0,0 0-768 0,1 10-192 0,-2-2 0 0,0 2 0 16,-2 3 1312-16,1 3 224 0,-1 4 64 0,2 2 0 15,1 5-736-15,1 3-144 0,3-3-16 0,1 2-16 16,3-3-336-16,2 0-64 0,1-4-16 0,3-2 0 15,3-2-144-15,0-3-128 0,-1-5 144 0,-1-3-144 16,1-5 496-16,0-2 0 0,-1-6 0 0,0-5 0 16,-4 1 592-16,0-5 112 0,-2-2 16 0,-3-2 16 15,-3-3-80-15,0-3 0 0,-5 1-16 0,0 0 0 16,-5-1-384-16,-1 1-80 0,-2 1-16 0,-2 0 0 0,-1 0-368 16,-3 3-80-16,-2-1-16 0,-1 1 0 0,-1 1-192 0,1 0 0 15,0 0 0-15,2 0-160 16,3 4-1776-16,2 2-368 0,2 2-64 0,2 4-13168 15</inkml:trace>
  <inkml:trace contextRef="#ctx0" brushRef="#br2" timeOffset="54998.72">10015 6003 29487 0,'0'0'2624'0,"0"0"-2112"15,0 0-512-15,1 6 0 0,3 6 1632 0,-1 2 224 0,-2 5 32 0,1 3 16 16,-1 5-624-16,1 5-112 0,1 4-16 0,2 4-16 16,2 4-768-16,1 0-160 0,-1-1-16 0,4 2-16 31,-1 1-448-31,2-2-96 0,1 1-16 0,0-4 0 16,3 0-2256-16,-2-2-464 0,0-5-96 0,1-4-11216 0</inkml:trace>
  <inkml:trace contextRef="#ctx0" brushRef="#br2" timeOffset="55186.09">10427 6329 18431 0,'0'0'816'0,"0"0"160"0,0 0-784 0,-2 9-192 16,-2-1 0-16,0 4 0 0,0-2 2656 0,1 3 480 15,2 0 112-15,1 4 16 0,0 3-2224 0,1 0-432 16,2 3-96-16,-1-4 0 15,2 2-1040-15,2-1-208 0,1-1-32 0,1-1-8240 16,1 1-1632-16</inkml:trace>
  <inkml:trace contextRef="#ctx0" brushRef="#br2" timeOffset="55405.12">10743 6290 14735 0,'0'0'1312'0,"0"0"-1056"0,-7 4-256 0,1 5 0 15,-1 5 4032-15,-1 7 736 0,-1 2 160 0,0 7 16 16,0 6-2256-16,0 4-464 0,-3 6-96 0,0 1-16 16,-1 1-1104-16,0 1-240 0,1 4-32 0,2-4-16 15,1 1-336-15,1-5-80 0,3 0-16 0,1-4 0 32,1-4-608-32,2-3-112 0,0-7-16 0,1-2-16 15,0-4-1568-15,1-2-304 0,0-4-64 0,2-2-8640 0,0-2-1728 0</inkml:trace>
  <inkml:trace contextRef="#ctx0" brushRef="#br2" timeOffset="55936.64">11417 6411 11519 0,'0'0'512'0,"0"0"96"0,4-5-480 0,-1 0-128 16,1-1 0-16,0 0 0 0,-1-1 1856 0,0 2 368 15,-3 5 64-15,0-6 16 0,-3-1 96 0,-1 2 32 16,-1 1 0-16,-3 0 0 0,-1 0-448 0,-2 3-96 0,0 1-16 0,-1 2 0 15,-1 2-800-15,0 4-176 0,-3 3-16 0,1 3-16 16,-2 5-400-16,1 2-80 0,2 4 0 0,2 2-16 16,3 1-544-16,1 1-96 0,1-5-32 0,4 1 0 15,0-1 304-15,4-1 0 0,3-2 0 0,3-3 0 16,2-2-192-16,1-5 64 0,1-1 128 0,2-1-208 16,0-4 16-16,0-1 16 0,0-3 0 0,1-1 0 15,-1-5-96-15,0-3-32 0,-1-2 0 0,0-2 0 31,-1-2-128-31,2-3-16 0,-1-2-16 0,1 0 0 0,-1-1 80 0,-3 2 0 0,0-4 16 0,-1 2 0 16,-3-1 368-16,0 5 0 0,-1-1 0 0,-1 4 0 16,0 0 192-16,-1 2 64 0,-2 3 16 0,0 8 0 15,0 0 368-15,0 0 80 0,0 0 16 0,0 0 0 0,0 8-288 0,0 4-48 16,-1 2-16-16,0 2 0 0,1 3-160 0,1 4-32 16,1-4-16-16,1 2 0 0,1 1-176 0,1 2 0 15,2-4 0-15,-1 3 0 16,1-6-704-16,1-1 0 0,-2 0-16 0,3-3 0 15,0-1-1776-15,2-4-368 0,-2-2-64 0,1-3-10304 0</inkml:trace>
  <inkml:trace contextRef="#ctx0" brushRef="#br2" timeOffset="56139.84">11925 5853 31103 0,'0'0'1376'0,"0"0"288"0,0 0-1344 0,-4 6-320 15,0 4 0-15,-1 4 0 0,-1 6 1120 0,-2 6 160 0,-1 9 16 0,-1 5 16 16,1 6-96-16,0 3-32 0,-1 4 0 0,1 0 0 16,1 2-832-16,1 1-160 0,2 0-48 0,3-1 0 15,0-3-144-15,5 0-144 0,1-4 144 0,1-4-208 32,1-3-1664-32,4-3-336 0,1-2-64 0,1-5-13312 0</inkml:trace>
  <inkml:trace contextRef="#ctx0" brushRef="#br2" timeOffset="56577.2">12259 6331 23039 0,'-5'-14'2048'0,"5"14"-1648"0,-4-6-400 0,0 0 0 0,0 2 2576 0,-1-1 432 16,-3 4 96-16,-1 2 16 0,-2 4-1008 0,1 5-192 16,-1 1-32-16,1 5-16 0,-2 4-1088 0,2-1-208 15,1 5-64-15,1 2 0 0,1 2-352 0,3 1-160 16,2 0 128-16,2-2-128 0,1-2 0 0,3 0 0 15,1-6-192-15,4 1 192 16,3-1-960-16,1-3-64 0,2-4 0 0,1-3-16 16,5-5-1888-16,0 0-368 0,0-8-80 0,3-3-16 15,-1-2-64-15,-1-1 0 0,-1-3-16 0,-1-3 0 16,-2-4 1312-16,0-1 272 0,-4-1 48 0,-1 0 16 16,-1 0 816-16,-1 0 176 0,-2 0 16 0,-3 0 16 0,-1-1 2912 0,-1 4 592 15,-2-1 112-15,-2 3 32 0,-3 2 208 0,-1 3 32 16,0 3 16-16,-1 2 0 0,-1 2-1632 0,-1 4-320 15,1 3-64-15,-1 5 0 0,0 3-448 0,2 2-64 0,0 5-32 16,1 0 0-16,3 4-256 0,1 2-48 0,2-2-16 0,2 1 0 16,3-1-224-16,2-1 0 0,0-2 0 0,4-1 0 15,0-1 0-15,2-6 0 0,1-1 0 0,1-2 0 16,-1-3 208-16,0-3 0 0,-1-2 0 0,0-2 0 16,-1-2 496-16,-2-2 112 0,-2-2 16 0,-2-1 0 15,-1-2 0-15,-2 0 16 0,-3 0 0 0,-3-2 0 16,0 1-416-16,-3 0-96 0,-3-1-16 0,0-1 0 15,-3 1-320-15,1 0 0 0,0-2-160 0,0 0 160 32,0-1-3088-32,-2 0-512 0</inkml:trace>
  <inkml:trace contextRef="#ctx0" brushRef="#br2" timeOffset="57171.38">12943 5903 33407 0,'0'0'1472'0,"3"14"320"0,0 3-1440 0,-1 6-352 16,1 6 0-16,-2 4 0 0,-1 3 1152 0,-3 3 176 16,0 3 16-16,-3 2 16 0,0 2 144 0,1-1 32 15,1-4 0-15,2-2 0 0,2-3-896 0,2-2-160 16,-1-1-32-16,3-6-16 0,1-4-432 0,2-5 0 16,-1-3 0-16,1-4 0 0,-1-2 0 0,1-5 0 15,1-4-144-15,-1-3 144 0,0-2-272 0,1-7 48 16,1-1 16-16,0-1 0 0,0-3 208 0,1-3-176 0,0 1 176 0,4-11-160 15,-1 0-32-15,0 1 0 0,0-1 0 0,-1 0 0 16,-4 0 16-16,-1 3 0 0,1 3 0 0,-3 13 0 16,-1 2 176-16,-4 9-160 0,0 0 160 0,0 0-160 15,3 10 160-15,-2 7-128 0,-1 6 128 0,0 5-128 16,-1 2 320-16,1 0 64 0,-1 0 0 0,3-3 16 16,2 1-272-16,3-6 0 0,1-1 0 0,3-3 0 15,2 0-224-15,3-2 0 0,1-2 0 0,1-5 0 16,2-2-368-16,-1-2-80 0,1-3-16 15,9-2 0-15,-3-3-48 0,-3-4-16 0,-2-5 0 0,0-1 0 16,0-1-160-16,-2-2-48 0,-2-1 0 0,-3 0 0 16,0 0-208-16,-4 1-48 0,-1-4-16 0,-2 3 0 15,-2-4 576-15,-3 6 112 0,-2-2 32 0,-2 2 0 0,-2 0 704 0,-1 2 160 16,-2 3 32-16,-2 4 0 0,-1 5 80 0,-2 6 32 16,-1 3 0-16,0 3 0 0,0 4-96 0,1 3-16 15,0 2 0-15,4-2 0 0,3 0 176 0,4-2 16 16,2-2 16-16,4 0 0 0,5 1-368 0,3-1-80 15,4 0-16-15,0-2 0 0,-2-4-128 0,1-2 192 16,2 0-192-16,-1-4 192 0,-3 0 128 0,1-4 16 16,-2 0 16-16,0-1 0 0,0-2 464 0,-1 0 80 15,-2-2 32-15,-2-2 0 0,-3-1-80 0,-1-1-16 16,-4 1 0-16,-3-1 0 0,-2 1-448 0,-3-1-80 16,-2 0-32-16,-2-1 0 0,-1 1-272 0,-3-2 0 15,-1 0 0-15,1 3 0 16,0-3-608-16,2 1-128 0,-1 0-32 0,3-1 0 15,2-2-2016-15,5 2-416 0,2 0-64 0</inkml:trace>
  <inkml:trace contextRef="#ctx0" brushRef="#br2" timeOffset="57374.57">13985 5710 2751 0,'0'0'256'0,"0"0"-256"0,-5 11 0 0,0 6 0 16,1 5 7168-16,1 4 1408 0,0 2 256 0,1 3 64 15,-3 2-5312-15,1 3-1088 0,2 5-192 0,1-4-64 16,2 0-656-16,2 1-144 0,-3 1-32 0,3-1 0 16,2-3-944-16,1-1-192 0,2 0-32 0,3-3-16 0,2-1-224 0,0-3-256 15,0 2 48-15,0 1 16 16,-2-7-2192-16,0 2-432 0,1 0-96 0</inkml:trace>
  <inkml:trace contextRef="#ctx0" brushRef="#br2" timeOffset="74702.5">15688 6112 12895 0,'-3'-6'1152'0,"0"-3"-928"0,1 2-224 0,2 7 0 0,0 0 3552 0,0 0 672 15,0 0 128-15,0 0 16 0,0 0-2464 0,-4 5-496 16,0 3-112-16,1 3-16 0,2 3-608 0,0 0-128 15,1-1-32-15,1 2 0 0,2 0-320 0,1 2-192 0,0 0 192 0,1 0-192 16,1-1 192-16,1 0-64 0,1-1 0 0,1 0-128 16,0-1 128-16,0-1-128 0,0-3 0 0,0-1 0 15,-1-1 144-15,0-1-144 0,0-2 0 0,-1-1 144 16,-7-4-144-16,8 1 0 0,-8-1 0 0,9-1 0 16,-1-2-192-16,-1-1 192 0,-2 1-160 0,0-4 160 15,-1 2-144-15,0-2 144 0,0-1-128 0,-1 2 128 16,-2-1-336-16,-1 7 16 0,0 0 0 0,0 0 0 15,0 0 128-15,0 0 48 0,2 7 0 0,2 2 0 16,2 1 144-16,-1 1 0 0,0-2 0 0,2 1 0 16,0 3 224-16,2-2 80 0,1-1 16 0,0-1 0 15,0-1 176-15,2-2 32 0,0-4 16 0,1-1 0 16,0-2 320-16,1-1 64 0,-1-5 16 0,0-2 0 16,-1-4-48-16,-1-2 0 0,-2-1 0 0,0-4 0 15,-3-2-352-15,-2-2-80 0,-2 0-16 0,-1-1 0 16,0 0-272-16,-1-1-176 0,-1-1 192 0,0 1-192 15,-2-1-176-15,0 3-144 0,-1-1-16 0,1 0-16 16,-3 0-2208-16,2 2-448 0,1-1-96 0,0 5-13440 16</inkml:trace>
  <inkml:trace contextRef="#ctx0" brushRef="#br2" timeOffset="74936.83">16342 5668 28559 0,'0'0'2544'0,"0"0"-2032"0,0 0-512 0,9 0 0 15,0 1 1088-15,0 2 112 16,-1 1 16-16,0 2 16 0,-1 5 1072 0,0 4 224 0,1 5 32 0,-1 6 16 16,-1 5-1008-16,0 7-208 0,-3 6-32 0,1 6-16 15,-2 1-416-15,-2 3-96 0,-2 6-16 0,0 0 0 16,-2 0-784-16,0 3-176 0,-1-3-16 0,-1-1-16 16,1-5 208-16,0 0 0 0,-1-3 0 0,0-2 0 31,1-1-640-31,3-2-192 0,-1-2-48 0,0-2 0 15,2-5-2416-15,1-5-480 0,0-3-112 0</inkml:trace>
  <inkml:trace contextRef="#ctx0" brushRef="#br2" timeOffset="82806.72">17686 6172 20207 0,'3'-6'896'0,"20"2"192"0,-23-3-880 0,-1-2-208 16,0 1 0-16,-1 1 0 0,1-1 1568 0,-2 0 272 15,0-1 48-15,-3 1 16 0,0 3-544 0,-2 1-96 16,-2 1-32-16,-2 2 0 0,1 0-336 0,2 2-64 0,-2 0 0 0,-2 3-16 16,-2 4-368-16,1 3-80 15,-2 2-16-15,1 3 0 0,-1 4-224 0,-2 9-128 0,1 2 160 0,4-1-160 16,1 0 0-16,4-7 0 0,0 1 0 0,4-3 0 16,3-3 0-16,2-1 0 0,2-4 0 0,1-4 0 15,2-1 0-15,4-2 0 0,0-3 0 0,2-2 0 16,1-1 0-16,1-2 0 0,0-2 0 0,2-3 144 15,0-2-144-15,1-3 0 0,1-1 144 0,-1-1-144 16,-1-2 0-16,-2 1 0 0,-1-2 0 0,0 0 0 16,-1 1 0-16,-1-1 0 0,0 2 0 0,-3 0 0 15,-3 1 160-15,-1 2-32 0,-3 4-128 0,0 2 192 16,-1 6 368-16,0 0 64 0,0 0 16 0,0 0 0 16,0 0-240-16,-2 8-32 0,-1 2-16 0,2 2 0 15,0 1-352-15,2 3 0 0,1 1 0 0,2 2 0 31,2 2-560-31,0 0-80 0,2 1 0 0,1-4-16 16,1 2-2624-16,1-3-528 0,-1-3-96 0</inkml:trace>
  <inkml:trace contextRef="#ctx0" brushRef="#br2" timeOffset="83135.21">17948 6082 25279 0,'0'0'1120'0,"0"0"224"0,0 0-1072 0,0 0-272 16,0 0 0-16,-1 7 0 0,1 5 448 0,-1-1 48 15,1 2 0-15,0 2 0 0,0 0-16 0,1 1 0 16,0 5 0-16,1-4 0 0,-1-1-480 0,1-2 0 16,2 0 0-16,2-2-160 0,-1-2 16 0,0-2 0 15,-5-8 0-15,0 0 0 16,8 0-288-16,0-2-48 0,-2-4-16 0,1-1 0 0,-1-3 336 0,1-3 160 16,-1-1-160-16,-1-2 160 0,1-1 160 0,0-1 128 15,1 0 32-15,-1-2 0 0,1 2 352 0,1 1 80 0,-1 2 16 16,1 0 0-16,0 1 448 0,1 2 112 0,0 3 16 0,-1 4 0 15,0 5-16-15,0 5 0 0,0 5 0 0,1 3 0 16,1 4-208-16,-1 2-32 0,0 2-16 0,-1 2 0 16,0 3-464-16,3 1-96 0,-2 0 0 0,0 1-16 15,0-2-496-15,1-1 0 0,3 0 0 0,2-2-13376 16,2-1-2608-16</inkml:trace>
  <inkml:trace contextRef="#ctx0" brushRef="#br2" timeOffset="83776.14">19411 6076 12895 0,'0'0'1152'0,"0"0"-928"0,0 0-224 0,0-5 0 16,-4-3 2624-16,0 1 464 0,-1 1 112 0,-2 2 0 15,0 3-1216-15,-4 1-256 0,1 4-64 0,-3 1 0 16,0 1-704-16,-2 3-128 0,0 2-48 0,-1 4 0 15,-1 5-480-15,3 1-112 0,-1 0 0 0,4 0-16 16,2-3-176-16,2 0 0 0,2-1 0 0,1 0 0 0,1 0 0 0,2-1 0 16,4-3 128-16,2-2-128 0,1 0 0 0,4-3-176 15,0-2 48-15,3-2 0 0,1-4-144 0,1-3-32 16,0 0 0-16,1-3 0 0,0-2 304 0,-2 2 0 16,2-6 0-16,-3 2 0 0,-2-1-160 0,0 1 160 15,-2 0-128-15,-1-1 128 0,-2-1 0 0,-1 2 0 16,1-1 0-16,-2 4 176 0,-2-4 416 0,1 3 96 15,-2-1 16-15,-1 9 0 0,0 0 128 0,0 0 16 16,0 0 16-16,0 0 0 0,-1 11-464 0,0 0-80 16,-2 4-32-16,3 2 0 0,0 2-288 0,3 1 0 15,0-1 0-15,1 1 0 16,2-3-304-16,-1 0-112 0,1-1-32 0,2-3 0 16,0-3-2080-16,0-1-416 0,0-4-96 0</inkml:trace>
  <inkml:trace contextRef="#ctx0" brushRef="#br2" timeOffset="83932.38">19642 5706 32415 0,'0'0'1440'0,"0"0"288"0,0 0-1376 0,-7 5-352 0,1 3 0 0,1 3 0 16,-1 6 512-16,2 6 48 0,1 3 0 0,0 4 0 15,2 2 64-15,2 5 16 0,0 2 0 0,3 3 0 16,1 2-640-16,3 0 0 0,-1 2 0 0,2-3 0 31,1-1-1680-31,3-2-368 0,2-6-64 0,-1-2-7456 0,2-4-1504 0</inkml:trace>
  <inkml:trace contextRef="#ctx0" brushRef="#br2" timeOffset="84244.84">20003 6056 10127 0,'-5'-26'448'0,"2"16"96"0,-1-1-544 0,0 1 0 16,-1 1 0-16,0 1 0 0,-2 2 3152 0,1 2 528 15,-1 2 96-15,-1 4 32 0,1 0-2080 0,0 7-432 16,-1 7-80-16,2 4 0 0,1 3-704 0,2 4-128 16,2 3-16-16,2 2-16 0,3-1-176 0,1 0-48 15,3 1 0-15,1-4 0 0,0-3 160 0,2-2 32 16,0-2 0-16,2-2 0 0,0-5-192 0,0-2-128 16,0-2 192-16,1-3-192 0,-3-4 1296 0,2-3 160 15,0-5 16-15,-1-1 16 0,-3-2-272 0,-1-2-48 16,-1-7-16-16,-1-2 0 0,-1-2-272 0,-1-2-64 0,-1-4-16 15,-2-2 0-15,-1-1-480 0,-3-4-80 0,1 1-32 0,-1 1 0 16,1-2-208-16,-1 1-240 0,0-3 48 0,0 2 16 31,-5-1-2432-31,0 1-480 0,-1-5-112 0</inkml:trace>
  <inkml:trace contextRef="#ctx0" brushRef="#br2" timeOffset="84543.03">20223 5991 14735 0,'8'12'1312'0,"1"-2"-1056"0,2 1-256 0,2 2 0 16,1 0 1824-16,0 0 304 0,2 0 64 0,-2-7 16 0,1 1-416 0,0-1-96 15,4 1-16-15,-4-3 0 0,-2-4-656 0,2 0-128 16,-2-3-16-16,0 1-16 0,-3-2-288 0,2-1-64 16,-3-2-16-16,-3 1 0 0,0-2-96 0,-2 0-16 15,-3-4 0-15,-1 3 0 0,0 1 128 0,-4 0 32 16,-1 2 0-16,-2 1 0 15,-2 1 224-15,-1 2 32 0,-2 4 16 0,0 3 0 0,2 5-240 0,-2 1-64 16,-1 3 0-16,3 2 0 0,0-1-192 0,4 1-32 16,-1 0-16-16,4-1 0 0,1 2-96 0,5 0-32 15,2 0 0-15,2-1 0 0,0-1-144 0,4 2 0 16,1-1 0-16,2 0 0 16,0-2-304-16,3 0-80 0,1-1-32 0,1-5 0 15,-2-1-1744-15,0-3-336 0,1-3-80 0,0-2-16 16,-1-5-864-16,-1-3-160 0,15-14-32 0,-13 2-16 0</inkml:trace>
  <inkml:trace contextRef="#ctx0" brushRef="#br2" timeOffset="84902.46">20677 5637 26607 0,'0'0'1168'0,"0"0"256"0,0 0-1136 0,1 11-288 0,-1 2 0 0,2 4 0 15,-1 4 1088-15,0 3 176 0,2 2 16 0,-1 2 16 16,2 4 48-16,0 0 16 0,1 2 0 0,2 1 0 15,-2-3-544-15,2-1-112 0,-1-1-32 0,1 0 0 0,-1 1-112 0,1-2-32 16,1-2 0-16,-2-2 0 0,1-2-304 0,-1 1-64 16,1-7-16-16,-1-1 0 0,-1-3-144 0,1-2 0 15,-1 0 144-15,0-3-144 0,-5-8 0 0,5 3 0 16,-5-3 0-16,0 0-192 0,7 0-64 0,-2-5 0 16,0-3-16-16,-1-1 0 0,1-1 48 0,-1-3 16 15,0-3 0-15,0 1 0 0,0-1 208 0,0 0-192 16,1 2 192-16,0 0-192 0,-1 1 192 0,0-2 0 15,1 2 0-15,2 1 0 0,-1 1 0 0,1 3 0 16,1-1 0-16,-2 4 160 0,-6 5 80 0,8-2 16 16,-8 2 0-16,9 4 0 0,0 3-64 0,0 0-16 15,2 4 0-15,-1 1 0 0,2 1-176 0,0 1 0 16,1-1 0-16,0 1 0 16,-1-1-1552-16,1-1-352 0,-2-1-64 0,1 0-8864 0,0-2-1776 0</inkml:trace>
  <inkml:trace contextRef="#ctx0" brushRef="#br2" timeOffset="85053.02">21231 6022 13823 0,'0'0'1216'0,"0"0"-960"0,-4 7-256 0,2 3 0 16,-2-2 4800-16,0 3 896 0,0 0 192 0,1 2 48 16,1 4-5152-16,0 0-1024 0,2 0-208 0,2 0-32 15,1 1 352-15,1-1 128 0,2-4 0 0,0 0-144 16,1-1-1072-16,0 0-224 0,1-7-32 0,0 0-7488 31,0-1-1472-31</inkml:trace>
  <inkml:trace contextRef="#ctx0" brushRef="#br2" timeOffset="85247.82">21352 6129 3679 0,'0'0'160'0,"4"-7"32"0,-1-3-192 0,-1 4 0 16,1-3 0-16,-3 2 0 0,0 7 5472 0,0 0 1056 16,0 0 192-16,0 0 64 0,-3 7-4048 0,-1 3-816 15,-1 5-144-15,0 3-48 0,-1 4-704 0,-1 3-160 16,-1 3-32-16,0 2 0 0,1 0-480 0,-1 0-96 15,1 0-32-15,2-1 0 0,1-3-224 0,1-1 0 16,2-3 0-16,2-2-160 16,1-3-2192-16,0-7-432 0,2-2-96 0,-4-8-11072 0</inkml:trace>
  <inkml:trace contextRef="#ctx0" brushRef="#br2" timeOffset="85509.88">21689 5947 11055 0,'-7'-17'976'0,"3"12"-784"0,-4-1-192 0,-1 4 0 16,-1 2 3632-16,-2 2 672 0,0 4 144 0,-2 4 32 16,-2 4-2784-16,1 6-544 0,-1 3-128 0,2 6 0 15,2 2-256-15,3 2-32 0,2-2-16 0,3 2 0 16,4-4-336-16,3-1-64 0,2 1 0 0,3-3-16 16,1-4-304-16,3-2 128 0,1-5-128 0,0-2 0 15,0-3 256-15,0-4-48 0,0-2-16 0,0-7 0 0,0-1 448 0,0-2 64 16,-1-4 32-16,0-4 0 0,-2-4 112 0,1 0 32 15,-1-5 0-15,-2-4 0 0,-2-1-288 0,0-4-48 16,-4 0-16-16,1-2 0 0,-2 1-256 0,0-3-48 16,2-1-16-16,-3-2 0 15,-1 1-208-15,-2-1 0 0,0-2-144 0,0-2 144 16,-3-2-2944-16,1 2-480 0,0 7-96 0</inkml:trace>
  <inkml:trace contextRef="#ctx0" brushRef="#br2" timeOffset="85807.67">22052 6017 13823 0,'0'0'1216'0,"7"11"-960"16,-2 0-256-16,0-1 0 0,2-1 3744 0,1-2 704 16,-1 1 144-16,1-2 16 0,0-5-2784 0,1 1-560 15,0-4-112-15,1-2-32 0,-1-3-672 0,-2 1-144 0,1-5-32 0,-1 2 0 31,-3-1-272-31,-2-1-224 0,0 1 32 0,-4 1 16 0,0-4-176 0,-2 2-32 0,-1 2-16 0,-3 3 0 16,-4 2 400-16,-1 4 0 0,1 0 144 0,-1 2-144 16,-1 4 784-16,0 2 48 0,1 2 16 0,-1 7 0 15,3 2 336-15,0 2 64 0,3 1 16 0,3 1 0 16,1-1-192-16,4-1-48 0,3-3 0 0,3-1 0 16,4 0-464-16,4-2-112 0,4-3 0 0,6-3-16 15,3-3-432-15,19-3 128 0,2-3-128 0,4-6-13776 16,4-2-2816-16</inkml:trace>
  <inkml:trace contextRef="#ctx0" brushRef="#br2" timeOffset="86370.09">23327 5985 11967 0,'-9'-15'1072'0,"4"11"-864"0,-3-2-208 0,0-1 0 16,1 3 2688-16,-1 2 480 0,-1-2 96 0,0 3 32 16,-2 1-1616-16,1 2-320 0,-1 2-64 0,2 5-16 15,-3 3-128-15,2 4-48 0,0 2 0 0,2 3 0 0,1 0-800 0,5 1-176 16,3 0-128-16,4-1 192 0,2-2-192 0,2 1 0 16,2-6 0-16,3 2 0 0,1-3 0 0,3-5 0 15,1-2 0-15,-1-2 0 0,-1-3 0 0,-3-2 192 16,2-3-192-16,-2-1 192 0,-1 0 0 0,-1 1 0 15,-3-6 0-15,-1 0 0 0,-3 0-16 0,-1-2 0 16,-3 0 0-16,-2 1 0 0,-3-2-176 0,-2 1 0 16,-4-1 0-16,1 0 0 15,0 0-1408-15,-1-3-384 0,-3 2-64 0,0 0-7232 16,1 1-1472-16</inkml:trace>
  <inkml:trace contextRef="#ctx0" brushRef="#br2" timeOffset="86636.71">23582 6086 2751 0,'13'26'256'0,"-8"-14"-256"0,-1 4 0 0,1 2 0 16,0 0 4960-16,0 1 944 0,-1-1 192 0,-1 0 48 15,0 2-3248-15,-1-3-640 0,-1-3-128 0,1-1-16 16,0-3-976-16,1-3-192 0,-3-7-48 0,0 0 0 16,0 0-544-16,0 0-112 0,0 0-32 0,0 0 0 15,5-4-80-15,0-5-128 0,1-3 176 0,-1-2-176 16,-1-3 176-16,0-3-176 0,1-2 160 0,-2-3-160 15,-1-2 176-15,1-3-176 0,-2-3 192 0,2 1-192 16,-1-1 128-16,0 3-128 0,-1 2 0 0,1 1 0 16,2 4 0-16,3 2 0 0,1 4 0 0,1 4 0 15,0 3-208-15,1 3-48 0,2 3-16 0,2 4 0 16,3 3-1504-16,2 1-288 0,2 2-64 0</inkml:trace>
  <inkml:trace contextRef="#ctx0" brushRef="#br2" timeOffset="86871.1">24871 5504 32255 0,'0'0'2864'0,"0"0"-2288"0,-3 10-576 0,1 6 0 16,-1 6 1104-16,1 4 112 0,-2 3 32 0,0 3 0 15,0 5-384-15,0 2-80 0,1 4-16 0,2-3 0 16,-2 1-768-16,2 2 0 0,1 1 0 0,0 4 0 31,-1-1-1760-31,1 1-304 0,-1-5-64 0,-1 0-13184 0</inkml:trace>
  <inkml:trace contextRef="#ctx0" brushRef="#br2" timeOffset="87277.5">25093 5854 18431 0,'0'0'1632'0,"0"0"-1312"0,-8 2-320 0,-1-1 0 16,-2 1 2928-16,0 1 512 0,-3 2 96 0,1-1 32 0,2 1-1712 0,-4 3-320 16,0 0-80-16,-1 1-16 0,2 0-576 0,1 2-112 15,1-1-32-15,2 2 0 0,0 1-464 0,3 1-112 16,0 2-16-16,2 1 0 0,1-3-128 0,1 4 0 15,5-2 144-15,-2 2-144 0,1-2 0 0,2 1 0 16,0 0 0-16,4 0 128 0,1-3-128 0,4-1 176 16,-1-1-176-16,2-2 192 0,0 1-48 0,3-2 0 15,1-1 0-15,1-2 0 0,2 1-16 0,1-3 0 16,-2-2 0-16,3 1 0 0,2-6-128 0,-2-1 192 16,0 1-192-16,0-4 192 0,0-1-192 0,-2-1 0 15,-3 0 0-15,5-9 0 0,-4 1 0 0,-5 2 0 0,-5-3-160 16,-1 3 160-16,-3-1-176 0,-4 0 176 0,-4 2-192 0,-1 3 192 15,-3 2-144-15,-1 1 144 0,-3 3 0 0,-1 1-144 16,-2 0 272-16,1 3 64 0,0 2 16 0,-1 5 0 16,1 3-16-16,2 3-16 0,2-1 0 0,2 2 0 15,2 4-176-15,2 3 0 0,2-1 0 0,4 1 0 16,2-3 0-16,3 0-144 0,5 0 144 0,3-2-208 31,1 0-1136-31,5-2-240 0,4-1-32 0,13-2-9728 0,-3-10-1952 0</inkml:trace>
  <inkml:trace contextRef="#ctx0" brushRef="#br2" timeOffset="87511.99">25833 5403 18431 0,'0'0'1632'0,"0"0"-1312"16,0 0-320-16,0 0 0 0,-2 11 1472 0,-1 6 240 15,-1 5 32-15,0 8 16 0,2 2-304 0,2 9-64 16,1 3-16-16,1 6 0 0,1-2-592 0,1 8-112 15,1 5-32-15,0-1 0 0,-1-1-336 0,3-2-80 16,1 2-16-16,1-3 0 0,1-7-16 0,2 1-16 16,0-4 0-16,1-3 0 15,-3-3-1056-15,1-5-208 0,-2-3-32 0,0-6-8096 16,0-4-1600-16</inkml:trace>
  <inkml:trace contextRef="#ctx0" brushRef="#br2" timeOffset="87840.24">25821 6094 13823 0,'-14'-25'1216'0,"0"2"-960"0,1 1-256 0,2 4 0 16,3 2 3360-16,5 2 624 0,0 4 128 0,3 1 32 16,4 3-2160-16,1-1-448 0,-5 7-64 0,16-4-32 15,2 0-832-15,3 2-160 0,0-2-48 0,2 0 0 16,2 3-400-16,0-1 0 0,-2 2 0 0,1 0 0 16,-2-2-320-16,3 2 16 0,1 2 0 0,0 1 0 31,-2-2-176-31,0 2-32 0,-2-1-16 0,-4 1 0 0,-3 0-160 0,-4-1-16 0,-11-2-16 15,0 0 0-15,7 8 400 0,-6 4 96 0,-5 2 16 0,-3 2 0 16,-5 2 720-16,0 3 160 0,-1 2 32 0,0 2 0 16,1-3-160-16,4 2-32 0,1-2 0 0,1 0 0 15,2-4 0-15,3 1-16 0,2-4 0 0,3-2 0 0,2-4-176 16,0-1-48-16,3-2 0 0,3-3 0 16,1 0 240-16,3-4 32 0,1-1 16 0,1-4 0 0,3-5-144 0,-2 1-32 15,0-2 0-15,0-1 0 0,1-1-240 0,-2-2-144 16,-1-2 160-16,-4-2-160 0,-3-2-192 0,-2 1-128 15,-3 2-16-15,-3-2-16 16,-5-4-1040-16,-2 2-208 0,-2 1-32 0,-3 3-16 16,-3 0-1920-16,-4 4-384 0,-10-4-80 0,3 7 0 0</inkml:trace>
  <inkml:trace contextRef="#ctx0" brushRef="#br2" timeOffset="88340.68">26459 5964 4607 0,'13'18'400'0,"-5"-4"-400"0,1 5 0 0,-1 3 0 15,-3 4 4496-15,0 0 816 0,-1-3 176 0,0-2 16 16,-3 1-2880-16,-1-1-576 0,0-1-112 0,-1-3-16 16,-2-4-400-16,1 0-80 0,0-1-16 0,1-2 0 15,1-10-512-15,-2 10-96 0,2-10-32 0,0 0 0 16,0 0-384-16,0 0-80 0,0 0 0 0,0 0-16 16,0 0-112-16,0-11 0 0,3-1-16 0,4-4 0 15,-3-3-176-15,1-2-176 0,3-1 48 0,-2-2 0 31,1 1-496-31,0-2-80 0,-1 0-32 0,2-2 0 0,0-6-736 16,1 2-128-16,3 2-48 0,-2 1 0 0,-4 4 80 0,1 5 16 0,1 4 0 0,0 6 0 16,-1 3 1136-16,-7 6 224 0,12-2 64 0,0 9 0 15,0 5 128-15,-2 3 144 0,-1 5-16 0,0 5-128 16,2 6 416-16,-1-1-32 0,1 2 0 0,3 2 0 0,4 0-64 16,-1-2-32-16,-2-4 0 0,-1-8 0 0,5-2 96 0,2 0 0 15,0-2 16-15,1 0 0 0,3-1 128 0,0 0 32 16,-2-4 0-16,1-2 0 0,-1-2-176 0,1-3-16 15,-1-2-16-15,1-5 0 0,0-1-48 0,0-3-16 16,-1-1 0-16,0 0 0 0,-1-3 32 0,-1-1 16 16,-3-1 0-16,-1 0 0 0,-2-3-64 0,-2-1-16 15,-2-2 0-15,-3 1 0 0,-3-1-256 0,-3 2 128 16,-2 0-128-16,-3 2 0 0,-5 2 144 0,-1 2-144 16,-3 3 0-16,-9 5 144 0,0 5 160 0,-1 7 16 15,0 4 16-15,6 2 0 0,-2 3 384 0,1 3 80 16,1 1 16-16,5 0 0 0,2 2-144 0,2-1-32 0,3 0 0 0,4 9 0 15,5-4-256-15,8-4-48 0,7-3-16 0,6-2 0 16,5 0-192-16,8-4-128 0,10-3 160 0,8-4-160 31,8-3-1152-31,6-5-336 0,3-5-64 0</inkml:trace>
  <inkml:trace contextRef="#ctx0" brushRef="#br0" timeOffset="94135.7">18676 4346 1839 0,'-8'1'0'0,"-4"2"160"0,-2-1-160 15,1 2 0-15,0 2 0 0,0-1 0 0,0 0 4224 0,1 0 800 16,2 0 160-16,-1 2 48 0,2-1-4000 0,1 1-784 16,2-2-176-16,2 0-16 0,4-5-48 0,0 0 0 15,0 0 0-15,-3 7 0 0,3-7 304 0,0 0 48 16,0 0 16-16,0 0 0 0,0 0-80 0,7 6-16 15,-1-4 0-15,2-2 0 0,1-2-160 0,0-4-48 16,2-2 0-16,0-1 0 0,4-1 80 0,-1-2 16 16,-1-3 0-16,1 2 0 0,2 0-32 0,1-4 0 15,1 2 0-15,-1-1 0 0,-1 0-96 0,0 2-32 16,-1 1 0-16,1 1 0 0,-3 3-16 0,0 3 0 16,0 3 0-16,-3 1 0 0,0 2-48 0,-3 2-16 0,1 3 0 0,0 2 0 15,-2 3 0-15,1 2 0 0,0 0 0 0,0 1 0 16,2 0-128-16,-1 1 0 0,-1 0 144 0,1 1-144 15,1-1 0-15,0 1 0 0,1-1 0 0,2-1 0 16,0-1 0-16,0-2 0 0,-1-2 0 0,1 0 0 16,0-3 0-16,-1-1 0 0,1-2 0 0,1-2 128 15,0-3-128-15,0-3 128 0,0 2-128 0,0-2 128 16,0-5 0-16,0 2 16 0,-1-1 0 0,0 1 0 16,-2 0-144-16,1 1 0 0,-1 0 144 0,1 0-144 15,-2 0 0-15,0 2 128 0,-3-1-128 0,2 3 0 16,-1 2 144-16,-7 2-144 0,8-2 192 0,-1 4-192 15,0 0 320-15,-1 2-64 0,-6-4 0 0,7 8 0 0,-1 1-48 0,1 0-16 16,-1 1 0-16,2-1 0 0,0 0-192 0,3 0 176 16,-1-1-176-16,2-3 160 0,-1-1-160 0,3-2 0 15,-1-2 0-15,-2 0 0 0,1-1 0 0,1 0 128 16,0-3-128-16,0-1 0 0,-1-2 128 0,0 1-128 16,-1-1 0-16,2-1 128 0,0 2-128 0,-1-1 0 15,0 1 144-15,-3-1-144 0,-1 1 0 0,-2 2 144 16,1 0-144-16,-1 0 0 0,0 0 0 0,-6 4 0 15,6-4 0-15,1 3 0 0,0-3 176 0,1 1-176 16,0 1 160-16,3-1-160 0,0 2 0 0,2-3 0 16,2 3 0-16,0-1 0 0,2 2 0 0,1 0 0 15,1 2 0-15,0-2 0 0,2 0 128 0,1 0-128 16,2-2 0-16,2 1 0 16,0-2-848-16,1 1-272 0,2-1-48 0</inkml:trace>
  <inkml:trace contextRef="#ctx0" brushRef="#br1" timeOffset="97935.35">20477 4565 13823 0,'0'0'1216'0,"0"0"-960"16,0 0-256-16,4 9 0 0,-13-10 1600 0,3-1 256 15,1 0 64-15,5 2 16 0,-3-7-752 0,3-1-160 16,3 2-16-16,2-4-16 0,0-4-736 0,0-1-256 16,3-2 144-16,1 0-144 0,0-1 240 0,2-1-48 15,0 1 0-15,1 1 0 0,-1 0 0 0,3 2-16 0,2-1 0 0,-2 3 0 16,-1 1 32-16,-1 3 16 0,-1 0 0 0,1 2 0 15,-3 2 144-15,0 1 16 0,-1 3 16 0,0 1 0 16,-8 0-128-16,9 3-16 0,-1 2-16 0,0 1 0 16,-2 2 32-16,2 4 16 0,0 1 0 0,0 4 0 15,0 0-112-15,-1 2-32 0,0-2 0 0,1 3 0 16,1-3-144-16,0 0 0 0,-1-3 0 0,1-1 0 16,1 0 0-16,2-1 128 0,2-3-128 0,1-4 0 15,-1-2 0-15,1-3 0 0,0 0 128 0,2-3-128 16,-1-1 160-16,-1 0 0 0,1-1 0 0,0-1 0 15,1-2-160-15,-2-1 0 0,1-2 0 0,0 1 0 16,-1-3 192-16,1 1 0 0,0 0 0 0,-1 1 0 16,2 0-64-16,-1 1 0 0,-2-1 0 0,0 2 0 15,-1 0 0-15,0 3 0 16,-1-1 0-16,0 3 0 0,0 3-128 0,-2-2 128 0,1 2-128 0,-1 2 128 0,0 2-128 0,1 1 0 16,-2 1 0-16,0 3 0 0,0 1 224 0,2 1-32 15,-2 1-16-15,0 2 0 0,0 0 16 0,1 0 16 16,2-3 0-16,1 1 0 0,2-2-208 0,3 0 176 15,-1-2-176-15,1 0 160 0,0-5-160 0,2-1 0 16,-2-1 0-16,0-1 0 0,-1-1 0 0,2 2 0 16,-5-4 144-16,0 1-144 0,-1-4 0 0,0 1 0 15,-1 3 0-15,0-2 128 0,-2 1-128 0,-1 1 0 16,0 2 0-16,1-2 128 0,-1 2-128 0,0 1 0 16,0 1 0-16,-1 2 0 0,-8-3 0 0,8 6 144 0,-1-2-144 0,1 3 0 15,0 1 144-15,0-1-144 0,1 1 0 0,1 1 144 16,2-2-144-16,0-1 0 0,0 1 0 0,-1-2 128 15,2-2-128-15,0-1 0 0,0-2 0 0,2 0 0 16,-2 0 128-16,1-3-128 0,1 0 0 0,-1-4 128 16,2 2-128-16,-1 0 192 0,1 0-192 0,-2 0 192 15,0-2-192-15,1 0 0 0,-3 2 144 0,-2 1-144 16,0 2 0-16,0-1 0 0,-3 2 0 0,1 0 128 16,0-2-128-16,1 0 0 0,-2 1 128 0,0 0-128 15,0 2 0-15,0 2 128 0,-1-1-128 0,1 0 0 16,0 2 0-16,1-3 0 0,0 1 0 0,0 2 0 15,0-2 0-15,-1 2 0 0,1-1 0 0,1 1 0 0,-1-2 0 0,1-1 0 16,2 0 0-16,-1 0 0 0,1-1 0 0,-1-2 0 16,-1 1 0-16,0-2 0 0,2 0 0 0,-2-3 0 15,3 1 0-15,-1 1 128 0,0-2-128 0,-1 1 0 16,1-1 0-16,-1 2 0 0,-1 1 0 0,-1 1 128 16,0 1-128-16,-8 2 0 0,0 0 0 0,0 0 0 15,8-2 0-15,-2 2 128 0,-6 0-128 0,0 0 0 16,9 4 0-16,-2-1 128 0,-7-3-128 0,0 0 0 15,9 4 0-15,-2-1 0 0,-7-3 160 0,6 7-32 16,2 0-128-16,-2 2 192 0,0 1 288 0,0 0 48 16,3 1 16-16,-1 1 0 0,0 0-112 0,1-1-32 15,4 3 0-15,-1-4 0 0,0-4-240 0,-1-2-160 0,4 0 192 0,-1-1-192 16,2-3 144-16,-1-1-144 0,1-2 0 0,-1-1 144 16,1-1 32-16,-3 1 0 0,-1-1 0 0,0-2 0 15,-2 1-176-15,2-1 0 0,0 2 0 0,-1 1 0 16,0-1-256-16,0 2 80 0,2 2 16 0,7 1-12240 15,-2-3-2448-15</inkml:trace>
  <inkml:trace contextRef="#ctx0" brushRef="#br2" timeOffset="104159.58">12610 697 26719 0,'0'-8'2368'0,"-3"3"-1888"0,2 0-480 0,12-24 0 0,-11 29 1296 0,0 0 176 0,0 0 16 0,0 0 16 0,0 0-176 0,0 10-48 15,0 1 0-15,2 0 0 0,0 4-1024 0,4-2-256 16,0 4 0-16,2 2 0 15,1 1-2048-15,1-1-448 0,2 1-112 0</inkml:trace>
  <inkml:trace contextRef="#ctx0" brushRef="#br2" timeOffset="104315.74">12890 637 23951 0,'0'0'2128'0,"0"0"-1696"0,0 0-432 0,0 0 0 0,0 0 1808 0,0 0 288 16,0 0 48-16,0 0 16 0,0 0-480 0,5 8-80 15,0 3-32-15,2 1 0 0,2 0-1200 0,0 1-240 0,1 4-128 0,1-2-11056 16,-1 6-2272-16</inkml:trace>
  <inkml:trace contextRef="#ctx0" brushRef="#br2" timeOffset="104942.38">13763 999 24767 0,'-13'4'1088'0,"5"-3"240"0,-2-1-1072 0,-2 4-256 0,1-1 0 0,-1 2 0 16,0 0 1088-16,0 2 144 0,1-1 48 0,0 2 0 16,1 1-704-16,1-1-144 0,0 3-32 0,2-1 0 15,2 0-400-15,1 1 0 0,1-2 0 0,3-1 0 16,4-2 0-16,1 2-192 0,1-1 0 0,0-1 16 15,2-1-16-15,1 1-16 0,0-1 0 0,3 1 0 16,2 2 208-16,1-1-176 0,-1 1 176 0,2 1-160 0,1 2 400 0,0 2 80 16,-3-2 0-16,0 2 16 0,-1 0 528 0,-2 0 96 15,-4 0 32-15,1 0 0 0,-2-1-64 0,-5 0-16 16,-2-1 0-16,-3 1 0 0,-2 0-416 0,0-1-96 16,-2 3-16-16,0-4 0 0,-2-2-256 0,-1 0-128 15,1-2 0-15,0-1 128 16,-2-2-2032-16,1-3-400 0,2-4-96 0,1 0-12416 0</inkml:trace>
  <inkml:trace contextRef="#ctx0" brushRef="#br2" timeOffset="105240.77">14050 1094 26207 0,'0'0'1152'0,"-6"4"256"0,-2 3-1136 0,-1 1-272 0,-3-1 0 0,0 4 0 16,0-2 1520-16,1 4 240 0,-1 3 48 0,2 1 16 15,0 1-896-15,3 3-176 0,0 1-48 0,3 1 0 16,3 1-512-16,0-2-192 0,2-1 0 0,3 0 144 16,2-3-144-16,2-1 0 0,1-1 144 0,2-5-144 15,2-2 0-15,1-2 0 0,0-3-192 0,-1-2 64 16,-2-2-48-16,1 0 0 0,-2-5 0 0,1-3 0 16,-4-2-16-16,2-3 0 0,1-1 0 0,-3 1 0 15,0 0 192-15,-1-2-128 0,-2 0 128 0,7-17 16 16,-6 18 192-16,-2 0 16 0,1 2 0 15,1 1 176-15,-1 5 48 0,-3-2 0 0,-1 8 0 0,0 0 64 0,0 0 0 16,0 0 16-16,0 0 0 0,0 0-80 0,0 0 0 16,3 12-16-16,0 0 0 0,3-1-432 0,-2 2 0 15,-1 2 0-15,1 3 0 16,2-1-1648-16,-1 2-400 0,4 2-96 0,1-2-13280 16</inkml:trace>
  <inkml:trace contextRef="#ctx0" brushRef="#br2" timeOffset="105475.31">14583 1045 15663 0,'-22'-3'1392'0,"12"3"-1120"16,-5 2-272-16,0 1 0 0,-2 4 4304 0,0 3 816 0,-3 2 144 0,3 1 48 16,2 3-2528-16,2 3-496 0,-2-2-112 0,5 6 0 15,2 4-1376-15,3 2-272 0,2 1-48 0,2-2-16 16,2 1-464-16,3-2 0 0,4-2 0 0,2-3 0 15,2 0 0-15,1-3 0 0,2-4 0 0,3 0 0 32,0-2-640-32,0-2-160 0,2 0-32 0,-2-2-16 15,0-3-1904-15,-1 0-368 0,-1-2-80 0,1 0 0 16,-1-4-384-16,-1 0-80 0,1-4-16 0</inkml:trace>
  <inkml:trace contextRef="#ctx0" brushRef="#br2" timeOffset="105881.76">14969 1126 17503 0,'0'0'1552'16,"0"0"-1232"-16,0 0-320 0,-5-6 0 0,-1 3 3136 0,-1-1 560 0,2 0 112 0,0 4 32 15,-5-2-1312-15,3 4-256 0,-1-1-48 0,0 2-16 16,-1 2-1184-16,0 1-224 0,0 2-48 0,1 4-16 15,0-2-176-15,1 5-48 0,2 0 0 0,1 5 0 16,2 2-512-16,0 0 0 0,4 0 0 0,0-1 0 16,4-2 0-16,0-1 0 0,3 1 0 0,0 0 0 15,2-2 0-15,0-1 0 0,4 1 0 0,-1-1 0 32,3-3-592-32,0-2-32 0,0-4 0 0,3 0 0 15,-1-1-2656-15,1-3-544 0,-2-3-96 0</inkml:trace>
  <inkml:trace contextRef="#ctx0" brushRef="#br2" timeOffset="106272.45">15238 819 28559 0,'0'0'1264'0,"0"0"272"0,-5 7-1232 0,-1 5-304 16,3 6 0-16,-3 0 0 0,2 3 2000 0,0 6 352 15,1 7 64-15,0 3 16 0,0 1-1152 0,1 3-240 16,0 0-32-16,2-2-16 0,2-1-448 0,0-3-96 15,4-3 0-15,0 1-16 0,2-6-272 0,1-1-160 16,0 0 192-16,-1-9-192 0,-2-2 128 0,2-3-128 16,-1-6 0-16,-1 1 0 0,1-2 0 0,-7-5 0 15,8 0 0-15,0-2-144 0,-2-1 16 0,1-4 0 16,-1-2 0-16,-1-2 0 0,1-4 128 0,-1-2-160 0,-3-3 160 0,4 1-160 16,-1-1 160-16,0-1-192 0,0-1 192 0,-1 0-192 15,3 2 192-15,0 2 0 0,0 1 0 0,1 3-128 16,0 0 128-16,-2 4 0 0,1 4 0 0,-7 6 0 15,0 0 0-15,0 0 176 0,6 8-16 0,-1 4 0 16,-1 4 96-16,0 8 0 0,-1 1 16 0,-1 2 0 16,2 0-144-16,2 0-128 0,-1 4 144 0,1-3-144 15,3-1-128-15,2-4-128 0,2-3-32 0,1-2 0 32,1-3-2336-32,3 1-448 0,0-4-112 0,0-4-12352 0</inkml:trace>
  <inkml:trace contextRef="#ctx0" brushRef="#br2" timeOffset="106600.6">15781 1204 24991 0,'-11'-13'1104'0,"7"8"240"0,0-1-1088 0,-1 3-256 16,-2 0 0-16,1 0 0 0,-2 2 1648 0,0 2 272 15,0 2 48-15,0 3 16 0,1 4-592 0,0 4-112 16,1 2-32-16,0 2 0 0,1 1-624 0,1 2-128 16,2 3-32-16,0-5 0 0,4-3-256 0,-1 0-48 15,2-2-16-15,0-1 0 0,3-1-144 0,-1-1 192 16,0 0-192-16,2-3 192 0,0-3-192 0,0-1 0 15,-1-2 0-15,1-2 0 0,-7 0 0 0,6-4-144 16,1 1 144-16,0-3-208 0,-2-1 64 0,0-3 16 16,0 0 0-16,-1 0 0 0,-1-2 128 0,-1 0 0 15,0 0 0-15,-1 1-128 0,-1-1 128 0,0 0 0 16,0 0 128-16,-1 2-128 0,-2-2 448 0,2 2 0 16,-1-2 16-16,1 4 0 0,0 3-208 0,1 5-32 0,0 0-16 15,0 0 0-15,0 0 48 0,0 0 16 0,0 0 0 0,0 0 0 16,2 7-272-16,2 0 0 0,0 2 0 0,1 1 0 15,2-3-272-15,-1 3-16 0,0-1 0 0,-1 1 0 32,0 1-1408-32,2-1-288 0,-1-1-48 0,2-1-16 15,0-3-1040-15,0-2-224 0,7-2-32 0,-15-1-16 0</inkml:trace>
  <inkml:trace contextRef="#ctx0" brushRef="#br2" timeOffset="106866.35">16014 1201 8287 0,'0'0'736'0,"0"0"-592"16,1 13-144-16,0 2 0 0,2 3 4736 0,-1-2 896 16,2 1 192-16,0-1 48 0,0 0-3104 0,1 0-608 15,1 1-128-15,0-2-32 0,-2-2-832 0,1 0-160 16,0 0-48-16,1 1 0 0,-2-7-144 0,1 1-48 16,-1-1 0-16,0 0 0 0,-4-7-128 0,0 0-16 15,0 0-16-15,0 0 0 0,0 0 0 0,0 0 0 16,6-7 0-16,-1-1 0 0,-2-3-256 0,0 1-48 15,-1-6-16-15,1 2 0 0,-2-3-288 0,2 1 0 16,1-1 0-16,-1-2 0 16,0-2-432-16,1 1 16 0,-1 2 0 0,2 1 0 15,0 3-1264-15,3 1-256 0,0 0-48 0,1 2-16 16,0 2-384-16,1 3-80 0,2-1-16 0,1 1 0 16,0 1-1440-16,0 2-304 0</inkml:trace>
  <inkml:trace contextRef="#ctx0" brushRef="#br2" timeOffset="106975.81">16366 1169 1839 0,'9'19'0'0,"-5"-10"160"0,1 4-160 0,0 0 0 0,2 4 0 0,-1 3 0 15,-1-3 5120-15,2 2 976 0,-2-3 208 0,2 0 32 16,0-2-4528-16,1-1-912 0,-1-1-176 0,1 0-32 31,-3-3-2656-31,0-3-528 0,4 3-96 0,-9-9-32 0</inkml:trace>
  <inkml:trace contextRef="#ctx0" brushRef="#br2" timeOffset="107100.74">16479 988 23951 0,'0'0'1056'0,"0"0"224"0,-7-3-1024 0,7 3-256 16,0 0 0-16,0 0 0 0,0 0-128 0,0 0-96 16,0 9-16-16,4 1-6720 15,2 1-1344-15</inkml:trace>
  <inkml:trace contextRef="#ctx0" brushRef="#br2" timeOffset="107335.21">16772 1084 13823 0,'0'0'1216'0,"-4"8"-960"15,1 2-256-15,-4 2 0 0,0 2 2368 0,0 3 416 16,0 3 96-16,1 1 0 0,-2 1-816 0,1 0-160 16,2 1-48-16,2 2 0 0,2-3-736 0,2-1-160 15,3-1-16-15,2-2-16 0,0-1-464 0,1-4-80 0,0-3-32 0,4-2 0 16,-2-2-144-16,1-6-16 0,1 0-16 0,-1-7 0 16,1-3 256-16,-1-1 48 0,1-2 16 0,-2-3 0 15,0 0 128-15,0-3 16 0,-1 0 16 0,-2-2 0 16,1-3-256-16,-2 1-48 0,0-1-16 0,-1 0 0 15,0-4-192-15,-1-2-144 0,-1-1 192 0,0 0-192 32,-4-2-640-32,0 1-224 0,-2-4-48 0,-1 1-16768 0</inkml:trace>
  <inkml:trace contextRef="#ctx0" brushRef="#br2" timeOffset="107647.6">17033 1182 22111 0,'7'9'1968'0,"0"1"-1584"16,4 2-384-16,-1 0 0 0,-1-6 2144 0,2 1 352 16,-1-2 64-16,3-1 0 0,0-4-192 0,2-3-32 15,-1 1-16-15,0-2 0 0,-1-1-1600 0,2-5-320 16,-1-1-64-16,0 0-16 0,-2 0-144 0,0-2-48 16,-2-2 0-16,-1 1 0 0,-2 0-128 0,-3-2 128 15,-2-1-128-15,0 4 128 0,-2-3-128 0,-3 2 128 16,-3 2-128-16,-2 3 128 0,-1 5 320 0,-2 3 48 15,0 3 16-15,-2 5 0 0,-3 3-128 0,2 3-32 16,-2 4 0-16,3 3 0 0,1-2-192 0,2 3-32 16,-1 0-128-16,3 1 192 0,5 0-192 0,1 2 0 15,2 0 0-15,4-4 0 0,3 0-224 0,2-3-96 0,1-1 0 16,6-2-16 0,5-5-2336-16,2-2-464 0,3 0-80 0</inkml:trace>
  <inkml:trace contextRef="#ctx0" brushRef="#br2" timeOffset="107882.16">17604 995 13823 0,'-14'-5'1216'0,"3"3"-960"0,-2-4-256 0,0 5 0 16,2 2 2464-16,0 2 448 0,1 0 96 0,1 0 0 16,2 3-1040-16,2 3-224 0,1 2-32 0,4 0-16 15,0-11-1152-15,6 17-224 0,4-1-64 0,0-1 0 16,4-3-256-16,5 1 0 0,0-4 0 0,3 0-144 15,2-2 144-15,1-1 176 0,1-1-48 0,-4 2 0 0,-4-3 320 0,-1 1 48 16,-1-1 16-16,-5 1 0 0,-11-5 464 0,6 12 112 16,-6-3 0-16,0-9 16 0,-7 8-16 0,-3 0 0 15,-5 3 0-15,1-1 0 0,1-3-576 0,-4 0-112 16,-1-2-16-16,1 0-16 16,1-1-1408-16,2-1-288 0,-1-4-48 0,4-1-10528 15,2 1-2112-15</inkml:trace>
  <inkml:trace contextRef="#ctx0" brushRef="#br2" timeOffset="108069.63">18020 643 24879 0,'0'0'2208'0,"-9"8"-1760"0,1 8-448 0,-1-3 0 15,0 1 2304-15,2 2 368 0,1-3 80 0,1-1 0 16,1-1-1584-16,2-2-320 0,2 4-64 0,3-5-16 31,-3-8-1072-31,0 0-208 0,9 9-64 0,0-2 0 16,0-3-2176-16,2-4-448 0,-1-7-96 0</inkml:trace>
  <inkml:trace contextRef="#ctx0" brushRef="#br2" timeOffset="108210.54">18180 676 33983 0,'0'0'1504'0,"-2"13"304"0,-2 3-1440 0,0 2-368 0,0 3 0 0,1-2 0 16,-1 1 1792-16,1-1 272 0,0 5 64 0,0-6 16 15,1 0-1184-15,0-3-224 0,2 0-48 0,3-2-19888 16</inkml:trace>
  <inkml:trace contextRef="#ctx0" brushRef="#br2" timeOffset="108641.49">19075 1131 23039 0,'0'0'2048'0,"0"0"-1648"0,0 0-400 0,0 0 0 15,0 0 3184-15,8 1 544 0,2-5 112 0,4 0 32 16,3-3-2384-16,4-1-464 0,1 0-112 0,4 1-16 16,3-3-896-16,2 2-256 0,4 0 0 0,1 1-11504 15,0 1-2288-15</inkml:trace>
  <inkml:trace contextRef="#ctx0" brushRef="#br2" timeOffset="108969.83">20154 750 30751 0,'-19'-4'1360'0,"8"6"288"0,-3 4-1328 0,-2 2-320 15,-1 0 0-15,0 1 0 0,0 1 672 0,2-1 64 16,2 6 16-16,2-2 0 0,5 0-384 0,1 1-80 16,2 2-16-16,3-4 0 0,4-1-432 0,2 2-96 15,5-2 0-15,0 2-16 0,4-3-80 0,2 2-16 16,2 1 0-16,1 1 0 0,-1-1 1072 0,1 2 224 16,-2 0 32-16,1-2 16 15,-4 2-1600-15,-1 0-320 0,-3 1-64 0,-3 0-16 0,-3-1 1216 0,-2 1 256 16,-5 1 32-16,-2 0 16 0,-2 2 32 0,-3 1 16 15,-4 0 0-15,0-2 0 0,-2-3-288 0,2-3-48 16,0-3-16-16,1 0 0 16,1-2-496-16,0-3-96 0,4-4-32 0,0-3 0 15,7 3-2960-15,-3-6-576 0</inkml:trace>
  <inkml:trace contextRef="#ctx0" brushRef="#br2" timeOffset="109314.12">20461 890 2751 0,'0'0'256'0,"0"0"-256"0,-3 9 0 0,-1-1 0 0,0 3 5712 0,0 4 1104 0,-1 0 224 0,0 4 32 16,0 2-4208-16,1 1-848 0,2 2-160 0,2 3-48 15,0 0-1200-15,3-2-240 0,1-3-48 0,1-1-16 0,2-2-304 0,2-2 0 16,0-4 0-16,1 0 0 0,2-4-416 0,0-2 16 16,-1-4 0-16,1-3 0 15,1-2-304-15,0-3-48 0,-1-4-16 0,0-2 0 0,-1-3 352 0,1 0 64 16,0-1 16-16,-2 0 0 0,1-3 336 0,-2-2-176 15,-1 0 176-15,-2 0-128 0,1-3 512 0,-1 0 128 16,0 1 0-16,0 1 16 0,1 1 176 0,-2 3 48 16,-1-1 0-16,0 6 0 0,-3 3-48 0,0 3 0 15,-1 6 0-15,0 0 0 0,0 0 80 0,0 0 16 16,-1 9 0-16,0 4 0 0,-2 4-544 0,2 1-96 16,-1 4-32-16,2 0 0 0,0 2-128 0,2-3-144 15,0 1 144-15,2-1-208 16,1 0-2032-16,2 0-384 0,-1-2-96 0</inkml:trace>
  <inkml:trace contextRef="#ctx0" brushRef="#br2" timeOffset="109706">21129 885 4607 0,'-6'-10'400'0,"6"10"-400"0,-7-1 0 0,1 1 0 16,-2 3 6336-16,0 2 1200 0,0 1 224 0,1 5 48 15,-1-2-5184-15,1 5-1056 0,2 3-208 0,1 2-32 16,0 1-832-16,3 3-176 0,2-3-16 0,2 1-16 16,1-2-288-16,1-1-304 0,3-3 64 0,1-4 16 15,1-2-512-15,1-3-96 0,-1 1-32 0,1-2 0 16,-2-2 64-16,-9-3 16 0,7 2 0 0,-7-2 0 16,0 0 160-16,0 0 48 0,0 0 0 0,0 0 0 0,0 0 576 0,0 0 0 31,0 0 0-31,-1-6 192 0,0-1-192 0,0 0 160 15,-1-3-160-15,2 1 160 0,0-1-304 0,2-2-64 16,0-2-16-16,1 3 0 16,1-3-320-16,0 5-64 0,1 0-16 0,1 5 0 0,2 0 624 0,1 5 0 15,0 6 0-15,-1 3 128 0,0 3 1600 0,-1 4 304 16,-1 3 64-16,-1-1 16 0,-1 1-1488 0,0 1-304 16,-3 2-48-16,1 1-16 0,-2 0 704 0,-3 0 144 15,-2-3 32-15,-2 0 0 0,1-1-96 0,-3 0-16 0,-3 0 0 0,-1-2 0 16,-1 0-528-16,1-1-112 0,0-4-32 0,0 0 0 15,1-1-352-15,0-3 0 0,2-3 0 0,1 1 0 32,2 0-1872-32,7-7-304 0,0 0-48 0,0 0-15520 0</inkml:trace>
  <inkml:trace contextRef="#ctx0" brushRef="#br2" timeOffset="110065.37">21650 830 28447 0,'0'0'1264'0,"2"-7"256"0,-1-1-1216 0,-1 2-304 0,-2-1 0 0,-2 2 0 16,-1 1 1712-16,-2 3 272 0,-2 4 64 0,-3 2 16 0,-1 4-816 0,-1 4-160 15,-2 5-48-15,1 4 0 0,-2 1-272 0,1 1-48 16,2 2-16-16,1-3 0 0,1 1-64 0,4 0 0 16,2-2-16-16,2-1 0 0,2-3-304 0,4-2-48 15,-1-3-16-15,4-3 0 0,3-2-256 0,1-3 0 16,2 0 0-16,0-5 0 0,2 0-144 0,3-5-96 15,0-1-16-15,-2-1 0 0,0-2-32 0,-1 0-16 16,-1-5 0-16,-1-1 0 0,-4 2 112 0,1 1 32 16,-3 2 0-16,1 1 0 0,-2 0 160 0,-2 2 0 15,-2 7 0-15,0 0 0 0,1-8 144 0,-1 8 112 16,0 0 32-16,0 0 0 0,0 0-80 0,0 0-16 16,0 0 0-16,0 0 0 0,0 0-192 0,0 0 0 15,2 11 0-15,-1 2 0 0,0 0-240 0,2 0 16 0,0 4 0 0,0-1 0 31,1-1-1664-31,0 0-336 0,2-4-64 0,0 0-16 16,1-3-880-16,0-2-176 0,1-2-32 0</inkml:trace>
  <inkml:trace contextRef="#ctx0" brushRef="#br2" timeOffset="110300.05">21912 900 11967 0,'6'9'1072'0,"-2"2"-864"0,-1-1-208 0,-1 4 0 15,1 3 4128-15,-1 2 784 0,1-1 144 0,1 0 48 16,0-2-2240-16,-2-2-448 0,0 1-96 0,0-2-16 16,2-3-1168-16,0-2-240 0,-4-8-64 0,0 0 0 0,7 5-544 15,-7-5-112-15,0 0-32 0,6-1 0 0,1-3-144 0,-1-3 0 16,1-2 0-16,-2-1 0 0,-1-3 0 0,0 0 0 16,0-3 0-16,0 0-176 15,1-3-368-15,1 2-80 0,4-1-16 0,-1-1 0 16,1-4-1472-16,2 1-320 0,2-2-48 0,3 2-16 15,1 1-720-15,2 2-160 0,-1 0-16 0,2 1-16 0</inkml:trace>
  <inkml:trace contextRef="#ctx0" brushRef="#br2" timeOffset="110581.43">22455 628 13823 0,'0'0'1216'0,"0"0"-960"16,0 0-256-16,-5 10 0 0,-2-2 2816 0,-2 0 528 16,-1 0 112-16,0-1 0 0,-2 5-1360 0,0 0-288 15,0 0-48-15,2-1-16 0,-1 0-1168 0,4 2-224 0,0 0-48 0,3-1-16 16,-1-1-288-16,4-3 0 0,1 1 0 0,4 0 0 15,2-1-304-15,2-1-64 0,2-1-16 0,3 3 0 16,3 2 128-16,2-2 0 0,1-1 16 0,1 2 0 16,1 1 240-16,1 0-144 0,-1-2 144 0,-1 2-128 15,-5-3 480-15,0 2 96 0,-6 2 32 0,-3-3 0 16,0 1 944-16,-4 1 192 0,-2-11 48 0,0 10 0 16,-1 2-256-16,-2 0-32 0,-2-1-16 0,-1 1 0 15,-2 0-832-15,-1 0-160 0,-2-1-48 0,-2 1 0 16,-1 0-320-16,-2 1-320 0,-2-1 64 0,-3 1 16 15,-1 1-2000-15,-3 2-384 0,-2-1-96 0</inkml:trace>
  <inkml:trace contextRef="#ctx0" brushRef="#br2" timeOffset="110909.63">19871 1770 37375 0,'0'0'1664'0,"7"5"320"0,5 3-1584 0,4 0-400 16,8-1 0-16,3-1 0 0,6-2 656 0,7-2 48 15,6-1 16-15,7-1 0 0,9-1 304 0,4-3 48 0,6-2 16 0,1-1 0 16,1-2-176-16,3-3-16 0,1-2-16 0,4 0 0 15,5 1-144-15,-3-3-32 0,0 2 0 0,0 1 0 16,2-3-272-16,1 3-64 0,1-1-16 0,39-11 0 16,-19 8-352-16,-14-1-192 0,-10-2 32 0,-5 4 0 15,-4 5 160-15,-3-2 0 0,-3 0 0 0,-6 2-128 32,-6 5-240-32,-1 3-32 0,-2 0-16 0,-4 3 0 15,-4 3-1552-15,0-3-304 0,-1 0-64 0,4 0-10672 0,1-3-2144 0</inkml:trace>
  <inkml:trace contextRef="#ctx0" brushRef="#br2" timeOffset="111177.14">23236 598 42495 0,'0'0'1888'0,"0"0"384"0,0 0-1824 0,0 0-448 0,0 0 0 0,0 0 0 16,0 0 656-16,0 0 48 0,3 11 0 0,-2 0 0 16,2 2-112-16,1 3-16 0,-1 4 0 0,1 1 0 15,-1 0-576-15,1 3-368 0,-1 2 48 0,-1 5 16 31,1 0-2192-31,1 2-448 0,0 3-96 0,-1-2-8752 0,1 1-1760 0</inkml:trace>
  <inkml:trace contextRef="#ctx0" brushRef="#br2" timeOffset="111505.46">23300 1502 5519 0,'0'0'496'0,"0"0"-496"0,0 0 0 0,0 0 0 0,-10 3 5712 0,0-3 1056 16,10 0 208-16,-10-1 32 0,10 1-4160 0,-8-3-832 15,0 1-160-15,8 2-48 0,-9-4-976 0,9 4-192 16,-6-7-32-16,6 7-16 0,0 0-592 0,0 0 0 16,-7-8 0-16,5 2 0 0,2 6-272 0,0-9-32 15,0 9 0-15,0 0 0 0,0 0-16 0,7-7-16 16,-7 7 0-16,10-2 0 0,-10 2 176 0,11-4 160 15,0 1-208-15,-11 3 80 0,13 1 304 0,-13-1 64 16,10 6 16-16,-10-6 0 0,9 6 320 0,-9-6 80 16,0 0 16-16,0 0 0 0,4 13-32 0,-4-1 0 15,-2-2 0-15,-2-1 0 0,-1 1-256 0,-2-4-48 16,-1 1-16-16,-1-4 0 16,1 1-960-16,8-4-208 0,-12 4-48 0,5-2-17472 0</inkml:trace>
  <inkml:trace contextRef="#ctx0" brushRef="#br2" timeOffset="111943.32">23264 388 29135 0,'-4'-20'1280'0,"4"11"288"0,0-4-1248 0,0 1-320 15,0 1 0-15,0 1 0 0,-2 3 1920 0,2 1 320 16,0 6 64-16,0 0 0 0,0 0-1024 0,0 0-224 16,0 10-32-16,0 4-16 0,2 5-304 0,-2 6-48 15,0 5-16-15,1 3 0 0,0 3 0 0,1 2-16 16,-1-1 0-16,0 2 0 0,-1-3-128 0,1 2-32 0,1 1 0 16,-1 2 0-16,-1-4-288 0,0 1-176 0,1 1 192 0,2-1-192 15,-2-1 0-15,1-5 0 0,0-2-192 0,1-1 48 31,-1-3-2288-31,2-3-448 0,0-4-80 0</inkml:trace>
  <inkml:trace contextRef="#ctx0" brushRef="#br2" timeOffset="120100.73">1665 9583 11055 0,'0'0'976'0,"0"0"-784"0,0 0-192 0,0 0 0 16,-4-3 3360-16,5-2 624 0,1-3 128 0,0 2 32 15,-2 6-1904-15,0 0-384 0,0 0-80 0,7-2-16 16,-7 2-416-16,9 2-64 0,-1 3-32 0,-1 5 0 16,1 2-256-16,-1 0-48 0,1 2-16 0,-2 4 0 15,1-1-304-15,0 4-64 0,0 1-16 0,-1 4 0 16,0 4-304-16,2 14-64 0,-3-1-16 0,-1 0 0 15,-2 1-160-15,1-1 0 0,-2 0 0 0,2-1-176 32,-2-2-528-32,0-2-96 0,1-3-32 0,-1-2 0 0,0-7-2320 0,1-3-480 0,-1-3-80 15</inkml:trace>
  <inkml:trace contextRef="#ctx0" brushRef="#br2" timeOffset="120305.01">1973 9535 18431 0,'0'0'1632'0,"0"0"-1312"16,0 0-320-16,0 0 0 0,0 0 2240 0,0 0 368 15,0 0 80-15,0 0 0 0,0 0-928 0,6 6-192 16,2 3-32-16,-2 3-16 0,1 2-512 0,-1 6-112 16,4 0 0-16,0 4-16 0,0 5-576 0,1 1-112 15,2 3-32-15,-1 3 0 0,1 1-160 0,1 2 0 16,-2 2 0-16,-1 0 0 15,1-1-576-15,1-1-160 0,-2-1-32 0,-1-1 0 16,-1-1-2528-16,0-5-512 0</inkml:trace>
  <inkml:trace contextRef="#ctx0" brushRef="#br2" timeOffset="120508.24">1815 9995 20271 0,'0'0'1792'0,"0"0"-1424"0,0 0-368 0,0 0 0 16,0 0 3616-16,4-7 656 0,1 1 128 0,4-1 16 0,3 1-2848 0,2 1-576 15,3-2-112-15,3 1-32 0,0-4-592 0,4 4-112 16,1-1-16-16,3 3-128 16,4 1-576-16,-2 0-208 0,0 2-48 0,-2 1-16 15,1 0-2544-15,-2 1-496 0</inkml:trace>
  <inkml:trace contextRef="#ctx0" brushRef="#br2" timeOffset="120836.33">2482 9778 13823 0,'0'0'608'0,"-5"-3"128"0,-4-3-592 0,0 2-144 16,0 3 0-16,0 1 0 0,-1 0 4240 0,1 4 816 16,-1 0 176-16,-1 5 16 0,1 4-3440 0,1 3-688 15,1 2-144-15,3 4-16 0,1 2-512 0,3 2-112 0,2 1-16 16,4 0 0-16,3 0-160 0,2-1-32 0,3-3-128 0,3-2 192 15,4-3-192-15,3-1 128 16,7-3-128-16,1 0 0 0,2-5 192 0,0-2-64 0,-1-3-128 0,2-2 192 16,-1-4 64-16,-2-2 16 0,-1-3 0 0,-3-4 0 15,-2-3-16-15,-3-3-16 0,-2-3 0 0,-2 0 0 16,-1-4 128-16,-3 1 16 0,-3-2 16 0,-5 0 0 16,0 2 416-16,-5-2 80 0,-4 0 0 0,-2 2 16 15,-3 0 64-15,-1 3 16 0,-3-4 0 0,-2 2 0 16,-2-2-240-16,-2 2-48 0,-3 1-16 0,-1 2 0 15,0 1-464-15,-3 2-96 0,-2 0 0 0,-2 6-128 16,-1 3-1216-16,0 6-336 16,0 5-80-16,1 8-12576 0,2 7-2528 0</inkml:trace>
  <inkml:trace contextRef="#ctx0" brushRef="#br2" timeOffset="122301.35">3158 10192 12895 0,'0'0'576'0,"0"0"112"0,0 0-560 0,17-3-128 0,-17 3 0 0,10 4 0 0,-1 1 1808 0,2 0 336 15,0 1 64-15,2 0 16 0,2 1-928 0,2 3-176 16,2 2-32-16,2 0-16 0,2 1 272 0,2-2 48 16,3 4 16-16,2 2 0 0,1 2 80 0,3 2 32 15,0 0 0-15,2 2 0 0,2 2-432 0,1 1-96 16,2 2-16-16,-4-1 0 0,0 0-96 0,1 1-32 15,1-2 0-15,-1 1 0 0,-2-1-160 0,-1 0-48 16,2-1 0-16,-3-1 0 0,-2-1-80 0,0-1-32 16,-1-1 0-16,-2-1 0 0,-1-2-16 0,-2 0 0 15,-2-1 0-15,-1-1 0 0,-1-1-128 0,-2-2-48 16,-3-1 0-16,0-1 0 0,-4-2-160 0,0 0-48 16,0-1 0-16,-3-2 0 0,-2-1-128 0,0 2 0 15,2-1 0-15,-2 0-176 16,-8-6-1232-16,9 2-240 0,1 1-48 0,-1-1-11904 15,-2 0-2384-15</inkml:trace>
  <inkml:trace contextRef="#ctx0" brushRef="#br2" timeOffset="123379.7">4373 10958 3679 0,'0'0'160'0,"0"0"32"0,0 0-192 0,0 0 0 16,-3 7 0-16,3-7 0 0,-5 6 3168 0,5-6 592 15,-3 7 112-15,3-7 32 0,0 0-2032 0,0 0-400 16,0 0-64-16,0 0-32 0,0 0-48 0,0 0-16 0,0 0 0 0,0 0 0 15,0 0-96-15,0 0 0 16,0 0-16-16,0 0 0 0,0 0 80 0,0 0 0 0,0 0 16 0,0 0 0 16,0 0-112-16,4-5-32 0,-4 5 0 0,5-6 0 15,2 0-144-15,1 1-48 0,1 0 0 0,1-1 0 16,-1 2-352-16,1-1-80 0,-1 0-16 0,1 0 0 16,0-2 192-16,1-1 16 0,1-1 16 0,2-1 0 15,4-2-336-15,2-1-64 0,1-1-16 0,2-1 0 16,2-2-128-16,1 2-16 0,1-5-16 0,2 1 0 15,1-1 32-15,1 1 16 0,-1 0 0 0,0 0 0 16,-2-1-208-16,2 3 176 0,-2-1-176 0,0 2 160 16,-4 1-32-16,1 0-128 0,1 1 192 0,-1 0-64 15,0 1 64-15,0-2 0 0,-2 1 0 0,1 0 0 16,-1-2 32-16,-1 0 16 0,2 2 0 0,-2 0 0 0,-1 1-48 0,2-2 0 16,-1 1 0-16,0 0 0 0,-2-1-64 0,-2 2-128 15,-1 1 176-15,1 1-176 0,-2 0 128 0,-2 1-128 16,0-1 0-16,-1 4 0 0,0-2 128 0,0 1-128 15,0-1 0-15,-2 1 0 0,-1 1 0 0,-1 1 0 16,0-2 0-16,0 3 0 16,-1-2-416-16,-2 2-32 0,-1 0-16 0,1 2 0 15,-6 3-1616-15,0 0-320 0,0 0-64 0,0 0-11648 16,0 0-2336-16</inkml:trace>
  <inkml:trace contextRef="#ctx0" brushRef="#br2" timeOffset="124441.65">5506 10141 16863 0,'0'0'752'0,"0"0"144"0,0 0-704 0,0 0-192 15,0 0 0-15,0 0 0 0,0 0 1696 0,6 12 304 16,-3-2 64-16,-1-1 16 0,1 2-704 0,1-2-144 16,0 0-16-16,1 1-16 0,1 1 80 0,2-1 32 15,1-3 0-15,1 2 0 0,-1-1 32 0,1 1 16 16,2 1 0-16,2-2 0 0,2 2-208 0,1 3-64 15,1 2 0-15,3 0 0 0,0 4-208 0,1-5-48 16,0 3-16-16,3 1 0 0,2 1-208 0,1-1-32 16,-1 0-16-16,2-1 0 0,-2 1-144 0,2-3-32 15,1 0 0-15,0 0 0 0,-2-1 0 0,2 0-16 0,2 1 0 0,-1-1 0 16,0 2-80-16,2-2-16 0,-2 0 0 0,2 1 0 16,1-1-48-16,0 0-16 0,1-1 0 0,-3 2 0 15,-2-2-16-15,0-2 0 0,-1 0 0 0,-2-1 0 16,-3 1-32-16,1-1-16 0,-2 1 0 0,-1-2 0 15,-2 0-144-15,-2-3 192 0,-1 2-192 0,0 1 192 16,0-1-192-16,-2 1 0 0,1 0 144 0,0-2-144 16,-3-1 0-16,0 1 128 0,-1-1-128 0,-1 1 0 15,0-1 0-15,-1 0 0 0,-2-1 0 0,1 0 128 16,-1 0-128-16,1-1 0 0,-1 0-176 0,1-1 176 16,-1-1-240-16,0 5 48 0,-2-6 16 0,1 2 0 15,-1-1-416-15,1 1-96 0,-2 1-16 0,1-1 0 16,1-1-1632-16,0 1-336 0,0-2-64 0,1 0-10448 15,-1 1-2080-15</inkml:trace>
  <inkml:trace contextRef="#ctx0" brushRef="#br2" timeOffset="125767.03">6863 10986 13647 0,'0'0'592'0,"0"0"144"0,0 0-592 0,0 0-144 0,0 0 0 0,0 0 0 16,0 0 624-16,9 2 80 0,0-2 32 0,-1 0 0 16,-2-1 480-16,2 0 80 0,1-2 32 0,-1 0 0 15,-8 3 144-15,7-2 16 0,-7 2 16 0,7-4 0 16,1-1 32-16,-1 1 0 0,-1-3 0 0,2 2 0 15,0 0-256-15,0 1-64 0,-2 1 0 0,1-2 0 16,-1 4-144-16,2-3-48 0,0 1 0 0,1-2 0 16,2 0-208-16,-1-3-48 0,2-1-16 0,3 0 0 15,5 0-112-15,-1 0-32 0,1-3 0 0,3 0 0 0,2-2-160 16,4-2-16-16,1-2-16 0,4-2 0 0,2-1-32 0,5-1 0 16,2-1 0-16,0-1 0 0,0 1-64 0,1-1-32 15,2 2 0-15,-1-2 0 0,1 0-112 0,-3 2-32 16,-3 0 0-16,1 2 0 0,-1 1-144 0,1 3 128 15,-3 0-128-15,-2 2 128 0,-1-2-128 0,-1 2 160 16,-4 0-160-16,-1-1 160 0,-3 1-160 0,-1 0 128 16,-1 1-128-16,0 0 128 0,-3-2-128 0,-2 2 0 15,1-4 0-15,-2 4 0 16,-1-2-352-16,-1 0-96 0,-2 2-32 0,2 0 0 16,-5 0-1568-16,1 3-304 0,-1-1-64 0,-1 3-10464 15,0 2-2096-15</inkml:trace>
  <inkml:trace contextRef="#ctx0" brushRef="#br2" timeOffset="126907.59">8310 10116 9215 0,'0'0'400'0,"0"0"96"0,0 0-496 0,0 0 0 0,0 0 0 15,0 0 0-15,0 0 2944 0,0 0 512 0,0 0 80 0,0 0 32 16,0 0-1936-16,0 0-384 0,0 0-80 0,0 0-16 16,0 0-128-16,0 0-48 0,6 4 0 0,1 0 0 15,1 0 48-15,0 0 0 0,-1 0 0 0,3 1 0 16,1 0-112-16,2 2-16 0,0 0 0 0,3 1 0 16,1 0-272-16,2 1-64 0,1 2-16 0,1-2 0 15,2 5-128-15,3-3-32 0,-1 2 0 0,1 0 0 16,0 0 64-16,3 0 16 0,4 1 0 0,-2 2 0 15,0-2 16-15,3 2 0 0,3-1 0 0,4 1 0 16,2 2-64-16,2-3-16 0,2 0 0 0,-2-2 0 16,0 4-144-16,0-1-16 0,-2-3-16 0,-4 1 0 15,-2-1 48-15,-1-1 16 0,-2 1 0 0,0 0 0 16,-1-3 48-16,-2 1 16 0,0-1 0 0,-1 1 0 16,-1-2-48-16,0 1-16 0,-1-2 0 0,0 1 0 15,-2-2-80-15,0 1-16 0,-3 1 0 0,-1-1 0 0,-1-1-64 16,-2 1-128-16,-2-1 176 0,-2-1-176 0,1 1 128 0,-1-1-128 15,0 1 0-15,-2 1 0 0,-1-3 0 0,-1 0 0 16,-2-1 0-16,-1 0 0 0,-1 0-256 0,-7-4-128 16,8 1 0-16,-2 2-16 15,-6-3-320-15,8 2-64 0,-8-2-16 0,0 0 0 16,0 0-512-16,0 0-96 0,5 7-32 0,-5-7 0 16,7 4-1504-16,-7-4-288 0,4 6-64 0</inkml:trace>
  <inkml:trace contextRef="#ctx0" brushRef="#br2" timeOffset="130835.31">9878 10761 5519 0,'0'0'496'0,"0"0"-496"0,0 0 0 0,0 0 0 16,0 0 1632-16,0 0 224 15,0 0 64-15,0 0 0 0,0 0-1200 0,0 0-224 0,0 0-48 0,0 0-16 16,0 0 272-16,0 0 48 0,0 0 16 0,0 0 0 15,0 0 304-15,0 0 64 0,0 0 16 0,0 0 0 16,0 0 256-16,0 0 48 0,0 0 16 0,0 0 0 16,0 0-96-16,0 0-16 0,0 0 0 0,0 0 0 15,0 0-368-15,0 0-80 0,0 0-16 0,0 0 0 16,5-6-48-16,1 1-16 0,0-2 0 0,2 1 0 16,0-1-128-16,2 1-16 0,2-2-16 0,1 1 0 15,0-3 32-15,3 1 0 0,1-2 0 0,2 2 0 16,3-1-128-16,3 1-32 0,3-2 0 0,0 1 0 15,2-2-160-15,2 0-16 0,-1 2-16 0,-1 1 0 16,0-2-144-16,0 1-16 0,0-2-16 0,1 2 0 16,0-3-176-16,1 1 0 0,2 0 0 0,-2 1 128 0,-1-1-128 15,1 0 0-15,-1 2 0 0,-1 0 0 0,-1 0 0 0,-1 0 0 16,-3-1 0-16,-3 2 128 0,-1 0-128 0,-1 0 0 16,-3 0 144-16,-2 0-144 0,0-1 0 0,0 1 144 15,-2 0-144-15,0 3 0 0,0-3 128 0,0 2-128 16,-1 1 0-16,-1 0 0 0,-2 1 128 0,-1 1-128 15,-1-1 0-15,0 0 0 0,-1 1 0 0,-6 4 0 16,6-4 0-16,-6 4 0 0,6-4 160 0,-6 4-160 16,5-5 128-16,1 2-128 0,-6 3 192 0,5-6-32 15,-5 6-16-15,5-6 0 0,-1 1 0 0,-4 5 0 16,0 0 0-16,6-4 0 0,-6 4 16 0,7-2 0 16,-1-1 0-16,-6 3 0 0,7-1 32 0,1 2 0 15,0 2 0-15,1-2 0 0,1 2-48 0,2 1 0 16,1-1 0-16,1 4 0 0,2-1-144 0,1 2 128 0,2 0-128 15,4 1 128-15,-1 2 0 0,1-1 0 0,3 3 0 0,2-4 0 16,-2 2 80-16,0-1 16 0,1 1 0 0,1-1 0 16,-1-1 16-16,2 2 0 0,-3-1 0 0,0-1 0 15,0 0-32-15,0 0 0 0,-1-1 0 0,1 1 0 16,-1-1-80-16,-1 0 0 0,0-2-128 0,-1 2 192 16,2 0-192-16,-3 1 128 0,-1-2-128 0,0 1 0 15,0-2 0-15,-2 3 128 0,1-2-128 0,-2-3 0 16,0 1 0-16,-2 0 0 0,0-1-192 0,-1 0 192 31,-2-1-560-31,0-1 0 0,-1 1 0 0,0-2 0 0,-3-1-1104 16,0 1-208-16,0-1-48 0,-2 0-16 0,-7 0-1824 0,0 0-352 15,0 0-80-15,0 0-16 0</inkml:trace>
  <inkml:trace contextRef="#ctx0" brushRef="#br2" timeOffset="131335.67">10732 9762 23551 0,'0'0'512'0,"0"0"128"0,0 0 0 0,0 0 16 0,13 0-528 0,-13 0-128 0,3-7 0 0,-3 7 0 16,0 0 1472-16,0 0 272 0,0 0 48 0,0 0 16 16,0 0-240-16,8 3-48 0,-8-3-16 0,6 10 0 0,1 0-160 15,-2 4-48-15,0 1 0 0,0 3 0 0,-1 3-320 0,0 4-64 16,0 0-16-16,0 2 0 0,-1 2-448 0,-1 2-80 16,1 2-32-16,-1-1 0 0,1 2-144 0,0 0-16 15,-1-1-16-15,0-3 0 0,-1-3-160 0,0-1 0 16,0-5 0-16,2-1 0 0,0-2-256 0,-2-3-64 15,0 0-32-15,1-3 0 16,0-3-1776-16,1-2-368 0,-3-7-64 0,0 0 0 16,0 0-704-16,0 0-128 0,0 0-16 0</inkml:trace>
  <inkml:trace contextRef="#ctx0" brushRef="#br2" timeOffset="131601.26">10999 9696 20271 0,'0'0'1792'0,"0"0"-1424"0,0 0-368 0,0 0 0 16,0 0 2352-16,0 0 400 0,0 0 64 0,0 0 32 15,0 0-848-15,2 11-160 0,-1 2-48 0,2 2 0 16,-1 2-704-16,1 6-160 0,1 3-32 0,0 2 0 16,0 4-192-16,1-1-64 0,0 1 0 0,0 1 0 15,0-3-640-15,1-1 0 0,-1-2-208 0,0 0 48 16,2-2 160-16,0 0 0 0,-1 1 0 0,-2-2 0 31,0-1-544-31,-1 1-32 0,3-1 0 0,-4-1 0 16,0-2-512-16,-1-2-96 0,-1-1-32 0,0-1 0 0,0-3-1056 15,1-3-224-15,-1-2-32 0</inkml:trace>
  <inkml:trace contextRef="#ctx0" brushRef="#br2" timeOffset="132069.97">10890 9047 18431 0,'0'0'816'0,"-7"-5"160"0,0 0-784 0,-1-1-192 15,0 3 0-15,1-1 0 0,-2 0 2400 0,1 1 432 16,8 3 96-16,-7 1 16 0,-2 1-1392 0,1 2-272 15,0 1-48-15,1 3-16 0,0 2-624 0,0 2-128 0,2 2-16 0,1 2-16 16,0 2-160-16,3 2-16 0,1-1-16 0,2 3 0 16,0-1-16-16,2 1 0 0,2 1 0 0,2 0 0 15,1-2 32-15,1-4 0 0,3 0 0 0,2-2 0 16,-1 0 128-16,3-4 16 0,3 0 16 0,1-5 0 16,-2 1 48-16,2-6 16 0,0 2 0 0,0-4 0 15,1-2 32-15,-1-4 16 0,-2 1 0 0,-1-3 0 16,-1-2 32-16,-1-3 0 0,-2-2 0 0,-1-1 0 15,-1-2-128-15,0-3-32 0,-2-2 0 0,-1 3 0 16,-5-1 0-16,-2 1 0 0,-2 0 0 0,-3 2 0 16,-1 1 48-16,-2 1 0 0,-3 1 0 0,-2 2 0 15,-2-1 16-15,-1 2 16 0,-3 2 0 0,-1 0 0 16,-3 1-128-16,0 2-32 0,3 1 0 0,-1 1 0 0,1 3-320 16,1 1 144-16,-1 2-144 0,1 2 0 0,1 0 0 0,2 0 0 15,0 1-240-15,1 1 80 16,1 1-336-16,1 0-64 0,2 2-16 0,1 2 0 15,2-3-1360-15,1 1-288 0,1 2-48 0,1 1-11056 16,1 3-2224-16</inkml:trace>
  <inkml:trace contextRef="#ctx0" brushRef="#br2" timeOffset="134874.29">5284 9441 18431 0,'0'0'1632'0,"0"0"-1312"0,0 0-320 0,-1 9 0 15,1-3 2192-15,0 2 368 0,1 1 80 0,0 4 16 16,2-1-1024-16,-1 3-208 0,2 3-32 0,2 0-16 16,-1 3-656-16,0 5-128 0,0-1-16 0,2 3-16 15,-1 2-48-15,1-4-16 0,-1 2 0 0,2 2 0 16,0 2-128-16,0 2-32 0,-2 2 0 0,1-1 0 15,-1 0-192-15,3 9-144 0,-1-2 192 0,0-2-192 16,0 2 0-16,0-5 0 0,0-4-160 0,-1-1 160 31,0-5-848-31,-2-3-48 0,0-5-16 0,1-2 0 0,-1-3-1200 0,-1-3-224 16,0-5-48-16,-4-6-6432 0,0 0-1280 0</inkml:trace>
  <inkml:trace contextRef="#ctx0" brushRef="#br2" timeOffset="136907.78">5246 9464 4607 0,'0'0'400'0,"-8"2"-400"15,1-4 0-15,-1 2 0 0,0-1 5104 0,8 1 928 16,-7-3 192-16,7 3 48 0,-5-5-3728 0,5 5-752 15,0 0-128-15,1-5-48 0,3-4-784 0,2 2-144 0,0 1-48 0,3 1 0 16,0-1-256-16,2 2-64 16,0-2-16-16,3 1 0 0,0-1-112 0,2 3-32 0,-1-3 0 0,2 1 0 15,0 0-160-15,0 1 0 0,0 1 144 0,1-2-144 16,-1 1 0-16,1 0 0 0,3 0 0 0,-1 2 0 16,-3 1 0-16,-2-1 0 0,0 1 0 0,-1 1 0 15,-2 1 0-15,0 3 0 0,-3 1 0 0,-1 2 0 16,-2 1 304-16,-1 2-16 0,-1 3 0 0,-1 2 0 15,-1 0 208-15,-2 3 32 0,-2 2 16 0,0 1 0 16,1 1-224-16,0 4-32 0,-2 1-16 0,1 2 0 16,-1 4-272-16,0 1 128 0,1 0-128 0,-1 2 0 15,1 3 0-15,-1 3 0 0,-1 1 0 0,0-1 0 16,0-3 0-16,2-1 0 0,0-3 0 0,0-1 0 0,-1-7 0 0,1 0 0 16,-2-2 0-16,1-1 0 0,0-5 0 0,2-5-192 15,0 0 0-15,1-5 0 16,0-9-576-16,0 0-128 0,0 0 0 0,0 0-16 15,0-7-96-15,0-3-16 0,0-3 0 0,0-3 0 16,0-2 224-16,-2-2 32 0,0-1 16 0,-1-1 0 16,2-1 176-16,-2 1 48 0,1-7 0 0,-3 0 0 0,-3-2 96 0,1-3 32 15,1 0 0-15,0 2 0 0,1-4 32 0,1 2 16 16,0-1 0-16,1 3 0 0,-1 0 352 0,1 5 0 16,-1 2 0-16,1 3 128 0,2 4 384 0,0 3 80 15,-2 4 16-15,1 3 0 0,-1 4 224 0,3 4 64 16,0 0 0-16,-4 5 0 0,0 7-96 0,0 1-16 0,-1 4 0 15,1 5 0-15,0 5-384 0,2 5-80 16,-1 3 0-16,0 3-16 0,2 2-304 0,0 2 0 0,0 1 128 0,-1 0-128 16,2-3 0-16,0-2 0 0,0-4 0 0,0-3 0 15,2-3 0-15,-1-6 0 0,0-4 0 0,0-4 0 16,-1-3 0-16,0-3 0 0,0-8 0 0,0 0 0 16,0 0-368-16,3-8 32 0,-3-4 0 0,1-1 0 15,-1-6 128-15,0-2 16 0,0-3 16 0,0-3 0 16,0-3 176-16,0-1-128 0,0-3 128 0,0-2-128 15,0 3 128-15,0-4-160 0,-1-1 160 0,0 0-160 16,-1-2 160 0,0 1 0-16,1-1 0 0,-1 3 0 0,1 4 0 0,0 5 0 0,-1 2 0 0,1 7 0 15,0 4 0-15,-1 6 176 0,2 9-48 0,0 0 0 0,-1 6 16 0,0 7 0 16,0 4 0-16,-1 8 0 0,2 5-144 0,2 5 0 16,-1 4 0-16,1 4 0 0,1 3 0 0,0 0 0 15,1-1 0-15,-2-1 0 0,1-2 0 0,-1-3 0 16,0-6 0-16,-1-4 0 0,-1-6 144 0,0-2-144 15,0-4 160-15,-1-4-160 0,-1-1 256 0,0-7-64 16,2-5 0-16,0 0 0 0,0 0-16 0,-7-5-16 16,1-5 0-16,1-1 0 0,-2-4-160 0,2-2 0 15,0-3 0-15,1-4 0 0,0-2 0 0,2-3-144 16,0-2 144-16,1-1-160 0,-2-2 160 0,2 1 0 16,-2-3 0-16,2 2 0 0,-1 1-160 0,1 3 160 15,1 1-192-15,1 3 192 0,2 3-192 0,1 3 192 0,-1 6-192 0,0 1 192 16,0 5-128-16,-3 8 128 15,0 0 0-15,0 0 0 0,8 5 0 0,-2 8 0 0,1 6 0 0,-1 4 0 16,1 4 0-16,-1 3 128 0,0 4 0 0,0 3 16 16,1 1 32-16,-1-1 0 0,-1 0 0 0,1-3 0 15,-2-3-176-15,1-2 0 0,-1-4 0 0,0-5 0 16,-2-3 0-16,0-4 0 0,-1-2 0 0,0-5 128 16,-1-6-128-16,0 0 0 0,0 0 0 0,0 0 128 15,-2-7-128-15,0-4 0 0,1-6 0 0,0-1 0 16,-1 0-320-16,1-5 64 0,-2-1 16 0,2-2 0 15,0-3 64-15,-1 0 16 0,-1-1 0 0,1-1 0 16,0-3 160-16,-1 2 0 0,2-2 0 0,-1 1-128 16,1 2 128-16,1 2 256 0,1 3-64 0,1 4-16 15,-1 2-176-15,-1 6-256 0,3 5 64 0,-3 9 16 0,0 0 176 0,0 0 0 16,6 9 0-16,-1 4 0 0,1 7 256 0,-1 6 0 16,0 5-16-16,0 5 0 0,0 5-240 0,1 3 144 15,0 4-144-15,-1 1 128 0,-1-1-128 0,-1 0 0 16,0-6 0-16,-2-3 0 0,-1-3 0 0,0-4 0 15,0-5 128-15,0-3-128 0,-3-5 0 0,1-3 0 16,-2-5 0-16,0-1 0 0,4-10 0 0,0 0-192 16,-7-3 32-16,1-5 16 0,-1-4-80 0,1-2-16 15,1-7 0-15,1-2 0 0,0-5 240 0,1-2-192 16,0-2 192-16,2-3-192 0,-1-2 192 0,0 1 0 16,1-2 0-16,1-1 0 0,0 0 0 0,0 1 0 15,-1 1 0-15,2 2 0 0,2 2 0 0,0 3-144 0,3 3 144 0,-1 5 0 16,0 2 0-16,0 6 0 15,2 5 0-15,-1 2 0 0,1 5 0 0,-2 7 0 0,-1 5 0 0,0 7 0 16,0 6 144-16,-2 7 64 0,0 5 16 0,-1 6 0 16,-1 2-96-16,0 2 0 0,0 0-128 0,-1 1 192 15,-1 0-192-15,0-3 0 0,-2-5 0 0,1-5 0 16,-1-4 128-16,1-4-128 0,-3-4 176 0,2-4-176 16,3-4 0-16,0-5-272 0,1-8 16 0,0 0 16 31,0 0-400-31,-3-10-64 0,2-1-32 0,0-5 0 15,-1-5 224-15,1-4 32 0,0-2 16 0,-1-3 0 0,1-3 304 0,0 1 160 0,-2-1-160 0,1 1 160 16,0-2 0-16,2 2 208 0,0-1-16 0,2 3 0 16,0 1 256-16,2 3 64 0,1 2 0 0,0 4 0 15,1 0-240-15,0 4-32 0,1 2-16 0,-1 2 0 16,-1 2-224-16,1 2 128 0,-1 3-128 0,-5 5 0 0,0 0 176 16,0 0-176-16,5 6 192 0,-1 3-192 0,-3 1 320 0,1 3-64 15,-2 1 0-15,-3 0 0 0,0 2 32 0,-1 1 0 16,1 0 0-16,-3-2 0 0,0 0-128 0,-2-2-32 15,0-3 0-15,-1-2 0 0,-1-1 0 0,-1-2 0 16,1-1 0-16,-1-3 0 0,0-2 64 0,-1-1 0 16,1 0 0-16,1-2 0 0,0-3 0 0,0 0 0 15,0-4 0-15,1 1 0 0,0-2-192 0,2-1 0 16,2 1 144-16,4 0-144 0,2 1 0 0,2-1 0 16,1 0-192-16,1 2 64 0,1-1 128 0,3 2-208 15,-1 1 80-15,3-2 128 0,-1 1-240 0,1 0 80 16,-1 1 16-16,2-1 0 0,-1 1-32 0,2 1 0 15,-1 1 0-15,0 1 0 0,-2 1 176 0,-2 0 0 0,-8 4-144 16,0 0 144-16,0 0 0 0,0 0 0 0,0 0 0 16,0 0 0-16,0 0 336 0,0 9-16 0,-1 0 0 0,-4 0 0 15,-3 0-64-15,-1 1 0 0,-2-3-16 0,1 1 0 16,-1-1-240-16,1-1 144 0,0 1-144 0,-2-3 128 16,0-3-128-16,2 0 160 0,-2 1-160 0,2-2 160 15,-1-3-160-15,2 2 0 0,0-3 0 0,1-1 128 16,3-1-128-16,1 2 0 0,4 4 0 0,0-7 0 15,3-1-192-15,2 0 16 0,3-2 16 0,1 0 0 16,1 1 32-16,2 0 0 0,1 1 0 0,0-1 0 16,1 0 128-16,1-1-208 0,-1-1 80 0,2 3 128 15,-1 2-160-15,0 1 160 0,-2 1 0 0,-2 1-144 0,-2 1 144 16,-1 0 0-16,-8 2 0 0,0 0 0 0,0 0 0 0,0 0 0 16,0 0 128-16,3 9-128 0,-3 0 400 0,-1 2 16 15,-3 1 0-15,-3-1 0 0,-2 0-96 0,-3-1-32 16,-1 2 0-16,0-2 0 0,-1 0-48 0,1-3-16 15,-1 0 0-15,0-1 0 0,3 0-32 0,-1-2 0 16,2-1 0-16,0 0 0 0,1-2-192 0,1-1 0 16,8 0 0-16,0 0 0 15,0 0-368-15,0 0-112 0,2-6-32 0,0-1 0 16,2-1-592-16,2-1-128 0,-1-1-32 0,0-3 0 16,0 1-1392-16,0 0-288 0,1 1-48 0</inkml:trace>
  <inkml:trace contextRef="#ctx0" brushRef="#br2" timeOffset="137345.2">5437 8677 13823 0,'0'0'1216'0,"0"0"-960"0,0 0-256 0,0 0 0 16,0 0 2416-16,-2-7 432 0,0-1 96 0,-1 3 0 15,3 5-880-15,0 0-176 0,0 0-32 0,-7 2-16 16,0 1-720-16,-2 3-144 0,-1 0-16 0,0 3-16 0,-2 2-352 0,2 1-64 16,-2 2-16-16,0 3 0 0,2 2-208 0,-1 2-48 15,1 3-16-15,2 2 0 0,4-1-240 0,2 2 0 16,0 0 0-16,5-1 0 0,4 0 0 0,0-2 0 15,2-3 0-15,5-6 0 0,1 0 0 0,2-2 0 16,0-7 0-16,1 1 0 0,-1-7 0 0,3 0 176 16,-1-5-48-16,1-2-128 0,-3-2 208 0,-1-1-64 15,-2-2-16-15,-2-1 0 0,-3-3 0 0,-3-1-128 16,1-1 192-16,-3-3-64 0,-2-1 32 0,-3 1 0 16,0 0 0-16,-2 2 0 0,-1 0 64 0,-2 1 16 15,-4 1 0-15,0 3 0 0,-3 1-64 0,0 1-16 16,0 0 0-16,1 1 0 0,-1-1-160 0,1 3 0 0,2-2 0 15,2 3-176 1,2 1-1824-16,0 0-368 0,4 2-80 0,2 5-12960 0</inkml:trace>
  <inkml:trace contextRef="#ctx0" brushRef="#br2" timeOffset="137501.51">5609 8559 10127 0,'0'0'896'0,"0"0"-704"0,7 4-192 0,0-1 0 16,-7-3 3824-16,8 4 720 0,-2 1 160 0,1-1 32 15,-1 0-2208-15,0 1-432 0,-1 2-96 0,0 3-16 16,0 3-1072-16,0 1-208 0,-1 3-64 0,-1 4 0 16,0 1-336-16,-2 3-80 0,0 5-16 0,0 0 0 15,2 0-416-15,-2 3-96 0,1-2-16 0,0-1 0 16,1-1-2784-16,-1-6-560 0,0-1-112 0</inkml:trace>
  <inkml:trace contextRef="#ctx0" brushRef="#br2" timeOffset="137706.1">5839 8411 13823 0,'0'0'1216'0,"0"0"-960"16,0 0-256-16,-2 6 0 0,0 2 3840 0,2 3 736 15,2 3 144-15,0 3 16 0,2 4-3024 0,1 4-624 16,3 1-112-16,3 2-16 0,-2 4-752 0,1 1-208 15,2 3 0-15,0 0 128 16,1-2-464-16,-1 0-96 0,-1 1-16 0,1-4 0 16,0 1-1984-16,-2-2-384 0,-1-5-96 0,0-2-5056 0,-1-2-1008 0</inkml:trace>
  <inkml:trace contextRef="#ctx0" brushRef="#br2" timeOffset="137909.43">5709 8784 20271 0,'0'0'1792'0,"0"0"-1424"0,-7 4-368 0,2 0 0 15,5-4 4000-15,0 0 736 0,0 0 128 0,0 0 48 16,0 0-2400-16,5 5-464 0,2-1-112 0,5-3-16 0,2-1-1072 0,4-1-208 16,3-2-64-16,3 0 0 0,0 1-320 0,1-2-64 15,0 1 0-15,1 1-16 16,-3-5-1568-16,1 3-304 0,-1-1-64 0,0 1-17616 15</inkml:trace>
  <inkml:trace contextRef="#ctx0" brushRef="#br2" timeOffset="139189.57">6803 11081 10127 0,'0'0'896'0,"0"0"-704"0,0 0-192 0,0 0 0 0,0 0 2800 0,0 0 528 15,0 0 96-15,0 0 32 0,0 0-1248 0,0 0-240 16,0 0-48-16,0 0-16 0,0 0-752 0,0 0-128 16,0 0-48-16,17 4 0 0,-4-2-256 0,0-2-48 15,0 0-16-15,3-2 0 0,2 0-288 0,1 0-64 16,1-1-16-16,-1-1 0 0,1-1-288 0,0-1 0 15,-2 0 0-15,0 0 0 16,-1-1-544-16,0 0-160 0,0-1-48 0,0 0-9552 16,-4 1-1920-16</inkml:trace>
  <inkml:trace contextRef="#ctx0" brushRef="#br2" timeOffset="139408.29">6902 11257 13823 0,'-13'1'1216'0,"13"-1"-960"0,-7 4-256 0,7-4 0 16,0 0 3392-16,0 0 624 0,0 0 128 0,0 0 16 15,0 0-2512-15,0 0-512 0,0 0-112 0,11 0 0 16,2 0-544-16,1-1-96 0,2-2-32 0,1-1 0 16,0 0-352-16,0 0 144 0,0-1-144 0,-2 1 0 15,0 0 0-15,-4 2-144 0,2-1-16 0,-1 2 0 31,-2 0-1792-31,1 2-352 0,-2 2-80 0,-9-3-16 0</inkml:trace>
  <inkml:trace contextRef="#ctx0" brushRef="#br2" timeOffset="139648.79">6878 11493 26079 0,'0'0'576'0,"0"0"112"0,0 0 16 0,8 0 48 0,1 0-608 0,0-1-144 16,3 1 0-16,1-3 0 0,0 0 704 0,0 2 128 16,0-4 0-16,0 4 16 0,0-5-560 0,0 2-112 15,1 0-32-15,-3 2 0 0,1-1-288 0,-3-1-64 0,-1 2-16 0,0 0 0 32,0 1-1888-32,-1 0-368 0,-7 1-80 0,0 0 0 0</inkml:trace>
  <inkml:trace contextRef="#ctx0" brushRef="#br2" timeOffset="139800.26">6846 11692 21183 0,'0'0'1888'0,"0"0"-1504"0,-4 9-384 0,1 1 0 16,2 0 2272-16,1-1 384 0,1 2 80 0,3-4 16 16,3 0-1232-16,2-1-240 0,3 1-64 0,1-3 0 0,1-4-544 0,4 0-112 15,2-1-32-15,-1-2 0 0,1-2-304 0,-1-2-64 16,0-1-16-16,0 1 0 15,1-1-1024-15,-1 0-208 0,1 0-32 0,-2 2-9424 16,-2-2-1872-16</inkml:trace>
  <inkml:trace contextRef="#ctx0" brushRef="#br2" timeOffset="140141.78">7018 12094 21183 0,'-14'12'1888'0,"7"-3"-1504"16,-1-1-384-16,-1 5 0 0,0 2 1648 0,1 2 256 16,0 0 48-16,2 3 16 0,1 1-752 0,2 1-160 15,2 1-32-15,2 1 0 0,2-2-448 0,3-1-112 0,2 0-16 0,1-3 0 16,1-1-112-16,4-3-16 16,0-2-16-16,0-3 0 0,1-3-96 0,-1-2-16 0,4-1 0 0,0-2 0 15,-2-2 0-15,-2-2-16 0,-1-1 0 0,-1-1 0 16,-1-3 208-16,-2-1 32 0,-1-1 16 0,-2-1 0 15,-2-2 192-15,-1 0 32 0,-2-2 16 0,-1 0 0 16,-1 1-288-16,-2 0-48 0,-2 1-16 0,-2 1 0 16,-1 0-128-16,-2 2-16 0,-3-1-16 0,-1 1 0 15,-2 1-160-15,0-3 0 0,2 2-192 0,0-1 192 32,1 2-1728-32,2 1-208 0,1-2-48 0,1 2-9072 0,1 0-1808 0</inkml:trace>
  <inkml:trace contextRef="#ctx0" brushRef="#br2" timeOffset="140345.16">7378 12031 16575 0,'0'0'736'16,"0"0"160"-16,0 0-720 0,0 0-176 0,0 0 0 0,8 7 0 0,-3 1 3728 0,-1-1 720 15,0 1 144-15,0 3 16 0,-2 0-2704 0,1 2-560 16,-1 1-96-16,1 1-32 0,-2 2-704 0,1 3-128 15,-1-1-48-15,0 5 0 0,-2 2-208 0,1 4-128 16,0 0 128-16,1 1-128 16,0 3-512-16,-1 0-160 0,0-4-32 0,0 0-16 15,0-4-2480-15,2-3-512 0,-1-3-80 0</inkml:trace>
  <inkml:trace contextRef="#ctx0" brushRef="#br2" timeOffset="140563.81">7569 11919 15663 0,'0'0'1392'0,"0"0"-1120"0,-2 7-272 0,-1 1 0 15,3 3 3488-15,-1 1 640 0,0 1 128 0,1 3 32 16,1-1-2640-16,1 6-528 0,2 3-96 0,0 2-32 16,0 4-576-16,1 0-112 0,1 4-32 0,-1 1 0 15,0 1-272-15,0-2 0 0,-1 0 0 0,0-1 0 16,0-2-128-16,0-1-144 0,0-1-32 0,-2-1 0 31,1-4-1808-31,0-1-352 0,-1-1-80 0,0-2-10272 0</inkml:trace>
  <inkml:trace contextRef="#ctx0" brushRef="#br2" timeOffset="140782.93">7356 12305 4607 0,'0'0'400'0,"-6"5"-400"16,6-5 0-16,0 0 0 0,0 0 6832 0,0 0 1280 16,0 0 256-16,7 3 48 0,2 1-5696 0,4-4-1136 15,3 0-240-15,2-3-32 0,3 1-432 0,0 0-96 0,1-2-16 0,1 2 0 16,-1-1-352-16,1 1-80 16,-1-2-16-16,0 0 0 0,1 0-320 0,0 0-288 0,-4 1 48 0,-1 2-18896 15</inkml:trace>
  <inkml:trace contextRef="#ctx0" brushRef="#br2" timeOffset="154068.93">8172 10164 24703 0,'0'0'1088'0,"0"0"240"0,0 0-1072 0,0 0-256 15,0 0 0-15,0 0 0 0,0 0 1680 0,0 0 288 16,0 0 48-16,0 0 16 0,0 0-416 0,0 0-80 16,0 0 0-16,0 0-16 0,8 4-624 0,-8-4-128 15,7 5-32-15,1-2 0 0,0-2-432 0,1-1-96 16,2 0-16-16,0 0 0 0,2-1-192 0,0-2 128 15,3 0-128-15,0-1 0 16,-1 0-256-16,1-1-128 0,-2 1-48 0,-1-3-11456 0,0 2-2288 0</inkml:trace>
  <inkml:trace contextRef="#ctx0" brushRef="#br2" timeOffset="154303.39">8147 9893 20271 0,'0'0'896'0,"0"0"192"0,0 0-880 0,0 0-208 0,0 0 0 0,0 0 0 15,0 0 2864-15,0 0 528 0,0 0 96 0,0 0 32 16,0 0-2560-16,9-2-512 0,3-1-112 0,0 2-16 16,2-1-320-16,-1 2 0 0,-1 0 0 0,-1-1 128 15,4 1-128-15,-2-4 0 0,-2 2 0 0,1-1 128 0,-1-1-288 0,-1-1-48 16,2-2-16-16,-2 1-9792 15,-1 1-1952-15</inkml:trace>
  <inkml:trace contextRef="#ctx0" brushRef="#br2" timeOffset="154491.79">8183 9625 30463 0,'0'0'1344'0,"0"0"288"0,0 0-1312 0,0 0-320 0,0 0 0 0,0 0 0 15,0 0 992-15,0 0 128 0,0 0 32 0,8 2 0 16,0-2-576-16,1 0-128 0,0-1 0 0,2-2-16 16,0-1-432-16,1 1 0 0,0-1 0 0,-2-2 0 15,1 2 0-15,-1-1 0 0,-1 0-224 0,-1 0 80 32,-1 0-2224-32,-2-1-448 0,0 0-96 0</inkml:trace>
  <inkml:trace contextRef="#ctx0" brushRef="#br2" timeOffset="154710.53">8130 9350 3679 0,'0'0'160'0,"0"0"32"0,-7-2-192 0,1 2 0 0,6 0 0 0,0 0 0 16,0 0 6720-16,0 0 1312 0,0 0 256 0,0 0 48 16,0 0-5984-16,0 0-1200 0,0 0-256 0,0 0-32 0,0 0-672 15,8 0-192-15,1-1 0 0,0-2 128 0,1 1-128 0,1-2 0 16,-1-3 0-16,1-1 0 15,-1-1-640-15,1 2-128 0,-2-1-48 0,-1 0-14784 16</inkml:trace>
  <inkml:trace contextRef="#ctx0" brushRef="#br2" timeOffset="155008.63">8191 8762 10127 0,'-15'-11'448'0,"8"7"96"0,-1 0-544 0,0 2 0 0,1 2 0 0,-1-3 0 15,-1 2 5248-15,0 1 928 0,2 1 192 0,-1 3 32 16,0 1-4368-16,2 0-880 0,-1 3-192 0,2 4-16 16,0 2-704-16,1 3-240 0,3 2 144 0,1 1-144 15,1 1 0-15,3 3 0 0,1-3 0 0,3 1 0 16,1-1 0-16,3-2-144 0,1-2 144 0,2-1 0 16,4-6 0-16,-1-1 0 0,0-3 0 0,1-4 0 15,-1-3 0-15,-1-3 0 0,0-3 0 0,-3-2 0 16,-1-1 256-16,-1-3 16 0,-3-3 0 0,-3-1 0 15,0-2 240-15,-5-2 32 0,-2-1 16 0,-3-1 0 16,-1 1-112-16,-3 0 0 0,-3 0-16 0,2 1 0 16,-1 3-176-16,-2-2-48 0,0 3 0 0,-1 2 0 15,-2-4-208-15,0 4 0 0,1-1 0 0,0 1 0 16,0 3-576-16,3 3-144 0,0 0-48 0,3 5 0 16,2 1-2400-16,6 3-480 0,0 0-112 0</inkml:trace>
  <inkml:trace contextRef="#ctx0" brushRef="#br2" timeOffset="155196.1">8397 8476 22111 0,'0'0'1968'0,"0"0"-1584"16,0 0-384-16,0 0 0 0,0 0 2432 0,0 0 384 16,0 0 96-16,8 1 16 0,0 2-1376 0,0 3-272 15,0 4-48-15,-2 3-16 0,-1 0-768 0,-1 5-144 0,0 4-48 0,0 4 0 16,0 4-96-16,0 1-32 0,0 1 0 0,-2-2 0 31,1 0-1056-31,1-6-224 0,0 0-32 0,0-3-16 16,1-4-1344-16,1-6-272 0,1-3-48 0</inkml:trace>
  <inkml:trace contextRef="#ctx0" brushRef="#br2" timeOffset="155416.51">8646 8249 20271 0,'0'0'896'0,"0"0"192"16,0 0-880-16,0 0-208 0,-1 11 0 0,1 0 0 0,0 1 3120 0,1 5 576 0,2 1 112 0,1 7 32 15,1-1-2496-15,0 3-480 0,2 3-96 0,1 2-32 16,-2 2-576-16,1 2-160 0,2-1 0 0,1 0 0 0,2 0 0 0,-2-1 0 16,-1 1 0-16,1-1 0 15,-1-6-448-15,0-1-176 0,-3-2-16 0,1-3-16 16,-2-1-2288-16,-1-4-464 0</inkml:trace>
  <inkml:trace contextRef="#ctx0" brushRef="#br2" timeOffset="155604.2">8479 8691 36047 0,'0'0'1600'0,"0"0"320"0,0 0-1536 0,0 0-384 0,0 0 0 0,7 7 0 15,-1-5 1264-15,5 2 160 0,2-4 48 0,1 0 0 16,2 0-736-16,2-4-144 0,0-1-16 0,2 1-16 16,-1 0-256-16,1 0-48 0,-3 2-16 0,3-1 0 31,-1 2-896-31,-1 0-176 0,-1-1-48 0,-1 2-17904 0</inkml:trace>
  <inkml:trace contextRef="#ctx0" brushRef="#br2" timeOffset="156752.35">9757 10838 20271 0,'0'0'1792'0,"0"0"-1424"0,-8 3-368 0,8-3 0 0,0 0 2192 0,0 0 368 0,0 0 80 0,0 0 16 0,0 0-1088 0,0 0-224 16,0 0-32-16,13 4-16 0,-4-7-816 0,3 1-160 15,2-1-48-15,3 2 0 0,-4-3-272 0,3 0 0 16,1 1 0-16,1-2 0 16,1 1-384-16,0 0-144 0,-1-2-32 0,1 2-14656 15</inkml:trace>
  <inkml:trace contextRef="#ctx0" brushRef="#br2" timeOffset="156971.22">9868 11039 26607 0,'0'0'1168'0,"0"0"256"0,0 0-1136 0,0 0-288 0,0 0 0 0,9 1 0 16,0-1 544-16,3-1 48 0,1-3 16 0,0-1 0 15,0-1-144-15,1 0-16 0,3 0-16 0,-2 2 0 16,-1-3-432-16,2 2-320 0,0-1 48 0,-1 2-12976 16</inkml:trace>
  <inkml:trace contextRef="#ctx0" brushRef="#br2" timeOffset="157143.1">9797 11323 29247 0,'0'0'640'0,"0"0"144"0,0 0 32 0,0 0 0 0,0 0-656 0,0 0-160 0,11-1 0 0,1-2 0 0,-1 1 384 0,2 1 32 16,3-1 16-16,1 1 0 0,0 0-432 0,1-1 0 16,0 1 0-16,1 2 0 15,-1-2-1472-15,1 1-336 0,-2-1-64 0</inkml:trace>
  <inkml:trace contextRef="#ctx0" brushRef="#br2" timeOffset="157346.28">9912 11438 10127 0,'0'0'896'0,"-4"7"-704"0,2-1-192 0,-1 1 0 16,3-7 4032-16,0 0 768 0,0 7 144 0,0-7 48 15,0 0-3168-15,7 7-624 0,-7-7-128 0,7 1-32 16,4-1-400-16,1-1-64 0,-1-2-32 0,1-1 0 15,0 1-240-15,-1-1-48 0,1 1-16 0,0-1 0 16,0 2-240-16,-1-4 0 0,0 5-192 0,-2-3-10048 16,-1 3-2000-16</inkml:trace>
  <inkml:trace contextRef="#ctx0" brushRef="#br2" timeOffset="157488.82">9919 11614 33279 0,'0'0'736'0,"0"0"160"0,0 0 16 0,0 0 16 0,1 7-736 0,3-2-192 0,1 0 0 0,2-1 0 0,2 1 512 0,0-1 80 16,1-4 16-16,3 0 0 0,0 0-320 0,3-4-64 15,1 2-16-15,0-2 0 0,0-2-432 0,0 1-96 16,1 0 0-16,-1 1-16 16,0 0-1584-16,1 2-304 0,-2-4-64 0</inkml:trace>
  <inkml:trace contextRef="#ctx0" brushRef="#br2" timeOffset="158037.65">10097 12000 16575 0,'-19'3'736'0,"11"-1"160"0,1 1-720 0,0 1-176 15,-1 0 0-15,-1 2 0 0,1 1 3056 0,0-3 576 16,-1 2 112-16,1 3 32 0,0 3-2688 0,3 2-544 16,0 2-96-16,0 2-32 0,2 2-416 0,2 1 0 15,-1 1 0-15,2 1 0 0,4-3 128 0,1-1-128 0,3 2 0 16,0-1 128-16,3-3-128 0,2-2 0 0,2 1 0 0,2-4 128 15,3-3-128-15,-1-3 128 0,2 0-128 0,0-5 128 16,-1-2 64-16,-2-5 16 0,-3 0 0 0,0-2 0 16,-3-5 176-16,-3-3 48 0,-3-1 0 0,-2 2 0 15,-3-2 80-15,-1 0 32 0,-2 1 0 0,-3-1 0 16,-3 2-304-16,-1-1-64 0,-2-1-16 0,-1 0 0 31,-1 0-1104-31,-1 0-208 0,0 0-64 0,1 0-9024 0,1 2-1792 0</inkml:trace>
  <inkml:trace contextRef="#ctx0" brushRef="#br2" timeOffset="158193.85">10348 11909 33807 0,'-4'23'1488'0,"2"-10"320"0,1 4-1440 0,0 0-368 15,1 4 0-15,1 1 0 0,0-1 768 0,2 4 64 16,1 2 32-16,1 4 0 0,3 3-608 0,-2 3-128 15,1-1-128-15,0 0 176 16,-1-1-2656-16,1-5-528 0,-1-2-96 0,-1-3-10320 16</inkml:trace>
  <inkml:trace contextRef="#ctx0" brushRef="#br2" timeOffset="158396.98">10525 11714 28383 0,'0'0'624'0,"-1"10"128"0,2-3 16 0,0 5 48 0,2 3-656 0,1 3-160 0,2 3 0 0,1 2 0 15,1 4 352-15,-1 5 32 0,4 2 16 0,-1 2 0 16,2 1-400-16,0 0 0 0,1 1 0 0,-1 0 0 31,-2 1-304-31,0-4-144 0,-1 2-16 0,2-2-16 16,-3-2-672-16,-2-1-144 0,-2-2-32 0</inkml:trace>
  <inkml:trace contextRef="#ctx0" brushRef="#br2" timeOffset="158584.43">10340 12117 35007 0,'0'0'3120'0,"0"0"-2496"16,0 0-496-16,0 0-128 0,0 0 1328 0,10 3 240 15,2-2 48-15,2 1 16 0,2-1-608 0,2-1-128 16,3 0-32-16,3 0 0 0,-1-1-864 0,2-2 0 16,1-2-128-16,1 0 0 15,1-2-2320-15,-1-2-464 0</inkml:trace>
  <inkml:trace contextRef="#ctx0" brushRef="#br2" timeOffset="159197.85">12444 10318 20271 0,'-18'18'1792'0,"18"-18"-1424"0,0 0-368 0,0 0 0 16,0 0 2288-16,0 0 384 0,0 0 80 0,2 8 0 16,1 3-928-16,0 3-192 0,0 2-32 0,1 3-16 15,-1 5-1024-15,0 3-208 0,-2 2-32 0,2 2-16 0,-1 2-112 16,-1 2-32-16,1 0 0 0,-1 2 0 0,0-2-160 0,2-1 0 15,-2-3 0-15,1-1 0 16,-1-3-1472-16,0-2-336 0,2-3-64 0,-2-3-16 0</inkml:trace>
  <inkml:trace contextRef="#ctx0" brushRef="#br2" timeOffset="159416.46">12608 10278 32303 0,'0'0'1424'0,"0"0"304"0,0 0-1376 0,0 0-352 0,0 0 0 0,0 0 0 16,8 6 560-16,-1 2 32 15,-2 5 16-15,1 2 0 0,1 4-288 0,-1 5-64 16,1 2-16-16,-2 2 0 0,0 4-240 0,-1 0 128 0,-1 2-128 0,-1-1 0 16,1-1 0-16,0 0-208 0,1-1 16 0,-2-2 0 31,-1-2-560-31,1-2-96 0,-1-2-32 0,0-1-13728 0</inkml:trace>
  <inkml:trace contextRef="#ctx0" brushRef="#br2" timeOffset="159620.03">12471 10610 24879 0,'0'0'2208'0,"0"0"-1760"0,0 0-448 0,0 0 0 0,0 0 2816 0,0 0 496 15,0 0 80-15,0 0 32 0,0 0-1712 0,0 0-352 16,0 0-64-16,0 0-16 0,9 0-432 0,3-2-80 16,1 2-32-16,2 0 0 0,-1 0-192 0,2 0-32 15,1 0-16-15,1 2 0 0,3-2-496 0,0 3 0 16,1 1 0-16,1-2-13664 16,1 2-2752-16</inkml:trace>
  <inkml:trace contextRef="#ctx0" brushRef="#br2" timeOffset="171646.14">1843 12181 21183 0,'0'0'1888'0,"0"0"-1504"16,-6-2-384-16,-1 0 0 0,7 2 720 0,-7-1 80 15,-3 0 16-15,1-1 0 0,0 2 880 0,0 2 176 16,-1 0 48-16,-2 2 0 0,-1 3-544 0,0 1-96 16,1-1-32-16,0 4 0 0,-1 2-640 0,2 2-128 15,0 4-32-15,1 2 0 0,-1 2-160 0,2 3-32 16,1 2-16-16,2 3 0 0,2 0-48 0,0 4-16 16,0 3 0-16,2 0 0 0,0-3-176 0,4-1-176 15,0-1 48-15,3-2 0 0,2-1 128 0,2-7 0 0,0 0 0 0,3-3 0 16,1 0 0-16,3-6 0 0,-1-2 0 0,1-2 0 15,-1-2 0-15,1-3 192 0,-2-5 0 0,1-1-16 16,-1-3 0-16,-1-2 0 0,-1-1 0 0,-2-1 0 16,-1 1-176-16,-1-1 192 0,-3 0-192 0,-1 1 192 15,-1-2-192-15,-2 1 0 0,-2-1 0 0,-2 0 0 16,-1-1 0-16,-1 1-192 0,-3 0 64 0,1 1 128 16,-2 0 0-16,-1-1 0 0,1 2 0 0,-1 2 0 15,-1-1 0-15,1-1 0 0,1 2 0 0,0 1 0 16,0-1 0-16,2 2 208 0,7 3-48 0,0 0-16 15,0 0 176-15,0 0 16 0,0 0 16 0,0 0 0 0,9 0-128 16,3-1-32-16,1-1 0 0,3 1 0 0,1 0-192 0,2 0 144 16,1-1-144-16,2-2 128 0,-3-4-128 0,4 2-176 15,0-1 48-15,2 0 0 16,0-3-1216-16,1 1-256 0,-3 0-32 0,-1 0-16 16,-1-1-1712-16,-3-2-352 0</inkml:trace>
  <inkml:trace contextRef="#ctx0" brushRef="#br2" timeOffset="171802.48">2197 12245 16575 0,'0'0'736'0,"0"0"160"0,0 0-720 0,0 0-176 15,0 0 0-15,0 0 0 0,0 0 3552 0,0 0 672 16,0 0 144-16,-2 9 32 0,2 4-2528 0,0 0-496 16,2 4-96-16,-2 3-32 0,-2-1-640 0,4 5-128 0,0-1-32 0,1 2 0 15,0 1-448-15,0 3 0 0,3 1 0 0,-1-3 0 31,4 2-320-31,-1-2-176 0,1 1-16 0,0-4-16 16,3 0-2368-16,-2-5-480 0,-1-2-80 0</inkml:trace>
  <inkml:trace contextRef="#ctx0" brushRef="#br2" timeOffset="172177.43">2414 12463 29247 0,'0'0'1296'0,"-5"0"272"0,-1 1-1248 0,6-1-320 0,-7 3 0 0,7-3 0 15,0 0 1088-15,-4 6 176 0,0 3 16 0,3 3 16 16,1 1-864-16,1 1-176 0,3 1-48 0,0 2 0 0,1 0-208 0,2 1 0 16,1 0 0-16,1 0 0 0,1-3 0 0,-1-1 0 15,1-1 0-15,-1-1 0 0,0-2 0 0,0-3 0 16,0-1-192-16,0-3 192 0,3-2-320 0,-2-1 64 16,1-2 0-16,-1-4 0 0,1 1 256 0,-1-3 0 15,-2-1 0-15,0-1 0 0,0-3 0 0,-2-1 0 16,-1-1 0-16,2 1 0 0,1-3 0 0,-3 1 0 15,-4-1 0-15,0 2 144 0,2-1 112 0,0 2 0 16,-1-1 16-16,1 4 0 0,-2 0 384 0,1 3 80 16,-2 8 16-16,0 0 0 0,0 0-144 0,0 0-32 15,0 0 0-15,0 0 0 0,0 0-224 0,2 9-48 16,1 1-16-16,1 1 0 0,0 2-288 0,1 2 128 16,-1 0-128-16,1 1 0 0,1 1-192 0,1 0-160 15,-1 1-32-15,2 0 0 16,1-3-656-16,2 0-144 0,-1-3-32 0,2-3 0 15,0 0-2112-15,-1-2-448 0,2-3-64 0</inkml:trace>
  <inkml:trace contextRef="#ctx0" brushRef="#br2" timeOffset="172333.61">2920 12448 5519 0,'0'0'496'0,"0"-6"-496"0,-5-2 0 0,1 2 0 16,0-1 5696-16,0 1 1056 0,-1-1 208 0,0 3 32 15,5 4-3920-15,0 0-768 0,-7 4-176 0,2 1-16 16,0 3-1376-16,2 4-272 0,2 1-48 0,2 4-16 15,1-2-400-15,0 4 0 0,2 0 0 0,1 1-176 16,2-1-528-16,1-2-96 0,2-1-32 0,1-2 0 16,-2-1-1856-16,1 0-368 0,5-6-80 0,-2-1-5760 15,-2-2-1168-15</inkml:trace>
  <inkml:trace contextRef="#ctx0" brushRef="#br2" timeOffset="172646.37">3100 12454 12895 0,'0'0'1152'0,"-5"-4"-928"15,0-1-224-15,0 1 0 0,-2 0 2384 0,2 1 432 16,-2 2 96-16,7 1 16 0,0 0-1664 0,0 0-336 16,-5 9-64-16,3 1-16 0,2 5-192 0,3 2-32 15,0 1-16-15,2 0 0 0,4-1-288 0,2 1-64 16,1 2-16-16,1-3 0 0,4 0-32 0,-2-4 0 16,1-1 0-16,-1-2 0 0,0-2 304 0,-1-2 64 15,0-3 16-15,-2 1 0 0,-1-4 96 0,-2-4 16 0,0 1 0 0,-1-3 0 16,-3-1 0-16,-1 0 16 0,0-3 0 0,-2-1 0 15,-2-4-96-15,-1-2-32 0,-2 2 0 0,-2-1 0 16,1 0-352-16,-1 1-80 0,0-2-16 0,-2 1 0 16,2 2-320-16,-1 1-64 0,-2-2-16 0,-1 4 0 31,0 0-1520-31,-1 2-304 0,1 3-64 0,2 0-16 16,0 1-1040-16,7 5-224 0,0 0-32 0</inkml:trace>
  <inkml:trace contextRef="#ctx0" brushRef="#br2" timeOffset="173209.8">3344 12373 18015 0,'0'0'800'0,"9"-1"160"0,-1-2-768 0,0 2-192 0,-8 1 0 0,6-2 0 0,-6 2 1712 0,0 0 288 16,0 0 64-16,0 0 16 0,0 0-352 0,0 0-80 15,0 0-16-15,0 0 0 0,0 0-304 0,0 0-64 16,0 0-16-16,0 0 0 0,0 0-752 0,0 0-160 16,0 0-16-16,-1 8-16 0,0 1-304 0,1-9 0 15,2 7 0-15,-2-7 0 0,4 9 0 0,1-1 0 16,2-2-176-16,2 1 176 0,2-5-160 0,2 4 160 15,-2-1-128-15,2 0 128 0,0 0 0 0,2 2 0 16,-1-1 144-16,0 2-144 0,1 0 448 0,-2 0 0 16,-1 0-16-16,-2 1 0 0,-1 0 80 0,-2 0 0 15,-1 1 16-15,-2 1 0 0,-3-2 80 0,-1 0 16 16,-1 0 0-16,-2 0 0 0,-2 0-208 0,-1-1-32 16,-2 0-16-16,-1 0 0 0,-2 0-192 0,1-2-48 0,-2 1 0 0,0-1 0 15,-1 1-128-15,0-3 0 0,0 1 144 0,2-1-144 16,0-2 0-16,2 2 0 0,1-4 0 0,2 2 0 15,6-2-256-15,0 0 48 0,0 0 0 0,0 0 0 32,0 0-480-32,0 0-80 0,9 0-32 0,1-2 0 0,3 0 432 0,3-2 96 0,1 0 16 0,1-1 0 15,2 0 256-15,-1-2 0 0,1 0 0 0,1 1 0 16,-1-1 0-16,3 1 0 0,-3-1 0 0,1 1 0 16,0-1 0-16,-1 1 0 0,-1-5 0 0,-2 2 0 15,-1-1 0-15,-3-1 0 0,-1 1 0 0,-2 0 0 16,-2-1 0-16,0 1 192 0,-3-1-48 0,-1 1-16 15,-2 1-128-15,-2 0 0 0,-1-1 0 0,0 3 128 0,0 0-128 16,-3 2 160-16,-2 0-160 0,0 1 160 0,-2-1-160 0,0 3 128 16,-1 0-128-16,1 2 128 0,-1 2 64 0,1 1 16 15,2 3 0-15,1 5 0 0,1 2-80 0,2 1 0 16,1 3-128-16,4 1 192 0,5 1 128 0,-1-1 32 16,3-1 0-16,0-1 0 0,3-2-176 0,3-1-48 15,1-1 0-15,1-3 0 0,1 0 432 0,1-5 80 16,0-2 0-16,-1-2 16 0,3-4-848 0,0 2-160 15,-2-2-32-15,1-1-16 0,0-2 112 0,-3 2 32 16,-1 0 0-16,-1 0 0 16,-3-1-1376-16,-2 0-272 0,0-1-48 0,-2 1-9824 15,0-1-1952-15</inkml:trace>
  <inkml:trace contextRef="#ctx0" brushRef="#br2" timeOffset="173725.66">3232 12424 18767 0,'0'0'400'0,"0"0"96"0,0 0 16 0,0 0 32 0,0 0-544 0,0 0 0 0,-1-2 0 15,-2-4 0-15,3 6 1376 0,-3-5 160 0,-1-1 48 0,-1 3 0 16,0 0 80-16,0 2 32 0,-2-2 0 0,1 3 0 15,-1 0-384-15,1 1-80 0,-2 2-16 0,0 1 0 16,0 0-512-16,0 2-128 0,-1-2 0 0,2 3-16 16,1-1-560-16,2 2 0 0,0-1 0 0,4-7 0 31,-1 7-560-31,1 0-208 0,0-7-64 0,3 10-9616 0,1-3-1936 0</inkml:trace>
  <inkml:trace contextRef="#ctx0" brushRef="#br2" timeOffset="174243.25">2926 12400 8287 0,'0'0'736'0,"0"0"-592"0,0 0-144 0,0 0 0 0,0 0 2944 0,0 0 576 15,0 0 96-15,0 0 32 16,0 0-1216-16,0 0-256 0,0 0-32 0,0 0-16 0,0 0-656 0,-7 4-128 15,2 3-16-15,0 2-16 0,2 1-272 0,-1 2-48 16,1 2-16-16,1-1 0 0,-2 2-432 0,3 0-96 16,2-2 0-16,2 0-16 0,0 0-432 0,3 0 0 15,0-1 0-15,3-1 0 0,3 0 0 0,1-3-176 16,1-1 176-16,2-1-11520 16,0 1-2176-16</inkml:trace>
  <inkml:trace contextRef="#ctx0" brushRef="#br0" timeOffset="188940.57">18798 7004 11967 0,'0'0'528'0,"0"0"112"0,0 0-512 0,20 3-128 0,6 1 0 0,1-2 0 16,5 2 3040-16,4-3 576 0,6-1 112 0,-8-1 32 16,5 1-2032-16,6-2-416 0,6 0-80 0,4 0-16 15,4-2 16-15,1 1 0 0,0-3 0 0,0 0 0 16,2 1-48-16,3 0-16 0,5 0 0 0,3 0 0 16,2 1-304-16,2-2-64 0,3 3-16 0,-2 1 0 15,0 0-288-15,3-1-64 0,0 0-16 0,-3 1 0 16,-5-1 16-16,-3 1 0 0,-1-1 0 0,-2 2 0 15,-1-3 112-15,1 1 32 0,-2-2 0 0,-2 1 0 16,-2-1-192-16,-2 1-16 0,-2-3-16 0,-5 2 0 16,-4-1-144-16,-3-1-16 0,-5-2-16 0,-1 2 0 15,-1 0-48-15,-2 1-128 0,0 1 192 0,-2 0-64 16,-1 1-128-16,1 0 0 0,-1-1 0 0,-2 0 0 16,2 0 0-16,-4 1 0 0,-2 1 0 0,-2 0 0 15,-2 0 0-15,-1 0-144 0,-2-1 0 0,1 3 0 16,-3 2-624-16,0 2-128 0,-1 1-32 0,0 1 0 15,1 0-2000-15,5 1-400 0</inkml:trace>
  <inkml:trace contextRef="#ctx0" brushRef="#br0" timeOffset="190881.11">2714 13292 26783 0,'-2'10'1184'0,"11"6"240"0,-12 0-1136 0,-1 5-288 0,-1 2 0 0,0 3 0 15,1-2 752-15,0 3 80 0,1 3 32 0,0 0 0 16,-1 0-352-16,0 0-80 0,2 1-16 0,0-1 0 16,-1-2-160-16,1-1-16 0,-2-2-16 0,2-1 0 15,2-4 32-15,2-2 0 0,-2 1 0 0,0-4 0 0,0 0-64 0,0-2 0 16,0-2 0-16,1 0 0 0,0-2 32 0,2 1 0 16,1-3 0-16,1 1 0 0,0-2-16 0,2 1 0 15,2-2 0-15,3 0 0 0,3 0 144 0,2-1 32 16,0 0 0-16,3 0 0 0,1 1 0 0,1-2 16 15,3 1 0-15,2-2 0 0,2 4-176 0,1-1-32 16,1 0-16-16,1 0 0 0,2 0-176 0,-1-1 0 16,0 0 0-16,-2-1 0 0,-2-3-208 0,-3 0-80 15,-4 0-16-15,-1-1 0 16,-2-5-1824-16,-2 1-368 0,-3-1-80 0,-2-2-7040 16,-3-3-1408-16</inkml:trace>
  <inkml:trace contextRef="#ctx0" brushRef="#br0" timeOffset="191115.38">3141 13734 19007 0,'0'0'832'0,"-7"3"192"0,2-1-832 0,5-2-192 0,0 0 0 0,0 0 0 16,0 0 1200-16,0 0 192 0,0 8 32 0,3 0 16 15,2 0-736-15,4 1-128 0,1 0-48 0,3 0 0 16,2 0 144-16,-1 2 32 0,2 0 0 0,-1 2 0 16,0 2 64-16,0 0 32 0,1-2 0 0,1 4 0 15,0 2 32-15,-3-1 0 0,-2-1 0 0,-2 0 0 16,-2 0 64-16,-3 2 0 0,-1 2 16 0,-1 3 0 15,-3 0-80-15,-1 2-32 0,-3 0 0 0,-2 2 0 16,-3-5-448-16,0 1-96 0,-1-2 0 0,1-3-16 16,0-2-240-16,2 0 0 0,-1-5 0 0,2 0 0 15,0-6-2192-15,3 1-336 0,3-7-64 16</inkml:trace>
  <inkml:trace contextRef="#ctx0" brushRef="#br0" timeOffset="191506.28">4111 13846 33919 0,'0'0'1504'0,"0"0"304"0,-8-1-1440 0,0 1-368 16,0 0 0-16,-1 1 0 0,-1 0 800 0,-1 3 96 15,1 1 0-15,-2 3 16 0,0 3-144 0,2-3-16 0,-1 2-16 0,2 3 0 16,1 3-736-16,2 1 0 0,1 1 0 0,1 1 0 15,3 2 0-15,1 0 0 0,0-1 0 0,2-1-160 16,3 1 160-16,1-5 0 0,-3 1 0 0,4-2 0 16,2-2 0-16,0-1 0 0,-1-2 0 0,0-3 0 15,1-2 0-15,0 1 0 0,2-1 0 0,-2-2 0 16,0-4 0-16,0 0 0 0,0-2 0 0,-1 0 128 16,-2-3-128-16,2 1 0 0,-1-1 0 0,-1-1 0 15,1 1 0-15,-1-1 128 0,0-3-128 0,-3 4 0 16,3-1 128-16,-4 0-128 0,0 0 160 0,-1 0-160 15,-1 8 368-15,0 0-32 0,2-6 0 0,-2 6 0 16,0 0 80-16,0 0 16 0,0 0 0 0,6 6 0 16,-2 3-304-16,0 2-128 0,-1 1 0 0,3 1 128 15,0 1-128-15,2 0-224 0,2 1 48 0,0 0 16 16,-1 0-1696-16,0-2-320 0,1-2-80 0,3 0-8976 16,0-5-1792-16</inkml:trace>
  <inkml:trace contextRef="#ctx0" brushRef="#br0" timeOffset="191805.13">4399 13956 17503 0,'0'0'768'0,"0"0"176"0,0 0-752 0,0 0-192 15,1 6 0-15,0 5 0 0,-1 2 3216 0,2 2 624 16,0 1 112-16,1 1 16 0,-2 1-2320 0,3 2-480 16,0-2-80-16,0 1-32 0,-1 1-592 0,0-2-112 15,1-2-32-15,2-3 0 0,-1-1-192 0,-1-3-128 16,1-1 128-16,-5-8-128 0,5 5 0 0,-5-5 0 15,0 0 0-15,0 0-192 0,8-2-144 0,-2 0-48 0,0-5 0 0,-1-3 0 16,0-4 128-16,-1-3 0 0,1-2 16 0,0 0 0 16,2-3 64-16,-1 1 16 0,2-3 0 0,1 5 0 15,1-2 320-15,0 3 64 0,-2 1 16 0,2 2 0 16,2 4 928-16,0 3 192 0,-1 3 48 0,1 5 0 16,1 5-96-16,2 5-16 0,-1 2 0 0,2 6 0 15,-1 6-128-15,0-1-16 0,-2 2-16 0,0 2 0 16,0 1-624-16,1 0-112 0,-2 0-16 0,1 0-16 15,2 2-1008-15,0-2-208 0,-1-2-48 0,2 0-13360 16,-1 0-2672-16</inkml:trace>
  <inkml:trace contextRef="#ctx0" brushRef="#br0" timeOffset="192945.72">6068 13735 1839 0,'0'0'0'0,"0"0"160"0,0 0-160 0,0 0 0 0,0 0 0 0,0 0 0 0,0 0 5568 0,0 0 1088 16,0 0 224-16,0 0 32 0,-4 8-3680 0,0 3-736 16,0 2-160-16,0 5-32 0,0 3-2112 0,0 5-448 15,-2 0-64-15,0 2-32 0,1 4 576 0,1-2 112 16,-1-3 32-16,1 1 0 0,0-2 160 0,0-2 48 15,2 0 0-15,-2-3 0 0,0 1-304 0,1-5-48 16,-1 0-16-16,2-4 0 0,-1-4-208 0,0-1 144 16,3-8-144-16,0 0 128 0,0 0-128 0,0 0 0 15,0 0 0-15,0 0 128 0,3-12-336 0,0-2-80 16,1-3-16-16,-1-3 0 0,1-3 80 0,2-2 16 16,0-2 0-16,1-1 0 0,-1-2 80 0,2-1 128 15,0-3-208-15,0 0 80 0,-1 0 128 0,1 2 0 16,1 0 0-16,-1 2 0 0,0 0 0 0,0 3 0 15,0 2 0-15,0 2 0 0,-1 3 0 0,1 5 0 0,-1 3 0 0,-2 4 0 16,0 3 192-16,-5 5-16 0,8 1-16 0,0 4 0 16,-2 6-32-16,2 2 0 0,-1 4 0 0,0 4 0 15,3 3-128-15,0 4 0 0,0-1 0 0,1 4 0 16,-2 3 0-16,1 0 0 0,1 0 0 0,1 1 0 16,-1-1 0-16,1 0 0 0,-3-1 0 0,0-2 0 15,-2 0-240-15,-1-2-16 0,2 0-16 0,-1-5 0 31,-1 0-1872-31,-1-3-368 0,-1-2-80 0</inkml:trace>
  <inkml:trace contextRef="#ctx0" brushRef="#br0" timeOffset="193117.85">6040 14040 32655 0,'-13'-10'1440'0,"13"10"304"0,-6-1-1392 0,6 1-352 16,-4-6 0-16,4 6 0 0,0 0 1152 0,0 0 176 15,1-7 16-15,4 0 16 0,2 3-624 0,1 0-128 16,1 0-32-16,1 2 0 0,2 0-576 0,1 1 0 16,1 0 0-16,3 1 0 0,1 1 0 0,3-1 0 15,0 0 0-15,1 1 0 16,0 3-656-16,5-1-112 0,-3 0 0 0,2-1-16 16,-1 1-2496-16,1-2-496 0,-2-1-112 0</inkml:trace>
  <inkml:trace contextRef="#ctx0" brushRef="#br0" timeOffset="193306.2">6577 13695 11967 0,'0'0'1072'0,"2"-7"-864"0,-1 1-208 0,0-1 0 16,-1 1 3328-16,1-1 608 0,-1 7 128 0,0 0 32 15,0 0-1216-15,0 0-224 0,0 0-48 0,-1 11-16 16,0 2-1328-16,0 2-272 0,2 6-48 0,-1 3-16 16,0 3-352-16,1 4-64 0,0 3 0 0,2-1-16 15,0 1-368-15,1 0-128 0,0 0 0 0,-1 1 0 31,3 0-1184-31,-1 0-336 0,1 0-64 0,1-5-16 16,1-4-1792-16,0-2-384 0</inkml:trace>
  <inkml:trace contextRef="#ctx0" brushRef="#br0" timeOffset="193634.61">6914 13815 25503 0,'0'0'1136'0,"-4"-5"224"0,-2-1-1088 0,1 4-272 15,-1-2 0-15,-2 3 0 0,-2 2 1184 0,-1 3 176 16,2 0 48-16,0 5 0 0,1 4-848 0,1 4-176 16,1 0-16-16,2 4-16 0,1 2-352 0,2 2 0 15,2 1 0-15,3 1 0 0,2-1 0 0,1 0 192 16,5-2 0-16,0-1-16 0,1-3-368 0,1-3-64 16,2-3 0-16,0-2-16 0,-2-2 272 0,2-4 128 15,-3-4-128-15,-2-1 192 0,0-1 736 0,-2-2 144 0,-3-2 16 0,0-4 16 16,-1 0 176-16,-1-6 16 0,-2-2 16 0,0-2 0 15,-2-3-432-15,-2-2-96 0,0-1-16 0,-2-4 0 16,-1-4-320-16,-3 0-64 0,-1-2 0 0,-2 1-16 16,-1-3-240-16,1 3-128 0,-2 2 160 0,0-2-160 31,-2 1-256-31,1 2-160 0,0 0-32 0,-1 4 0 16,5 2-2112-16,1 2-448 0,1 4-64 0,3 3-13024 0</inkml:trace>
  <inkml:trace contextRef="#ctx0" brushRef="#br0" timeOffset="193947.05">7170 13739 28559 0,'-6'17'624'16,"3"-8"128"-16,-1 3 16 0,2 2 64 0,-1 2-672 0,1 2-160 0,-1 2 0 0,3 1 0 0,-1 1 768 0,1 1 112 15,1-2 16-15,2 1 16 0,-1 0-368 0,3 1-80 16,2 0-16-16,1-2 0 0,0 0-256 0,3-4-48 15,1 0-16-15,1-2 0 0,1-6 64 0,1-2 16 16,-1-3 0-16,0-3 0 0,1 0 560 0,-3-4 128 16,-3-4 0-16,-2-1 16 0,0-2 224 0,-2-2 32 15,-2-2 16-15,-1-2 0 0,0 0-352 0,-2 1-80 16,-3-5-16-16,0 3 0 0,0-1-416 0,-3 0-96 16,0-4-16-16,-2 1 0 0,0 0-208 0,-1 0 0 15,-1 1 0-15,-1 2 0 16,-1-1-1184-16,1 2-176 0,-2 1-48 0,0 2 0 15,1 2-1040-15,0 4-224 0,3 2-32 0,1 6-7648 0,8 0-1520 0</inkml:trace>
  <inkml:trace contextRef="#ctx0" brushRef="#br0" timeOffset="194543.61">7528 13833 10127 0,'0'0'448'0,"6"0"96"0,-6 0-544 0,7 0 0 0,-7 0 0 0,0 0 0 16,0 0 4224-16,0 0 752 0,0 0 144 0,0 0 16 15,0 0-2816-15,0 0-560 0,0 0-112 0,-8 7-32 16,1-1-848-16,1 2-192 0,-2-2-16 0,2 2-16 16,0-1-368-16,1-1-176 0,0-1 160 0,5-5-160 15,-3 8 0-15,5-1 0 0,-2-7 0 0,1 8 0 0,0 1 0 0,2-1-128 16,1 1 128-16,2 1 0 0,2 1 0 0,1 0-128 16,3 1 128-16,0 0 0 0,-1 0 0 0,2-1 0 15,0 2 0-15,0 0 0 0,0-1 272 0,1 0 16 16,-1 1 0-16,0-3 0 0,-3 1 352 0,-1 0 64 15,-2 0 0-15,-1-1 16 0,-1 1 16 0,-2-1 0 16,-3 1 0-16,-1-2 0 0,-2 0-160 0,-1 1-16 16,-4-1-16-16,1 0 0 0,-3 1-288 0,3-1-64 15,-4 0-16-15,-1-4 0 0,1 2-176 0,-1-2 160 16,-1-1-160-16,1 0 160 0,0-2-160 0,1 1 128 16,2-2-128-16,-1 0 128 0,4 1-128 0,6-2 0 15,0 0 0-15,0 0 0 0,0 0-256 0,0 0 64 16,0 0 0-16,6-4 16 0,4-1 0 0,0 1 0 15,2-1 0-15,2-1 0 0,2 0 176 0,2-1 0 0,2 1-144 0,-1-1 144 16,1-1 0-16,-1 1-144 0,1-4 144 0,-2 1 0 16,2-2-176-16,-1 0 176 0,-1 2-160 0,1-3 160 15,-2 1 0-15,-3 0 0 0,-1 1-128 0,-1-2 128 16,-2-2 0-16,-2 2 0 0,-2 3 0 0,0-1 0 16,-2 0 0-16,-2 0 0 0,-2 2 0 0,-1 1 0 15,-3-1 0-15,-3 1 0 16,1 2 0-16,-2-1 0 0,-2 1 0 0,-2 2 0 0,0 4 0 0,1 0 0 15,-1 2 176-15,-1 4 16 0,2 0 16 0,2 3 0 16,1-1 288-16,3 3 48 0,1 2 16 0,3 1 0 0,2 2 80 0,3 2 0 16,1 0 16-16,6 2 0 0,-1 0-352 0,3 1-80 15,2-4-16-15,0 3 0 0,4-6 64 0,0 0 16 16,2 1 0-16,1-5 0 0,2-1-160 0,0-1-128 16,2-3 192-16,0-1-192 15,1-1-688-15,-3-2-240 0,2 2-48 0,-1-3-13552 16,1-3-2688-16</inkml:trace>
  <inkml:trace contextRef="#ctx0" brushRef="#br0" timeOffset="196133.63">9400 13430 27295 0,'0'0'1216'0,"0"0"240"0,0 0-1168 0,-4-2-288 0,-1-1 0 0,-1 0 0 15,1-1 1424-15,0 1 240 0,0 0 32 0,-2 3 16 16,1 4-368-16,-2 6-64 0,-1 6 0 0,1 6-16 15,0 7-560-15,0 7-96 0,2 7-32 0,2 7 0 16,0 2-352-16,1 4-80 0,2 3-16 0,2-1 0 0,1 0-128 0,2-2 0 16,0-3 0-16,2-3 0 0,2-3-288 0,2-7 16 15,1-3 0-15,2-5 0 16,1-3-1312-16,2-3-256 0,1-4-48 0,0-2-8656 16,1-5-1728-16</inkml:trace>
  <inkml:trace contextRef="#ctx0" brushRef="#br0" timeOffset="196571">9968 13770 21183 0,'0'0'1888'0,"0"0"-1504"0,0 0-384 0,0 0 0 16,0 0 2064-16,-5-2 352 0,-2-1 64 0,0 3 16 16,-1 0-1120-16,-1 3-224 0,-2 2-32 0,0 3-16 15,-2 0-688-15,1 1-144 0,0 1-16 0,-1 2-16 16,-1 0-240-16,1 1 0 0,0 0 128 0,1 0-128 0,1-1 0 0,4-2 0 15,0 2 0-15,3-4 0 0,3 1 0 0,0-1-160 16,1-2 160-16,0-6-128 0,0 0 128 0,9 7-208 16,1-2 80-16,2 1 128 0,-2-3-192 0,2 1 192 15,1-3-160-15,0 2 160 0,0-2 0 0,-1 2 0 16,-2 1 0-16,-1 1 160 0,1 1-160 0,-4-2 0 16,-6-4 0-16,4 9 0 0,-3 2 128 0,-2 2 112 15,-2 0 16-15,1 0 0 0,-3 0-128 0,-2-1-128 16,1-1 176-16,-1 0-176 0,-1-2-208 0,2-1-160 15,-1-3-16-15,2-1-16 16,5-4-1712-16,0 0-320 0,0 0-80 0,0 0-10112 0</inkml:trace>
  <inkml:trace contextRef="#ctx0" brushRef="#br0" timeOffset="196914.78">10056 13820 26319 0,'0'0'1152'0,"0"0"256"0,0 0-1120 0,0 0-288 0,0 0 0 0,0 0 0 16,0 0 1712-16,0 0 272 0,2 8 64 0,1 2 16 15,-1 3-1168-15,4 4-256 0,-2-1-32 0,1 2-16 16,0 2-368-16,1-1-80 0,2 1-16 0,0-2 0 16,0 0-128-16,0-5 0 0,2-1 0 0,-1 0 0 15,2-2-192-15,-1-1-64 0,2-2 0 0,-2-3-16 32,2-4-224-32,0 0-32 0,-2-7-16 0,1 1 0 0,-1-2 160 0,1-1 48 0,-1-4 0 0,-2-3 0 15,-2-2 192-15,1 1 144 0,-1 1-192 0,1-3 192 16,-2-1 0-16,0 1 0 0,-1 0 0 0,-1 2 0 15,-2 2 320-15,0-2 80 0,-1 4 16 0,0 2 0 16,0 4 432-16,0 7 96 0,0 0 16 0,0 0 0 0,0 0-304 0,0 0-48 16,0 0-16-16,-5 10 0 0,1 4-448 0,0 3-144 15,2 1 0-15,0 2 0 0,2 0 0 0,3 2-320 16,0-3 32-16,1 1 16 16,1-2-1472-16,1 0-304 0,2-1-48 0,3 0-7952 15,-1-2-1584-15</inkml:trace>
  <inkml:trace contextRef="#ctx0" brushRef="#br0" timeOffset="197305.5">10578 13821 4607 0,'0'0'192'0,"-6"0"64"0,-2 0-256 0,0 2 0 16,0 0 0-16,1 5 0 0,-1-1 5920 0,0 3 1136 0,0 0 240 0,2 3 32 15,2 3-5184-15,2 0-1040 0,2 2-208 0,2-2-32 16,2-2-672-16,1 0-192 0,1 0 0 0,2-2 0 15,0 0 0-15,1-1 0 0,0-1 0 0,3 2-128 32,-3-3-256-32,0-1-64 0,-1-1 0 0,-1-4 0 0,-7-2 80 0,0 0 16 0,6-2 0 0,-6 2 0 15,0 0 352-15,4-6 0 0,0-1 0 0,-3 0 0 16,-1 7 0-16,0-6-224 0,-1-2 80 0,1 0 16 31,0 0-384-31,0 0-80 0,-1 0-16 0,1 1 0 16,0-1 96-16,0 1 32 0,1-3 0 0,1 3 0 0,-2 7 304 0,0 0 176 0,0 0-192 0,8-2 192 15,1 3 272-15,3 0 176 0,-1 3 16 0,-1 3 16 16,0 1 528-16,0 2 96 0,-3 3 32 0,1 3 0 0,-1 2-48 0,-3 0-16 16,0 0 0-16,-4 3 0 0,-3-2-160 0,-1 0-16 15,-1 1-16-15,-2-2 0 0,-2-1-240 0,1 0-32 16,-1-3-16-16,-1 0 0 0,-2-2-400 0,0-1-64 16,1-2-128-16,-1-1 176 15,1-2-496-15,4-1-112 0,-1-3-16 0,8-2 0 16,-5-4-3568-16,1-4-720 0,-3-18-128 0,10 2-48 0</inkml:trace>
  <inkml:trace contextRef="#ctx0" brushRef="#br0" timeOffset="197649.22">10998 13747 14735 0,'9'-16'1312'0,"-6"10"-1056"16,-3 6-256-16,0-7 0 0,0 2 3360 0,0 5 608 0,-5-6 128 0,-1 2 32 15,-1 2-1744-15,0 2-336 0,-1 3-80 0,2 2-16 16,-2 6-1056-16,1 0-192 0,0 4-64 0,0 0 0 15,2 4-448-15,1 3-192 0,0-1 128 0,0 1-128 16,2-1 128-16,0-2-128 0,4 1 128 0,-1-3-128 16,1-4 160-16,2 0-160 0,0-5 192 0,3-1-192 15,-1 0 128-15,2-2-128 0,1-1 0 0,0-1 0 16,1-1 0-16,-1-6 0 0,0 0 0 0,0-1 0 16,0-1 0-16,0-2 0 0,-1-1 0 0,-2 2 0 15,0-2 128-15,-2 3-128 0,0-1 0 0,-1 1 0 16,0-1 304-16,0 2-48 0,-3 5-16 0,0 0 0 15,0 0 0-15,0 0 0 0,0 0 0 0,0 0 0 16,0 0-32-16,0 0 0 0,0 0 0 0,0 0 0 0,0 0-208 0,4 10 0 16,-1-2 128-16,1 3-128 15,0 0-304-15,2 2-96 0,0-1-32 0,1 0 0 16,-1-2-2224-16,2-1-448 0,1-2-96 0,-1-2-11808 16</inkml:trace>
  <inkml:trace contextRef="#ctx0" brushRef="#br0" timeOffset="197914.81">11307 13740 22575 0,'0'0'992'0,"0"0"224"0,0 0-976 0,0 0-240 15,0 0 0-15,5 12 0 0,1-1 1664 0,-1 3 272 16,0 4 64-16,0-1 16 0,0 3-512 0,1-3-96 16,-1 2-32-16,1-2 0 0,0 3-448 0,0-6-96 15,1-1 0-15,-1-2-16 0,-1-2-208 0,1-3-32 0,-6-6-16 0,0 0 0 16,0 0-32-16,0 0 0 0,0 0 0 0,0 0 0 15,0 0 432-15,2-6 96 0,-1-3 16 0,1-2 0 16,-2-1-400-16,1-1-80 0,0-2-16 0,2-2 0 16,1-4-384-16,0 0-64 0,1 0-128 0,2 2 176 15,-1-1-176-15,2 2-256 0,1 2 64 0,0 2 16 32,-2 1-480-32,0 2-112 0,3 2 0 0,-1 3-16 15,1 0-1584-15,2 3-320 0,1-1-64 0,1 1-8768 0,-1 3-1728 0</inkml:trace>
  <inkml:trace contextRef="#ctx0" brushRef="#br0" timeOffset="198368.1">12046 13722 11055 0,'0'0'976'0,"0"0"-784"16,-5 3-192-16,0 2 0 0,0 2 5488 0,1 2 1040 15,0-1 224-15,0 3 32 0,0 0-4416 0,3 2-880 16,-2 1-176-16,3 0-32 0,1 2-704 0,1 0-128 15,2 1-16-15,-2-2-16 0,2-3-416 0,1 0 0 16,1-2 128-16,0 1-128 0,2-1 0 0,1-2 0 16,0-3 0-16,2 0 0 0,-2-5-192 0,0 0 0 15,0-4-16-15,-1-1 0 0,0-3 208 0,-1-1 0 16,0-1 0-16,1-3 0 0,0-2 176 0,-1 1-176 0,0 0 160 0,0-2-160 16,-1 2 128-16,1-2-128 0,-1 2 0 0,2 1 0 15,0-4 0-15,-2 4 0 0,1 1 0 0,-1 2 0 16,1 0 0-16,-1 3 0 0,0-3 0 0,-1 3 0 15,1 1 0-15,1 3 0 0,1 0 0 0,-8 3 0 16,0 0 176-16,0 0-16 0,6 6 0 0,-1 2 0 16,-1 0 128-16,0 3 32 0,0 0 0 0,-1 2 0 15,1 0 32-15,-1 0 16 0,3-2 0 0,0-1 0 16,1-3-240-16,-1-3-128 0,2 0 128 0,1-3-128 16,0-2 0-16,0-3 0 0,1 0 0 0,-3-3 0 15,1-2-128-15,-1 0-64 0,-2 0 0 0,0 0 0 16,-2 0 0-16,-1 1 0 0,1 0 0 0,-2 1 0 15,1 0-144-15,-2-1-48 0,1 0 0 0,0 1 0 16,-1 1-496-16,0 6-96 0,3-5-32 0,-3 5 0 16,0-7-560-16,0 7-112 0,0 0-32 0,0 0 0 15,2-6-1312-15,1 0-272 0,-3 6-48 0,0 0-16 0</inkml:trace>
  <inkml:trace contextRef="#ctx0" brushRef="#br0" timeOffset="198633.63">12775 13399 38991 0,'-4'-16'1728'0,"4"16"352"0,0 0-1664 0,0 0-416 0,0 0 0 0,0 0 0 15,0 0 640-15,-4 9 64 0,0 6 0 0,0 2 0 16,2 2 272-16,-2 5 64 0,0 3 16 0,0 6 0 16,0-1-768-16,0 2-160 0,0 0-128 0,0 0 192 15,1 1-192-15,-1 0 0 0,-2 1 0 0,3-1-176 32,-1-3-464-32,-2 2-80 0,1 0-32 0,0 0 0 15,-2 0-2128-15,0-1-416 0,-1-2-96 0</inkml:trace>
  <inkml:trace contextRef="#ctx0" brushRef="#br0" timeOffset="199133.74">11019 14683 16575 0,'0'0'1472'0,"0"0"-1168"0,0 0-304 0,0 0 0 15,0 0 2496-15,-6 1 448 0,0 2 96 0,0-2 16 16,-2 2-1216-16,1-1-240 0,1 5-64 0,-1-3 0 15,0 2-656-15,0 1-144 0,-1 1-32 0,3 1 0 16,0 0-224-16,1 1-48 0,1 1-16 0,-1 1 0 16,2-1-256-16,0 2-160 0,2 0 192 0,2 2-192 15,-2-2 0-15,1 0 0 0,2-1 0 0,-1-1 0 16,1-2 0-16,1 1 0 0,0-4 0 0,-4-6-144 16,6 5 144-16,2-2-208 0,0-4 80 0,0-3 128 15,1-3-320-15,-1-2 48 0,-1-3 16 0,4-1 0 16,-2-1 256-16,-1 0-128 0,-2 1 128 0,1-3 0 15,-2 2 0-15,-1 2 0 0,0 0 0 0,-1 3 0 16,-2 2 256-16,-1 7 48 0,0 0 16 0,0 0 0 16,0 0 272-16,0 0 64 0,0 0 16 0,0 0 0 0,0 10-464 0,0 0-80 15,-1 0-128-15,2 2 176 0,4-1-176 0,-1 0 0 16,-1 1 0-16,0 1-176 16,3-2-512-16,-1-1-96 0,0-1-32 0,2 2 0 15,-1-5-2384-15,1 1-464 0,-2-1-112 0</inkml:trace>
  <inkml:trace contextRef="#ctx0" brushRef="#br0" timeOffset="199336.81">11338 14428 3679 0,'0'0'320'0,"0"0"-320"16,0 0 0-16,0 0 0 0,0 0 6464 0,0 0 1232 15,0 0 240-15,-3 9 64 0,-1 2-5520 0,-2 5-1104 0,1 5-224 0,0 2-32 16,1 3-272-16,0 2-48 0,0-1-16 0,2 1 0 15,0 0-576-15,2 2-208 0,0 2 144 0,2-2-144 16,2-3-176-16,1 0-112 0,0-1-32 0,1-1 0 31,2-1-2352-31,1-4-464 0,1-1-112 0</inkml:trace>
  <inkml:trace contextRef="#ctx0" brushRef="#br0" timeOffset="199635.4">11576 14695 13823 0,'-2'-5'1216'0,"1"-3"-960"0,-3-1-256 0,2 1 0 16,-1 0 3408-16,-1 1 640 0,-2 0 128 0,-1 1 32 16,1 1-2016-16,0 3-400 0,-2 2-64 0,3 4-32 15,0 2-976-15,1 4-192 0,0 5-32 0,2 3-16 0,-1 3-480 0,2 1 0 16,1 0 0-16,2 3 0 0,2-3 0 0,3 2 0 16,1-2 0-16,1-1 0 0,0-3 0 0,1-2 0 15,2-3 0-15,0-3 0 0,-1-2 272 0,0-3 16 16,-1-4 0-16,-1-2 0 0,-1-5 704 0,-1-2 144 15,-1-4 16-15,-2-2 16 0,0-3-32 0,-1-3-16 16,-1-2 0-16,0-1 0 16,-2-1-544-16,1-3-96 0,2 2-32 0,-3-1 0 0,-2 1-448 0,1-1 0 15,0 0 0-15,-1-1 0 16,-2-2-1232-16,1 1-352 0,-1-3-64 0,-2 4-16 16,-3-1-2176-16,1 4-448 0</inkml:trace>
  <inkml:trace contextRef="#ctx0" brushRef="#br0" timeOffset="199979.03">11885 14783 19343 0,'0'0'1728'0,"0"0"-1392"0,0 0-336 0,0 0 0 15,0 0 2352-15,0 0 400 0,0 0 64 0,0 0 32 16,0 0-1072-16,6-2-224 0,1-2-32 0,-2-3-16 15,0 0-624-15,-1-3-128 0,-1 1-32 0,-1 2 0 0,0-4-352 0,-2 2-80 16,-2-1-16-16,1 0 0 0,-2 1 192 0,-1 3 48 16,1 1 0-16,-3 1 0 0,6 4 256 0,-6 1 48 15,-1 3 16-15,-1 2 0 0,1 3-304 0,-1 5-48 16,1-1-16-16,2 4 0 0,1-3-144 0,3 1-16 16,0 1-16-16,3 0 0 0,2-2-288 0,1-1 0 15,2-2 0-15,1-1 0 0,1-3 0 0,0-1 0 16,1-1 0-16,2 0 0 15,1-1-496-15,-1 0-48 0,1-1-16 0,1 0 0 16,1-1-1936-16,-2-2-400 0,-3 0-80 0,-1 0-8272 16,-1-1-1648-16</inkml:trace>
  <inkml:trace contextRef="#ctx0" brushRef="#br0" timeOffset="200307.33">12114 14412 35135 0,'0'0'1552'0,"0"0"320"0,-2 6-1488 0,-1 4-384 0,0 1 0 0,2 5 0 16,1-2 784-16,0 4 96 0,0 3 16 0,0 5 0 15,0 2 144-15,1 2 48 0,1 2 0 0,-1-2 0 16,2 0-480-16,-1-1-96 0,1 1 0 0,-1-5-16 16,1 0-304-16,1-2-48 0,0-5-16 0,1 1 0 15,0-6-128-15,0-2 192 0,2-2-192 0,-1-2 192 16,1-3-704-16,-7-4-128 0,9-1-16 0,-2-3-16 15,-2-2 192-15,0 0 32 0,0-3 16 0,0-2 0 0,-1 0 432 0,0-2 0 16,0 0 0-16,1-3 0 0,2 2 0 0,-2 1 0 16,0-1 0-16,1 0 128 0,-1 2 240 0,1 2 48 15,0 1 16-15,-1 1 0 0,0 2 192 0,1 2 32 16,0-2 16-16,0 4 0 0,2 0-352 0,1 2-64 16,-1 0 0-16,0 4-16 0,1 2-240 0,1 0 0 15,1 3-192-15,2 3 192 16,-1-2-544-16,-1 2 0 0,1-1 0 0,0-1 0 15,0 3-2160-15,-2-4-432 0,2 0-96 0,-1-1-12928 0</inkml:trace>
  <inkml:trace contextRef="#ctx0" brushRef="#br0" timeOffset="200635.49">12623 14688 34431 0,'0'0'1536'0,"0"0"304"0,-6 8-1472 0,1-1-368 0,0 0 0 0,0 1 0 16,1 1 768-16,0 2 64 0,1-1 32 0,2 1 0 15,1 0-208-15,1 1-32 0,1 0-16 0,0 0 0 32,1-1-864-32,1 1-192 0,0-2-16 0,1 1-16 15,0-2-224-15,0-2-32 0,1-1-16 0,-3 1 0 16,-3-7-208-16,0 0-32 0,0 0-16 0,10 4 0 16,-1-4-496-16,0-4-96 0,-3 0-32 0,2-2 0 0,0 0 16 15,-2-3 0-15,0-2 0 0,-1 0 0 0,1-2 208 0,0 0 64 0,-2 0 0 0,1 1 0 16,1-1 1040-16,-1 1 304 0,-1 2 0 0,0 1-128 15,-1 2 2560-15,-3 7 512 0,0 0 96 0,0 0 32 16,0 0-416-16,0 0-80 0,-3 8-16 0,-1 2 0 0,0 2-928 16,-1 2-192-16,-1 3-32 0,-1 2-16 0,1-1-560 0,1 0-96 15,-1 0-32-15,1 1 0 0,0 0-704 0,1-1 0 16,3 2 0-16,-2-2-208 16,-1-1-1520-16,3-1-320 0,1-2-48 0,1-4-9216 15,2 0-1840-15</inkml:trace>
  <inkml:trace contextRef="#ctx0" brushRef="#br0" timeOffset="200948.31">12979 14710 32303 0,'0'-15'1424'0,"0"7"304"0,0-2-1376 0,0-2-352 16,-2-1 0-16,1 1 0 0,-2 3 1376 0,1 1 208 16,-1 2 32-16,3 6 16 0,-6 0-768 0,-1 5-160 0,-1 4-16 0,2 4-16 15,-1 6-528-15,1 5-144 0,-2 1 0 0,3 2 0 16,-2 2 464-16,4-2 32 0,3-2 0 0,3-2 0 31,1 0-816-31,1-3-176 0,2-1-16 0,-1-4-16 0,2-2 528 0,-1-2 0 0,2-3 0 0,-1-3 0 16,-1-3 480-16,1-2 96 0,1-2 32 0,2-5 0 15,-1-3 384-15,1-4 80 0,-1-3 16 0,0-3 0 16,1-5-432-16,-1-1-80 0,-1-1 0 0,-1-2-16 16,-2-2-432-16,-1-2-128 0,-1-1 0 0,-2 0 0 15,-3 2 128-15,1 1-128 0,-1 1 0 0,-2-2 0 16,-1 2-1472-16,0 3-336 0,-1-3-80 0,0 4-16 15,0 4-2416-15,-2 3-480 0</inkml:trace>
  <inkml:trace contextRef="#ctx0" brushRef="#br0" timeOffset="201277.85">13151 14714 14735 0,'7'13'1312'0,"-3"-3"-1056"16,2-1-256-16,0 0 0 0,2 0 3088 0,0 0 560 15,1-2 128-15,0-1 0 0,-1-1-1728 0,1-1-368 16,1-1-64-16,1-3-16 0,-1-2-96 0,2-1-32 16,1-3 0-16,1-1 0 0,-3-3-704 0,0 0-160 15,1-2-32-15,-1 1 0 0,-4-5-320 0,0 3-80 16,-2-2-16-16,-2 2 0 0,-2 2-160 0,-1 0 192 0,-3 1-192 0,0 1 192 16,-4 2 128-16,-1 3 48 0,0 4 0 0,-1 3 0 15,-1 1 192-15,-1 2 32 0,0 5 16 0,0 2 0 16,2 2 0-16,1 2 0 0,2 2 0 0,1 2 0 15,1-2-224-15,1 2-64 0,2-3 0 0,2 3 0 16,4-5-320-16,2-1 128 0,2 0-128 0,4-2 0 16,3-3 0-16,2-2 0 15,1-2 0-15,4 0-128 0,-1-2-896 16,1 0-192-16,1-4-16 0,-1-2-16 0,-2 0-1088 16,-1-1-224-16,-1-1-32 0,-2 0-9088 0,-1 2-1824 0</inkml:trace>
  <inkml:trace contextRef="#ctx0" brushRef="#br0" timeOffset="201746.58">13628 14186 2751 0,'0'0'256'0,"0"0"-256"0,0 0 0 0,0 0 0 16,0 0 4736-16,0 0 896 0,0 0 176 0,9 7 32 15,0-3-4384-15,3 4-880 0,2 1-192 0,2 2-16 16,2 1 576-16,3 4 112 0,0 3 32 0,1 2 0 16,0 1 64-16,1 2 32 0,2 2 0 0,0 4 0 15,0 1 0-15,-2 4 0 0,1 2 0 0,-3-1 0 16,-4 1-224-16,-4 1-32 0,-3-3-16 0,-3-1 0 15,-4 0 256-15,-1 1 48 0,-5-1 16 0,-3 1 0 0,-2 2-544 16,-3 0-112-16,0 1-32 0,-2 0 0 0,0-2-368 0,-2-3-176 16,0-2 160-16,2 1-160 15,1-5-1888-15,0 0-480 0,0 3-80 0</inkml:trace>
  <inkml:trace contextRef="#ctx0" brushRef="#br3" timeOffset="205535.41">7140 14439 10127 0,'0'0'896'0,"0"0"-704"0,0 0-192 0,0 0 0 16,0 0 2048-16,0-4 384 0,-6 8 80 0,-1-2 16 15,2-1-1376-15,5-1-256 0,0 0-64 0,0 0-16 16,0 0-496-16,0 0-80 0,-6 4-32 0,6-4 0 16,0 0 320-16,-4 6 64 0,1 1 16 0,3-7 0 15,0 0 304-15,3 9 64 0,-1-3 16 0,2 1 0 16,3-2 48-16,1 0 16 0,-1-2 0 0,3 1 0 0,0-4-16 0,2 0 0 16,-1 0 0-16,3 1 0 0,2 1-368 0,3-2-80 15,0 0-16-15,2-2 0 0,0 1-112 0,2-3-16 16,5 1-16-16,-1 1 0 0,2-1-64 0,1 2-16 15,0-3 0-15,0 0 0 0,-1-1 0 0,-1 1 0 16,1 1 0-16,0 2 0 0,-3 0-352 0,-2 1 0 16,1 0 0-16,0 0 0 0,-2 0 288 0,1 0-16 15,-1 0 0-15,0 0 0 0,-4 0-128 0,1 0-16 16,-2 1-128-16,0 0 192 0,-1-1-64 0,-1 0-128 16,-2 0 176-16,-1 3-176 0,-1-6 224 0,2 3-64 15,-2 3-16-15,0-2 0 0,-1-1-144 0,2 2-144 16,-1 0 144-16,1 3-208 15,0-1-2288-15,-1 0-464 0</inkml:trace>
  <inkml:trace contextRef="#ctx0" brushRef="#br3" timeOffset="206504.04">10013 14420 8287 0,'0'0'736'0,"0"0"-592"15,0 0-144-15,0 0 0 0,7-16 2656 0,-7 16 496 16,0 0 112-16,0 0 0 0,0 0-1424 0,0 0-304 0,0 0-48 0,0 0-16 15,0 0-624-15,0 0-128 0,7-1-16 0,2-2-16 16,1 1 48-16,5 0 16 0,2 1 0 0,2 0 0 16,2-2 160-16,4 0 48 0,0 3 0 0,-1-2 0 15,1-1-128-15,3 2-32 0,0-4 0 0,2 1 0 16,-1 0-368-16,2 0-80 0,3-1-16 0,1 0 0 16,2-1-336-16,1 2 0 0,1-2-160 0,1 2 160 15,1-1 176-15,0 1 144 0,-2 0 16 0,-1 0 16 16,0 1-80-16,-1-2-16 0,-4 1 0 0,1 0 0 15,-1 2-16-15,0-1-16 0,-1 2 0 0,1-3 0 16,-1 1-96-16,1-1-128 0,1-1 176 0,0 1-176 16,0-2 160-16,-2-1-160 0,1 1 128 0,-2-1-128 15,-2 1 128-15,-3 0-128 0,-1 1 128 0,-2 1-128 16,-2 0 0-16,-2 3 0 0,-2 0 0 0,0 1 0 16,0 0-1168-16,0 1-320 0,-1 0-64 0,1 1-15360 15</inkml:trace>
  <inkml:trace contextRef="#ctx0" brushRef="#br2" timeOffset="-182893.33">17588 10464 1839 0,'2'-2'160'0,"-1"-1"-160"0,-2 2 0 0,18-23 0 0,-17 24 6064 0,0 0 1168 0,0 0 256 0,0 0 32 16,0 0-4704-16,5 5-960 0,1 5-176 0,0 3-32 15,-4 2-416-15,1 5-80 0,-1 3 0 0,0 5-16 16,-1 4-560-16,-1 1-96 0,0 3-32 0,1 5 0 15,-3 2-288-15,0 0-160 0,1-3 160 0,0 1-160 16,-2 0 0-16,1-3 0 0,-1 0 0 0,0 0 0 31,3-2-1504-31,-1-3-240 0,0-3-48 0,0-3-16 16,3-2-1824-16,1-5-352 0</inkml:trace>
  <inkml:trace contextRef="#ctx0" brushRef="#br2" timeOffset="-182658.77">17896 10507 4607 0,'0'-25'400'16,"0"15"-400"-16,0-2 0 0,-1 2 0 0,1 1 5872 0,1 0 1088 15,-2 2 208-15,1 3 64 0,0 4-4608 0,0 0-896 16,0 0-192-16,0 0-48 0,2 13-624 0,1 3-128 16,0 5-32-16,-1 4 0 0,3 4-512 0,1 5-192 15,-1 3 0-15,1 2 144 0,1 3-144 0,-1-1 0 16,0-1 0-16,0 1 0 0,-1 1 0 0,2 0 0 15,-2-2 0-15,0-1 0 16,1-2-864-16,-1-2-48 0,-1-1-16 0,0-2-9936 16,0 0-1984-16</inkml:trace>
  <inkml:trace contextRef="#ctx0" brushRef="#br2" timeOffset="-182486.87">17715 10978 21183 0,'-16'-16'1888'0,"10"10"-1504"0,-1-2-384 0,2-1 0 16,2-2 3216-16,2 1 576 0,2-1 112 0,2 2 32 16,0-2-2720-16,3 0-528 0,3-1-112 0,4 3-32 15,3-2-352-15,2 0-64 0,2 1 0 0,1 1-128 16,2 1-304 0,3 1-160-16,2 3-48 0,-1 3-10352 0,-2 0-2064 0</inkml:trace>
  <inkml:trace contextRef="#ctx0" brushRef="#br2" timeOffset="-182189.49">18257 10670 20271 0,'-18'0'1792'0,"9"2"-1424"0,-4 0-368 0,-1 2 0 0,-2 0 2544 0,0 4 432 15,1 0 96-15,-2 3 0 0,1 2-1216 0,3 4-240 16,3 3-48-16,0 3-16 0,3 3-912 0,3 2-192 16,2 0-48-16,5 1 0 0,3 0-400 0,4 0 0 15,1-1 0-15,6-2 0 0,5-4 0 0,5-2 0 16,1-2 0-16,1-2 0 0,1-7 0 0,0-2 0 15,-3-4 0-15,2-3 0 0,-2-2 224 0,-1-5-32 16,-1-2-16-16,-1-3 0 0,-4-1 432 0,-1-2 96 16,-4-5 0-16,-2 1 16 0,-2-2 240 0,-3 0 32 15,-2-1 16-15,-3 0 0 0,-2-1 16 0,-2 1 0 0,-4 1 0 0,-2 1 0 16,-2-1-448-16,-3 0-64 0,-3 1-32 0,-4-1 0 16,-2 3-128-16,-1 1-32 0,-1 3 0 0,-2 1 0 15,-1 1-320-15,0 4 0 0,-2 4-192 0,2 3 64 31,0 6-1232-31,2 3-240 0,0 5-64 0,3 5-19520 0</inkml:trace>
  <inkml:trace contextRef="#ctx0" brushRef="#br2" timeOffset="-181187.27">18980 10769 23615 0,'0'0'1040'0,"0"0"224"0,0 0-1008 0,0 0-256 16,0 0 0-16,0 0 0 0,0 0 1760 0,0 0 304 15,0 0 64-15,0 0 16 0,0 0-576 0,0 0-112 16,7 2-32-16,0-2 0 0,1 0-80 0,1-2 0 15,0-3-16-15,3 0 0 0,1 0-816 0,1-1-144 0,2 1-48 0,1 1 0 16,2-2 256-16,3-3 64 0,1-2 0 0,0 1 0 16,2-2-288-16,2 0-48 0,4 1-16 0,1-2 0 15,0 0-128-15,2-2-32 0,-1 1 0 0,-1 0 0 16,4-1-128-16,-4 1 0 0,-2-1 144 0,0 1-144 16,1 0 0-16,1 1 0 0,-2 0 0 0,1-3-192 15,-2 2 192-15,-2 1 192 0,-1-2-32 0,-1 6-16 16,-3-4-144-16,0 1 0 0,-2 3 144 0,-2 2-144 15,-2 0 160-15,-3 0-32 0,-2 1-128 0,0 2 192 16,-1-1 192-16,-2 0 16 0,-1 1 16 0,-2 0 0 16,0 1-112-16,-5 3-32 0,5-6 0 0,1 2 0 15,-1-1-64-15,-5 5-16 0,4-4 0 0,-4 4 0 16,4-6 0-16,-4 6 0 0,0 0 0 0,0 0 0 0,3-3-64 0,-3 3 0 16,7-4-128-16,-2 1 192 0,-5 3-192 0,9 0 144 15,0 1-144-15,3 2 128 0,0 0-128 0,4 2 128 16,-1 1-128-16,2 1 128 0,1-1 0 0,3 5-128 15,1 0 192-15,3 4-64 0,3 0 64 0,0 4 0 16,2-2 0-16,3 1 0 0,1 3 16 0,1-3 16 16,0 0 0-16,2 0 0 0,-3 1 0 0,1-2 0 15,0-2 0-15,-1 1 0 0,-2-2-32 0,-2 1-16 16,0-4 0-16,-1 1 0 0,0 0-48 0,-2 0-128 16,-2-1 192-16,0 1-64 0,-1 0-128 0,1-3 0 15,0-1 0-15,0 0 128 0,-2-1-128 0,-1 4-224 16,2-3 48-16,-5-1 16 15,0 1-1504-15,-2 1-288 0,0 1-64 0,-3 0-20480 0</inkml:trace>
  <inkml:trace contextRef="#ctx0" brushRef="#br2" timeOffset="-179921.79">21063 10750 5519 0,'0'0'496'0,"0"0"-496"16,0 0 0-16,0 0 0 0,0 0 3648 0,0 0 640 16,0 0 128-16,0 0 32 0,-4 5-2592 0,4-5-512 0,-5 4-96 0,0 1-32 15,-1 0-160-15,6-5-32 0,-4 7-16 0,4-7 0 16,-4 6 64-16,4-6 16 0,0 0 0 0,0 0 0 16,0 0 176-16,0 0 32 0,0 0 16 0,0 0 0 15,0 0-176-15,0 0-48 0,0 0 0 0,0 0 0 16,0 0-352-16,10 0-80 0,-1-2-16 0,0-1 0 15,0 2-240-15,1-4-48 0,3-1-16 0,3 1 0 16,2-1-128-16,3-1-16 0,1-1-16 0,3-2 0 16,6-3 16-16,6-3 0 0,3-1 0 0,5 0 0 15,3-5-48-15,0 1 0 0,-1 0 0 0,0-1 0 16,-3 0-144-16,-2 1 160 0,-4 2-160 0,-2 2 160 16,0 1-32-16,-1 2 0 0,-1-2 0 0,-2 2 0 0,1 1-128 0,-1 0 192 15,0-2-192-15,0 2 192 0,1-1-192 0,-3 1 0 16,-1 1 144-16,-3-1-144 0,-2-1 128 0,1 2-128 15,-3 2 160-15,-1-2-160 0,-1 3 128 0,-3 1-128 16,-3 1 0-16,-2 1 144 0,-2 1 48 0,-1 1 0 16,0 0 0-16,-1 0 0 0,-1 0 80 0,-1 1 32 15,-6 3 0-15,7-1 0 0,-7 1-112 0,6-4 0 16,-6 4-16-16,0 0 0 0,0 0-176 0,7-2 192 16,-7 2-192-16,6 0 192 0,-6 0-192 0,7-4 128 15,-7 4-128-15,8 0 128 0,0 0-128 0,-1 1 0 16,3-1 0-16,1 3 0 0,1-2 0 0,1 2 128 15,0-1-128-15,1 2 0 0,3 0 128 0,3 1-128 0,-2 2 128 16,3 1-128-16,3-2 208 0,2 1-32 0,0 0-16 0,0 3 0 16,1-1 32-16,0 1 16 0,1 3 0 0,-1 0 0 15,2 1 32-15,1 2 0 0,-3 0 0 0,1-1 0 16,-1 1-32-16,0 0 0 0,1-1 0 0,-2 0 0 16,0-2-64-16,1-2-16 0,-1 3 0 0,-1-3 0 15,-1 0-128-15,-1-2 0 0,1 1 0 0,-2-3 128 16,-1-1-128-16,-1 1-192 0,-1-2 32 0,-1 0 16 15,-2 2-1168 1,-2-3-224-16,-1 2-64 0,-3 1 0 0,0 1-2048 16,-4 1-400-16</inkml:trace>
  <inkml:trace contextRef="#ctx0" brushRef="#br2" timeOffset="-178418.26">23243 10645 13647 0,'0'0'592'0,"0"0"144"0,0 0-592 0,0 0-144 0,0 0 0 0,0 0 0 15,0 0 1408-15,0 0 240 0,0 0 48 0,0 0 16 16,0 0-480-16,0 0-80 0,6 8-32 0,-6-8 0 16,0 0-32-16,1 7-16 0,-1-7 0 0,0 0 0 15,0 0 32-15,0 0 16 0,0 0 0 0,0 0 0 16,0 0 176-16,8 4 48 0,0-2 0 0,0 1 0 15,0-3-224-15,1-1-32 0,1 2-16 0,1-2 0 0,-1-1-272 0,2-4-48 16,1 2-16-16,7-1 0 0,2-3-272 0,4-1-48 16,2-2-16-16,4-2 0 0,6 0-112 0,-7 3-32 15,4 1 0-15,3-2 0 0,0-1-128 0,1 1-128 16,1-1 144-16,-1 0-144 0,2-1 160 0,7-4-160 16,-2 0 160-16,-2 2-160 0,-2-4 0 0,-3 4 128 15,-1-1-128-15,-5 1 0 0,-1-2 0 0,-4 1 128 16,1 0-128-16,-5 2 0 0,-4 1 144 0,0 1-144 15,-2-2 128-15,-1 2-128 0,-2 2 128 0,-1 1-128 16,-1-1 0-16,-1 3 128 0,-3-3-128 0,1 3 0 16,1-4 0-16,-2 2 128 0,-1 4-128 0,-1 0 0 15,-1-1 0-15,0 1 128 0,-1-3-128 0,1 4 0 16,-6 4 0-16,0 0 0 0,0 0 0 0,6-3 160 16,1-1-160-16,-7 4 160 0,0 0 96 0,9 1 32 0,-1 0 0 0,-1 2 0 15,2-1-96-15,2 2 0 0,1 2-16 0,2 0 0 16,3 1 0-16,2 2 0 0,2 0 0 0,4 3 0 15,2-2 80-15,2 3 0 0,4 0 16 0,-2 0 0 16,0-2 80-16,1 2 16 0,0 1 0 0,1 0 0 16,1 1-80-16,0-1-16 0,-4 0 0 0,1 1 0 15,4-2-96-15,0 1-32 0,0-2 0 0,1 0 0 16,-1-2-144-16,-3-1 192 0,1-2-192 0,0-1 192 16,-3-1-192-16,-2 1 0 0,2-1 0 0,-2 0 0 15,-5 0 0-15,1-1-224 0,-2 0 32 0,0 1 0 16,-4-3-1472-16,-1 0-304 0,-1 1-48 15,-2 1-12464-15,0 0-2496 0</inkml:trace>
  <inkml:trace contextRef="#ctx0" brushRef="#br2" timeOffset="-177839.91">24300 9610 29423 0,'0'0'1296'0,"0"0"288"0,0 0-1264 0,0 0-320 15,0 0 0-15,0 0 0 0,-1 13 1216 0,-1-4 192 16,2 4 48-16,0 2 0 0,0 4-528 0,2 5-96 16,-2 3-32-16,0 6 0 0,0 3-592 0,0 2-208 15,0 3 144-15,0-4-144 0,-2 2 0 0,2-3 0 16,0-2 0-16,0-3 0 0,0-2 0 0,2-3-304 16,-1-6 48-16,3-1 16 15,-1-5-1904-15,-1-2-384 0,-2-12-80 0,0 0-11168 0</inkml:trace>
  <inkml:trace contextRef="#ctx0" brushRef="#br2" timeOffset="-177651.53">24490 9618 20271 0,'0'0'1792'0,"0"0"-1424"0,0 0-368 0,-2 11 0 31,-1 2 2896-31,1 1 512 0,-1 3 112 0,0 2 0 0,1 2-1920 0,-1 3-400 0,0 2-80 0,1 3-16 15,-1 2-608-15,2 3-128 0,0 1-32 0,-1 0 0 16,1-1-336-16,1 0 0 0,-1 1 0 0,-1-4 0 16,2 1-1664-16,0-2-240 0,0 0-48 0,0-7-8128 15,0-2-1632-15</inkml:trace>
  <inkml:trace contextRef="#ctx0" brushRef="#br2" timeOffset="-177260.72">24468 8996 29135 0,'-13'-19'1280'0,"8"11"288"0,-2 1-1248 0,-2 0-320 0,-1-1 0 0,-1 1 0 16,1 3 1056-16,0 0 160 0,-1 4 16 0,2 2 16 15,-1 0-368-15,-1 5-80 0,2 2-16 0,0 5 0 16,1 2-784-16,2 5 0 0,3 0 0 0,0 3 0 15,2 2-160-15,2 3 160 0,3 2-160 0,3-1 160 16,2-2-144-16,4 0 144 0,3 1-128 0,1 0 128 16,-1-6 0-16,3-1 0 0,2-2 0 0,1-4 0 15,0-3 192-15,1-3 128 0,1-3 32 0,-1-5 0 16,1-3 816-16,-1-3 176 0,-2-2 16 0,0-4 16 16,-1-3-272-16,-4-4-48 0,0-1-16 0,0-3 0 15,-3-1-208-15,-3-1-64 0,-3-3 0 0,-3 1 0 16,-3-3-160-16,-4 4-32 0,-3-1-16 0,-3 1 0 15,-3 0-176-15,-2-1-16 0,-5 0-16 0,0 2 0 16,-1 1-352-16,-1 3 128 0,-1 2-128 0,0 4 0 16,0 7-640-16,0-1-208 0,1 6-48 0,3 4 0 15,-3 3-1728-15,1 6-336 0,1-2-80 0</inkml:trace>
  <inkml:trace contextRef="#ctx0" brushRef="#br2" timeOffset="-176416.96">25510 10544 1839 0,'0'0'160'0,"0"0"-160"0,0 0 0 0,0 0 0 16,0 0 3072-16,0 0 576 0,-4 2 112 0,1 2 16 15,-1 0-2128-15,0 0-432 0,4-4-96 0,0 0-16 16,-3 4-48-16,3-4-16 0,0 0 0 0,0 0 0 16,0 0 336-16,0 0 64 0,0 0 16 0,0 0 0 15,0 0 16-15,0 0 0 0,0 0 0 0,0 0 0 16,0 0-160-16,0 0-32 0,0 0 0 0,0 0 0 15,0 0 0-15,0 0-16 0,0 0 0 0,5 1 0 16,1-2-512-16,2 0-112 0,1-2 0 0,3-1-16 0,4-4 32 0,1 1 16 16,5-3 0-16,3 1 0 0,10-4-176 0,-9 2-48 15,1 0 0-15,2 1 0 0,1-1-192 0,0 1-32 16,0-1-16-16,0 0 0 0,-2-2-208 0,1-2 0 16,0 0 128-16,-2-2-128 0,-1 1 0 0,-1 2 0 15,1 1 0-15,0-2 0 0,6 0 0 0,-4-1-128 16,-3 2 128-16,0-1-208 15,-3 1-464-15,0 0-96 0,-2-1 0 0,0 2-16 16,-3 2-1568-16,0-3-304 0,2 1-64 0,-2 0-9504 16,-2 0-1920-16</inkml:trace>
  <inkml:trace contextRef="#ctx0" brushRef="#br2" timeOffset="-176026.38">26967 9924 19343 0,'0'0'848'0,"6"-7"192"0,-6 0-832 0,1-1-208 0,0 2 0 0,1-1 0 15,-4 2 2944-15,-2-1 560 0,-1-4 96 0,-3 7 32 16,-2-3-1536-16,-1 4-304 0,0 0-64 0,3 4-16 16,-3 2-992-16,0 1-192 0,-2 1-32 0,-6 7-16 15,1 2-480-15,1 2 128 0,2 4-128 0,5-5 0 16,1 5 0-16,0 4 0 0,3-1 0 0,0 9 0 15,6-1 0-15,7-4-128 0,5 1 128 0,2-3 0 16,3-5 0-16,-3-7 0 0,5 1 0 0,8 4 0 16,-1-4 0-16,-8-9 0 0,1-3 0 0,5-2 0 15,-4-1 0-15,-2-3 256 0,0-4-64 0,-2-2 0 0,-4-3 96 0,-1-1 16 16,0-3 0-16,-2-1 0 0,-1-2-48 0,-2 2-16 16,-2-3 0-16,-4 3 0 0,-4-2-112 0,-3 2-128 15,-5-3 176-15,-1 3-176 0,-3 1 0 0,-2 1 0 16,-2-2 0-16,-1 0 0 15,-2 0-304-15,1 4-160 0,1 1-48 0,0 2 0 16,-1 1-960-16,4 3-192 0,5 4-32 0,2 1-16 16,5 1-2128-16,6 0-448 0</inkml:trace>
  <inkml:trace contextRef="#ctx0" brushRef="#br2" timeOffset="-175823.02">27317 9778 21183 0,'0'0'1888'0,"0"0"-1504"0,4-6-384 0,-4 6 0 16,0 0 3440-16,0 0 608 0,0 0 128 0,0 0 32 16,0 0-2288-16,0 0-464 0,-2 22-96 0,0 3-16 15,-1 1-656-15,-2 7-144 0,0-2-32 0,0 4 0 16,-1-1-384-16,1 4-128 0,1 0 0 0,2-2 0 16,0-2-192-16,4-1-112 0,0-5-16 0,1-2 0 15,2-5-1728-15,2-1-368 0,0-2-64 0,1-5-16 16,0-4-1312-16,-8-9-272 0</inkml:trace>
  <inkml:trace contextRef="#ctx0" brushRef="#br2" timeOffset="-175635.43">27596 9656 13823 0,'0'0'1216'0,"0"0"-960"15,0 0-256-15,0 14 0 0,-3 2 3280 0,2 3 624 16,0 4 112-16,-1 5 16 0,0 8-2096 0,0 0-416 15,1 3-96-15,2 2-16 0,1 2-544 0,0-3-112 16,1 3-32-16,1-3 0 0,0 0-432 0,1-1-96 16,-1-2 0-16,2-12-16 0,0-1-176 0,0-1-272 15,1 2 64-15,3 8 16 16,-1-5-1984-16,0-6-400 0,-1-3-80 0</inkml:trace>
  <inkml:trace contextRef="#ctx0" brushRef="#br2" timeOffset="-175401.19">27323 10129 33567 0,'0'0'1488'0,"0"0"304"0,0 0-1424 0,0 0-368 0,0 0 0 0,0 0 0 15,0 0 1920-15,0 0 304 0,15 0 64 0,-1-1 16 16,0 1-336-16,2 0-64 0,1 1-16 0,2 0 0 15,2-1-928-15,3 0-192 0,-1 2-48 0,2-2 0 16,0 0-464-16,0 0-112 0,-2 0-16 0,1 0 0 16,0 0-1168-16,1 0-240 0,0 0-64 0,-2-2-20288 15</inkml:trace>
  <inkml:trace contextRef="#ctx0" brushRef="#br2" timeOffset="-173381.74">20939 10952 22175 0,'-1'-3'976'0,"6"-24"208"0,-5 27-944 0,0 0-240 15,0 0 0-15,0 0 0 0,0 0 1792 0,0 0 320 16,0 0 64-16,0 0 16 0,0 0-656 0,0 0-128 15,0 0-16-15,0 0-16 0,0 0-528 0,9 4-96 16,-1-2-32-16,2-2 0 0,1 2-160 0,0-1-48 16,2-1 0-16,2 0 0 0,-2 0-512 0,-1 0 0 15,-1-1 0-15,1-1 0 16,0 2-1600-16,0-2-256 0,-2 0-64 0,-1 1-16 16,-1-1-1232-16,-8 2-240 0</inkml:trace>
  <inkml:trace contextRef="#ctx0" brushRef="#br2" timeOffset="-173194.01">20998 11078 21183 0,'0'0'1888'0,"0"0"-1504"0,0 0-384 0,0 0 0 16,1 9 1584-16,-1-9 240 0,0 0 48 0,8 7 16 15,0-6-768-15,2 4-160 0,0-3-16 0,2-1-16 16,0-1-592-16,1-1-112 0,0-1-32 0,0 2 0 31,0 0-528-31,0 0-112 0,1-2-32 0,-2 2-8720 0,-3 2-1744 0</inkml:trace>
  <inkml:trace contextRef="#ctx0" brushRef="#br2" timeOffset="-173015.36">20991 11357 23615 0,'0'0'1040'0,"0"0"224"0,0 0-1008 0,0 0-256 15,0 0 0-15,0 0 0 0,0 0 1168 0,0 0 192 16,9 5 48-16,0-5 0 0,2 2-768 0,1-2-128 16,1-2-48-16,0 0 0 0,-2 1-656 0,4-2-144 15,-1-1-32-15,0 1-8400 0,1 1-1696 0</inkml:trace>
  <inkml:trace contextRef="#ctx0" brushRef="#br2" timeOffset="-172827.69">21064 11501 20271 0,'0'0'1792'0,"-6"5"-1424"16,-1 1-368-16,2 1 0 0,5-7 2432 0,-3 6 432 16,3-6 80-16,0 0 0 0,0 0-1328 0,6 7-272 15,1-2-48-15,4-1-16 0,-1-1-480 0,3-2-96 16,3 0-32-16,0-1 0 0,-1-2-384 0,1-1-80 16,-1-1-16-16,2 0 0 0,-1-1-448 0,0 0-80 15,-3 1-32-15,1 0 0 16,-1 1-1232-16,-1 2-240 0,-3 0-48 0,-9 1-8032 15,0 0-1600-15</inkml:trace>
  <inkml:trace contextRef="#ctx0" brushRef="#br2" timeOffset="-172452.73">21111 11952 27759 0,'0'0'1216'0,"0"0"272"0,-3 6-1184 0,-2 1-304 0,0-1 0 0,0 2 0 16,0-1 1408-16,-1 0 208 0,0 1 48 0,1 1 16 15,-2 3-368-15,3 1-80 0,-1 2-16 0,1 1 0 16,0 4-384-16,0 2-64 0,2-2-32 0,0 3 0 16,2 2-240-16,2 0-48 0,0 1-16 0,2-1 0 15,3-2-144-15,-1-1-32 0,1-2 0 0,2-3 0 16,1-3-128-16,3-1-128 0,2-4 192 0,-1-2-192 0,-1-3 272 0,1-2-48 15,-1-6-16-15,0-1 0 0,1-3 112 0,-3-3 32 16,1-4 0-16,-2 1 0 0,0-2 32 0,-3-1 0 16,-1-1 0-16,-2 0 0 0,-2 0-160 0,-1-1-32 15,-2 1 0-15,-1 1 0 0,-2 0-192 0,-2 0 144 16,0 2-144-16,-2 0 128 0,-1 0-128 0,1 0-144 16,0 2 144-16,0 0-208 15,2 3-1296-15,1 2-256 0,-1 0-48 0,4 2-16 16,1-1-2080-16,1 7-400 0</inkml:trace>
  <inkml:trace contextRef="#ctx0" brushRef="#br2" timeOffset="-172280.64">21492 11879 20271 0,'0'0'1792'0,"0"0"-1424"0,0 0-368 0,0 0 0 16,-4 5 4288-16,0 1 800 0,0 4 160 0,1 3 16 15,2 4-3360-15,0 2-688 0,0 2-128 0,1 2-16 16,0 2-512-16,1 1-112 0,-1 2 0 0,1-1-16 15,2 3-432-15,-1 0 0 0,1 0 0 0,0 0 0 32,-1 0-1056-32,1-1-240 0,-1-3-48 0,2-1-16 0,2-1-1568 0,-1-4-304 15,0-3-64-15</inkml:trace>
  <inkml:trace contextRef="#ctx0" brushRef="#br2" timeOffset="-172093.12">21694 11870 16575 0,'0'0'1472'0,"0"0"-1168"16,0 0-304-16,0 0 0 0,0 0 3200 0,5 9 592 16,0 2 112-16,1 5 32 0,-3 5-2432 0,3 2-480 15,-1 4-112-15,1 1-16 0,2 2-496 0,0 0-96 16,1-2-32-16,-1-1 0 0,0-1-272 0,1-1 128 16,0-2-128-16,0 1 0 15,-1-5-448-15,0 1-208 0,0-3-48 0,-2-2-9280 16,-1 0-1856-16</inkml:trace>
  <inkml:trace contextRef="#ctx0" brushRef="#br2" timeOffset="-171893.77">21659 12181 28559 0,'0'0'1264'0,"0"0"272"0,0 0-1232 0,0 0-304 16,0 0 0-16,0 0 0 0,0 0 3152 0,0 0 576 15,0 0 112-15,0 0 32 0,7-2-2448 0,3-2-480 16,0 1-112-16,0 0 0 0,0 1-512 0,1-1-112 0,2 1-16 0,0-1 0 16,2 2-192-16,0-3-160 0,1 3 32 0,0-1 0 31,1 0-2896-31,-2 0-576 0</inkml:trace>
  <inkml:trace contextRef="#ctx0" brushRef="#br2" timeOffset="-171095.07">22159 9493 21183 0,'0'0'1888'0,"0"0"-1504"0,0 0-384 0,0 0 0 16,0 0 2464-16,0 0 416 0,-1 5 96 0,2 6 16 16,2 3-1488-16,1 2-288 0,1 6-64 0,3 5-16 15,-2 6-496-15,3 3-112 0,2 5-16 0,-1 2 0 16,1 5-288-16,-2 0-64 0,-1 0-16 0,0 1 0 16,-1-2-144-16,1-3 0 0,0-2 0 0,0-5 0 31,-2-1-832-31,2-5-112 0,-1-4-16 0,-1-3-9808 0,-1-5-1968 0</inkml:trace>
  <inkml:trace contextRef="#ctx0" brushRef="#br2" timeOffset="-170720.08">22141 9532 29423 0,'0'0'1296'0,"-4"-8"288"0,-1 0-1264 0,1 2-320 15,0-1 0-15,1 2 0 0,1 0 1104 0,1-2 176 16,2-2 16-16,1 0 16 0,4-1-560 0,0-1-112 16,2 4-32-16,1-3 0 0,2-1-400 0,0 0-80 15,4 3 0-15,-1-2-128 0,0 1 128 0,1 1-128 16,-2 0 0-16,1 2 0 0,0-1 0 0,2 2 0 16,-2 1 0-16,2 1 0 0,0 2 0 0,-2 1 0 15,-1 0 0-15,0 1 0 0,0 3 0 0,-1 3-176 16,-3 2 176-16,-1 4-208 0,-2 1 64 0,-2 6 16 15,1 3 0-15,-3 6 0 0,-2 2 128 0,-2 3 128 0,0 1-128 0,-2 2 176 16,-1-1 144-16,0-2 48 0,-2 2 0 0,0-1 0 16,0 0 16-16,0 0 0 0,2-1 0 0,0 0 0 15,-2-1-384-15,3-2 128 0,0-1-128 0,2-2 0 32,-1 0-1136-32,2-3-288 0,0-2-64 0,-1-6-9184 0,1-3-1824 0</inkml:trace>
  <inkml:trace contextRef="#ctx0" brushRef="#br2" timeOffset="-169294.32">22299 9480 23151 0,'0'0'1024'0,"0"0"208"0,-4 6-976 0,0 4-256 15,0 0 0-15,0 4 0 0,-1 3 1280 0,-2 5 224 16,3 2 32-16,1 5 16 0,0 4-608 0,0 1-128 15,-1 3-32-15,1 2 0 0,0-1-432 0,0 4-96 16,2-3 0-16,1 1-16 0,1-6-240 0,1-8 0 16,-2 0 0-16,1-5 0 0,0-1 0 0,2-4 0 15,-2 0-144-15,0-5 144 16,1-4-592-16,-2-7-32 0,0 0 0 0,0 0 0 16,1-10-512-16,0-4-96 0,1-9-32 0,-1-1 0 15,2-2 336-15,-2-4 64 0,0 0 16 0,2 6 0 0,-3-5 624 0,1-2 224 16,-1-3-144-16,0-2 144 0,0-3 0 0,0 0 0 15,0-1 144-15,0-8-144 0,-1 4 128 0,1 5-128 0,0 4 0 16,0 7 0-16,-2 7 624 0,1 6 16 0,0 4 0 0,1 11 0 16,0 0-128-16,0 0-32 0,-1 16 0 0,-1 2 0 15,0 7-288-15,0 6-48 0,1 8-16 0,0 4 0 16,-2 4 128-16,2 2 0 0,1 0 16 0,1-1 0 16,-1 1-96-16,0-6-32 0,1-6 0 0,3-1 0 15,-2-8-144-15,2-3 0 0,-1-5 144 0,3-5-144 16,-5-3 0-16,2-6 0 0,-3-6 0 0,0 0-128 15,0 0-128-15,4-10 0 0,-1-3-16 0,0-4 0 16,1 0 112-16,-1-6 32 0,-3-2 0 0,1-3 0 16,-1-2-16-16,0 1 0 0,0-4 0 0,-1 2 0 15,-1-2 144-15,1-1 0 0,0-2 0 0,-1-1-128 16,1-1 128-16,1 3 0 0,0 1 0 0,1 4 0 16,1 3 0-16,0 3 0 0,1 5 0 0,-1 5 0 0,0 4 256 0,-2 10-32 15,0 0 0-15,0 0 0 0,2 13 32 0,1 7 16 16,0 5 0-16,-2 5 0 0,-1 5 16 0,1 1 0 15,1 4 0-15,-1 0 0 0,0-2-64 0,0 0-16 16,1-2 0-16,-1-3 0 0,0-3-80 0,1-3 0 16,-1-6-128-16,0-3 192 0,1-4-192 0,-1-3 128 15,-1-2-128-15,0-9 0 0,0 0 0 0,0 0-160 16,0 0 0-16,4-10 0 0,0-3-96 0,-2 0-32 16,2-6 0-16,-1 1 0 0,-2-7-64 0,0 0-16 15,-1-2 0-15,2 1 0 0,-2-4 48 0,0 1 16 16,-2 2 0-16,1-3 0 0,0 3 304 0,-1 1-192 15,1 1 192-15,-1 1-160 16,2 5 160-16,0-1 0 0,-2 6 0 0,1 3 0 0,1 5 128 0,0 6 64 0,0 0 16 0,-1 8 0 16,-1 3-48-16,1 6-16 0,0 3 0 0,-1 5 0 15,2 3-144-15,0 2 0 0,0 3 0 0,0 1 0 16,-1 0 0-16,1-3 0 0,-1-1 0 0,1-3 0 16,0 0 0-16,0-7 0 0,0-3 0 0,0-4 0 15,1-4-384-15,0-2 0 0,-1-7 0 0,0 0 0 16,0 0-704-16,4-7-128 0,-2-2-48 15,-1-2 0-15,2-5 608 0,-2-1 112 0,-1-1 32 0,0 0 0 16,0-5 512-16,0 3 0 0,-1-4 0 0,-1 1 0 0,2-3 304 16,-1-2 64-16,1 2 16 0,0 1 0 0,0 1 304 0,1 0 64 15,1 3 16-15,-1 3 0 0,1 1 32 0,0 4 16 16,-1 4 0-16,-1 9 0 0,0 0-304 0,0 0-64 16,0 0-16-16,1 13 0 0,-1 6-176 0,0 1-16 15,-1 3-16-15,0 4 0 0,-1 0-224 0,1 0 0 16,-1-1 0-16,-1 0 0 0,-1 0 144 0,0-1-144 15,-1 0 128-15,1-4-128 0,0 0 128 0,0-3-128 16,0-2 0-16,0-1 128 0,2-3-128 0,-1-2 0 16,1-2 0-16,2-8 0 0,0 0-320 0,0 0 64 15,0 0 16-15,-3-5 0 0,0-5-80 0,2-2-32 16,0-2 0-16,-1-3 0 0,2-2 208 0,0 1 144 16,0-1-192-16,0-1 192 0,0-5 0 0,-1 0-128 0,2-1 128 15,1 0 0-15,-1-1 0 0,0 1-160 0,1 2 160 0,0 2-128 16,2 4 128-16,0 1 0 0,-1 5 0 0,-1 4 0 15,-2 8 0-15,0 0 0 0,0 0 0 0,7 6 0 16,-2 3 0-16,-1 4 0 0,-1 2 0 0,-1 5 0 16,1 1 0-16,-2 1 0 0,-1 3 0 0,0-2 0 15,-1-1 0-15,-1-1 144 0,0-1-144 0,-1-2 0 16,-1-2 160-16,2-3-160 0,-1-3 128 0,2-2-128 16,1-8 144-16,0 0-144 0,0 0 160 0,0 0-160 15,0 0 0-15,0 0 0 0,-4-6 0 0,1-1 0 16,1-3-176-16,-1-3 32 0,0-3 0 0,2-1 0 15,0-4 144-15,0 0 0 0,-1-1-144 0,2 0 144 16,0 0 0-16,0-7 0 16,0 2-144-16,2 2 144 0,-1 0 0 0,3 4-160 0,-2 3 160 0,1 2-128 0,1 3 128 0,0 3 0 15,-2 3 0-15,-2 7 0 0,0 0 192 0,0 0-16 16,0 0-16-16,0 0 0 0,0 0 96 0,7 6 32 16,-2 0 0-16,-2 2 0 0,-3-8-32 0,-3 10 0 15,1 1 0-15,-4-1 0 0,-1 2 96 0,-4 0 16 16,1-1 0-16,-2 3 0 0,-1-1 144 0,-1 0 16 15,-2-2 16-15,0 0 0 0,2-3 112 0,2-2 32 16,0-1 0-16,3-1 0 0,3-1-288 0,6-3-48 16,0 0-16-16,0 0 0 0,0 0-336 0,1-8 0 15,3-5-160-15,4-3 160 16,2-1-704-16,3-3-48 0,3 0 0 0,0 0 0 16,-1 1-208-16,2 2-64 0,-1 1 0 0,-2 5 0 15,-1 1-256-15,-1 1-64 0,-2 3-16 0,-1 2 0 16,-2 0 160-16,-7 4 48 0,0 0 0 0,0 0 0 15,0 0 0-15,0 0 0 0,0 0 0 0,-8 3 0 0</inkml:trace>
  <inkml:trace contextRef="#ctx0" brushRef="#br2" timeOffset="-168919.43">22266 8751 22463 0,'0'0'992'0,"0"0"208"0,-5-4-960 0,-2-1-240 16,0 4 0-16,-2 1 0 0,-2 0 1616 0,1 4 288 16,2 1 48-16,-3 3 16 0,1 5-704 0,0 2-144 15,-1 4-32-15,2 3 0 0,1 1-608 0,2 1-128 16,0 3-32-16,3 2 0 0,0-3-320 0,4-1 0 15,1-2 0-15,3-2 0 0,1 0 0 0,3-4 0 16,2-3 0-16,1-1 0 0,2-1 0 0,0-3 0 16,-1-1 0-16,0-2 0 0,-1-6 0 0,0 0 192 15,-1 0-32-15,1-5-16 0,-3-3 416 0,0-1 80 16,-2-3 0-16,0 1 16 0,-1-1-272 0,-2-1-48 16,-1-3-16-16,-2 1 0 0,-1-2-320 0,0 0 0 15,-1 0 0-15,-1-4 0 16,0 1-640-16,-2 1-64 0,0-1 0 0,1-1 0 15,-3 1-2256-15,0-1-464 0,3-2-96 0</inkml:trace>
  <inkml:trace contextRef="#ctx0" brushRef="#br2" timeOffset="-168763.21">22546 8549 20271 0,'0'0'1792'0,"0"0"-1424"0,0 9-368 0,0 2 0 16,0-1 2416-16,0 2 400 0,0 1 96 0,2 1 16 15,0 2-1184-15,2 1-224 0,0 1-48 0,-1 4-16 16,-1 0-976-16,2 2-192 0,0 1-32 0,-1 1-16 0,-1 0-384 0,1 1-80 16,-2 0-16-16,2 1 0 15,0-3-2768-15,1-2-576 0</inkml:trace>
  <inkml:trace contextRef="#ctx0" brushRef="#br2" timeOffset="-168575.71">22707 8468 22287 0,'0'0'976'0,"0"0"224"0,-1 12-960 0,-1 1-240 16,2 3 0-16,0 1 0 0,2 3 896 0,-1 5 128 16,1 1 16-16,2 3 16 0,2 0-576 0,0 2-112 0,1 0-32 0,0 1 0 15,3-1-576-15,0 0-112 0,0 0-32 0,1-1-7472 16,-3-1-1488-16</inkml:trace>
  <inkml:trace contextRef="#ctx0" brushRef="#br2" timeOffset="-168357">22582 8771 30399 0,'-19'0'2704'0,"13"2"-2160"0,-1 2-544 0,1-2 0 16,-1 3 2048-16,7-5 320 0,0 0 48 0,0 0 16 16,0 0-736-16,7 2-144 0,1 2-16 0,5-1-16 0,4-2-1056 0,2-1-208 15,1-1-32-15,2-2-16 0,0-2-208 0,2 0 0 16,2-3 0-16,-2 3 0 16,0-2-2608-16,-2 2-512 0</inkml:trace>
  <inkml:trace contextRef="#ctx0" brushRef="#br2" timeOffset="-165715.79">23280 10655 15663 0,'0'0'1392'0,"-1"9"-1120"0,0 1-272 0,1 2 0 16,-1 0 2384-16,-1 1 432 0,1 2 64 0,1 5 32 16,0-1-1216-16,1 2-240 0,1 1-48 0,-1 1-16 15,0 1-640-15,0 0-128 0,2 3-32 0,-2 2 0 16,2 1-144-16,-2 1-16 0,-1 2-16 0,-1-1 0 15,0 1-64-15,1-2-16 0,-2-1 0 0,1-1 0 16,-2 0-80-16,1-2-32 0,1-2 0 0,-2-1 0 16,-1 0-224-16,1-2 144 0,1 0-144 0,-1-2 128 15,1-3-128-15,-1-2 0 0,0 0 0 0,1-1 128 16,0-2-128-16,2-2 128 0,0-2-128 0,2-1 128 16,-1-2-128-16,3 1 0 0,-4-6 144 0,7 6-144 0,0-3 0 0,1 0 0 15,1-2 0-15,2 1 0 0,0-1 0 0,1-1 0 16,0 0 0-16,0 0 128 0,1-1-128 0,0-1 0 15,-2 1 0-15,4 0 0 0,2-1 0 0,0 1 0 16,-2 1 0-16,1-1 128 0,-2 0-128 0,1 1 128 16,-4-3-128-16,1 3 128 0,-1 0-128 0,-1 0 128 15,-1 3-128-15,0-3 128 0,0-3-128 0,-2 2 176 16,-7 1-176-16,0 0 192 0,6-3-192 0,-6 3 128 16,0 0-128-16,3-5 128 0,-2-3-128 0,-1-1 0 15,0-2 0-15,-2 1 0 0,-3-2 0 0,-1-1 0 16,1-1 0-16,-1-2 0 0,-2-5-160 0,-1-1 160 15,-4-1 0-15,1-5-144 0,-1-2 16 0,-2-6 0 16,-1-3 0-16,0-3 0 0,-1-2-208 0,3 3-48 0,-1 4 0 0,4 1 0 16,-1 4 128-16,3 0 0 0,1 6 16 0,1-2 0 15,1 0 240-15,3 2-144 0,2 1 144 0,0 3-128 16,-2 1 128-16,2 3 0 0,1 3 0 0,0 0-128 16,0 1 128-16,0 1 0 0,0 2 0 0,-2 4 128 15,2-1-128-15,0 8 0 0,0 0 0 0,0 0 128 16,0 0-128-16,2 10 0 0,-1 5 128 0,0 4-128 15,1 6 160-15,-2 5-32 0,1 0-128 0,0 6 192 16,0 1-192-16,-1 7 144 0,0 6-144 0,0 3 128 16,2 2-128-16,-4-3 128 0,1-4-128 0,0-5 128 15,0-4-128-15,-1-5 0 0,1-4 0 0,0-4 0 16,-1-5 0-16,2-3 0 0,0-3-176 0,2-2 176 16,-2-4-512-16,0-9-32 0,0 0 0 0,0 0 0 15,0 0-544-15,2-12-96 0,1-2-32 0,-2-3 0 16,0-7 128-16,1 1 0 0,-2-2 16 0,-2-2 0 0,0-3 800 0,-1-1 272 31,1-3-192-31,-1-1 192 0,-3-2 0 0,2 1 0 0,1 0 0 0,-1 1 0 0,-1 3 0 0,0-2 0 16,1-2 0-16,1 4 160 0,2 2 176 0,1 4 48 15,1 4 0-15,0 5 0 0,1 4 0 0,-1 5 16 16,-1-1 0-16,0 9 0 0,0 0 0 0,0 0 0 16,3 15 0-16,-2 5 0 0,-1 5-128 0,1 3-16 15,-1 2-16-15,0 7 0 0,0 6-16 0,2 4 0 16,0 5 0-16,1-3 0 0,-2 0-224 0,0-5 176 0,1-6-176 0,0-4 160 15,-2-4-32-15,0-3-128 0,2-3 192 0,-2-5-64 16,-2-5 0-16,2-1 0 0,0-6 0 0,0-7 0 16,0 0-288-16,0 0-64 0,0 0-16 0,4-5 0 31,0-3-208-31,0-6-32 0,0-2-16 0,-1-1 0 0,-1-3 224 0,-1 0 32 0,1-3 16 0,-1-3 0 16,-1 0 224-16,0-1 0 0,-1-3 0 0,-2 0 0 15,2-1 0-15,0 1 128 0,-1 1-128 0,1 2 160 16,1 2-160-16,-1 1 0 0,2 5 0 0,0 4 0 15,1 4 160-15,-1 4 0 0,-1 7 0 0,0 0 0 16,0 0-32-16,1 12 0 0,0 4 0 0,-1 8 0 16,2 6 0-16,-1 7 0 0,0 3 0 0,2 6 0 15,0-7 16-15,-1 1 0 0,1-3 0 0,-1-4 0 0,1-3-144 16,0-4 128-16,-1-6-128 0,0-1 128 0,-1-5-128 16,0-4 192-16,0-2-192 0,1-1 192 0,-2-7-192 0,0 0 0 15,0 0 0-15,0 0 0 0,0 0 0 0,2-7-192 16,1-3 0-16,0-2 16 0,-2-4-80 0,0 0 0 15,1-3-16-15,-2 0 0 0,-2-5-80 0,1 0-16 16,-2-3 0-16,1-3 0 0,-2-2 192 0,-1 1 48 16,1-1 0-16,1 5 0 0,0-2 128 0,1 6 0 15,1 2 160-15,-1 4-160 0,2 4 416 0,0 4-16 16,0 2 0-16,0 7 0 0,0 0-272 0,2 11-128 16,0 4 0-16,1 7 128 0,1 6-128 0,-2 3 0 15,1 3 0-15,-1 1 0 0,0 0 0 0,0-1 0 16,1-1 0-16,-2-3 0 0,1-4 0 0,-2-3 0 15,0-2 128-15,0-1-128 0,0-6 224 0,1-1-32 0,0-1-16 0,-1-2 0 16,0-2-176-16,0-8 0 0,0 0 144 0,0 0-144 16,0 0-176-16,2 8-96 0,-2-8-32 0,0 0 0 31,0 0-448-31,0 0-80 0,0 0-32 0,0 0 0 0,0 0 384 0,3-6 80 0,0-2 16 0,0-3 0 16,-1-2 384-16,0-1-128 0,-1 0 128 0,0-1 0 15,0 1 0-15,2 3 0 0,-2 0 0 0,2 2 0 16,1 1 0-16,-2 1 128 0,-2 7-128 0,0 0 0 15,0 0 256-15,0 0-32 0,0 0 0 0,0 0 0 16,0 0 176-16,3 8 48 0,-2 0 0 0,1 1 0 16,-2 1-112-16,-3 2-16 0,2 0 0 0,-1 1 0 15,0-5 16-15,-1 1 0 0,2-1 0 0,-2 0 0 16,-1-2-16-16,1 1-16 0,-1-2 0 0,0 0 0 0,-1-1-128 16,5-4-32-16,-8 3 0 0,8-3 0 0,-7 1-144 0,2 0 0 15,5-1 144-15,0 0-144 0,-5-2-144 0,5 2-112 16,-3-6 0-16,1-1-16 15,0-7-176-15,2 1-16 0,0-1-16 0,2 0 0 0,-1-1 176 0,1 1 48 16,0 1 0-16,0 0 0 0,1 0 256 0,0 1 0 16,-1 2-128-16,2 2 128 0,0 1 0 0,-4 7 0 15,0 0 128-15,0 0-128 0,0 0 304 0,8 6-48 16,-2 2 0-16,0 2 0 0,-1 3-16 0,0 1-16 16,-1 2 0-16,-2-2 0 0,0 2-48 0,-1-2-16 15,0-1 0-15,-1 0 0 0,-2-1 112 0,-1 0 32 16,1-2 0-16,-1 2 0 0,-1-5-112 0,0 0-32 15,-1 0 0-15,0-2 0 0,0 0-160 0,-1 0 0 0,1-2 144 0,5-3-144 16,-6 1 0-16,6-1-240 0,-6 0 48 0,6 0 0 31,0 0-192-31,0 0-16 0,-5-4-16 0,4-1 0 16,2-3-128-16,2 1-32 0,-1 0 0 0,4-1 0 16,0 0 16-16,1-1 0 0,-1 2 0 0,2-4 0 0,0 2 256 0,0 0 48 0,-2 1 16 0,1 1 0 15,-1 1 240-15,1 2 0 0,-7 4 0 0,6-1 0 16,-6 1 128-16,0 0 64 0,7 2 0 0,-7-2 16 15,4 9 496-15,-3-2 112 0,-1 1 16 0,-1 1 0 16,-2-3-80-16,-1 2-16 0,0 0 0 0,0 0 0 16,-1-2-48-16,1 2-16 0,-2 0 0 0,0-1 0 15,0-1-400-15,1-1-80 0,5-5 0 0,-6 6-16 16,6-6-176-16,-5 5-176 0,5-5 48 0,0 0 0 16,0 0-2400-16,0 0-480 0,-6 2-80 0,6-2-32 0</inkml:trace>
  <inkml:trace contextRef="#ctx0" brushRef="#br2" timeOffset="-165325.17">23567 11919 911 0,'0'0'0'0,"0"0"0"0,-8 0 0 0,1 0 0 16,-1 0 6208-16,0 1 1152 0,-1 2 224 0,-2 1 48 15,1-1-4768-15,-2 2-960 0,1 3-192 0,-2 1-48 16,1 1-688-16,1 1-144 0,1 3-16 0,-2 3-16 16,2 1-288-16,2 2-64 0,1 1-16 0,4-1 0 15,0 1-624-15,2 0-128 0,1 0-32 0,2 0 0 16,2 0 352-16,1-3 0 0,3 0 0 0,1-1 0 15,2-2 0-15,2-4 0 0,1 0 0 0,2-3 0 16,-1-3 0-16,2-3 0 0,2-3 0 0,0 0 0 16,1-4 0-16,-1-5 0 0,-1-1 0 0,1-2 0 15,-5-2 0-15,-1 2 0 0,0-2 0 0,-4 0 0 16,-1 0 0-16,-3 0 0 0,-1 0 0 0,-4 0 0 16,-2 1 0-16,-5 2 0 0,-2-1 0 0,-1 0 0 15,-2-1-416-15,0 1-16 0,-1 0 0 0,0 1 0 16,-3-1-1648-16,3 1-336 0,3 0-64 0,1 2-11040 15</inkml:trace>
  <inkml:trace contextRef="#ctx0" brushRef="#br2" timeOffset="-165122.18">23824 11862 33407 0,'-1'18'1472'0,"0"-9"320"0,-1 2-1440 0,2 2-352 15,0 1 0-15,0 2 0 0,0 1 768 0,2 2 96 16,0 2 16-16,1 1 0 0,1 0-320 0,1 2-64 0,0-1-16 0,2 1 0 16,-3-1-480-16,-1 2-256 0,1 0 16 0,0 0 16 31,-1-1-1328-31,-2 0-272 0,3-3-48 0,-3-3-12912 0</inkml:trace>
  <inkml:trace contextRef="#ctx0" brushRef="#br2" timeOffset="-164919.05">24091 11728 22111 0,'0'0'1968'0,"-5"5"-1584"0,0 3-384 0,0 1 0 16,1 2 2624-16,1 5 448 0,2 1 96 0,1 4 16 0,0 4-2288 0,3 1-448 15,0 0-80-15,1 2-32 0,2 4-336 0,0 2 0 16,1 3 0-16,2 5 128 0,0-1-128 0,0-1 0 15,0 2 0-15,0-6-128 16,-1-2-512-16,0-6-80 0,-2-2-32 0,1 0-9072 16,-1 0-1824-16</inkml:trace>
  <inkml:trace contextRef="#ctx0" brushRef="#br2" timeOffset="-164669.11">23925 12145 33407 0,'0'0'1472'0,"-6"0"320"0,2-6-1440 0,-1 5-352 0,1-3 0 0,4 4 0 16,0 0 1584-16,0 0 240 0,0 0 48 0,0 0 16 15,0 0-864-15,0 0-160 0,8 2-32 0,3 0-16 16,2-1-240-16,2 2-64 0,3 0 0 0,3-1 0 15,0 2-256-15,-3-4-64 0,3 0-16 0,1 0 0 32,1 2-1040-32,0-1-208 0,1-2-32 0</inkml:trace>
  <inkml:trace contextRef="#ctx0" brushRef="#br1" timeOffset="-124482.08">24507 8588 11743 0,'0'0'512'0,"-2"4"128"0,-7 3-512 0,-2-2-128 15,1-1 0-15,1 0 0 0,-1 2 672 0,1-3 112 0,0 1 32 0,-4 2 0 16,1-2-352-16,1-1-64 0,-1-3-16 0,4 2 0 15,0 2-176-15,-1 0-32 16,0-1-16-16,0 1 0 0,0 0-32 0,0-1 0 0,0 3 0 0,-1-1 0 16,4 0 304-16,-3 2 48 0,-3-1 16 0,0 2 0 15,1 1-304-15,-2 0-48 0,-1 0-16 0,-4 6 0 16,1-2-128-16,4-4 0 0,0-1 0 0,0 1 0 16,-1-1 0-16,0 1 0 0,-2 1 0 0,-6 3 128 15,0-2-128-15,7-2 0 0,1 1 0 0,-2 1 0 16,1 0 0-16,-1 4 0 0,-1-1 0 0,0 0 0 15,1 1 0-15,1-1 128 0,-1 0-128 0,0 1 128 16,1-1-128-16,-1 2 0 0,1-6 0 0,0 2-176 16,1-2 176-16,-6 5 0 0,3-4 0 0,7-3 0 0,-1-1 0 0,0-1 0 15,-2 2 0-15,0 1 0 0,1-1 0 0,-1 2 0 16,-3 1 0-16,1 2 0 0,-1 3 0 0,-8 7 0 16,1-2 0-16,9-7 0 0,-2 1 0 0,0 0 0 15,-1 0 0-15,2 0-128 0,-1 1 128 0,-6 2 0 16,4-2 0-16,6-6 0 0,0-1 0 0,1 2 0 15,-3 0 0-15,3 1 0 0,0-1 0 0,1 0 0 16,1-1 0-16,1 1 0 0,-2 1 0 0,0 0 0 16,1-1 0-16,0 1 0 0,0 0 0 0,-3 6 0 15,2 0 0-15,3-7 0 0,1 1 0 0,-1-1 0 16,1 1 0-16,-3 5-128 0,0 0 128 0,2-4 0 16,0 1 0-16,4-3 0 0,-3 0 0 0,1 0 0 0,0 2 0 15,-2 3 0-15,0-1 0 0,1-3 0 0,0-3 0 0,-3 9 0 16,1 2 0-16,3-7 0 0,-1 0 0 0,0 1 0 15,-1-1 0-15,1 0 0 0,1 3 0 0,0-2 0 16,-2 2 0-16,2-3 0 0,0 1 0 0,-1 2 0 16,0-3 0-16,-3 8 0 0,1-1 0 0,4-7 0 15,-1 0 0-15,-2-2 0 0,2 2 0 0,-2 2 0 16,1-1 0-16,-1 0 0 0,1 1 0 0,-1 0 0 16,1 0 0-16,-5 6 0 0,2-2 0 0,2-1 0 15,0 1 0-15,2-6 0 0,0 0 0 0,1 1 0 16,0 2 0-16,0-1 0 0,-1 0 0 0,-2-1 0 15,2 2 0-15,0-2 0 0,-1 2 0 0,3-1 0 16,-1 0 128-16,1-1-128 0,-1 2 128 0,0-1-128 16,-1 2 144-16,1-2-144 0,0 0 192 0,-1 1-192 15,0-1 256-15,1 1-64 0,-1 0-16 0,1-3 0 0,0 0 16 0,0 0 16 16,1-1 0-16,-1-1 0 0,2 1-80 0,-1-1-128 16,1 0 176-16,0 0-176 0,1-1 176 0,0 1-176 15,1 0 160-15,0-2-160 0,0 2 368 0,1-1-32 16,-1-1 0-16,1-1 0 0,-1 1-336 0,2-2 0 15,-1 1-160-15,1 1 160 0,0-3 0 0,0 2 0 16,0 0 0-16,0 1 144 0,1 0-144 0,1 0 0 16,0-1 0-16,0 1 128 0,0 2-128 0,1-2 0 15,0-3 0-15,1 3 128 0,1 1-128 0,0-1 128 16,-1 0-128-16,1-1 128 0,-1 0 0 0,2-1-128 16,-2 0 192-16,2 1-64 0,0-1-128 0,1 1 160 15,2-2-160-15,0-1 160 0,1 1-160 0,0 1 128 0,0 1-128 16,1-2 128-16,0-1 48 0,0 2 0 0,0-1 0 0,1 1 0 15,0-2-16-15,2 0 0 0,-2 2 0 0,2-1 0 16,-2-2 32-16,2 0 0 0,-2 1 0 0,3-3 0 16,0-1 48-16,0 3 16 0,-1-1 0 0,1 0 0 15,0 0-256-15,0 0 176 0,-2 2-176 0,2-1 160 16,0 0-160-16,0 1 0 0,0-2 0 0,1 0 0 16,1-1 0-16,-1-1 0 0,1-1 0 0,4 0 0 15,-1-3 256-15,-1 1 0 0,-1-1 16 0,3 2 0 16,-1 1-80-16,-1-3-32 0,-2 1 0 0,9 0 0 15,-4 2-160-15,-3-2 0 0,-1 2 0 0,-7 2 128 16,1-2-128-16,2 2 0 0,1-1 144 0,0 3-144 16,0-4 0-16,0 0 0 0,1 0 0 0,0 1 0 15,2 1 0-15,-2-1 0 0,1 1 0 0,9 0 0 0,-5 0 0 0,1 1 0 16,-2-2 0-16,-1 1 0 0,0 0 0 0,-7-1 0 16,0-1 0-16,3 0 0 0,2 2 128 0,1 0-128 15,1 0 160-15,-1 0-160 0,-2 1 128 0,0-1-128 16,1 0 0-16,-2 0 144 0,-1-2-144 0,3 2 0 15,0 0 0-15,0 1 0 0,-1-3 0 0,0 1 128 16,-1-1-128-16,3 2 128 0,-1-1-128 0,1 1 0 16,0-2 144-16,3 2-144 0,-1-1 0 0,1 0 0 15,2 1 0-15,-1 0 128 0,-2 2-128 0,1-1 0 16,1-2 0-16,-1 2 0 0,1-1 0 0,-4 1 0 16,0-2 0-16,-2 1 0 0,-1-1 0 0,0 1 0 15,0-2 0-15,0 0 0 0,0 0 0 0,0 0 0 0,0 0 0 16,-1 0 128-16,-2 0-128 0,0 0 0 0,2 0 0 0,-1 0 128 15,1 0-128-15,-2-2 0 0,2 1 0 0,0-2 0 16,-2 0 0-16,2 2 0 0,-1-2 0 0,1 1 0 16,-2-1 0-16,1 1 128 0,0-1-128 0,0 2 0 15,-1-2 0-15,0 0 0 0,1 1 0 0,-1 1 0 16,-1-1 0-16,1 1 0 0,-1 1 0 0,1 0 0 16,-1-3 0-16,0 3 0 0,1-1 0 0,-2 0 0 15,-2-1 0-15,1 0 0 0,0 2 0 0,0-2 0 16,-1 1 0-16,1 0 0 0,-1-2 0 0,0 1 0 15,1-1 0-15,-1 0 0 0,2 0 0 0,0 0 0 16,-2-1 0-16,1 1 0 0,-1 1 0 0,0-1 128 16,1 2-128-16,-1-2-192 0,-1 1 64 0,1 0 0 15,-3 0 128-15,3 0 0 0,-1 0-144 0,0-1 144 0,0-1 0 0,0 2 0 16,-1-1 0-16,1 1 0 0,0-1 0 0,0-1 0 16,-1-1 0-16,1 1 0 0,0-3 0 0,0 3 0 15,-1 1 0-15,1-3 0 0,0 2 0 0,1-2 0 16,-1-1 0-16,1 2 0 0,1-1 0 0,0 0 0 15,-2 0 0-15,1-1 0 0,-1 1-176 0,0 1 48 16,0-2 0-16,-1 1 0 0,-2 0 128 0,3 0-208 16,-1-1 80-16,-1 1 128 0,-1 1 0 0,0-1 0 15,-3 0 0-15,3 1 0 0,-2-2 0 0,-1 1 0 16,0-1 0-16,0 1 0 0,-1-2 0 0,1 0 0 16,-2 0 0-16,2 0 0 0,-3-3-160 0,1 0 160 0,0 3 0 15,1-2-144-15,-1-1 144 0,0 2 0 0,1-1 0 16,-1 1-128-16,-1-4 128 0,0 2 0 0,0 1 0 15,-1 1 0-15,-2-3 0 0,0 0 0 0,1-1 0 0,-1 0 0 16,-1 0 0-16,0-1 0 0,0 0 0 0,-2-5 0 16,-1 0 0-16,1 2 0 0,-1-3 0 0,2 3 0 15,0 0-128-15,0 0 0 0,-2 2 0 0,2-4 0 16,0 3 128-16,-2-1-208 0,1-2 80 0,-1 2 128 16,2 2 0-16,-3-1 0 0,0 2 0 0,2 1 0 15,-1-3 0-15,1 2 0 0,-2 1 0 0,1 0 0 16,0-2 208-16,0 4-32 0,-2-2-16 0,2-1 0 15,1 0 64-15,-1 0 16 0,0-1 0 0,-1 1 0 16,0 1-240-16,0-3 144 0,0 2-144 0,-2 0 128 16,1-1 64-16,0 1 16 0,0-2 0 0,-1 2 0 15,4-3-48-15,-1 4-16 0,0-3 0 0,1 2 0 16,2-2-144-16,-2 2 0 0,-1 0 0 0,2-1 0 0,1 2 0 0,0 0 0 16,-1 2 0-16,0-1 0 0,0-4 0 0,-1 2 0 15,0 0 0-15,2 1 0 0,1 0 144 16,-2 1-144-16,-4 0 160 0,0-1-160 0,1 0 176 0,0-1-176 15,1-1 192-15,-3 2-192 0,0 2 128 0,0-1-128 16,0 0 0-16,1 2 0 0,0 0 0 0,1 1 0 16,1 0 0-16,-1 1 0 0,1-1 0 0,1 1 0 15,-1 2 0-15,2-4 0 0,-2-2 0 0,1 0 0 16,-1 0 0-16,1-1 0 0,-2-1 128 0,0 0-128 16,-2-2 0-16,2 0 0 0,3-2 0 0,-2 4 0 15,-2 1 128-15,1 1-128 0,2 2 176 0,-1 0-32 16,-1-3 0-16,2 0 0 0,1 3-144 0,-1-3 0 0,-1 0 0 15,-1 0 0-15,0-3 0 0,0 4 0 0,-1 1 0 0,0-2 0 16,2-6 0-16,0 6 0 0,-3-1 0 0,1 2 128 16,0 2 48-16,-1-2 0 0,-1-1 0 0,1 3 0 15,-2-1 96-15,0 1 32 0,1-1 0 0,-2-2 0 16,1 3 16-16,1 1 16 0,0 0 0 0,0-2 0 16,1 2-144-16,1 1-48 0,1 0 0 0,0 1 0 15,0-1-144-15,-1-1 0 0,0-2 0 0,0 2 0 16,-3-1 192-16,0-1-64 0,1 0 0 0,-1-1 0 15,-1-1 96-15,1 0 16 0,0 0 0 0,-1 1 0 16,0 0 80-16,0 2 0 0,0-2 16 0,0 3 0 16,-1 1-208-16,1 2-128 0,0 0 128 0,1 4-128 15,0 2 0-15,2-3 0 0,-2 2 0 0,1 5-128 16,0-3-512-16,2 4-112 0,0 0-16 0,-2 2-10320 16,1 1-2080-16</inkml:trace>
  <inkml:trace contextRef="#ctx0" brushRef="#br2" timeOffset="-110683.11">25619 11999 5519 0,'0'0'496'0,"0"0"-496"0,-4 6 0 0,2 6 0 16,-1 4 5408-16,1 3 992 0,-2 5 192 0,-2 3 32 0,3 0-4256 0,0 1-864 16,0 4-160-16,2 2-48 0,1 3-432 0,3-3-96 15,-2-2 0-15,2 0-16 0,-1-5-560 0,3 4-192 16,1-5 144-16,-1-2-144 0,0-5 0 0,2-3 128 16,-1-4-128-16,-1-5 0 15,2-1-256-15,-7-6-128 0,0 0-16 0,5-4-16 16,-1-1-416-16,0-3-64 0,-2-3-32 0,0-2 0 15,-2-2 192-15,-2-2 32 0,-1-3 16 0,-1-1 0 0,-2-2 528 0,-1-10 160 16,-1-1 0-16,0-1 0 0,1-1 0 0,0-1 144 16,1 1 16-16,2 2 0 0,3-1 288 0,1 12 48 15,1 4 16-15,1 2 0 0,0 1 400 0,2 3 96 16,2 3 16-16,0 1 0 0,3 1-512 0,4-1-112 16,3 2-16-16,1 1 0 0,4 0-256 0,1 1-128 0,1 1 0 0,1 2 128 15,1-1-128-15,-1 0-144 0,1 0 144 0,-1 0-208 31,-4 2-2032-31,0 1-416 0,0 1-80 0</inkml:trace>
  <inkml:trace contextRef="#ctx0" brushRef="#br2" timeOffset="-110511.28">25712 12111 16575 0,'-7'1'1472'0,"1"2"-1168"0,-2-2-304 0,3 2 0 15,5-3 4992-15,0 0 960 0,0 0 176 0,1 7 32 16,-1-7-4432-16,7 7-896 0,2-1-192 0,5 0-16 16,3 0-480-16,3-2-144 0,0 0 0 0,3 0 0 15,3 0-2064-15,-1 0-528 0,-2-2-96 0</inkml:trace>
  <inkml:trace contextRef="#ctx0" brushRef="#br2" timeOffset="-110230.06">26145 12158 19343 0,'-5'8'848'0,"3"-1"192"0,-2 5-832 0,0 1-208 15,0 3 0-15,2 2 0 0,-1 3 3104 0,2 0 576 16,-2-3 112-16,2 2 32 0,0-1-1904 0,1-2-384 0,0-1-80 0,1-3-16 16,2 0-784-16,-2-4-144 0,-1-9-48 0,0 0 0 15,0 0 176-15,0 0 48 0,0 0 0 0,0 0 0 16,0 0-688-16,8-3-272 0,-2-3 16 0,1-3 0 15,-2-3 256-15,-2-2 256 0,1-3-64 0,-1 0 0 16,1 0-192-16,-1 0 144 0,1-3-144 0,0 2 128 16,1 0-128-16,0 0 0 0,0 1 0 0,2 0 0 15,0 4 0-15,-1 2 0 0,2 5 0 0,-2 2 0 16,1-2-128-16,1 5-16 0,0-3 0 0,1 4 0 31,1 2-1488-31,2 3-288 0,1 0-64 0,1 3-9216 0,1 0-1856 0</inkml:trace>
  <inkml:trace contextRef="#ctx0" brushRef="#br2" timeOffset="-109886.33">26557 12177 32943 0,'0'0'1456'0,"-4"11"304"0,-1-2-1408 0,1 4-352 16,-2 1 0-16,4 3 0 0,-2-1 960 0,3 2 128 15,-2 2 32-15,3-1 0 0,0 2-256 0,3 0-48 16,2 0-16-16,0-6 0 0,2 1-624 0,-1-2-176 15,3-1 0-15,2-1 0 0,-2-1-128 0,1-2-112 16,2-1-16-16,2-3 0 16,1-1-384-16,-1-3-64 0,0-2-32 0,1-2 0 15,-2-1 16-15,0-1 0 0,-2-3 0 0,0 0 0 0,-3 0 464 0,0-1 80 16,-1-4 32-16,1 2 0 0,-1-1 144 0,-2 0 0 16,-1 0 0-16,0-2 128 0,0-4 16 0,1 2 16 0,-1-1 0 0,0 3 0 15,-2 0 176-15,2 3 48 0,0 3 0 16,-1 3 0-16,-3 5 96 0,0 0 32 0,0 0 0 0,0 0 0 15,-2 12-112-15,2 0-16 0,0 3 0 0,-1 10 0 16,-1 0-384-16,0-8 0 0,4-2 0 0,0 6 0 31,2 4-2672-31,3-6-400 0,3-3-96 0</inkml:trace>
  <inkml:trace contextRef="#ctx0" brushRef="#br2" timeOffset="-109620.75">27179 12240 17503 0,'0'0'1552'0,"-7"-8"-1232"0,1 2-320 0,-1 0 0 16,7 6 4352-16,-9-2 800 0,-3-2 160 0,0 5 48 15,2 3-3072-15,0 3-624 0,0 2-112 0,3 4-16 0,1 4-720 0,3 1-144 16,1 3-32-16,2-8 0 0,0 4-352 0,2 0-80 16,0 1-16-16,2-1 0 0,0 1-192 0,1 0-160 15,3 2 32-15,4 5 0 16,1-6-608-16,0-3-112 0,-1-4-32 0,1-6 0 15,2-1-624-15,1-2-128 0,-1-3-32 0,1-3 0 16,0-3-208-16,-2-1-48 0,-1-3-16 0,-1-2 0 16,-2-3 336-16,2-2 64 0,-3 1 0 0,0 0 16 15,0-2-368-15,1 0-80 0,-4-7-16 0,3 0 0 0</inkml:trace>
  <inkml:trace contextRef="#ctx0" brushRef="#br2" timeOffset="-109480.03">27434 11971 21535 0,'0'0'960'0,"0"0"192"0,0 0-928 0,0 0-224 0,0 0 0 0,0 0 0 15,0 0 2192-15,3 16 400 0,-1 4 80 0,0 3 16 16,-4 4-928-16,2 5-176 0,-1 2-48 0,1-11 0 16,0 3-880-16,1 13-176 0,2 2-32 0,1-14-16 15,-3 2-432-15,2 1 0 0,1 0 0 0,-2 7 0 32,1-3-1328-32,-2-4-336 0,1-6-80 0,-2-3-16 15,0-3-1744-15,0-1-336 0</inkml:trace>
  <inkml:trace contextRef="#ctx0" brushRef="#br2" timeOffset="-109089.36">27417 12322 10127 0,'-6'-23'896'0,"0"7"-704"0,0 0-192 0,-1 1 0 15,3 3 2576-15,2 3 496 0,-1-2 80 0,3 11 32 16,2-6-1040-16,-2 6-208 0,6-8-32 0,-6 8-16 0,13-4-784 0,0 1-144 16,-1 1-48-16,2 1 0 0,2-1-560 0,1 2-112 15,-2 0-32-15,1 2 0 0,0-1-400 0,-1 1-64 16,0 1-32-16,-1 1 0 15,0 0-528-15,1 0-96 0,-3 1-32 0,1 0 0 0,-3 2 544 0,0-3 96 16,-10-4 32-16,11 6 0 0,-2 1 272 0,-9-7 0 16,6 8 128-16,-6-8-128 0,3 11 320 0,-2 1-48 15,-1 0 0-15,-2 1 0 0,-3 0-112 0,-1 1-32 16,2 2 0-16,1-1 0 0,0 0 96 0,2-1 16 16,1 0 0-16,1 2 0 0,0 0 336 0,3-2 64 15,3 0 0-15,2-2 16 0,-1-1 48 0,1-4 0 0,-1-1 0 0,2-1 0 16,2-4-224-16,2-1-32 0,2-1-16 0,-1-6 0 15,2 1-32-15,-1-3 0 0,0-2 0 0,-1 1 0 16,1-5-80-16,-3 1-32 0,-1 0 0 0,-2-2 0 16,-2-1-112-16,-3-1-32 0,-2-2 0 0,-2 2 0 15,-4 0-144-15,2 2 128 0,-1 1-128 0,-4 0 128 16,-2 2-256-16,-2 1-64 0,-2 1-16 0,1-1 0 31,-1 2-1664-31,0-1-336 0,-1 1-64 0,1 3-7776 0,2 2-1536 0</inkml:trace>
  <inkml:trace contextRef="#ctx0" brushRef="#br2" timeOffset="-108525.27">28119 12172 5519 0,'0'0'240'0,"0"0"64"0,0 0-304 0,0 0 0 16,0 0 0-16,-12 0 0 0,12 0 4592 0,-14 3 848 15,0 1 192-15,1-2 16 0,0 1-3824 0,2 1-768 16,-2-2-160-16,13-2-16 0,0 0-160 0,-12 6-16 15,12-6-16-15,0 0 0 0,0 0-496 0,-4 11-192 16,4-11 128-16,4 13-128 0,0-2 0 0,2 0 128 16,3 3-128-16,2-1 0 0,2 0 128 0,-1 2-128 15,-2 0 0-15,2 0 128 0,0 1 336 0,-1 1 64 16,-2-3 16-16,2-1 0 0,-2-1 368 0,0 0 80 16,-5-3 16-16,-1 1 0 0,-1 1-48 0,-2-1 0 15,0-10 0 1,-4 12 0-16,0-2-304 0,-2-2-64 0,-1-1-16 0,1-2 0 15,-2 1-304-15,8-6-64 0,-10 4-16 0,10-4 0 16,-11 3-192-16,11-3 0 0,-9-3 0 0,9 3 0 16,-10-2-128-16,10 2-128 0,0 0-32 0,0 0 0 31,0 0-96-31,0 0-32 0,0 0 0 0,0 0 0 16,0 0-96-16,11-2 0 0,1 2-16 0,2-2 0 0,1 0 368 0,2 1 160 0,2 1-128 0,3 0 128 15,2-1 0-15,1 2 0 0,-1-2 0 0,-5 1 0 16,3-3 0-16,1 2 128 0,1-2-128 0,1-1 176 15,1-2-176-15,-3 1 128 0,-1-2-128 0,-1-1 128 16,-3-2-128-16,-1-2 128 0,-1-1-128 0,-2 0 128 16,-1-1-128-16,-1-2 0 0,-4-1 0 0,2-4-176 15,-3 2-448-15,-5 2-80 0,-3 0-32 0,-4 1 0 16,-4 3-208-16,-2 3-32 0,-2 2-16 0,2 5 0 0,-4-1 720 0,0 4 144 16,-2 2 128-16,0 3-192 0,-2 4 832 0,3 3 176 15,-1 2 16-15,2 3 16 0,2 3 288 0,3 0 48 16,3 3 16-16,3-1 0 0,3-1-176 0,4 1-48 15,4-1 0-15,4-3 0 0,3-1-176 0,7 0-32 16,3-3-16-16,3 2 0 0,3-3-304 0,3-4-48 16,0 0-16-16,21 2 0 0,-2-2-384 0,-1-4 0 15,-2-4-192-15,2 0 192 16,0 1-2368-16,3-2-368 0,0-2-64 0</inkml:trace>
  <inkml:trace contextRef="#ctx0" brushRef="#br1" timeOffset="-103293.23">25931 13116 22111 0,'0'0'1968'0,"10"13"-1584"16,-11-4-384-16,-2 5 0 0,1 1 1344 0,-1 0 176 15,1 5 32-15,-1 0 16 0,-1 0-208 0,2 4-32 16,-1-1-16-16,2-4 0 0,-1 4-416 0,1-2-96 16,-2 2-16-16,1 2 0 0,-1-3-416 0,1 1-96 15,-1-3-16-15,2 1 0 0,-1 1-32 0,2-1-16 16,0 0 0-16,0-5 0 0,0-2-32 0,2 0-16 15,-1 1 0-15,0-2 0 0,-1-1 0 0,3-1 0 0,-1-2 0 0,2 1 0 16,0-1 96-16,2-3 32 0,0-2 0 0,2 1 0 16,2 1-160-16,2-1-128 0,1-3 192 0,3 4-192 15,1 0 192-15,1-1-64 0,-1 1 0 0,1-3-128 16,3 0 144-16,2 1-144 0,3 0 0 0,2 0 144 16,-1 0-144-16,1-3 0 0,0 2 0 0,1-1 128 15,0 1-128-15,-2-3-176 0,0-1 48 0,0-1 0 31,-4 0-1408-31,-2-2-256 0,-3-5-64 0,-1 1-13952 0</inkml:trace>
  <inkml:trace contextRef="#ctx0" brushRef="#br1" timeOffset="-103090.02">26425 13408 2751 0,'0'0'256'0,"0"0"-256"0,0 12 0 0,3-2 0 0,2 2 4992 0,1 1 944 15,1 3 192-15,1 1 32 0,1 2-4288 0,0 1-848 16,1-2-192-16,1 1-16 0,-1 1 256 0,1 2 48 16,-1-1 16-16,-1 1 0 0,-2-5 64 0,-1 3 16 15,-2-1 0-15,-2 1 0 0,-2 1-144 0,-2-2-32 16,-2 1 0-16,-2 1 0 0,-3 0-256 0,-2 3-48 16,-1 0-16-16,-1-1 0 0,-1-1-432 0,-2 1-96 15,0 0 0-15,-3 2-12944 16,1-3-2592-16</inkml:trace>
  <inkml:trace contextRef="#ctx0" brushRef="#br1" timeOffset="-102449.27">27370 13660 21823 0,'4'-13'960'0,"-4"13"208"0,-2-8-928 0,-1 1-240 16,0 2 0-16,-1-1 0 0,-1-1 1024 0,-1 2 144 15,-3-2 48-15,-1 5 0 0,0-2 112 0,-3 4 16 16,0 4 16-16,0 0 0 0,-1 3-736 0,-1 5-160 0,1 5-16 0,1 0-16 16,0 1-432-16,2 1 0 0,2 0 0 0,1 1 0 15,3-1-176-15,1-1 176 0,3 1-128 0,1-5 128 16,1 0 0-16,3 1 0 0,1-6 0 0,2-1 0 16,-1-2-192-16,2-1 64 0,1-1 0 0,1-2 0 15,-1-5 128-15,1-1 0 0,1 0 0 0,0-1 0 16,1-3 0-16,0-1 0 0,-2 1 0 0,2-5 0 15,0 0 0-15,-2-1 0 0,0-1 0 0,0 1 0 16,-3 1 0-16,1 1 0 0,-3 3 0 0,1 3 0 16,-2-1 528-16,-4 7 48 0,0 0 0 0,0 0 0 15,0 0 288-15,0 0 64 0,0 0 16 0,0 0 0 16,-2 9-608-16,1 3-112 0,0 1-32 0,2 3 0 16,2-5-192-16,0 4 0 0,4 2 0 0,1 0 0 15,1 2-1008-15,3-2-192 0,2 3-32 0,2-1-16 16,3 2-2000-16,-1-1-400 0</inkml:trace>
  <inkml:trace contextRef="#ctx0" brushRef="#br1" timeOffset="-102214.83">28263 13282 27647 0,'0'0'1216'0,"0"0"256"16,0 0-1168-16,0 13-304 0,0 0 0 0,0 5 0 0,-1 3 1024 0,0 2 128 0,-2 5 48 0,0 3 0 15,1 7-304-15,-2 2-48 0,0-1-16 0,0 3 0 16,0 2-576-16,2 1-128 0,-1-2-128 0,0-2 176 31,2 0-1200-31,-2-5-224 0,2-4-48 0,0-10-8368 0,2 1-1680 0</inkml:trace>
  <inkml:trace contextRef="#ctx0" brushRef="#br1" timeOffset="-101761.7">28626 13485 31103 0,'0'0'1376'0,"0"0"288"0,-12 3-1344 16,0 3-320-16,1 3 0 0,-3 2 0 0,-1-1 832 0,-3 2 80 15,-3 2 32-15,0-1 0 0,-1 1 208 0,0 2 32 16,-2-2 16-16,3 3 0 0,2 6-880 0,2-3-160 16,2-1-32-16,2-2-128 0,4-2 0 0,3 0 0 15,0 2 0-15,4-2 0 0,-1-6 0 0,3-9 0 16,3 12 0-16,1-1 0 0,1-2 0 0,-5-9 0 16,9 7 0-16,3 1 160 0,1-1-160 0,1-2 0 15,1-2 0-15,3-1 0 0,3 1 0 0,-2-2 0 16,-1 2 0-16,2-6 0 0,1-1 0 0,0-1 0 15,0-3 0-15,-2 0-176 0,-1 2 32 0,-2-2 0 16,0-2 0-16,-2-1 0 0,-2 1 144 0,-3-1 0 16,0 0 0-16,-1 0-128 0,0 1 128 0,-2 1 0 0,-6 9 0 0,0 0 128 15,4-11-128-15,-3 2 0 0,-1 1 0 0,0 8 0 16,0 0 240-16,0 0-32 0,-9-2 0 0,0 4 0 16,0 2-32-16,3 3-16 0,-1 2 0 0,2 3 0 15,0 2-32-15,1 2 0 0,1-1 0 0,2 1 0 16,1 1-128-16,2 0 0 0,2-4 144 0,1 1-144 15,1-1 0-15,2 0 0 0,2-2 0 0,0-4-192 32,1-1-1168-32,2-4-240 0,3-2-64 0,-1 2 0 15,1-2-1792-15,-1-3-384 0</inkml:trace>
  <inkml:trace contextRef="#ctx0" brushRef="#br1" timeOffset="-101605.48">29154 13368 29311 0,'-2'-13'1296'0,"2"13"272"0,0 0-1248 16,0 0-320-16,0 0 0 0,0 0 0 0,0 0 560 0,-7 7 48 16,-1 6 16-16,1 6 0 0,-1 4-48 0,3 5 0 15,1 4 0-15,0 1 0 0,0 2-416 0,2 4-160 16,-1 1 0-16,2 1 144 0,2-2-144 0,2 0 0 16,1-1 0-16,-2-2 0 15,1 0-1472-15,2-5-336 0,2-4-64 0</inkml:trace>
  <inkml:trace contextRef="#ctx0" brushRef="#br1" timeOffset="-101183.65">29077 13752 18431 0,'-1'-15'1632'0,"1"-2"-1312"0,1 0-320 0,3 1 0 16,2 2 1712-16,-1 3 272 0,-1 3 48 0,4 3 16 15,3-1-1248-15,2-1-240 0,1 1-48 0,-1 3-16 16,-1 2-496-16,1-1 0 0,1 0 0 0,-1 1 0 15,-1 1 0-15,0 0 0 0,-1 0 0 0,0 0 0 16,-1 0 0-16,-10 0 0 0,12 2 0 0,-2 2 0 16,-10-4 0-16,0 0 0 0,10 5 0 0,-10-5 0 15,6 11-176-15,-2-2 32 0,-1 1 0 0,-2 1 0 16,-2-1 288-16,-2 1 64 0,-1 0 16 0,1 1 0 16,1 1 112-16,1 3 32 0,1-2 0 0,1 2 0 15,0 3 64-15,3-3 16 0,3 1 0 0,0 0 0 16,4-4-160-16,1-1-32 0,1-1 0 0,1-3 0 15,3 0 80-15,-1-3 16 0,-1-2 0 0,1-2 0 0,-1-1 16 0,1-1 0 16,-2-2 0-16,-1-3 0 0,1-4 208 0,-1 0 64 16,-3-3 0-16,-3 1 0 0,-2 1-320 0,-1-1-48 15,-2-1-16-15,-2 0 0 0,-4 0-256 0,-1-4 0 16,-1 0 128-16,-5 2-128 0,-2 1 0 0,-1-2-176 16,-1 0 32-16,1 1 0 15,1 0-2096-15,1 2-400 0,1-2-96 0,1 5-10944 0</inkml:trace>
  <inkml:trace contextRef="#ctx0" brushRef="#br1" timeOffset="-100652.46">29868 13564 11967 0,'0'0'528'0,"-8"-1"112"0,-2-3-512 0,-1 3-128 0,0 1 0 0,0 0 0 16,-2 0 3648-16,3 0 688 0,1-1 144 0,9 1 16 15,-9 2-2960-15,9-2-576 0,0 0-128 0,0 0-32 16,0 0-608-16,0 0-192 0,0 0 0 0,1 13 0 16,2-1 0-16,2 0-272 0,3-1 16 0,1 1 16 15,1 1 240-15,2 4-192 0,1 3 192 0,0-2-192 16,0-1 192-16,-1 1 160 0,-2-1-32 0,1-1 0 16,-4-1 672-16,0 0 128 0,-3-2 32 0,-2 0 0 15,-2 1 128-15,-1-3 48 0,-2-1 0 0,1 0 0 16,-2 0-432-16,-1-1-96 0,-2-5-16 0,1 1 0 15,6-5-368-15,-11 5-80 0,1-1-16 0,1-1 0 0,0-5-128 0,9 2 0 16,-11-4 0-16,5-1 0 0,0-1 0 0,3-2-192 16,1-1 32-16,1 1 16 15,1 8-288-15,3-9-48 0,-3 9-16 0,10-7 0 0,2 1 160 0,1 1 16 16,0 1 16-16,2 1 0 0,4-1 128 0,2 1 32 16,-1 2 0-16,3 0 0 0,-3-2 144 0,6 1 0 15,4-2 0-15,-1 0 0 0,-1-3 0 0,-1-1 0 16,2-2 0-16,-2 2 0 0,-2-3 0 0,-2-1 0 15,-2-1 0-15,-3 1 0 0,-2-1 0 0,-3 1 128 16,-3 2-128-16,-2 1 0 0,-3-2 0 0,-1 1 0 16,-4 1 0-16,-1-3 0 0,-3 4 176 0,-1 0-48 15,-3-1 0-15,-1 3 0 0,-3 0 128 0,1 5 0 0,-1 1 16 16,0 4 0-16,-1 1-64 0,0 3-16 0,1 1 0 0,-1 4 0 16,-2 4 384-16,3 3 64 0,4 5 0 0,3-2 16 15,1 0 336-15,4 0 64 0,4-3 16 0,6 1 0 16,6 0-368-16,3-1-80 0,4-7-16 0,4 1 0 15,4 0-336-15,3 1-64 0,3-5-16 0,0-2 0 16,3-4-336-16,3-1-80 0,2-3-16 0,3-2 0 31,-1 0-2336-31,3-1-480 0</inkml:trace>
  <inkml:trace contextRef="#ctx0" brushRef="#br1" timeOffset="-99948.89">25280 14657 27007 0,'0'0'1200'0,"-9"0"240"0,-2 3-1152 0,-3 0-288 15,0 0 0-15,-3 4 0 0,-1 0 928 0,-2 1 128 16,0 0 32-16,0 3 0 0,-1 0-272 0,3 2-48 16,2 0-16-16,6-4 0 0,1 4-624 0,1-2-128 15,1 1 0-15,3-1 0 0,3 1 0 0,4 0 0 16,1-2 0-16,5 3-160 0,2-1 32 0,3-3 0 15,0 0 0-15,3 0 0 0,0 1 128 0,0-4 0 16,-2 1 0-16,1 0-128 0,0 3 256 0,-3-1 64 16,-2 0 16-16,-1 3 0 0,-3 1 432 0,-1 0 64 15,-4-4 32-15,-1 2 0 0,-3 5-16 0,-2-3 0 16,-3 0 0-16,1-1 0 0,-1-6-368 0,0 2-80 16,-3 1-16-16,0-1 0 0,2-3-512 0,0 2-128 15,1-1 0-15,-1 0-16 16,1-2-3264-16,2-2-656 0</inkml:trace>
  <inkml:trace contextRef="#ctx0" brushRef="#br1" timeOffset="-99620.48">25490 14764 23951 0,'0'0'2128'0,"-5"9"-1696"0,0 0-432 0,0 2 0 15,-2 0 1728-15,1 2 272 0,-1 2 48 0,2 2 16 16,1-2-912-16,1 4-192 0,2-4-48 0,1 2 0 15,0 0-576-15,1-4-112 0,2 1-32 0,1-1 0 16,2-1-192-16,1-1 176 0,1-1-176 0,1-2 160 0,0 0-160 0,0 0 0 16,-1-5 0-16,0 1 0 0,2 2 0 0,-1-6 0 15,2 0 0-15,0-4 0 0,1 0 128 0,0-1-128 16,-2 1 0-16,2-3 128 0,0-5-128 0,-2 2 160 16,2 1-160-16,0 0 160 0,-2-3-160 0,1 2 160 15,-2 0-160-15,0 0 160 0,0 0 160 0,0-2 16 16,-2 1 16-16,-2 4 0 0,-5 7-16 0,0 0 0 15,4-6 0-15,-4 6 0 0,0 0-112 0,0 0-32 16,0 0 0-16,-3 8 0 0,1 4-192 0,0 1 0 16,1 0-192-16,0 3 192 15,2 1-480-15,3 1 16 0,0 0 0 0,1 2 0 16,1 0-1616-16,2 0-320 0,1 0-64 0,2-3-7200 16,1-3-1424-16</inkml:trace>
  <inkml:trace contextRef="#ctx0" brushRef="#br1" timeOffset="-99214.2">25994 14932 21535 0,'-4'-17'960'0,"1"11"192"0,0-1-928 0,-2-2-224 0,0 2 0 0,0 4 0 15,0-1 1024-15,-1 2 144 0,6 2 48 0,-6 3 0 16,-1 2 64-16,2 3 0 0,0 2 16 0,0 3 0 16,-1 3-496-16,3 1-96 0,0 3-32 0,0-2 0 15,2 0-240-15,1-4-48 0,1-1-16 0,1 0 0 16,0 1-112-16,2-3-32 0,0-2 0 0,1 1 0 15,0-1-224-15,2-4-192 0,-7-5 48 0,8 4 0 16,-3 0-336-16,0-4-64 0,-5 0-16 0,4-4 0 16,0 0 112-16,-1-1 32 0,-1-1 0 0,1 1 0 0,-2-1 224 0,0-1 32 15,1 1 16-15,-1-1 0 0,0-3-48 0,1 1 0 16,0-2 0-16,1 2 0 0,-2 1 192 0,3 0 0 16,-4 8-144-16,7-1 144 0,0-2 160 0,3 6 96 15,-1 0 32-15,-1 3 0 0,-2 2 512 0,1 2 96 16,-1 1 32-16,1 3 0 0,-2 4 32 0,-1 2 16 15,-2-3 0-15,0 0 0 0,-2 0-16 0,-2 1-16 16,-2-1 0-16,-1 0 0 0,-3 0-240 0,-2-1-32 16,-4-1-16-16,-1 0 0 0,2-6-336 0,0-1-64 15,-1 1 0-15,0-3-16 16,-1-2-1120-16,2-1-208 0,1-3-64 0,-1-2 0 16,2-2-2480-16,-1-3-496 0</inkml:trace>
  <inkml:trace contextRef="#ctx0" brushRef="#br1" timeOffset="-98854.93">26409 14820 27407 0,'0'0'1216'0,"-7"-1"256"0,-4 1-1184 0,-1 1-288 0,-1 3 0 0,0 0 0 16,-1 0 1600-16,0 2 256 0,-2 3 48 0,0 3 16 15,-1 1-880-15,2 1-160 0,0 2-48 0,4 2 0 16,-1 3-384-16,3 0-96 0,1 0-16 0,3-2 0 15,1-2 80-15,3 0 16 0,2-1 0 0,2 0 0 16,0-3-240-16,1-2-64 0,2 0 0 0,1-3 0 16,2-3-128-16,3-3 0 0,3 1 0 0,0-6 0 0,-2 0-240 0,0-1 80 15,-4-2 16-15,2 1 0 0,1-1 144 0,-2 1-208 16,-1-2 80-16,0-1 128 0,0-1 0 0,1 1 0 16,-3-1 0-16,1-3 0 0,-1 2 0 0,0 2 0 15,-4-4 0-15,1 3 0 0,0 0 0 0,-1 3 208 16,-3 6-16-16,0 0-16 0,0 0 240 0,0 0 48 15,0 0 16-15,0 0 0 0,0 0-272 0,0 0-48 16,-2 11-16-16,2 4 0 0,2-4-144 0,1 2 0 16,0-2-160-16,0 1 160 15,-1-2-592-15,1 0-32 0,1 1 0 0,1 1 0 16,0-5-2288-16,2 1-464 0,1-3-80 0</inkml:trace>
  <inkml:trace contextRef="#ctx0" brushRef="#br1" timeOffset="-98618.43">26644 14884 15663 0,'0'0'688'0,"0"0"144"16,1 13-656-16,-1 0-176 0,0 0 0 0,-1 4 0 0,1 1 3520 0,0 2 656 0,0-1 144 0,0 2 32 16,0-3-2320-16,0 3-464 0,0 0-96 0,1-4 0 15,-1-4-832-15,2 0-176 0,0-5-16 0,-2 1-16 16,0-9 16-16,0 0 0 0,0 0 0 0,0 0 0 15,0 0 176-15,0 0 32 0,0 0 16 0,0 0 0 0,-1-9-112 16,1-2-32-16,0-3 0 0,0 2 0 0,0 2-368 0,3-3-160 16,-1-1 128-16,2-5-128 0,0 1 0 0,3-3 0 15,0-1-192-15,4-3 192 16,-1 4-1776-16,2 3-224 0,2 0-48 0,5 1-9728 16,1 4-1920-16</inkml:trace>
  <inkml:trace contextRef="#ctx0" brushRef="#br1" timeOffset="-98230.33">27315 14837 11055 0,'0'0'976'0,"11"4"-784"15,-11-4-192-15,0 0 0 0,0 0 4432 0,5 14 848 0,-2 0 160 0,-2 3 48 16,-1 3-2928-16,0 1-592 0,-3 0-112 0,1 1-32 16,-1-1-464-16,2-4-80 0,0-2-32 0,1 0 0 15,2-2-800-15,2 1-144 0,1-4-48 0,1 1 0 16,0 1-256-16,2-7 0 0,0-1 0 0,0-3 0 15,-1-2 0-15,2-2 0 0,2 1 0 0,3-5 0 16,1-2 0-16,-4 1-256 0,-3-4 64 0,1 3 0 31,0 1-272-31,-1 2-48 0,-1-2-16 0,-1 2 0 16,-2-4-224-16,1 3-32 0,-5 7-16 0,4-10 0 0,-4 10 96 0,0 0 0 0,7-6 16 16,-7 6 0-16,0 0 288 0,0 0 48 0,8 10 16 0,-3-1 0 15,0 2 336-15,0 2 0 0,1 3 0 0,-1-2 0 16,1 2 304-16,2-3-32 0,-3-2 0 0,0 1 0 15,1 1 384-15,0-4 80 0,1 2 16 0,-2-5 0 16,0-1 240-16,-5-5 48 0,7 6 16 0,2-6 0 0,-9 0-32 0,8-4-16 16,-2-3 0-16,1-1 0 15,1-1-528-15,-1 0-96 0,1-7-32 0,0 1 0 0,-2-1-352 0,4-7 128 0,-4 2-128 0,-1 0 0 16,-1 0-1232-16,0 2-320 0,0-5-64 0,0 5-16 16,0 0-2016-16,0 1-384 0</inkml:trace>
  <inkml:trace contextRef="#ctx0" brushRef="#br1" timeOffset="-98089.7">28079 14609 24879 0,'0'0'2208'0,"4"11"-1760"15,0 5-448-15,-1 5 0 0,-2 0 3312 0,-2 4 576 16,-4 3 112-16,-2 7 32 0,-1 1-1664 0,-2 1-320 16,-2 0-64-16,-1 2 0 0,-1 3-1024 0,5-11-208 15,-2 4-48-15,1 3 0 16,-2-1-1728-16,0 0-368 0,-1 5-64 0</inkml:trace>
  <inkml:trace contextRef="#ctx0" brushRef="#br1" timeOffset="-97651.84">28584 14766 34495 0,'0'0'1536'0,"0"0"304"0,-4-9-1472 0,4 9-368 16,0 0 0-16,0 0 0 0,0 0 256 0,0 0 0 0,3 19-16 0,-1 3 0 15,2 4 336-15,0 6 64 0,-1 8 0 0,-2-1 16 16,-1 2-656-16,0 2 0 0,-1 0 0 0,2 2 0 31,0-6-2896-31,2-3-512 0</inkml:trace>
  <inkml:trace contextRef="#ctx0" brushRef="#br1" timeOffset="-97183.14">28856 14877 32303 0,'0'0'1424'0,"0"0"304"0,0 0-1376 0,0 0-352 0,0 0 0 0,0 0 0 15,0 0 992-15,0 0 128 0,0 0 32 0,0 0 0 16,-9 7-128-16,2 1 0 0,-1 2-16 0,0 1 0 0,-1 2-800 0,0 1-208 16,-2 3 0-16,1-2 0 0,-2 2 0 0,0 0 0 15,1-1 0-15,-1-2-176 0,-2 2 48 0,0-3 0 16,4 0 0-16,-2 0 0 0,2 0 128 0,1-1 0 15,2 0 0-15,3-3-128 0,4-9 128 0,-2 10-160 16,0 1 160-16,4-4-160 0,2 1 32 0,3 1 0 16,4-2 0-16,1-2 0 0,3-2 128 0,1 1-128 15,1-3 128-15,2 0-128 0,1-1 128 0,1-1 0 16,0 0 0-16,-2-6 0 0,1 1 0 0,-1-2 0 16,1-1 0-16,-1-2 0 0,0 1 0 0,0-2 0 15,1-1 0-15,-5 1 0 0,0-1 0 0,-5 4 0 16,-3-4 0-16,-3 1 0 0,-4 12 0 0,4-9 0 0,-7 0 128 15,3 9-128-15,-8-9 240 0,0 2-32 0,8 7 0 0,-9-2 0 16,-1 1 112-16,1 1 32 0,9 0 0 0,-9 3 0 16,1 4-160-16,2 2-16 0,3 2-16 0,0 2 0 15,2 0-32-15,2 0-128 0,-1 0 192 0,3 1-64 16,3 2-128-16,2-2 0 0,0 2 0 0,3-3-176 31,2 0-352-31,2-3-80 0,3-1-16 0,2-4 0 16,1-1-2320-16,1-4-448 0,1-2-112 0</inkml:trace>
  <inkml:trace contextRef="#ctx0" brushRef="#br1" timeOffset="-97011.08">29328 14701 11055 0,'-2'-10'976'0,"-2"-1"-784"16,4 11-192-16,0 0 0 0,0 0 4416 0,0 0 848 15,0 0 176-15,-5 15 16 0,1 6-3344 0,1 6-656 16,1 3-144-16,-2 7-32 0,0 2-528 0,1 4-112 15,2 4-32-15,1-2 0 0,0 2-400 0,1 0-80 16,2-4 0-16,-1 0-128 0,2-5 0 0,-1-3-304 16,-1-6 48-16,2-2 0 15,0-7-2016-15,0-3-400 0,0-3-80 0,-1-4-6544 16,-3-10-1328-16</inkml:trace>
  <inkml:trace contextRef="#ctx0" brushRef="#br1" timeOffset="-96651.75">29318 15271 3679 0,'-5'-25'160'0,"3"8"32"0,1-4-192 0,-1-1 0 16,-4-6 0-16,2 2 0 0,1-1 3424 0,0 7 640 0,0 0 128 0,2 4 32 15,0 2-1728-15,1 2-352 0,1 1-64 0,2 0-16 16,2 2-592-16,0 1-128 0,-5 8-32 0,8-6 0 16,1 0-688-16,3 3-144 0,1-4-32 0,1 3 0 15,2 0-320-15,-2 2-128 0,3-1 0 0,0 0 0 16,-1 1 0-16,-1 0 0 0,1 1 0 0,0 0 0 16,-2 1 0-16,-2 0 0 0,-12 0 0 0,10 1 0 15,-10-1 128-15,0 0-128 0,0 0 0 0,4 11 144 16,-4 0 160-16,-3 2 16 0,-3 0 16 0,1 0 0 15,-2 0 240-15,2 2 32 0,0-1 16 0,1 1 0 16,0-1-112-16,3-1-32 0,1-1 0 0,3-1 0 16,4 2-96-16,1-1 0 0,2 0-16 0,2-3 0 15,1 0-176-15,3-5-48 0,-2 0 0 0,0-3 0 16,2-1 32-16,-2-2 0 0,-1-1 0 0,-1-1 0 16,0-2 80-16,0-1 32 0,-5-1 0 0,0-1 0 0,-3-1-32 0,-2-1-16 15,-2 1 0-15,0-1 0 0,0 0-240 16,-1 0 128-16,-1 0-128 0,-2 0 0 15,-2 2-1248-15,1 0-352 0,-3-2-64 0,2 1 0 16,-1-2-1200-16,2 2-224 0,-3-1-48 0</inkml:trace>
  <inkml:trace contextRef="#ctx0" brushRef="#br1" timeOffset="-96151.87">29755 14907 3679 0,'0'0'320'0,"11"8"-320"15,-1 3 0-15,-3 3 0 0,0 3 5056 0,-1 2 928 16,-3 4 192-16,-3-1 32 0,-1 1-2864 0,-2 3-576 0,-1 2-112 0,2-4-32 15,-1-1-1008-15,0-3-208 0,2 1-32 0,0-2-16 16,0-5-832-16,1-1-160 0,0-1-48 0,0-12 0 16,0 0-192-16,0 0-128 0,0 0 160 0,0 0-160 15,0 0 0-15,0 0 0 0,3-11 0 0,3-1 0 16,-2-2-288-16,1-1 0 0,0-4 0 0,1 0 0 31,1-3-320-31,1-1-64 0,0 0-16 0,-2-1 0 16,-1 0-320-16,3-1-64 0,1-1-16 0,0 2 0 15,2 3 416-15,-1 5 80 0,-1 1 16 0,1 6 0 0,-3 3 576 0,-7 6 192 0,0 0 0 0,0 0 0 16,0 0 192-16,0 0 64 0,8 14 0 0,-3 4 0 16,-1 0 16-16,0 2 16 0,0 1 0 0,3 1 0 15,1 0-224-15,1 2-32 0,-2-1-16 0,4-2 0 16,1 1-16-16,-1-1-16 0,2-1 0 0,2-1 0 16,0-5 32-16,1-1 16 0,0-3 0 0,-1-4 0 15,0-1 16-15,0-1 0 0,2 0 0 0,0-6 0 0,-1-2 80 0,1-2 32 16,-3 0 0-16,0-3 0 0,0 0-112 0,-4-3-32 15,-2-4 0-15,0 1 0 0,-2-2-208 0,2 0 0 16,-3-2 0-16,-1 0 0 0,-3 1-224 0,-1-1 64 16,-2 1 16-16,-2 0 0 0,-1-2 144 0,-1 6-208 15,-1 4 80-15,-3 4 128 0,0 5 0 0,0 2 192 16,0 5 0-16,0 1 0 0,0 4 256 0,0 3 64 16,5 3 16-16,0 0 0 0,1 3 160 0,2 3 16 15,0-2 16-15,5 2 0 0,2 0-288 0,3-3-64 16,1 1-16-16,4-2 0 0,3-3-352 0,3 0-128 15,1-3 0-15,1-5 0 16,2-1-1280-16,5-5-256 0,1-2-64 0,4-2 0 16,1-4-592-16,-1-2-128 0,-2 1-32 0</inkml:trace>
  <inkml:trace contextRef="#ctx0" brushRef="#br1" timeOffset="-95886.23">30542 14520 27695 0,'0'0'1216'0,"11"4"272"0,3 1-1184 0,3 7-304 0,1 1 0 0,7 5 0 16,5 4 1488-16,3 4 240 0,-4-1 64 0,-1 7 0 15,-5 3 80-15,1 4 32 0,-1 1 0 0,-2 1 0 0,-4-1-816 0,0 1-176 16,-1-4-16-16,-3 0-16 0,-3-2-192 0,-2 2-48 15,-3-2 0-15,-1 0 0 0,-4 0-352 0,-3-1-80 16,-2-4-16-16,-3 0 0 0,-3-1-192 0,-1-5-208 16,0 3 32-16,-3-3 16 15,-5 0-2368-15,-1-1-480 0,-2 2-80 0</inkml:trace>
  <inkml:trace contextRef="#ctx0" brushRef="#br1" timeOffset="-95355.08">24915 14287 15663 0,'-21'10'1392'0,"11"-3"-1120"15,-4 2-272-15,-5 4 0 0,0 6 3072 0,-5 1 576 16,-2 5 96-16,-1 3 32 0,-2 1-1952 0,2 5-384 16,1 2-80-16,1 4-16 0,4 3-320 0,4 2-64 15,4 3 0-15,5 2-16 0,6 1-560 0,6 2-128 0,5-1 0 0,8 2-16 16,9 1-240-16,6-2 0 0,8-1-192 0,7-3-11136 16,3-4-2224-16</inkml:trace>
  <inkml:trace contextRef="#ctx0" brushRef="#br0" timeOffset="-54028.62">1152 14538 24879 0,'-7'4'2208'0,"-1"5"-1760"0,0 4-448 0,3 4 0 0,0 3 512 0,-1 6 0 0,2 0 16 0,1 4 0 15,0 3 192-15,3 1 48 0,-1 2 0 0,1-5 0 16,1 2 352-16,0-6 80 0,3-2 16 0,-1-4 0 16,-1-4-384-16,1-7-64 0,0-2 0 0,1-3-16 15,-4-5-112-15,0 0-32 0,3-6 0 0,3-9 0 16,-1-5-208-16,0-13-32 0,-2-3-16 0,-1-7 0 16,0-4-208-16,-2-3-144 0,-3 0 192 0,0-6-192 15,-1-2 0-15,-1 0 0 0,0-2 0 0,0-2 0 0,-3-1 0 16,1 3-256-16,0 2 32 0,0 3 0 0,1 4-64 0,0 4-16 15,0 3 0-15,2 7 0 0,0 3 64 0,1 7 16 16,2 5 0-16,1 6 0 0,0 6-32 0,4 3 0 16,-4 7 0-16,10 8 0 0,2 8 0 0,4 7-16 15,3 7 0-15,4 9 0 0,1 4 272 0,4 8 224 16,2 4-32-16,2 2-16 0,1 1-176 0,1-2 0 16,0-3 144-16,-2-3-144 0,0-6 0 0,-2-4 0 15,-4-3 0-15,-4-8 0 0,-1-3 160 0,-4-4-32 16,-6-4-128-16,-2-4 192 0,-2-1 304 0,-3-5 48 15,-2 0 16-15,-4-1 0 0,-5 0-96 0,-2-3-16 16,-2 2 0-16,-5-3 0 0,-6 0-192 0,-3 0-32 16,-4-1-16-16,-2-2 0 0,-2-1-208 0,-1-3 144 0,1-1-144 15,-3-3 128-15,-1-4-128 0,0-2 0 0,1-6 144 0,-1-3-144 16,-1-4 0-16,2-5-128 0,-2-2 0 0,5-5 0 16,6 5-192-16,5 0-16 0,5 3-16 0,8 3 0 15,6 1 80-15,8 3 16 0,6-1 0 0,6 3 0 31,6 1-208-31,5 1-48 0,0 1 0 0,6 2 0 0,3-3 256 0,0 5 32 0,0 0 16 0,1 2 0 16,0 0 16-16,1 3 0 0,-2-3 0 0,1 4 0 16,-1 1 192-16,-3-1 0 0,-4 2 0 0,-4 3 0 15,-3 2 0-15,-5 0 0 0,-2 2 0 0,-5 3 0 16,-5 2 304-16,-3 4 144 0,-5 2 48 0,-4 3 0 16,-3 6 400-16,-6 4 64 0,-2 4 32 0,-5 4 0 15,-4 5-96-15,-2 6-32 0,-2 5 0 0,-2 3 0 16,-2 2-64-16,-1 1-16 0,0 3 0 0,1-1 0 0,-1 3-272 0,2-7-64 15,2-4-16-15,4-3 0 0,2-5-432 0,3-6 0 16,1-7 0-16</inkml:trace>
  <inkml:trace contextRef="#ctx0" brushRef="#br0" timeOffset="-52886.57">15203 14434 21183 0,'-7'8'1888'0,"-3"0"-1504"0,-2 1-384 0,2 3 0 0,-1 1 2544 0,2 1 432 0,0-4 96 0,2 2 0 15,1-1-1808-15,1-1-368 0,-1-4-80 0,2 2-16 16,4-8-256-16,-3 7-48 0,3-7-16 0,0 0 0 16,0 0-32-16,0 0 0 0,0 0 0 0,0-7 0 15,0-4-80-15,1-6-32 0,1-6 0 0,1-4 0 16,-2-6-160-16,1-3-48 0,-1-3 0 0,0-13 0 16,-1 1-128-16,0-4 192 0,-1 0-192 0,0-3 192 0,-2 0-192 15,0-4 128-15,0-2-128 0,0 1 128 0,0 2-128 0,1 2-224 16,0 3 48-16,2 5 16 0,0 6-192 0,0 8-32 15,3 9-16-15,1 4 0 0,0 6 144 0,2 6 48 16,2 6 0-16,1 6 0 0,2 5-64 0,2 8-16 16,2 9 0-16,4 11 0 0,-1 4 96 0,2 10 0 15,2 7 16-15,1 5 0 0,3 6 176 0,0-4 0 16,2 0 128-16,-1-6-128 0,0-3 0 0,-2-4 0 16,-3-5 0-16,1-1 128 0,-5-4-128 0,-3-4 176 15,-2-3-176-15,-2-2 192 0,-3-2 64 0,-4-2 32 16,-4-2 0-16,-3-2 0 0,-2-1 48 0,-2-3 16 15,-3-2 0-15,-3-2 0 0,-4-1-32 0,-4-3-16 16,-1-2 0-16,-4-2 0 0,-3-2 96 0,-2-3 32 0,-4-2 0 16,-3-2 0-16,-3-2 0 0,0-3 0 0,-4-3 0 0,1-1 0 15,-2-3-176-15,2-1-48 0,2 0 0 0,3-1 0 16,4 0-208-16,4 0 128 0,6-1-128 0,7 4 0 16,3 1 0-16,8-1 0 0,4 1-128 0,7-2 128 15,6 2-368-15,6-4 48 0,9 3 0 0,3-2 0 16,6 0 32-16,4-4 16 0,4 2 0 0,3-3 0 31,2-2-368-31,3 1-80 0,-1-2-16 0,2 0 0 16,0-1-432-16,0-1-96 0,-1 1-16 0,-4-2 0 0,-3 6 64 0,-3-1 0 15,-8-1 0-15,-4 5 0 0,-6-1 640 0,-4 5 144 0,-4 2 32 0,-5 1 0 16,-3 1 736-16,-4 4 160 0,-3 0 16 0,1 7 16 16,-7-1 960-16,-3 2 192 0,-4 0 48 0,-5 5 0 0,-1 3-288 15,-5 5-48-15,-4 4-16 0,-2 6 0 0,-3 6-336 16,-3 4-64-16,-2 3-16 0,0 4 0 0,1 2-128 15,1 1-48-15,-1 2 0 0,4-2 0 0,4-2-432 0,1-3-96 16,4-1 0-16,5-3-16 16,1-1-1184-16,6-2-224 0,5-2-48 0,6 2-12592 15,4-1-2512-15</inkml:trace>
  <inkml:trace contextRef="#ctx0" brushRef="#br0" timeOffset="-47788.68">2233 16821 20271 0,'0'0'1792'0,"0"0"-1424"16,-6 0-368-16,-2-2 0 0,-1-2 1728 0,0 4 256 15,-2-3 64-15,0 3 16 0,-4-1-752 0,0 2-160 16,-4 2-16-16,0-1-16 0,-3 2 16 0,-1 4 0 15,-1 0 0-15,-1 1 0 0,0 3-544 0,0 3-96 16,2 6-32-16,-2 0 0 0,0 5-224 0,2 7-48 16,-1 3-16-16,4 3 0 0,1 4-176 0,4 7 0 0,2 2 0 0,2 0 0 15,5 0 128-15,2-1-128 0,4-3 0 0,4-1 128 16,3-1 64-16,6-4 0 0,4-5 0 0,4 0 0 16,1-3 16-16,3-3 16 0,7-2 0 0,0-6 0 15,3-4-32-15,3-5 0 0,0-6 0 0,1-2 0 16,0-6 192-16,0-5 48 0,0-4 0 0,0-5 0 15,-1-2-240-15,0-4-64 0,0-3 0 0,-3-1 0 32,0-2-1632-32,-3 0-336 0,-2 0-64 0,-3 1-9552 0,-4-2-1904 0</inkml:trace>
  <inkml:trace contextRef="#ctx0" brushRef="#br0" timeOffset="-47552.85">2210 17444 14735 0,'0'0'1312'0,"-8"3"-1056"16,1 1-256-16,7-4 0 0,0 0 4224 0,0 0 768 16,0 0 176-16,0 0 16 0,8 0-3136 0,5 0-624 15,6-5-128-15,1-1-16 0,0-3-448 0,5-1-64 16,5-3-32-16,1 0 0 0,2-4-544 0,2 4-192 15,3-3 0-15,2 3 144 0,-1-1-368 0,-1-2-80 16,1 4-16-16,-4 3 0 16,-2-2-3312-16,-3 1-656 0</inkml:trace>
  <inkml:trace contextRef="#ctx0" brushRef="#br0" timeOffset="-47224.39">2825 17434 25791 0,'0'0'1152'0,"0"0"224"0,1 6-1104 0,2 1-272 0,0-1 0 0,2 0 0 15,0-1 1536-15,2-3 240 0,0-2 48 0,3-1 16 16,4-3-832-16,0-1-176 0,-1-3-16 0,0-1-16 16,-1 1-528-16,0-5-96 0,-2 0-32 0,-1 0 0 0,-2 0-144 0,-2 1-256 15,-2-1 64-15,-1 2 16 0,-4 0 176 0,-2 1 0 16,-1 1-144-16,-3 1 144 0,-3 1 0 0,-2 2 160 15,-2 4-16-15,0 1 0 0,0 4 304 0,0 2 48 16,2 3 16-16,0 4 0 0,0 3-48 0,1 2 0 16,2 2 0-16,2 3 0 0,0-1-128 0,7 2-16 15,5 1-16-15,3-1 0 0,0 1-80 0,1-1-16 16,1-1 0-16,3-1 0 0,1-1-208 0,4-1 0 16,1-2 128-16,3 0-128 15,1-2-304-15,2-3-96 0,1-3-32 0,2-2 0 16,2-1-3120-16,-2-2-624 0</inkml:trace>
  <inkml:trace contextRef="#ctx0" brushRef="#br0" timeOffset="-46661.91">3270 17352 12895 0,'0'0'576'0,"0"0"112"15,0 0-560-15,-3 8-128 0,2 3 0 0,1 4 0 0,1 2 4304 0,2 1 832 0,-2 3 176 0,2 1 16 16,-1 1-3392-16,0 1-672 0,-1-1-144 0,1 3-32 15,1-2-528-15,1-2-112 0,-1-1-32 0,-1-2 0 16,1-2-288-16,-2 0-128 0,3-1 0 0,-1-3 128 16,-1-3-128-16,1 0 0 0,-3-10-192 0,0 0 192 15,0 0-800-15,8-3-32 0,-1-2-16 0,0-3 0 16,-2-6 240-16,0-2 48 0,2-2 16 0,-2-3 0 16,-1-4 176-16,-1 0 48 0,1 0 0 0,0-1 0 15,-2 0 160-15,-1 0 160 0,-1 0-208 0,2 0 80 0,0 1 128 16,2 2 0-16,0-1 0 0,1 4 0 0,1 1 1120 0,-1 4 160 15,0 2 16-15,0 5 16 16,0 3-1456-16,-5 5-304 0,8 5-48 0,0 3-16 0,0 7 1216 0,0 1 224 16,0 5 48-16,-1 1 16 0,4 0-416 0,1 0-96 15,1-1-16-15,0 0 0 0,1 0-336 0,2 0-128 16,1-3 0-16,2-1 144 0,1 0-144 0,1-4 0 16,1-1 0-16,-1-1 0 0,-2-2 0 0,1-2 0 15,-1-2 0-15,-2-1 0 0,-3-1 0 0,0-2 0 16,-3-2 0-16,2-2 0 0,-4-2 0 0,-1-2 0 15,-1-4 0-15,-1 0 0 0,-1-2 0 0,-1-1 0 16,-1-3-160-16,-2 1 160 0,-1 1-192 0,-1-2 192 16,-2 0-208-16,-1 1 80 0,-2 2 128 0,-1-1 0 0,0 1 0 15,-1 2 0-15,-1 2 160 0,1 2 64 0,0 3 16 0,2 4 0 16,-2 2 240-16,1 5 48 0,2 2 16 0,1 5 0 16,1 3-208-16,3 1-32 0,3 2-16 0,2 1 0 15,2-1-160-15,1 2-128 0,1 0 192 0,1 1-192 16,1-3 0-16,0-1 0 0,1-1 0 0,1-2 0 31,-1-2-688-31,1-1-32 0,1-1-16 0,-1-2 0 16,-1-3-2048-16,0 2-416 0,-2-1-64 0,-1-2-11152 0</inkml:trace>
  <inkml:trace contextRef="#ctx0" brushRef="#br0" timeOffset="-46081.58">3989 17444 27407 0,'0'0'1216'0,"7"7"256"0,-1 1-1184 0,2 1-288 15,1 1 0-15,2 3 0 0,1 3 1360 0,-1 1 224 16,0 0 32-16,-2-2 16 0,0 1-32 0,0 2-16 16,-2-5 0-16,-1 0 0 0,1-2-560 0,-2-1-96 15,1 1-32-15,-2-3 0 0,-4-8-464 0,0 0-112 16,2 7 0-16,-2-7-16 0,0 0-128 0,0 0-32 16,0 0 0-16,-4-6 0 0,0-3-144 0,1-2-192 15,1 1 32-15,-1-4 16 16,-1-5-432-16,3 1-64 0,-2-2-32 0,2 0 0 15,-1-4-1440-15,4 1-272 0,-1-1-64 0,3-1-16 16,3 1 544-16,2 3 96 0,2 3 32 0,5 3 0 16,0 2 432-16,1 4 80 0,1 3 32 0,0 0 0 0,0 1 1072 0,1 4 176 0,-2 1 128 0,1 0-128 15,-1 0 496-15,-2 0 0 0,0-4 0 0,-1 3 0 16,-2 2 208-16,0 0 64 0,-2 2 0 0,0 1 0 16,0 2 256-16,-3 1 48 0,1-1 16 0,-3 3 0 15,-2 2 192-15,-2 1 32 0,-2 1 16 0,0-2 0 16,-1 0-240-16,0 2-64 0,-2 1 0 0,-3-1 0 15,2-1-400-15,0 1-96 0,0 3-16 0,0-1 0 16,-2-2-272-16,0 0-64 0,1 0-16 0,1-4 0 16,-3 3-160-16,3-1 0 0,1-4 0 0,4-7 0 15,-5 6-304-15,5-6-80 0,0 0-32 0,0 0 0 16,0 0-352-16,0 0-64 0,0 0 0 0,1-8-16 0,0-1 448 0,2 1 80 16,1-4 32-16,0 2 0 0,0-1 160 0,1 1 128 15,0-2-192-15,1-1 192 0,1-1 0 0,-2 1 0 16,2 2 0-16,-2 2 0 0,0-1 0 0,0 2 128 15,1 0 0-15,-2 3 16 0,-4 5 256 0,0 0 48 16,0 0 16-16,0 0 0 0,0 0 240 0,3 8 32 16,-1 3 16-16,-1 4 0 0,0 0-112 0,-1 2 0 15,0 2-16-15,2-1 0 0,0 0-336 0,2 0-64 16,1-2-16-16,1 0 0 0,-1-1-208 0,1 0 0 16,1-1 0-16,1-2 0 0,1-2-192 0,1-1-64 15,2 0-32-15,-2-1 0 16,3-3-2080-16,2-3-400 0,-1-4-96 0,0-1-12784 15</inkml:trace>
  <inkml:trace contextRef="#ctx0" brushRef="#br0" timeOffset="-45893.9">4838 16868 34671 0,'0'0'1536'0,"0"0"320"0,0 0-1488 0,0 0-368 0,7 8 0 0,-1 6 0 16,1 6 1248-16,-1 7 176 0,2 7 48 0,0 6 0 15,-2 6 352-15,2 4 80 0,3 3 16 0,-4 3 0 16,1-1-960-16,-1-11-192 0,-1-1-48 0,2 2 0 16,1-4-512-16,2 0-208 0,0-2 176 0,1-3-176 15,-1-2-1200-15,3 8-336 0,2-4-64 0,-2-3-18896 16</inkml:trace>
  <inkml:trace contextRef="#ctx0" brushRef="#br0" timeOffset="-44616.55">6695 16731 30351 0,'0'0'1344'0,"0"0"272"0,0 0-1296 0,0 0-320 0,0 0 0 0,7-1 0 15,-7 1 784-15,10 2 96 0,-3 2 16 0,1 3 0 16,0 2 176-16,0 4 32 0,0 7 16 0,-1 3 0 16,0 4-528-16,-3 1-96 0,-1 3-32 0,-1 6 0 15,1-1-272-15,-1 2-48 0,2 4-16 0,-1-2 0 16,-2 2-448-16,0 9-80 0,2-4-32 0,0-4 0 16,-1-4-3008-16,1-4-592 0</inkml:trace>
  <inkml:trace contextRef="#ctx0" brushRef="#br0" timeOffset="-44413.46">7019 16590 29487 0,'0'0'2624'0,"0"0"-2112"16,0 0-512-16,0 0 0 0,0 0 1328 0,0 0 144 15,2 8 48-15,-1 4 0 0,1 4-304 0,2 2-48 16,0 5-16-16,1 6 0 0,2 5-688 0,1 4-144 0,0 2-16 15,1 4-16-15,2 5-288 0,1 0 0 0,1 5 0 0,-1-3 0 32,0 1-2272-32,-2 0-512 0,-1-1-96 0,-1-3-7264 0,-3-2-1440 0</inkml:trace>
  <inkml:trace contextRef="#ctx0" brushRef="#br0" timeOffset="-44225.97">6903 17181 13823 0,'-6'-5'1216'0,"-1"-2"-960"0,2 1-256 0,0 1 0 16,1-1 4304-16,3 1 816 0,2-1 176 0,3 0 16 15,1 1-4096-15,3-1-832 0,3-1-176 0,5-1-16 16,5-1-192-16,0-1 0 0,0-3 0 0,2 0 0 16,5-2-816-16,0 0-32 0,2-2-16 0,0-3 0 15,-1 1-2000-15,1-2-400 0,0 1-64 0</inkml:trace>
  <inkml:trace contextRef="#ctx0" brushRef="#br0" timeOffset="-43991.33">7386 16796 19119 0,'0'0'832'0,"0"0"192"0,0 0-816 0,-8-1-208 16,-3 2 0-16,1 2 0 0,-1 1 2240 0,0 2 384 16,-5 4 96-16,0 3 16 0,-1 6-1056 0,2 2-208 15,2 5-32-15,1 4-16 0,3 5-672 0,2 3-144 16,4 1-32-16,1 2 0 0,5-1-240 0,3 2-48 16,5-6-16-16,3 1 0 0,4-7-272 0,3-3 160 15,4-5-160-15,4-3 128 0,3-9-128 0,1-5 0 16,1-6 144-16,-2-4-144 0,0-6 208 0,-1-3-16 15,-2-3-16-15,-3-4 0 0,-3-4 304 0,-3-1 64 0,-6-1 16 16,-2-2 0-16,-4 0 272 0,-2-1 64 0,-3-1 16 0,-3-1 0 16,-3 0-240-16,-3 4-48 0,-5-1-16 0,-1 2 0 15,-2 0-160-15,0 3-48 0,-3 0 0 0,-4 2 0 32,-3 3-944-32,-2 0-192 0,-1 4-32 0,0 2-12736 0,-2 1-2528 0</inkml:trace>
  <inkml:trace contextRef="#ctx0" brushRef="#br0" timeOffset="-43163.17">8002 17133 12895 0,'0'0'1152'0,"0"0"-928"0,-2 2-224 0,2-2 0 16,4 4 3520-16,1 3 672 0,3-1 128 0,2 5 32 0,2-2-2224 0,3 3-432 15,2 3-96-15,3 1 0 0,2 2-288 0,1 4-48 16,4 2-16-16,0-1 0 0,0 3-368 0,2-2-80 15,4-1-16-15,1 1 0 0,-1 0-128 0,1-1-16 16,0-3-16-16,1 1 0 0,3-2-224 0,-3-1-32 16,-2 0-16-16,-3 0 0 0,-1-3-160 0,-2 0-16 15,-1-2-16-15,-1-1 0 0,-4 0-32 0,-2 1 0 16,-2-3 0-16,-2 1 0 0,-1-2 96 0,0-1 16 16,-1 1 0-16,-1 0 0 0,0-4-64 0,-3 0-16 15,-1-1 0-15,0 1 0 0,-1 1-160 0,0-1 0 16,-7-5 144-16,0 0-144 0,6 5 0 0,-6-5 144 15,6 7-144-15,-2-1 0 0,-4-6 144 0,0 0-144 16,0 0 0-16,0 0 144 0,3 7-16 0,-3-7-128 0,4 6 192 0,-4-6-64 16,0 0 64-16,0 0 0 0,0 0 0 0,9 3 0 15,-1-1-32-15,0-2 0 0,0 4 0 0,1-4 0 16,0-2 144-16,3-2 16 0,0 0 16 0,2 0 0 16,3-1 32-16,3-2 0 0,-1 1 0 0,5-5 0 15,2-2-48-15,2-2-16 0,0-2 0 0,0-2 0 16,1 0-176-16,0-1-128 0,-2 1 144 0,2-1-144 15,1 1 0-15,0 0 0 0,-2 1 0 0,1 1 0 32,-3 3-1680-32,0 1-240 0,2 1-32 0,-1 3-19840 0</inkml:trace>
  <inkml:trace contextRef="#ctx0" brushRef="#br0" timeOffset="-32853.44">9043 17713 8287 0,'0'0'736'0,"0"0"-592"0,0 0-144 0,1 17 0 16,-1-17 2896-16,0 0 560 0,0 0 96 0,0 0 32 15,0 0-1792-15,0 0-368 0,9-4-64 0,-1-1-16 16,-2-1-352-16,2 1-80 0,0-1-16 0,0-1 0 16,1 2-32-16,0 0-16 0,-1-2 0 0,0 3 0 15,0-1 64-15,1 1 16 0,-2 0 0 0,3 2 0 16,-1-2-96-16,1 1 0 0,1 2-16 0,-1 0 0 15,-1-2-192-15,3 0-48 0,2-2 0 0,2 1 0 16,0 0-128-16,-1-2-16 0,0-3-16 0,-1 1 0 16,1-1-128-16,0 0-32 0,-1-4 0 0,1 1 0 0,-1 0 32 15,1 0 0-15,1 1 0 0,-2-1 0 0,0-1-16 0,-1 1 0 16,1 0 0-16,2 3 0 0,-1-1-96 0,0 2-32 16,-2 0 0-16,1 2 0 0,0 2-144 0,1-1 0 15,0 1 0-15,0 1 128 0,-2-1-128 0,0 0 192 16,0-1-192-16,1 0 192 0,-2-2-192 0,2-2 128 15,-1 0-128-15,0-1 128 0,0-2 0 0,0 0 0 16,2-1 0-16,-1 0 0 0,0 0-128 0,1 1 192 16,-2 2-192-16,-2 1 192 0,0-3-192 0,-1 3 0 31,1 1 0-31,-2 0 0 0,0 2-160 0,0 1-112 16,-1 1-32-16,0 0 0 15,0 0-3024-15,-2 1-592 0</inkml:trace>
  <inkml:trace contextRef="#ctx0" brushRef="#br0" timeOffset="-31789.98">9885 16607 22799 0,'0'0'1008'0,"0"0"208"16,0 0-960-16,0 0-256 0,-2 8 0 0,2 3 0 0,0-2 1808 0,0 2 320 16,2 1 64-16,-2 4 16 0,1 2-464 0,0 3-80 15,1 9-32-15,-1 3 0 0,0-1-640 0,3 2-128 16,-2 1-32-16,0 0 0 0,-1 1-512 0,1-2-96 16,-1-3-32-16,0-1 0 0,-1-3-192 0,2-1 176 15,-2-2-176-15,-2-1 160 0,0-1-160 0,-1-1 0 16,2-1 0-16,-2-2 0 15,1-2-480-15,-1-1-128 0,0-4-32 0,1-1 0 16,-1-1-3008-16,1-2-624 0</inkml:trace>
  <inkml:trace contextRef="#ctx0" brushRef="#br0" timeOffset="-31382.71">9943 16021 11967 0,'-3'-4'1072'0,"-3"0"-864"0,0 1-208 0,-1 2 0 15,1 0 2736-15,-2 1 496 0,0 2 96 0,0 3 32 16,0 2-1056-16,1 3-224 0,0 1-32 0,3 3-16 0,-1 4-1360 0,1 2-272 16,0 5-48-16,3 1-16 0,2 1-336 0,2-2 0 15,2 0 0-15,0-3 0 0,2-1 0 0,1-3-160 16,1-1 160-16,2-4-160 0,1-4 160 0,0-1 0 16,0-2 0-16,1-3 0 0,0 1 256 0,-2-7 128 15,0-1 16-15,-2-1 16 0,-1-1 544 0,-2-5 128 16,0 0 0-16,-3-2 16 0,1-3-352 0,0 0-80 15,-2-1-16-15,-2 0 0 0,-2-1-384 0,0 0-80 16,-4 2 0-16,1 1-16 0,-1-1-176 0,-1 2 0 16,-2-1 144-16,-1 2-144 15,-1 0-288-15,2 3-128 0,0 2-32 0,1-1 0 16,2 1-2368-16,-1 1-464 0,1 2-112 0</inkml:trace>
  <inkml:trace contextRef="#ctx0" brushRef="#br0" timeOffset="-31179.6">10135 15963 30639 0,'0'0'1344'0,"0"0"304"0,0 0-1328 0,0 0-320 0,0 0 0 0,8 3 0 16,-2 0 1472-16,1 0 208 0,-1 4 48 0,1 3 16 16,-2 3-736-16,0 4-160 0,1-1-16 0,-2 4-16 15,-2 0-544-15,-1 1-96 0,1 1-32 0,-1 3 0 16,2 0-144-16,-2 0 0 0,0 0-160 0,1-2 160 15,-2 0-2048-15,1-4-304 0,0-5-64 0,3-2-16 16,-1-3-1088-16,1-1-208 0</inkml:trace>
  <inkml:trace contextRef="#ctx0" brushRef="#br0" timeOffset="-31007.65">10301 15819 26079 0,'0'0'1152'0,"0"0"256"0,0 0-1136 0,0 0-272 15,0 7 0-15,2 4 0 0,1 1 1296 0,-1 3 208 16,2 3 32-16,0 3 16 0,2 4-528 0,-3 2-128 16,4 1 0-16,1 1-16 0,2 1-672 0,-1 0-208 15,0-2 128-15,-1 0-128 16,-1-1-288-16,-1-4-112 0,1 2-32 0,1 0 0 16,-3-7-1728-16,-1 0-336 0,0-1-80 0</inkml:trace>
  <inkml:trace contextRef="#ctx0" brushRef="#br0" timeOffset="-30757.42">10245 16182 21183 0,'0'0'1888'0,"0"0"-1504"0,-8 3-384 0,1-2 0 0,7-1 3456 0,0 0 608 0,0 0 128 0,0 0 32 16,0 0-1600-16,0 0-304 0,0 0-64 0,0 0-16 15,0 0-768-15,4-5-144 0,0 0-48 0,3 0 0 0,-1-2-544 0,3 3-112 16,0 2-32-16,2 0 0 0,-1 2-416 0,3 0-176 16,2-1 128-16,-1-2-128 15,0 2-576-15,-1 1-208 0,3 0-48 0,0 1-13904 16,-1 2-2800-16</inkml:trace>
  <inkml:trace contextRef="#ctx0" brushRef="#br0" timeOffset="-29181.73">9262 16001 23951 0,'0'0'1056'0,"0"0"224"0,15-12-1024 0,-25 23-256 0,-2 2 0 0,0 4 0 16,2 5 1104-16,-2 5 176 0,0 6 16 0,1 6 16 16,-5 17-128-16,3 8-32 0,1 2 0 0,2 5 0 15,1 4-464-15,1 2-112 0,3 2 0 0,2 1-16 16,3 5-48-16,3 1-16 0,3-2 0 0,1 2 0 16,-1-4-176-16,3-1-48 0,1-4 0 0,0-4 0 15,2-4-272-15,1-5 0 0,1-6 0 0,2 0 0 16,2-4 0-16,0-1-192 0,-1-3 192 0,1-4-192 15,2-4-1536-15,2-1-320 0,0-3-48 0</inkml:trace>
  <inkml:trace contextRef="#ctx0" brushRef="#br0" timeOffset="-25460.22">9893 17292 1839 0,'0'0'0'0,"0"0"160"0,0 0-160 0,0 0 0 15,0 0 0-15,0 0 0 0,0 0 3504 0,0 0 656 16,5 1 144-16,0-7 32 0,-2-1-2288 0,1 2-448 16,-1 1-80-16,-3 4-32 0,0 0-320 0,0 0-64 15,10 1-16-15,0 2 0 0,0 1-128 0,1 2-16 16,1 1-16-16,-1 1 0 0,2 1-96 0,2-1 0 15,2-2-16-15,0 1 0 0,2-1-176 0,2-1-16 16,1-1-16-16,2 0 0 0,0-1-96 0,1 1-32 16,0 0 0-16,2 1 0 0,-1-3 32 0,2 2 16 15,0 2 0-15,1 0 0 0,0 1-144 0,0 2-16 0,-1 1-16 16,2 2 0-16,-1 0-160 0,1 1-16 0,1 1-16 0,2 2 0 16,1-2-16-16,2 2 0 0,-2-1 0 0,0 1 0 15,-1 1 64-15,0-4 16 0,3 1 0 0,-2-1 0 16,-3 0 32-16,0 0 0 0,3 0 0 0,-1 2 0 15,-1-4 64-15,1 1 32 0,-1 0 0 0,-2-3 0 16,-1 1-32-16,0 1 0 0,-1-2 0 0,1 0 0 16,-3 2-128-16,-2-2-16 0,-4 0-16 0,1 0 0 15,0 1-160-15,0 0 160 0,-1-4-160 0,-1 2 160 16,-1 0-160-16,-1-2 0 0,-2-1 144 0,-1 2-144 16,-2-3 0-16,0 0 128 0,-1-2-128 0,1 1 0 15,-3 0 0-15,0-2-256 0,-1-2 32 0,0-1 16 16,-2 1-1584-16,0 1-304 0,-6 0-64 0,5-5-15984 15</inkml:trace>
  <inkml:trace contextRef="#ctx0" brushRef="#br0" timeOffset="-24819.75">10663 15903 12895 0,'0'0'576'0,"0"0"112"0,5 9-560 0,1 2-128 15,-1 2 0-15,1 4 0 0,3 0 1856 0,3 4 320 16,0 2 80-16,1 2 16 0,1 5-880 0,3 0-176 16,-2 2-48-16,-1 8 0 0,0 1-528 0,1 2-128 15,1 3 0-15,0-2-16 0,0 3-160 0,-1 1-16 16,0 2-16-16,-2 2 0 0,-3 3 208 0,-1 1 32 15,-1 3 16-15,-1 1 0 0,-2-3 144 0,0 3 16 16,-2-1 16-16,-2 1 0 0,-1-3 128 0,0 0 32 16,-1 1 0-16,-2-2 0 0,-1-3 64 0,-1 1 32 15,0-1 0-15,-3 2 0 0,-4-3-448 0,1 1-96 16,-3 2 0-16,1 0-16 0,-1 0 272 0,1-2 64 16,-3-5 16-16,2-2 0 0,0-2-288 0,1-2-64 0,1-2-16 0,2-3 0 15,0-6-416-15,3-1 0 0,1-5-192 0,2-1 192 31,1-8-2048-31,3 1-304 0,1-5-48 0,1-1-15232 0</inkml:trace>
  <inkml:trace contextRef="#ctx0" brushRef="#br0" timeOffset="-24085.45">10994 17903 17503 0,'0'0'1552'0,"2"8"-1232"0,-1 0-320 0,0 2 0 16,2 2 1904-16,1 1 320 0,0 3 64 0,1 2 16 15,0-1-928-15,3 2-176 0,-3 2-48 0,2 2 0 16,-2-5-736-16,0 0-160 0,0-4-16 0,-1 2-16 0,-1 0-224 0,-1-3 176 16,1-2-176-16,0 0 160 0,-2-2-160 0,0-1 160 15,-1-8-160-15,0 0 160 0,0 0-160 0,0 0 0 16,0 0 144-16,0 0-144 0,0 0 0 0,0 0-192 16,0 0 32-16,0-9 0 0,1-3-176 0,2 0-48 15,0 0 0-15,-1 2 0 0,1-4 224 0,1 2 160 16,1-4-208-16,0 2 80 0,0 1 288 0,2 3 64 15,-2-2 16-15,3 4 0 0,2 1 464 0,0 5 80 16,-3 2 32-16,3 5 0 0,0 2 64 0,0 0 16 16,1 4 0-16,-2 2 0 0,0 2 64 0,-1-1 32 15,0-1 0-15,-2 0 0 0,1 1-256 0,1 2-48 16,-3-3-16-16,0 1 0 0,0 2-480 0,0-2-192 16,1-1 128-16,0 0-128 15,2 1-1408-15,0 1-384 0,-2-4-64 0</inkml:trace>
  <inkml:trace contextRef="#ctx0" brushRef="#br0" timeOffset="-12155.88">11544 17897 9215 0,'0'0'816'0,"0"0"-656"0,0 0-160 0,0 0 0 16,0 0 2416-16,0 0 448 0,0 0 80 0,0 0 32 16,0 0-944-16,0 0-192 0,0 0-48 0,0 0 0 15,0 0-240-15,0 0-48 0,0 0-16 0,0 0 0 16,16-19-192-16,-16 19-32 0,0 0-16 0,10-2 0 15,2-2-288-15,1-1-48 0,3-3-16 0,0 0 0 16,1-1-144-16,1-4-48 0,3-1 0 0,1-2 0 16,3-2-128-16,1-1-48 0,1-1 0 0,2-3 0 15,-2 0-144-15,3-1-48 0,1 1 0 0,1 1 0 16,-2-2-208-16,1 0-128 0,1-1 160 0,1 0-160 16,-2 0 128-16,2-1-128 0,0 0 0 0,-2 0 0 15,-1 1 128-15,0 1-128 0,0-1 0 0,-3 1 0 16,-1 1 0-16,-2 1 128 0,-5 1-128 0,1 1 0 0,-3 2 0 15,-2 1 0-15,0 1 0 0,-2 3 0 16,-1 2-448-16,-1 0-128 0,1-2-16 0,-2 3-16 16,0 1-2272-16,-3 1-448 0,0 1-80 0,-2 2-12480 15</inkml:trace>
  <inkml:trace contextRef="#ctx0" brushRef="#br0" timeOffset="-11562.25">11614 17893 12895 0,'0'0'1152'0,"0"0"-928"15,0 0-224-15,0 0 0 0,0 0 2544 0,0 0 464 16,2-4 80-16,-2 4 32 0,4-4-864 0,-4 4-160 16,0 0-48-16,5 1 0 0,2 2-656 0,-1 2-144 15,5 4-32-15,-2 4 0 0,0 4-288 0,0 4-64 0,0 4-16 0,2 4 0 16,-4 2-400-16,1 0-64 0,0 3-32 0,1-4 0 16,-2 0-192-16,-1 0-32 0,-1-1-128 0,1-2 192 15,0-1-192-15,-1-2 0 0,1-4 0 0,0 0 0 31,1-4-1504-31,-1-3-288 0,2-3-64 0,0-3-9040 0,0-5-1808 0</inkml:trace>
  <inkml:trace contextRef="#ctx0" brushRef="#br0" timeOffset="-11358.89">11876 17762 16575 0,'0'0'1472'0,"0"0"-1168"0,0 0-304 0,0 0 0 0,0 0 3648 0,0 0 688 15,0 0 128-15,0 0 16 0,0 0-2560 0,2 10-528 16,1 1-112-16,-1 5 0 0,2 0-672 0,2 4-128 16,-3 4-32-16,4 3 0 0,-1 3-192 0,4 12-64 15,-1 1 0-15,0-3 0 0,0 1-192 0,1-3 144 16,1-3-144-16,-1-3 128 0,-1 1-336 0,1-6-80 16,0 1-16-16,0-2 0 15,-1 0-2144-15,2-3-432 0,-2 0-96 0</inkml:trace>
  <inkml:trace contextRef="#ctx0" brushRef="#br0" timeOffset="-10983.94">12020 18481 32479 0,'0'0'704'0,"0"0"160"0,-5 1 32 0,5-1 16 0,-5 1-720 0,0 1-192 0,-3-1 0 0,1 3 0 15,1 1 960-15,1 2 144 0,2 0 48 0,0 4 0 16,1 2-640-16,0 3-112 0,0 3-16 0,2 1-16 16,1 3-112-16,2-1 0 0,-1 0-16 0,2 1 0 15,1-3-112-15,2 0 0 0,2-3-128 0,2-3 192 16,-1 1 96-16,2-5 16 0,1 1 0 0,2-4 0 16,-2-1 80-16,0-4 32 0,0-3 0 0,1-2 0 15,-1-2 192-15,0 0 32 0,-3-2 16 0,-1 0 0 16,-1-4 96-16,-1 1 16 0,-2-1 0 0,-3 1 0 15,-2-2-160-15,-1 2-32 0,-2-1 0 0,0 1 0 0,-4-2-256 0,-1 0-48 16,-2-1-16-16,-1 0 0 0,2 0-256 0,-3-2 128 16,-2 0-128-16,2 2 0 0,1-2 0 0,0 1-352 15,2 3 48-15,1-1 16 16,3 2-1824-16,2 0-352 0,3 3-80 0,3 0-10448 16,1 1-2112-16</inkml:trace>
  <inkml:trace contextRef="#ctx0" brushRef="#br0" timeOffset="-10374.23">12776 16855 1839 0,'8'-14'0'0,"-4"7"160"0,0-1-160 0,0 1 0 0,0-3 0 0,0 3 0 15,0-1 4864-15,1 1 928 0,-1 5 192 0,-4 2 32 16,5-4-2864-16,-5 4-576 0,8 1-112 0,-2 6-32 15,1 3-992-15,-1 6-208 0,1 1-32 0,-1 6-16 16,1 4-496-16,0 5-112 0,0 2 0 0,1 2-16 16,0 2-400-16,-2 1-160 0,1 0 128 0,0 2-128 31,-1-4-400-31,1 0-176 0,-4-3-16 0,1-3-16 16,0-2-2464-16,2-4-512 0,-3-6-80 0</inkml:trace>
  <inkml:trace contextRef="#ctx0" brushRef="#br0" timeOffset="-10170.94">13092 16792 30463 0,'0'0'1344'0,"0"0"288"0,0 0-1312 0,0 0-320 16,0 0 0-16,0 0 0 0,0 7 848 0,1 2 112 16,1 4 0-16,0 0 16 0,1 4 16 0,1 0 0 15,1 3 0-15,0-2 0 0,3 9-784 0,-2 1-208 16,4-2 0-16,-1 1 0 0,1 2 0 0,-1-2 0 15,0-1-192-15,2 2 192 16,-2 0-2000-16,0 0-288 0,0-2-48 0,-1-3-7264 16,-1-1-1472-16</inkml:trace>
  <inkml:trace contextRef="#ctx0" brushRef="#br0" timeOffset="-9967.71">12933 17159 34271 0,'0'0'1520'0,"-4"4"304"0,4-4-1456 0,0 0-368 0,0 0 0 0,0 0 0 16,0 0 1104-16,6-3 160 0,2 1 16 0,7-4 16 16,2-2-240-16,3 3-48 0,3 1-16 0,0-1 0 15,2-1-800-15,1 2-192 0,1-3 0 0,3 2-12576 16,0-2-2528-16</inkml:trace>
  <inkml:trace contextRef="#ctx0" brushRef="#br0" timeOffset="-7048.88">5555 17040 20271 0,'-1'-4'896'0,"0"2"192"0,1 2-880 0,13-23-208 0,-13 23 0 0,0 0 0 15,0 0 1296-15,0 0 224 0,0 0 32 0,6-1 16 16,2 1-304-16,-8 0-64 0,8 1-16 0,-2 1 0 15,-6-2-512-15,7 4-96 0,-7-4-32 0,4 9 0 16,-2 1-256-16,0 3-48 0,-2 0-16 0,-2 2 0 16,0 0-224-16,-2 0 128 0,-1-2-128 0,-2 0 0 15,2-4 128-15,-3 0-128 0,0-2 0 0,0-2 0 16,2-1 144-16,-1-2-144 0,7-2 128 0,-8-2-128 16,-1 0 0-16,2 0 128 0,1-5-128 0,2-1 0 15,2 3 0-15,1-1 0 0,-1-3 0 0,4 1 0 16,1-3 0-16,1 3-144 0,0-1 144 0,1 1 0 15,1 2-160-15,0 1 160 0,1-2-128 0,-1 2 128 16,3 1 0-16,0 0 0 0,-1-1 0 0,0 4 0 16,1 1 432-16,-1 0 64 0,-1 0 16 0,-7 0 0 0,0 0 256 0,5 4 64 15,-5-4 16-15,4 6 0 0,-4-6-240 0,1 8-48 16,-1 0-16-16,-1 0 0 0,-2-2-224 0,-1 1-64 16,-1-1 0-16,-2-1 0 0,1-1-112 0,-1-1-16 15,0-2-128-15,0 2 192 0,1 1-192 0,-1-4 176 16,1-4-176-16,0 1 160 0,6 3-160 0,-5-4 0 15,5 4 0-15,-4-5 0 16,0-1-432-16,2-1-112 0,0 0-32 0,2 7 0 16,-1-6-2096-16,1 6-416 0,3-5-96 0</inkml:trace>
  <inkml:trace contextRef="#ctx0" brushRef="#br0" timeOffset="-6532.98">5583 17640 19455 0,'0'0'864'0,"0"0"176"0,0 0-832 0,-2-3-208 0,0-1 0 0,0-1 0 16,2 5 1456-16,0 0 240 0,2-5 48 0,0 0 16 16,-2 5-368-16,0 0-80 0,5-4-16 0,-5 4 0 0,8 0-416 0,-1 2-96 15,-1 1-16-15,-6-3 0 0,7 5-144 0,-2 2-48 16,-1 2 0-16,0-3 0 0,-4-6-64 0,2 8-32 16,1 1 0-16,-3-1 0 0,-1-1-144 0,-1-1-16 15,2-6-16-15,-2 7 0 0,2-7-176 0,-5 5-128 16,-2-1 144-16,7-4-144 0,0 0 176 0,-6 0-176 15,-2-1 192-15,1-2-192 0,1 0 160 0,1-1-160 16,-1-2 128-16,1-1-128 0,1-3 0 0,2 1 0 16,-1 1 0-16,2 0 0 0,1 0 0 0,1 2 0 15,0-3 0-15,2 2 0 0,-3 7 0 0,4-6 0 16,1-1 0-16,0 3 0 0,-5 4 304 0,7-1 16 16,-1 1 16-16,2 1 0 0,0 2 128 0,-2-2 32 0,1 4 0 0,-2-2 0 15,-5-3 64-15,0 0 16 0,0 0 0 0,4 7 0 16,0-1-112-16,-4-6-16 0,0 0 0 0,-3 8 0 15,-1 1-192-15,-1 1-64 0,-3-4 0 0,2 1 0 16,-1 4-192-16,2-5 0 0,0-2 0 0,1 2 0 31,3 0-1568-31,1-6-352 0,0 0-80 0</inkml:trace>
  <inkml:trace contextRef="#ctx0" brushRef="#br3" timeOffset="-717.42">13473 9338 11967 0,'1'-13'528'0,"0"-2"112"0,1 2-512 0,0 0-128 15,1 2 0-15,-1 0 0 0,1 1 2752 0,-2 2 528 0,-1 8 112 0,0 0 0 16,0 0-1712-16,0 0-336 0,-1 8-80 0,-3 5-16 16,-1 6-736-16,-4 6-160 0,-2 4-32 0,1 3 0 15,1 0-160-15,0 4-32 0,-1 1-128 0,3-2 192 16,0-3-192-16,2 0 0 0,1-4 0 0,1 0 0 15,2-3 0-15,2-5 0 0,2 0 0 0,1-3 0 16,2-1 0-16,0-5 0 0,0-2 0 0,2-2 0 16,2-4 0-16,2-2 0 0,0-2-144 0,0-2 144 15,1-2-160-15,0-2 160 0,0-1-160 0,1 1 160 16,0-1-224-16,2 0 48 0,1 1 16 0,-3 2-8544 16,-2 0-1728-16</inkml:trace>
  <inkml:trace contextRef="#ctx0" brushRef="#br3" timeOffset="-358">13477 9613 17503 0,'-10'0'1552'0,"3"1"-1232"15,0 2-320-15,7-3 0 0,-6 4 2080 0,6-4 352 16,0 0 80-16,0 0 16 0,0 0-1200 0,9 1-240 15,1-1-64-15,3-3 0 0,3 0-400 0,3-3-96 16,5-2-16-16,-1-2 0 0,1-2-192 0,2-1-32 16,2-1-16-16,2 0 0 0,2-2-32 0,0 0-16 15,1-1 0-15,0 0 0 0,-3 0-96 0,1 2-128 0,1 0 176 0,1 0-176 16,-2-1 192-16,-1 1-64 0,0 0 0 16,0 1-128-16,0 0 144 0,-1 0-144 0,-2 0 0 0,1 0 144 15,0 1-144-15,1 0 0 0,0 1 0 0,-1 3 128 16,1-3-128-16,0 2 0 0,1-1 0 0,1 1 0 15,2 1 0-15,-2 0 0 0,0-2 0 0,1 1 0 16,-4-1 0-16,0 2 0 0,-1 1 0 0,-2 2 0 16,-2-1 0-16,-2 1 128 0,-1 1-128 0,-1-1 0 15,-1 0 0-15,2 1 0 0,-2-1 0 0,0 4 0 32,1-3-400-32,-2 1-64 0,-2 1-16 0,1 0-14608 0</inkml:trace>
  <inkml:trace contextRef="#ctx0" brushRef="#br3" timeOffset="251.44">14762 9071 12895 0,'0'0'576'0,"0"0"112"0,0 0-560 0,-4 7-128 0,1 0 0 0,3-7 0 15,0 8 2016-15,4 1 368 0,3-3 80 0,2 1 16 16,3-1-944-16,3 0-192 0,4-1-48 0,0 1 0 0,2 1-320 0,4-1-64 15,4 1-16-15,-1 3 0 0,2-3-256 0,0 1-64 16,1-1-16-16,1 1 0 0,0 1-96 0,1 3-16 16,0-1 0-16,0 0 0 0,0 2-112 0,1-1-16 15,0 2-16-15,0 1 0 0,0-1-96 0,1 0-16 16,0 1 0-16,16 6 0 0,-7-6 16 0,-3 0 0 16,-2-4 0-16,-4 0 0 0,-1-3 0 0,-2-1 0 15,0 1 0-15,-4-1 0 0,-2-2-16 0,1 0 0 16,-1-1 0-16,1 1 0 0,-1-1-192 0,-1 0 144 15,-2 1-144-15,1-1 128 0,-2 2-128 0,0-1 0 16,-1 1 144-16,0 1-144 0,1-1 0 0,0 1 0 16,-1 2 0-16,-1-3 128 0,-2 1-128 0,0-1 0 0,0 0-176 0,-1-1 176 31,-1 1-2496-31,0-3-384 0,-1-2-96 0</inkml:trace>
  <inkml:trace contextRef="#ctx0" brushRef="#br3" timeOffset="517.07">16218 9370 25791 0,'0'0'1152'0,"0"0"224"0,-9 3-1104 0,9-3-272 0,0 0 0 0,0 0 0 16,0 0 208-16,-4 9-16 0,6 3 0 0,3 1 0 16,3-4-16-16,3 3-16 0,4 1 0 0,-4-4 0 15,4 1-16-15,-1 3 0 0,3-2 0 0,0-1 0 16,0 2-144-16,-1 0 0 0,-3 1 144 0,-2-2-144 0,0 3 704 0,-3 0 80 15,-3 0 16-15,-3 1 0 0,-3-1 640 0,-3 0 128 16,-1 4 32-16,-3-1 0 0,-2 3-512 0,-3 0-112 16,-2-1-16-16,1 1 0 0,-4 1-608 0,-1 1-128 15,3 0-32-15,-8 10 0 16,3-5-1152-16,6-4-224 0,0-3-48 0</inkml:trace>
  <inkml:trace contextRef="#ctx0" brushRef="#br3" timeOffset="1642.19">13490 8148 23327 0,'0'0'1024'0,"-3"6"224"0,2 6-992 0,-1 3-256 16,1 5 0-16,1 2 0 0,0 0 656 0,1 3 96 15,1 2 16-15,0 1 0 0,2-1-96 0,1 1-16 0,1-2 0 0,0 0 0 16,1-2-464-16,-1 0-192 0,1-2 176 0,-1-4-176 15,1-2 0-15,-1-3 0 0,1-3 0 0,1-3 0 16,-8-7 0-16,7 3 0 0,-7-3 0 0,7-4 0 16,-4-3 0-16,0-2 0 0,0-1 0 0,0-5 0 15,-1 0 0-15,1-4 0 0,-1-1 0 0,1-4 0 16,0 1 128-16,1-5-128 0,0 2 0 0,1 0 0 16,1-4 0-16,1 4 0 0,-1 3 0 0,-1 0 0 15,1 6 0-15,-1 4 0 0,0 4 0 0,-1 4 0 16,-4 5 176-16,0 0 80 0,7 8 32 0,-4 4 0 15,0 5 448-15,0 0 96 0,-1 3 0 0,2 3 16 16,0-1-528-16,0 0-128 0,0-1 0 0,0 0-16 16,0-6-176-16,1 0 0 0,1-2 0 0,1-3 0 0,-2-2 0 0,0-3 128 15,-5-5-128-15,7 1 0 0,-7-1 0 0,8-2 0 16,1-2 0-16,-1-4 0 0,-3-2 0 0,1-2 0 16,0 0 0-16,-1-1 0 0,-1-5-160 0,2 1 160 15,1-1-208-15,1-2 80 0,-3-1 128 0,1 2 0 16,1-1-144-16,1 3 144 0,-3 2-144 0,-1 1 144 15,-2 4-192-15,1 0 192 0,0 2 0 0,-3 8 0 16,0 0 160-16,0 0-32 0,0 0-128 0,0 8 0 16,-2 2 0-16,2 3 0 0,2 1 0 0,-1 2 0 15,2 1-176-15,1-1 176 0,1-2 0 0,0 0 0 16,0-1 0-16,2-1 0 0,1-1 0 0,1-2 0 16,1 1 0-16,0-5 0 0,2-1-224 0,0-1-48 15,-2-2-16-15,1-1 0 0,-1-2 112 0,1-2 32 0,-4 0 0 16,1-1 0-16,0-2 144 0,-1 0 0 0,-3 0 128 0,-1-1-128 15,1 0 0-15,0-1-240 0,0 1 48 0,-1-2 0 16,-1-1-32-16,0 2 0 0,-1-3 0 0,-1 3 0 16,0 0-96-16,0 3 0 0,-1 0-16 0,1 6 0 15,0 0 336-15,0 0 0 0,-5 7 0 0,1 5 0 16,1-1-224-16,0 4 80 0,2-1 16 0,2 2 0 16,2 1 128-16,2 0 176 0,2 0-48 0,1-2 0 15,1-2-128-15,2-2 0 0,2-2-192 0,0-3 192 16,2-2 0-16,-2 0 0 0,-1-4 0 0,-2-4 0 15,-1 0 192-15,-1-2 176 0,-2-2 16 0,1-3 16 16,-3 0 128-16,-1-4 32 0,-2 2 0 0,-1-1 0 16,0 0-304-16,-1-1-48 0,-3 0-16 0,-2-1 0 0,-1 0-192 0,-1 2 0 15,-1 1 0-15,-2-1 0 16,-1 2-1328-16,2 2-352 0,1-3-80 0,0 1-10912 16</inkml:trace>
  <inkml:trace contextRef="#ctx0" brushRef="#br3" timeOffset="2282.64">14218 8131 13823 0,'0'0'1216'0,"-1"11"-960"15,0 4-256-15,-1 3 0 0,2 4 2944 0,-1-1 560 16,1 2 96-16,-1 0 32 0,1-3-1600 0,0 0-320 16,0-2-64-16,0-1-16 0,0-2-880 0,1-2-176 15,2-3-48-15,-1-1 0 0,1-2-384 0,-3-7-144 0,0 0 0 0,0 0 144 16,0 0-144-16,0 0-144 0,6-3 144 0,1-1-208 31,1-5-240-31,-2-3-64 0,1-2 0 0,-1-3 0 16,0-1-224-16,-1-2-48 0,0-2-16 0,0 0 0 15,-1 0 288-15,-1 1 64 0,1 0 16 0,0 1 0 0,-1 2 288 0,1 1 144 0,-1 2-160 0,1-1 160 16,0 3 0-16,-2 1-144 0,1 3 144 0,0 0 0 16,-3 9 0-16,0 0 0 0,0 0 0 0,0 0 128 15,6 6 48-15,1 6 16 0,-2 2 0 0,1 6 0 16,1 0 64-16,1 3 32 0,0-3 0 0,1 0 0 15,2 1-288-15,1-2 0 0,1-4 128 0,2 0-128 16,1-8-384 0,3 0-128-16,0-3-16 0,2-4-16 0,-3-3-880 0,-1-2-176 0,-1-3-48 0,-2-1 0 15,-1-4 48-15,-1-1 0 0,-1-1 0 0,-1 0 0 16,-1-1 656-16,-1-1 144 0,-2 0 32 0,0 1 0 0,-2 1 768 0,-3 0 144 16,-1-1 48-16,0 3 0 0,-3 1 576 0,1 1 128 15,-2 2 32-15,0 1 0 0,0 2-288 0,4 6-64 16,0 0-16-16,0 0 0 0,0 0-112 0,0 0-32 15,-5 6 0-15,1 4 0 0,1 1-176 0,2 2-48 16,1 2 0-16,1 0 0 0,2 4-32 0,1-3-16 16,1 4 0-16,1-3 0 0,1-1-144 0,1 2 0 15,2-1 0-15,1-2 128 0,-1-1 160 0,1-1 32 16,-2-3 0-16,1-1 0 0,2-1 464 0,-2-3 112 16,1-1 0-16,-2-1 16 0,0-2 144 0,0-2 32 15,-1-2 0-15,1-1 0 0,-3-2 64 0,1-4 0 16,-2 0 16-16,-1-2 0 0,0-2-336 0,-3 0-80 15,-1-2-16-15,-1 0 0 0,-2 2-352 0,0-4-64 0,-4 1 0 0,-1 0-16 16,-1-1-112-16,-3 1-32 0,-2 1 0 0,1 0 0 16,0 1-160-16,0 0 0 0,0 2 0 0,0 2 0 31,-2-1-256-31,4 3-128 0,0 1-16 0,2 3-16 16,1 1-3008-16,2 4-608 0</inkml:trace>
  <inkml:trace contextRef="#ctx0" brushRef="#br3" timeOffset="2572.04">13715 8799 24879 0,'-19'-2'2208'0,"12"2"-1760"0,1 2-448 0,6-2 0 16,0 0 880-16,0 0 80 0,0 0 32 0,0 0 0 15,9 3-208-15,5 0-32 0,3-1-16 0,5 2 0 16,7 1 48-16,3-1 16 0,6-4 0 0,1 0 0 16,3 0-16-16,2-4 0 0,2 2 0 0,1-5 0 15,-1-2-192-15,0 1-32 0,1 2-16 0,2-1 0 16,0 1-288-16,1-2-64 0,1-3-16 0,-3 1 0 15,-3 2-176-15,1-4 0 0,-3 1 0 0,-1-1 0 16,-2-1-1296-16,1 0-192 0,-2 1-48 0,1-2-9168 16,1 1-1840-16</inkml:trace>
  <inkml:trace contextRef="#ctx0" brushRef="#br3" timeOffset="2917.35">15525 8133 23951 0,'-8'-2'2128'0,"-1"0"-1696"0,0 0-432 0,-2 0 0 15,1 1 1232-15,-1 1 176 0,0 1 16 0,-1 1 16 16,0-1-688-16,-1 3-144 0,0 0-32 0,0 1 0 16,0 2-384-16,1 0-192 0,0 1 160 0,2 0-160 15,0-1 0-15,2-1 0 0,1 2 0 0,3 1 0 16,2-1-128-16,0 1-32 0,2 0 0 0,3-2 0 15,2 0 32-15,2 1 0 0,1 0 0 0,2 1 0 16,2 2 128-16,1-1 0 0,1 3 0 0,2-4 0 16,-1 2 0-16,0-1 0 0,-1 0 0 0,-1 1 0 15,0-1 192-15,-1 1-16 0,-3 0-16 0,-1 1 0 16,-3 0-16-16,-2-2 0 0,-3 2 0 0,-2-1 0 16,-1 0 32-16,-3 1 0 0,0 0 0 0,-2-1 0 15,-1 0-528-15,0-2-96 0,0-2-32 0,1-1-8768 16,0-1-1760-16</inkml:trace>
  <inkml:trace contextRef="#ctx0" brushRef="#br3" timeOffset="3245.51">15741 8283 21183 0,'0'0'1888'0,"-6"0"-1504"15,0 3-384-15,0-1 0 0,-2 1 944 0,0 1 112 16,-1 1 32-16,1-1 0 0,0 2-320 0,1 4-64 15,0 0-16-15,2 0 0 0,1 1-400 0,1-1-80 0,1-1-16 0,0 1 0 16,2-1-192-16,2 0 0 0,0-1 0 0,1-1 0 16,1 0 0-16,0-2 0 0,-4-5 0 0,0 0 0 15,0 0 0-15,8 4 0 0,-1-3 0 0,1-1 0 16,-8 0 0-16,9-3 128 0,-1-5-128 0,0 1 0 16,1-1 144-16,-1-1-144 0,2 0 128 0,1-1-128 15,-1-2 144-15,-2 0-144 0,-1 3 160 0,-1-1-160 16,-1 1 128-16,-1 2-128 0,-1 3 0 0,-3 4 144 15,0 0 144-15,0 0 32 0,0 0 0 0,0 0 0 16,0 0-48-16,0 0 0 0,0 8 0 0,0 2 0 16,1 2-272-16,0 1 0 0,1-1 0 0,0 1 0 31,1 1-1344-31,1 1-256 0,1-2-64 0,2 0-10544 0</inkml:trace>
  <inkml:trace contextRef="#ctx0" brushRef="#br3" timeOffset="3448.73">16140 8260 16575 0,'-13'-4'736'0,"6"2"160"0,-3 2-720 0,0 0-176 15,-2 0 0-15,-2 3 0 0,0 1 3520 0,1 1 688 16,2 0 128-16,0 3 16 0,3 1-2720 0,3 3-544 16,1 1-128-16,3-1 0 0,0 1-544 0,3 0-96 15,2 1-32-15,1 1 0 0,2-1-288 0,-2-5 0 16,2-1 0-16,2 0 0 0,1 0-208 0,1 1-112 15,0-4 0-15,1 1-16 16,1 0-1024-16,2 0-208 0,-1-3-32 0,0 1-16 16,1-4-1520-16,-2 0-288 0,0 0-64 0</inkml:trace>
  <inkml:trace contextRef="#ctx0" brushRef="#br3" timeOffset="3651.85">16324 8295 10127 0,'0'0'896'0,"0"0"-704"0,-4-7-192 0,0 2 0 16,4 5 3696-16,-6-1 704 0,-1 1 144 0,0 2 16 15,1 2-2320-15,-1 3-448 0,2 1-112 0,1 2-16 16,0 2-864-16,2 0-176 0,2 1-48 0,1 1 0 16,2 2-336-16,2-3-80 0,4-2-16 0,0 1 0 15,0-1-304-15,2-2-64 0,0-2-16 0,2-3 0 16,1-1-896-16,0-2-176 0,0-2-32 0,1-2-8016 16,-1-1-1600-16</inkml:trace>
  <inkml:trace contextRef="#ctx0" brushRef="#br3" timeOffset="4012.92">16565 7955 25919 0,'0'0'1152'0,"-5"10"224"0,1-1-1104 0,0 5-272 16,1 1 0-16,1 4 0 0,-1 5 1280 0,2 5 192 15,0 0 32-15,-1 1 16 0,2-1-240 0,2-1-32 16,-1-2-16-16,1-2 0 0,2 0-672 0,3-1-144 15,1-3-32-15,3 5 0 0,-3-6-256 0,1-3-128 16,1-4 0-16,-3 1 128 0,1-7-128 0,-8-6 0 0,8 4-192 0,-8-4 192 16,0 0-272-16,12-4 64 0,-3-1 16 0,-4 0 0 15,-1-1 192-15,1 3-176 0,0-8 176 0,1 1-160 16,-2 1 160-16,1-4 0 0,0 0 0 0,3-2 0 16,-2 1-160-16,1-2 160 0,-1 1-192 0,1-2 192 15,-1 4-176-15,0 0 176 0,-1 1-160 0,-1 5 160 16,-4 7 0-16,0 0 0 0,0 0 0 0,0 0 0 15,0 0 0-15,4 8 0 0,0 3 160 0,-2 2-160 16,1 1 160-16,-1 3-160 0,1 1 192 0,1 0-192 16,1 2 0-16,2 2 0 0,0-4 0 0,4 7 0 31,-1-5-512-31,3-6-144 0,2-1-48 0,-1-3 0 0,0-2-2784 0,1-3-560 0</inkml:trace>
  <inkml:trace contextRef="#ctx0" brushRef="#br3" timeOffset="4325.28">17037 8213 17791 0,'-8'-16'784'0,"4"10"176"0,-1-1-768 0,-1 1-192 16,-1-1 0-16,0 3 0 0,0 3 1776 0,-2 2 320 15,1 2 64-15,0 2 16 0,0 1-768 0,2 4-160 16,-1 1-32-16,2 2 0 0,1 0-576 0,3 2-128 16,-2-1-32-16,2 0 0 0,1-1-224 0,2-1-64 15,1-1 0-15,2-1 0 0,2-1-16 0,-1 2-16 16,2-5 0-16,0-2 0 0,0-1-160 0,-1-1 128 0,1 0-128 0,0-2 128 15,0 0-128-15,0-2-176 0,-2 0 48 0,1-4 0 16,-1 2-112-16,1 1-16 0,-2-5 0 0,0 0 0 16,-1 0 112-16,1-2 16 0,-2 1 0 0,-2-1 0 15,1 0 128-15,-1 0 0 0,-1-1 0 0,0 2 0 16,-1 0 0-16,-2 2 0 0,3 7 0 0,0 0 0 16,0 0 0-16,0 0 0 0,0 0 0 0,0 0 0 15,0 0 144-15,0 0-144 0,0 0 192 0,0 0-192 16,-1 8 0-16,1 0 0 0,1 0 0 0,3 5 0 15,1 0-368-15,3-1-80 16,0-2 0-16,2-1-16 0,2-1-2640 0,-2-3-528 0</inkml:trace>
  <inkml:trace contextRef="#ctx0" brushRef="#br3" timeOffset="4575.48">17313 8236 24591 0,'-4'16'1088'0,"3"-7"224"0,-1 7-1056 16,-1-2-256-16,0-1 0 0,2-4 0 0,0 0 1072 0,1-1 144 15,0 0 48-15,0 0 0 0,0-8-48 0,1 8-16 16,-1-8 0-16,0 0 0 0,0 0-368 0,0 0-64 16,0 0 0-16,0 0-16 0,8 0-352 0,-2-2-64 15,0-3-16-15,-1-3 0 0,0-1-144 0,0 0-48 16,-1 1 0-16,-1-2 0 0,-2-1-128 0,0 1-144 0,1-1 144 0,-1-3-208 31,0 1-496-31,2 3-80 0,1-3-32 0,0 3 0 16,0 3-2256-16,2-3-448 0,1 0-80 0</inkml:trace>
  <inkml:trace contextRef="#ctx0" brushRef="#br3" timeOffset="4778.48">17578 8142 2751 0</inkml:trace>
  <inkml:trace contextRef="#ctx0" brushRef="#br3" timeOffset="5075.33">17860 7939 21647 0,'0'0'960'0,"-4"6"192"0,-3 2-912 0,1 1-240 15,-2 2 0-15,-1 2 0 0,-2 2 1008 0,1 4 144 0,-2 2 48 0,2 2 0 16,1 2 112-16,2 0 32 0,2-1 0 0,4 0 0 16,1-1-336-16,3 1-64 0,3-5-16 0,1-2 0 15,1-2-480-15,3-4-80 0,2 0-32 0,-1-5 0 16,-1-2-80-16,2-1-32 0,0-3 0 0,0-3 0 16,0-1 0-16,0-5 0 0,0-4 0 0,6-9 0 15,-5-1 48-15,-2-1 16 0,-4-5 0 0,-2 2 0 16,-2 0-112-16,-1-1-32 0,-5 1 0 0,1 7 0 15,0-1 80-15,-1 1 16 0,0-3 0 0,-2-10 0 16,-1 0-1648-16,-1-1-336 16,1 1-64-16,1 9-16 0</inkml:trace>
  <inkml:trace contextRef="#ctx0" brushRef="#br3" timeOffset="5403.56">18036 8104 29887 0,'0'0'1328'0,"1"14"272"0,2 0-1280 0,0-1-320 15,1-1 0-15,3-2 0 0,1-3 704 0,2-2 64 16,1 0 32-16,0-4 0 0,2-1-32 0,-1-1-16 16,-2-5 0-16,2-1 0 0,1-3-288 0,2-2-48 15,-1-1-16-15,0-2 0 0,-2 1-224 0,2 0-48 16,-2-3-128-16,-4 2 192 0,-4-1-192 0,-2 2 144 15,-2 0-144-15,-1 2 128 0,0 2-128 0,-3 0 0 0,-5 0 144 0,0 4-144 16,-2 2 0-16,0 1 144 0,-3 6-144 0,1 1 0 16,0 2 384-16,2 5-16 0,-2 1-16 0,2 2 0 15,3 0 128-15,1 5 32 0,-1 0 0 0,3-1 0 16,2 1-272-16,3-2-48 0,1-2-16 0,4 0 0 16,3-2-176-16,1-2 0 0,0 1 0 0,7-5-176 31,5-1-1408-31,5-2-272 0,3 0-64 0,3-4-9200 0,0-3-1824 0</inkml:trace>
  <inkml:trace contextRef="#ctx0" brushRef="#br3" timeOffset="5637.98">18497 7970 12895 0,'-21'-4'576'0,"8"4"112"16,-2 0-560-16,0 2-128 0,2 0 0 0,-1 1 0 0,1 1 1152 0,1 0 192 15,2 1 32-15,2 0 16 0,8-5 0 0,-5 10 0 16,5-2 0-16,2 3 0 0,-2-11-368 0,7 11-64 15,1 1 0-15,2 1-16 0,0 0-352 0,1 0-64 16,1-1-16-16,1 0 0 0,-3 0-256 0,1-3-48 16,-1 1-16-16,-1 1 0 0,-1-4 64 0,-3 2 16 15,-2-1 0-15,-3 1 0 0,-4 1 128 0,-4 0 32 16,-4 2 0-16,-2-1 0 0,-3 1 144 0,0 1 48 16,-1 2 0-16,0 0 0 15,-6-2-1456-15,1 2-304 0,-2-2-48 0</inkml:trace>
  <inkml:trace contextRef="#ctx0" brushRef="#br3" timeOffset="5950.4">17569 8230 23039 0,'0'0'1024'0,"-5"4"192"0,-1 2-960 15,3 1-256-15,-1 0 0 0,0 3 0 0,0-3 2000 0,0 2 368 16,0 1 64-16,1 0 0 0,2 0-1600 0,1 1-320 15,0-1-64-15,4 3 0 16,0-1-2288-16,-4-12-448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1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2 138 919 0 0,'-1'-138'12331'0'0,"2"140"-12228"0"0,1 0 0 0 0,-1 0 1 0 0,0 0-1 0 0,0 0 0 0 0,1 0 0 0 0,-2 0 0 0 0,1 0 0 0 0,1 4 1 0 0,-2-6-52 0 0,9 27 445 0 0,-2 1-1 0 0,4 34 1 0 0,-6-38-211 0 0,38 440 2369 0 0,-38-372-2254 0 0,25 398 954 0 0,7 6-28 0 0,-7-104-665 0 0,-10-190-419 0 0,3 31 306 0 0,-9-76-83 0 0,-2-21-263 0 0,1-16-128 0 0,-6-61-64 0 0,-5-31 41 0 0,-3 43 1 0 0,0 8-1232 0 0,0-19-4779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8143 0 0,'0'9'374'0'0,"0"-7"216"0"0,2-2-106 0 0,10-3 375 0 0,1 0 0 0 0,-1 1 0 0 0,1 0 0 0 0,13 1-1 0 0,-17 1-586 0 0,48-5 1460 0 0,-19 1-477 0 0,43 3 0 0 0,-32 5-745 0 0,18 0 60 0 0,68-13 786 0 0,-25 0-584 0 0,-33 3-274 0 0,-50 4-324 0 0,0 0 0 0 0,0 1 0 0 0,0 2 0 0 0,40 5 0 0 0,-54-4-103 0 0,1-1 1 0 0,26 0-1 0 0,-4-1 31 0 0,34-3 162 0 0,-15 1-68 0 0,39-6 92 0 0,-9-1-107 0 0,-58 5-117 0 0,0 1 0 0 0,46 2 0 0 0,-29 2 107 0 0,83-10 0 0 0,5 0 122 0 0,-115 9-241 0 0,-1-2 0 0 0,23-5-1 0 0,-21 4-15 0 0,28-3 0 0 0,31 5 86 0 0,59-4 36 0 0,12-4 71 0 0,-72 6-80 0 0,16-2-46 0 0,96-12 93 0 0,252-21 503 0 0,-405 32-672 0 0,103-21 127 0 0,-117 22-154 0 0,0 2 0 0 0,1 0 0 0 0,39 0 0 0 0,-53 3-107 0 0,10 0-2107 0 0,23 3 0 0 0,-36-2 1461 0 0,0 0 0 0 0,0 0 0 0 0,1 0 1 0 0,-1 1-1 0 0,0 0 0 0 0,0 0 0 0 0,0 0 0 0 0,8 5 1 0 0,-5 0-6074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136 131 1375 0 0,'0'0'1687'0'0,"7"-8"3656"0"0,-7 7-4837 0 0,0 0 1 0 0,1-1-1 0 0,-1 1 0 0 0,0 0 1 0 0,0-1-1 0 0,0 1 0 0 0,0 0 1 0 0,0-1-1 0 0,-1 1 1 0 0,1 0-1 0 0,0-1 0 0 0,0 1 1 0 0,-1 0-1 0 0,1-1 1 0 0,-2-1-1 0 0,1 2-403 0 0,1 0 0 0 0,-1 1-1 0 0,0-1 1 0 0,0 0 0 0 0,0 1 0 0 0,0-1 0 0 0,0 0-1 0 0,1 1 1 0 0,-1-1 0 0 0,0 1 0 0 0,0 0-1 0 0,0-1 1 0 0,0 1 0 0 0,0 0 0 0 0,0-1 0 0 0,-1 1-1 0 0,1 0 1 0 0,0 0 0 0 0,0 0 0 0 0,0 0 0 0 0,0 0-1 0 0,0 0 1 0 0,-1 1 0 0 0,-3 0-26 0 0,0 0 0 0 0,1 0 0 0 0,-1 0 0 0 0,1 1 0 0 0,-1 0 0 0 0,1 0 0 0 0,0 0 0 0 0,0 1 0 0 0,0-1 0 0 0,0 1 0 0 0,0 0 0 0 0,0 0 0 0 0,1 0 0 0 0,0 1 0 0 0,-1-1 0 0 0,1 1 0 0 0,1 0 0 0 0,-1 0 0 0 0,-3 6 0 0 0,1-1-48 0 0,0 0-1 0 0,1 1 0 0 0,0 0 0 0 0,0-1 1 0 0,1 2-1 0 0,0-1 0 0 0,-2 20 1 0 0,4-20-16 0 0,0 1 1 0 0,1 0-1 0 0,0 0 1 0 0,2 16-1 0 0,0-22-8 0 0,-1 1 0 0 0,1 0 0 0 0,0-1-1 0 0,0 0 1 0 0,0 1 0 0 0,1-1 0 0 0,0 0-1 0 0,0 0 1 0 0,0 0 0 0 0,4 4 0 0 0,2 1 10 0 0,1-1 1 0 0,-1 0 0 0 0,2 0 0 0 0,-1-1 0 0 0,1-1 0 0 0,0 1 0 0 0,1-2 0 0 0,-1 0 0 0 0,1 0 0 0 0,1-1 0 0 0,-1-1 0 0 0,1 0 0 0 0,20 4 0 0 0,-21-6 45 0 0,0 0 0 0 0,-1-1 0 0 0,1 0 0 0 0,0-1 0 0 0,0 0 0 0 0,-1-1 0 0 0,1 0-1 0 0,0-1 1 0 0,-1 0 0 0 0,1-1 0 0 0,-1-1 0 0 0,0 1 0 0 0,0-2 0 0 0,0 1 0 0 0,15-11 0 0 0,-20 12 39 0 0,-2-1-1 0 0,1-1 0 0 0,0 1 1 0 0,-1 0-1 0 0,0-1 0 0 0,0 0 1 0 0,0 0-1 0 0,-1 0 0 0 0,1-1 1 0 0,-1 1-1 0 0,-1-1 1 0 0,1 0-1 0 0,-1 0 0 0 0,0 1 1 0 0,0-2-1 0 0,0 1 0 0 0,-1 0 1 0 0,0 0-1 0 0,-1 0 0 0 0,1-1 1 0 0,-1 1-1 0 0,0 0 1 0 0,-1-8-1 0 0,-1 3 22 0 0,1 0-1 0 0,-2 0 1 0 0,1 1 0 0 0,-1-1 0 0 0,-1 1-1 0 0,0-1 1 0 0,0 1 0 0 0,-1 0 0 0 0,-1 1 0 0 0,1-1-1 0 0,-2 1 1 0 0,-9-12 0 0 0,-2 3-85 0 0,0 1 0 0 0,-2 1-1 0 0,0 1 1 0 0,0 0 0 0 0,-1 2 0 0 0,-1 0 0 0 0,0 2 0 0 0,-1 0 0 0 0,-37-11-1 0 0,48 17-145 0 0,9 4 47 0 0,1 0-1 0 0,-1 0 1 0 0,1 0-1 0 0,-1 1 1 0 0,0-1-1 0 0,1 1 1 0 0,-1-1-1 0 0,0 1 1 0 0,1 0-1 0 0,-1 0 1 0 0,0 0-1 0 0,1 0 1 0 0,-1 1-1 0 0,-5 0 1 0 0,8-1-2 0 0,0 0 0 0 0,0 0 0 0 0,0 0 0 0 0,-1 0 0 0 0,1 1 0 0 0,0-1 0 0 0,0 0 0 0 0,0 0 0 0 0,0 0 0 0 0,-1 0 0 0 0,1 0 0 0 0,0 0 0 0 0,0 0 0 0 0,0 0 0 0 0,0 0 0 0 0,0 1 0 0 0,0-1 0 0 0,-1 0 0 0 0,1 0 0 0 0,0 0 0 0 0,0 0 0 0 0,0 0 0 0 0,0 1 0 0 0,0-1 0 0 0,0 0 0 0 0,0 0 0 0 0,0 0 0 0 0,0 0 0 0 0,0 1 0 0 0,0-1 0 0 0,0 0 0 0 0,0 0 0 0 0,0 0 0 0 0,0 0 0 0 0,0 1-1 0 0,4 6-1592 0 0,12 8-3502 0 0,-14-13 3731 0 0,13 9-4942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0,'0'0'11754'0'0,"4"2"-10798"0"0,-3-2-679 0 0,0 1-141 0 0,0 0 1 0 0,0-1-1 0 0,1 1 0 0 0,-1-1 1 0 0,0 1-1 0 0,0-1 0 0 0,0 0 0 0 0,0 0 1 0 0,0 1-1 0 0,0-1 0 0 0,0 0 1 0 0,3 0-1 0 0,4 10 877 0 0,-3-4-765 0 0,-1 0 1 0 0,0 0-1 0 0,0 1 0 0 0,-1-1 0 0 0,0 1 1 0 0,0-1-1 0 0,2 12 0 0 0,10 51 949 0 0,-12-47-930 0 0,6 66 292 0 0,-7-48-521 0 0,4 43-2 0 0,5 60-2121 0 0,-7-120-490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0,'1'0'6355'0'0,"2"3"-5790"0"0,0 0 1 0 0,0 0-1 0 0,0 0 1 0 0,-1 0-1 0 0,1 0 1 0 0,-1 1-1 0 0,4 6 1 0 0,12 32 855 0 0,-8-18-707 0 0,4 14-221 0 0,-2 0 0 0 0,-2 1 0 0 0,10 68 0 0 0,-2-12-340 0 0,10 111-363 0 0,-18-107-2607 0 0,-1-64-813 0 0,-4-23-1988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24 5983 0 0,'-9'-1'147'0'0,"0"0"-1"0"0,0 1 0 0 0,-12 2 0 0 0,6-1 3776 0 0,2-1 5474 0 0,41-11-6644 0 0,-5 6-2534 0 0,-1 1-1 0 0,0 2 1 0 0,1 0 0 0 0,31 2-1 0 0,7 0-7786 0 0,-44-1 611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1375 0 0,'-1'2'2482'0'0,"-1"5"-300"0"0,0-1 0 0 0,1 1 0 0 0,-1 11 0 0 0,2 24 1093 0 0,12 42-1718 0 0,-11-77-1111 0 0,26 234 2757 0 0,-16 0-3070 0 0,-6-162-1149 0 0,1-29-7361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11455 0 0,'0'0'1040'0'0,"1"2"-853"0"0,4 8 426 0 0,0 1 0 0 0,0 1 1 0 0,-1-1-1 0 0,-1 0 0 0 0,0 1 0 0 0,2 15 0 0 0,5 15 364 0 0,15 42 60 0 0,15 58-155 0 0,6 62-667 0 0,-21-39-2512 0 0,-23-155 1706 0 0,0 8-1247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7831 0 0,'-39'2'14268'0'0,"56"4"-13591"0"0,-8-2-502 0 0,21 4 133 0 0,-1-2 0 0 0,1 0-1 0 0,0-2 1 0 0,49 0 0 0 0,-19-5-2818 0 0,-40 0-1915 0 0,8 0-3115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2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2759 0 0,'-1'-8'247'0'0,"0"-19"2282"0"0,2 11 6111 0 0,9 45-7884 0 0,-1 0 0 0 0,8 43 0 0 0,2 64 598 0 0,12 52 348 0 0,-20-141-1157 0 0,-3 0 0 0 0,-2 0-1 0 0,0 77 1 0 0,0 14 456 0 0,-6-136-929 0 0,2 11 64 0 0,4 54 269 0 0,-2-24-205 0 0,-2-37-189 0 0,6-3-11 0 0,-8-3 0 0 0,1 0 0 0 0,0 0 0 0 0,0 1-1 0 0,0-1 1 0 0,0 0 0 0 0,0 0 0 0 0,0 0 0 0 0,0-1 0 0 0,0 1-1 0 0,-1 0 1 0 0,1 0 0 0 0,0 0 0 0 0,0-1 0 0 0,0 1-1 0 0,0 0 1 0 0,0-1 0 0 0,-1 1 0 0 0,1 0 0 0 0,1-2 0 0 0,1 1-8 0 0,96-32-50 0 0,33-8 63 0 0,-27 10-5 0 0,108-27 0 0 0,-99 27 0 0 0,-80 22 0 0 0,-7 0-256 0 0,-25 8 112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1839 0 0,'0'0'13892'0'0,"6"-5"-12936"0"0,65-66 1686 0 0,-46 45-1967 0 0,43-36 0 0 0,-43 40-442 0 0,-16 14-155 0 0,1 0 1 0 0,19-13-1 0 0,-16 12-50 0 0,1-1 0 0 0,20-19 0 0 0,-6 4 26 0 0,-11 12-40 0 0,-1-2 1 0 0,0 0 0 0 0,-1-1 0 0 0,16-20 0 0 0,-23 24-59 0 0,2 0-1 0 0,-1 1 1 0 0,1 0-1 0 0,13-10 1 0 0,-22 21-255 0 0,5-6-2121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3679 0 0,'0'0'602'0'0,"11"-13"6943"0"0,-5 15-7253 0 0,-1 1 0 0 0,1-1 0 0 0,-1 1-1 0 0,0 0 1 0 0,0 1 0 0 0,0-1 0 0 0,-1 1 0 0 0,1 0 0 0 0,-1 0 0 0 0,0 1 0 0 0,0-1-1 0 0,4 7 1 0 0,5 8 549 0 0,19 39 0 0 0,-13-21-193 0 0,33 75 436 0 0,-40-81-1008 0 0,2-1-1 0 0,1 0 0 0 0,22 32 0 0 0,23 13-1211 0 0,-52-69-1721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5527 0 0,'0'0'498'0'0,"0"0"-406"0"0,-2-1 189 0 0,3 2 386 0 0,1 0 0 0 0,0 1 0 0 0,0-1 1 0 0,-1 0-1 0 0,1 1 0 0 0,-1-1 0 0 0,1 1 0 0 0,1 2 0 0 0,16 29 1695 0 0,-16-27-2120 0 0,3 5-1 0 0,1 0 0 0 0,1-1 0 0 0,-1 0 0 0 0,1-1 0 0 0,10 9 1 0 0,-6-5-65 0 0,-1 1 0 0 0,-1 1 0 0 0,0 0 0 0 0,10 20 0 0 0,10 16 36 0 0,3-4-369 0 0,60 70 0 0 0,-72-89-2264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3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60 134 6911 0 0,'-26'-5'537'0'0,"5"1"2897"0"0,8 1 4527 0 0,27-8-6778 0 0,-8 6-834 0 0,1 1-89 0 0,0 0 0 0 0,0 1 0 0 0,0 0 0 0 0,8-2-1 0 0,22-10 269 0 0,-10 0-764 0 0,26-14 591 0 0,-18 10-6717 0 0,-19 11-502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1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45 3223 0 0,'0'0'6943'0'0,"3"0"-6042"0"0,-3 1-872 0 0,0-1 0 0 0,1 0 0 0 0,-1 0 0 0 0,0 0 0 0 0,0 0 0 0 0,1 0 0 0 0,-1 1 0 0 0,0-1 0 0 0,1 0 0 0 0,-1 0 0 0 0,0 0 0 0 0,1 0 0 0 0,-1 0 0 0 0,0 0 0 0 0,1 0 0 0 0,-1 0 0 0 0,0 0 0 0 0,1 0 0 0 0,-1 0 0 0 0,0-1 0 0 0,1 1 0 0 0,-1 0 0 0 0,0 0 0 0 0,0 0 0 0 0,1 0 0 0 0,-1 0 0 0 0,0-1 0 0 0,0 1 0 0 0,1 0 0 0 0,-1 0 0 0 0,0 0 0 0 0,0-1 0 0 0,1 1 0 0 0,-1 0 0 0 0,0-1 65 0 0,0 0 1 0 0,0 1 0 0 0,-1-1 0 0 0,1 0 0 0 0,0 0 0 0 0,0 1 0 0 0,-1-1 0 0 0,1 1 0 0 0,0-1 0 0 0,-1 0-1 0 0,1 1 1 0 0,0-1 0 0 0,-1 1 0 0 0,0-2 0 0 0,-2-1 309 0 0,1 1-1 0 0,-1-1 1 0 0,0 1-1 0 0,0-1 1 0 0,0 1 0 0 0,0 0-1 0 0,-5-2 1 0 0,4 2-129 0 0,-1 0-1 0 0,0 0 1 0 0,0 1 0 0 0,0-1-1 0 0,0 1 1 0 0,0 1 0 0 0,0-1-1 0 0,0 1 1 0 0,0 0 0 0 0,0 0-1 0 0,-1 0 1 0 0,1 1 0 0 0,0 0-1 0 0,0 0 1 0 0,0 0 0 0 0,0 0-1 0 0,1 1 1 0 0,-1 0 0 0 0,0 0-1 0 0,-7 4 1 0 0,4 1-168 0 0,1-1 1 0 0,0 1-1 0 0,0 0 1 0 0,1 1-1 0 0,-1-1 1 0 0,2 1-1 0 0,-1 1 0 0 0,1-1 1 0 0,0 1-1 0 0,1 0 1 0 0,0 0-1 0 0,0 0 1 0 0,1 0-1 0 0,1 1 1 0 0,-1 0-1 0 0,1-1 0 0 0,-1 18 1 0 0,2-16-68 0 0,1 0-1 0 0,0 0 1 0 0,1 0 0 0 0,0 0 0 0 0,0 0-1 0 0,1-1 1 0 0,1 1 0 0 0,0 0-1 0 0,0-1 1 0 0,1 0 0 0 0,0 0 0 0 0,1 0-1 0 0,0 0 1 0 0,0-1 0 0 0,1 0-1 0 0,7 9 1 0 0,-8-14-24 0 0,-1 1 0 0 0,1-2 0 0 0,0 1 0 0 0,0 0 0 0 0,0-1 0 0 0,0 0 0 0 0,1 0 0 0 0,-1 0 0 0 0,1-1 0 0 0,0 0 0 0 0,6 2 0 0 0,1-1 16 0 0,0-1 0 0 0,0 0 0 0 0,0 0 0 0 0,16-1 0 0 0,-20-2-22 0 0,0 1 0 0 0,0-2-1 0 0,0 1 1 0 0,0-1 0 0 0,0-1-1 0 0,0 1 1 0 0,-1-1 0 0 0,15-8 0 0 0,3-3 22 0 0,32-24 0 0 0,-57 37-32 0 0,25-19-584 0 0,-1-2-1 0 0,24-26 1 0 0,-35 34 366 0 0,0-2-2612 0 0,19-26 0 0 0,-30 38 2061 0 0,2-4-5671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80 3679 0 0,'-1'-2'57'0'0,"-1"1"-1"0"0,1-1 1 0 0,-1 1-1 0 0,1 0 1 0 0,-1 0-1 0 0,0-1 1 0 0,1 1-1 0 0,-1 0 1 0 0,0 0-1 0 0,0 0 0 0 0,0 1 1 0 0,0-1-1 0 0,0 0 1 0 0,0 1-1 0 0,0-1 1 0 0,-2 1-1 0 0,-14-1 3507 0 0,2 1 2188 0 0,14 0-4783 0 0,1 0-876 0 0,0 0 0 0 0,0 0 0 0 0,0 0 1 0 0,0 0-1 0 0,0 0 0 0 0,0 0 0 0 0,0 1 1 0 0,0-1-1 0 0,0 0 0 0 0,0 1 0 0 0,1-1 1 0 0,-1 1-1 0 0,0-1 0 0 0,0 1 0 0 0,0-1 1 0 0,1 1-1 0 0,-1 0 0 0 0,0-1 0 0 0,0 1 1 0 0,1 0-1 0 0,-1-1 0 0 0,1 1 1 0 0,-2 2-1 0 0,1-1 17 0 0,0 0 0 0 0,0 1 0 0 0,0-1 0 0 0,1 1 0 0 0,-1 0 0 0 0,1-1 0 0 0,-1 1 0 0 0,1 4 0 0 0,0 2-69 0 0,1 0-1 0 0,0 0 1 0 0,0-1 0 0 0,5 16 0 0 0,-1-11-29 0 0,0 0 0 0 0,1-1 0 0 0,0 1-1 0 0,1-1 1 0 0,0 0 0 0 0,1-1 0 0 0,1 0 0 0 0,-1 0-1 0 0,2-1 1 0 0,11 11 0 0 0,-14-15 14 0 0,0-1 0 0 0,0 0-1 0 0,1 0 1 0 0,-1-1 0 0 0,1 0-1 0 0,0 0 1 0 0,13 4 0 0 0,-15-6 18 0 0,0-1-1 0 0,0 0 1 0 0,0 0-1 0 0,0 0 1 0 0,0-1 0 0 0,0 0-1 0 0,0 0 1 0 0,1 0-1 0 0,-1-1 1 0 0,0 0 0 0 0,9-2-1 0 0,-12 1 30 0 0,0 1-1 0 0,1 0 0 0 0,-1-1 1 0 0,0 0-1 0 0,0 1 1 0 0,0-1-1 0 0,-1 0 1 0 0,1-1-1 0 0,0 1 0 0 0,-1 0 1 0 0,1-1-1 0 0,-1 1 1 0 0,0-1-1 0 0,0 0 1 0 0,0 0-1 0 0,0 0 0 0 0,-1 0 1 0 0,1 0-1 0 0,-1 0 1 0 0,1-1-1 0 0,-1 1 1 0 0,0-4-1 0 0,1 2 62 0 0,-1 0 1 0 0,0-1-1 0 0,-1 0 0 0 0,1 1 1 0 0,-1-1-1 0 0,0 1 0 0 0,-1-1 1 0 0,1 1-1 0 0,-1-1 0 0 0,0 0 1 0 0,-1 1-1 0 0,-3-10 0 0 0,-3-2-9 0 0,-1 0 0 0 0,-1 1-1 0 0,0 0 1 0 0,-1 1 0 0 0,0 0 0 0 0,-2 1-1 0 0,0 0 1 0 0,0 1 0 0 0,-28-21-1 0 0,36 31-150 0 0,0-1 1 0 0,0 1-1 0 0,0 0 0 0 0,0 1 0 0 0,0-1 0 0 0,-1 1 0 0 0,1 0 0 0 0,-1 0 0 0 0,0 1 0 0 0,0 0 0 0 0,1 0 0 0 0,-9 0 0 0 0,12 1-50 0 0,1 0 0 0 0,-1 1 0 0 0,1-1 0 0 0,-1 0 1 0 0,1 1-1 0 0,0 0 0 0 0,-1-1 0 0 0,1 1 0 0 0,0 0 0 0 0,-1 0 1 0 0,1-1-1 0 0,0 1 0 0 0,0 0 0 0 0,0 0 0 0 0,0 1 0 0 0,-1-1 1 0 0,2 0-1 0 0,-1 0 0 0 0,0 0 0 0 0,0 1 0 0 0,0-1 0 0 0,0 0 0 0 0,1 1 1 0 0,-1-1-1 0 0,1 1 0 0 0,-1-1 0 0 0,1 1 0 0 0,-1 1 0 0 0,0 3-501 0 0,-1 1-1 0 0,1 0 1 0 0,0-1-1 0 0,1 1 0 0 0,-1 8 1 0 0,3 11-983 0 0,3 2-65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6991 0 0,'0'0'5414'0'0,"2"1"-4842"0"0,2 0-50 0 0,0 1-1 0 0,-1 0 1 0 0,1 0 0 0 0,0 0 0 0 0,-1 0 0 0 0,0 1 0 0 0,6 5 0 0 0,-3-3-644 0 0,12 9 789 0 0,-7-6-356 0 0,-1 1 1 0 0,12 11-1 0 0,-18-16-201 0 0,0-1-1 0 0,0 1 0 0 0,0-1 1 0 0,10 5-1 0 0,-9-5 4 0 0,0 0 1 0 0,0 0-1 0 0,8 8 0 0 0,20 20 319 0 0,13 14-90 0 0,-33-32-235 0 0,-4-4 77 0 0,-1 0-1 0 0,13 19 1 0 0,-17-21-120 0 0,22 25 64 0 0,-11-15-119 0 0,-12-15-29 0 0,-1 0 1 0 0,0 0 0 0 0,0 0-1 0 0,0 0 1 0 0,0 1 0 0 0,-1-1-1 0 0,1 1 1 0 0,2 4 0 0 0,-4-6-129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0,'0'0'7771'0'0,"14"9"-5002"0"0,58 65 2457 0 0,32 46-3496 0 0,-87-98-1170 0 0,22 22-1 0 0,-24-27-320 0 0,13 3-21 0 0,32 44 361 0 0,-55-63-635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26 10447 0 0,'0'0'4442'0'0,"-5"-14"-2373"0"0,3 13-1938 0 0,1 0 0 0 0,-1 0 0 0 0,0 0 0 0 0,0-1 1 0 0,1 1-1 0 0,-1 1 0 0 0,0-1 0 0 0,0 0 0 0 0,0 0 0 0 0,0 1 0 0 0,0-1 0 0 0,0 1 1 0 0,0 0-1 0 0,0 0 0 0 0,-1 0 0 0 0,1 0 0 0 0,0 0 0 0 0,0 0 0 0 0,0 0 0 0 0,0 1 0 0 0,0-1 1 0 0,-2 1-1 0 0,-2 1 48 0 0,0 0 1 0 0,0 0 0 0 0,1 1-1 0 0,-1-1 1 0 0,1 1 0 0 0,-7 5-1 0 0,1 1 21 0 0,0 0-1 0 0,0 1 0 0 0,1 1 0 0 0,0-1 1 0 0,1 2-1 0 0,0-1 0 0 0,1 1 1 0 0,1 1-1 0 0,-1-1 0 0 0,2 1 1 0 0,-10 27-1 0 0,14-33-139 0 0,0-1 0 0 0,1 1-1 0 0,0 0 1 0 0,1-1 0 0 0,0 1 0 0 0,-1 0-1 0 0,2 0 1 0 0,-1 0 0 0 0,1-1-1 0 0,0 1 1 0 0,1 0 0 0 0,0-1 0 0 0,3 11-1 0 0,-3-12-20 0 0,1 0 0 0 0,-1 0-1 0 0,1 0 1 0 0,0 0-1 0 0,0 0 1 0 0,0 0-1 0 0,1-1 1 0 0,-1 0 0 0 0,1 0-1 0 0,0 0 1 0 0,1 0-1 0 0,-1 0 1 0 0,0-1-1 0 0,1 0 1 0 0,0 0 0 0 0,8 4-1 0 0,8 1 78 0 0,0-1 0 0 0,32 6 0 0 0,-42-11-58 0 0,1-1 1 0 0,-1 0-1 0 0,0-1 1 0 0,0 0-1 0 0,1 0 0 0 0,-1-1 1 0 0,0-1-1 0 0,0 0 1 0 0,0-1-1 0 0,0 0 0 0 0,13-6 1 0 0,-9 3-723 0 0,-1-1 1 0 0,23-14 0 0 0,-19 8-3849 0 0,24-21 0 0 0,-31 23-2031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9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16207 0 0,'0'0'1628'0'0,"6"14"-1472"0"0,21 96 1834 0 0,-10-46-1084 0 0,-7-29-911 0 0,-5-19-596 0 0,4 25-1 0 0,1-8-3142 0 0,-7-24 1928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9T23:49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5 2759 0 0,'0'0'126'0'0,"2"-1"-5"0"0,5 0 166 0 0,4-1 4468 0 0,-11 2-4588 0 0,1 0 1 0 0,-1 0 0 0 0,0 0-1 0 0,1-1 1 0 0,-1 1-1 0 0,0 0 1 0 0,1 0 0 0 0,-1 0-1 0 0,0 0 1 0 0,0 0 0 0 0,1 0-1 0 0,-1 1 1 0 0,0-1 0 0 0,1 0-1 0 0,-1 0 1 0 0,0 0 0 0 0,0 0-1 0 0,1 0 1 0 0,-1 0 0 0 0,0 0-1 0 0,0 1 1 0 0,1-1 0 0 0,-1 0-1 0 0,0 0 1 0 0,0 0-1 0 0,1 0 1 0 0,-1 1 0 0 0,0-1-1 0 0,0 0 1 0 0,0 0 0 0 0,1 2 1041 0 0,-1-1-680 0 0,1 3-346 0 0,-1 0-1 0 0,0 0 1 0 0,0 0 0 0 0,0-1-1 0 0,0 1 1 0 0,-1 0-1 0 0,0 0 1 0 0,0-1 0 0 0,0 1-1 0 0,0 0 1 0 0,0-1-1 0 0,-1 1 1 0 0,1-1-1 0 0,-1 0 1 0 0,0 1 0 0 0,0-1-1 0 0,-4 4 1 0 0,-5 8 254 0 0,-2-1 0 0 0,-15 14 0 0 0,27-27-424 0 0,-171 162 1040 0 0,70-70-3931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8751 0 0,'0'0'4104'0'0,"9"12"175"0"0,3 10-3567 0 0,0 2-1 0 0,12 33 1 0 0,-11-25-552 0 0,26 76-23 0 0,6 15-1264 0 0,-33-93-4385 0 0,-6-17-64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4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10135 0 0,'-13'-4'9627'0'0,"29"-1"-8414"0"0,16-9-1358 0 0,31-13 152 0 0,-19 13-7105 0 0,-31 10 1166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7:5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11199 0 0,'0'0'1286'0'0,"13"-9"436"0"0,-5 2-1064 0 0,-4 3-414 0 0,0-1 0 0 0,0 1 0 0 0,1 0 0 0 0,0 1 0 0 0,0-1 0 0 0,0 1-1 0 0,0 0 1 0 0,0 0 0 0 0,1 1 0 0 0,-1-1 0 0 0,1 1 0 0 0,0 1-1 0 0,10-3 1 0 0,-11 3-100 0 0,1 1 0 0 0,-1 0 1 0 0,0 0-1 0 0,0 0 0 0 0,0 1 0 0 0,0-1 0 0 0,1 1 0 0 0,-1 0 0 0 0,0 1 0 0 0,0 0 0 0 0,-1-1 0 0 0,1 1 1 0 0,7 4-1 0 0,-10-4-107 0 0,0 0 0 0 0,1 0 0 0 0,-1-1 0 0 0,0 1 0 0 0,0 0 0 0 0,0 1-1 0 0,-1-1 1 0 0,1 0 0 0 0,0 0 0 0 0,-1 1 0 0 0,1-1 0 0 0,-1 1 0 0 0,0 0 0 0 0,0-1 0 0 0,0 1 0 0 0,0 0 0 0 0,-1-1 0 0 0,1 1 0 0 0,-1 0 0 0 0,1 0 0 0 0,-1 0 0 0 0,0 0 0 0 0,0-1 0 0 0,0 1 0 0 0,-1 0 0 0 0,0 3 0 0 0,-2 7-108 0 0,0-1 0 0 0,-1 0 1 0 0,-1 0-1 0 0,0-1 0 0 0,-1 1 0 0 0,0-1 0 0 0,0 0 0 0 0,-1 0 0 0 0,-1-1 0 0 0,0 0 0 0 0,-15 14 1 0 0,19-20 10 0 0,0-1 0 0 0,0 0 0 0 0,0 0 0 0 0,-8 4 0 0 0,6-6-15 0 0,4-1 31 0 0,-3-2 33 0 0,5 2 13 0 0,0 0-1 0 0,0-1 1 0 0,-1 1-1 0 0,1 0 1 0 0,0 0-1 0 0,0-1 1 0 0,-1 1-1 0 0,1 0 1 0 0,0 0-1 0 0,0-1 0 0 0,0 1 1 0 0,-1 0-1 0 0,1 0 1 0 0,0-1-1 0 0,0 1 1 0 0,0 0-1 0 0,0-1 1 0 0,0 1-1 0 0,0 0 1 0 0,0-1-1 0 0,-1 1 1 0 0,1 0-1 0 0,0-1 1 0 0,0 1-1 0 0,0 0 1 0 0,0 0-1 0 0,0-1 1 0 0,1 1-1 0 0,-1 0 1 0 0,0-1-1 0 0,0 1 1 0 0,0 0-1 0 0,0-1 1 0 0,0 1-1 0 0,1-1 1 0 0,-1 0 28 0 0,0-1 0 0 0,1 1 1 0 0,-1 0-1 0 0,1-1 1 0 0,0 1-1 0 0,-1 0 0 0 0,1-1 1 0 0,0 1-1 0 0,0 0 1 0 0,0 0-1 0 0,0 0 0 0 0,0 0 1 0 0,0 0-1 0 0,0 0 1 0 0,0 0-1 0 0,0 0 0 0 0,0 0 1 0 0,0 0-1 0 0,1 1 1 0 0,-1-1-1 0 0,0 0 0 0 0,1 1 1 0 0,-1 0-1 0 0,1-1 1 0 0,-1 1-1 0 0,0-1 0 0 0,1 1 1 0 0,-1 0-1 0 0,1 0 1 0 0,1 0-1 0 0,5-1 46 0 0,0 1 0 0 0,0 0 0 0 0,16 2 0 0 0,-5 2-17 0 0,-1 0-1 0 0,23 9 1 0 0,24 6-39 0 0,-38-13-212 0 0,-14-2-111 0 0,23 2-1 0 0,-32-6-289 0 0,1 0 0 0 0,-1 0 0 0 0,1 0-1 0 0,-1 0 1 0 0,1-1 0 0 0,-1 0 0 0 0,0 0 0 0 0,1 0 0 0 0,4-2 0 0 0,1-2-5013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47 5383 0 0,'0'0'483'0'0,"3"-2"-284"0"0,-3 1 59 0 0,7-5-327 0 0,-1 4 2789 0 0,-15-17 876 0 0,8 17-3285 0 0,-1 1-1 0 0,1-1 1 0 0,-1 0 0 0 0,0 0-1 0 0,0 1 1 0 0,0 0 0 0 0,0-1-1 0 0,-4-1 1 0 0,5 2 154 0 0,-24 9 1533 0 0,21-6-1936 0 0,0 1 0 0 0,0 0 0 0 0,0 0 1 0 0,0 0-1 0 0,1 1 0 0 0,-1-1 0 0 0,1 1 1 0 0,0 0-1 0 0,0 0 0 0 0,0 0 0 0 0,1 0 1 0 0,-1 1-1 0 0,1-1 0 0 0,-2 7 0 0 0,-2 6-63 0 0,0 0 0 0 0,-4 27 0 0 0,9-35-1 0 0,0 2-1 0 0,0-1 0 0 0,1 0 1 0 0,0 0-1 0 0,1 0 0 0 0,0 0 1 0 0,1 0-1 0 0,0 0 0 0 0,0 0 1 0 0,1-1-1 0 0,5 14 0 0 0,-1-8-1 0 0,1 0-1 0 0,0 0 0 0 0,0-1 1 0 0,2-1-1 0 0,-1 1 1 0 0,15 14-1 0 0,-17-22 55 0 0,-1 0 0 0 0,1 0 0 0 0,0 0 0 0 0,0-1 0 0 0,1 0 0 0 0,0-1 0 0 0,-1 1 0 0 0,2-2 0 0 0,-1 1 0 0 0,10 2 0 0 0,-13-4-12 0 0,1-1-1 0 0,0 0 0 0 0,0 0 0 0 0,0 0 1 0 0,0-1-1 0 0,0 1 0 0 0,-1-2 1 0 0,1 1-1 0 0,0-1 0 0 0,0 0 0 0 0,0 0 1 0 0,0 0-1 0 0,-1-1 0 0 0,1 0 1 0 0,-1 0-1 0 0,7-3 0 0 0,-3 0 138 0 0,-1 0-1 0 0,0 0 0 0 0,-1 0 1 0 0,1-1-1 0 0,9-9 0 0 0,-15 12-97 0 0,1 0 1 0 0,-1-1-1 0 0,1 1 0 0 0,-1 0 0 0 0,0-1 0 0 0,-1 0 0 0 0,1 1 0 0 0,0-1 0 0 0,-1 0 0 0 0,0 0 0 0 0,0 0 0 0 0,0 0 0 0 0,-1 0 0 0 0,1 0 0 0 0,-1-6 0 0 0,0 3 31 0 0,-1 1-1 0 0,0-1 1 0 0,0 0 0 0 0,-1 1 0 0 0,0-1-1 0 0,0 1 1 0 0,0-1 0 0 0,-6-9 0 0 0,-3-3 179 0 0,-16-23 0 0 0,12 22-225 0 0,-1 0 0 0 0,-1 1 0 0 0,-1 0-1 0 0,0 2 1 0 0,-2 0 0 0 0,-25-18 0 0 0,42 33-154 0 0,0 1 1 0 0,-1 0-1 0 0,1-1 1 0 0,0 1-1 0 0,0 0 0 0 0,-7-1 1 0 0,9 2 36 0 0,0 0-253 0 0,-9 9-1632 0 0,9-7 1446 0 0,0 0-1 0 0,0 1 0 0 0,0-1 1 0 0,0 0-1 0 0,0 1 0 0 0,1-1 1 0 0,-1 5-1 0 0,-1 3-1244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0,'0'0'4606'0'0,"1"1"-3820"0"0,3 4-449 0 0,-1 0 0 0 0,0 1 0 0 0,0-1-1 0 0,0 1 1 0 0,-1-1 0 0 0,0 1 0 0 0,0 0 0 0 0,0 0-1 0 0,1 7 1 0 0,5 60 1044 0 0,-6-54-906 0 0,4 180 595 0 0,-2-35-1685 0 0,7-63-3828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7831 0 0,'-1'-10'1163'0'0,"1"-1"0"0"0,0 1-1 0 0,0-1 1 0 0,3-11 3470 0 0,9 40-3598 0 0,-1 8-758 0 0,-1 0-1 0 0,11 45 1 0 0,4 57 646 0 0,-20-96-867 0 0,2 9-139 0 0,41 196-1611 0 0,-41-201-510 0 0,-4-19 369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08:2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 2303 0 0,'-7'1'17975'0'0,"172"-29"-15265"0"0,-122 24-4345 0 0,-23 2 625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12T14:30:31.64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11035 1003 911 0,'0'0'0'0,"0"0"0"0,0 0 0 0,0 0 0 0,0 0 4320 0,0 0 784 0,-7 1 144 0,7-1 48 0,0 0-3328 0,0 0-672 16,0 0-128-16,0 0-16 0,4 11-432 0,0-2-80 15,2 3 0-15,1 3-16 0,0 4-96 0,-1-1-16 16,2 1 0-16,0 2 0 0,1 0-80 0,1-1-32 16,2-2 0-16,1-1 0 0,-1-4-144 0,1-4-48 15,0-1 0-15,-1-3 0 0,-1-2-32 0,2-5-16 16,-1-1 0-16,0-3 0 0,0 0-32 0,-2-2 0 15,-1-2 0-15,0-2 0 0,-1-1-128 0,1-2 0 16,-2 1 144-16,-1-2-144 0,1-2 0 0,-2 0 128 16,0 0-128-16,-1-3 0 0,0-1 0 0,-1 1 0 0,-1 3 0 0,1-1 128 15,-1 2-128-15,0 4 0 0,-1 3 0 0,2 3 128 16,-3 7 208-16,0 0 48 16,0 0 16-16,0 0 0 0,0 11 144 0,0 6 32 0,0 5 0 0,1-1 0 15,0 2-320-15,2 1-64 0,1-1-16 0,1-1 0 16,1 0-176-16,2-1 0 0,0-2-192 0,1-2 192 31,2-2-2224-31,2 0-320 0,1-5-64 0,0-1-10608 0</inkml:trace>
  <inkml:trace contextRef="#ctx0" brushRef="#br0" timeOffset="500.22">11774 913 18431 0,'-11'-6'816'0,"6"2"160"0,-4 0-784 0,0-3-192 16,-1 3 0-16,-1 1 0 0,-1-1 3280 0,1 0 624 15,-2-2 112-15,1 4 16 0,1 2-2432 0,2 0-480 16,-1 1-96-16,3 2-32 0,2 1-784 0,5-4-208 16,-2 6 0-16,2 3 0 0,2-1 0 0,2 3 0 15,0-1 128-15,1 0-128 0,2 1 0 0,1 1 0 16,-1-1-192-16,2 0 192 0,2 1 0 0,1-1 0 16,-1 2 0-16,1 0 0 0,-1-1 224 0,-2 0-32 15,-2 0-16-15,0 2 0 0,-2-1 112 0,-2-3 32 16,-2 1 0-16,-1-1 0 0,-1 2 32 0,-2-3 16 0,-2 0 0 0,-2 0 0 15,0-2-160-15,-4 2-16 0,1-3-16 0,-1 0 0 16,1 0-176-16,1-1 128 0,-2-1-128 0,2 0 128 16,0-2-128-16,1 1 0 0,2-3 0 0,-1 2-176 15,2-2-96-15,5 0-32 0,0 0 0 0,0 0 0 16,0 0-48-16,0 0-16 0,0 0 0 0,9-4 0 16,2 3 96-16,2-1 16 0,2 1 0 0,4 1 0 15,0-3 256-15,2 2-160 0,2-2 160 0,0 1-128 16,-1-3 128-16,-1-2 0 0,-2 1 0 0,1-2 0 15,-2 0-192-15,-1-1 0 0,-1-2 0 0,-2 1 0 16,-1-3-112-16,-3 2-16 0,0 2-16 0,-4 0 0 16,-1 1 336-16,0 2-176 0,-3-1 176 0,-2 7-128 15,-3-6 128-15,3 6 224 0,-6-4-48 0,-1 1-16 0,-1 2 304 16,0 1 64-16,1 4 16 0,-2-1 0 0,-1 3 16 0,1 1 0 16,1 0 0-16,1 2 0 0,-1 2-192 0,1-2-48 15,2 1 0-15,1 2 0 0,2 0-320 0,2 0 128 16,1-1-128-16,1 2 0 0,4-1 0 0,0 0-160 15,2-2 16-15,1-1 0 16,3 1-752-16,2-4-160 0,2-1-32 0,1-2 0 16,-2-2-2144-16,2-2-432 0,2-3-96 0</inkml:trace>
  <inkml:trace contextRef="#ctx0" brushRef="#br0" timeOffset="703.39">12346 845 21359 0,'4'-30'944'0,"-1"17"208"0,-3-4-928 0,-2 0-224 15,1 2 0-15,-1-3 0 0,-1 1 2128 0,2 2 384 0,-1 2 80 0,1 2 16 16,0 1-832-16,1 10-176 0,0 0-16 0,0 0-16 16,0 0-768-16,0 0-160 0,-3 11-16 0,2 6-16 15,-1 2-256-15,4 7-48 0,-2 3-16 0,1 4 0 16,2 2-288-16,1 1 0 0,1 2 0 0,0 0 0 16,2 0-240-16,0-3 0 0,2-4 0 0,1 2 0 31,-3-6-1824-31,3 2-368 0,-4-2-80 0,1-1-7424 0,-1-2-1488 0</inkml:trace>
  <inkml:trace contextRef="#ctx0" brushRef="#br0" timeOffset="1203.64">12350 1156 11055 0,'-14'-16'976'0,"9"8"-784"0,-2-2-192 0,1-2 0 0,2-1 2816 0,0 4 528 16,0-2 112-16,1 2 0 0,3-1-1248 0,1 1-256 15,2 0-48-15,2 2-16 0,1 3-1248 0,0 3-256 16,2-3-64-16,2 4 0 0,3 0-480 0,0 1-96 15,0 2-32-15,0-2 0 16,0 1-864-16,2-1-192 0,-2 0-16 0,0 0-16 16,-1 1-544-16,-1-1-96 0,1-2-32 0,-1 1 0 15,-1 0 128-15,-1 0 32 0,0 0 0 0,-9 0 0 0,7 2 1264 0,-7-2 256 16,8 4 48-16,-8-4 16 0,0 0 1488 0,3 9 288 16,0-1 64-16,-2 3 16 0,-1-11 144 0,0 10 32 15,0-1 0-15,-1 3 0 0,0 0-272 0,-1-1-48 16,1 2-16-16,1-2 0 0,1 1-464 0,2-1-96 15,1-2 0-15,-1 2-16 0,-1-1-496 0,2-1-80 16,1-2-32-16,2-3 0 0,-1 0-80 0,1-2-128 0,1 0 176 0,1-1-176 16,0 0 160-16,0-2-160 0,-1-4 128 0,0-3-128 15,0 1 0-15,-1-2 0 0,1 1 0 0,-1 1 0 16,-2-1 0-16,0-1 0 0,-1 0 0 0,0 1 0 16,-1 0 0-16,-1-2 0 0,-1 0 0 0,2 0 0 15,0 0 0-15,-2 0 0 0,-1 1 0 0,0 1 0 16,0 1 336-16,0 7-16 0,0-8 0 0,0 8 0 15,0 0 160-15,0 0 32 0,0 0 0 0,0 0 0 16,0 0 64-16,0 0 0 0,-1 9 16 0,1-1 0 16,0 1-128-16,1 1-16 0,0 1-16 0,2-1 0 15,1 2-208-15,1-4-32 0,0 3-16 0,2 0 0 16,1-2-176-16,-1 1 0 0,1-2 0 0,1 0-176 16,0 0-416-16,1-2-96 0,0 2-16 0,-1 0 0 15,0-3-1792-15,0-2-352 0,-1-2-80 0,0 1-10064 16</inkml:trace>
  <inkml:trace contextRef="#ctx0" brushRef="#br0" timeOffset="1361.38">13029 620 2751 0,'0'0'256'0,"0"0"-256"0,0 10 0 0,0 2 0 15,0 6 6976-15,2 1 1344 0,-1 3 256 0,2 5 64 16,-1 4-5328-16,2 6-1072 0,1 5-224 0,1 1-32 15,0 1-1264-15,2 0-240 0,1 2-48 0,0-3-16 32,0 0-1024-32,2-7-208 0,-1 1-32 0</inkml:trace>
  <inkml:trace contextRef="#ctx0" brushRef="#br0" timeOffset="2126.98">13948 899 5519 0,'2'-4'240'0,"-1"1"64"0,24-19-304 0,-25 22 0 0,0 0 0 0,0 0 0 16,0 0 4496-16,0 0 848 0,0 0 160 0,1 9 48 0,2 2-3552 0,-1 2-704 15,1 1-144-15,0 2-16 0,0-1-832 0,1 1-176 16,0 0-128-16,0-1 192 0,1 1-192 0,1-2 0 16,-2-2 0-16,-1-2 128 0,1 1-128 0,2-2 0 15,-2-1 0-15,-4-8 0 0,5 6-160 0,-5-6-112 16,5 7-32-16,-5-7 0 15,0 0-432-15,0 0-96 0,0 0 0 0,0 0-16 0,8-3 528 0,-3-1 128 16,2 0 0-16,-2 1 16 0,-5 3 176 0,4-6 0 16,-4 6 0-16,0 0 0 0,0 0 0 0,0 0 0 15,9 0 0-15,0 2-128 0,1 0 128 0,2 2 0 16,0 1 0-16,0 2 0 0,-2-3 240 0,0 0 128 16,1 1 16-16,-1-4 16 0,-1 1 624 0,2-1 112 15,-2-2 16-15,0-2 16 0,-1-1 128 0,0-1 32 16,-3-3 0-16,1-1 0 0,0-2-544 0,-2-2-96 15,-1-2-32-15,0-2 0 0,-2-1-400 0,-1-1-96 0,-1 2-16 0,0 0 0 16,-2-5-432-16,-1 3-96 0,0 0 0 0,0 1-10752 16,1-1-2160-16</inkml:trace>
  <inkml:trace contextRef="#ctx0" brushRef="#br0" timeOffset="2502">14655 847 22687 0,'0'0'1008'0,"0"0"208"0,-5 4-976 0,-2-2-240 0,0 1 0 0,-1-2 0 15,-1 4 1440-15,-1-1 240 0,1 1 48 0,-1 3 16 0,-3 1-976 0,1 2-208 16,0-3-48-16,2 3 0 0,-3 2-288 0,1 2-64 16,0 0-16-16,5-2 0 0,1 1-144 0,3-3 0 15,-1 0 144-15,2-2-144 0,2-9 144 0,3 9-144 16,2-4 192-16,2 0-192 0,2-1 256 0,3 0-64 15,-1-1-16-15,1-1 0 0,1-2-176 0,0 2 160 16,0-1-160-16,0-1 160 0,-1 0-160 0,0 0 0 16,-1-1 144-16,0-1-144 0,-2 0 256 0,0-1-32 15,-1-2 0-15,0 0 0 0,-1-2 256 0,0 1 48 16,-2 0 16-16,-1 0 0 0,-1-2-144 0,-2-1-16 16,2 0-16-16,-1 0 0 0,0-2-176 0,-2 4-48 15,-2 0 0-15,2 7 0 0,-1-7-144 0,1 7 0 16,0 0 0-16,0 0 0 0,0 0 0 0,0 0 0 15,0 0 0-15,0 0-176 16,4 7-208-16,1 1-64 0,2 0 0 0,0-1 0 16,3 1-1888-16,1 0-384 0,0-1-80 0,2-1-6096 0,-2 1-1216 0</inkml:trace>
  <inkml:trace contextRef="#ctx0" brushRef="#br0" timeOffset="2673.74">14941 912 24127 0,'0'0'1072'0,"0"0"208"0,0 0-1024 0,0 0-256 0,-4 6 0 0,1 2 0 16,2 1 960-16,1 2 128 0,0 1 16 0,1 2 16 15,2-1-592-15,-1 1-112 0,1 2-32 0,1 0 0 0,0-1-384 0,2 0 0 16,2-1-192-16,1-1 192 16,0-5-3072-16,3-2-512 0</inkml:trace>
  <inkml:trace contextRef="#ctx0" brushRef="#br0" timeOffset="2829.97">15196 871 6447 0,'0'0'576'0,"0"0"-576"15,0 0 0-15,0 0 0 0,0 0 5248 0,-2 12 928 16,-4 4 192-16,1 6 32 0,0 5-3296 0,0 5-672 16,-3 3-128-16,0 4-16 0,0 5-1040 0,-1-1-208 15,1 2-32-15,0-1-16 0,-1 3-608 0,1 2-128 16,-1-6-32-16,4 1 0 15,0-8-1184-15,2-3-256 0,3-6-32 0</inkml:trace>
  <inkml:trace contextRef="#ctx0" brushRef="#br0" timeOffset="3361.41">16212 441 16575 0,'0'0'736'0,"0"0"160"0,17 2-720 0,-12 4-176 0,-1 3 0 0,1 2 0 15,0 3 1920-15,2 4 368 0,-1 3 64 0,2 3 16 16,0 2-1376-16,0 4-272 0,1 2-48 0,-1 3-16 15,0 3-800-15,-2 1-176 0,1 0-16 0,-1-1-16 32,1 1-2592-32,-2-2-512 0,-3-5-96 0</inkml:trace>
  <inkml:trace contextRef="#ctx0" brushRef="#br0" timeOffset="3705.23">16290 905 18719 0,'0'-23'832'0,"0"12"160"0,1-2-800 0,2 0-192 0,1 2 0 0,1 0 0 0,-1 2 896 0,2 0 144 15,1-1 32-15,1 0 0 0,1 1-560 0,1-1-128 16,-1 2 0-16,3 0-16 0,0 2 80 0,0-1 32 16,-1 3 0-16,0-1 0 0,-2 1 64 0,0 3 16 15,-1 2 0-15,0 3 0 0,-2 1-96 0,1 4-16 16,-2 4 0-16,0 0 0 0,0 2-448 0,-1 0 0 16,-1 2 0-16,1 2 0 0,-2-1 0 0,2 0 0 15,2 0 0-15,-1 1 0 0,1-1 0 0,2-1 0 16,3 0 0-16,2-2 0 0,2 1 128 0,1-4-128 15,2-4 0-15,2-2 144 0,-1 1-144 0,3-5 0 16,-1-4 0-16,-1-4 128 0,-3 0 0 0,0-4 0 0,-3-2 0 0,-2-3 0 16,-3 0 32-16,-3 0 0 0,-2 2 0 0,-4-1 0 15,-2-4 224-15,-5 1 64 0,-2 1 0 0,-3 3 0 16,-3 1 384-16,-4 3 64 0,-1 3 32 0,-3-3 0 16,0 0-560-16,-1 1-112 0,1 0-32 0,1 1 0 31,5 1-2080-31,3-2-432 0</inkml:trace>
  <inkml:trace contextRef="#ctx0" brushRef="#br0" timeOffset="4268.59">17780 905 18879 0,'0'0'832'0,"0"0"192"0,0 0-832 0,3-6-192 0,1-1 0 0,-2-3 0 16,1-1 1440-16,-1 2 240 0,1-2 48 0,0-1 16 15,-2-1-192-15,-1 1-32 0,0 3-16 0,-1 1 0 0,-1 3-352 16,0 0-64-16,-3 1 0 0,-1-3-16 0,1 2-352 0,-1 0-64 16,-1 4-16-16,-1 2 0 0,0 4-320 0,3 2-64 15,0 2 0-15,0 1-16 0,0 2-240 0,1 2 0 16,4 2 0-16,1 1 0 0,2-3 0 0,2 2 0 15,1-1 0-15,2 1 0 0,1-2 0 0,3 1 0 16,0-1-128-16,1-1 128 16,0-1-704-16,1-4-64 0,2 1-32 0,1-1-9792 15,0-3-1952-15</inkml:trace>
  <inkml:trace contextRef="#ctx0" brushRef="#br0" timeOffset="4534.18">18064 719 22047 0,'0'0'976'0,"0"0"208"0,0 0-944 0,0 0-240 16,-5-1 0-16,5 1 0 0,0 0 1648 0,-4 6 272 0,2 6 64 0,0 2 16 16,2 3-672-16,3 5-144 0,1 4-32 0,1 2 0 15,2-1-448-15,2 2-112 0,0-6-16 0,1 1 0 16,3-3-176-16,-1-3-32 0,1-6-16 0,0-1 0 16,0-3-32-16,-1-3 0 0,-3-7 0 0,0-2 0 15,0-3 128-15,-1 0 32 0,0-4 0 0,-2-3 0 16,0-3-176-16,-3 0-48 0,0-4 0 0,0 1 0 15,-2 1-256-15,-1-1 0 0,-1-1-208 0,-1 1 80 32,1-4-1536-32,-2 3-320 0,0-1-48 0,0 4-16 15,2 2-848-15,1 3-176 0,2 3-48 0</inkml:trace>
  <inkml:trace contextRef="#ctx0" brushRef="#br0" timeOffset="4862.59">18528 701 5519 0,'0'0'496'0,"0"0"-496"15,0 0 0-15,0 0 0 0,-5 9 4400 0,0-3 784 16,-2 1 144-16,0 1 48 0,-1 1-2736 0,-1-1-528 16,-2 2-128-16,2 0 0 0,0 2-880 0,0 3-160 15,1 0-48-15,3 1 0 0,0 1-512 0,2 2-128 16,0-2 0-16,5-1-16 0,-1-3-240 0,2 0 128 16,-1-4-128-16,3 0 0 0,3 0 0 0,3-2 0 15,-1-2 0-15,-1-2 0 0,-2-5-176 0,2 1-80 16,0-1 0-16,0-2-16 0,0-2-32 0,0 0 0 15,1-1 0-15,-1 1 0 0,-1-2 304 0,-1 1-128 16,1 1 128-16,-1-2 0 0,-2 0 0 0,-1-2 0 0,0 2 128 16,0 3-128-16,-2-6 368 0,0 4-32 0,-2 0 0 0,0 1 0 15,0 0 112-15,0 6 0 0,0 0 16 0,0 0 0 16,0 0-32-16,0 0-16 0,-2 8 0 0,0 1 0 16,-1 0-272-16,2 3-144 0,-1 1 160 0,2 3-160 15,2 1 0-15,0 0 0 0,1 1-128 0,2-1 128 31,0 0-2336-31,2-5-352 0,1-1-80 0,1-3-11600 0</inkml:trace>
  <inkml:trace contextRef="#ctx0" brushRef="#br0" timeOffset="5018.79">18900 495 15663 0,'0'0'688'0,"0"0"144"0,0 0-656 0,-7 6-176 0,1 1 0 0,-1 2 0 0,1 3 3216 0,1 3 624 15,-1 1 112-15,3 2 16 0,0 2-2368 0,0 1-496 16,2 2-80-16,1 2-32 0,3 2-864 0,1 1-128 16,1-1 0-16,1 2-160 15,2-1-1504-15,0 1-320 0,1-4-48 0,0-2-6608 16,0-1-1312-16</inkml:trace>
  <inkml:trace contextRef="#ctx0" brushRef="#br0" timeOffset="5363.35">19080 783 20895 0,'0'0'928'0,"0"0"192"0,-1 8-896 0,-1-1-224 0,1 3 0 0,0 1 0 15,-2-2 1248-15,2 2 208 0,1 1 32 0,1 1 16 16,2 1-672-16,1 0-128 0,1 1-16 0,0-1-16 16,2 2-464-16,0-2-80 0,1 0-128 0,1-1 176 15,0-2-320-15,1-1-64 0,-1-1-16 0,1-1 0 16,1-1 32-16,-2-2 0 0,1-4 0 0,-1 1 0 15,-1-4 192-15,1 1 0 0,-2-6 0 0,-1 1 0 16,-1-5 208-16,2 1 96 0,-1-2 16 0,1 2 0 16,-2-7 32-16,-1 4 16 0,0-3 0 0,0 1 0 15,0-2 80-15,0 0 32 0,0 0 0 0,-2 1 0 16,1 2 288-16,-2 1 64 0,-1 1 16 0,-1 3 0 16,0 0-80-16,-1 2-32 0,0 3 0 0,2 4 0 0,0 0-384 15,-3 7-80-15,0 2-16 0,2 1 0 0,1 2-256 0,1 1 0 16,1 1 0-16,0 1 0 0,2 0-320 0,1 1-64 31,2-2 0-31,1-1-16 0,1-1-1840 0,3-1-384 0,-2-2-64 0,3-1 0 16,4-3-768-16,-1-1-128 0</inkml:trace>
  <inkml:trace contextRef="#ctx0" brushRef="#br0" timeOffset="5707.07">19596 840 1839 0,'0'-6'160'0,"-1"-1"-160"16,-2-1 0-16,1 3 0 0,-2 0 5152 0,4 5 992 15,0 0 208-15,-8 1 48 0,0-2-3744 0,0 2-736 16,2 2-160-16,-2 3-32 0,1 1-848 0,2 2-176 0,0 3-48 0,1-1 0 16,1 1-304-16,5 0-64 0,-2 0-16 0,2-1 0 15,2-3-272-15,3 0 128 0,-1 0-128 0,2-4 0 16,0 0 0-16,0 1 0 0,1-3 0 0,0 0-192 16,0-4-80-16,0 1-16 0,-1-3 0 0,1 2 0 15,-1 0 0-15,0-3 0 0,0 0 0 0,-2-2 0 16,1 0 288-16,-2-1-128 0,-1-1 128 0,0 1 0 15,-2 0 0-15,1 3 224 0,-3 5-16 0,0 0 0 16,0 0 528-16,0 0 96 0,0 0 32 0,0 0 0 16,0 0-320-16,0 0-64 0,0 0-16 0,0 0 0 15,-1 8-336-15,-1 1-128 0,2 0 0 0,0 1 144 16,-1 2-288-16,2 0-64 0,2-2-16 0,1-1 0 16,0 2-1760-16,1-1-368 0,2 2-64 0,-1-7-11552 15</inkml:trace>
  <inkml:trace contextRef="#ctx0" brushRef="#br0" timeOffset="5863.23">19953 456 20271 0,'0'0'896'0,"0"0"192"0,0 0-880 0,-5 3-208 16,0 4 0-16,0 5 0 0,1-2 2688 0,1 7 480 15,1 4 96-15,2 4 32 0,2-2-1968 0,2 5-400 16,1 0-80-16,2 2-16 0,-1 0-688 0,2 3-144 0,1 2 0 0,0-1 0 31,1 0-1408-31,0-3-256 0,0 2-32 0,0-2-7648 0,-3-2-1536 0</inkml:trace>
  <inkml:trace contextRef="#ctx0" brushRef="#br0" timeOffset="6238.32">19871 815 10127 0,'0'0'896'0,"0"0"-704"0,0 0-192 0,0 0 0 16,0 0 3456-16,0 0 672 0,5 11 128 0,2-6 32 16,1-1-2064-16,4-1-416 0,1 0-80 0,2 1 0 15,1 0-1088-15,1-2-192 0,-2 0-64 0,2 1 0 16,3 1-192-16,0-2-64 0,-1 1 0 0,1-3 0 0,-2-1-128 0,0-1 192 16,0-3-192-16,-1 1 192 0,-1 0-192 0,-2-2 128 15,-2 1-128-15,-3-2 128 0,0 2 0 0,-1-2 0 16,-1 1 0-16,-2-2 0 0,-1 1-128 0,-2 1 192 15,0-2-192-15,-1 0 192 0,-1 0-192 0,-3 1 0 16,-1 1 0-16,-1 0 0 0,-1-3 0 0,-2 2 0 16,-1 2 0-16,0 2 0 0,-2 3 192 0,1 3 128 15,-1 2 0-15,2 2 16 0,1 1 432 0,2 3 64 16,-2 2 32-16,3 2 0 0,1 2 112 0,3 1 32 16,2 1 0-16,2 4 0 0,2-2-400 0,3-1-80 15,2 4-16-15,4-5 0 0,1 1-512 0,3 0 0 16,3-2 0-16,8-3 0 15,6 2-2240-15,6-4-448 0</inkml:trace>
  <inkml:trace contextRef="#ctx0" brushRef="#br0" timeOffset="8340.56">21260 720 20671 0,'0'0'912'0,"0"0"192"0,0 0-880 0,0 0-224 15,0 0 0-15,0 0 0 0,0 0 1120 0,0 0 176 16,0 0 48-16,1 13 0 0,0 0-400 0,1 2-80 15,0 0-16-15,2 0 0 0,-3-2-608 0,2 2-240 0,0 1 176 16,1 0-176-16,-2-5 128 0,2 0-128 0,-1-1 0 0,1 1 0 16,-3-2 128-16,-1-9-128 0,0 0 0 0,4 6 144 15,-4-6-144-15,0 0 0 0,0 0-160 0,0 0 160 16,0 0-256-16,5-1 64 0,0-4 0 0,0-3 0 16,-1-4-64-16,0-2-16 0,2 1 0 0,-3-4 0 15,1-1 16-15,2-2 16 0,0-2 0 0,-1 2 0 16,-1 2 240-16,1 0 0 0,2 1 0 0,-1 3 0 15,1 2 176-15,1 1 80 0,0 4 0 0,-1 0 16 16,3 1-32-16,-4 4-16 0,-6 2 0 0,7 7 0 16,-2 2 112-16,0 4 32 15,-1 1 0-15,-1 3 0 0,-1 1-128 0,2 3-32 0,-3 0 0 0,2-1 0 16,-2-5-80-16,3 0 0 0,0-1-128 0,0-1 192 0,-1-1-192 0,2-6 144 16,-5-6-144-16,4 4 128 0,-4-4 64 0,6 0 0 15,2-4 0-15,1-1 0 0,-2-3 80 0,1 0 32 16,1-1 0-16,0-2 0 0,0-4-112 0,1 0 0 15,-1-2-16-15,1 0 0 0,-3 0 16 0,1 1 16 16,0 2 0-16,0 1 0 0,-2 2-80 0,0 5-128 16,-1 2 176-16,-5 4-176 0,0 0 0 0,8 5 0 15,-2 3 0-15,1 2 0 0,-2 1 0 0,0-1 0 16,2 5-176-16,-1-1 176 16,2 2-640-16,0-2-32 0,1-1 0 0,1 0 0 15,1-1-1760-15,2-3-336 0,1-4-80 0,2-1-4768 16,1-4-944-16</inkml:trace>
  <inkml:trace contextRef="#ctx0" brushRef="#br0" timeOffset="8606.2">21931 746 14687 0,'0'0'640'0,"3"-6"144"0,-2-1-624 0,0-1-160 0,-2 3 0 0,0 0 0 16,-2 0 1952-16,-1 2 352 0,-4 1 80 0,2 0 16 15,-2 2-544-15,0 0-96 0,0 0-32 0,-1 4 0 16,0 0-736-16,0 4-160 0,1 1-16 0,0 3-16 16,1-4-416-16,1 2-96 0,2 2-16 0,2 1 0 15,1-4-272-15,1 0 0 0,2-1 0 0,2 2 0 16,1-3 0-16,2-2 0 0,1-1 0 0,2-1 0 15,0-2 0-15,2 0-144 0,0 0 16 0,0-1 0 16,1-1 128-16,0-1-192 0,0-2 192 0,0 0-192 16,-3 0 192-16,1-3 0 0,-2 3 0 0,0-2 0 15,-1-2 0-15,1 0 0 0,-1 0 0 0,-2 1-128 16,-2-4 128-16,-1 2 128 0,-3 1-128 0,0 2 176 0,0 6 336 0,0 0 64 16,0 0 0-16,0 0 16 0,0 0-112 0,0 0-32 15,0 0 0-15,-5 5 0 0,-1 1-448 0,6-6 0 16,-4 7 0-16,4-7 0 15,2 10-576-15,0 2-192 0,2 1-64 0,0 0 0 16,0-4-2432-16,1-1-512 0</inkml:trace>
  <inkml:trace contextRef="#ctx0" brushRef="#br0" timeOffset="8934.48">22181 673 15663 0,'0'0'1392'0,"0"0"-1120"16,0 0-272-16,0 0 0 0,0 0 2352 0,0 0 400 15,0 0 96-15,0 0 16 0,0 0-1328 0,0 8-256 16,2 3-48-16,-2 0-16 0,0 0-656 0,0 2-144 0,0 0-32 0,0 1 0 16,1 2-256-16,0-2-128 0,1 0 128 0,-1 1-128 15,2-6 0-15,-1 0 0 0,1-1 128 0,1-2-128 16,-4-6 0-16,0 0-256 0,0 0 64 0,0 0 16 16,0 0-96-16,6-4-32 0,-2-1 0 0,1-1 0 15,1-2 160-15,-1 0 144 0,0-1-208 0,0-1 80 16,-1-1 128-16,1 1 0 0,-1-2 0 0,0 0 0 15,0 2 128-15,0-1 48 0,0 5 16 0,0-1 0 16,0 1 384-16,0 1 64 0,0-1 32 0,-4 6 0 16,0 0 64-16,0 0 16 0,0 0 0 0,0 0 0 15,0 0-368-15,7 2-64 0,-1 3 0 0,0 0-16 16,-1 2-304-16,1 0 0 0,-1 4 0 0,1-1 0 16,-1-1-1776-16,1 1-352 0,-2-1-80 0,1 0-11904 15</inkml:trace>
  <inkml:trace contextRef="#ctx0" brushRef="#br0" timeOffset="9090.6">22528 619 14735 0,'0'0'1312'0,"0"0"-1056"16,-2 7-256-16,-1 1 0 0,0-1 3328 0,1-1 592 16,-2 1 128-16,1 1 32 0,2 1-2416 0,0 2-464 15,1 4-112-15,1-2 0 0,4-1-848 0,-1 1-240 16,1 1 0-16,1-1 128 15,-1-1-784-15,0-2-160 0,0-2-16 0,2 0-16 16,2-2-2368-16,0-2-480 0,1-1-80 0</inkml:trace>
  <inkml:trace contextRef="#ctx0" brushRef="#br0" timeOffset="9231.54">22689 617 25279 0,'0'0'1120'0,"0"0"224"0,0 0-1072 0,0 0-272 0,0 8 0 0,-2 2 0 15,1 5 1952-15,-2 4 336 0,-1 9 64 0,1 0 16 16,-1 5-736-16,-2 4-144 0,0 4-16 0,-1 1-16 15,0 0-752-15,0-1-160 0,-1 0-32 0,2-5 0 16,2-3-512-16,2-3 0 0,2-7 0 0,0-3-18176 16</inkml:trace>
  <inkml:trace contextRef="#ctx0" brushRef="#br0" timeOffset="9826.4">23861 538 20319 0,'-2'-8'896'0,"17"-21"192"0,-17 21-864 0,0 2-224 16,-2-1 0-16,0 1 0 0,0 1 1280 0,-1 1 224 15,-3 1 32-15,1 6 16 0,1-1-144 0,-1 6-48 16,-2 4 0-16,0 2 0 0,1 1-400 0,2 2-64 16,-3 1-32-16,1-3 0 0,1 2-272 0,2-1-48 15,1 0-16-15,2-1 0 0,0-3-304 0,2 0-64 16,2 1-16-16,2-3 0 0,1 3-144 0,1 0 0 16,3 0 0-16,2 0 0 0,1-1-320 0,1 0 16 15,1-4 0-15,0-1 0 16,1 1-784-16,-1-4-176 0,2 0-16 0,-1-3-16 15,1-2-1568-15,-2-3-304 0,-1-5-64 0</inkml:trace>
  <inkml:trace contextRef="#ctx0" brushRef="#br0" timeOffset="10170.43">24078 411 3679 0,'0'0'320'0,"0"0"-320"0,0 0 0 0,4-6 0 16,-1-1 3504-16,-3 7 624 0,4-6 128 0,-4 6 32 15,0 0-1600-15,0 0-304 0,0 0-64 0,2 10-16 16,0 3-960-16,-2 4-208 0,0 3-48 0,0 2 0 15,0 0-384-15,-2 0-96 0,1 0-16 0,1-1 0 16,0 0-288-16,0 0-64 0,0 0-16 0,1-2 0 16,1-2-224-16,-1-1 144 0,2-2-144 0,-1 2 128 15,2-2-128-15,1-1 0 0,3-4 144 0,-1-1-144 0,-1-5 0 0,2-2 0 16,1-1 0-16,0-1 0 0,0-6 0 0,2 1 0 16,-2-6-192-16,1 2 64 0,0-1-80 0,-1 1-16 15,1-5 0-15,-1 4 0 0,0 0 224 0,-1 0-192 16,0 0 192-16,0 3-192 0,0 2 192 0,-2-1 0 15,-1 1-160-15,1 2 160 0,-6 4 0 0,0 0 0 16,0 0-144-16,6 2 144 0,-6-2-128 0,7 6 128 16,-1-2-192-16,1 3 192 0,-1 1-224 0,1 1 64 15,0-1 16-15,1 1 0 16,0 0-1712-16,0 1-352 0,1-1-64 0,0 0-9648 16</inkml:trace>
  <inkml:trace contextRef="#ctx0" brushRef="#br0" timeOffset="10295.5">24520 619 19167 0,'0'0'848'0,"0"0"176"0,0 0-816 0,0 0-208 0,0 0 0 0,0 0 0 16,0 0 848-16,0 0 128 0,2 11 32 0,0 1 0 15,1 2-144-15,-1 3-32 0,1-2 0 0,0 0 0 16,1-3-832-16,-1 2 0 0,1-1 0 0,2-1-7600 16,0 0-1488-16</inkml:trace>
  <inkml:trace contextRef="#ctx0" brushRef="#br0" timeOffset="10467.37">24625 626 5519 0,'-3'-14'496'0,"3"14"-496"0,-3-9 0 0,-1 0 0 15,-1 0 4048-15,1 0 720 0,0-2 144 0,1 3 16 0,0-2-2288 0,2 1-464 16,-1 0-80-16,1 1-32 0,1 1-1200 0,1 1-240 16,2-1-48-16,1 1-16 0,1 0-736 0,3 3-144 15,1 0-16-15,3 2-16 16,1 1-1104-16,2 2-208 0,0 3-64 0,-1 2-10544 15</inkml:trace>
  <inkml:trace contextRef="#ctx0" brushRef="#br0" timeOffset="10607.87">24868 706 11967 0,'0'0'528'0,"0"0"112"0,2 10-512 0,-1 1-128 16,0-2 0-16,1-3 0 0,-2-6 2464 0,0 0 464 16,0 0 80-16,0 0 32 0,0 0-1504 0,0 0-320 15,0 0-48-15,1-6-16 0,-2-1-688 0,-1 1-144 16,1-1-16-16,0 1-16 0,1-6-288 0,0 0 0 0,-2-1 0 0,2 2 0 31,2-1-992-31,0 3-160 0,0-2-16 0,0 0-10096 0</inkml:trace>
  <inkml:trace contextRef="#ctx0" brushRef="#br0" timeOffset="10967.77">25193 582 19343 0,'0'0'848'0,"0"0"192"0,0 0-832 0,-5 5-208 0,1-1 0 0,-3 0 0 16,1 0 1792-16,-2 0 304 0,-2 0 64 0,-1 1 16 16,1 0-640-16,-2 2-128 0,-2-1-32 0,1 1 0 15,1 2-496-15,0 1-112 0,0 2 0 0,2 0-16 0,2-2-352 0,0-2-64 16,3 1-16-16,3 2 0 0,-1-1-320 0,3 2 0 16,3 1 0-16,0-5 128 0,-3-8-128 0,7 6 0 15,1-2 0-15,1 1 0 16,1-3-368-16,1-2-32 0,-1-2-16 0,2-2 0 15,0 0-224-15,1 1-64 0,0-1 0 0,0-3 0 0,-1-1 256 0,1-2 64 16,-3 1 0-16,0 1 0 0,0 1 384 0,-4 1-128 16,1-2 128-16,-2 2 0 0,0-1 128 0,-5 7 96 15,0 0 32-15,0 0 0 0,0 0 208 0,0 0 48 16,0 0 16-16,0 0 0 0,0 0-112 0,0 8-32 16,0 2 0-16,1-2 0 0,2 1-256 0,1 0-128 15,1 2 0-15,0-1 128 16,-1 1-448-16,4-2-80 0,0-3-32 0,1 2 0 15,1 1-2192-15,0-2-448 0,-1-5-96 0</inkml:trace>
  <inkml:trace contextRef="#ctx0" brushRef="#br0" timeOffset="11123.9">25542 337 31103 0,'0'0'1376'0,"0"0"288"0,-1 12-1344 0,-1 1-320 0,-1 5 0 0,2 4 0 15,-1 6 1328-15,1 0 192 0,1 1 32 0,1 2 16 16,2 2-512-16,1-3-96 0,0 1-32 0,2-1 0 16,2-1-1472-16,3 3-288 0,2 0-64 0</inkml:trace>
  <inkml:trace contextRef="#ctx0" brushRef="#br0" timeOffset="11874.13">26588 573 5519 0,'0'0'240'0,"0"0"64"0,3-7-304 0,-2 1 0 0,-1-2 0 0,0 2 0 0,0-1 4528 0,1 2 848 16,-1 5 160-16,0 0 32 0,0 0-3088 0,0 0-624 15,0 0-128-15,-9-4-32 0,-1 3-304 0,-2 3-64 16,0 5-16-16,-1-1 0 0,0 5-352 0,0 0-64 15,1 4 0-15,2-2-16 0,-1 2-480 0,2 1-80 16,2 1-32-16,1-1 0 0,1-1-96 0,4 2 0 16,0 3-16-16,2-5 0 0,1 0-176 0,2-2 0 15,2-1 0-15,3-1 0 0,1 2 0 0,2-2 0 16,1-2 0-16,3-3 0 0,-3-2 0 0,1-2 0 16,0 0 0-16,2-2 0 0,1 0-128 0,0 0 128 15,-2-1-160-15,1-2 160 0,4-2 0 0,-3 0-144 16,-4 0 144-16,-2-1 0 0,0 0 0 0,-3-1 0 0,-4 2 0 0,-1-1 0 15,0-3 0-15,-2-1 0 0,-1 3 0 0,0-1 0 16,-1-1 0-16,-2 1 0 0,0 0 0 0,-3-1 128 16,1 1-128-16,-1 3 0 0,-2 1 128 0,-1 0-128 15,1 1 320-15,1 3 0 0,7 0 0 0,-6 4 0 16,-1 0-48-16,2 3-16 0,2-1 0 0,1 2 0 16,1 4-256-16,1 0 0 0,2-1 128 0,2 1-128 15,1-3 0-15,2 0-192 0,1 0 16 0,2 3 16 31,4-1-368-31,-1-4-80 0,2 0-16 0,2-1 0 0,4 1-1360 0,-2-1-256 16,1-2-64-16,-2 0-8320 0,3-2-1664 0</inkml:trace>
  <inkml:trace contextRef="#ctx0" brushRef="#br0" timeOffset="12235.05">27055 624 19343 0,'0'0'1728'15,"0"0"-1392"-15,0 0-336 0,-3 8 0 0,-1 1 1920 0,0 1 320 16,0 2 64-16,0 1 16 0,1 3-320 0,0 2-64 16,-1-3-16-16,1 1 0 0,1-2-1024 0,2 1-192 15,1-2-64-15,0-1 0 0,1-2-448 0,-2 2-192 16,1-2 176-16,2 1-176 0,-1-4 128 0,2 0-128 16,-4-7 0-16,7 1 144 0,-7-1-144 0,9-2 0 15,-1 0 0-15,-1-2 0 0,0-1 0 0,1-1 0 16,0-2-128-16,1-3 128 0,1 1-192 0,-1 0 16 0,-1-2 16 0,0-1 0 15,-2-2 16-15,1 0 0 0,0 2 0 0,-1 1 0 16,1 0 144-16,-4 3 0 0,1 1 0 0,2-1 0 16,-6 9 176-16,0 0 16 0,0 0 0 0,0 0 0 15,0 0 80-15,0 0 32 0,0 0 0 0,0 0 0 16,0 15-80-16,0 0-16 0,0 1 0 0,1 1 0 16,-1-3-208-16,3-1 0 15,-1 0 0-15,1 0 0 0,-1 0-512 0,4 0-64 16,-3-2 0-16,5-1 0 0,3-1-2832 0,0-2-576 0,5-3-112 15,2-4-32-15</inkml:trace>
  <inkml:trace contextRef="#ctx0" brushRef="#br0" timeOffset="12422.53">27540 403 26895 0,'0'0'1184'0,"0"0"256"0,0 0-1152 0,-7 12-288 16,2 1 0-16,2 2 0 0,1 3 1696 0,0 5 288 15,1 5 48-15,1 0 16 0,3 1-784 0,1 0-160 16,0-3-16-16,1 4-16 0,0 1-768 0,0-6-160 16,0 0-16-16,2-1-128 0,-1 0 0 0,1 1 0 15,0-1 0-15,3 9 0 16,-1-6-352-16,0-6-80 0,-1-1-16 0,0-5 0 16,-2-2-2368-16,1-2-496 0,-2-3-80 0,-5-8-5456 15,0 0-1088-15</inkml:trace>
  <inkml:trace contextRef="#ctx0" brushRef="#br0" timeOffset="12766.54">27591 785 18255 0,'-8'-20'800'0,"1"8"176"0,2-1-784 0,0 2-192 0,1 2 0 0,-1 3 0 16,-1 2 2432-16,6 4 432 0,0 0 80 0,0 0 32 15,0 0-1120-15,0 0-240 0,0 0-32 0,0 0-16 16,0 0-736-16,0 0-160 0,15 2-32 0,0 1 0 16,2 0-496-16,0-1-144 0,-1 0 0 0,0-1 0 15,1-1 0-15,0 1 0 0,-1-1 0 0,1-1 0 16,-1-3 0-16,0 1 0 0,-2-1-192 0,0 2 64 15,-1-2-112-15,0 1-16 0,-1-2 0 0,0 1 0 16,-2-2 96-16,-1-1 16 0,-2-1 0 0,0-1 0 16,-2 3 144-16,0-1 0 0,-5 7-144 0,4-9 144 0,-3 1 0 15,-1 8 0-15,0 0 0 0,-5-6 128 0,-2 2 224 0,7 4 32 16,0 0 16-16,-9 0 0 0,0 0 112 0,1 4 32 16,2 2 0-16,-1 2 0 0,2 1-176 0,0 3-48 15,0 1 0-15,2 3 0 0,0-3-160 0,3 1-32 16,2 0-128-16,0 1 192 0,2-4-192 0,2 1-288 15,1 0 64-15,4-2 16 16,-1-1-624-16,5-1-128 0,0 1-32 0,3-2 0 16,1-5-2432-16,0 1-480 0,1 0-112 0</inkml:trace>
  <inkml:trace contextRef="#ctx0" brushRef="#br0" timeOffset="13235.29">28096 693 8287 0,'0'0'736'0,"3"12"-592"0,0 2-144 0,1 3 0 15,-2 1 3872-15,2-1 736 0,1-1 160 0,-1-1 32 16,0 2-2272-16,3-2-448 0,-2 0-96 0,1-2 0 16,1-4-896-16,1 1-160 0,-3-3-32 0,0 0-16 15,-5-7-496-15,0 0-80 0,0 0-32 0,0 0 0 16,0 0 96-16,0 0 16 0,0 0 0 0,7-8 0 16,-3-2-16-16,-3 2 0 0,-1-5 0 0,0 1 0 15,0 0-224-15,2 1-144 0,0-1 192 0,-1-1-192 16,2 0 0-16,1-3-352 0,-1 2 48 0,5 1 16 15,0-3-608-15,3 4-128 16,-1 3-32-16,4-1 0 0,2 2-272 0,4 0-48 0,-1 0-16 16,2 3 0-16,0 1 368 0,0-2 80 0,1 2 16 0,0 1 0 0,0 1 576 15,0-1 112-15,2 0 32 0,-3-1 0 0,-2-1 208 0,-1 1 208 16,1 2-32-16,-5-2-16 0,-2 1 48 0,-12 3 16 16,0 0 0-16,0 0 0 0,0 0 32 0,0 0 16 15,0 0 0-15,-9 7 0 0,-2-1 240 0,1-1 64 16,-2 2 0-16,-1-2 0 0,0 2 0 0,1-1 16 15,3 1 0-15,1-1 0 0,0 0-208 0,5 1-64 16,0 4 0-16,3-11 0 0,0 10-320 0,3 2 0 16,0 0 0-16,4 1 0 0,1 0 0 0,2 2 128 15,3 2-128-15,0-4 128 0,2-1 192 0,-1 1 64 16,3 1 0-16,-4-2 0 0,-1 0 384 0,-3 1 64 16,-3 1 32-16,0-3 0 0,-2-2-48 0,-3 0-16 15,-2-1 0-15,-2 1 0 0,-1-1-224 0,-3 0-64 0,0 1 0 0,-2 0 0 16,-2-3-192-16,-1-2-32 0,-1 2-16 0,-1-1 0 15,-3-1-400-15,0 0-96 0,-1-2-16 0,0 1 0 32,-1-1-2912-32,0-2-592 0</inkml:trace>
  <inkml:trace contextRef="#ctx0" brushRef="#br0" timeOffset="13610.12">27451 707 21311 0,'0'0'944'0,"0"0"192"0,0 0-912 0,0 0-224 16,0 0 0-16,0 0 0 0,0 0 1856 0,0 0 320 15,0 0 64-15,0 0 0 0,0 0-672 0,13-4-144 16,0 2-16-16,3 0-16 0,1 1-816 0,1 1-144 0,0 0-48 0,2 0 0 15,-1 0-256-15,4 0-128 0,1 0 128 0,1 0-10752 16,-1 1-2176-16</inkml:trace>
  <inkml:trace contextRef="#ctx0" brushRef="#br0" timeOffset="15166.7">24821 673 7359 0,'0'0'656'0,"3"8"-528"0,0 4-128 0,-1 0 0 16,0 2 1328-16,0 2 224 0,0 2 48 0,0-3 16 16,-1 0-848-16,1-6-192 0,-1 0-16 0,0 0-16 15,-1 0-160-15,0-1-16 0,0-8-16 0,0 0 0 16,0 0 224-16,0 0 32 0,0 0 16 0,0 0 0 16,0 0 112-16,0 0 32 0,0 0 0 0,2-8 0 15,-1-2-192-15,0-1-48 0,-1 0 0 0,0-2 0 16,0-2 80-16,0 0 16 0,0-1 0 0,0 0 0 15,-1 1 96-15,1-2 32 0,0 0 0 0,0 0 0 0,0 1-256 0,1 1-48 16,2-2-16-16,1 1 0 0,0 2-304 0,2 1-128 16,1 2 128-16,1 2-128 0,1 3 0 0,-2 0 0 15,0 4 0-15,1 0 0 0,1 2 0 0,0 0-224 16,-1 2 48-16</inkml:trace>
  <inkml:trace contextRef="#ctx0" brushRef="#br0" timeOffset="35200.07">5562 3938 911 0,'0'0'0'0,"0"0"0"0,0 0 0 0,0 0 0 0,15-1 3200 0,-21 12 544 0,2 0 112 0,-1-1 32 16,1 2-2256-16,0-2-448 0,1 1-96 0,1 0 0 15,-2 1-432-15,0 1-80 0,0 0 0 0,0 0-16 16,-1 0-80-16,-2-1-16 0,1 2 0 0,-1 1 0 0,1-2 336 0,-1 1 64 16,2 4 16-16,-2-3 0 0,1 0-208 0,-1 1-32 15,0 0-16-15,0-1 0 16,-1 1-128-16,0 1-32 0,1-4 0 0,-1 4 0 0,-1-2-16 0,-2 2-16 15,1 0 0-15,-1 2 0 0,0 0-144 0,0 2-32 16,-1-3 0-16,2-1 0 0,0-1-64 0,-1 1 0 16,1 0-16-16,1 0 0 0,-3 0-48 0,0-2 0 15,0 1 0-15,-1 1 0 0,-2 0-128 0,2 2 160 16,-2-3-160-16,2 2 160 0,-1 2 32 0,0-2 16 16,-1 0 0-16,2 1 0 0,0-1 32 0,-1 0 0 0,1-1 0 0,1 0 0 15,0 0-96-15,1 0-16 0,-1 0 0 0,0 0 0 16,2 0-128-16,-2 1 128 0,-1-1-128 0,0 0 128 15,0 0-128-15,0 0 192 0,1 1-192 0,0-2 192 16,1-1-32-16,0 2 0 0,1 2 0 0,-1-2 0 16,1-2-160-16,0 2 192 0,-2-3-192 0,0 3 192 15,0-1-192-15,-1 1 0 0,3 0 144 0,-3 0-144 16,-3 1 144-16,1 0-144 0,-1 1 192 0,2-1-192 16,-1 0 224-16,1-1-64 0,-2 0-16 0,3 0 0 15,0 0 32-15,1 1 0 0,1-3 0 0,-2 0 0 16,2-2-16-16,1-1 0 0,-1 2 0 0,2-1 0 15,0-1-32-15,1 0 0 0,-1 0 0 0,1-2 0 16,0-1-128-16,1 0 128 0,-2 4-128 0,-1-1 128 16,3-3-128-16,-1 2 160 0,0-1-160 0,0 2 160 0,0 1 32 0,2-3 0 15,-2 2 0-15,0 0 0 0,-1-1 16 0,1 1 16 16,0 1 0-16,-1-1 0 0,0 0-48 0,0-1-16 16,0 0 0-16,1-1 0 0,0 3-32 0,0 0 0 15,1-4 0-15,-1 2 0 0,1-2-128 0,1 0 192 16,-1 0-192-16,1 0 192 0,-1 0-64 0,1 1-128 15,-2 1 192-15,0-3-64 0,-1 0 64 0,0 0 16 16,0-2 0-16,-1 2 0 16,1 0-80-16,0 0-128 0,-1 0 176 0,1-1-176 0,1 1 128 0,0-1-128 15,0 1 0-15,0-2 0 0,2 1 0 0,-2-1 0 16,0 1 0-16,0-1 0 0,1-1-160 0,0-1-96 16,1-2 0-16,-1 2-16 15,1 1-464-15,-1 0-96 0,0-1 0 0,2-2-16 16,5-2-1584-16,0 0-304 0,0 0-64 0,-5-2-12432 0</inkml:trace>
  <inkml:trace contextRef="#ctx0" brushRef="#br0" timeOffset="35575.41">4075 5794 19343 0,'0'0'1728'0,"0"0"-1392"0,0 0-336 0,-3 7 0 0,-1-1 2032 0,4-6 336 15,-4 7 64-15,1 1 0 0,0 1-416 0,2 0-96 16,-3-1 0-16,2 1-16 0,-1 1-800 0,0 1-144 16,1 0-48-16,-1 3 0 0,1 1-304 0,0 2-64 15,0-3-16-15,0 1 0 0,1-1-208 0,1-1-32 16,0 0-16-16,3-1 0 0,-1-2 16 0,2 1 0 15,0-1 0-15,1 1 0 0,2 0 32 0,1-3 16 16,1 0 0-16,1 0 0 0,2 0 48 0,1 1 16 16,0-4 0-16,1 2 0 0,2-1-48 0,2-1-16 15,-1-3 0-15,3-2 0 0,1 0-96 0,0-4-32 16,-1-3 0-16,1 2 0 0,1-4-208 0,1 0 0 16,-1-2 0-16,1 0 0 15,2-1-1920-15,0-1-384 0,-1 0-80 0</inkml:trace>
  <inkml:trace contextRef="#ctx0" brushRef="#br0" timeOffset="36682.6">6217 3585 24063 0,'-5'-2'1072'0,"-1"1"208"0,-2 1-1024 0,-1 1-256 0,-2 2 0 0,1 1 0 15,-2 1 1440-15,0 0 224 0,-2 4 64 0,1 0 0 0,3 2-320 0,-1 3-48 16,2-1-16-16,1 4 0 0,0-3-704 0,2 3-128 16,1 2-48-16,1 2 0 0,0 1 32 0,3 1 0 15,2 2 0-15,1 0 0 0,1-2-304 0,1-1-48 16,1 1-16-16,2-4 0 0,1 1-128 0,1-2 0 16,1-2 0-16,3-5 0 15,1-3-432-15,2-3-64 0,0-5-16 0,2 0 0 16,2-4-2704-16,-1-2-560 0</inkml:trace>
  <inkml:trace contextRef="#ctx0" brushRef="#br0" timeOffset="37037.65">6401 3482 21183 0,'0'0'1888'0,"0"0"-1504"16,0 0-384-16,-1 9 0 0,-4 2 2048 0,1 4 320 15,3-1 80-15,-1 2 16 0,2 2-1184 0,2 3-224 31,-1 2-48-31,1 2-16 0,2 1-656 0,3 0-128 16,-1 0-16-16,1 2-16 0,-2 0-176 0,2 0 0 0,0-5 0 16,1 1 0-16,-1-3 0 0,-1-3 0 0,1-1 0 0,-1-4 0 15,0 0 0-15,0-5 0 0,-1-3 0 0,-5-5 0 16,8-1 0-16,0-5 0 0,0 0 0 0,-2-6 0 16,1-1 128-16,-2-4-128 0,0 0 192 0,0-2-64 15,1-2-128-15,0 1 160 0,-1 1-160 0,1 0 160 16,-2 4 144-16,-1 0 16 0,1 2 16 0,0 2 0 15,0 0 256-15,0 3 48 0,0 6 16 0,-4 2 0 16,0 0-384-16,0 0-80 0,0 0 0 0,8 6-16 16,0 3-176-16,-1 3 0 0,1 0 0 0,0 3 0 31,0 4-640-31,0-4-16 0,0 1 0 0,1 0 0 16,1-3-2320-16,1 0-464 0,-1-5-80 0</inkml:trace>
  <inkml:trace contextRef="#ctx0" brushRef="#br0" timeOffset="37162.62">6812 3710 16575 0,'0'0'1472'0,"4"9"-1168"16,-3 1-304-16,0-1 0 0,1 2 2048 0,0 1 368 15,2-1 64-15,1 2 16 0,2 0-1344 0,1 2-256 16,0-1-48-16,1-1-16 0,0-1-832 0,0 0-208 16,0-1-32-16,2 2-8080 15,0-5-1600-15</inkml:trace>
  <inkml:trace contextRef="#ctx0" brushRef="#br0" timeOffset="37428.39">6885 3603 8287 0,'0'0'736'0,"-3"-3"-592"0,1-3-144 0,0-2 0 16,1 0 3456-16,1 0 672 0,3 2 128 0,1-3 32 15,1 1-2320-15,3 0-464 0,1 0-96 0,1 0 0 16,2 0-1088-16,1 3-192 0,1 1-128 0,1 3 128 15,-1 1-128-15,-1 1 0 0,-1 3 0 0,0 1 0 16,-1 1 0-16,0 0-160 0,-1 1 160 0,-1-1 0 16,-4 2-160-16,3 1 160 0,1-2-128 0,-1-1 128 15,-8-6 0-15,0 0 0 0,7 5 0 0,-2 1 0 32,-5-6-384-32,0 0-128 0,0 0-48 0,0 0 0 15,0 0-96-15,0 0-32 0,-4-4 0 0,0-3 0 0,0 1-2064 16,0-6-432-16</inkml:trace>
  <inkml:trace contextRef="#ctx0" brushRef="#br0" timeOffset="38037.87">7130 3658 16991 0,'0'0'752'0,"0"0"144"0,0 0-704 0,0 9-192 0,0-2 0 0,1 5 0 0,1-1 1184 0,0 2 208 16,1 0 32-16,1 1 16 0,-2 2-352 0,2-1-64 16,0 1 0-16,-1-2-16 0,-1 1-192 0,1-1-48 15,0-2 0-15,-1-1 0 0,1-3 0 0,-3-8 0 16,0 0 0-16,0 0 0 0,0 0-64 0,0 0 0 16,0 0-16-16,0 0 0 0,0 0-144 0,0 0-32 15,0-8 0-15,0 1 0 0,-1-2-256 0,-2-2-48 16,0-2-16-16,1-1 0 0,-1-2-192 0,2-1 144 15,-1-1-144-15,1-2 128 0,-1-1-128 0,-1 1 0 16,0-3 144-16,2 1-144 0,2 0 0 0,2 5 0 16,0 2 0-16,0 1 0 0,1 1 0 0,2 3 0 15,-1 2-160-15,1 3 160 16,2 0-624-16,1 3-16 0,3 4 0 0,1 2 0 16,1-2-2016-16,2 3-416 0,1 2-64 0</inkml:trace>
  <inkml:trace contextRef="#ctx0" brushRef="#br0" timeOffset="38397.26">7615 3621 20207 0,'0'0'896'0,"0"0"192"0,0 0-880 0,0 0-208 0,0 0 0 0,0 0 0 15,-8-1 1920-15,0 1 320 0,-1 1 80 0,-1 3 16 16,-2 0-688-16,0 4-144 0,-1 1-32 0,-1 1 0 16,-2 2-448-16,2 1-112 0,1 3-16 0,1-1 0 15,0 2-400-15,2-2-96 0,2 0-16 0,3 0 0 16,1 0-160-16,3 1-32 0,1-2-16 0,2-1 0 15,2 0-176-15,2-6 0 0,0-1 0 0,3 0 0 0,3-1-192 0,0-3 48 16,1-3 0-16,0-3 0 0,0-2-144 0,-2-2-32 16,1-1 0-16,-1 0 0 0,-2-2 64 0,0 1 0 15,-1-1 0-15,-2-1 0 0,-1-1 256 0,1 2 0 16,-2-2-128-16,-3 2 128 0,3 2 0 0,-3 0 0 16,0 1 128-16,1 2-128 0,-2 6 480 0,0 0 0 15,0 0 0-15,0 0 0 0,0 0-80 0,0 0-16 16,0 0 0-16,0 0 0 0,0 0-384 0,4 9 128 15,0 1-128-15,2-2 0 0,1 2 160 0,0 2-160 16,1 0 192-16,0 0-192 16,0 1-400-16,0-3-192 0,-2 1-48 0,2-2 0 15,0 1-1728-15,0-1-336 0,-1-2-80 0,1-3-11264 0</inkml:trace>
  <inkml:trace contextRef="#ctx0" brushRef="#br0" timeOffset="38553.51">7841 3234 8287 0,'0'0'736'0,"0"13"-592"0,0 8-144 0,1 6 0 15,0 4 6272-15,3 5 1232 0,-1 1 240 0,1 2 64 16,1 2-4672-16,3 2-912 0,1 1-192 0,2 1-48 16,5-1-1344-16,1-2-288 0,1-1-48 0,2-4-16 31,3-3-2272-31,2-3-464 0</inkml:trace>
  <inkml:trace contextRef="#ctx0" brushRef="#br0" timeOffset="39053.58">9103 3454 12895 0,'0'0'1152'0,"0"0"-928"0,-8-4-224 0,-1 2 0 15,-2-2 2944-15,1 1 560 0,-1-1 96 0,1 3 32 16,-2 1-1136-16,0 1-208 0,-1 0-48 0,-1 3-16 0,2 4-656 0,-1 3-128 16,0 2-32-16,0 4 0 0,1 1-672 0,3 7-144 15,2-2-16-15,0 3-16 0,2 2-560 0,3-2 0 16,4-3 0-16,2 1 0 0,2-2 0 0,3-4 0 16,-1-2-160-16,7-3 160 15,3-3-800-15,1-3-32 0,3-3-16 0,2-2 0 16,2-1-2608-16,0-1-528 0</inkml:trace>
  <inkml:trace contextRef="#ctx0" brushRef="#br0" timeOffset="39397.33">9366 3547 19343 0,'-12'-4'1728'0,"12"4"-1392"16,-8 2-336-16,2 0 0 0,-3 0 2224 0,0 2 368 0,-3 1 80 0,0 3 16 15,0 1-464-15,1 2-96 0,0 1-16 16,2 3 0-16,1 0-1376 0,2 1-288 0,2 1-48 0,1-1-16 15,3 0-384-15,2-3 128 0,0 0-128 0,2-1 0 16,1-3 224-16,3-2-32 0,1-1-16 0,0-2 0 31,0-2-560-31,1-4-96 0,0-1-32 0,-1-1 0 0,0 0 320 0,-1-1 48 0,0-2 16 0,0 0 0 16,-2-3 128-16,1 0-128 0,-2 0 128 0,0-1-128 16,-1-2 128-16,-1-1 0 0,-2 2 0 0,0 2 128 15,1-1 272-15,-2 3 64 0,-2 3 16 0,0-1 0 16,2 6 176-16,0 0 48 0,0 0 0 0,0 0 0 15,0 0 16-15,0 0 16 0,-5 6 0 0,1 2 0 16,2 0-736-16,2 2-208 0,2 2-16 0,0 0 0 16,0-1 64-16,1 1 16 0,3-1 0 0,0-1 0 15,1-1-1200-15,-1 0-224 0,2 0-48 0,-1-1-9840 16,-1-1-1984-16</inkml:trace>
  <inkml:trace contextRef="#ctx0" brushRef="#br0" timeOffset="39631.73">9599 3493 4607 0,'0'0'192'0,"0"0"64"0,0 0-256 0,0 0 0 15,2 8 0-15,-1 0 0 0,1 1 6176 0,1 0 1184 16,0 0 256-16,2 2 32 0,1 0-4832 0,1 2-976 16,-1 1-192-16,4-3-48 0,-1 0-784 0,0-1-176 15,-1-1-16-15,1 2-16 0,-1-2-288 0,-1-1-64 16,0-2-16-16,-2-1 0 0,-5-5-112 0,0 0 0 0,0 0-128 0,0 0 192 15,0 0-16-15,0 0-16 0,7-5 0 0,-2-1 0 16,-1-2-160-16,-2-1 128 0,1 0-128 0,-2-3 128 31,1-1-512-31,-2-2-96 0,0 0-32 0,-2-1 0 16,1-3-2768-16,1-1-560 0,0 0-128 0,0 0 0 0</inkml:trace>
  <inkml:trace contextRef="#ctx0" brushRef="#br0" timeOffset="40038.94">9804 3170 21359 0,'0'0'944'0,"0"0"208"0,3 9-928 0,2 4-224 0,3 4 0 0,-2 1 0 0,1 3 1984 0,-1 1 368 16,1 3 64-16,-1 1 16 0,2 2-656 15,0-1-128-15,-2 2-32 0,2-3 0 0,0 0-1024 0,-1 1-208 16,-1-3-32-16,2-1-16 0,-2 1-96 0,0-2-32 16,-2-3 0-16,-1-1 0 0,0 1-208 0,0-2 144 15,-2-6-144-15,0 1 128 0,2-5-128 0,-3-1 0 16,0-6 0-16,0 0 0 0,0 0-304 0,0 0 64 15,0 0 16-15,0 0 0 0,-5-4 96 0,1-2 128 16,1-3-208-16,2-2 80 0,1 1 128 0,0 1-192 16,1-3 192-16,2 1-192 0,1-2 192 0,1 0-128 15,1 2 128-15,3-1-128 0,2 0 128 0,1 2-160 16,1 2 160-16,1 1-160 0,0 2 160 0,2 3 0 16,1-4-144-16,0 5 144 0,-3 4 0 0,-1 1 256 15,-1 2-32-15,-2 2-16 0,0 1 352 0,-3 4 64 16,-1 0 16-16,-4 2 0 0,-2 0 192 0,-2 2 64 0,-1 3 0 0,-2-5 0 15,-2 0-416-15,-1-1-80 0,-1 0-16 0,-1-1 0 16,-2-1-224-16,0-1-160 0,-1-4 192 0,2-1-192 16,0-3 0-16,-1-1-192 0,1-2 0 0,0-2 0 31,1 0-928-31,-1-2-176 0,4-1-48 0,1-2 0 16,4 1-2112-16,1-1-416 0,2-2-96 0,1 1-9024 0</inkml:trace>
  <inkml:trace contextRef="#ctx0" brushRef="#br0" timeOffset="40273.33">10199 3514 16639 0,'16'-6'736'0,"-9"3"160"0,-1-1-720 0,-1 3-176 0,-5 1 0 0,0 0 0 0,0 0 2016 0,0 0 368 16,0 0 80-16,2 6 16 0,0 1-368 0,-1 2-80 15,-2 3-16-15,1-2 0 0,-3 3-784 0,1 0-144 16,-2 2-48-16,4 0 0 0,0 1-608 0,1-1-128 16,2 0-32-16,2-2 0 0,1-1 48 0,1-2 0 15,1-2 0-15,1-3 0 0,-1-1-464 0,1-3-96 16,1-2-16-16,-1-2 0 0,-1-2 384 0,1-3 80 15,0-1 16-15,-1-1 0 0,-3-2 16 0,-1 0 0 16,-1-1 0-16,-2 0 0 0,-2 0-96 0,0 0-16 16,-3 3 0-16,-2 1 0 0,0-1-128 0,-1 3-144 15,0 0 144-15,-1-1-208 16,0-1-1584-16,0-1-304 0,0-1-64 0,2 0-13216 0</inkml:trace>
  <inkml:trace contextRef="#ctx0" brushRef="#br0" timeOffset="40601.39">10395 3412 11967 0,'0'0'528'0,"5"8"112"0,-1 1-512 0,0 3-128 0,-1 1 0 0,1 3 0 16,-1 2 5232-16,0 0 1008 0,1 1 208 0,-3 0 32 15,0 1-4432-15,0-1-880 0,1 5-176 0,0-5-32 16,0-1-256-16,0-2-64 0,1-2 0 0,-1-2 0 16,2-3-400-16,0-1-96 0,-4-8-16 0,0 0 0 15,0 0-128-15,8 0 0 0,-1-2 0 0,-1-4-176 16,1-3 176-16,-2-1 0 0,-1-3 0 0,0 0 0 15,0-4 0-15,0 0 0 0,-2-1 0 0,2-2-128 16,0 0 128-16,1 1 0 0,0 1 0 0,1-3-128 16,-2 1 128-16,2 1-128 0,1 2 128 0,-1 1-128 15,2 3 128-15,-2 4 0 0,0 1 0 0,-6 8 0 0,0 0 0 16,0 0-128-16,9 4 128 0,0 5 0 0,-1 4 0 0,-2 4 0 16,-1 4 192-16,2 2-64 0,-1 2-128 0,1 1 128 15,1 3-128-15,1-3 128 0,-1 0-400 0,1 0-80 16,1-4-16-16,2 0 0 15,0-2-2016-15,1-3-416 0,1-3-80 0,1-3-11984 0</inkml:trace>
  <inkml:trace contextRef="#ctx0" brushRef="#br0" timeOffset="59798.48">22986 2852 11967 0,'4'2'528'0,"4"2"112"0,12 5-512 0,-10-3-128 0,0 1 0 0,-2 0 0 15,-2 0 3040-15,1 0 576 0,-2 1 112 0,-1 1 32 16,0 2-1936-16,-2 0-384 0,0-1-80 0,-2 0-16 16,-2 2-848-16,0-1-176 0,-3 0-48 0,-1-1 0 15,0-1 64-15,-2-2 16 0,0 2 0 0,0-1 0 16,1-3-224-16,-1-2-128 0,0-2 128 0,0-2-128 16,-1-2 0-16,3-2 128 0,-1-3-128 0,1-1 0 0,0-4 0 0,1 1-160 15,1 0 16-15,2-3 0 0,0-2-48 0,2 0 0 16,2 0 0-16,-1 0 0 0,3 1 192 0,1 2-128 15,2 1 128-15,2 4-128 0,1 1 128 0,2 3 0 16,0 1 0-16,1 1-128 0,0 1 256 0,0 2 64 16,1 1 16-16,0 3 0 0,-1-1 160 0,-1 2 16 15,-1 0 16-15,-4 3 0 0,0 1-48 0,-3 0-16 16,-3 1 0-16,-1 2 0 0,-1 0-64 0,-3 1-16 16,-3 0 0-16,1 1 0 0,-2 2-128 0,-1-2-128 15,0 1 192-15,0-4-192 0,-2-1 176 0,1-3-176 16,-2 0 160-16,0-2-160 0,2-2 144 0,-1-2-144 15,1-1 128-15,1-1-128 0,-2-2-208 0,4-2-128 16,0 1-32-16,2-5 0 0,2-2 80 0,2 1 16 0,1-2 0 16,3 1 0-16,1-1 32 0,1 0 16 0,3 0 0 0,2 2 0 15,3 2 80-15,1 0 16 0,1 0 0 0,2 3 0 16,0 4-64-16,0-2 0 0,-2 2 0 0,1 1 0 16,-1 4 336-16,-1-1 64 0,-3 2 16 0,0 1 0 15,-2 2 0-15,-1 1 0 0,-3 0 0 0,-1 0 0 16,-4-9 224-16,1 7 32 0,-2-2 16 0,-3 2 0 15,-3-1 192-15,-2 1 32 0,-1-1 16 0,-2 1 0 16,0-1-352-16,-2 0-64 0,-2-3 0 0,1 0-16 16,0 1-176-16,1-4-128 0,-2 1 144 0,3-1-144 15,2-1 0-15,-1 1-240 0,1-3 32 0,2 1 0 16,1-2-2736-16,5 0-560 0</inkml:trace>
  <inkml:trace contextRef="#ctx0" brushRef="#br0" timeOffset="60065.71">23852 2680 28271 0,'0'0'1248'0,"0"0"272"0,-4-7-1216 0,-2 2-304 15,1-2 0-15,-3 2 0 0,-1-1 1472 0,0 1 224 16,0 3 48-16,-3 0 16 0,-1 0-480 0,-1 4-112 0,-2 2-16 0,-1 3 0 15,-1 4-512-15,1 2-128 0,0 2 0 0,3 5-16 16,-1 3-96-16,4 4-16 0,0 4 0 0,3 1 0 16,3 0-128-16,3 3-16 0,2-2-16 0,4-1 0 15,1-2-224-15,3 0 128 0,2 4-128 0,4-8 0 16,3-2 0-16,3-4 0 0,1-1 0 0,1-4 0 31,0-2-1616-31,3-4-224 0,2-3-32 0,-1-5-9648 0,-2-4-1920 0</inkml:trace>
  <inkml:trace contextRef="#ctx0" brushRef="#br0" timeOffset="60440.87">24101 2463 4607 0,'0'0'400'0,"0"0"-400"16,3 9 0-16,-1 3 0 0,-2 4 4880 0,0 1 896 15,0 6 176-15,0 5 48 0,0 2-3344 0,0 2-672 16,0 3-128-16,0-1-16 0,1 3-896 0,2-1-176 15,-1 1-48-15,1-1 0 0,-1-3-464 0,1-2-112 16,0 0-16-16,-1-3 0 0,1-3 48 0,0-2 0 16,-2-2 0-16,1-2 0 0,1-3 16 0,0-2 16 15,-2-3 0-15,3-3 0 0,-4-8 0 0,0 0 0 16,0 0 0-16,8-2 0 0,-2-1 16 0,2-4 0 16,0-5 0-16,0-1 0 0,1 1-80 0,-1-4-16 15,1 0 0-15,0-1 0 0,-1-5-128 0,-1 1 128 16,1 0-128-16,0 3 128 0,0 1 48 0,-2 1 0 0,1 3 0 15,0 3 0-15,-4 5 144 0,-3 5 48 0,0 0 0 0,0 0 0 16,7 3-128-16,-2 1-32 0,-5-4 0 0,7 9 0 16,-1 2-208-16,1 2 128 0,1-1-128 0,-1 2 0 15,1 0-192-15,0 2-144 0,1 1-32 0,2-3 0 32,-1 2-2000-32,2-2-384 0,1-2-96 0,0-2-7584 0,-3 0-1504 0</inkml:trace>
  <inkml:trace contextRef="#ctx0" brushRef="#br0" timeOffset="60566.02">24591 2819 24815 0,'0'0'1088'0,"0"0"256"0,2 15-1088 0,0 7-256 0,-2 0 0 0,2-1 0 0,3-2 768 0,1-3 80 16,-1-2 32-16,7 15 0 16,-1-4-1632-16,1 0-320 0,0-6-64 0</inkml:trace>
  <inkml:trace contextRef="#ctx0" brushRef="#br0" timeOffset="60690.98">24754 2867 20271 0,'-6'-11'1792'16,"0"-2"-1424"-16,-3-2-368 0,2 2 0 0,2 0 1072 0,0 0 144 16,1 0 16-16,4 5 16 0,1-1-832 0,4-4-160 15,2-1-48-15,0 1-11424 0</inkml:trace>
  <inkml:trace contextRef="#ctx0" brushRef="#br0" timeOffset="61269.86">24962 2908 1839 0,'0'12'160'0,"3"2"-160"0,-1 3 0 0,1 2 0 16,-2-2 5376-16,1 3 1056 0,-2-4 208 0,1-1 32 15,0-3-3712-15,2-4-736 0,0 0-160 0,-3-8-16 16,0 0-1104-16,0 0-224 0,0 0-32 0,0 0-16 15,0 0-96-15,1-10-32 0,-1-1 0 0,0-2 0 16,0-2-64-16,0-3-16 0,-1-3 0 0,1 0 0 16,0 1-336-16,0-13-128 0,0 3 0 0,0 0 0 15,2 1-608-15,1 5-224 0,1 4-32 0,1 4-16 16,1 3-720-16,4 3-128 0,-1 5-48 0,2 1 0 16,1 1 208-16,2 2 32 0,3 1 16 0,3 1 0 15,0 0 544-15,0 2 96 0,1 0 32 0,1 2 0 0,3-3 384 0,-1 2 80 16,-4 0 0-16,0 0 16 0,-2-1 240 0,-1 1 128 15,-4 0-160-15,-1 1 160 0,-2-3 896 0,-10-2 256 16,7 7 64-16,-7-7 16 0,4 10 336 0,-4-10 64 16,0 0 16-16,-4 13 0 0,-4 2-304 0,-2 0-48 15,-3 0-16-15,2-3 0 0,0 2-384 0,-4 1-64 16,0 2-32-16,-1 0 0 0,2-1-288 0,-1 1-48 16,1-3-16-16,2 2 0 0,3-2-192 0,1 2-32 15,2-3-16-15,0 4 0 0,5-4-208 0,1-13 0 16,5 10 0-16,2-3 0 0,1-3 0 0,3 0 0 0,2-3-128 0,8-2 128 31,-2-3-496-31,0-1 16 0,-1-2 0 0,1-2 0 16,-1-7-96-16,-4 2-32 0,-2-3 0 0,0 0 0 15,-2-1 64-15,-3 1 16 0,-3 3 0 0,1-1 0 0,-3 2 528 0,0 1 0 0,-2 1 0 0,0-1 0 16,0 0 576-16,-2 4 64 0,2 8 0 0,0 0 16 16,0 0 64-16,0 0 16 0,0 0 0 0,0 0 0 15,-1 11-416-15,1 2-96 0,0 1-16 0,3 2 0 16,-1 3-80-16,2-2-128 0,0 2 176 0,3-4-176 15,2 0 0-15,-1-1 0 0,1-5 0 0,1 2 0 16,1-4-448-16,2 1-192 0,1 0-32 16,-1-2-10784-16,-1-4-2176 0</inkml:trace>
  <inkml:trace contextRef="#ctx0" brushRef="#br0" timeOffset="61423.24">25755 2442 7359 0,'0'0'656'0,"0"0"-528"16,9 4-128-16,-1 7 0 0,0 6 6096 0,-2 4 1200 16,1 3 224-16,-1 9 48 0,1 7-4448 0,1-1-896 15,-2 3-176-15,2 3-48 0,1-2-816 0,2-3-160 16,2-1-48-16,1 0 0 31,3-2-1488-31,0 2-320 0,0 1-48 0</inkml:trace>
  <inkml:trace contextRef="#ctx0" brushRef="#br0" timeOffset="62005.45">27000 2789 24591 0,'0'0'1088'0,"5"-8"224"0,-1-2-1056 0,1 1-256 0,1 0 0 0,0 1 0 15,-1 1 1600-15,-1 1 256 0,-1-3 48 0,-1 1 16 16,0 1-144-16,-2 7-32 0,-3-9 0 0,3 9 0 16,-6-4-672-16,-4 4-144 0,0 3-32 0,-2 2 0 15,-1 0-384-15,-2 5-96 0,-4 1-16 0,2 5 0 16,2 3-176-16,0 5-32 0,0-1-16 0,6-3 0 16,1-3-176-16,-1 5 0 0,-2 3 0 0,5 0 0 15,2-1 0-15,3 2 0 0,1-3-224 0,6 5 80 16,7-6-640-16,3-2-128 15,-3 0-32-15,5-3 0 0,5-6-512 0,-6-3-96 0,0-1-32 0,11 0 0 16,-1-1-1600-16,2-6-320 0,2-3-64 0,-10-1-7760 16</inkml:trace>
  <inkml:trace contextRef="#ctx0" brushRef="#br0" timeOffset="62302.4">27422 2897 3679 0,'2'-14'320'0,"-1"4"-320"16,-4-2 0-16,-2 2 0 0,-3-1 5248 0,-1 3 992 15,-3 2 192-15,1 2 32 0,-1 0-3520 0,-1 1-704 16,-1 3-128-16,-1 4-48 0,2 1-608 0,0 5-128 15,2 1-32-15,1 1 0 0,4 0-656 0,2-3-144 16,-1 0-32-16,2 1 0 0,3 2-320 0,1 0-144 16,3 1 128-16,2 0-128 0,1-4 0 0,1 2 0 15,1-1 0-15,2-4 0 0,2 1-336 0,1-2 0 16,0-1 0-16,7-1 0 16,-1-5-112-16,-4-1-32 0,-3-3 0 0,-3 1 0 0,0 0 224 0,1-2 64 15,-2 1 0-15,-1-1 0 0,-2-3 192 0,0-1 0 0,-3 0 144 0,1-6-144 16,-1 5 320-16,-2 3-16 0,-1 9-16 0,0 0 0 15,-2-8 272-15,2 8 48 0,-3-5 16 0,3 5 0 16,0 0-240-16,-3 8-32 0,1 1-16 0,1 1 0 16,1 2-336-16,2 2 0 0,-1-2 0 0,3 2 0 15,3 1 0-15,-1-2-240 0,2-1 48 0,4 2 0 32,0-2-1520-32,-1-3-288 0,2-1-64 0,-3-5-14208 0</inkml:trace>
  <inkml:trace contextRef="#ctx0" brushRef="#br0" timeOffset="62536.65">27721 2796 7359 0,'0'0'320'0,"0"0"80"16,0 0-400-16,0 15 0 0,-1-2 0 0,3 2 0 0,1 0 4992 0,1 0 896 16,-2-4 192-16,2 4 48 0,1 3-3552 0,1 0-704 15,-1-1-144-15,1-1-16 0,1-3-752 0,-2-1-128 16,0-2-48-16,-5-10 0 0,6 11-208 0,-6-11-64 15,5 7 0-15,-5-7 0 0,0 0-160 0,0 0-32 16,0 0-16-16,0 0 0 0,0 0-96 0,9-4-16 16,-1-6 0-16,-4 0 0 0,-2-3-192 0,1-2 128 15,-2 0-128-15,-1-1 0 16,0 0-384-16,0-1-192 0,0-1-16 0,2-4-16 16,-1-4-3040-16,1-4-624 0</inkml:trace>
  <inkml:trace contextRef="#ctx0" brushRef="#br0" timeOffset="62927.35">28121 2380 15663 0,'0'18'688'0,"1"-2"144"0,1 3-656 0,-2 2-176 0,0 7 0 0,0 0 0 16,0 5 3280-16,-2-2 624 0,-1 2 128 0,0-1 32 16,0 1-1856-16,1-3-368 0,-1-3-80 0,2-1-16 15,0 0-1088-15,1-5-208 0,0 1-64 0,0-3 0 16,0-4-224-16,0 0-160 0,0-4 192 0,0 0-192 15,0-11 128-15,0 0-128 0,0 0 0 0,0 0 0 16,0 0 0-16,0 0 0 0,0 0 0 0,0 0 0 16,-4-8 0-16,1-1-304 0,0-2 64 0,3-2 16 15,2-1-112-15,0-2-32 0,1-2 0 0,2 0 0 16,2 0-144-16,0-1-16 0,1 2-16 0,3 1 0 16,0 0-32-16,1 3-16 0,1 1 0 0,2 3 0 0,-1 2 448 0,2 5 144 15,1 2 0-15,1 4 0 0,0 2 336 0,-1 5 176 16,-3 2 48-16,1 2 0 0,-4-2 16 0,0 2 16 15,-5 0 0-15,0 1 0 0,-4 2 256 0,-2 2 48 16,-4-1 16-16,-4 0 0 0,1-4-32 0,-5 2-16 16,-4 2 0-16,1-1 0 0,-2 1-400 0,1 0-80 15,0-2 0-15,1-3-16 0,-4-4-240 0,5 1-128 16,2-5 128-16,1-1-128 0,-2-3 0 0,2-2-256 16,11 0 32-16,0 0 16 15,-9-11-1632-15,6 1-320 0,2-3-64 0,4 0-16 16,2-1-1552-16,3-2-320 0</inkml:trace>
  <inkml:trace contextRef="#ctx0" brushRef="#br0" timeOffset="63208.66">28472 2703 9215 0,'0'0'816'0,"10"-4"-656"0,-10 4-160 0,0 0 0 0,0 0 4096 0,0 0 768 0,0 0 176 0,-8-4 16 16,-1 4-2256-16,-2 2-464 0,-6 3-96 0,2 5 0 15,2 3-1072-15,2 2-208 0,-4 2-32 0,5 2-16 16,2 1-512-16,4-1-96 0,0 0-32 0,4-2 0 15,4-1-272-15,3-3 160 0,0 2-160 0,5-2 128 16,2-1-128-16,2-3 0 0,1-3 0 0,1-1 0 16,2-5 0-16,-4 0 0 0,-2 0-128 0,-2-5 128 15,-1-1 0-15,0-1 0 0,-3-2 192 0,-2 0-64 16,-2-1-128-16,-3-2 128 0,-2-1-128 0,-2 0 128 16,0 0-128-16,-4 1-144 0,-3 0 144 0,-1-1-208 0,-1-1-144 0,-2 1-32 15,-2-2 0-15,2 4 0 16,1-1-2400-16,4 0-480 0,4 2-112 0</inkml:trace>
  <inkml:trace contextRef="#ctx0" brushRef="#br0" timeOffset="63536.77">28747 2680 24879 0,'0'0'2208'0,"3"10"-1760"16,-3 2-448-16,0 2 0 0,2 3 1792 0,-2 1 288 15,-2-1 48-15,-2 0 16 0,0 0-32 0,0-1-16 16,0-2 0-16,1 2 0 0,-1 0-1104 0,2-2-224 0,1 2-32 0,1-5-16 15,0-11-512-15,1 9-208 0,-1-9 176 0,0 0-176 16,0 0 128-16,0 0-128 0,10 3 0 0,1-4 144 16,-2-6-144-16,-1-1 0 0,-2-2 0 0,2-3-176 15,0-3-80-15,1-1 0 0,1 0-16 0,1 0 0 16,-1-1-32-16,1 0 0 0,-2 0 0 0,1 2 0 16,2 2-16-16,0 1 0 0,-1 1 0 0,4-2 0 15,2 3 320-15,-3 6 0 0,-1-2-128 0,0 7 128 16,1 0 272-16,-2 7 112 0,-4-1 32 0,-2 6 0 15,0 1-96-15,0 3-32 0,1 3 0 0,-2 0 0 16,-1 2-80-16,0-1-16 0,0 1 0 0,0 3 0 16,-3-3-192-16,2-1 0 0,-1 0 0 0,2-2 0 15,3 0-256-15,-1-1-128 0,1-1-48 0,0-3 0 16,3-4-2672-16,0-2-544 0,2-2-96 0,-1-4-10848 16</inkml:trace>
  <inkml:trace contextRef="#ctx0" brushRef="#br0" timeOffset="63835.58">29594 2725 4607 0,'0'0'400'0,"6"-7"-400"15,-6 7 0-15,4-8 0 0,-4 0 4800 0,0 8 864 16,-6-11 176-16,-2 5 48 0,-2-1-3376 0,-2 2-656 16,-2 0-144-16,0 2-32 0,-1 3-480 0,1-2-112 15,0 2 0-15,2 2-16 0,0-2-544 0,3 3-96 16,9-3-32-16,-7 7 0 0,7-7-128 0,-2 11-16 0,1 0-16 15,2 0 0-15,-1-11-240 0,8 11 0 0,1 2 0 0,1-3 0 16,2 2 0-16,1 1 0 0,0 1 0 0,0 2-160 16,1-2 160-16,-1 1 144 0,-2-2-16 0,-1 2-128 15,-2-2 928-15,-1 2 80 0,-3 0 16 0,-2-2 0 16,-2-2 128-16,-2-1 48 0,-5 2 0 0,-2 0 0 16,-1-2-352-16,-4 2-64 0,-1 0-16 0,-2-2 0 15,-1-1-512-15,-1 0-96 0,0-2-32 0,-1 1 0 31,2 0-1264-31,1-2-256 0,4-2-48 0</inkml:trace>
  <inkml:trace contextRef="#ctx0" brushRef="#br0" timeOffset="65163.19">23367 4010 26079 0,'0'-6'1152'0,"0"0"256"0,0 6-1136 0,-3-7-272 0,3 7 0 0,-4-8 0 16,-3 1 1280-16,1 0 208 0,-1 2 48 0,0 2 0 16,-2-1 0-16,-3 4 16 0,0 4 0 0,0-4 0 15,-1 3-1024-15,2 1-208 0,0 2-32 0,-1 2-16 16,1 3-272-16,0 0 0 0,3 4 0 0,1 0 0 16,-1-2 0-16,3 2 0 0,1-2-144 0,2 0 144 0,1-2-160 15,2 4 160-15,2-3-192 0,1 1 192 16,1-2-448-16,2 0 32 0,2-1 0 0,0 1 0 0,0 0 416 0,1-2 144 15,1 2 0-15,-1-1 0 0,1 3-144 0,-1-1 0 16,-1 0 0-16,0 1 0 0,-1-1 0 0,-3-1 256 16,-3 2 0-16,-2 2-16 0,-2 0-112 0,0-2-128 15,-3 3 176-15,-1-2-176 0,0 1 192 0,-1-2-64 16,-1-2 0-16,2 0-128 16,1-6-448-16,0 0-208 0,5-5-48 0,-7 0 0 15,0-2-2224-15,2-3-448 0,1-3-80 0</inkml:trace>
  <inkml:trace contextRef="#ctx0" brushRef="#br0" timeOffset="65741.53">23333 3955 13823 0,'6'-7'1216'0,"1"-2"-960"0,-1-1-256 0,2-1 0 15,1 1 2608-15,0 2 464 0,0 1 112 0,1 2 16 16,-1 0-976-16,0 5-192 0,0 5-48 0,0 2 0 16,0 5-768-16,0 3-144 0,-1 3-48 0,0 5 0 15,0 3-416-15,-2 1-96 0,-1 2 0 0,1 3-16 16,-2 0-272-16,0-1-48 0,-2-1-16 0,1-3 0 15,-1 1-160-15,1-4 0 0,0 0 0 0,-1-5 128 16,2 2-128-16,0-4 160 0,-1-4-160 0,-1-2 160 16,2-3-352-16,-4-8-80 0,0 0-16 0,0 0 0 15,5-3-16-15,2-4 0 0,-2 1 0 0,2-3 0 16,-1-3 0-16,1-4 0 0,-1-2 0 16,1 0 0-16,-1-4 128 0,1 1 32 0,-1 0 0 0,1 0 0 0,-1 2 144 0,2 2 0 15,-3 4 0-15,0 5 0 0,-1 1 0 0,-4 7 272 16,0 0-32-16,0 0-16 0,0 0-224 0,7 12 144 15,-2 5-144-15,0 1 128 0,1 2-128 0,0-1 0 16,1 2 0-16,0-1 0 0,3-3 0 0,0 0-176 16,0-2 176-16,2 1-128 15,0-4-592-15,1-1-112 0,0-2-32 0,0-2 0 16,-1-3-624-16,1-3-128 0,0-2-32 0,0-2 0 16,0-3-32-16,-1-1-16 0,-3-1 0 0,-1-1 0 15,-2-1 864-15,1-3 192 0,-1-1 16 0,-1-1 16 0,-1 1 944 0,-1-3 192 16,-1 0 48-16,0 0 0 0,-2 1 608 0,-2-1 128 15,0 4 32-15,-1 0 0 0,1 3-544 0,-2 1-96 16,-3 2-32-16,1 3 0 0,-1 2 160 0,7 2 16 0,-6 4 16 16,2 3 0-16,0 1-528 0,1 3-96 0,2 4-32 0,2 1 0 15,2 1-208-15,2 1 0 0,2 0-144 0,-1 1 144 16,1-2 0-16,0-2 0 0,1 0-128 0,1-4 128 16,2-3 0-16,-1 0 0 0,-2-1 0 0,2-2 0 15,0-3 176-15,-1 0 16 0,-1-2 16 0,-2-2 0 16,-1-3 192-16,-1-1 48 0,0-2 0 0,0-1 0 15,-3 1-208-15,-2-3-48 0,1 1 0 0,-1-2 0 16,-2-1-320-16,-2 1-80 0,1-1-16 0,-1 0-9840 16,-2-1-1968-16</inkml:trace>
  <inkml:trace contextRef="#ctx0" brushRef="#br0" timeOffset="66100.86">24108 4101 16575 0,'0'0'736'0,"2"14"160"0,-1 3-720 0,2 1-176 15,-1 1 0-15,-1 0 0 0,1-1 2976 0,-2-1 560 16,1 0 112-16,2 0 32 0,1-1-1760 0,0-2-336 16,-2-1-80-16,2-2-16 0,1-4-992 0,0 0-208 15,1 0-32-15,-6-7-16 0,0 0-112 0,9 1 0 16,0-2-128-16,0-2 192 0,1-2-64 0,0-3-128 16,-3-3 176-16,3 0-176 0,-4-2 0 0,1-2-144 15,-2-2-16-15,0-1 0 0,-2-1 16 0,-1 0 0 16,0 1 0-16,0 1 0 0,-1 3 144 0,-1 1-208 15,-1 2 80-15,0 2 128 0,0 3-144 0,1 6 144 16,0 0 0-16,0 0 0 0,0 0 0 0,0 13 0 16,1 4 0-16,3 5 144 0,1-1-144 0,1 2 0 0,2 1-160 15,1-2 160-15,1-1 0 0,0-3 0 0,0-1 0 0,2-3 0 16,0-2 0-16,-2-2 0 0,1-3 0 0,-1-1 0 16,-1-3 464-16,0-2 48 0,-1-1 0 0,0-2 0 15,-1-4 304-15,-1 0 64 0,-1-2 16 0,-1-1 0 16,0-3-256-16,-1-2-64 0,-1 0 0 0,1-2 0 15,-2-1-576-15,1-1-160 0,-2-3-16 0,0 1 0 32,0-3-1808-32,-2 1-352 0,0 0-80 0</inkml:trace>
  <inkml:trace contextRef="#ctx0" brushRef="#br0" timeOffset="66429">24576 4050 15663 0,'3'21'688'0,"-2"-8"144"0,-1 0-656 0,2 4-176 15,-1 4 0-15,0 1 0 0,-1 1 3600 0,-1 1 688 16,0-1 144-16,1-2 32 0,1-1-2576 0,0-2-512 16,2-1-96-16,-1-4-32 0,2-3-880 0,0-2-176 15,-4-8-48-15,5 7 0 0,-5-7-144 0,7 1 0 16,-1-4 0-16,1-2 0 0,-2-3-256 0,0-2 80 16,1-3 16-16,-1-3 0 0,-1-2 160 0,-2-2-192 15,2 1 192-15,0-3-192 0,0 1 192 0,0 0 0 16,0 0 0-16,2 0 0 0,2 0 0 0,4 2 0 15,-2-3 0-15,2 3 0 0,1 6 320 0,2 2 80 16,-1 2 32-16,-1 3 0 0,0 2 368 0,0 6 80 16,-3 4 16-16,2 5 0 0,-1 6-192 0,-2 3-48 15,0 4 0-15,0 3 0 0,-1 1-272 0,1 0-64 0,0-4-16 0,0 1 0 32,-1-1-928-32,2 0-176 0,1-3-32 0,-1-2-17840 0</inkml:trace>
  <inkml:trace contextRef="#ctx0" brushRef="#br0" timeOffset="67039.41">25996 4054 23439 0,'0'0'1024'0,"0"0"240"0,0 0-1008 0,0 0-256 0,-9-5 0 0,0-1 0 15,2 4 688-15,2-3 80 0,-3-2 32 0,0 1 0 16,1 0 256-16,-1 1 48 0,1-1 16 0,0-1 0 15,-1 1-496-15,0 0-112 0,-1 4 0 0,0 0-16 16,-3 4 80-16,1 4 32 0,2 1 0 0,2 1 0 16,-3-1-192-16,3 3-32 0,-1 1-16 0,3-2 0 15,1 1-176-15,1-1-48 0,2 0 0 0,2 1 0 16,3-2-144-16,2 0 0 0,2 0 0 0,1-2 0 16,2-2 0-16,1 1 0 0,-1-1-192 0,1 0 192 15,-2-4-240-15,2-1 80 0,-1-2 16 0,-1 1 0 0,0-2 144 16,1 0 0-16,1-3 0 0,-2 1 0 0,-1-1 0 0,0 1 144 15,-2-2-144-15,-2 1 160 0,-1 1 32 0,-4 6 0 16,0-5 0-16,0 5 0 0,0 0 272 0,0 0 64 16,-7 2 16-16,2 0 0 0,0 3-272 0,0-1-48 15,0 2-16-15,1 1 0 0,1 1-208 0,3-1 0 16,0 4 0-16,1-5-160 16,3 1-1568-16,0-1-304 0,-4-6-64 0,7 6-13040 15</inkml:trace>
  <inkml:trace contextRef="#ctx0" brushRef="#br0" timeOffset="67226.88">26314 3594 30639 0,'0'0'1344'0,"0"0"304"0,0 0-1328 0,0 0-320 0,3 15 0 0,-2 4 0 15,-1 3 576-15,1 4 64 0,2 2 0 0,1 4 0 16,1 4-64-16,2 3-16 0,1 4 0 0,2 6 0 15,0-1-560-15,1-1-256 0,1-2 32 0,-2-3 0 32,0-3-2144-32,1-2-416 0,1-7-96 0</inkml:trace>
  <inkml:trace contextRef="#ctx0" brushRef="#br0" timeOffset="67398.74">26228 3961 32479 0,'-2'-15'1440'0,"2"9"288"0,0 0-1376 16,1-2-352-16,1 0 0 0,2 2 0 0,2 1 1280 0,3 1 192 16,2 0 48-16,5 2 0 0,2 2-848 0,6-1-160 15,1-3-48-15,2 3 0 16,2 0-1296-16,2-1-256 0,3-2-48 0,-2 2-15312 16</inkml:trace>
  <inkml:trace contextRef="#ctx0" brushRef="#br0" timeOffset="67851.82">27660 4056 21183 0,'0'0'944'0,"-2"10"192"0,-2 1-912 0,2 1-224 16,1 2 0-16,-1 1 0 0,1-1 1984 0,1 2 336 15,1-1 80-15,2 1 16 0,2-2-1840 0,0-1-352 16,-1-3-80-16,1-1-9072 16,-1-2-1824-16</inkml:trace>
  <inkml:trace contextRef="#ctx0" brushRef="#br0" timeOffset="68039.53">27634 3818 11055 0,'0'0'976'0,"0"0"-784"0,0 0-192 0,0 0 0 16,0 0 1408-16,0 0 256 0,0 0 32 0,0 0 16 16,14 1-1712-16,-2 3-224 0,-2 1-96 0,2 3-32 15,1 3-544 1,0 0-128-16,1 4 0 0,-3-5-5040 0</inkml:trace>
  <inkml:trace contextRef="#ctx0" brushRef="#br0" timeOffset="68274">27863 4079 18479 0,'0'0'816'0,"3"10"176"16,1 2-800-16,-2 1-192 0,-1-3 0 0,1 3 0 0,-1 0 1536 0,2-2 256 15,-2-2 48-15,2-1 16 0,-3-8-640 0,0 0-112 16,4 6-16-16,-4-6-16 0,0 0-576 0,0 0-112 16,7-1-32-16,1-3 0 0,0-3-160 0,1 1-48 15,0-2 0-15,0 0 0 0,0-3 96 0,1 0 16 16,-1 3 0-16,0-5 0 0,-1 2-112 0,1-1-16 16,1 0 0-16,1 0 0 0,-2 3 0 0,0-1-128 15,0 1 192-15,-1 1-64 0,0 3 432 0,-2-1 80 16,-1 1 0-16,3 3 16 0,-8 2 96 0,11 1 16 15,-11-1 0-15,0 0 0 0,9 12-352 0,-3 3-64 16,-3 0-16-16,-2 2 0 0,-1 1-144 0,0-1-16 16,2 2-16-16,-1 5 0 0,3-3-160 0,-2-2 0 15,1-3 0-15,1-3 0 16,1-1-1776-16,2-3-384 0,-7-9-80 0,9 4-13056 0</inkml:trace>
  <inkml:trace contextRef="#ctx0" brushRef="#br0" timeOffset="68477.28">28392 3594 31679 0,'0'0'1408'0,"0"0"272"0,0 0-1344 0,0 0-336 0,0 0 0 0,0 0 0 16,0 0 1280-16,8 17 192 0,3 3 48 0,-1 5 0 16,0 5-496-16,1 0-112 0,-3-1-16 0,1 3 0 15,1 2-624-15,-1 3-128 0,-1 3-16 0,0-1-128 16,1 2 0-16,-2-1 0 0,-2 1 0 0,0 0 0 15,0 2-864-15,1-2-288 0,-3-2-48 0,4-5-16 16,1-6-2304-16,0-7-448 0</inkml:trace>
  <inkml:trace contextRef="#ctx0" brushRef="#br0" timeOffset="68696.02">28405 3904 13823 0,'-14'-13'608'0,"6"6"128"0,8 7-592 0,0 0-144 15,-10-2 0-15,10 2 0 0,0 0 4896 0,0 0 944 16,0 0 192-16,0 0 48 0,0 0-3952 0,0 0-784 16,12-4-144-16,2 4-48 0,3 1-848 0,4 2-176 15,3 3-128-15,-1-3 144 16,-4 1-464-16,2 2-112 0,3 2-16 0,-2 1 0 16,-1-1-800-16,-1 1-160 0,-3 0-48 0,0 2 0 15,0-5-256-15,0 1-48 0,0-1-16 0,0 0 0 16,-1-5 816-16,-2 0 144 0,-1-2 48 0,-1 0 0 15,0-1-1488-15,-12 2-304 0,11-2-48 0</inkml:trace>
  <inkml:trace contextRef="#ctx0" brushRef="#br0" timeOffset="68930.64">28833 3893 21935 0,'0'0'960'0,"0"0"224"0,-8-11-944 0,2 4-240 0,-2-4 0 0,0 5 0 16,8 6 2368-16,-9-1 448 0,9 1 64 0,0 0 32 16,-11 3-1056-16,4 6-224 0,1-3-32 0,1 7-16 15,1-1-432-15,2 1-96 0,0 0-16 0,4 0 0 16,0-1-400-16,1 1-96 0,1-1-16 0,4 1 0 0,1 2-256 0,1-3-48 15,2 1-16-15,1-1 0 0,1-2-208 0,2 1 0 16,1-1 0-16,1-1 0 0,0-1 0 0,1 0-256 16,-1 0 16-16,-1-2 16 0,0-3-32 0,0 1 0 15,-2-2 0-15,0 1 0 16,-2-2-352-16,-3-1-80 0,-10 0-16 0,11-2 0 16,-2 0-2528-16,-9 2-512 0,10-5-96 0</inkml:trace>
  <inkml:trace contextRef="#ctx0" brushRef="#br0" timeOffset="70005.55">29246 3969 22463 0,'0'0'992'0,"-1"12"208"0,1 2-960 0,0 2-240 15,-3-2 0-15,2 2 0 0,0-4 1344 0,-1-1 208 16,2-11 48-16,-1 13 16 0,1-1 96 0,0-12 16 16,0 0 0-16,0 0 0 0,3 10-832 0,-3-10-176 15,0 0-16-15,0 0-16 0,0 0 0 0,0 0 0 16,0 0 0-16,0 0 0 0,0 0 80 0,8-9 32 15,-3-1 0-15,0 1 0 0,-1-4-160 0,0 0-16 16,0-3-16-16,1-1 0 0,-1-2 32 0,1-1 0 16,2 2 0-16,0 0 0 0,1-1-336 0,-1-3-64 15,-1-3-16-15,1 2 0 0,1-1-432 0,-2 4-96 0,1 0-16 0,-1 3 0 32,1 3-576-32,-1 2-112 0,-1 2-16 0,-5 10-16 15,7-7-1200-15,-7 7-256 0,0 0-32 0,10-1-16 16,-10 1 1024-16,12 4 208 0,-12-4 32 0,12 7 16 15,0 1-704-15,-2 0-144 0,0 1-16 0,2-2-16 16,3 3-1568-16,3-1-304 0,0 2-64 0,3-3-16 0,1 1 3200 0,2-2 624 0,0 0 128 0,-2-2 144 16,-1-1 1536-16,0-1 448 0,-1-1 64 0,-3 0 32 15,-3 0 288-15,-1-4 48 0,-3-1 16 0,1-1 0 16,-2 0-128-16,-9 4 0 0,8-8-16 0,-8 8 0 16,0 0-704-16,6-6-144 0,-6 6-32 0,0 0 0 15,-2-8-464-15,2 8-112 0,-9-6 0 0,-2 2-16 16,-2 1-208-16,-1 3-32 0,-2 0-16 0,-1 3 0 0,-1-1-368 0,1 1-192 0,3 1 192 0,2-2-192 15,0 4 0-15,3 1 0 0,3 1 0 0,6-8 0 16,-2 11 0-16,6-1-192 0,0 1 48 0,0 0 16 16,0 5 0-16,4-2 0 0,5-1 0 0,0-1 0 15,0 1 128-15,1 1 0 0,1-1 0 0,-1 2 0 16,0 0 128-16,-1 0 96 0,-2-2 32 0,-2 0 0 16,-3-4 64-16,-2 0 32 0,-4-9 0 0,2 12 0 15,-2-12 32-15,-2 13 0 0,-2-3 0 0,-1-1 0 16,-3-2-224-16,0-1-32 0,-1 1-128 0,0-2 192 15,-1-1-192-15,-1 0 0 0,1-1-192 0,0-2 192 16,0-2-704-16,3 1-48 0,-1-3 0 0,8 3 0 16,-8-3-336-16,8 3-80 0,0 0-16 0,0 0 0 15,0 0-1424-15,0 0-272 0,8-10-64 0,2 2-16 16,2 3 1168-16,1 0 256 0,0 1 32 0,0 0 16 16,0-1 192-16,1-1 32 0,1 1 16 0,0 1 0 0,1-2 736 0,2-1 160 15,2-1 32-15,-1 1 0 0,0-1 1072 0,0 1 208 16,1-3 64-16,1 1 0 0,-1 0 544 0,0-2 112 15,-2-1 32-15,1 1 0 0,-1 0-128 0,-3-2-32 16,-2 2 0-16,-2-1 0 0,-3-1-336 0,-2 1-64 0,1 0 0 16,-5 2-16-16,-2 10-48 0,-4-8 0 0,4 8 0 0,0 0 0 31,-7-6-96-31,-2 2-32 0,-2 1 0 0,-1 4 0 16,-2 3-224-16,0 3-48 0,-1 3-16 0,1 3 0 15,-2-1-96-15,2 2 0 0,1-1-16 0,1 4 0 16,3 0-240-16,1 3-64 0,3 1 0 0,2-2 0 15,3-2-256-15,3-1 0 0,1-1 0 0,2 1-144 32,4 0-512-32,3-1-112 0,1-6 0 0,3 2-16 0,1-1-2144 15,6-3-416-15,3-1-96 0,2-4-12704 0</inkml:trace>
  <inkml:trace contextRef="#ctx0" brushRef="#br0" timeOffset="70208.57">30477 3903 24879 0,'0'0'1088'0,"-5"-6"256"0,-4 1-1088 0,1 1-256 16,0 0 0-16,-1 4 0 0,-2 4 2192 0,1 1 384 16,0 2 80-16,-2 1 16 0,-1 2-624 0,1-1-128 15,3 3-32-15,0 4 0 0,0 1-928 0,2 2-192 16,2 1-48-16,2-2 0 0,2-4-448 0,2 1-80 16,3-2-32-16,0 0 0 0,1 1-160 0,2 2-176 15,2-3 48-15,3-1 0 16,1-1-656-16,1-2-128 0,1 2-32 0,-1-3 0 15,1-3-1472-15,2-1-288 0,2-4-64 0,-2-4-12496 0</inkml:trace>
  <inkml:trace contextRef="#ctx0" brushRef="#br0" timeOffset="70411.75">30749 3616 9215 0,'0'0'400'0,"0"0"96"0,0 0-496 0,0 0 0 0,0 0 0 0,0 0 0 15,0 0 5328-15,-3 15 976 0,-3 4 192 0,1 0 32 16,1 5-4336-16,0-1-864 0,2 1-176 0,0 2-48 16,2 0-832-16,2 1-272 0,-1 3 160 0,3 3-160 15,1-1 0-15,2 0 0 0,-1-1-192 0,2-1 192 16,1-1-672-16,0-5-16 0,0-3 0 0,-1-1 0 16,-1-1-1904-16,-1-4-384 0,1-2-80 0</inkml:trace>
  <inkml:trace contextRef="#ctx0" brushRef="#br0" timeOffset="70599.22">30667 3995 14735 0,'-4'-23'640'0,"3"8"160"0,0 1-640 0,2 1-160 16,3 1 0-16,-1-1 0 0,-1 1 2688 0,2 3 512 16,-4 9 112-16,8-6 16 0,-1-1-2416 0,3 2-464 15,2 0-112-15,1 1-16 0,0 3-320 0,0-1 0 16,0 2 0-16,-1 0 0 0,-1 0 0 0,1 0 0 15,0 0 0-15,-2 3 0 0,-10-3-192 0,13 4-16 16,-1-3 0-16,0 3 0 16,-2 1-1200-16,2 1-224 0</inkml:trace>
  <inkml:trace contextRef="#ctx0" brushRef="#br0" timeOffset="70740.08">30992 4021 10127 0,'0'0'896'0,"0"0"-704"0,0 0-192 0,0 0 0 15,-5 11 464-15,5-11 64 0</inkml:trace>
  <inkml:trace contextRef="#ctx0" brushRef="#br0" timeOffset="71337.34">31040 3790 7359 0,'0'0'320'0,"0"0"80"0,-6-6-400 0,-1 1 0 0,7 5 0 0,-6-5 0 15,-1 1 5312-15,7 4 992 0,-6-4 192 0,6 4 32 16,0 0-5088-16,0 0-1024 0,0 0-208 0,0 0-32 31,0 0-2736-31,0 0-528 0,0 0-112 0,6 13-32 0</inkml:trace>
  <inkml:trace contextRef="#ctx0" brushRef="#br0" timeOffset="71634.07">31264 3849 19343 0,'0'0'848'0,"-7"3"192"0,-3-5-832 0,-1 4-208 0,-5 0 0 0,2 2 0 16,1 2 2128-16,-3 1 384 0,-2 4 80 0,2-1 16 0,3 1-704 15,1 0-144-15,3 1-32 0,3 1 0 0,2 0-912 0,3 0-192 16,3 0-48-16,3 0 0 0,2 0-192 0,2-4-64 16,1 1 0-16,5-1 0 0,2 0 64 0,1 0 16 15,-2-5 0-15,2-3 0 0,0-2-80 0,-2 0-32 16,-2-3 0-16,0 0 0 0,0 0-96 0,-3-3 0 15,0 1-16-15,-1-1 0 0,1-2-48 0,-4-1-128 16,-3-1 192-16,0 0-64 0,-1 1-128 0,-3 10-272 16,-2-11 64-16,0 0 16 15,-2-3-384-15,0 1-80 0,0 0-16 0,0 1 0 16,0 0-2464-16,2 3-480 0,0-4-96 0</inkml:trace>
  <inkml:trace contextRef="#ctx0" brushRef="#br0" timeOffset="71962.16">31463 3809 19343 0,'0'0'1728'0,"0"0"-1392"0,1 14-336 0,0 2 0 16,1-5 1664-16,0 4 256 0,-1 2 48 0,-1-2 16 15,0 1-192-15,0 0-16 0,-1-1-16 0,0 0 0 16,0-2-608-16,-1-2-112 0,1 1-16 0,1-12-16 16,0 13-432-16,0-1-64 0,-1-2-32 0,1-10 0 15,0 0-192-15,0 0-32 0,0 0-16 0,0 0 0 16,0 0-48-16,11-2 0 0,1-2 0 0,0-3 0 15,0-3-368-15,-1-2-80 0,2-2 0 0,0 1-16 16,2 0-384-16,-2-2-80 0,1 0-16 0,0-5 0 16,-1-1-96-16,2 3-32 0,-1-1 0 0,0 2 0 15,0 1 176-15,-1 4 16 0,0 0 16 0,-2 5 0 0,-3 0 864 0,0 3 192 16,-8 4 16-16,0 0 16 0,0 0 656 0,0 0 128 16,0 0 16-16,0 0 16 0,8 11-624 0,-3-1-128 15,-5-10-32-15,5 16 0 0,2-3-448 0,-1 1 0 16,-2 0 0-16,1 0-160 15,-1-3-1520-15,2 2-304 0,0-2-64 0,1 2-7888 16,2-3-1584-16</inkml:trace>
  <inkml:trace contextRef="#ctx0" brushRef="#br0" timeOffset="72274.72">32116 3772 24879 0,'-17'-2'2208'0,"-1"-1"-1760"0,-2 2-448 0,2-2 0 15,-2 3 1008-15,3 0 112 0,0 0 32 0,2 3 0 16,-1-3 192-16,4 2 64 0,12-2 0 0,0 0 0 16,-6 8-704-16,6-8-144 0,1 11-32 0,3 0 0 15,3 1-336-15,2 0-64 0,4 0 0 0,1-1-128 16,2 2 128-16,1 2-128 0,1 0 0 0,-1 1 0 16,-2 1 192-16,0 0-32 0,-2 1 0 0,0 0 0 15,-1 1 480-15,-6 0 80 0,-3 3 32 0,-3-5 0 16,-3-1 352-16,-3 1 80 0,-6 0 16 0,-1 0 0 15,-3-3-192-15,-2 4-48 0,-2-1 0 0,0 0 0 16,-3-1-656-16,1-3-144 0,0 0-32 0,2 0 0 16,2 0-1040-16,3 1-224 0,0-5-32 15,3 1-16-15,2-3-2192 0,1 0-432 0</inkml:trace>
  <inkml:trace contextRef="#ctx0" brushRef="#br0" timeOffset="94405.19">22974 6680 11055 0,'0'0'976'0,"0"0"-784"0,1 6-192 0,3 7 0 0,-2-6 2320 0,0 2 432 15,2 1 64-15,0 1 32 0,-4-11-1120 0,5 7-240 16,0 1-32-16,1 0-16 0,-2 0-464 0,-2 0-80 16,0 0-32-16,-2-2 0 0,0-6-400 0,0 0-80 15,-4 7 0-15,-2-2-16 0,1-1 80 0,-1-3 0 0,-1-1 16 0,-1 0 0 16,1-3-64-16,-1-1-16 0,-1-1 0 0,1 0 0 15,0-3-128-15,0 0-16 0,2-1-16 0,-1 0 0 16,-1-1-224-16,3 1 144 0,1-4-144 0,1 1 128 16,2-3-128-16,1 1 0 0,1 1 0 0,3 0 128 15,2 0-128-15,-1 3 0 0,0-2-160 0,3 4 160 16,1 0 0-16,1 3 0 0,1 1 0 0,1 1 0 16,1 2 0-16,1 4 0 0,-2-1 0 0,1 1 0 15,0 1 0-15,-1 1 0 0,-3 2 0 0,-2-1 0 16,1 1 320-16,-3-1 0 0,-2 2 0 0,-2 0 0 15,-1 1 32-15,-1 0 16 0,-2-1 0 0,0 0 0 16,-3 0-112-16,0-2-32 0,-1 1 0 0,0-1 0 16,-1-1-224-16,-1-1 176 0,-2-1-176 0,1-1 160 15,1 1-160-15,-1-3 128 0,1-3-128 0,0 2 128 0,0-1-128 0,1-2 0 16,0-2 0-16,2-1 0 0,-1 0-288 0,3-5 64 16,2-2 16-16,1 1 0 0,2 3-48 0,1-1 0 15,1-1 0-15,1 5 0 0,3 0 96 0,-1 1 16 16,2 0 0-16,1 4 0 0,1 2 144 0,2 0-160 15,1 0 160-15,0 1-160 0,0 2 160 0,0 1 0 16,-1 2 0-16,-2 1 0 0,0-1 0 0,-1 1 0 16,-3 0 160-16,-1 3-160 0,-2 3 224 0,-2-3-48 15,-1 0-16-15,-1 2 0 0,-2 0-160 0,2 1 160 16,-3-3-160-16,-1 2 160 0,0-4-160 0,-2 0 0 16,-1-2 0-16,-1 2 0 0,-1-5 0 0,-1 1 0 15,-2-2 0-15,3 0 0 0,0-2 0 0,-1-2 0 16,2 2 0-16,0-2 0 0,1-2-256 0,0-2 32 0,2 0 0 15,1-1 0-15,2 0-64 0,2 0-16 0,1-3 0 0,2-2 0 16,2-2 96-16,3-3 16 0,-1 0 0 0,3 1 0 16,2 3 192-16,-1 3 0 0,2-1 0 0,1 3-144 15,1 2 144-15,1 3 0 0,-2 3 0 0,1 3 0 16,-1 2 256-16,0 2 0 0,-1 0-16 0,0 1 0 16,-3 0 96-16,-2 1 32 0,0 2 0 0,-2-4 0 15,-1 4 64-15,-3 1 16 0,-1-3 0 0,-2 2 0 16,-2-1-32-16,0-3 0 0,-4 1 0 0,0 0 0 15,-1-3-144-15,-1 0-16 0,-2-1-16 0,0-1 0 16,-1-3-80-16,0 0-16 0,0-1 0 0,-1-2 0 16,2-1-16-16,0-1-128 0,2-3 192 0,1-1-64 15,0 0-128-15,0 0-256 0,2-3 64 0,2 3 16 16,1 1-1696-16,3 2-352 0,1-1-64 0</inkml:trace>
  <inkml:trace contextRef="#ctx0" brushRef="#br0" timeOffset="95235.19">23780 6163 19343 0,'0'0'848'0,"0"0"192"0,1 12-832 0,0 5-208 0,1 0 0 0,0 6 0 16,1 6 1520-16,0-3 256 0,0 4 48 0,1 5 16 16,2 3-512-16,-1 3-112 0,1 2 0 0,1-2-16 15,-1 1-688-15,2 11-128 16,-1 0-16-16,-1-5-16 0,-1-3-48 0,-1-3-16 0,0-4 0 0,0-5 0 16,-1-6 112-16,-1-4 32 0,1-4 0 0,0-5 0 15,-2-2-208-15,0-2-32 0,-1-10-16 0,0 0 0 16,0 0-176-16,0 0 192 0,1-6-192 0,1-6 192 15,-1-2 48-15,0-6 16 0,2-3 0 0,-2-4 0 16,1-1-256-16,0-1 0 0,2 0 0 0,0-1 0 0,1 0 0 16,2 0 0-16,2 3 192 0,1 1-48 0,2 0 64 0,1 4 16 15,-2 4 0-15,0 2 0 0,1 8 272 0,0 2 48 16,-2 3 16-16,1 6 0 0,-2 4-240 0,0 5-32 16,0 2-16-16,0 3 0 0,0 6-128 0,0-3-16 15,-1 3-128-15,0 0 192 0,0 4-192 0,1 0-128 16,0 0 128-16,2-1-208 15,0 3-1440-15,2-7-272 0,0-1-64 0,4-3-16 16,0-4-1232-16,0-3-240 0</inkml:trace>
  <inkml:trace contextRef="#ctx0" brushRef="#br0" timeOffset="95505.78">24463 6620 3679 0,'-9'-7'160'0,"5"4"32"0,-3 3-192 0,-2 3 0 0,-1 4 0 0,-3-1 0 15,-2 3 5696-15,2 3 1104 0,-1 4 224 0,2 1 32 16,1 2-4688-16,1 6-928 0,3 1-192 0,1 3-32 16,4-2-640-16,2 2-112 0,2-3-16 0,4-1-16 15,3-3-192-15,1-4-48 0,2-2 0 0,2-3 0 0,1-4-64 0,-1-3-128 16,3-4 176-16,0-4-176 0,0-4 192 0,-2-3-192 16,0-2 192-16,-3-2-192 0,-3-2 256 0,-2-5-64 15,-1 0-16-15,-4 0 0 0,-2-1-16 0,-2 1 0 16,-2-2 0-16,-3 1 0 0,-1 2-160 0,1-2 160 15,-4 2-160-15,1 2 160 16,-1 3-656-16,2 1-128 0,1-4-16 0,2 3-16 16,-2 3-2496-16,2 1-496 0</inkml:trace>
  <inkml:trace contextRef="#ctx0" brushRef="#br0" timeOffset="95771.32">24728 6766 25679 0,'6'24'1136'0,"-2"-9"240"0,1 3-1104 0,-1 0-272 0,0 3 0 0,0 0 0 16,1 1 1680-16,-1-1 288 0,0 0 48 0,-1-3 16 16,-1-2-240-16,2 3-64 0,-3-2 0 0,2-6 0 15,0-5-944-15,-3-6-192 0,5 4-32 0,-5-4-16 16,0 0-256-16,4-8-48 0,1-2-16 0,-1-3 0 16,-4-4 64-16,0-3 16 0,0-3 0 0,-1-2 0 15,-3-1 144-15,0-1 16 0,0-3 16 0,0 0 0 16,1 0-288-16,2 6-48 0,0-1-16 0,1 1 0 15,1 0-128-15,2-1 0 0,1 3-160 0,-1 3 160 16,3 3-1520-16,2-1-208 16,1 4-32-16,0 4-16 0,1 2-640 0,2 6-128 0,-2 1-16 15,3 4-7328-15,0 4-1456 0</inkml:trace>
  <inkml:trace contextRef="#ctx0" brushRef="#br0" timeOffset="95865.09">25094 6707 4607 0,'14'18'192'0,"-7"-7"64"0,1 2-256 0,-1 4 0 16,-1 2 0-16,0 5 0 0,1-5 4816 0,-2 5 928 15,-2-1 176-15,0 1 32 0,3-4-3760 0,-2 0-752 16,-1-3-160-16,1-1-16 16,-2-2-2368-16,0-1-480 0</inkml:trace>
  <inkml:trace contextRef="#ctx0" brushRef="#br0" timeOffset="96005.67">25074 6493 16575 0,'0'0'1472'0,"0"0"-1168"0,0 0-304 0,0 0 0 16,0 0 432-16,11 1 16 0,11 2 16 15,-1 1 0-15</inkml:trace>
  <inkml:trace contextRef="#ctx0" brushRef="#br0" timeOffset="96365.1">25432 6547 14735 0,'0'0'1312'0,"6"-4"-1056"0,3 1-256 0,2 3 0 0,-1-3 1424 0,2 1 240 15,0-2 32-15,-1 3 16 0,1 5-208 0,1-2-32 16,0 2-16-16,0 0 0 0,-1 0-480 0,-2 1-80 15,-1-1-32-15,-1 2 0 0,-3 2 464 0,1 0 80 16,-6-8 32-16,0 11 0 0,-2 0 32 0,-2 5 16 16,-3 2 0-16,-1 3 0 0,-4 0-304 0,0 2-64 15,-1 6-16-15,2-2 0 0,-4 2-336 16,2-3-64-16,0 2 0 0,3-1-16 0,1 2-128 0,2-6-32 16,3-1 0-16,3 0 0 0,2-1-352 0,4 0-176 15,3-4 160-15,3 0-160 0,-1-1 0 0,4-5 0 16,2 1-128-16,4-3 128 15,1-3-528-15,3-1 0 0,1-5 0 0,1-3 0 16,1-1-1456-16,1-2-304 0,-2-3-48 0,-3 1-16 16,0 1-1456-16,-3-5-288 0</inkml:trace>
  <inkml:trace contextRef="#ctx0" brushRef="#br0" timeOffset="96740.05">25591 6799 36047 0,'0'0'1600'0,"-7"3"320"0,1 1-1536 0,0 0-384 0,6-4 0 0,-2 6 0 16,1 0 1136-16,2 1 144 0,4 0 16 0,3-2 16 16,4 0-464-16,3 2-80 0,2-2-32 0,5-4 0 15,6 2-608-15,-1 0-128 0,2-3 0 0,1 0 0 16,2 0-928-16,-2 0-128 0,-2-3-32 0,-1 2 0 16,-3-2-176-16,7-1-32 0,-5-1-16 0,-5 0 0 15,-6 0 624-15,-2-2 128 0,-5 3 32 0,-8 4 0 0,0 0 720 0,0 0 160 16,0 0 32-16,0 0 0 0,0 0 656 0,-9-2 144 15,0 5 32-15,0 3 0 0,-4-1-352 0,1 1-64 16,0 2-16-16,2 3 0 0,1-1-336 0,1 3-64 16,3 0 0-16,2-1-16 0,2 0-128 0,2 1-32 15,3-3 0-15,3 2 0 0,0-2-208 0,4 1 0 16,1-6 128-16,1 0-128 0,1-2 0 0,2-3 0 16,1-2 0-16,-3 0 0 0,-1-3 0 0,-1 1 0 15,-2-3 0-15,-1-2 0 0,-1 0 0 0,-1-2 0 16,-3 0 0-16,-1-6 0 15,-3 1-640-15,-2 3 0 0,-2-3-16 0,-1 2 0 16,-2-2-1168-16,1 3-224 0,-1 2-64 0,2 3-8768 0,-3-1-1744 16</inkml:trace>
  <inkml:trace contextRef="#ctx0" brushRef="#br0" timeOffset="97038.73">26201 6749 21183 0,'4'14'944'0,"-3"-5"192"0,2 5-912 0,-2 3-224 0,0 4 0 0,-1 1 0 15,-1 2 3904-15,0-2 752 0,-1-1 144 0,1-2 16 16,0 1-2448-16,1-2-512 0,0 1-80 0,1-3-32 16,3-1-1088-16,1-2-208 0,2-3-64 0,0 1 0 15,-1-7-384-15,0-2 0 0,2-2 0 0,1-2 0 16,2-2-528-16,0-3-192 0,1-3-48 0,0-2 0 16,0-1-64-16,-2-1 0 0,-1 2-16 0,-1-2 0 0,-2-1 416 0,1 2 96 15,-1-4 16-15,2 3 0 0,-1 0 320 0,-1 1 0 16,0-1 0-16,-3 1 0 0,4 3 448 0,-2 2 64 15,0 3 16-15,1 1 0 0,-6 4 112 0,0 0 32 16,7 4 0-16,0 2 0 0,-1 4-416 0,1-3-64 16,0 5-32-16,-1 1 0 0,1 4-160 0,-1-2-192 15,-1 0 32-15,3 7 16 16,0 0-1216-16,1-1-240 0,1-2-64 0,0-5-10304 16,-3-4-2048-16</inkml:trace>
  <inkml:trace contextRef="#ctx0" brushRef="#br0" timeOffset="97210.93">26816 6273 19343 0,'-2'-17'1728'0,"2"17"-1392"0,0 0-336 0,0 0 0 16,0 0 3936-16,0 0 720 0,0 0 144 0,5 10 16 16,0 9-3040-16,0-3-624 0,0 8-112 0,5 3-16 15,-1 3-512-15,1 7-80 0,2 5-32 0,1-2 0 16,0 6-400-16,5 16 0 0,-4-5 0 0,-3-17-176 15,2 3-1344-15,0-4-272 0,-3 1-48 0,6 14-9344 16,-4-9-1872-16</inkml:trace>
  <inkml:trace contextRef="#ctx0" brushRef="#br0" timeOffset="97664.01">26905 6819 10127 0,'0'-10'896'0,"-3"-5"-704"16,-1 1-192-16,2 1 0 0,2-1 2128 0,1 3 400 15,2-1 80-15,6 1 16 0,2 4-1280 0,0 2-240 16,1 4-48-16,7-3-16 0,2 4-96 0,-7 4-32 16,2-4 0-16,9 0 0 0,-4 0-208 0,-6 0-32 15,4-3-16-15,8 0 0 0,-4 2-384 0,-2-2-80 16,-1 1 0-16,-2 1-16 0,-4-5 208 0,-2 4 64 16,-12 2 0-16,0 0 0 0,0 0 208 0,0 0 48 0,0 0 16 0,0 0 0 15,0 0-160-15,-12 8-48 0,-3-1 0 0,-1 5 0 16,0-1-320-16,5-4-64 0,-1 3 0 0,0-1-128 15,3 0 432-15,0 0-32 0,1-1 0 0,-1 2 0 16,5-2 48-16,4-8 16 0,0 9 0 0,0 4 0 16,0-2-208-16,0-11-32 0,4 10-16 0,4-2 0 15,2-3-208-15,2-2 144 0,0-2-144 0,-3-2 128 16,1-2-128-16,2-1 0 0,1-1-160 0,8-6 160 16,-1 0-272-16,-4 2 32 0,-1-2 16 0,-2 2 0 15,-3 0-16-15,-3 4 0 0,-2-1 0 0,0 0 0 16,-5 6 240-16,0 0 0 0,4-9 0 0,-4 9 0 15,0 0 0-15,0 0 288 0,0 0-32 0,0 0-16 16,0 0 208-16,-6 10 64 0,2 5 0 0,0-2 0 16,1 4 16-16,2 0 16 0,1-2 0 0,3 2 0 15,0-5-544-15,3 1 0 0,0-1 0 0,3-3 0 16,3 0-224-16,-3-4-160 0,2 0-16 0,0-1-16 16,2 0-2432-16,8 0-480 0,-3-4-112 0,-1-1-6720 15,-2-2-1344-15</inkml:trace>
  <inkml:trace contextRef="#ctx0" brushRef="#br0" timeOffset="97835.86">27666 6262 29311 0,'0'0'1296'0,"1"13"272"0,1 7-1248 0,0-1-320 16,1 6 0-16,-2 5 0 0,-1 5 1936 0,-1 22 336 15,1-1 64-15,0 4 16 0,0 1-528 0,0-18-96 16,1 5-32-16,3 19 0 0,3-11-1120 0,1-11-208 0,-1-7-48 15,3-4-13504-15,-1-5-2704 0</inkml:trace>
  <inkml:trace contextRef="#ctx0" brushRef="#br0" timeOffset="98540.12">28854 6269 19343 0,'0'0'1728'0,"0"0"-1392"0,8 10-336 0,-2 6 0 15,-1 6 2032-15,-1 5 336 0,-2 3 64 0,-2 3 0 16,-2 4-464-16,2 3-112 0,0 4 0 0,2 1-16 16,-2 2-944-16,0-4-192 0,1-7-48 0,2 2 0 15,-2-3-400-15,1-6-64 0,0-2-32 0,-1-2 0 16,-1-4-32-16,0-3 0 0,-1-2 0 0,2-3 0 15,-1-13 64-15,0 10 0 0,0-10 0 0,0 0 0 16,0 0-192-16,0 0 0 0,0 0 0 0,0 0 0 16,8-8-272-16,0-3-96 0,-4-4-16 0,3-2 0 15,4-1-16-15,-1-2-16 0,2 0 0 0,1-1 0 0,1 0 224 0,1 1 64 16,-2 2 0-16,2 5 0 0,2 3 128 0,0 3 0 16,-1 5 0-16,2 3 128 0,-1 4 160 0,-1 3 32 15,-1 4 16-15,-1 1 0 0,-5-2 48 0,-3 8 16 16,1-5 0-16,-5 3 0 0,-3 1 224 0,-3-4 32 15,0 2 16-15,-5-3 0 0,-3 0-112 0,-1-1-32 16,0-2 0-16,-4 0 0 0,-4-3-400 0,1 1-128 16,-4-4 0-16,2-1 0 0,2-2 0 0,0 0-256 15,1 1 32-15,5-2 0 16,2 0-576-16,3 0-112 0,3 0-32 0,6 0 0 16,0 0-2320-16,0 0-480 0,0 0-96 0,6-10 0 0</inkml:trace>
  <inkml:trace contextRef="#ctx0" brushRef="#br0" timeOffset="98805.95">29378 6755 19983 0,'16'-6'880'0,"-16"6"192"0,7-7-864 0,-7 7-208 0,7-6 0 0,-7 6 0 15,0 0 1584-15,0 0 272 0,0 0 48 0,-10-6 16 16,-1 6 144-16,-1 3 48 0,-1 2 0 0,0 6 0 16,0-1-1216-16,2 4-256 0,1 3-32 0,3 2-16 15,0-4-192-15,3 1-32 0,2-2-16 0,2-1 0 16,1-1 64-16,3 0 16 0,2-2 0 0,1-2 0 15,-1 0-256-15,2-2-48 0,-8-6-128 0,14 6 192 16,-1-4-32-16,1-2-16 0,-3-4 0 0,1 0 0 16,-2-2 0-16,1-2 0 0,-3 0 0 0,0-2 0 0,-3-1-144 0,-1 2 0 15,-2 0 0-15,-2-1 0 16,-2-2-320-16,-1 0-112 0,-1 0-16 0,-1 1 0 16,-2-1-1280-16,1 0-272 0,-2-1-48 0,2 0-16 15,-1-2-1152-15,2-1-240 0</inkml:trace>
  <inkml:trace contextRef="#ctx0" brushRef="#br0" timeOffset="99102.76">29521 6603 21711 0,'15'11'960'0,"-7"-3"192"0,-2 3-912 0,1 3-240 15,-1 4 0-15,1 3 0 0,-1 3 1920 0,-1-2 352 16,-2-1 64-16,-2 1 16 0,-1 4-112 0,0-4-32 16,-1-1 0-16,0 0 0 0,-1-3-1040 0,1-2-208 0,0-3-32 0,1-3-16 15,0-10-448-15,0 0-80 0,0 0-32 0,0 0 0 16,0 0-160-16,0 0-48 0,0 0 0 0,0 0 0 15,10-3-144-15,-2-3 0 0,0-6 0 0,0 0 128 16,-1-1-128-16,1-2 0 0,0-2 0 0,0-3-176 16,-2 1 0-16,2 0 0 0,0 1 0 0,0 0 0 15,-2 1-96-15,2 0-32 0,-1 3 0 0,-2 5 0 16,-1-2 304-16,-4 11 0 0,0 0 0 0,0 0 0 16,0 0 0-16,3 11 0 0,-2 2 0 0,0 4 144 15,-1 2-144-15,3 1 0 0,-2-1 0 0,2 1 0 16,1 1-448-16,1-2 16 15,1-1 16-15,5-2 0 0,0-3-992 0,4 0-192 0,0-8-32 0,4 2-16 16,0-3-2128-16,1-3-416 0,-1-2-96 0</inkml:trace>
  <inkml:trace contextRef="#ctx0" brushRef="#br0" timeOffset="99368.46">30056 6682 11967 0,'0'0'1072'0,"0"0"-864"15,0 0-208-15,0 0 0 0,-13 3 2656 0,2 5 480 16,2-1 112-16,-1 8 16 0,-2 2-1120 0,2 4-224 15,2 2-32-15,3 2-16 0,1 0-528 0,2-2-96 16,4-1-32-16,3-1 0 0,2-3-480 0,2-3-96 16,1-2-32-16,2-4 0 0,2-1-240 0,0-3-48 15,-2-1-16-15,3-4 0 0,1-2 96 0,-1-3 32 16,-3-1 0-16,-3-5 0 0,-3-2 64 0,2-2 16 16,-1-2 0-16,-4-6 0 0,-3 0 16 0,2-2 16 15,0 0 0-15,-3-1 0 0,-2-1 16 0,0-2 0 0,-3-3 0 16,1 0 0-16,-3 0-304 0,-2-2-64 0,-4 0-16 0,2-4 0 31,1 2-1280-31,1 1-256 0,0 2-48 0,2 3-16 16,0 7-1520-16,5 4-320 0</inkml:trace>
  <inkml:trace contextRef="#ctx0" brushRef="#br0" timeOffset="99666.48">30688 6510 20271 0,'0'0'896'0,"-9"4"192"0,-4-3-880 0,-3 3-208 0,-1 0 0 0,0 3 0 16,-1-3 2336-16,-1-2 416 0,-2-1 96 0,3 2 16 15,1-2-1760-15,2 2-336 0,4 3-80 0,-1 1-16 0,3 1-416 0,2 1-64 16,2 1-32-16,4 2 0 0,2 1-160 0,4 4 192 16,3 0-192-16,2 3 192 0,3-3 144 0,6 2 48 15,4 2 0-15,2-1 0 0,1-1 224 0,-1 1 48 16,-2 0 16-16,-1 3 0 0,-1-4 192 0,-1 2 32 15,-3 1 16-15,-5-1 0 0,-7-1 368 0,-5-1 80 16,-7-3 16-16,-2 2 0 0,-1 0-208 0,-3-1-32 16,-4-1-16-16,-3 0 0 0,-3-1-528 0,-3 2-96 15,-4 3-32-15,0-7 0 0,-3-2-320 0,2 1-144 16,2-1 128-16,2 0-128 16,1-1-1216-16,3-1-336 0,4-2-64 0,2 1-19824 0</inkml:trace>
  <inkml:trace contextRef="#ctx0" brushRef="#br0" timeOffset="104127.13">23881 8077 26895 0,'0'-6'1184'0,"17"-24"256"0,-17 30-1152 0,-1-7-288 0,0-1 0 0,-2 2 0 15,-2-1 1408-15,0 1 208 0,0 0 48 0,-2 3 16 16,-1 0-144-16,0-1-16 0,1 3-16 0,-1 1 0 16,-1 2-720-16,1 2-144 0,1 3-16 0,-1 3-16 15,1 3-192-15,0 3-32 0,1 3-16 0,0 2 0 16,1 1-368-16,1 5 0 0,3 3 0 0,0-3 0 15,-1 0 0-15,4 1 0 0,0-1 0 0,4-3-192 16,-1-2-320-16,4-1-64 16,0-2 0-16,3-2-16 0,2-3-192 0,-1-4-48 0,0-4 0 15,0-2 0-15,3-4-128 0,1-1-48 0,0-3 0 0,1-3 0 16,2-2-32-16,-1-1-16 0,-1-2 0 0,1 0 0 0,-1-1 528 16,-1-1 96-16,-2-1 32 0,0 1 0 0,-4-3 400 0,1-4-128 15,-3 3 128-15,-2-1 0 0,-3 2 160 0,-3 4 112 16,-1-2 32-16,-3 5 0 0,0 1 448 0,-3 2 80 15,-1 2 32-15,0 2 0 0,0 2-304 0,1 5-64 16,-2 2-16-16,2 5 0 0,0 1-304 0,2 5-176 16,2 1 192-16,2 3-192 0,2 1 0 0,4-1 0 15,3-2 0-15,3-1 0 0,3-2 0 0,2-2 0 16,0-2 0-16,3-1-144 0,-1-4 144 0,3-3 0 16,-2-2 0-16,-2-2 128 0,-2-3 64 0,-1 0 32 15,-3-3 0-15,-1-2 0 0,-4-5 272 0,0-1 48 16,-2-1 16-16,-2 1 0 0,-3-2-240 0,-1 3-64 15,-2 0 0-15,-2 0 0 0,-2-1-256 0,-1 0-224 0,-2-1 32 16,-3 4 16 0,-5-8-1552-16,1 4-304 0,0-1-64 0,-2 2-12112 0</inkml:trace>
  <inkml:trace contextRef="#ctx0" brushRef="#br0" timeOffset="104799.58">24370 8119 11055 0,'0'0'480'0,"6"10"112"0,-2 3-464 0,-1 2-128 0,1 0 0 0,0 4 0 16,-2 0 4304-16,0 2 848 0,1-1 160 0,-1 0 48 16,0 3-2736-16,-1-3-560 0,0-1-96 0,2-2-32 15,0 0-976-15,0-3-208 0,1-2-48 0,0-3 0 16,-4-9-496-16,0 0-208 0,0 0 176 0,0 0-176 0,0 0 0 0,0 0 0 16,9-5 0-16,-2-2 0 0,-1-2-160 0,1-3-80 15,-2-1-16-15,0-3 0 16,1-3-128-16,-1-1-48 0,1-2 0 0,0 1 0 0,-1 3 208 0,0-1 32 15,-1-4 16-15,1 3 0 0,0 3 176 0,0 1 0 16,-1 2 0-16,0 3 0 0,0 3 0 0,-4 8 0 16,0 0 128-16,0 0-128 0,8 7 160 0,-1 3-32 15,-2 2-128-15,0 4 192 0,-1 2 0 0,-1 1 0 16,-1 2 0-16,1 0 0 0,-1 0-32 0,0 0-16 16,-1-2 0-16,2 0 0 0,-2-4-144 0,0-2 128 15,0-1-128-15,1-3 128 0,-2-9-128 0,0 0 0 16,0 0 0-16,0 0 0 0,0 0 0 0,0 0 0 15,6-4 0-15,0-1 0 0,-3-5-208 0,1 1 16 0,0-6 16 16,0 1 0-16,-1-2-16 0,1 1-16 0,0-5 0 0,-1 3 0 16,0-2 80-16,1-2 128 0,1 1-208 0,-1 3 80 15,-1 2 128-15,1 0 0 0,0 1 0 0,-1 6-128 16,1 1 128-16,-4 7 0 0,0 0 0 0,0 0 128 16,0 0-128-16,0 0 144 0,11 7-144 0,-2 1 160 15,-1 4-32-15,-2 2-128 0,1 2 192 0,2 1-64 16,1 2-128-16,3 2 0 0,-1-2 0 0,1 0 128 15,0-2-128-15,3 0 0 0,-2-3 0 0,1 2 128 16,-1-3-128-16,0-2 0 0,1-1 0 0,1-3 0 16,0 0 176-16,-2-3-48 0,1-3-128 0,-2-2 192 15,0-2-16-15,-3-1-16 0,-3-1 0 0,-1-1 0 16,1-2-160-16,-1-1 0 0,1-2 0 0,-1-1 128 0,0-1-128 16,0-1-176-16,-2 0 48 0,-1-6 0 0,-2 1-16 15,-2-1 0-15,-1 0 0 0,0 2 0 0,-2 0 144 0,0 1-160 16,-1 1 160-16,-2 3-160 0,-1 3 160 0,-1 2 0 15,-1 4 0-15,-1 3 0 0,2 3 464 0,0 5 32 16,1 2 0-16,2 4 0 0,1 4 192 0,2 1 32 16,2 1 16-16,2 0 0 0,3 2 16 0,2-1 0 15,5-2 0-15,2-3 0 0,1 1-336 0,3-2-64 16,3-2-16-16,2-1 0 0,3-1-336 0,1-1-320 16,2-1 64-16,2-3 16 15,3-1-2768-15,2-4-544 0</inkml:trace>
  <inkml:trace contextRef="#ctx0" brushRef="#br0" timeOffset="105330.87">26239 8082 21183 0,'0'0'464'0,"-8"0"112"0,-1-1 0 0,-2 1 16 0,1-3-464 0,-2 2-128 16,-1 0 0-16,0 1 0 0,0 1 832 0,1 0 160 15,-1 2 32-15,1 0 0 0,1 3 368 0,0 2 80 16,2 0 0-16,3 1 16 0,0 3-512 0,1 2-96 15,0 2-32-15,1 2 0 0,3 0-304 0,1 0-64 0,1-1-16 0,2 0 0 16,-1-5-128-16,2 1-16 0,3-3-16 0,2 1 0 16,1-2-176-16,1-5-128 0,2 0 144 0,1 1-144 15,-2-5 224-15,0-4-48 0,-2 2-16 0,2-5 0 16,-3 1 112-16,-1-2 32 0,-2 0 0 0,1 0 0 16,-2-4-128-16,-1 1-32 0,-3-2 0 0,0 0 0 15,-2-1-144-15,0 1-224 0,0-2 48 0,-2-2 16 31,-1-1-1568-31,-2 2-320 0,0 2-64 0,1-1-7872 0,0 1-1552 0</inkml:trace>
  <inkml:trace contextRef="#ctx0" brushRef="#br0" timeOffset="105674.49">26321 8104 13823 0,'4'10'1216'0,"-2"0"-960"0,2 0-256 0,1 4 0 0,2 1 1760 0,-1 2 304 15,0 3 64-15,0 1 16 0,2 2-48 0,0-2-16 16,2-2 0-16,-1 1 0 0,-1-3-832 0,3-1-160 15,-2-2-48-15,1-2 0 0,1-2-496 0,-1 0-96 16,2-4-32-16,-1-2 0 0,1-4-208 0,0 0-32 16,0-6-16-16,-1-1 0 0,1-4-160 0,0-2 0 15,0 0 0-15,-3-4 0 0,-1 0 0 0,-1 0 0 16,3-2-192-16,-4 0 192 0,-1 1-128 0,0 0 128 16,-1 0 0-16,0 2 0 0,-1 2 0 0,-2-1 0 15,1 1 0-15,-1 1 0 0,-1 5 288 0,0 2 80 16,-1 0 16-16,1 6 0 0,0 0 192 0,0 0 64 15,-3 10 0-15,0 1 0 0,-1 4-384 0,2 2-80 16,-1 3-16-16,3 3 0 0,1 1-160 0,2 1 0 0,1 0 0 0,1 0 0 16,2-2-144-16,1-2-64 0,1-3-16 0,1 0 0 31,-2-3-864-31,1-6-192 0,1 0-16 0,2-2-9168 0,0-5-1824 0</inkml:trace>
  <inkml:trace contextRef="#ctx0" brushRef="#br0" timeOffset="105830.83">26947 7771 13823 0,'-2'-15'608'0,"2"15"128"0,0 0-592 0,0 0-144 0,0 0 0 0,-2 11 0 16,-4 2 3440-16,2 3 656 0,3 3 128 0,1 5 16 16,0 6-2368-16,1 2-464 0,2 3-112 0,2 3-16 0,2 4-896 0,2 1-192 15,1 2-48-15,1-1 0 0,-2 0-144 0,0-1-192 16,2-1 32-16,-1-2 16 15,0-1-2320-15,1-6-464 0,-2-3-80 0</inkml:trace>
  <inkml:trace contextRef="#ctx0" brushRef="#br0" timeOffset="106018.21">26820 8256 12895 0,'-8'-29'1152'0,"3"15"-928"16,-3-1-224-16,2 2 0 0,-1 0 4736 0,3 2 896 15,-1-1 176-15,4 0 32 0,2 3-3648 0,3 1-720 16,2 2-160-16,2-2-32 0,4 3-512 0,4-1-96 0,3 2-32 0,3 2 0 16,3 1-640-16,1-1 0 0,2 1 0 0,-1 1 0 31,2 3-2000-31,1-1-336 0,1 1-64 0</inkml:trace>
  <inkml:trace contextRef="#ctx0" brushRef="#br0" timeOffset="106393.62">27890 8157 19343 0,'-6'4'1728'15,"-2"1"-1392"-15,-2 3-336 0,-1 2 0 0,2-2 2288 0,-1 4 384 16,-1 2 80-16,2-1 0 0,1 0-976 0,2 1-208 15,1 1-32-15,2-1-16 0,4-1-736 0,3 1-144 16,1 1-16-16,3-1-16 0,1-1-352 0,3 0-64 16,2 0 0-16,2-1-16 0,1-3-176 0,0-1 192 15,0-2-192-15,0 0 192 0,-2-6-64 0,1 0-128 16,-2-3 192-16,0-1-64 0,-4-4 80 0,-1 0 16 16,-1 1 0-16,1-10 0 0,-5 1-64 0,-1 2-16 15,-3-1 0-15,-4 0 0 0,-4-1-144 0,-3-2 0 16,-2 0 0-16,-1-2 0 0,-2 3 0 0,-2-3 0 15,-3 1 0-15,2-1 0 16,-1 0-1504-16,2-4-176 0,0 1-48 0,3 3 0 16,5 3-1664-16,2 5-320 0,3 2-80 0,5 10-16 0</inkml:trace>
  <inkml:trace contextRef="#ctx0" brushRef="#br0" timeOffset="106627.97">28434 8004 10127 0,'7'-8'896'0,"-5"-2"-704"0,-3-3-192 0,-2-2 0 16,1-1 3712-16,-5 1 720 0,-1 0 144 0,-1-1 32 16,-1-1-2272-16,-1 4-448 0,2-3-96 0,0 3 0 15,1 0-512-15,0 3-80 0,2 2-32 0,6 8 0 16,-9-7-688-16,9 7-144 0,-9 0-16 0,2 10-16 16,1 1-304-16,0 11 0 0,1 5 128 0,3 5-128 15,-1 3 0-15,3 3 0 0,3 1 0 0,2 3 0 0,0 2 0 16,5-1 0-16,1-1 128 0,1-3-128 0,1-1 0 0,0-3 0 15,1-4 0-15,0 1 0 16,1-4-1152-16,-1 1-224 0,-1-5-48 0,-1-2-9136 16,-2-3-1840-16</inkml:trace>
  <inkml:trace contextRef="#ctx0" brushRef="#br0" timeOffset="106799.93">28261 8277 35135 0,'-9'-16'1552'0,"5"6"320"0,1-4-1488 0,3 4-384 15,4-3 0-15,2 1 0 0,2 2 384 0,4-1 16 16,2 1 0-16,2 2 0 0,2 2 112 0,4 0 32 0,4 3 0 0,4-3 0 16,3 2-544-16,4 2 0 0,0 0-240 0,1 4 80 31,0 0-1888-31,0 1-368 0,0 0-80 0,1 1-11888 0</inkml:trace>
  <inkml:trace contextRef="#ctx0" brushRef="#br0" timeOffset="107206.34">29404 8191 21183 0,'0'0'944'0,"0"0"192"0,5 9-912 0,-1 4-224 0,0 4 0 0,1 4 0 16,3 2 2240-16,0 6 384 0,0 5 96 0,1 1 16 15,0 0-1440-15,0 0-272 0,-2-1-64 0,2-1-16 16,1-6 96-16,-1-1 32 0,-1 0 0 0,1-2 0 0,-1-1-304 0,0-2-48 15,-2-3-16-15,0-1 0 0,-1-4-368 0,0-4-80 16,-5-9 0-16,0 0-16 0,4 9-80 0,-4-9-16 16,0 0 0-16,0 0 0 0,0 0 16 0,0 0 0 15,-1-9 0-15,-2-5 0 0,0-4-160 0,1-2 0 16,-1-2 0-16,1-1 0 0,-1-5-240 0,0-2 32 16,0-2 0-16,-1-4 0 15,0-3-496-15,2-2-80 0,2-1-32 0,4 0 0 16,-1 0-848-16,3 3-192 0,1 1-16 0,3 7-16 15,3 5 1040-15,4 3 208 0,0 2 32 0,3 3 16 0,2-1 976 0,-1 6 192 16,-2 4 32-16,-2 4 16 0,-2 2 464 0,-4 3 80 0,0 2 32 0,-11-2 0 16,10 11-512-16,-3 2-112 0,-3 3 0 0,-4 1-16 15,-3 4-32-15,-2 1 0 0,-3-1 0 0,-2 1 0 16,-2 0-240-16,-2 2-48 0,-2-2-16 0,-1-1 0 16,-3-3-224-16,2-2 144 0,1-2-144 0,0-1 128 31,2-1-448-31,2-2-112 0,2-2-16 0,1-3 0 15,-1-1-2112-15,11-4-416 0,0 0-96 0</inkml:trace>
  <inkml:trace contextRef="#ctx0" brushRef="#br0" timeOffset="107597.2">30163 8142 11967 0,'0'0'1072'0,"0"0"-864"0,0 0-208 0,-7-8 0 0,-3 2 1344 0,-1 2 208 15,-2 3 48-15,-2 3 16 0,-4 2-416 0,0 4-96 16,-1 4-16-16,1 2 0 0,-1 3 592 0,-2 4 112 16,1 0 32-16,2 2 0 0,2 2-224 0,2-4-64 15,2 1 0-15,3-4 0 0,2 1-256 0,3-4-64 16,1 0-16-16,4-2 0 0,4-4-624 0,0 0-112 16,-4-9-16-16,10 9-16 0,2-2-432 0,2-5 0 15,5-2 0-15,-1-2 0 0,-1-5-224 0,4-1 80 16,2-1 16-16,1 0 0 0,-4-2 128 0,1 2 0 15,-1-2 0-15,-2-2 0 0,-1 0 0 0,-1-2 0 16,-1 0 0-16,0-4 0 0,-4 2 0 0,0 2 0 0,-3 0 0 16,-2 1 128-16,-3 1 96 0,-2 1 32 0,-1 3 0 0,0 9 0 15,0 0-256-15,-6-2 176 0,-4-1-176 0,0 8 160 16,-3 6-160-16,-1 3 128 0,-3 2-128 0,2 1 128 16,4 2-128-16,-1-2 0 0,0 0 0 0,3 0 0 15,5-1-272-15,3-1 64 0,3 1 16 0,4-2 0 31,-1 1-1664-31,5-4-336 0,6 0-64 0,0-1-16 16,-1-3-128-16,5-3-32 0,2-2 0 0</inkml:trace>
  <inkml:trace contextRef="#ctx0" brushRef="#br0" timeOffset="108003.62">30584 8206 911 0,'0'0'0'0,"-3"-12"0"0,-3 2 0 0,-2 1 0 0,-2 4 0 0,-1 1 0 16,1 2 4864-16,-1 5 880 0,2 2 176 0,1 3 32 0,0 3-3840 0,2-1-784 15,-1 3-160-15,4 1-16 0,-1 2 192 0,0 0 64 16,1-2 0-16,3-1 0 0,3 0-736 0,1 0-144 16,1 0-16-16,1-1-16 0,1 0-192 0,1-5-48 15,2 4 0-15,2-5 0 0,1 0-256 0,-1-4-144 16,-12-2 16-16,13 4 0 16,0-4-448-16,-2 0-64 0,1-3-32 0,-12 3 0 0,0 0 224 0,7-6 64 15,-7 6 0-15,6-9 0 0,-2 0 384 0,0 0-160 16,0-2 160-16,0 2 0 0,0 0-256 0,-2 1 48 15,-2 8 16-15,6-12 0 0,-1 3 16 0,-5 9 16 16,0 0 0-16,10-5 0 0,1 1 160 0,-1 4 224 16,-10 0-48-16,12 7-16 0,-2 3 576 0,1 0 112 0,-2 2 32 0,-3 3 0 15,-2-2 384-15,-1 1 80 0,1 4 0 0,-4 3 16 16,-3-1-240-16,-2 0-48 0,-2 3-16 0,-2-5 0 16,-4 0-96-16,0-4 0 0,-2 2-16 0,-2-3 0 15,-3 0-304-15,-1-1-48 0,-1-3-16 0,0 1 0 16,-2 0-576-16,4-1 0 0,-1-1 0 0,1-2 0 15,2-2-288-15,2-1-80 0,3-1-16 0,3-2 0 32,1 3-1376-32,9-3-288 0,0 0-48 0,0 0-9952 0,0 0-2000 0</inkml:trace>
  <inkml:trace contextRef="#ctx0" brushRef="#br0" timeOffset="108331.83">31022 8403 12895 0,'21'-4'1152'0,"-8"0"-928"0,1-2-224 0,2 0 0 0,1 3 2704 0,1-5 496 16,0 0 112-16,2 0 16 0,-3-1-1696 0,0-1-336 15,-2-1-64-15,0 1-16 0,-4 1-112 0,0-4-16 16,-1-2-16-16,-2 2 0 0,-1 0-16 0,-5 3 0 16,-3 1 0-16,-2-2 0 0,-2 2-160 0,-5 0-48 15,-6-2 0-15,2 5 0 0,1 3-176 0,0 5-32 16,0 2-16-16,-2 2 0 0,-2 1 112 0,2 4 32 15,0 5 0-15,4 2 0 0,0 3-160 0,3 1-32 16,-1 0 0-16,1 2 0 0,3-2 160 0,1 1 32 16,2 2 0-16,4-1 0 0,3-3-272 0,6-2-48 0,5 1-16 15,4-2 0-15,8-4-160 0,6 1-16 0,5-5-16 0,4 0 0 16,1 0-240-16,3-3-160 0,1 0 32 0,3-2 0 31,1 0-1488-31,0-1-304 0,-1-2-48 0,1-2-19056 0</inkml:trace>
  <inkml:trace contextRef="#ctx0" brushRef="#br1" timeOffset="115204.56">4255 14061 9215 0,'0'0'816'0,"0"0"-656"0,0 0-160 0,0 0 0 16,0 0 3200-16,0 0 592 0,0 0 128 0,-2-5 32 15,-2 0-1152-15,-1 0-240 0,-2-1-32 0,-1 1-16 16,-1 0-720-16,-1 2-128 0,-2-1-48 0,-2 2 0 16,-3-6-384-16,-2 3-80 0,0 1 0 0,-1 1-16 15,-1 2-208-15,-1 2-32 0,-1 1-16 0,-2-1 0 16,0 3-112-16,2 2-32 0,-2 3 0 0,3 4 0 16,-2 3-144-16,4 4-16 0,1 2-16 0,4 1 0 0,0 3-288 15,5 0-48-15,2 3-16 0,4 0 0 0,4 1-80 0,4 1 0 16,3 2-128-16,6-2 192 0,4-1 0 0,2 0-16 15,2-5 0-15,2-1 0 0,5 0-16 0,2-2 0 16,2-4 0-16,2-1 0 0,0-2 0 0,3-4 0 16,2-2 0-16,-1-5 0 0,-2-1-32 0,1-3 0 15,-2 0 0-15,0-4 0 0,-1 1-128 0,-1-3 160 16,-3-2-160-16,-1-1 160 0,0 2-160 0,-1-3 128 16,-2 2-128-16,0-1 128 15,-3 0-768-15,1 2-144 0,-1-2-48 0,-1 3 0 16,0 1-2688-16,1 2-528 0</inkml:trace>
  <inkml:trace contextRef="#ctx0" brushRef="#br1" timeOffset="117373.44">5100 14182 5519 0,'0'0'496'0,"0"0"-496"0,-5 2 0 0,0 0 0 0,5-2 1824 0,0 0 272 16,0 0 48-16,0 0 16 0,-7 0-224 0,7 0-32 16,0 0-16-16,0 0 0 0,0 0-160 0,0 0-16 15,0 0-16-15,0 0 0 0,0 0-480 0,9 0-80 16,0 0-32-16,3 0 0 0,1 0 304 0,3 0 48 15,3 0 16-15,1 0 0 0,1-5-128 0,2 1-32 16,2-1 0-16,2-2 0 0,3 0-384 0,2-1-80 16,0-4-16-16,2 3 0 0,1 0-448 0,3 0-112 15,3 0-16-15,-2-2 0 0,0-1-256 0,1 3 0 16,2-2 128-16,1 1-128 0,0-3 128 0,0 0-128 16,-4-1 144-16,-1 0-144 0,-2-1 0 0,-2 1 0 0,-2-2-176 0,-2 1 176 31,-3 2-512-31,-2 0 32 0,-3 1 0 0,-2 0 0 15,-4 2-288-15,-1 1-48 0,-2 1-16 0,0 1 0 16,-1 1-1568-16,-2 1-320 0,-1 3-64 0,-2-2-11936 0</inkml:trace>
  <inkml:trace contextRef="#ctx0" brushRef="#br1" timeOffset="118060.97">5135 14227 13183 0,'0'0'576'0,"0"0"128"0,0 0-560 0,0 0-144 0,0 0 0 0,0 0 0 15,0 0 1008-15,0 0 160 0,0 0 48 0,0 0 0 16,0 0-240-16,0 0-32 0,0 0-16 0,0 0 0 16,0 0 192-16,0 0 32 0,0 0 16 0,0 0 0 15,0 0-64-15,0 0-16 0,0 0 0 0,4 6 0 16,0-1 144-16,3 2 32 0,1 1 0 0,2 0 0 0,4 1-272 0,1-1-48 15,2-1-16-15,1 1 0 0,0 1-352 0,4-2-80 16,2 1-16-16,-1-2 0 0,1 1-96 0,2-1 0 16,1-1-16-16,2-1 0 0,1 0-32 0,1-1 0 15,2-2 0-15,1-1 0 0,1-1-16 0,4 1-16 16,-1 0 0-16,1-3 0 0,0 2-112 0,0 0 0 16,0-1-16-16,-1 2 0 0,-4-2-176 0,0 2 128 15,-2 2-128-15,0-2 128 0,-5 2-128 0,-1-1 0 16,0 3 0-16,-1 0 0 0,-2 0 128 0,1 0-128 15,-1 0 128-15,-1 1-128 0,1 1 0 0,-3 1 128 16,0-2-128-16,-2 2 0 0,1-4 144 0,-3 0-144 16,-1 0 160-16,-1-2-160 0,-1 0 160 0,0 2-160 15,0-1 160-15,-4 2-160 0,-1-2 128 0,0-1-128 16,-1 0 0-16,0 2 144 0,0 0-144 0,-2 0-192 0,-5-3 32 16,7 0 16-1,-2 3-2224-15,-5-3-448 0,0 0-96 0,0 0-13616 0</inkml:trace>
  <inkml:trace contextRef="#ctx0" brushRef="#br1" timeOffset="118404.58">6118 13896 19695 0,'0'0'864'0,"0"0"192"0,0 0-848 0,0 0-208 16,0 0 0-16,0 0 0 0,0 0 1312 0,0 0 224 15,0 9 32-15,2 0 16 0,0 3-368 0,1 1-80 16,-1 2-16-16,2 2 0 0,0 5-224 0,2 6-64 15,0-2 0-15,1 4 0 0,0 1-272 0,1 4-64 16,-1-2-16-16,2 1 0 0,-1-2-288 0,-1 0-48 16,0-4-16-16,1 0 0 0,-2-5-128 0,1-1 0 15,1-2 0-15,-2-3 0 16,1-1-512-16,-1-3-176 0,1-3-32 0,-2 0-9120 16,0-3-1808-16</inkml:trace>
  <inkml:trace contextRef="#ctx0" brushRef="#br1" timeOffset="121563.93">5704 14167 19231 0,'-18'2'848'0,"8"0"176"0,-1-2-816 0,-1-2-208 0,0 1 0 0,2 0 0 0,-1 1 1280 0,2 0 192 15,3 0 64-15,6 0 0 0,-6-3-176 0,6 3-16 16,-5-2-16-16,5 2 0 0,0 0-560 0,0 0-96 16,0 0-32-16,0 0 0 0,8-3-128 0,3 2-16 15,2-1-16-15,1 2 0 0,2 0 192 0,2 0 32 16,3 0 16-16,3 0 0 0,4 0-320 0,2 3-64 15,1-2-16-15,2-1 0 0,-2-2-192 0,0-2-128 16,1 0 128-16,-1 0-128 0,0 1 0 0,-1-2 0 16,-3 0 0-16,-3 0 128 0,-5-1-128 0,-2 4 0 15,-2-2 0-15,-3 3 0 0,-5-1 0 0,-7 2 0 16,0 0 0-16,0 0 0 0,0 0 0 0,-6 4 0 16,-5 0 0-16,0 0 0 0,-4 1 0 0,-3 0 0 15,-5 1 0-15,-3 0 0 0,-2 3 0 0,-3-2 0 0,-4-1 128 0,-4 1-128 16,-4-2 192-16,-2 0-16 0,1 2-16 0,0-3 0 15,1 2 48-15,1 1 16 0,0-1 0 0,2 1 0 16,2-5-48-16,3 2-16 0,2 0 0 0,4 0 0 16,3 0 96-16,3-1 32 0,3-2 0 0,5 0 0 15,3 1-160-15,4-2-128 0,8 0 192 0,0 0-192 16,0 0 0-16,8-4 0 0,2 1 0 0,5 0 0 16,3 1-176-16,5-2 176 0,5 3-192 0,0 1 192 15,1-2-144-15,1 2 144 0,3 0 0 0,2 0-144 16,0-2 144-16,2 0 0 0,0 1 0 0,3 0 0 15,-3-4 0-15,-1 1 0 0,-3 0 0 0,-1 0 0 16,-5 0 0-16,-3-1 0 0,-5 1 0 0,-2-1 128 16,-4 1-128-16,-2 2 128 0,-4 1-128 0,-7 1 128 0,0 0-128 0,0 0 192 15,-6-1-64-15,-5-2 0 0,-2 3-128 0,-5 3 176 16,-5-1-176-16,-6 0 192 0,-4-2-192 0,-1 2 0 16,-2 0 0-16,-2-2 0 0,-2 1 128 0,1-1-128 15,0-3 128-15,-1 1-128 0,0-1 0 0,1 2 128 16,0-4-128-16,1-1 0 0,3 1 0 0,2 0 0 15,5 2 0-15,3-1 0 0,5 2 0 0,6 2 0 16,3 0 0-16,5 1 0 0,6-1 0 0,0 0 0 16,10 8 0-16,6 0-176 0,4-2 176 0,3 1-192 15,4-5 192-15,3 4-192 0,7 0 192 0,-1-1 0 16,0-2-144-16,1-3 144 0,4-3 0 0,-1-1 0 16,1 2 0-16,-1-5 0 0,0 2 0 0,1 0 0 15,-3 0 0-15,-3-1 0 0,-5 1 0 0,-3 1 0 0,-3 2 0 16,-5-1 0-16,-3 2 0 0,-3-3-144 0,-4 1 144 0,-9 3-160 15,0 0 160-15,0 0 0 0,0 0 0 0,0 0-128 16,-10 0 128-16,-5 2 0 0,-4 0 0 0,-5 1-128 16,-4 1 128-16,-4 0 0 0,-3 3 0 0,-3 1 0 15,0-1 0-15,1-1 0 0,0 1 0 0,2-1 0 16,2 0 0-16,2-3 0 0,1 1 0 0,3 0 0 16,3-2 0-16,5-1 0 0,3 0 0 0,3-1 0 15,4 0 0-15,4-1 0 0,5 1 0 0,0 0 128 16,6-3-128-16,6-2 0 0,5 1-128 0,1 0 128 15,3-1-144-15,4 0 144 0,2-2-160 0,4 1 160 16,2-3-128-16,2 0 128 16,3-1 0-16,2 1-144 0,2 0 144 0,-3 0 0 0,-1 0 0 0,-3 0 0 0,-2-4 0 0,-2 1 0 15,0 0 0-15,-3 2 0 0,-5-1 0 0,-2 2 0 16,-3 3 0-16,-2-1 0 0,-3 1 0 0,-4-1 0 16,-2 3 0-16,-7 4 0 0,0 0 0 0,0 0 128 15,0 0-128-15,-8-1 128 0,-1 1-128 0,-4 1 0 16,-4 1 0-16,-1-1 0 0,-2 2 0 0,-1 2 0 15,-1-3 128-15,-1 4-128 0,-4-1 0 0,0 1 144 16,0-3-144-16,-1 2 0 0,0 2 0 0,2 2 0 16,2-3 0-16,3 2 0 0,3-3 0 0,4 1 0 15,1-1 0-15,3 1 0 0,4-2 0 0,6-4-144 16,0 0 144-16,4 9-128 0,2 0 128 0,5-1 0 16,3-1-144-16,4-1 144 0,3-4 0 0,1-1 0 0,2-2 0 0,1-1 0 15,1-3-176-15,-2 0 176 0,0 0-128 0,-2-2 128 16,-1-1-128-16,0-3 128 0,0-1-128 0,-3-1 128 15,-2-3 0-15,-3 2 0 0,-3 1 0 0,-2 0-128 16,-2 0 128-16,0 4 0 0,-4 1 0 0,0 1-128 16,-2-2 128-16,-3 3 256 0,3 6-64 0,-4-6-16 15,-2 1-176-15,-1 1 0 0,-2 0 0 0,1 2 0 16,0 2 0-16,2 0 0 0,6 0-224 0,0 0 80 16,0 0 144-16,-6 4 0 0,3 2 0 0,0 3-128 15,2 2 128-15,2 2-208 0,0 4 80 0,2 2 128 16,1 2-176-16,1 3 176 0,2 0-128 0,-1 0 128 15,1-1 0-15,-2-3 0 0,0-1 0 0,0-2 0 0,0-4 0 0,1-1 0 16,-2-3 0-16,-1-2 176 0,-3-7-176 0,0 0 0 16,0 0 0-16,8 0 0 0,-1-3 0 0,-1-2 160 15,0-4-32-15,-3-2-128 16,1-3-224-16,-2-2-160 0,-2-2-16 0,-2 0-16 0,1 1 224 0,-2-1 32 16,1-3 16-16,-2 1 0 0,-1-1-32 0,-1 2 0 15,1 1 0-15,1-1 0 0,0 1-16 0,2 1-16 16,-1 2 0-16,1 2 0 0,-1 2 208 0,2 3 0 15,1 2 0-15,0 6 160 0,0 0-160 0,0 0-224 16,0 0 48-16,4 8 16 0,0 2 160 0,-1 4 0 16,5 3 0-16,-1 3 0 0,-2 1 0 0,2 1 0 15,0-1 0-15,0 2 0 0,-2 2 0 0,0-2 0 16,-1 0 128-16,-1-1-128 0,-1-1 0 0,1-2 0 16,-2-3 0-16,1-2 0 0,-2-2 0 0,1 0 176 0,-1-3-176 15,1 0 192-15,-1-9-192 0,0 0 0 0,0 0 144 0,0 0-144 16,0 0 0-16,0 0 0 0,0 0 0 0,3-7 0 15,-1-3-192-15,1 1 32 0,-2-2 16 0,2-4 0 16,-2-2-16-16,-1 0 0 0,2-1 0 0,-2-1 0 16,-2 1 16-16,0 0 0 0,-1-6 0 0,-1 5 0 15,2-1 144-15,-1 3 0 0,0-2 0 0,2 3 0 16,1 3 0-16,0 5 0 0,0 8 128 0,0 0-128 16,0 0 0-16,0 0 144 0,0 0-144 0,3 9 0 15,-1 6 192-15,2 3-192 0,-1 3 192 0,1 2-192 16,0 3 128-16,-1 0-128 0,1 2 0 0,0-2 0 15,2-1 160-15,-3-2-160 0,1-1 128 0,0-2-128 16,1-5 144-16,-1 0-144 0,-1-5 160 0,1-1-160 16,-4-9 128-16,0 0-128 0,0 0 0 0,0 0 144 0,0 0-144 0,4-6 0 15,-3-6 0-15,0 0 0 0,1-1 0 0,-2 0 0 16,-3-2 0-16,1-2 0 0,-1-3-256 0,0-1 0 16,1-1 16-16,-2-1 0 15,0-1-208-15,0 1-32 0,-1-1-16 0,1 1 0 16,0-1-224-16,0 5-48 0,-1-1-16 0,2 5 0 0,1 0 416 0,-1 4 96 15,2 1 16-15,-1 4 0 0,2 6 384 0,0 0 64 16,-1 8 32-16,1 3 0 0,1 5 96 0,1 5 0 16,0 6 16-16,1 1 0 0,1 0-80 0,1 4-32 15,0-4 0-15,0 0 0 0,1-2-80 0,-1 0-16 16,0-5 0-16,0-3 0 0,1-2-128 0,-1-3 0 16,-1-2 144-16,-2-1-144 0,-2-10 0 0,0 0-160 0,0 0 16 15,0 0 0-15,0 0 0 0,0 0 0 0,0 0 0 0,-4-7 0 16,-1-1-144-16,0 0-32 0,0 1 0 0,-2-4 0 31,1-1-80-31,0-3-32 0,1-1 0 0,0 0 0 0,0 2 144 0,0 2 32 0,-1-1 0 0,2 2 0 16,1 1 256-16,0 4 0 0,3 6 0 0,0 0 0 15,0 0 0-15,0 0 0 0,0 0 0 0,0 0 0 16,0 0 224-16,-1 8 0 0,-1 0 0 0,1 1 0 16,0 1 464-16,-1 2 80 0,0 0 32 0,-1-1 0 15,-1 1-176-15,-1-2-48 0,-1 1 0 0,-2-1 0 16,-1 2 176-16,-2 0 16 0,-2 1 16 0,-2-3 0 15,-4 3-208-15,0 0-32 0,-2-4-16 0,-3 2 0 16,0-2-208-16,-5-1-64 0,-2 0 0 0,-2-2 0 0,-1-1 192 16,0-1 16-16,0-1 16 0,2-3 0 0,-1-1-48 0,3-1-16 15,1 0 0-15,3-2 0 0,2 0-224 0,0-3-32 16,5 2-16-16,3 1 0 0,3 0-144 0,5 0 0 16,3 1 144-16,5 3-144 0,0 0 0 0,8-7 0 15,2 4 0-15,3-1 0 0,3 2-144 0,3-1 0 16,4 2 0-16,3 0 0 15,1-1-336-15,3 2-64 0,1-4-16 0,1 2 0 0,-1-1 176 0,0 2 48 16,0-2 0-16,-1-1 0 0,-4 1 160 0,-2-1 48 16,-2 0 0-16,-2 2 0 15,-3-2-256-15,-3 2-32 0,-4-1-16 0,-2 2 0 0,-8 1 432 0,0 0 0 16,0 0 0-16,0 0 0 0,0 0 320 0,-9 0 64 16,-1 0 0-16,-2 0 0 0,-1 1-384 0,-4 2 0 15,-3-3 0-15,-2 0 0 0,-3 0 224 0,-1 0-32 0,-2 0 0 16,-2 0 0-16,-2 0 320 0,0-3 64 0,-2 2 16 0,1 0 0 15,-1-1-592-15,2-3 0 0,-1 3 0 0,3-1-192 16,3 0 416-16,2 2 80 0,3 0 16 0,4 1 0 16,3-2-320-16,4 1 0 0,2-2 0 0,9 3 0 15,0 0-208-15,0 0-112 0,9 2 0 0,5 0-16 16,6 1 192-16,3 0 144 0,3-1-192 0,4-2 192 16,4-1-432-16,2 0 32 0,2-2 0 0,3-1 0 15,2-1 64-15,0 0 16 0,-2-1 0 0,0 4 0 16,-6-3 32-16,-1 3 16 0,-3-2 0 0,-3 3 0 15,-6 0 80-15,-5-1 32 0,-4 0 0 0,-3 1 0 16,-3 2 160-16,-7-1 0 0,0 0 0 0,-5 6-128 16,-6 1 384-16,-2 1 96 0,-3-3 16 0,-1 0 0 15,-3 0-16-15,-4 2 0 0,-3-1 0 0,-3 1 0 0,-2-2-48 0,0 0-16 16,-2-1 0-16,0-2 0 0,-4 0 16 0,3 0 0 16,0-2 0-16,0-2 0 0,-1 0-96 0,3-2-16 15,0-2 0-15,4 1 0 0,3 1-192 0,3 0 144 16,2 2-144-16,4-1 128 0,4 1-128 0,2 0 0 15,4 1 0-15,7 1 0 0,0 0 0 0,6 1-144 16,3 1 144-16,6-1-208 0,4 0 16 0,6 1 16 16,4-2 0-16,2 0 0 0,2-4-96 0,0 2-32 15,4 0 0-15,-1-1 0 0,2-1 176 0,0 3 128 16,0-4-192-16,0 3 192 0,-2-2-224 0,-5 3 64 16,-3 1 16-16,-3 0 0 0,-6-1 144 0,-3 1 0 15,-4 0 0-15,-3 0-128 0,-9 0 128 0,0 0 0 16,0 0 160-16,0 0-160 0,-8 4 320 0,-5 0-16 0,-4 1-16 0,-3 0 0 15,-2 0-32-15,-3 1-16 0,-1-1 0 0,-2 0 0 16,-2-1-48-16,-2 0 0 0,-3-2 0 0,1 1 0 16,2 0-48-16,-2-3-16 0,-3 0 0 0,2 0 0 15,1-2-128-15,3 1 160 0,1-2-160 0,1 1 160 16,2-1-160-16,2 2 0 0,4 1 0 0,6 0 0 16,4 0 0-16,5 0 0 0,6 0 0 0,0 0 0 15,9 4-208-15,5 0 16 0,4 0 16 0,6-2 0 16,3 0-16-16,3-1 0 0,4-1 0 0,1 0 0 15,2-1 32-15,-1-1 0 0,5 1 0 0,-1 1 0 16,2 0 160-16,-2 0 0 0,1 1 0 0,-4 1 0 16,0-1 0-16,-4 0 0 0,-5 0 0 0,-3 1 0 0,-4-1 0 15,-4 0 0-15,-4 1 0 0,-4-1 0 0,-9-1 0 0,0 0 192 16,0 0-32-16,0 0-16 0,-7 4 240 0,0 0 32 16,-5 1 16-16,-4-1 0 0,-5 0-192 0,-2 0-48 15,-3-2 0-15,-3 1 0 0,-1 0-48 0,0-1-16 16,-1 1 0-16,1-3 0 0,-3 1-128 0,3-1 0 15,2-1 0-15,0-1 128 0,1 1-128 0,2 0 0 16,3-2 0-16,4 1 0 0,3-1 0 0,5 2 0 16,2-1 0-16,8 2 0 0,0 0-304 0,0 0 16 15,13 4 0-15,4 0 0 0,5 0-32 0,3 0 0 16,4 1 0-16,3-1 0 0,4-1 160 0,3-1 32 16,1-2 0-16,0 0 0 0,1-4-48 0,-2 2 0 15,-3-5 0-15,0 2 0 16,-4-1-32-16,-3-2-16 0,-6 0 0 0,-3 1 0 0,-6 1 224 0,-5 1 0 0,-9 5 0 0,0 0-144 15,0 0 320-15,-3-4 64 0,-8 0 16 0,-3 3 0 16,-3 1 128-16,-3 1 48 0,-3 0 0 0,1 1 0 16,-2 0-64-16,1 1-16 0,1-2 0 0,1 2 0 15,2-1-192-15,4 1-32 0,3-1-128 0,3 0 192 32,9-2-1328-32,0 0-272 0,0 0-48 0,6-2-16976 0</inkml:trace>
  <inkml:trace contextRef="#ctx0" brushRef="#br1" timeOffset="122338.42">7144 13906 13823 0,'0'0'608'0,"0"0"128"0,0 0-592 0,-9 16-144 16,1-20 0-16,1 0 0 0,-1 1 3872 0,0 1 736 16,1-1 160-16,0 3 32 0,-3 0-2416 0,3 3-464 15,-4 1-112-15,1 1-16 0,-2 3-848 0,0 3-176 16,1 4-48-16,-2 3 0 0,0 7-528 0,1 1-192 0,1 1 0 0,5 2 144 16,3 2-144-16,2 2 0 15,1 1 0-15,4-1 0 0,2 1-128 0,3-1 128 0,3 1 0 0,0-7 0 16,1-1 0-16,3-4 0 0,2-2 0 0,3-4 0 15,1-5 0-15,0-1 0 0,-2-5 0 0,-1-4 128 16,-1-4 0-16,-1-3 0 0,-1-3 0 0,-2-4 0 16,-2-4 320-16,-1-3 64 0,-4-1 16 0,-1-2 0 15,-4-2 32-15,-1 0 0 0,-3 1 0 0,-2 0 0 16,-3-1-96-16,0 2-16 0,-4 1 0 0,-1 1 0 16,-1 1-176-16,-1 1-32 0,-2-1-16 0,1 3 0 15,-3-1-416-15,2 2-96 0,0 1-16 0,2 0 0 16,2 2-1328-1,2 4-272-15,2 0-48 0,3 1-10496 16,3 2-2096-16</inkml:trace>
  <inkml:trace contextRef="#ctx0" brushRef="#br1" timeOffset="122557.15">7533 13799 34959 0,'0'0'1536'0,"0"0"336"0,0 0-1488 0,0 0-384 0,0 0 0 0,0 0 0 15,0 0 1600-15,0 0 256 0,4 8 64 0,0 1 0 16,0 2-656-16,1 4-128 0,0 5-32 0,0 3 0 16,-1 3-576-16,0 2-112 0,0 3-32 0,1 4 0 15,-2 3-224-15,-1 1-160 0,2 1 192 0,0 0-192 0,-1-1 0 0,1 0 0 16,0-1 0-16,0-3-144 16,1-3-528-16,-1-2-96 0,0-4-32 0,1-1 0 15,0-3-2176-15,-1-2-432 0,2-7-96 0</inkml:trace>
  <inkml:trace contextRef="#ctx0" brushRef="#br1" timeOffset="122775.88">7784 13752 7359 0,'0'0'656'0,"2"-6"-528"16,-2 6-128-16,0 0 0 0,0 0 5856 0,0 0 1136 15,0 0 240-15,0 0 32 0,9 4-4944 0,-1 5-976 16,0 5-208-16,1 4-48 0,0 4-640 0,1 5-128 15,1 1-16-15,-1 4-16 0,1 0-288 0,0 5 0 16,5 2 0-16,-2 2 0 0,-1 1-176 0,2 0-80 0,-2-2-32 0,0-1 0 31,1 1-288-31,0-3-64 0,-1 1-16 0,-1 0 0 16,-1 0-272-16,-4-3-48 0,3-1-16 0,-3-2-8816 0,0 1-1776 0</inkml:trace>
  <inkml:trace contextRef="#ctx0" brushRef="#br1" timeOffset="122994.82">7635 14289 23039 0,'-10'-1'2048'0,"1"1"-1648"0,0 1-400 0,1 1 0 16,1-2 3904-16,7 0 688 0,0 0 144 0,0 0 16 0,0 0-2544 0,0 0-512 15,0 0-96-15,0 0-32 0,9 0-768 0,5-2-160 16,3 0-16-16,1-1-16 0,2-1 96 0,1-1 32 15,1 0 0-15,3 1 0 0,2 0-736 0,0-1-128 16,1 0-48-16,0-2 0 16,2 0-1232-16,3 2-240 0,0 1-48 0,-1 0-18848 0</inkml:trace>
  <inkml:trace contextRef="#ctx0" brushRef="#br1" timeOffset="124466.17">3401 14175 22047 0,'0'0'976'0,"-1"18"208"0,1-18-944 0,-4 4-240 16,-1 2 0-16,5-6 0 0,-8 4 1488 0,8-4 256 0,0 0 48 0,-8 4 16 15,-1-1-400-15,0-1-96 0,0 0-16 0,0-1 0 16,-2-1-272-16,1 1-64 0,0 2-16 0,-1-3 0 16,-3-4 128-16,-2 1 16 0,-2 1 16 0,-3 0 0 15,-2 1-80-15,-4 1-32 0,-1 0 0 0,-2 0 0 16,0 0-176-16,0 0-48 0,-1 0 0 0,-1 1 0 16,0 3-96-16,0-4-32 0,4 3 0 0,-2 1 0 15,-3-3-192-15,2 4-64 0,2-2 0 0,2 2 0 16,2 0-176-16,-1 1-32 0,0-2-16 0,0-1 0 15,0 1-32-15,0-2 0 0,-2 3 0 0,1-3 0 16,-1 2 16-16,2-1 0 0,-1 1 0 0,1 0 0 16,1-2-144-16,2 1 160 0,-1 0-160 0,2 2 160 15,3-4-160-15,-1 2 0 0,-1 1 144 0,2 1-144 16,0-3 0-16,1 2 0 0,0 0 0 0,1 0 0 0,0 0 0 0,1 0 0 16,2-1 0-16,0 2 0 0,-1-4-192 0,2 4-48 15,3-2-16-15,2 1 0 16,1 1-1696-16,7-5-352 0,0 7-64 0,4-1-11504 15,4-1-2304-15</inkml:trace>
  <inkml:trace contextRef="#ctx0" brushRef="#br1" timeOffset="125169.79">3388 14345 14911 0,'0'0'656'0,"0"0"144"0,0 0-640 0,0 0-160 16,0 0 0-16,0 0 0 0,0 0 1152 0,0 0 192 15,0 0 32-15,0 0 16 0,0 0 96 0,0 0 32 16,0 0 0-16,-7 7 0 0,-4-3-112 0,1 1-32 16,-2 0 0-16,0 2 0 0,0-1-320 0,1 1-64 15,-1 1-16-15,-2-1 0 0,-3 4-32 0,0-3-16 0,-4 1 0 0,-3 0 0 16,0 0 0-16,-2 0 0 0,1-1 0 0,-1 0 0 15,0 1-96-15,-3 1-32 0,2 0 0 0,-1 0 0 16,1 0-192-16,1 1-32 0,0-1-16 0,2 2 0 16,1-2-368-16,-2 3-64 0,-2-2 0 0,2 1-128 15,1-1 144-15,4 1-144 0,-4 2 0 0,1-1 144 16,-3-3-144-16,1 0 0 0,1 0 144 0,1 1-144 16,-3-1 192-16,0 1-16 0,0-1-16 0,1 2 0 15,0-2 64-15,-1 1 16 0,3-3 0 0,0 2 0 16,1-3 0-16,1 0 0 0,-1 1 0 0,3-1 0 15,0 1-240-15,1-2 144 0,1-2-144 0,2 1 128 16,1 2-128-16,3-1 0 0,-1-1 0 0,2 1 0 16,-1-1-192-16,2 0-32 0,1-1 0 0,2 2 0 15,-1-2-416-15,2 0-96 0,5-4-16 0,-7 3 0 16,7-3-1392-16,0 0-288 0,0 0-48 0,0 0-9392 16,0 0-1888-16</inkml:trace>
  <inkml:trace contextRef="#ctx0" brushRef="#br1" timeOffset="128666.05">2151 14469 11967 0,'-1'-6'1072'0,"-3"-5"-864"16,0 0-208-16,0-2 0 0,1-2 1440 0,2 2 240 0,0 1 48 15,0 2 16-15,-2 0-624 0,2 2-128 0,1 8-32 0,0 0 0 16,0 0-192-16,0 0-64 0,0 0 0 0,0 0 0 15,0 0 224-15,0 0 32 0,0 8 16 0,0 2 0 16,1 3 32-16,2 4 0 0,-1 1 0 0,2 4 0 16,-1 3-112-16,1 3-32 0,0-1 0 0,1 2 0 15,1-2-416-15,-1 3-96 0,1-3-16 0,-1-1 0 16,0-2-128-16,0-3-16 0,1-3-16 0,-3-1 0 16,1-1-176-16,-1-3 0 0,-2-2 0 0,1 0 0 15,-1-3 0-15,-1-8 0 0,0 0-192 0,0 0 192 16,0 0-224-16,0 0 80 0,0 0 16 0,0 0 0 15,-5-7-64-15,1-3 0 0,0-3 0 0,0-2 0 16,0-2 0-16,1-2 0 0,2 1 0 0,0-6 0 16,0-1-208-16,-1 1-48 0,0-1-16 0,0 0 0 15,0-4-16-15,-1 2 0 0,0-3 0 0,0 0 0 0,-1-1 224 0,0 1 32 16,0 2 16-16,1 4 0 0,1 3 208 0,0 2 160 16,0 6-32-16,0 0 0 0,0 4 496 0,0 3 80 15,2 6 32-15,0 0 0 0,0 0-208 0,-2 9-32 16,-1 4-16-16,2 2 0 0,0 5-240 0,1 2-48 15,-2 3-16-15,2 2 0 0,-1 1-176 0,0 0 0 16,-1 2 144-16,1-2-144 0,-1-2 0 0,0 0 0 16,1-5 0-16,0 1 0 0,-2-5 0 0,0 0 144 15,2-2-144-15,0-1 0 0,1-3 128 0,-1-2-128 16,-1 1 0-16,2-10 0 0,0 0 0 0,0 0 0 16,0 0 0-16,0 0 0 0,0 0 0 0,0 0 0 15,0 0 0-15,5-7 0 0,1-3 0 0,0 0 0 0,1 1 0 16,-1 1 0-16,1-3 0 0,1 0 0 0,-1-2 0 0,1 0 0 15,-1 2 0-15,2-1 0 0,1 0 0 0,5 0 0 16,0 2 0-16,3-1 0 0,1-2-128 0,0 0 128 16,3 3 0-16,2 1 0 0,1 0-160 0,2 1 160 15,2 0 0-15,2 2-144 0,0 3 144 0,-1-2 0 16,-1 1 0-16,0 1 0 0,-1 2 0 0,0-3 0 16,-3 1 0-16,-2 1 0 0,-1-1 0 0,-2 1 0 15,-2-1 0-15,-4 0 0 0,-5-1 0 0,1 2 0 16,0 1 128-16,-10 1-128 0,0 0 0 0,0 0 144 15,0 0 240-15,0 0 64 0,0 0 0 0,-7 3 0 16,-3 0 0-16,-2 2 16 0,-2 3 0 0,-3 0 0 16,-4 0-96-16,-1 1-32 0,-3 1 0 0,-2 1 0 15,-3 0-80-15,-1-1 0 0,-1 0-16 0,1 0 0 0,-2-2-48 16,3 3-16-16,3-1 0 0,1-2 0 0,2-2-176 0,2 1 0 16,0-4 144-16,4-1-144 0,4 1 0 0,3-1 0 15,5 1 0-15,6-3 128 0,0 0-128 0,0 0-208 16,10-1 48-16,3-2 16 0,1 0-80 0,5 0-16 15,3-3 0-15,4 2 0 0,3-2-16 0,2-1 0 16,3 0 0-16,4-1 0 0,-2 0 128 0,2-1 128 16,-2-2-208-16,1 1 80 0,-3 0 128 0,1 0 0 15,3 1 0-15,-2-1 0 0,-2-1 0 0,-1-2 0 16,2 2 0-16,-1 0 0 0,-2 1 0 0,-2 1 0 16,-3 1 0-16,-4 1 0 0,-3 3 0 0,-5-1 0 15,-3 4 0-15,-4 1 0 0,-8 0 0 0,0 0 176 16,0 0-48-16,-4 6 0 0,-5 1 192 0,-3 3 48 0,-2 1 0 0,-5 2 0 15,-3 0-160-15,-3 0-16 0,-3 0-16 0,-2 0 0 16,1-1 32-16,-5 1 16 0,-2 1 0 0,-3 0 0 16,-2 2-224-16,-2-2 0 0,-2-1 128 0,0-1-128 15,1 0 0-15,2 1 128 0,3-4-128 0,4 3 0 16,4 0 0-16,3-1 0 0,5-2 0 0,4 1 0 16,5 0 0-16,4-4 0 0,2 1 0 0,4 0 0 15,4-7-208-15,0 0 16 0,0 0 0 0,10 0 0 16,5-4-96-16,4 1-16 0,5-4 0 0,4 1 0 15,4-6 112-15,2 2 32 0,3-2 0 0,4-1 0 16,-2 0 160-16,1 0-128 0,1-1 128 0,-2 1-128 16,-3 0 128-16,2-3 0 0,-1 2 0 0,-1 1 0 15,1 1 0-15,-1 0 0 0,1-1 0 0,-2 1 0 0,-1 1 0 0,-3-1 0 16,-1 0 0-16,-4 0 0 0,-4 2 0 0,-2 3 0 16,-7 1 0-16,-4 1 0 0,-9 5 0 0,0 0 128 15,0 0-128-15,-9-2 176 0,-5 4 48 0,-3 0 16 16,-4 2 0-16,-4 1 0 0,-4 2 16 0,-1-1 0 15,-2 1 0-15,-2 1 0 0,0 1 80 0,-3 0 32 16,-2 0 0-16,0 2 0 0,1-1-368 0,-1 0-160 16,-2-3 16-16,0-3 0 0,-1 0 144 0,2 0 0 15,-2-2 0-15,5 0 0 0,1-2 0 0,5-2 0 16,2 1 0-16,6-2 0 0,5 1 0 0,2-1 0 16,4 2 0-16,6-2 0 0,6 3 0 0,0 0-128 15,9-5 128-15,5 0 0 0,4 1-208 0,6-3 32 16,3-2 16-16,7 3 0 0,4-2 16 0,2 1 0 0,2-2 0 15,0 1 0-15,0-1 144 0,1 0-192 0,0 1 192 0,0-2-192 16,0 1 192-16,-2 1 0 0,0-1-144 0,-1 0 144 16,1 0-176-16,-2 1 48 0,0 0 0 0,-5 1 0 15,-4 1 128-15,-5-1 0 0,-7 2 0 0,-3 1 0 16,-4 2 0-16,-11 2 0 0,0 0 0 0,0 0 128 16,0 0 80-16,0 0 32 0,-13 4 0 0,-3 0 0 15,-2-1 32-15,-3 1 16 0,-2-1 0 0,-3 1 0 16,-2 0-64-16,-1 0-16 0,-3 1 0 0,-1-2 0 15,1 2-16-15,-4 0-16 0,-3 1 0 0,-1 1 0 16,-3-2-176-16,0 0 0 0,1 1 144 0,0-2-144 16,-1-2 0-16,4 1 0 0,3-2 0 0,2 0 0 15,3 1 0-15,3-1 0 0,7 0 0 0,6-1 0 16,3 3 0-16,4-1 0 0,8-2 0 0,0 0 0 0,11 4-304 0,4-4 32 16,5 0 0-16,7 0 0 0,8-4-16 0,5 2 0 15,0-3 0-15,4-1 0 0,2 0 80 0,1-1 16 16,-2 1 0-16,2-1 0 0,2 1 192 0,-1 1 0 15,0-1 0-15,0 1-144 0,-1 0 144 0,-1 0 0 16,-3 1-144-16,-7-1 144 0,-4 1 0 0,-6 0-176 16,-5 1 176-16,-6 1-128 0,-3 0 128 0,-4 1 0 15,-8 1 128-15,0 0-128 0,0 0 448 0,0 0 0 16,-11 3 16-16,-2 1 0 0,-2-2 16 0,-6 1 0 16,-4 1 0-16,-2-2 0 0,-3 1-144 0,-2-3-16 15,-1 0-16-15,-3 1 0 0,-1-1-112 0,-1 0-32 16,-1 0 0-16,-2 1 0 0,-1 1-160 0,-1 0 0 0,0-2 0 15,-1 2 128-15,0-2-128 0,2 1-176 0,3 0 48 0,4 2 0 16,3-3 0-16,5 1 0 0,5 1 0 0,5-1 0 16,4 0-64-16,5-1 0 0,8 0 0 0,0 0 0 31,0 0-288-31,13-4-64 0,4 3-16 0,7-3 0 0,4 1 240 0,6-1 32 0,4 2 16 0,2-5 0 16,3 1 272-16,0-1 272 0,0 1-48 0,0-1-16 31,3 1-624-31,0-1-128 0,-1-1-32 0,1 2 0 0,0-1 320 0,-2 1 48 0,-4 1 16 0,-3-2 0 15,-6-1 192-15,-5 2 0 0,-5-2 0 0,-4 3 0 16,-3 1 0-16,-6 1-144 0,-8 3 144 0,0 0 0 16,0 0 272-16,-10-1 144 0,-6 2 32 0,-5 2 0 15,-5-2 144-15,-2 2 48 0,-4 1 0 0,0 1 0 0,-4-3-256 16,-1 4-32-16,-2-1-16 0,-1 0 0 0,3 0 48 0,-3 2 16 16,-1-1 0-16,-1 1 0 0,2-1-528 0,-1 1-128 15,-1 1 0-15,2 1-16 0,1-3 80 0,2-2 0 16,2 0 16-16,4 0 0 0,2 0-16 0,5-1 0 15,1-5 0-15,6 2 0 0,3-1-80 0,5 0-32 16,4-2 0-16,5 3 0 16,0 0-144-16,9-5-48 0,5 0 0 0,4-1 0 0,5 4 112 0,4-3 32 15,6 3 0-15,2 2 0 0,1 0 0 0,3 3 0 16,1 1 0-16,0-3 0 0,0 2 96 0,-1-1 32 16,-2 1 0-16,-2 0 0 0,-1-1 48 0,-1 0 16 15,-3-1 0-15,-6-1 0 0,-3 0 160 0,-4 1 0 16,-6 0 0-16,-11-1 0 0,0 0 0 0,0 0 224 15,-6 8-32-15,-4 1 0 0,-4-2 416 0,-6 2 80 0,-1 0 16 0,-4 0 0 16,-2 0-32-16,-2-2 0 0,-2-1 0 0,-1 1 0 16,-1-1-432-16,-4 0-96 0,-2-1-16 0,-1-4 0 15,-1 1 64-15,2-1 16 0,2 1 0 0,0-2 0 16,2 0-208-16,4 0 144 0,3 0-144 0,2 0 128 16,3-2-128-16,2 1 0 0,4 1-160 0,4 0 160 15,2 0 0-15,2 0 0 0,3 0 0 0,6 0 0 16,0 0-368-16,0 0-16 0,5 10-16 0,1 0 0 15,1 1 144-15,1-1 48 0,1 2 0 0,1 0 0 16,2-1 32-16,-1-1 16 0,-1 0 0 0,-1 0 0 16,-1 0 160-16,0-1 0 0,-2 0-144 0,-1 0 144 15,-1-1 0-15,-2 0 0 0,-2-8 0 0,-2 7 0 16,0 0 0-16,-2-1 0 0,-3 1 128 0,1 1-128 0,-1-2 144 0,1 1-144 16,-1-1 160-16,1 1-160 0,-1-2 160 0,1 0-160 15,-1 0 160-15,7-5-160 0,0 0 0 0,0 0 0 16,-5 4 0-16,5-4 0 0,0 0 0 0,0 0 0 15,0 0 0-15,-4-4 0 0,1-2 0 0,2-4 0 16,0-2-192-16,1-1 192 0,-3 0 128 0,3-2 144 16,0 1 32-16,0-2 0 15,-1 2-592-15,1-2-112 0,1 1-32 0,1 0 0 0,-1 0 432 0,1 0 0 16,1 2 0-16,0 2-128 0,1 0 272 0,-1 3 64 16,1 2 16-16,-4 6 0 0,7-3-384 0,1 3-80 15,-8 0-16-15,9 6 0 0,0 1 256 0,-1 4 0 16,-3 2 0-16,-1 2 0 0,0 2 0 0,-2 3 0 0,1 1 0 0,-2 0 0 15,-1 0 0-15,0-1 0 0,0 0-128 0,-1-2 128 16,0-3 0-16,-2-1 0 0,-1-1 0 0,0-4 0 16,0 1 128-16,2-3-128 0,-3-3 192 0,5-4-192 15,-6-1 128-15,6 1-128 0,-6-6 0 0,-1 0 0 16,1-2 0-16,1-1 0 0,-1-2 0 0,1 1 0 16,0-3 0-16,1 0 0 0,0 0-208 0,-1-1 80 15,-2-2 0-15,1-2 0 0,-1-1 0 0,1 0 0 16,1-1 128-16,-1 3-192 0,1-2 192 0,3 2-192 15,0-1 192-15,1 3 128 0,-2 5-128 0,3-1 176 16,0 5-176-16,0 6 0 0,0 0-192 0,0 0 192 16,0 0 0-16,6 12 0 0,-1 2 0 0,0 4 0 15,-1 4 0-15,-1-1 0 0,-2 3 0 0,0 2-176 16,0 0 176-16,-1 0 0 0,-2 0 160 0,-1-2-160 0,1-1 0 0,-2-5 0 16,0 0 0-16,0-3 0 0,-1-3 0 0,2-2 0 15,-1-1 0-15,3-2 144 0,1-7-144 0,0 0 128 16,0 0-128-16,0 0 128 0,-5-3-128 0,-1-6 0 15,1-2 0-15,1-2 0 0,2-1 0 0,0-2 0 16,0-1 0-16,-1-2 0 0,1-1-128 0,-1 1 128 16,3-1 0-16,0 1 0 15,1-2 0-15,1 1 0 0,-1 2 0 0,1 2 0 16,1 1-224-16,0 0 32 0,-1 2 0 0,1 2 0 16,1 0-64-16,0 3 0 0,-4 8 0 0,0 0 0 15,0 0 128-15,6 7 128 0,2 2-208 0,-1 4 80 16,-3 4 128-16,-1 1 176 0,3 4-48 0,-1 1 0 0,-1 1 160 0,-2 2 32 15,-2 1 0-15,0-3 0 0,-1-2-320 0,1-1 0 16,0-2 0-16,0-2 0 0,0-6 0 0,0-2 0 16,0-9 128-16,0 0-128 0,0 0 0 0,0 0 160 15,0 0-160-15,0 0 128 0,-5-7-128 0,1-4 0 16,0-1 0-16,0-1-176 0,0-1 176 0,0 1 0 16,-1-4 0-16,0 0-128 0,0-1 128 0,-1 0-128 15,0 2 128-15,-1-4-128 0,0 3 128 0,0-2 0 16,1 2 0-16,0 1 0 0,1 2 0 0,1 1 0 15,2 2 0-15,0 4 0 0,2 7 0 0,0 0 0 16,0 0 0-16,0 0 128 0,3 10-272 0,0 4-48 16,-1 1-16-16,1 2 0 0,-1 4 208 0,1 2 0 15,0 4 0-15,-1-1-144 0,1 2 144 0,-2-3 0 0,0-2 0 16,-1-1 0-16,0-1 0 0,-1-4 128 0,0-4-128 0,1-1 0 16,1-3 208-16,-1-9-16 0,0 0-16 0,0 0 0 15,0 0-176-15,0 0 0 0,0 0 0 0,0-9 0 16,0-2-144-16,1 1 144 0,1-6 0 0,-1 2 0 15,2-4-160-15,-1 1 160 0,2 2-128 0,1-3 128 16,1 0-176-16,0-2 176 0,2 3-208 0,1-2 80 16,1-1 128-16,1 1-128 0,-2-1 128 0,0 1-128 15,3-2 128-15,0 0 0 0,1 1-144 0,0 1 144 16,0 2 0-16,1 1-144 0,0 2 144 0,3 1 0 0,2 1-144 0,0 3 144 16,1 1 0-16,2 3-144 0,3 2 144 0,1-2 0 15,2 4 0-15,1 1 0 0,2 0 0 0,2 2 0 16,0 0 0-16,-1 0 0 0,-1-2 0 0,-1 2 0 15,-1-2 0-15,0 1 0 0,-2-1 0 0,-1 0 0 16,-2 0 0-16,-2 0 0 0,0-1 0 0,-1-1 0 16,-3 0 0-16,2-1 0 0,-1 2 0 0,1-6 0 15,-2 2 0-15,2-1 0 0,2 0 0 0,-1 0 0 16,-1 2 0-16,1 1 128 0,0-2-128 0,1 0 0 16,-2 0 0-16,-1-2 0 0,0 1 0 0,-1-1-192 15,0 2 192-15,-1 2-192 0,-1-3 32 0,-2 2 0 16,-2 0 0-16,-2 1 0 0,-2 2 160 0,-8 1 0 15,0 0 0-15,0 0 0 0,0 0 0 0,0 0 144 0,0 0-16 16,0 0-128-16,0 0 368 0,-4 7-48 0,-2-2 0 0,-5 1 0 16,-2 2 0-16,-2 1-16 0,-5 0 0 0,-2 1 0 15,-3 0-112-15,-1 2-32 0,-4-1 0 0,-1 1 0 16,-1 0 0-16,1 0 0 0,1-2 0 0,2 0 0 16,0 1-160-16,3-5 0 0,3 2 0 0,3 1 0 15,2-2 0-15,2-1 0 0,4 0 0 0,2-2 0 16,1-2-176-16,8-2-64 0,0 0-16 0,0 0 0 31,0 0-176-31,0 0-32 0,9-4-16 0,1-1 0 0,3 2 208 0,2-1 32 0,-1 2 16 0,2-1 0 16,-2 2 224-16,2 1-144 0,-1 0 144 0,1 1-128 15,-2 2 128-15,-1-2 0 0,-1 4 0 0,-2-2-128 16,-10-3-80-16,6 5-16 0,-2 2 0 0,-4-7 0 16,-3 9-544-16,-4 0-128 0,-3 1 0 0</inkml:trace>
  <inkml:trace contextRef="#ctx0" brushRef="#br1" timeOffset="129072.47">1064 14216 2751 0,'0'0'256'0,"0"0"-256"0,0 0 0 0,0 0 0 16,0 0 6000-16,0 0 1152 0,0 0 224 0,0 0 48 16,8 7-4992-16,-2 2-992 0,2 3-208 0,-1 5-32 15,-1 4-176-15,1 6-16 0,-1 3-16 0,1 2 0 16,-2 4-672-16,-1 1-144 0,0 3-32 0,1 0 0 16,0 2-144-16,0-1 0 0,0-5 0 0,1-1 0 15,-1-3-416-15,0 1-160 0,-1-6-48 0,1 2 0 16,-1-2-2320-16,1-3-448 0</inkml:trace>
  <inkml:trace contextRef="#ctx0" brushRef="#br1" timeOffset="129307">1342 14117 31503 0,'1'-15'688'0,"0"8"144"0,0 1 16 0,-1 6 48 0,0 0-704 0,0 0-192 15,0 0 0-15,10 0 0 0,-1 2 528 0,0 3 80 16,-1 6 16-16,1 3 0 0,0 8 32 0,1 4 16 0,3 3 0 0,-1 4 0 16,-1 2-352-16,-1 1-64 15,0 2 0-15,2 0-16 0,1-2-240 0,-1 2 128 0,-2 1-128 0,2-3 0 16,-2-1 0-16,2-1-160 0,-3 0 0 0,0 1 0 31,1 0-1856-31,-3-4-368 0,3 1-80 0,-3-4-11344 0</inkml:trace>
  <inkml:trace contextRef="#ctx0" brushRef="#br1" timeOffset="129526.82">1211 14614 13823 0,'-14'-7'1216'0,"14"7"-960"0,-7 0-256 0,7 0 0 0,0 0 5008 0,0 0 960 15,0 0 192-15,0 0 48 0,0 0-3808 0,8 4-752 16,1-1-160-16,3-3-16 0,4 0-576 0,2 0-128 16,1 0 0-16,4 0-16 0,1 0-352 0,4-3-64 15,0 1-16-15,4-2 0 0,-1-1-320 0,3-2-256 16,2 1 32-16,0-2-19696 0</inkml:trace>
  <inkml:trace contextRef="#ctx0" brushRef="#br1" timeOffset="143802.82">3774 13621 23039 0,'16'5'2048'0,"-16"3"-1648"0,0-8-400 0,4 6 0 16,-2 1 1920-16,2-1 320 0,0 1 48 0,1-1 16 0,2 1-1040 0,3-1-208 16,2 1-32-16,1-5-16 0,2 1-656 0,-1-2-128 15,0-1-32-15,2-1 0 0,-1-3-192 0,2 0 128 16,2 0-128-16,0-2 0 0,1-3 0 0,-2-1-192 16,-1 1 16-16,0 0 0 15,-1 3-2960-15,-2-3-608 0</inkml:trace>
  <inkml:trace contextRef="#ctx0" brushRef="#br1" timeOffset="144021.54">3809 13279 28383 0,'0'0'1264'0,"0"0"256"0,-5 0-1216 0,5 0-304 0,0 0 0 0,0 0 0 15,-1-7 1008-15,2 1 144 0,3-1 16 0,3 2 16 16,3 0-544-16,4 1-128 0,1 0 0 0,0 2-16 16,1-5-352-16,1 2-144 0,0 0 128 0,1-1-128 15,2 0 0-15,-2-1 0 0,-1 1 0 0,0-1 0 32,1-1-1376-32,-2 2-352 0,-3-2-80 0,-3 2-11776 0</inkml:trace>
  <inkml:trace contextRef="#ctx0" brushRef="#br1" timeOffset="144224.65">3803 12931 31039 0,'-10'9'1376'0,"10"-9"288"0,-2 5-1344 0,2-5-320 0,-1 8 0 0,1-8 0 0,0 0 832 0,0 0 80 15,8 4 32-15,2-1 0 0,2-3-368 0,4-2-64 16,2 0 0-16,0-2-16 0,0-3-496 0,2 2 0 15,1-2 0-15,-2 1 0 16,1-3-1168-16,-2 1-336 0,0 1-64 0,-1 1-12960 16</inkml:trace>
  <inkml:trace contextRef="#ctx0" brushRef="#br1" timeOffset="144427.87">3660 12626 27647 0,'-20'-7'2448'0,"13"6"-1952"0,1 1-496 0,-1 1 0 16,7-1 1344-16,0 0 192 0,0 0 16 0,0 0 16 15,0 0-80-15,0 0-16 0,12-4 0 0,2 0 0 16,5 2-560-16,2-5-112 0,1 2-32 0,1-1 0 16,2-2-288-16,1 0-64 0,3 0-16 0,-1 0 0 15,1-1-400-15,0 1 0 0,-1-3 0 0,1 1-12656 16,0 1-2528-16</inkml:trace>
  <inkml:trace contextRef="#ctx0" brushRef="#br0" timeOffset="149929.51">23072 10643 1839 0,'0'0'160'0,"0"0"-160"15,0 0 0-15,0 0 0 0,5-5 3728 0,2-1 720 16,-1 1 144-16,3 1 16 0,2-1-2352 0,0 1-464 15,2 0-112-15,2-2-16 0,-2 1-160 0,0 1-32 16,0 0-16-16,-1 1 0 0,-3 2-336 0,1 1-64 16,-1 0-16-16,-1 1 0 0,-1 2-144 0,-7-3-16 15,0 0-16-15,2 6 0 0,-2 3-160 0,0-1-48 0,-4-1 0 0,-1 2 0 16,-1 3-368-16,-2 1-80 0,-3-2-16 0,0-2 0 16,-2 3-192-16,1-1 0 0,-2-2 128 0,1-1-128 15,-1-3 0-15,1-3 0 0,2 0 128 0,2-5-128 16,-1-1 0-16,3-1 0 0,0 0 0 0,2 1-160 15,1-3-32-15,1 1 0 0,3-3 0 0,2 1 0 16,0-1 48-16,3 1 0 0,1 0 0 0,0 0 0 16,2 2 144-16,2-1-128 0,2-1 128 0,3 2-128 15,-1-1 128-15,0 2 0 0,2 0-144 0,-2 4 144 16,1-2 0-16,-2 3 0 0,-2 1 160 0,0 3-160 16,-2 1 256-16,0-1-64 0,-9-4-16 0,7 4 0 15,-4 3 128-15,0-1 16 0,-3-6 16 0,0 7 0 16,-3 1-80-16,1-2 0 0,2-6-16 0,-5 4 0 0,-2 1-112 15,-1-3-128-15,2-2 176 0,6 0-176 0,-8-2 144 0,1 0-144 16,1-1 0-16,-1-1 144 0,1-1-144 0,-1-2 0 16,2 0 0-16,0-1 128 0,0-3-128 0,1 4 0 15,1-1 0-15,3 8 0 0,0 0 0 0,0 0 0 16,0 0 0-16,0 0 0 0,0 0 0 0,0 0-224 16,9 6 80-16,2 2 16 15,-3 1-288-15,2 2-48 0,0 0-16 0,2 2 0 16,0 2-2448-16,1-2-480 0,0-4-112 0</inkml:trace>
  <inkml:trace contextRef="#ctx0" brushRef="#br0" timeOffset="150195.22">23639 10567 15663 0,'0'0'1392'0,"0"0"-1120"0,0 0-272 0,0 0 0 16,0 0 2256-16,0 0 400 0,0 0 80 0,4 9 16 15,1 4-1152-15,0 0-208 0,1 2-48 0,-1 2-16 16,0 4-304-16,0 1-64 0,2 1-16 0,1-1 0 15,1-1-320-15,1-1-64 0,1-1-16 0,0 0 0 16,0-1 112-16,-1-5 32 0,1 0 0 0,-1-3 0 16,0-1 192-16,1-1 32 0,-1-6 16 0,-1-1 0 15,-1 0 96-15,0-2 0 0,0-3 16 0,0-3 0 16,0 0-272-16,-1-1-48 0,1-4-16 0,-1 0 0 16,-1-1-464-16,-1-2-112 0,1 0 0 0,-1-3-128 15,-1 0-224-15,-2 0-160 0,1-3-16 0,0 0-16 16,-2-1-2048-16,0 0-416 0,0-2-64 0,-1-1-14848 15</inkml:trace>
  <inkml:trace contextRef="#ctx0" brushRef="#br0" timeOffset="150508.01">24074 10648 12895 0,'0'0'576'0,"7"9"112"0,1 2-560 0,1-1-128 15,0-1 0-15,0 0 0 0,2-2 3072 0,-1-3 592 16,0 0 112-16,1-2 32 0,-2 0-2048 0,0-2-416 15,0-2-64-15,2 0-32 0,-2-2-544 0,0 0-128 16,-3-3 0-16,1-2-16 0,-2 0-160 0,-1 0-16 16,-1 0-16-16,-2 0 0 0,-1-2 96 0,-1 1 32 15,-2-1 0-15,-2 2 0 0,-2-2 176 0,0 1 32 0,-3 3 16 0,0 0 0 16,-3 1 0-16,0 2 0 0,1 0 0 0,0 4 0 16,2 2-144-16,1 4-48 0,1 0 0 0,3 1 0 15,2 3-176-15,2 2-32 0,2 1-16 0,2 0 0 16,5 0-304-16,0 4 0 0,2-3 0 0,3 2 0 15,3-1-304-15,1 1 48 0,1-3 0 0,0 0 0 32,-1 0-1696-32,1-1-336 0,-2-2-64 0,0-1-16 15,-2-2-896-15,-1-2-192 0,-3 0-48 0</inkml:trace>
  <inkml:trace contextRef="#ctx0" brushRef="#br0" timeOffset="150961.85">24368 10677 4607 0,'1'-5'400'0,"0"-1"-400"16,2 2 0-16,-3 4 0 0,5-5 3520 0,-5 5 640 15,7 0 112-15,-1 3 16 0,-1 3-1600 0,2 1-336 16,2 3-64-16,-2 3-16 0,-2 2-528 0,3-1-96 16,-2 0-32-16,1 1 0 0,-1 0-288 0,1-2-64 15,-1-1-16-15,1 0 0 0,-2-2-336 0,2 1-64 16,-4-1-16-16,1-1 0 0,-4-9 0 0,4 7-16 16,-1-1 0-16,-3-6 0 0,0 0-400 0,0 0-80 15,0 0-16-15,0 0 0 0,1-6-16 0,0-2-16 16,-1-1 0-16,0 0 0 0,0-2-288 0,2-2 160 15,-1 0-160-15,-1 0 128 0,0-1-128 0,1-1-224 16,1 0 48-16,0 0 16 16,1 1-368-16,1 0-80 0,0 1-16 0,0 0 0 15,1 2-1168-15,1-2-256 0,1 3-32 0,1-3-16 16,1 0-1456-16,0 2-288 0,0 1-64 0,2 1-16 16,0 1-208-16,0 1-32 0,0 1-16 0,1-1 0 15,0 2 2336-15,0-1 480 0,1-2 80 0,0 0 32 0,-2-1 1088 0,2 0 160 0,0-2 144 0,2 0-16 16,-2-2 896-16,0-1 176 0,-1 0 32 0,-1-1 16 15,2-1 624-15,-2 0 128 0,-2-2 32 0,0 0 0 16,-1-1 480-16,0 3 112 0,-3-1 0 0,1 2 16 16,-2 3-272-16,-1 5-48 0,-3 7-16 0,0 0 0 15,0 0-1024-15,0 0-192 0,3 7-64 0,-1 7 0 16,1 5-336-16,1 7-80 0,0 2-16 0,1 4 0 16,-1 3-336-16,1 3-64 0,0 1 0 0,2-1-16 15,-1-1-176-15,1 2-144 0,1 0 144 0,1-3-208 16,-3 1-2592-16,1-1-512 0</inkml:trace>
  <inkml:trace contextRef="#ctx0" brushRef="#br0" timeOffset="151118.1">24896 10808 17503 0,'-12'-26'768'0,"7"13"176"0,-2 0-752 0,1-1-192 15,1-3 0-15,1 1 0 0,1 3 4368 0,2-2 848 16,1 2 160-16,2 1 48 0,2 1-3696 0,3 1-752 15,2 0-144-15,0 2-16 0,3 1-816 0,2 1-256 16,2 1 0-16,-1 1 0 16,0 1-512-16,0 0-128 0,2 1 0 0,0-1-10112 0,-1 2-2032 15</inkml:trace>
  <inkml:trace contextRef="#ctx0" brushRef="#br0" timeOffset="151243.09">25292 10704 16575 0,'-1'24'1472'0,"1"-13"-1168"0,2 1-304 0,1 4 0 16,0 1 2240-16,1 1 384 0,-1-1 64 0,1 0 32 16,0-2-2096-16,0 1-432 0,1-2-64 0,1-2-8000 15,-1-3-1600-15</inkml:trace>
  <inkml:trace contextRef="#ctx0" brushRef="#br0" timeOffset="151602.51">25318 10458 19343 0,'0'0'1728'0,"0"-6"-1392"0,0 6-336 0,0 0 0 0,0 0 1328 0,0 0 192 16,0 0 32-16,0 0 16 0,9 6-1344 0,2 0-224 15,0 3-128-15,3 3 128 16,-1 1-928-16,2 0-64 0,1 0-16 0,2 2 0 16,0-1-608-16,3 0-128 0,-3-1-32 0,1-1 0 15,-2-2 880-15,0 1 160 0,0-1 32 0,-2 1 16 0,0-2 1232 0,-4-1 240 16,-2 1 48-16,1-3 16 0,-4 0 1568 0,-1-1 304 15,-5-5 64-15,4 6 16 0,-4-6-496 0,1 8-80 16,-1-8-32-16,-2 7 0 0,-1-2-544 0,-2 1-112 16,0 1-32-16,-2 1 0 0,-1 1-336 0,1 1-64 15,-1 1-16-15,0 0 0 0,0 1-416 0,2 0-96 0,2 1 0 16,0 0-16-16,1 0-560 0,2 1 0 0,2-1 0 0,2 0 0 31,1 0-384-31,2 0-48 0,3 0 0 0,3-1 0 16,4 0-1616-16,2-2-320 0,3-2-64 0,4 0 0 15,3-4 896-15,4 0 192 0,0-4 48 0,1-4 0 16,-2 0-2944-16,-1-4-592 0</inkml:trace>
  <inkml:trace contextRef="#ctx0" brushRef="#br0" timeOffset="151868.01">26014 10801 6447 0,'0'0'272'0,"-2"-8"80"0,-1-1-352 0,-2 1 0 0,-2 1 0 0,0-1 0 16,-4 3 6064-16,1 0 1136 0,-2 1 224 0,2 3 64 16,-3-2-4704-16,0 3-928 0,-2 3-192 0,2 2-48 15,1 0-736-15,2 2-160 0,1-1-16 0,2 3-16 16,3 2-496-16,3-1-192 0,2 1 176 0,3-2-176 15,0 1 0-15,3-2 0 0,-1 0 0 0,2 0 0 16,1-2 0-16,0-1-240 0,-1-1 48 0,0 0 16 0,0 0-112 0,0-1-32 16,-8-3 0-16,7 2 0 0,-7-2 96 0,8 0 16 15,-8 0 0-15,7-3 0 0,-2-4 80 0,0 2 128 16,0 1-208-16,-5 4 80 0,6-7 128 0,-6 7 0 16,0 0 0-16,0 0 0 0,0 0 0 0,0 0 0 15,0 0 0-15,0 0 0 0,0 0 0 0,1 9 192 16,0 1-64-16,1-1 0 0,0 1-128 0,2 2 192 15,0-3-64-15,0 1 0 0,1 1-304 0,3 1-48 16,0-2-16-16,-2-5 0 16,1 0-3024-16,2-1-624 0,0-4-112 0</inkml:trace>
  <inkml:trace contextRef="#ctx0" brushRef="#br0" timeOffset="152024.25">26279 10412 36575 0,'0'0'1616'0,"-4"13"336"0,2 4-1568 0,-1 5-384 0,2 8 0 0,-1 0 0 16,1 4 1152-16,1 0 128 0,0-1 48 0,3 2 0 15,1-3 32-15,3 2 16 0,2 0 0 0,3-3 0 16,1-1-2400-16,0-1-464 0,0 0-112 16</inkml:trace>
  <inkml:trace contextRef="#ctx0" brushRef="#br0" timeOffset="152696.12">27357 10275 18431 0,'0'0'1632'0,"0"0"-1312"0,8 9-320 0,1 3 0 15,0 1 1728-15,0 4 288 0,-1 5 48 0,0 0 16 16,0 4-544-16,-2 3-128 0,1 4 0 0,-2-2-16 15,-1 3-304-15,0-2-48 0,1 0-16 0,-2-2 0 16,-5 1-272-16,1 0-64 0,0-5-16 0,0-1 0 0,-1-1-368 0,2-2-80 16,0-5-16-16,0-2 0 0,-1 0-208 0,1-2 0 15,0-3 128-15,0-1-128 16,1-2-288-16,-1-7-96 0,0 0-32 0,0 0 0 16,0 0-176-16,0 0-48 0,-1-9 0 0,2 0 0 15,-1-2-48-15,3-1-16 0,1-2 0 0,2-2 0 0,2 1 288 0,3-2 48 16,0 1 16-16,2 2 0 0,2 1 352 0,0 2 0 15,1 4 0-15,1 1 0 0,0 4 480 0,0 2 112 16,0 2 32-16,-3 5 0 0,-2 3-16 0,-3 1 0 16,-1 2 0-16,-2 1 0 0,-3 0-80 0,-1 1-16 15,0-1 0-15,-4 2 0 0,-5-3 32 0,-4 2 0 16,0 1 0-16,-4-2 0 0,0 0-288 0,-2-4-48 0,0 0-16 0,1-3 0 16,-1 1-352-16,1-3-80 0,1-2-16 0,2-3 0 31,2-2-2112-31,3 1-448 0,2-2-64 0,6 3-11264 0</inkml:trace>
  <inkml:trace contextRef="#ctx0" brushRef="#br0" timeOffset="152963.47">27923 10627 11967 0,'0'0'1072'0,"0"0"-864"0,0 0-208 0,0 0 0 15,0 0 2688-15,-12-1 480 0,-2 2 96 0,-2 3 32 16,-1 3-1360-16,3 0-272 0,0 4-48 0,1 3-16 0,0 3-464 0,2 3-112 15,5 2 0-15,2 0-16 0,0-1-528 0,4-7-96 16,0-1-32-16,2 2 0 0,2-1-64 0,3-2-16 16,1-2 0-16,1-1 0 0,3 0 160 0,-1-1 16 15,0-3 16-15,0-1 0 0,2-2-32 0,1-2-16 16,-1-2 0-16,-2-4 0 0,0-2-48 0,-3 0-16 16,-2 0 0-16,1-3 0 0,-4-1-352 0,0-5 0 15,-4 1 0-15,-2 2-192 16,1 0-352-16,-4-1-80 0,-1 1-16 0,-3 1 0 15,3 0-1584-15,-1 0-320 0,0 0-64 0</inkml:trace>
  <inkml:trace contextRef="#ctx0" brushRef="#br0" timeOffset="153276.14">28147 10565 18431 0,'2'15'1632'0,"-1"4"-1312"0,-1 0-320 0,-1 3 0 15,-2 2 2992-15,0 2 528 0,-3-1 96 0,2-7 32 16,0 0-1168-16,-1 2-240 0,0-5-32 0,1 1-16 15,2-2-1088-15,1-2-208 0,0-2-64 0,-1-2 0 16,2 1-560-16,0-9-112 0,0 0-32 0,0 0 0 16,0 0-128-16,0 0 0 0,8-6 144 0,4-6-144 15,-4-2 0-15,0-3-240 0,-1-3 48 0,0 3 0 16,-2-2-16-16,-2 2 0 0,1-4 0 0,0 3 0 16,0-1 208-16,1 1-176 0,1 0 176 0,-1 2-160 15,1 1 160-15,-1 4 0 0,-1 5 0 0,-4 6 0 16,0 0 0-16,0 0 0 0,0 11 160 0,-3 5-160 0,3 2 160 15,-1 3-160-15,-3 4 160 0,3 2-160 0,3-3 0 0,1-7 0 16,1-2 0-16,1 8 0 0,0-5-192 0,3 1-144 16,3-3-32-16,0-2 0 15,2-3-2336-15,3-2-480 0,-2-3-80 0</inkml:trace>
  <inkml:trace contextRef="#ctx0" brushRef="#br0" timeOffset="153541.79">28534 10511 25391 0,'-6'14'1120'0,"1"0"240"0,-3 4-1088 0,0 5-272 0,-1 2 0 0,2 5 0 15,2 1 1632-15,4 3 272 0,2 3 48 0,3-5 16 16,1-6-720-16,3 2-144 0,4-5-16 0,0-2-16 16,2-3-560-16,2-5-96 0,-1-4-32 0,1-2 0 15,0-7-32-15,-1 0-16 0,-2-5 0 0,-1-4 0 16,-2-4 304-16,-2-2 64 0,-1-2 16 0,-2-4 0 15,-1 1 112-15,-2-3 0 0,-2-1 16 0,-1-1 0 16,-1 0-128-16,-2-1-16 0,-2-1-16 0,1-2 0 16,0-2-304-16,0-2-48 0,-3-1-16 0,1 2 0 15,1 2-1280-15,-1 0-272 16,1 0-48-16,2 0-16 0,0 2-1168 0,3 7-224 16,2 6-64-16,3 3-8496 0,0 3-1696 0</inkml:trace>
  <inkml:trace contextRef="#ctx0" brushRef="#br0" timeOffset="153838.9">28986 10496 8287 0,'10'11'736'0,"-10"-11"-592"16,0 0-144-16,4 11 0 0,-4-11 3808 0,-3 11 736 15,-1 0 128-15,-5-1 48 0,-2-3-2416 0,-1 1-496 16,-1 1-80-16,0-1-32 0,1-1-448 0,0 3-96 16,1-3 0-16,1 0-16 0,4-1-720 0,6-6-144 15,-5 8-16-15,3 1-16 0,2-9-112 0,4 11 0 16,0-1-128-16,3 2 192 0,1 1-192 0,5 1 0 15,3-1 0-15,1 3 0 0,-1 1 208 0,1 1 0 16,1 0 0-16,-1-1 0 0,0-2 480 0,-2 2 80 16,-2-2 32-16,-3 1 0 0,-2-2 352 0,-4 2 80 0,-3 1 16 15,-2-4 0-15,-4 1-240 0,-3 1-48 0,-3-2-16 0,0 0 0 16,-3-2-368-16,-1 0-80 0,-1-1-16 0,-1-1 0 16,-1 1-288-16,0-1-64 0,-1-2-128 0,3 0 192 15,1-2-368-15,2 0-80 0,1-2 0 0,3 0-16 31,9-3-2672-31,0 0-544 0,0 0-96 0</inkml:trace>
  <inkml:trace contextRef="#ctx0" brushRef="#br0" timeOffset="154970.12">30396 10678 17503 0,'0'0'768'0,"0"0"176"0,-9-8-752 0,0 2-192 16,0 2 0-16,-2-1 0 0,0 1 2032 0,0 0 368 16,-1 1 80-16,-1 3 16 0,-1 1-816 0,0 3-144 15,-2 0-48-15,-2 3 0 0,-2 2-288 0,2 3-64 16,2-1-16-16,6 2 0 0,1-1-288 0,2 1-64 15,2-1-16-15,4 0 0 0,3-1-160 0,2 0-16 16,2-2-16-16,3 0 0 0,2 0-352 0,2-4-64 0,-1-1-16 0,1-2 0 16,0-1-128-16,0-2 0 0,-1-1 0 0,0-3 0 15,-2 0-224-15,1 0-128 0,-1-2-32 0,-2 1 0 32,0-2-416-32,-2-3-96 0,-1 1 0 0,1 1-16 15,-4 0-160-15,1 0-16 0,-2-1-16 0,0 1 0 16,-1-1-1248-16,2 1-240 0,-2 1-48 0,0 8-16 15,0 0 1056-15,0 0 224 0,2-7 32 0,-2 7 16 0,0 0 1120 0,0 0 208 0,9 8 0 0,1 5 0 16,-1 2 1648-16,0 3 208 0,-1 3 64 0,0 2 0 16,-1 2 512-16,1 2 96 0,-1 3 32 0,-2 2 0 15,0-4-864-15,-4 5-160 0,-2-2-48 0,-3-2 0 16,-4-4-416-16,1-3-96 0,-3-1-16 0,-3-2 0 16,-4-2-256-16,0-1-64 0,1-2-16 0,-1-2 0 15,0-2-432-15,0-3-192 0,0-2 160 0,2-1-160 16,1-4-1184-16,0-3-336 0,-1-1-64 0,4-1-11024 15,2-3-2224-15</inkml:trace>
  <inkml:trace contextRef="#ctx0" brushRef="#br0" timeOffset="155266.94">30863 10604 18431 0,'3'-8'1632'0,"-3"8"-1312"16,1-9-320-16,-1 9 0 0,0 0 3552 0,0 0 640 15,-11 0 128-15,0 2 32 0,-4 8-3392 0,-2 1-688 16,-4 5-128-16,3 2-16 0,3 2 448 0,2-1 112 0,1 1 16 16,4 1 0-16,3 1-256 0,6-4-64 0,3 0 0 0,4-2 0 15,2-2-176-15,3 1-32 16,2-1-16-16,0-4 0 0,1-3 96 0,2-3 0 0,0-2 16 0,2-2 0 16,1-5 192-16,1-1 48 0,0-3 0 0,2-2 0 15,-2-1 64-15,-1-2 32 0,-3-2 0 0,-4 1 0 16,-1-3-224-16,-5 1-64 0,-4-2 0 0,-4 2 0 15,-1 2-64-15,-4-2-32 0,-6 0 0 0,-3 1 0 32,-5-1-736-32,1-1-128 0,-1 1-48 0,-1 0-12512 0,-1-1-2512 0</inkml:trace>
  <inkml:trace contextRef="#ctx0" brushRef="#br0" timeOffset="155876.17">23811 12046 28559 0,'0'0'1264'0,"0"0"272"0,21 4-1232 0,-20 9-304 15,1 0 0-15,-1 1 0 0,1 4 992 0,2-1 144 16,2 0 16-16,-1 4 16 0,1 0-544 0,1 0-112 16,-1-2-32-16,1-1 0 15,1-2-1248-15,-2-3-256 0,2 0-64 0</inkml:trace>
  <inkml:trace contextRef="#ctx0" brushRef="#br0" timeOffset="156016.78">23875 11743 3679 0,'0'0'320'0,"0"0"-320"0,0 0 0 0,0 0 0 16,0 0 3840-16,0 0 704 0,0 0 144 0,0 0 32 31,0 0-4720-31,6 8-1008 0,8 5-160 0,0-1-48 0</inkml:trace>
  <inkml:trace contextRef="#ctx0" brushRef="#br0" timeOffset="156298">24164 12066 11055 0,'4'28'480'0,"-2"-14"112"0,-1-1-464 0,0 4-128 0,-1-2 0 0,0 0 0 16,-2-2 3328-16,0 0 656 0,0-2 128 0,0-3 32 0,2-2-2032 0,0-6-416 16,0 0-80-16,0 0-16 0,0 0-704 0,0 0-160 15,0 0-32-15,0 0 0 0,4-6-432 0,0-2-80 16,0-3-32-16,3-2 0 0,2-1-160 0,-1-2 0 16,2-2-192-16,0 0 192 0,1-4-256 0,-1 2 80 15,1 3 16-15,0-1 0 0,-1 0 160 0,-1 3-160 16,-1 5 160-16,-2 2-160 0,1 3 352 0,-7 5 80 15,0 0 16-15,6 6 0 0,-2 5 160 0,0 2 16 16,1 6 16-16,-2 1 0 0,-1 1-176 0,1-2-48 16,1 2 0-16,0 1 0 0,1-1-256 0,0-1 0 15,2-5 0-15,1 0 0 16,1-2-1712-16,1-4-288 0,2-1-64 0,-2-3-7712 16,-1-3-1536-16</inkml:trace>
  <inkml:trace contextRef="#ctx0" brushRef="#br0" timeOffset="156470.07">24653 11559 25791 0,'0'0'2304'0,"0"0"-1856"0,0 8-448 0,0 7 0 16,0 4 1728-16,0 2 240 0,0 5 48 0,3 7 16 16,1 0-1216-16,0 7-240 0,0 0-64 0,1 3 0 15,1 3-256-15,1-5-48 0,-1 5-16 0,0-3 0 16,-1-1-368-16,0-3-80 0,0-4 0 0,-1-2-16 15,1-1-2256-15,-1-6-448 0,-1-2-96 0</inkml:trace>
  <inkml:trace contextRef="#ctx0" brushRef="#br0" timeOffset="156837.82">24571 12091 24879 0,'0'-8'544'0,"3"-1"112"0,-1 0 32 0,4-4 16 0,-1 0-576 0,1 3-128 16,2-2 0-16,1-1 0 0,0-1 1232 0,3 1 224 15,1 2 32-15,0 2 16 0,2 1-672 0,0 2-144 16,2 0-32-16,3 1 0 0,-3 1-384 0,0 3-80 16,0-2 0-16,-2 2-16 0,1 0 16 0,-3 1 0 15,-3 0 0-15,-2 2 0 0,-3 2 208 0,1 2 48 16,-1 0 16-16,-3 3 0 0,-2-1-64 0,-1 1-16 16,-2 2 0-16,0 0 0 0,-3 1-192 0,2 2-64 0,2 1 0 15,-2 2 0-15,0 2-128 0,0 2 0 0,1 1 0 0,2 2 0 16,1-2 0-16,1-1 0 0,2-2 0 0,2-2 0 15,1-2 0-15,1-1 0 0,4-1 0 0,0 1 0 16,4-7 0-16,0-2 0 0,2-4 0 0,-1-2 0 16,-3-2 0-16,0-2 160 15,0-1-160-15,0-2 160 16,-1-3 64-16,-2 0 16 0,-2-2 0 0,-1 0 0 0,-2-2 272 0,-4 2 64 16,1-4 16-16,-2 2 0 0,-4-2 176 0,-2 2 16 15,0 2 16-15,-3 0 0 0,-2 0-224 0,-2 0-32 16,-2-1-16-16,-1 2 0 0,0 2-528 0,2-1 0 15,1 2 0-15,3 1-13520 16,2 0-2624-16</inkml:trace>
  <inkml:trace contextRef="#ctx0" brushRef="#br0" timeOffset="157540.89">25945 12166 13823 0,'0'0'1216'0,"0"0"-960"0,0 0-256 0,3 13 0 16,1 2 2976-16,0 4 544 0,1 1 128 0,1 5 0 16,2 1-2112-16,1 0-416 0,3 0-96 0,-1 4 0 15,2 2-176-15,0-1-16 0,-6-1-16 0,3-1 0 16,-1 1-144-16,0-3-32 0,-1-2 0 0,-2-2 0 16,1-1-96-16,-3-7-32 0,-2 0 0 0,1 0 0 15,-3-5-208-15,1 1-48 0,-1-4-16 0,0 0 0 16,-1-1-240-16,1-6 144 0,-5 2-144 0,1-2 128 15,4 0 112-15,-6-6 16 0,1-5 0 0,0-4 0 32,0-2-624-32,2-3-112 0,1-4-32 0,0-3 0 0,0-2-128 15,0 6-16-15,1-5-16 0,1-2 0 0,1-2-160 0,3 0-48 16,2 2 0-16,1 0 0 0,2 3 608 0,3-6 112 0,3 5 32 0,0 4 0 16,3 5 416-16,2 0 96 0,1 8 0 0,-2 0 16 15,-3 6 304-15,0 2 48 0,-3 3 16 0,-3 3 0 0,-2 6-288 16,-3-2-48-16,-3 3-16 0,-5 2 0 0,-2 5 80 0,-3-2 16 15,-3 1 0-15,-2 1 0 0,-1 1-256 0,-2 1-64 16,1-2 0-16,-2-2 0 0,-1 1-192 0,2-2 0 16,2-1 0-16,2-2-160 15,1-5-608-15,4 3-112 0,0-1-16 0,3-3-16 16,4-5-2736-16,0 0-560 0,0 0-96 0,7-13-32 0</inkml:trace>
  <inkml:trace contextRef="#ctx0" brushRef="#br0" timeOffset="157869.31">26615 12052 23839 0,'0'0'1056'0,"0"0"224"0,-6 3-1024 0,-3-1-256 0,-2 1 0 0,0 2 0 16,-2 2 1024-16,1 1 176 0,-3 1 16 0,2 4 16 16,0-3-432-16,2 4-96 0,-1 1 0 0,3 2-16 15,1-2-368-15,1 2-80 0,2-1-16 0,3 0 0 16,-1-1-48-16,2 1-16 0,1-2 0 0,4-3 0 15,0-2-16-15,1-3 0 0,-5-6 0 0,8 4 0 16,-1-1-144-16,3-3 192 0,-1-5-192 0,1-2 192 16,1 1-32-16,0-2 0 0,1-3 0 0,1 1 0 15,-3-2-32-15,1-1 0 0,-3 0 0 0,0 0 0 16,-3-1 64-16,0 1 16 0,-1 0 0 0,-2 0 0 16,1 2 272-16,-2-1 48 0,-1 3 16 0,-1 2 0 15,0 1 224-15,1 6 32 0,0 0 16 0,0 0 0 16,0 0-592-16,-5 6-224 0,-1 0 176 0,2 3-176 0,-1 4 0 0,1 0 0 15,3-1 0-15,0 2-160 16,-1 3-480-16,2-5-80 0,2 4-32 0,3-1 0 16,0 1-2000-16,3 0-384 0,2-5-96 0</inkml:trace>
  <inkml:trace contextRef="#ctx0" brushRef="#br0" timeOffset="158261.48">26999 12073 5519 0,'-6'-1'496'0,"-3"1"-496"16,-4 0 0-16,0 0 0 0,0 2 5376 0,1 2 960 0,1 0 208 0,-1 0 48 16,-1 3-4320-16,4 2-864 0,1-1-160 0,3 1-32 15,0 0-704-15,1 2-128 0,2 3-16 0,2-1-16 16,0 0-352-16,4-3 128 0,2 2-128 0,1 0 0 16,1-1 0-16,1-4 0 0,3-1 0 0,1-2 0 15,0 1 0-15,-1-1-240 0,-3 0 48 0,-1-2 0 16,0-2 48-16,-8 0 16 0,6-2 0 0,1 0 0 15,-2-2 128-15,0 0 0 0,-5 4 0 0,5-7 0 16,1-2-304-16,-1-1 32 0,0-1 0 0,1-6 0 16,1 2-320-1,-1 0-64-15,0 2-16 0,-1 4 0 0,0-1 240 0,0 1 48 0,2 1 16 0,-1 1 0 16,0 1 496-16,1 4 80 0,3 4 32 0,-1 2 0 16,0 2 528-16,0 5 96 0,-3 3 32 0,1 4 0 15,-1 0 48-15,0 5 16 0,-2 3 0 0,-3-2 0 16,-1 1 128-16,-1 0 48 0,-2 0 0 0,-1-2 0 0,-2 1-208 0,-2-1-32 15,-1 1-16-15,-2-2 0 0,-1-5-496 0,1 0-80 16,-1-2-32-16,0-3 0 0,3 0-272 0,-1-4-256 16,-1-1 64-16,3 0 0 15,2-4-1840-15,6-3-352 0,-8-2-80 0,2-2-9120 16,-1-1-1808-16</inkml:trace>
  <inkml:trace contextRef="#ctx0" brushRef="#br0" timeOffset="158605.5">27339 12124 12895 0,'27'-5'576'0,"-12"3"112"0,2 0-560 0,2 2-128 0,6-4 0 0,-2 1 0 15,0 1 3168-15,-3-2 608 0,0-2 112 0,-2 3 16 16,-1-1-2064-16,-1 0-432 0,-3 0-64 0,0-1-32 16,-1-2-416-16,-1 1-64 0,1-2-32 0,-3 0 0 15,-2 0-208-15,-2 0-32 0,-1 0-16 0,-2 2 0 16,-2-2 96-16,-1 0 32 0,-4 2 0 0,-2-1 0 15,0 2 96-15,-4 1 0 0,-2 0 16 0,-2 3 0 16,-2 2 0-16,0 3 0 0,-2 3 0 0,2 2 0 16,2 3-112-16,-1 1-32 0,2 2 0 0,1 1 0 15,2 2-64-15,4 3-32 0,1 0 0 0,4 1 0 16,2 0-112-16,2-1-32 0,5-1 0 0,2-1 0 16,4-1-48-16,3 1-16 0,2-2 0 0,4-3 0 0,3 0-192 0,2-5-144 15,1-1 192-15,2 0-192 0,2 1 0 0,2-4-144 16,3-1-16-16,16 0 0 15,-2-1-1824-15,0-2-384 0,1 2-64 0,-4-3-11296 16,-4-3-2272-16</inkml:trace>
  <inkml:trace contextRef="#ctx0" brushRef="#br1" timeOffset="161451.72">4015 15104 24879 0,'0'0'1088'0,"0"0"256"0,0 0-1088 0,0 0-256 0,0 0 0 0,0 0 0 16,0 0 912-16,3 7 128 0,-3-7 32 0,5 5 0 16,2 0 48-16,1-2 16 0,1 1 0 0,1-3 0 15,2 0-704-15,2 1-144 0,4-2-32 0,2 0 0 31,0 0-576-31,3 0-128 0,1 0-32 0,0 0-9232 0,0 0-1840 0</inkml:trace>
  <inkml:trace contextRef="#ctx0" brushRef="#br1" timeOffset="161670.43">4172 15314 6447 0,'-12'7'272'0,"12"-7"80"0,-6 3-352 0,0 3 0 16,4 0 0-16,2-6 0 0,0 0 5408 0,0 0 1008 16,8 7 208-16,2-2 32 0,3-2-5040 0,3-1-1008 15,1-2-208-15,2-2-32 0,2-2-368 0,0 0 0 16,-1-1-160-16,-1-2-9200 16,1 0-1840-16</inkml:trace>
  <inkml:trace contextRef="#ctx0" brushRef="#br1" timeOffset="161857.91">4094 15650 29247 0,'0'0'1296'0,"0"0"272"0,0 0-1248 0,0 0-320 0,0 0 0 0,0 0 0 15,7 7 224-15,4-2-16 0,2-2 0 0,3-2 0 16,2-1 48-16,4-1 0 0,1-1 0 0,1-1 0 15,-1-3-256-15,1 1-256 0,-1 1 48 0,0 0 16 32,-3-1-2112-32,0 0-400 0,16-4-96 0,-13 5-16 0</inkml:trace>
  <inkml:trace contextRef="#ctx0" brushRef="#br1" timeOffset="162061.01">4134 15966 4607 0,'-12'12'192'0,"8"-6"64"0,2 1-256 0,1 1 0 16,-1 1 0-16,5 0 0 0,3 1 6576 0,3-1 1264 15,2-1 256-15,3-1 48 0,5-3-5504 0,3-1-1104 16,2 1-208-16,3-1-48 0,0-2-656 0,3 2-128 16,1-3-32-16,0 0 0 0,1 1-464 0,0 1-240 15,1-1 32-15,1-1-11584 16,0-1-2320-16</inkml:trace>
  <inkml:trace contextRef="#ctx0" brushRef="#br1" timeOffset="164093.62">4356 16636 15663 0,'13'-10'1392'0,"-13"10"-1120"16,6-3-272-16,2 2 0 0,3-1 1792 0,-2 1 288 16,-2-3 64-16,1 2 16 0,-1-2-240 0,-1-2-32 15,0 1-16-15,-3 0 0 0,1 1-512 0,-4 4-96 16,3-6-32-16,-3 6 0 0,0 0-400 0,-1-7-96 15,-2 2-16-15,3 5 0 0,-6-1 64 0,-2 2 16 16,-4 4 0-16,0 2 0 0,1-1-288 0,-1 5-64 16,-1 2-16-16,1 1 0 0,0 2-160 0,3 3-16 0,0-1-16 15,3 2 0-15,0 1-240 0,1 0 176 0,1 2-176 0,2 1 160 16,2 2 96-16,1-2 0 0,1 2 16 0,4-1 0 16,0 0-144-16,3-2-128 0,0 0 192 0,5-4-192 15,1 1 0-15,2-2 0 0,1-2 0 0,1-2 0 31,0-1-480-31,2-3-160 0,1 0-16 0,3-4-16 16,1-2-2832-16,0-3-560 0,0-3-112 0</inkml:trace>
  <inkml:trace contextRef="#ctx0" brushRef="#br1" timeOffset="164265.57">4906 16609 24879 0,'0'0'1088'0,"0"0"256"16,-7 4-1088-16,1-1-256 0,-1 3 0 0,2 2 0 0,0 2 2864 0,0 6 512 15,2-1 96-15,0 6 32 0,1 3-2384 0,1 4-480 16,1 4-80-16,2 1-32 0,1 4-400 0,2 1-128 16,2 0 0-16,0 1 0 15,2-4-1744-15,1-3-416 0,-1 0-80 0,1-9 0 16,2-3-1248-16,0-3-240 0</inkml:trace>
  <inkml:trace contextRef="#ctx0" brushRef="#br1" timeOffset="164453.06">5090 16606 17503 0,'-6'-14'768'0,"6"14"176"0,-1-7-752 0,1 7-192 0,0 0 0 15,0 0 0-15,0 0 3536 0,0 0 688 0,3 8 128 0,1 2 16 16,-2 3-2848-16,2 4-576 0,1 6-112 0,2 3-32 16,1 2-464-16,1 5-80 0,1 2-32 0,3 2 0 15,-1-1-224-15,1 2 0 0,0 1 0 0,2 1 0 31,1-3-2304-31,-1-2-368 0,-2-2-64 0,-1-3-10864 0</inkml:trace>
  <inkml:trace contextRef="#ctx0" brushRef="#br1" timeOffset="164610.72">5131 17129 14735 0,'-7'-7'1312'0,"-3"-2"-1056"0,0-1-256 0,1-2 0 15,1 0 3712-15,0-1 704 0,0 0 128 0,3 0 16 16,3 1-2608-16,0 2-528 0,2 0-96 0,2 0-32 0,2 1-1040 0,2 2-256 31,2 0 0-31,2 6 0 0,2-3-2064 0,1 2-432 0,1 2-64 0,3 2-6496 16,3 2-1296-16</inkml:trace>
  <inkml:trace contextRef="#ctx0" brushRef="#br1" timeOffset="164907.63">5442 17060 17503 0,'0'0'768'0,"0"0"176"0,0 0-752 0,0 0-192 0,0 0 0 0,0 0 0 16,4-7 2704-16,1-2 512 0,0 1 112 0,3 0 0 16,1-1-1920-16,1 0-384 0,2 0-64 0,-1 0-32 15,-1 1-592-15,0 0-112 0,0 0-32 0,-1 3 0 16,0 3-32-16,0-1-16 0,-1 3 0 0,-8 0 0 16,0 0 560-16,0 0 128 0,5 7 0 0,-2 2 16 15,-2 0 272-15,-1 4 48 0,-3 1 16 0,1 2 0 16,-2-1-240-16,0 1-48 0,0 1-16 0,0 1 0 15,1 1-240-15,1-1-32 0,1 1-16 0,1 2 0 16,0-4-384-16,1 0-80 0,1 0 0 0,2-1-128 16,2-2 0-16,1 0 0 0,3 1 0 0,1-5 0 15,2-1-1712-15,3-1-240 0,0-3-48 16,1-1-16-16,-1-2-1776 0,4-4-368 0</inkml:trace>
  <inkml:trace contextRef="#ctx0" brushRef="#br1" timeOffset="165205.7">6120 16678 13823 0,'0'0'608'0,"-8"1"128"0,-3 3-592 0,1 2-144 15,-2 4 0-15,1 1 0 0,-1 5 4112 0,0 4 800 16,3 2 144-16,1 4 48 0,0 4-3248 0,3 1-640 16,1 2-128-16,4-1-16 0,1 1-768 0,5-3-160 15,1-3-16-15,3-1-128 0,1 0 0 0,2-4 0 16,0-2 0-16,2-3 0 15,2-4 0-15,1-1 0 0,0-2 0 0,0-3 0 0,-1-5-128 0,0 0 128 0,-1-2 0 0,-2-3-144 16,2-1 464-16,-4 0 112 0,-2-5 16 0,-1-1 0 16,-1-3 208-16,-1-2 48 0,-3 2 16 0,-1-4 0 15,1 0-352-15,-1 2-80 0,-2-4-16 0,-1 2 0 16,-4-1-272-16,0 0-304 0,-1 0 64 0,-1 1 16 31,0 1-416-31,-1 0-64 0,-1-2-32 0,-1 1-10784 0,-2-1-2176 0</inkml:trace>
  <inkml:trace contextRef="#ctx0" brushRef="#br1" timeOffset="165377.51">6521 16520 27647 0,'0'0'1216'0,"-2"10"256"0,-2 3-1168 0,1 4-304 15,2 6 0-15,-1-1 0 0,1 4 2944 0,1 1 544 16,0 1 96-16,1 0 32 0,2 4-2272 0,0 0-448 15,1-2-80-15,1 1-32 0,0-1-784 0,2 2-304 16,-1-5 16-16,2 0 0 16,0 0-1936-16,1-4-384 0,0-2-80 0,0-4-13472 15</inkml:trace>
  <inkml:trace contextRef="#ctx0" brushRef="#br1" timeOffset="165580.68">6742 16382 17503 0,'0'0'768'0,"0"0"176"0,0 0-752 0,3 12-192 0,1 4 0 0,3 4 0 15,2 4 3424-15,-1 3 656 0,-2 3 128 0,3 2 16 16,2 1-2752-16,1 1-576 0,1 1-96 0,0-1-32 16,0 1-496-16,1-2-96 0,-1-1-32 0,0 1 0 15,1 0-144-15,1-3-272 0,-3-2 64 0,-1 0 16 31,1-1-2240-31,-2-1-432 0,1 0-80 0</inkml:trace>
  <inkml:trace contextRef="#ctx0" brushRef="#br1" timeOffset="165799.41">6683 16897 14735 0,'0'0'1312'0,"0"0"-1056"16,0 0-256-16,0 0 0 0,0 0 6336 0,0 0 1200 16,0 0 240-16,0 0 48 0,0 0-5328 0,0 0-1088 15,10 4-192-15,3-2-64 0,2 0-656 0,2-2-144 16,1-2-32-16,3 0 0 0,2-2-320 0,1 1 144 16,0-1-144-16,3 2 0 15,1 2-1344-15,0 0-368 0,-2-3-80 0</inkml:trace>
  <inkml:trace contextRef="#ctx0" brushRef="#br1" timeOffset="167230.51">3733 11754 11055 0,'0'0'976'0,"0"0"-784"15,0 0-192-15,-12 0 0 0,-1 1 4160 0,-2 4 768 16,2-1 176-16,0 3 16 0,0 2-2656 0,2 2-544 15,-2 2-96-15,1 0-32 0,0 4-576 0,2 2-112 16,3-1-16-16,1 1-16 0,2 4-224 0,4-2-32 16,0 1-16-16,2 0 0 0,5 1-320 0,1-1-64 15,2-1-16-15,1 1 0 0,2 1-160 0,1-2-48 16,3-3 0-16,0-1 0 0,1-2-192 0,2-2 144 16,0-1-144-16,1-3 128 0,0-5-128 0,3-1 0 15,0-5 0-15,1-1 0 0,0-4 0 0,0-1-320 16,-1-5 48-16,1 0 16 15,1-4-1504-15,-1 0-288 0,0-1-64 0,0-2-16 16,-1 0-1904-16,0-1-384 0</inkml:trace>
  <inkml:trace contextRef="#ctx0" brushRef="#br1" timeOffset="169737.06">2829 11332 31215 0,'0'0'1376'0,"0"0"288"0,-6 0-1328 0,6 0-336 15,0 0 0-15,0 0 0 0,0 0 640 0,0 0 64 16,2 10 16-16,5 0 0 0,2 2 224 0,4 1 32 16,5 2 16-16,6 5 0 0,0 0-480 0,-2-1-80 15,3 5-32-15,3 2 0 0,0 1-224 0,2 3-48 16,3-4-128-16,-2 1 192 0,0 0-48 0,9 4-16 15,-7-2 0-15,0-3 0 16,-2-8-1760-16,-3 0-352 0,-3-5-80 0,-5-4-13488 0</inkml:trace>
  <inkml:trace contextRef="#ctx0" brushRef="#br1" timeOffset="169908.92">3257 11128 21183 0,'0'0'1888'0,"0"0"-1504"0,4 9-384 0,1 0 0 16,0 3 2256-16,4 3 384 0,3-2 80 0,1 4 16 16,0-1-1760-16,3 2-336 0,2 2-80 0,0-1-16 15,4-2-336-15,2 0-64 0,-1 0-16 0,1 0 0 16,-1 1-2288-16,2-1-464 0</inkml:trace>
  <inkml:trace contextRef="#ctx0" brushRef="#br1" timeOffset="170268.63">2714 10730 23951 0,'-24'-5'2128'0,"11"4"-1696"0,-4-1-432 0,-4 1 0 0,-1 1 1536 0,-1 0 208 16,1-1 48-16,1 1 16 0,4 1-1472 0,2 3-336 0,3 1 0 0,3 4 0 15,4 2 0-15,5 3 128 16,4 4-128-16,3 1 144 0,9 3 48 0,4 1 16 0,3 1 0 0,2-2 0 16,0-1-208-16,-1-3 0 0,1-2-144 0,1-3 144 15,0-2 160-15,0-4 128 0,-1-2 32 0,-1-2 0 16,-3-3 112-16,-2-3 16 0,-1-1 16 0,1-2 0 16,-2-2 304-16,-3-1 48 0,-2-3 16 0,-2-2 0 15,-2-2-208-15,-3 0-48 0,-4-3 0 0,-1-1 0 16,-2 1-192-16,-2-1-32 0,-5 1-16 0,-3 0 0 15,-4 1-80-15,1 1 0 0,-2 0-16 0,0 2 0 16,-4-1-240-16,-1 2 0 0,-3 1 0 0,3 1 0 31,2 3-1728-31,3 2-320 0,3 2-80 0,2 2-8736 0,3 3-1744 0</inkml:trace>
  <inkml:trace contextRef="#ctx0" brushRef="#br1" timeOffset="170645.92">4337 11701 23951 0,'0'0'2128'0,"0"0"-1696"0,0 0-432 0,0 0 0 15,0 0 2784-15,0 0 480 0,0 0 80 0,0 0 32 16,0 0-2048-16,10-2-416 0,-1-1-80 0,2 1 0 0,1-1-320 0,1 0-48 16,3 0-16-16,1-1 0 0,1-2-320 0,-1 1-128 15,1 0 0-15,2 0 144 0,-1 0-384 0,0 1-80 16,-1 0 0-16,0 1-11584 16,-1 0-2304-16</inkml:trace>
  <inkml:trace contextRef="#ctx0" brushRef="#br1" timeOffset="170849.19">4881 11303 23039 0,'0'0'1024'0,"3"7"192"0,-2 5-960 0,2 1-256 15,1 1 0-15,2 3 0 0,-1 2 3072 0,3 2 560 16,0-1 112-16,2 3 32 0,3 0-2336 0,2 2-464 0,-1 1-80 0,0 0-32 31,2-1-1232-31,-2-1-240 0,3 0-48 0,0-2-16 16,0-2-2576-16,-1-3-512 0,-3-3-96 0</inkml:trace>
  <inkml:trace contextRef="#ctx0" brushRef="#br1" timeOffset="171062.99">5023 11183 1839 0,'0'0'160'0,"0"0"-160"0,0 0 0 0,0 0 0 16,0 0 6032-16,8 6 1184 0,0 2 224 0,1 1 48 15,4 1-5008-15,3 4-1008 0,-1-1-208 0,2 2-48 0,0 3-816 0,1 2-160 16,1-2-48-16,2 4 0 0,1 1-192 0,0 0 0 0,1 1 0 0,0-2 0 16,-1 0 0-16,-3 0 0 0,1-1 0 0,-3-2 0 31,0 1-1856-31,-2 0-256 0,0-4-48 0</inkml:trace>
  <inkml:trace contextRef="#ctx0" brushRef="#br1" timeOffset="171297.34">5047 11583 35999 0,'-12'6'1600'0,"12"-6"320"0,-7 6-1536 0,1-4-384 15,6-2 0-15,0 0 0 0,0 0 1472 0,0 0 208 16,0 0 48-16,0 0 16 0,8-6-400 0,1-2-96 16,3-1-16-16,1 0 0 0,1-3-352 0,3 1-80 15,1 0-16-15,2 2 0 0,1-3-560 0,2 3-224 16,3 0 176-16,-1 2-176 16,1-2-1200-16,0 2-336 0,1 1-64 0,-2 1-18928 15</inkml:trace>
  <inkml:trace contextRef="#ctx0" brushRef="#br0" timeOffset="174695.04">23090 14400 18367 0,'0'0'816'0,"0"0"160"0,0 0-784 0,-1 12-192 0,11-11 0 0,1 2 0 16,-1-1 1408-16,-2 2 224 0,-2 0 48 0,1 1 16 16,-2 2-544-16,-1-1-128 0,0 1 0 0,-1 0-16 15,-2 0-512-15,-1 1-112 0,-3-1 0 0,-1 0-16 16,-1 1-48-16,-1-1 0 0,-2-2 0 0,-1-1 0 15,0-1-112-15,-2-2-16 0,1-1-16 0,-1-1 0 16,2-1 16-16,1 1 16 0,1-6 0 0,1 1 0 16,2-3-208-16,2-2 144 0,1-2-144 0,2 0 128 15,0 0-128-15,3 0 0 0,0-1-192 0,2-2 192 16,1 3-192-16,1 1 192 0,0 2-192 0,-1 2 192 0,1 3-160 16,1 2 160-16,1-2 0 0,-1 4-144 0,0 1 272 0,0 1 48 15,0 2 16-15,0 1 0 0,2 1 336 0,-2 3 80 16,-1 0 16-16,-2 1 0 0,-2 0 176 0,-1 1 32 15,-2 3 16-15,0-1 0 0,-3 0-208 0,-2 1-64 16,-2 2 0-16,0-2 0 0,-1 0-272 0,0 1-64 16,-1-4-16-16,0-1 0 0,0-2-224 0,0-2 128 15,0-3-128-15,1 0 0 0,0-1 0 0,1-1 0 16,6 0 0-16,-8-3 0 0,-1-3-320 0,1-1 64 16,0 1 0-16,0-2 0 0,2-1 0 0,0-2 0 15,3 1 0-15,1 1 0 0,2-4 48 0,3 2 16 16,2 1 0-16,2 1 0 0,0-2 16 0,3 5 16 15,-1-1 0-15,2 4 0 0,2-1 160 0,2 2 0 0,-1 2 0 16,0 3 0-16,-1-2 224 0,2 2 80 0,-3 1 16 0,-3 0 0 16,-1 1 208-16,-3 1 48 0,-5-6 16 0,4 7 0 15,-2 1 96-15,-2 0 16 0,-1-1 0 0,-3 1 0 16,0 0-96-16,-4-1-16 0,-1-4 0 0,-1 3 0 16,-1-2-208-16,1-1-64 0,-1 1 0 0,1-2 0 15,1-1-320-15,1-1 0 0,2 0 0 0,6 0 0 16,0 0-1664-16,0 0-384 0,0 0-96 0</inkml:trace>
  <inkml:trace contextRef="#ctx0" brushRef="#br0" timeOffset="178143.3">24356 14214 911 0,'5'-7'0'15,"2"-2"0"-15,6 6 0 0,-7-6 0 0,2-1 0 0,0-2 0 0,0 0 5088 0,0 1 928 16,-2-2 192-16,-1 0 48 0,1-2-3344 0,-1-2-672 16,-3 0-128-16,1 3-16 0,0 0-288 0,-2 3-48 15,-2 1-16-15,-3 2 0 0,-4-1-432 0,-1 6-96 16,-2 1 0-16,-2 6-16 0,-2 6-480 0,-2 4-80 16,-3 5-32-16,1 3 0 0,-2 0-304 0,0 5-64 15,0 3-16-15,3 0 0 0,1 0-96 0,6-6 0 16,1 3-128-16,2 1 192 0,3-1-192 0,1 3 0 15,3 0 0-15,2-1 0 0,3-1-144 0,4 7-32 16,2-5 0-16,3-4 0 16,3-1-1824-16,1-3-368 0,1-1-80 0,2-4-16 15,0-4-1760-15,-1-4-336 0,30 7-80 0,-14-11-16 0</inkml:trace>
  <inkml:trace contextRef="#ctx0" brushRef="#br0" timeOffset="178471.86">24682 14498 4607 0,'13'-27'400'0,"-9"17"-400"0,-1 0 0 0,0-2 0 16,1-2 4176-16,-1-3 752 0,0 0 160 0,-1 1 32 15,1 2-2544-15,-2-2-496 0,-1 3-96 0,-1 4-32 16,-2 3-544-16,3 6-128 0,-6-2 0 0,-2 5-16 16,-3 4-368-16,0 2-80 0,-2 2-16 0,1 1 0 15,5 4-480-15,1-3-112 0,-1 0-16 0,2 0 0 16,1 0-192-16,2-1 128 0,-2-1-128 0,2 2 0 16,2-3 0-16,3 0 128 0,-3-10-128 0,5 10 0 15,2 3 0-15,-1-5 0 0,-6-8 0 0,11 3 0 0,-1-1 0 0,2-2 0 16,-2-2 0-16,2-2-160 0,0 0 160 0,-2-2-208 15,1-4 80-15,-1-1 128 0,0 0-128 0,0 1 128 16,-4-2 0-16,-1 2 0 0,1-1 0 0,-3 3 0 16,-1-2 0-16,-1 2 0 0,0 2 144 0,-1 6 48 15,2-6 16-15,-2 6 0 0,0 0 352 0,0 0 64 16,0 0 16-16,0 0 0 0,0 0-400 0,0 0-80 16,0 0-16-16,1 10 0 0,-1 4-144 0,4-1 0 15,-2-1-192-15,2 2 192 16,2 0-640-16,0-1-16 0,-1 0 0 0,2-2 0 15,1-1-2336-15,0-1-464 0,-2-2-80 0</inkml:trace>
  <inkml:trace contextRef="#ctx0" brushRef="#br0" timeOffset="178706.36">24971 14268 11055 0,'0'0'976'0,"0"0"-784"0,0 0-192 0,0 0 0 15,0 0 3520-15,0 0 672 0,0 0 128 0,0 0 32 16,6 10-2688-16,-1 0-512 0,0 2-128 0,2 3 0 15,-1 5 64-15,1 1 0 0,-1 1 16 0,1 0 0 16,-1 3-256-16,1-6-48 0,-1 1-16 0,1-2 0 16,-2-5-320-16,1 0-64 0,0-1-16 0,-1-1 0 15,-1-1-144-15,1-4-48 0,-1 0 0 0,-4-6 0 16,0 0 160-16,0 0 32 0,6-4 0 0,1-1 0 16,-2-2-160-16,0-2-32 0,-1-3 0 0,0 0 0 15,-2 1-512-15,-1-2-128 0,0 1 0 0,0-4-16 16,-1 2-2096-16,0-3-400 0,0-1-96 0</inkml:trace>
  <inkml:trace contextRef="#ctx0" brushRef="#br0" timeOffset="179099.1">25263 13945 26495 0,'0'0'1168'0,"0"0"240"0,7 9-1120 0,-1-1-288 16,1 3 0-16,0 3 0 0,-1 4 1376 0,-1 6 224 0,0 4 32 0,1 5 16 15,-2 2-272-15,-1 0-48 0,3 0-16 0,-2 1 0 16,0-1-544-16,-1-4-128 0,1 0 0 0,2-2-16 16,-1-2-400-16,-1-2-80 0,0-3-16 0,0-3 0 15,-1-1-128-15,0-4 128 0,0-1-128 0,-1-4 128 16,1 1-128-16,-3-10 0 0,1 6 0 0,2-1 0 16,-3-5 0-16,0 0-256 0,0 0 48 0,1-8 0 31,0-2-192-31,2-3-48 0,-2-3 0 0,2-1 0 15,0-2 16-15,0-2 0 0,1-1 0 0,0-2 0 16,1 1-224-16,2-3-48 0,2 4-16 0,2 2 0 0,-4-1 352 0,5 4 80 0,1 3 16 0,0 5 0 16,-1 4 464-16,0 5 80 0,-2 2 32 0,0 3 0 15,-2 3 272-15,-1 4 48 0,-2 2 16 0,-1 2 0 16,-3 1 144-16,-1 1 48 0,-1 2 0 0,-2-1 0 16,-1 3-336-16,1 1-64 0,-1-1-16 0,-4 0 0 0,-4-4-224 0,0 0-64 15,1 1 0-15,-2-4 0 0,0 0-128 0,1-2-224 16,1-4 48-16,2 0 16 15,1-1-2144-15,2-3-448 0,1-1-64 0,5-4-12304 16</inkml:trace>
  <inkml:trace contextRef="#ctx0" brushRef="#br0" timeOffset="179364.71">25761 14280 26319 0,'0'0'1152'0,"-5"7"256"0,-3-1-1120 0,-1 3-288 0,-1 4 0 15,-1 2 0-15,0 0 1424 0,0 4 240 0,1 1 32 0,2 1 16 16,1 0-576-16,4 1-112 0,1-2-32 0,4-1 0 16,1-2-672-16,4 0-144 0,3 0-32 0,2-2 0 15,3-2-16-15,1-2-128 0,1 0 192 0,2-2-64 16,-5-5 272-16,0-1 48 0,-1-2 16 0,-1-4 0 16,0-2 240-16,-2-2 64 0,-2 2 0 0,0-3 0 15,-2-2-176-15,0-3-16 0,-1 0-16 0,-1-1 0 16,-2 1-352-16,-2 0-64 0,-1-1-16 0,0 3 0 15,-1-4-352-15,1 2-80 0,-3 2-16 0,0-1 0 16,-1-1-1728-16,0 0-368 16,0 0-64-16,0 0-14016 0</inkml:trace>
  <inkml:trace contextRef="#ctx0" brushRef="#br0" timeOffset="179663.02">25991 14262 4607 0,'0'0'192'0,"6"6"64"0,1 2-256 0,1 3 0 16,0 0 0-16,-2 2 0 0,-1 1 6560 0,-1 1 1264 15,-1 3 256-15,-2 1 48 0,-2 0-4848 0,0 3-976 16,-2-1-192-16,0 1-32 0,1-2-864 0,-1 1-160 16,1 0-32-16,-1 0-16 0,2-4-592 0,-1-3-112 15,2 0-32-15,0-3 0 0,2-4-272 0,0 0 128 16,-2-7-128-16,0 0 0 0,0 0 128 0,0 0-128 16,7-7 0-16,-1 1 0 0,2-2 0 0,0-1 0 15,-2-4 0-15,1 0 0 0,-3-3 0 0,1 2 0 16,0-2 0-16,-1 2-144 0,1 1 144 0,2 1 0 15,-1-3 0-15,1 1 0 0,-1 4 0 0,1 1 0 16,-1 2 0-16,1 1 0 0,-7 6 0 0,8 0 0 0,-8 0 144 0,9 1-144 16,-9-1 0-16,9 9 0 0,0 2 0 0,-1 0 0 15,0 1 0-15,0 1 0 0,1 0 0 0,4 9 0 32,-1-3-1264-32,-5-6-144 0,1 0-48 0,3 0 0 15,-1-3-1888-15,6 3-384 0,-3-1-80 0</inkml:trace>
  <inkml:trace contextRef="#ctx0" brushRef="#br0" timeOffset="179835.09">26424 14368 7359 0,'0'0'320'0,"0"0"80"15,0 0-400-15,0 0 0 0,0 0 0 0,0 0 0 0,2 7 6000 0,0 6 1104 16,-1-1 240-16,0 10 32 0,1 3-5328 0,-2-7-1056 16,0 1-224-16,1-1-32 0,1 0-384 0,1-1-80 15,1-1-16-15,0-1 0 0,0 2-256 0,0-2 0 16,1-5 0-16,4 4 0 15,-1-1-2016-15,-2-5-464 0,5-1-80 0,-5-6-11520 16</inkml:trace>
  <inkml:trace contextRef="#ctx0" brushRef="#br0" timeOffset="179991.66">26648 14370 12895 0,'9'-13'576'0,"-9"13"112"0,0 0-560 0,0 0-128 0,0 0 0 0,0 0 0 15,3 14 5952-15,-5 7 1152 0,-1 8 224 0,-1-4 48 16,-3 6-4400-16,-1 6-880 0,-1 6-176 0,-1 4-48 15,-3 2-640-15,0-2-128 0,-2 1-16 0,1 3-16 16,1-1-576-16,1-3-112 0,3-4-32 0,1 0 0 31,0-2-1744-31,3 0-336 0,0-5-80 0</inkml:trace>
  <inkml:trace contextRef="#ctx0" brushRef="#br0" timeOffset="180476.2">26975 13971 36335 0,'0'13'1600'0,"-1"-6"352"0,-2 2-1568 0,2 4-384 0,1 4 0 0,1 4 0 15,1 5 880-15,0 0 80 0,0 4 32 0,0 2 0 16,-1 2 80-16,1 0 16 0,0 0 0 0,1 1 0 15,1 2-784-15,0-3-160 0,0 0-16 0,2 1-128 16,1 0-896-16,1-4-272 0,-1-1-64 0,4 0-11120 16,-1-2-2240-16</inkml:trace>
  <inkml:trace contextRef="#ctx0" brushRef="#br0" timeOffset="183555.8">28199 14382 8287 0,'0'0'368'0,"0"0"80"0,-7 6-448 0,7-6 0 0,-7 8 0 0,3 3 0 16,3 0 5216-16,1 2 960 0,4-2 192 0,0 2 32 15,0 1-4224-15,-1-1-864 0,-1 0-160 0,-1 3-48 16,2-2-656-16,-2 2-144 0,0 0-32 0,2-2 0 16,1-1-448-16,-2-5-80 0,-2-8-32 0,0 0 0 15,0 0-2656-15,0 0-544 0,0 0-96 0</inkml:trace>
  <inkml:trace contextRef="#ctx0" brushRef="#br0" timeOffset="183899.52">28301 14086 12895 0,'0'0'1152'0,"0"0"-928"16,0 0-224-16,13 0 0 0,-1 0 1536 0,0 1 256 15,-12-1 48-15,11 4 16 16,-11-4-2352-16,13 7-464 0,-1 2-80 0,0-3-32 15,-2-2 48-15,1 3 16 0,-2-1 0 0,-1 2 0 0,-2 0 736 0,1 0 144 0,-1 0 128 0,-2 3-192 16,-1 0 512-16,-2 0 80 0,-1 0 32 0,0 2 0 16,-1 0-192-16,-2 0-48 0,-1 1 0 0,0-3 0 15,0-1-64-15,0-1-128 0,-2-1 176 0,6-8-176 16,0 0 1088-16,-4 9 128 0,4-9 0 0,0 0 16 16,4 11 48-16,4-1 16 0,2 2 0 0,3 1 0 15,3-1-352-15,2 2-80 0,3 0-16 0,0 2 0 16,0-2-128-16,-3 3-16 0,-4-1-16 0,1-3 0 15,-5-3 224-15,-2 1 48 0,-2 1 16 0,-2-2 0 16,-2-2 112-16,-1 1 0 0,-2 0 16 0,-3 1 0 16,-3-4-336-16,-1 0-64 0,1 1 0 0,-5-1-16 15,-3-1-384-15,-1-1-80 0,-3-1-16 0,4 0 0 16,2-1-1424-16,1 1-304 0,1-2-48 16,11-1-14496-16</inkml:trace>
  <inkml:trace contextRef="#ctx0" brushRef="#br0" timeOffset="184229.4">29345 14360 8287 0,'0'0'368'0,"0"0"80"0,-9-3-448 0,0 1 0 15,0 0 0-15,-3 2 0 0,-2 2 4464 0,0 1 800 16,-1 3 176-16,1 1 16 0,1 4-3840 0,0-1-768 15,0 5-144-15,1 3-48 0,3 1-496 0,1 1-160 0,2-2 0 0,2 2 0 16,5-2 240-16,3-1-64 0,1-1-16 0,2-2 0 16,0 3-16-16,4-5 0 0,-1-1 0 0,1-3 0 15,-1 0 304-15,2-3 48 0,2-2 16 0,-1-3 0 16,-1-4 208-16,0-3 48 0,-1-2 16 0,0-2 0 16,-1-4-48-16,-1-3-16 0,-2-2 0 0,-2-3 0 15,-2 0 0-15,-2-2 0 0,-1-1 0 0,-1-2 0 16,-1 1 0-16,0-2 0 0,-1 2 0 0,1-3 0 15,-4 4-464-15,3 2-80 0,-3 1-32 0,0-3 0 16,-1 0-1744-16,2 1-336 0,0 1-80 0,-3 2-15744 16</inkml:trace>
  <inkml:trace contextRef="#ctx0" brushRef="#br0" timeOffset="184495.29">29536 14420 21183 0,'4'26'1888'0,"-3"-9"-1504"16,-1 2-384-16,0 1 0 0,0 1 2608 0,1-2 448 16,1 0 80-16,0-3 32 0,2-3-1344 0,0-2-272 15,-4-11-48-15,6 9-16 0,-6-9-320 0,0 0-64 16,8 4-16-16,-8-4 0 0,0 0-240 0,7-9-48 16,-3-3-16-16,0 0 0 0,0-1-208 0,-2-1-32 0,-1-3-16 0,1 0 0 15,0-1-528-15,0-2-144 0,-2-1-16 0,1 1 0 31,0-1-1088-31,1 0-224 0,-1-1-32 0,2 3-16 16,2 4-848-16,0 3-192 0,0 3-16 0,3 4-16 16,1 3-1040-16,4 2-208 0</inkml:trace>
  <inkml:trace contextRef="#ctx0" brushRef="#br0" timeOffset="184793.42">29979 14390 23839 0,'0'0'1056'0,"0"0"224"0,0 0-1024 0,3 9-256 0,-3-9 0 0,-4 9 0 16,-2-1 1408-16,1 1 256 0,-1-3 32 0,-3 1 16 15,-2 5-176-15,1-3-48 0,-2 0 0 0,0-3 0 16,1 2-720-16,-1 1-128 0,1-1-48 0,2 0 0 16,3 1-288-16,-1 0-64 0,1 0-16 0,0-1 0 15,4 1-224-15,2-9 0 0,-1 10 128 0,1-10-128 0,2 10 0 0,-2-10 0 16,7 9 0-16,-7-9-160 0,11 7 160 0,1-5-128 16,0-2 128-16,0-1-128 0,-1-2 128 0,2-1 0 15,0 0 0-15,-1 1 0 16,-4-3 0-16,1 0 0 0,0-2 128 0,0 1-128 0,-9 7 128 0,8-6-128 15,-1-3 128-15,-2 2-128 0,-5 7 336 0,0 0 0 16,0 0 0-16,0 0 0 0,0 0 0 0,0 0 0 16,0 0 0-16,0 0 0 0,-1 12-336 0,-1 1 0 15,0 0 0-15,0 3 0 0,2-1-144 0,2 1 144 16,-1-3-160-16,2 0 160 16,1-1-1328-16,2-2-160 0,-6-10-48 0,13 7 0 15,-1-2-1488-15,3-4-304 0</inkml:trace>
  <inkml:trace contextRef="#ctx0" brushRef="#br0" timeOffset="185199.88">30305 14341 23839 0,'0'0'1056'0,"0"0"224"0,-9 4-1024 0,1 3-256 0,0-2 0 0,2 3 0 16,-1 2 1552-16,1 3 272 0,0 3 48 0,2 2 16 15,2-1-464-15,1 0-80 0,1-1-32 0,2-2 0 16,2-2-688-16,3-2-144 0,2-1-32 0,1-1 0 15,1-2-272-15,-1-3-176 0,0-3 192 0,1 0-192 16,-11 0 144-16,12-2-144 0,-1-1 0 0,1-2 144 16,-2-3-144-16,0 0 0 0,-3 1 0 0,3-3 128 0,-1 1-128 0,-1-1-144 15,-2-1 144-15,-1 1-208 16,-1 1-240-16,-4 9-64 0,3-9 0 0,-3 9 0 16,0 0-80-16,0 0-32 0,0 0 0 0,0 0 0 0,0 0 288 0,0 0 48 15,-7 10 16-15,2 3 0 0,0-1 400 0,2 0 96 16,2-1 16-16,4 2 0 0,0-1 256 0,4-1 48 15,1-1 16-15,3-2 0 0,3-2-240 0,0 0-32 16,0-4-16-16,1 0 0 0,-2-4 144 0,0-2 32 16,0-1 0-16,1-1 0 0,0-1 432 0,-2-2 80 15,-3-2 32-15,0 0 0 0,0-2-272 0,-3 0-48 16,-4 1-16-16,1-1 0 0,1-4-368 0,1 1-80 0,0 1-16 16,-1 0 0-1,-3 2-1328-15,2 0-272 0,0 0-48 0,-2-1-10768 0,-4-3-2144 0</inkml:trace>
  <inkml:trace contextRef="#ctx0" brushRef="#br0" timeOffset="185497.02">30769 14236 10127 0,'0'0'896'0,"0"0"-704"0,10 10-192 0,1 3 0 16,-3 0 4416-16,0 3 864 0,-1 0 160 0,-3 1 48 16,-1 1-3568-16,-2 1-720 0,-2 5-144 0,1-5-32 15,0 2 576-15,1-1 128 0,2-1 0 0,-1-3 16 16,0 0-1008-16,0-3-208 0,2-2-32 0,0 0-16 15,-4-11-288-15,4 9-64 0,-4-9-128 0,0 0 192 16,0 0-192-16,0 0 0 0,0 0 0 0,0 0 0 16,0 0-368-16,8-9 48 0,-2-3 0 0,0 0 0 0,-1-3 32 0,-1 2 16 15,0-4 0-15,1-1 0 16,0-2-560-16,2 0-96 0,0 1-32 0,1 1 0 16,-1-1 64-16,2 1 0 0,1 0 0 0,1 1 0 0,-1 3 736 0,2 2 160 15,0 1 0-15,-2 6 0 0,-10 5 1136 0,13 3 176 16,-1 3 32-16,0 3 16 0,-2 6-64 0,-1 0-16 15,-2 4 0-15,2 0 0 0,1 1-560 0,2-1-112 16,-2 1-32-16,3-1 0 0,3 2-400 0,1-1-176 16,1-2 128-16,0 2-128 15,-1 1-2400-15,-1-1-560 0</inkml:trace>
  <inkml:trace contextRef="#ctx0" brushRef="#br0" timeOffset="186169">24423 15665 13823 0,'-8'-2'1216'0,"-1"1"-960"0,-2 1-256 0,-1 1 0 16,-1 1 3968-16,0-1 768 0,-1 0 128 0,1 3 48 15,-1-2-3312-15,1 3-672 0,-2-3-128 0,2 4-32 16,1 0-496-16,3 1-96 0,0 2-32 0,3-1 0 16,-1 1-144-16,3 1-176 0,3 2 48 0,0 1 0 15,1 0 128-15,1 1-208 0,0-3 80 0,3 0 128 16,0 1-144-16,1 0 144 0,1-2 0 0,1-3 0 16,2-1 0-16,1-2-128 0,0-1 128 0,2-3 0 15,1-3 0-15,0-2 0 0,1-1-128 0,1-4 128 16,0 1 0-16,0-4 0 0,-2 2 0 0,-2-1 0 15,-2-3 128-15,-1 5 0 0,-1 1-128 0,-2 1 192 16,-1 3 480-16,-2 0 96 0,-2 5 0 0,0 0 16 16,0 0 48-16,0 0 0 0,0 0 0 0,0 0 0 15,-1 9-512-15,1-1-112 0,0 2-16 0,0 2 0 0,0 1-192 0,0-1-160 16,1 1 32-16,2-2 0 16,0 0-1456-16,2-1-272 0,0 1-64 0,2-4-8832 15,0-3-1776-15</inkml:trace>
  <inkml:trace contextRef="#ctx0" brushRef="#br0" timeOffset="186356.48">24771 15231 27871 0,'0'0'1232'0,"-2"13"256"0,1 5-1184 0,0 4-304 15,1 3 0-15,0 4 0 0,1 3 1040 0,2 3 160 0,1 3 16 0,2 3 16 16,1 0-656-16,-1 0-144 0,-1-2-32 0,3 1 0 15,0-1-400-15,0-2 0 0,-2-6 0 0,1 0 0 32,-2-2-1664-32,0-2-320 0,0 1-64 0</inkml:trace>
  <inkml:trace contextRef="#ctx0" brushRef="#br0" timeOffset="186528.23">24597 15678 38639 0,'0'0'1712'0,"0"0"352"16,0 0-1648-16,12-4-416 0,4-3 0 0,4-2 0 15,5-1 560-15,5-3 16 0,3-2 16 0,2 0 0 16,-1-1-208-16,0 2-32 0,0 1-16 0</inkml:trace>
  <inkml:trace contextRef="#ctx0" brushRef="#br0" timeOffset="186965.69">26069 15284 25791 0,'0'0'2304'0,"0"0"-1856"0,0 0-448 0,0 0 0 15,0 0 2288-15,0 0 352 0,0 0 80 0,-5 5 16 16,1 3-1584-16,1 5-304 0,3 7-64 0,0 3-16 0,2 3-192 0,0 8-32 16,1 0-16-16,1 5 0 0,1 3-400 0,3 2-128 15,0 2 0-15,1-1 0 16,0-3-1376-16,1-1-384 0,1-5-80 0,-2-2-16 15,-1-5-1904-15,-2-3-384 0,-1 19-80 0,-3-17 0 0</inkml:trace>
  <inkml:trace contextRef="#ctx0" brushRef="#br0" timeOffset="187293.98">26046 15736 22287 0,'0'0'976'0,"2"-5"224"0,1-1-960 0,-1-1-240 16,2 1 0-16,3-2 0 0,-1 0 896 0,5 0 128 0,1 0 16 0,2-1 16 15,2 0-816-15,2-1-240 0,-1 2 0 0,1 1 128 16,-1 2-128-16,0 1 0 0,0 4 0 0,-3 0 128 16,-2 0 48-16,-3 0 16 0,-9 0 0 0,7 7 0 15,-5-1 288-15,-2 5 64 0,-2 2 16 0,-2 1 0 16,-2 0-224-16,3 1-32 0,0-2-16 0,-1 1 0 16,1 2-160-16,2-2-128 0,1 0 144 0,3 1-144 15,1-2 288-15,1-1-32 0,1-1-16 0,4-3 0 16,0 0 160-16,0 0 48 0,1-3 0 0,1-1 0 15,-1 0 160-15,1-4 32 0,0-4 16 0,-1 0 0 16,0-1 48-16,-2-2 16 0,0-1 0 0,-2-1 0 16,-3-1-160-16,-1-1-48 0,-1 0 0 0,-2 0 0 15,-3-2-240-15,-1 3-48 0,-2-3-16 0,-1 0 0 16,-1 2-208-16,-1 1-160 0,0 1 32 0,1-2 0 16,-2 2-1872-16,1 0-368 0,-2 1-80 0,4-1-7904 15,0 3-1568-15</inkml:trace>
  <inkml:trace contextRef="#ctx0" brushRef="#br0" timeOffset="187637.77">26527 15718 19455 0,'8'24'864'0,"-3"-11"176"0,1 4-832 0,2 5-208 15,0 0 0-15,1 1 0 0,0 2 2000 0,-2 0 368 16,-2 2 64-16,-1-2 0 0,0 1-640 0,0-2-128 16,0-2-16-16,-2-3-16 0,1 0-672 0,-1-1-128 15,0-4-16-15,0-1-16 0,0-4-352 0,-2-9-80 16,0 0-16-16,0 0 0 0,0 0-128 0,0 0-32 15,0 0 0-15,0-9 0 0,0-1-192 0,-2-3 176 0,0-3-176 0,0-1 160 16,0-2-160-16,0-3 0 0,0-1 0 0,-1 0 0 31,1-2-352-31,0 0-48 0,2-3-16 0,3-10 0 16,-2-1-240-16,3 6-48 0,3 4-16 0,-1 14 0 0,3-3 432 0,2 1 96 0,1-2 0 0,2 4 16 16,0 2 560-16,3 2 96 0,3 5 32 0,-1 1 0 15,-1 2 288-15,-1 3 64 0,-2 3 16 0,-2 3 0 16,0 3-192-16,-7 4-48 0,-4 2 0 0,-4 3 0 15,-2 1 16-15,-3 5 0 0,-4-1 0 0,-1-2 0 16,-3 1-272-16,0-3-64 0,1-1-16 0,0 1 0 16,-1-3-304-16,1-2-224 0,0-2 32 0,2-3 16 15,0 0-2144-15,3-5-432 0,1-1-96 0</inkml:trace>
  <inkml:trace contextRef="#ctx0" brushRef="#br0" timeOffset="188043.97">27581 15695 17503 0,'-6'-8'768'0,"1"5"176"0,-3-2-752 0,3 4-192 0,-2-2 0 0,-2 2 0 16,-1 0 4112-16,-7-1 800 0,1 2 144 0,6 4 48 16,-2 0-3280-16,-4 9-656 0,3 3-128 0,3 2-16 15,-1 3-784-15,3 0-240 0,2 5 128 0,3-3-128 16,3 3 0-16,4-2 0 0,3-5 0 0,2 1 0 16,1-2 208-16,5-2-64 0,2-6-16 0,1 1 0 15,-2-5 0-15,-1 1-128 0,1-3 192 0,-2-4-64 16,-1-3 16-16,0-1 0 0,0-2 0 0,0-2 0 15,-2-3 48-15,-3 1 0 0,-3-1 0 0,-3 0 0 16,-2-2-32-16,-1 0 0 0,-2-2 0 0,-2 1 0 16,-1 0-160-16,-2-1 0 0,-1 0 0 0,1 0 0 15,-1-2-352-15,0 3 0 0,0 2 0 0,1 1 0 16,1 1-1536-16,2 3-304 0,0 0-64 0,5 7-16 16,0 0-928-16,-1-8-192 0</inkml:trace>
  <inkml:trace contextRef="#ctx0" brushRef="#br0" timeOffset="188263">27787 15598 7359 0,'8'-6'656'0,"0"-3"-528"16,-1-3-128-16,-2-1 0 0,0-5 2192 0,0 1 416 15,0-2 80-15,1 4 0 0,-2-4-320 0,-2 5-80 16,-2 4-16-16,-1-3 0 0,-2 1-224 0,-1 3-64 16,0 2 0-16,4 7 0 0,0 0-832 0,-6-2-160 15,6 2-32-15,-7 6-16 0,2 2-448 0,-1 10-96 16,0 3-16-16,3 5 0 0,-3 4-80 0,5 0-32 15,1 3 0-15,3 3 0 0,-2 3-272 0,3 2 0 16,0 1 0-16,1-3 0 16,2-3-576-16,2-1-128 0,1-5-32 0,0-4 0 15,2 2-2064-15,-3-6-400 0,-2-2-96 0</inkml:trace>
  <inkml:trace contextRef="#ctx0" brushRef="#br0" timeOffset="188421.07">27700 15751 17503 0,'0'0'1552'0,"0"0"-1232"0,0 0-320 0,0 0 0 0,0 0 4256 0,14 1 800 15,-1-2 144-15,4-3 48 0,4-1-3952 0,4 1-784 16,2 0-144-16,6 0-48 16,1-3-1088-16,5-2-208 0,5 3-48 0</inkml:trace>
  <inkml:trace contextRef="#ctx0" brushRef="#br0" timeOffset="188967.88">29154 15658 10127 0,'-3'-10'448'0,"3"10"96"0,0 0-544 0,-2-7 0 15,-1 1 0-15,-2-1 0 0,-1-1 4800 0,-3 3 832 16,-2 0 192-16,-1 2 16 0,-2 2-3600 0,-1 1-704 16,1 0-160-16,-3 3-32 0,-3-1-640 0,2 2-144 15,1 0-32-15,2 1 0 0,-2 2-528 0,2 1 0 16,0 1 0-16,3 0 0 0,3 0 0 0,2 3 0 15,-1-2 0-15,6 2 0 0,0 0 0 0,1 1-176 16,2 1 176-16,3 2-160 0,0-1 160 0,4 0-192 16,1 0 192-16,-1-2-192 0,-1 2 192 0,-1-2 0 15,-1 0-144-15,1 0 144 0,-6-13 0 0,2 13 0 16,-3-3 0-16,0 1 0 0,1-11 176 0,-7 10-48 16,-3-2-128-16,-2-2 192 0,-2 1-48 0,0-2-16 15,0 0 0-15,0-1 0 0,-1 0-400 0,1 0-96 0,1-1-16 16,1-1 0-1,3 0-2240-15,9-2-448 0,0 0-80 0,0 0-9952 0</inkml:trace>
  <inkml:trace contextRef="#ctx0" brushRef="#br0" timeOffset="189155.36">29178 15516 11967 0,'8'-22'528'0,"-4"10"112"0,-1-2-512 0,-2 2-128 0,0 3 0 0,-1 9 0 16,0 0 4288-16,0 0 816 0,0 0 160 0,0 0 48 15,4 10-3392-15,-1 9-656 0,-2 3-144 0,1 5-32 16,-1 5-416-16,1 3-96 0,0-1 0 0,2 1-16 16,0 0-368-16,2-1-192 0,1 0 192 0,0-2-192 15,-1-2 0-15,3-1 0 0,0-2 0 0,0-2 0 16,0-1-2240-16,-2-1-368 0,-3-1-64 0</inkml:trace>
  <inkml:trace contextRef="#ctx0" brushRef="#br0" timeOffset="189327.22">29188 15770 33279 0,'-8'-9'1472'0,"3"3"320"0,-2-2-1440 0,7 8-352 15,-6-7 0-15,6 7 0 0,0 0 1120 0,0 0 160 16,0 0 16-16,0 0 16 0,0 0-800 0,9-5-144 16,1 3-48-16,4 0 0 0,2 1-512 0,4 0-128 15,-1-2 0-15,3 2-16 16,1 1-1920-16,1 0-384 0,1 0-80 0,1-3-11424 0</inkml:trace>
  <inkml:trace contextRef="#ctx0" brushRef="#br0" timeOffset="189608.47">29555 15738 12895 0,'0'0'1152'0,"0"0"-928"0,-2 14-224 0,-1 2 0 16,-1 3 2800-16,0-3 512 0,2-2 96 0,-1 2 32 15,-1-2-1632-15,0 2-320 0,-1 1-64 0,1-4-16 16,1 1 64-16,0 2 0 0,0-3 0 0,3 1 0 15,0-1-384-15,0-1-80 0,0-12-16 0,3 10 0 16,-3-10-48-16,3 11-16 0,-3-11 0 0,0 0 0 16,0 0-272-16,0 0-48 0,11-3-16 0,-1-1 0 15,-2-6-176-15,0 0-32 0,-2-2-16 0,2 1 0 0,1 0-240 16,1-1-128-16,-3-1 160 0,1-1-160 0,0-2 0 16,0 3 0-16,2-3 0 0,1 3-160 15,-2 1-1264-15,0 1-256 0,-1-1-48 0,0 3-16 16,-1 2-1056-16,3-1-208 0,-3 3-32 0,1 0-11568 15</inkml:trace>
  <inkml:trace contextRef="#ctx0" brushRef="#br0" timeOffset="189907.03">29793 15761 17503 0,'0'0'1552'0,"0"0"-1232"16,-4 16-320-16,2 1 0 0,1-3 1728 0,1 3 272 15,1 1 64-15,2-1 16 0,1 3-512 0,1-1-96 0,0 0-32 0,0-2 0 31,1-3-640-31,0 0-128 0,2-1-32 0,-1-2 0 0,-1-5-384 0,3 1-96 0,-1-3-16 0,2 0 0 16,2-7-144-16,1-1 0 0,-1-1 0 0,0-6 0 16,-2 1-192-16,3 0-64 0,0-1 0 0,0 1-16 15,-2-1-32-15,-3 1 0 0,-2-2 0 0,-1 0 0 16,-1-1 304-16,0 0 0 0,1 3 0 0,0 1 0 16,-2 0 576-16,1 1 80 0,-4 8 16 0,4-7 0 15,-4 7 256-15,0 0 48 0,0 0 16 0,0 0 0 16,0 0-160-16,0 0-16 0,0 0-16 0,-3 13 0 15,-1 0-208-15,0 4-32 0,1-2-16 0,0 2 0 16,-1 1-352-16,1 0-64 0,1 0 0 0,3-1-128 16,2-1 0-16,-1 0-144 0,1-3-16 0,2 0 0 15,0-2-1856-15,5 1-368 0,1 0-80 0,1-6-13600 16</inkml:trace>
  <inkml:trace contextRef="#ctx0" brushRef="#br0" timeOffset="190110.09">30375 15817 23039 0,'-8'-2'2048'0,"-1"-1"-1648"16,-1 0-400-16,1 1 0 0,0-1 3232 0,0 2 560 15,-2 1 112-15,1 3 32 0,1 0-1856 0,-1 4-368 16,3 1-80-16,-1 5-16 0,0 1-848 0,1 4-160 16,2 1-32-16,1 0-16 0,0 2-208 0,2 1-32 0,1 0-16 0,2 2 0 15,1-5-304-15,4 1 0 0,1-4 0 0,1-2 0 31,3-1-368-31,2-3-128 0,1 1-16 0,0-9-16 16,2 0-1072-16,1-4-224 0,0 0-32 0,-1-2-16 16,-3-1-976-16,0-2-192 0,0-3-32 0</inkml:trace>
  <inkml:trace contextRef="#ctx0" brushRef="#br0" timeOffset="190282.01">30723 15503 4607 0,'0'0'192'0,"0"0"64"16,0 0-256-16,0 0 0 0,0 0 0 0,4 16 0 16,0-1 6912-16,-1 6 1328 0,-2 1 272 0,0 3 48 0,1 1-6512 0,2 2-1280 15,2 0-272-15,1 5-48 0,-2 1-448 0,-1 2-176 16,0-2 16-16,0 1-10720 16,0 1-2128-16</inkml:trace>
  <inkml:trace contextRef="#ctx0" brushRef="#br0" timeOffset="190798.09">30635 15946 24591 0,'-8'-18'1088'0,"3"8"224"0,-2-2-1056 0,3 2-256 16,3-1 0-16,1 3 0 0,0 0 512 0,0 8 32 16,5-7 16-16,-5 7 0 0,9-4 448 0,0 0 80 0,-9 4 32 0,12-2 0 15,-1 1-800-15,0 0-144 0,1 3-48 0,1 0 0 16,0-1 320-16,1 0 64 0,2 1 16 0,0-1 0 15,-2 0-80-15,0-1-32 0,-2 0 0 0,3 0 0 16,-1-1-272-16,3 0-144 0,1-2 160 0,3 0-160 16,-3 0 0-16,-1-3 128 0,-1 1-128 0,-2 0 0 15,0 0 0-15,0 1 0 0,-3-4 0 0,-2 3 0 16,-9 5 0-16,8-5-128 0,-8 5 128 0,0 0 0 16,0 0 0-16,0 0 0 0,0 0 0 0,0 0 144 15,0 0-16-15,5 9 0 0,-3 4 0 0,-2 0 0 16,-2 2 400-16,1 2 80 0,0-2 16 0,1 0 0 15,1 1 48-15,2 0 16 0,1-1 0 0,2-2 0 16,-1-2-256-16,1-1-48 0,0-2-16 0,1-1 0 16,0-2-192-16,4-3-48 0,1 0 0 0,1-2 0 0,-3-2-128 15,0 1 192-15,1-2-192 0,1 1 192 0,-2-2-192 16,-10 4 192-16,7-9-192 0,-1 1 192 0,1 1-192 0,-1 1 160 16,-1-3-160-16,-1 1 160 0,0-1-160 0,-1 0 192 15,-3 1-192-15,0-1 192 0,0 0 176 0,0 0 32 16,0-2 16-16,0 11 0 0,-2-9 48 0,2 9 16 15,0 0 0-15,0 0 0 0,0 0-304 0,0 0-176 16,0 0 192-16,0 0-192 0,0 12 0 0,0-1 0 16,2 1 0-16,0 1 0 0,2 2-208 0,0-1 48 15,-1 0 16-15,2-1 0 16,3-2-672-16,1-2-128 0,0-1-16 0,3-2-16 16,1-1-1952-16,0-2-384 0,0-3-80 0,-1-1-7136 0,-3-3-1440 0</inkml:trace>
  <inkml:trace contextRef="#ctx0" brushRef="#br0" timeOffset="191298.22">31377 15847 2751 0,'0'0'256'0,"0"0"-256"0,7-4 0 0,-7 4 0 16,10-5 4416-16,-10 5 848 0,10 1 176 0,-10-1 16 15,10 11-2384-15,0 1-496 0,-3 2-80 0,2 2-32 16,2 2-976-16,-3-1-192 0,-3 2-32 0,-1 0-16 16,0 1-304-16,0 3-64 0,0-3-16 0,-2 0 0 15,2-4-464-15,-3-2-80 0,1-6-32 0,-2-8 0 16,2 10 32-16,-2-10 16 0,0 0 0 0,0 0 0 15,0 0-192-15,0 0-144 0,0 0 192 0,0 0-192 16,0 0 0-16,0 0 0 0,4-11 0 0,1-1-192 16,-2-1 32-16,1-2 16 0,0 2 0 0,1-5 0 15,0 0-144-15,2-2-32 0,-1-1 0 0,1-1 0 16,-1-1-544-16,3 1-112 0,1 1-32 0,0-1 0 16,0 1 48-16,4 4 0 0,0 4 0 0,1 1 0 0,4 2 960 0,-2 4 0 15,-2 5 256-15,0 2-48 0,-1 3 368 0,2 4 64 16,2 1 0-16,-1 2 16 0,0 0-80 0,1 0 0 15,2 1-16-15,-1-1 0 0,-2-2 16 0,1 1 16 16,1-3 0-16,-2 0 0 0,-3-3 80 0,2-2 16 16,-1 0 0-16,1-4 0 0,-1 1-96 0,0-3-16 15,-3-2 0-15,1-1 0 0,-2-2-320 0,2-1-64 16,0-2 0-16,-1-1-16 0,0-1-176 0,-3-1 0 16,-1-2-192-16,-3 3 192 15,-1 0-576-15,-4 2 0 0,-4 1 0 0,-2 2 0 0,-5-2 160 0,-1 3 32 0,-2 3 16 0,0 2 0 16,-1 3 608-16,0 5 112 0,-2 3 32 0,2 4 0 15,2 2 416-15,2 4 96 0,-1 3 0 0,3 3 16 16,1 0-48-16,4 1-16 0,4 0 0 0,7 0 0 16,2-3-272-16,5 1-64 0,7 1-16 0,4-3 0 15,3-2-240-15,8 1-64 0,7-5 0 0,5-2 0 16,7-1-192-16,2-3 0 0,0-5 128 0,2 1-15328 16,0-5-3056-16</inkml:trace>
  <inkml:trace contextRef="#ctx0" brushRef="#br0" timeOffset="192032.63">24965 17427 31967 0,'-24'33'1408'16,"14"-12"304"-16,0 9-1376 0,-3 9-336 0,-1 8 0 0,3 4 0 0,-1 7 288 0,0 1-16 16,2 1 0-16,1-1 0 0,1-2 368 0,1-4 64 15,3 0 0-15,4-6 16 0,0-3-432 0,2-8-96 16,0-7 0-16,4-5-16 0,-1-7-176 0,0-7 0 15,0-5 0-15,-5-5 0 0,7-2 128 0,1-9-128 16,-1-5 0-16,3-6 128 0,-1-8 16 0,2-5 0 16,2-4 0-16,2-3 0 0,-1-1-144 0,-2-5 0 15,-2-4 0-15,1-2 0 0,-1-6 0 0,-1 0 0 16,2-2 0-16,-1-1 0 0,-1 3 0 0,2 0 0 16,-2 0 0-16,1 6 0 0,2 2 0 0,0 7 0 15,-3 9 0-15,0 7 0 0,1 7 0 0,0 6 240 16,-3 6-16-16,0 3 0 0,-7 7-224 0,8 8 144 15,1 5-144-15,1 9 128 0,-1 4 48 0,3 8 0 0,1 7 0 16,3 6 0-16,-1 3 96 0,2 8 32 0,0 6 0 0,2 2 0 16,0 1-176-16,1-1-128 0,-1-2 192 0,2-1-192 15,3-3 0-15,-2-2-272 0,1-3 16 0,-1-9 16 32,1-5-1680-32,-3-3-320 0,0-3-80 0,-3-3-12672 0</inkml:trace>
  <inkml:trace contextRef="#ctx0" brushRef="#br0" timeOffset="192219.99">24965 17876 16575 0,'-17'-14'736'16,"10"8"160"-16,0 0-720 0,1-1-176 0,2-1 0 0,4 2 0 16,4-1 5888-16,6 2 1136 0,3 1 224 0,3-2 48 0,5-1-5632 0,7 3-1152 15,4 2-208-15,6 0-48 0,5 0-256 0,3 1 176 16,1 1-176-16,-2 1 160 15,-2 1-2448-15,0 1-480 0,-2-3-112 0</inkml:trace>
  <inkml:trace contextRef="#ctx0" brushRef="#br0" timeOffset="192470.17">25909 17354 17503 0,'0'0'768'0,"0"0"176"0,0 0-752 0,0 0-192 16,-7 7 0-16,1 3 0 0,1 6 4032 0,1 5 768 15,-3 5 144-15,2 6 48 0,-2 4-2848 0,1 5-560 16,-1 6-112-16,2 0-32 0,0 4-432 0,1 3-96 0,1-2-16 0,3 4 0 16,2 2-176-16,2-8-32 0,2-3-16 0,3-5 0 15,0-5-192-15,2-4-32 0,1-8-16 0,1-4 0 16,-2-3 128-16,2-5 16 0,2-3 16 0,0-3 0 16,1-4-176-16,1-6-32 0,1-1-16 0,0-4 0 15,1-4-240-15,0-1-128 0,2-2 160 0,0-2-160 31,1-3-448-31,3-1-176 0,1-1-32 0,3-1-14240 0,1-2-2832 0</inkml:trace>
  <inkml:trace contextRef="#ctx0" brushRef="#br0" timeOffset="193267.19">26819 17584 31327 0,'-13'-11'1392'0,"13"11"272"0,0 0-1328 0,0 0-336 0,-9-2 0 0,-1 0 0 16,4 2 768-16,-1 3 96 0,2 2 16 0,-1 4 0 16,-2 2 144-16,1 5 48 0,2 4 0 0,3 3 0 15,3 1-608-15,1 2-112 0,2 2-32 0,2-2 0 16,0 1-144-16,2-2-48 0,0-2 0 0,1-3 0 16,1 3 48-16,3-2 0 0,3 3 0 0,0-1 0 15,-2-1-176-15,2 1 0 0,-2 0 144 0,0 1-144 0,1-5 0 0,-1 1 0 16,-2-6 0-16,1-1 128 0,0-5-128 0,0-2 176 15,0 0-176-15,0-4 192 0,0-4-64 0,0-4-128 16,0-4 192-16,1-3-64 0,2-1 64 0,-2-5 0 16,-1-3 0-16,-1 0 0 0,0-5-48 0,0-1 0 15,-2-2 0-15,-1 0 0 0,0 0-144 0,-1 0 0 16,-1-1 0-16,-2 1 128 0,-1 0-304 0,-2 1-64 16,1 2-16-16,-2 3 0 15,-1 2-128-15,0 5-48 0,-1 3 0 0,0 5 0 0,-1 4 240 0,2 5 64 16,0 0 0-16,0 0 0 0,-1 13 128 0,1 6 0 15,1 7 0-15,3 6 0 0,1 3 192 0,3 4-48 16,3 3 0-16,0 1 0 0,4 0 48 0,0 0 0 0,2-2 0 0,3-4 0 16,-1-4-64-16,2-6-128 0,-1-5 192 0,1-4-64 15,-3-6 384-15,-1-4 80 0,0-3 16 0,-3-5 0 16,1-5 352-16,-2-3 64 0,-2-2 0 0,0-2 16 16,-3-1-112-16,1-1-32 0,-1-3 0 0,-2-3 0 15,1 0-464-15,-1 0-112 0,-1-5 0 0,-1 0-16 16,1-1-304-16,1 0 128 0,0-4-128 0,2-4 0 15,-3-1 0-15,2-2 0 0,-1 1-192 0,2-3 48 32,0-4-432-32,-2 0-96 0,0-2-16 0,0 2 0 0,3 4-1152 15,0-14-224-15,-3 8-48 0,-2 23-11200 0,-1 0-2224 0</inkml:trace>
  <inkml:trace contextRef="#ctx0" brushRef="#br0" timeOffset="193673.44">27849 18092 20271 0,'-7'9'1792'0,"-1"2"-1424"16,1-1-368-16,1 1 0 0,1-1 3344 0,3-3 608 15,2-7 112-15,0 0 32 0,0 0-2240 0,0 0-448 16,9 1-96-16,0-5-16 0,2-5-336 0,4-4-80 0,2-7-16 0,1-2 0 16,3-4-336-16,1-4-64 0,0-5-16 0,0-2 0 15,2 0-240-15,6-21-48 0,-3 1-16 0,-6 1 0 16,-4 2-144-16,-1 5 0 0,-1 2 0 0,-2 1 0 16,-1 1-240-16,-1 2-16 0,-4 0-16 0,0 3 0 31,-2 1-432-31,0 5-64 0,0 6-32 0,2 4 0 15,0 7 208-15,-1 6 32 0,-6 11 16 0,0 0 0 0,10 6 544 0,0 10-128 0,-1 9 128 0,1 7 0 16,2 7 0-16,0 7 224 0,1 5-32 0,1 3-16 16,0 5-32-16,-5-13 0 0,2 7 0 0,-1 3 0 15,2 3-144-15,-2 2 0 0,2 3 0 0,0 0 0 16,-2 0-2176-16,1-4-352 0,-5-8-80 0,1-6-7680 16,-1-5-1536-16</inkml:trace>
  <inkml:trace contextRef="#ctx0" brushRef="#br0" timeOffset="193860.93">28115 17863 31327 0,'0'0'2784'0,"0"0"-2224"16,1-7-560-16,-1 7 0 0,0-6 2544 0,0 6 400 16,0 0 64-16,5-5 32 0,2 2-1552 0,2 0-304 15,4 6-64-15,3 0-16 0,3 0-1104 0,2 3-256 16,1-2-48-16,2 0 0 15,0-1-720-15,4 1-128 0,2-1-48 0,1-2 0 16,0 1-2192-16,1-1-448 0,-4-1-96 0,0-1-5792 0,-1-2-1152 16</inkml:trace>
  <inkml:trace contextRef="#ctx0" brushRef="#br0" timeOffset="194142.15">28729 17642 17439 0,'5'-15'768'0,"-2"6"176"0,-2-3-752 0,0 3-192 0,-1-3 0 0,-1 3 0 15,0 2 1616-15,1 7 304 0,0 0 48 0,-7 7 16 16,1 2 304-16,0 7 64 0,1 5 16 0,0 6 0 15,-2 7-896-15,2 4-192 0,3 3-16 0,-1-1-16 16,2 0-96-16,2-2-32 0,3 0 0 0,1-1 0 16,0-1-368-16,3 0-80 0,1-1-16 0,4-5 0 15,2-5-384-15,0-5-80 0,2-3 0 0,1-6-16 16,1-3-48-16,0-4 0 0,2-7 0 0,-1-1 0 16,-2-5 304-16,0-4 48 0,-1-4 16 0,-1-2 0 15,-1-3 128-15,2-3 16 0,2-2 16 0,4-20 0 16,-5 5-400-16,-9 18-96 0,2-4-16 0,1-4 0 0,2-4-16 0,0-7-128 15,-1-8 192-15,-1-4-64 0,-2-5-128 0,9-52 0 16,-6 21 0-16,-4 19 0 16,-3 19-1200-16,0 7-160 0,-1 10-48 0,-1 7 0 15,-2 7-2352-15,0 6-464 0</inkml:trace>
  <inkml:trace contextRef="#ctx0" brushRef="#br0" timeOffset="194407.99">28875 18074 29487 0,'0'0'2624'0,"-3"7"-2112"0,-1 3-512 0,0 3 0 15,4 4 3152-15,-1 3 528 0,0-1 96 0,1 5 32 16,0 3-2416-16,1 0-496 0,0-1-80 0,2 3-32 16,0 2-144-16,-1-1-48 0,1-1 0 0,-1 1 0 15,0 0-864-15,-1 0-176 16,0-1-48-16,1-5 0 0,-1-1-2848 0,-1-4-576 0,-1 11-112 16,-1-17-32-16</inkml:trace>
  <inkml:trace contextRef="#ctx0" brushRef="#br0" timeOffset="194769.01">29790 17764 8287 0,'0'0'736'0,"-4"-4"-592"16,-5-5-144-16,-3 1 0 0,-3 1 6912 0,-4 2 1360 15,-3 1 272-15,-4 0 48 0,-3 0-7040 0,-27-2-1408 16,7 3-272-16,4 2-64 0,6 5 672 0,8 0 144 0,5 2 16 0,5 3 16 16,3 2-656-16,5 2-224 0,2-3 0 0,7 5 0 15,4 0-64-15,6 2-16 0,1 2 0 0,5-1 0 16,5 0 112-16,3 4 0 0,1 3 16 0,3 1 0 16,4 1 176-16,2-1-208 0,0 4 80 0,0-5 128 15,0 1 0-15,-3-1 0 0,-1-3 0 0,-2-2 0 16,-5-2 704-16,-4-1 272 0,-5-3 48 0,-4 1 16 31,-3-1 800-31,-3-1 144 0,-1 0 48 0,-6 0 0 0,-3 0-688 0,-5 0-144 0,-4 2-32 0,-5-5 0 16,-3 0-720-16,-3 2-128 0,-1-1-48 0,-2-4 0 15,-1 3-992-15,-1-1-208 0,-1 1-32 0,-1-2-14528 16,-1-3-2880-16</inkml:trace>
  <inkml:trace contextRef="#ctx0" brushRef="#br0" timeOffset="195270.19">24928 18460 19343 0,'-37'16'1728'0,"9"-6"-1392"0,-6 3-336 0,-2 0 0 15,-3 3 2976-15,3 1 528 0,5-2 96 0,6 0 32 32,6-2-2256-32,3-2-448 0,6-3-96 0,10-8 0 0,0 0 448 0,12 12 112 0,8-4 16 0,12-3 0 15,9-2-320-15,8-2-64 0,3-4-16 0,6-1 0 0,5 0-48 0,10-1-16 16,9-1 0-16,4 1 0 0,3-1-160 0,6 2-16 16,5 2-16-16,10 1 0 0,9 1-256 0,1 5-48 15,-2 0-16-15,14 3 0 0,11 2-272 0,5-1-160 16,-1 3 192-16,9 0-192 0,7 1 0 0,12 1 0 15,11 2 0-15,3-6 0 0,-1-2-176 0,6-9-32 16,9-6-16-16,3-6 0 16,1-9-240-16,4-3-48 0,4-1-16 0,-9-4 0 0,-8-2 160 0,-10 3 48 15,-11 4 0-15,-2 8 0 16,-6 5-1616-16,-13 6-320 0,-14-1-64 0</inkml:trace>
  <inkml:trace contextRef="#ctx0" brushRef="#br0" timeOffset="-161694.23">9436 14508 18767 0,'0'0'832'0,"0"0"176"0,-5 6-816 0,5-6-192 16,-6 2 0-16,6-2 0 0,0 0 768 0,0 0 128 15,0 0 0-15,0 0 16 0,0 0 80 0,9 5 16 16,2-1 0-16,4 0 0 0,2-1-112 0,4-3 0 16,3-1-16-16,5-2 0 0,5-2-64 0,0-2-16 15,1-2 0-15,3 0 0 0,1 0-224 0,0-2-64 16,-1 1 0-16,1-2 0 0,3 0-320 0,1-1-64 15,1 0 0-15,0-1-128 0,1-2 144 0,0-1-144 16,-3-2 0-16,0-2 144 0,-3-1-144 0,-1-3 128 0,-3 0-128 16,-3-3 128-16,0-1-128 0,-4-1 128 0,0-1-128 0,-3-1 128 15,-3 1-128-15,-3 0 0 0,-3 0 0 0,-4 1 0 16,-6 2 0-16,-3 2 0 0,-4 3 0 0,-5 2 0 16,-3 1 0-16,-4 3 0 0,-4 2 0 0,-1 4 0 15,0-1-144-15,-4 6 144 0,-5 2 0 0,0 4 0 16,-2 3-192-16,-2 4 192 0,-4 5-192 0,-3 5 192 31,-1 5-144-31,1 4 144 0,2 3 0 0,3 4-144 16,0 2 272-16,5 3 48 0,2 2 16 0,5 2 0 15,4 1 64-15,4-4 32 0,4 1 0 0,5-3 0 16,5-1 0-16,4-2 0 0,6-2 0 0,4-2 0 0,4-3 112 16,4-2 32-16,5-3 0 0,4-3 0 0,7-2-112 0,0-4-32 15,2-3 0-15,0-5 0 0,3-3-64 0,0-2-16 16,-1-4 0-16,1 1 0 0,2-3-48 0,1 0-16 15,2-1 0-15,0-1 0 0,-1-5-144 0,-1 2 128 16,-4-1-128-16,-2 2 128 0,0-1-128 0,-1 1 0 16,-1-2 0-16,0 1 128 0,1 2-128 0,-3 2 0 15,0-1 0-15,-1 0 0 0,2 1-160 0,1 1-64 16,-2-1-16-16,-3 1 0 0,-3-1-112 0,-1 1-32 16,-3-1 0-16,1 1 0 15,-2-1-624-15,-1 1-128 0,-3-1-16 0,-1 1-16 16,-1-1-2368-16,0-1-480 0</inkml:trace>
  <inkml:trace contextRef="#ctx0" brushRef="#br0" timeOffset="-161397.08">11368 14000 12895 0,'0'0'1152'0,"-6"5"-928"0,-3 0-224 0,1 2 0 15,1-1 2864-15,4 1 528 0,3-7 96 0,-2 8 32 16,4 0-1920-16,3-1-384 0,1 0-80 0,6 1-16 15,2 1-48-15,6-1-16 0,3 1 0 0,2 0 0 16,1-1-544-16,4 1-96 0,1 0-32 0,3 0 0 16,2 0-192-16,-1 2-32 0,-1 0-16 0,0 1 0 15,-2 0-144-15,-3-4 128 0,-3-1-128 0,-4 1 128 16,-4 0 0-16,-3 1 0 0,-5 0 0 0,-3 2 0 16,-5 2 464-16,-2-1 96 0,-5 1 16 0,-4 1 0 0,-4 3 224 0,-3 1 48 15,-3 0 16-15,-4 3 0 0,-1 1-352 0,0 2-80 16,2-1-16-16,0 2 0 0,0 3-544 0,1-1 0 15,1-1 0-15,3 1 0 16,2 2-2176-16,2 0-400 0,2 1-80 0</inkml:trace>
  <inkml:trace contextRef="#ctx0" brushRef="#br1" timeOffset="-126021.92">16197 13973 25103 0,'0'0'1104'0,"0"-7"240"0,0 7-1072 0,-1-5-272 0,0-2 0 0,-1 1 0 16,-1-1 960-16,-1 1 128 0,-3-1 16 0,-1-1 16 16,-1 2 240-16,-3 1 48 0,-2 1 16 0,0 0 0 15,-2 4-656-15,-2 4-128 0,-3 0-16 0,-1 5-16 16,0-1 0-16,-3 3 0 0,-1 6 0 0,0 4 0 0,0 3-96 0,0 4 0 15,2 6-16-15,1 5 0 0,1 0-32 0,2 6 0 16,2 0 0-16,3 1 0 0,4-2 48 0,4-1 16 16,6-4 0-16,3-1 0 0,6-1 0 0,3-5 0 15,2-3 0-15,5-3 0 0,4-2-144 0,6-4-48 16,3-3 0-16,4-2 0 0,3-4-16 0,2-4 0 16,3-6 0-16,2 1 0 0,-2-2-80 0,0-3-32 15,1-4 0-15,-1 1 0 0,-1-3-208 0,-1 1 128 16,0 1-128-16,-1-2 0 15,-2 3-1008-15,0 1-288 0,-2-1-64 0,1 1-16 16,-2 0-2128-16,0 0-416 0</inkml:trace>
  <inkml:trace contextRef="#ctx0" brushRef="#br1" timeOffset="-125256.1">15461 14725 20895 0,'0'0'928'0,"0"0"192"0,0 0-896 0,0 0-224 0,0 0 0 0,-5 5 0 16,-1-1 992-16,1 2 160 0,-3 0 16 0,0 1 16 15,-2 3 432-15,0 1 96 0,-1 2 16 0,-1 3 0 16,-1 0-624-16,-1 1-112 0,0 2-32 0,-1 1 0 15,1 1-512-15,0 1-128 0,1 0 0 0,-3 3-16 0,-2-1 352 0,0 2 80 16,-1 2 16-16,1-1 0 0,-2 1-272 0,0 2-48 16,-4 0-16-16,-1 2 0 0,-1-2-80 0,-1 1-16 15,0 1 0-15,0-1 0 0,1-1-96 0,2 0-32 16,0-1 0-16,2 1 0 0,0-4-64 0,2-1 0 16,2-2-128-16,1-1 192 0,1 0 80 0,2-1 16 15,1-1 0-15,1-2 0 0,2-2-496 0,1-1-112 16,1-2 0-16,1 0-16 15,2 0-208-15,1-1-32 0,2-1-16 0,-1-2 0 16,2 0-2864-16,-1-3-576 0</inkml:trace>
  <inkml:trace contextRef="#ctx0" brushRef="#br1" timeOffset="-122898.08">14716 15731 10127 0,'0'0'448'0,"0"0"96"0,0 0-544 0,0 0 0 0,0 0 0 0,0 0 0 0,0 0 3008 0,0 0 512 16,0 0 80-16,0 0 32 0,0 0-1632 0,0 0-320 15,0 0-64-15,0 0-16 0,0 0-352 0,-1 8-80 16,1 0-16-16,0-8 0 0,4 6-224 0,2 1-48 16,2-1-16-16,3 0 0 0,2-1-160 0,2 0-16 15,1 0-16-15,2 2 0 0,2-5-160 0,1 4-48 16,1-1 0-16,0 0 0 0,0 2-240 0,2-1-48 15,0 1-16-15,1-2 0 0,0 1-160 0,-2-2 0 16,0 1 144-16,-3-1-144 0,3 0 0 0,-4-1 128 16,-2 1-128-16,0-4 0 0,-1 1 0 0,-1 0 128 0,0 1-128 15,-2-2 0-15,-3 0 0 0,-2 0 0 0,-8 0 0 0,0 0 0 16,0 0 0-16,0 0-128 0,0 0 128 0,0 0 0 16,0 0 0-16,0 0-160 0,0 0 160 0,0 0 0 15,0 0-256-15,4-4 48 0,-4 4 16 0,1-7 0 16,-1 1-64-16,-1 1 0 0,0-1 0 0,-2 0 0 15,-1-1 112-15,3-2 16 0,-2 1 0 0,1-1 0 16,-1 0 128-16,0-1 0 0,2-2-144 0,1 0 144 16,3-2 0-16,-1 0 0 0,1-3 0 0,2-2 0 15,2 0 0-15,-1-6 0 0,-1 0 0 0,2-1 0 16,1-3 0-16,1 0 0 0,0-3 0 0,1-4 0 16,2 1 0-16,1-2 0 0,0-1 0 0,2-4 0 15,-1 2 0-15,0-3 0 0,1-1 0 0,0-2 0 16,1 2-128-16,-2-1 128 0,1 1-160 0,-1 1 160 0,0 3-256 15,-1 2 32-15,-1 3 16 0,-2 3 0 0,0 4 208 0,-3 3-192 16,-1 5 192-16,-1 6-192 0,-1 1 16 0,0 4 16 16,-4 4 0-16,0 5 0 0,0 0-16 0,0 0 0 15,-7 10 0-15,-1 4 0 0,-2 5 176 0,-3 3-160 16,-2 3 160-16,-1 5-160 0,-3 3 160 0,-2 4 0 16,-2 2 0-16,-2 5 0 0,-2 5 0 0,-2 2 144 15,0 1-144-15,-1 2 0 0,0 1 192 0,0-4-64 16,2 1 0-16,-1-2-128 0,0-6 240 0,2-1-64 15,1-3-16-15,3-2 0 0,3-4-160 0,2-1 192 16,-1-5-192-16,4-1 192 0,3-5-192 0,2-4 0 16,2-2 0-16,1-3 0 15,3-4-400-15,4-9-16 0,0 0 0 0,0 0 0 16,6-7-128-16,1-3-32 0,3-6 0 0,1-3 0 16,2-5 96-16,2-2 16 0,2-4 0 0,0-4 0 0,2-2 160 0,1-3 48 0,-2-3 0 0,1-2 0 15,1-3 256-15,1-3-192 0,0 0 192 0,0 1-160 16,-2 2 160-16,1 3 0 0,-5 5 0 0,2 3 0 15,-1 5 144-15,-2 2 16 0,-2 5 0 0,-2 4 0 16,-2 3 176-16,-1 5 48 0,-2 5 0 0,-5 7 0 16,0 0-128-16,0 0-32 0,-4 6 0 0,-5 8 0 15,-1 5-16-15,-3 5 0 0,-2 8 0 0,-3 4 0 16,-4 6-80-16,0 4-128 0,-2 1 176 0,2 1-176 16,0-1 416-16,-2-2-32 0,1 0 0 0,1-2 0 15,2-6-384-15,3-1-176 0,-2-6 16 0,3-2 0 16,3 0 160-16,3-7 192 0,0-2-32 0,4-3-16 15,1-4-144-15,3-5 0 0,2-7 0 0,0 0 0 16,8-5-832-16,4-7-160 0,2-7-32 0,5-5 0 16,0-7 224-16,1-3 32 0,0-4 16 0,3-2 0 0,-2-3 304 0,3-3 48 15,2 1 16-15,0-5 0 0,-1-2 384 0,0 2 0 16,1 0 192-16,0 3-64 0,-1 1-128 0,-3 4 0 16,-1 6-176-16,-3 5 176 0,-1 1 0 0,-3 5 288 15,-3 7-32-15,-3 4-16 0,-4 7-64 0,-4 7-16 16,0 0 0-16,-7 11 0 0,-3 8 160 0,-3 5 48 15,-4 8 0-15,-3 4 0 0,-2 7-160 0,0 5-16 16,0 5-16-16,-3 3 0 0,-1 4 64 0,0-3 16 16,1 4 0-16,0-1 0 0,2 0-256 0,2-5 144 15,1-3-144-15,2-5 128 0,2-4-128 0,3-5 0 16,4-4 0-16,3-4 0 0,2-7 0 0,1-3 0 0,3-8 0 0,3-6-176 31,-3-6-304-31,9-4-64 0,3-6-16 0,1-6 0 16,0-5-176-16,2-5-32 0,0-4-16 0,0-4 0 0,1-6 528 0,1-2 96 0,0-2 32 0,-1-2 0 15,1-1 128-15,-1-1 224 0,0-2-48 0,0 2-16 16,-2 1 240-16,-1 4 48 0,-1 0 16 0,-2 7 0 16,1 6-272-16,-2 5-48 0,-1 5-16 0,-2 7 0 15,-1 2 64-15,-1 4 16 0,-4 7 0 0,0 0 0 16,0 0 80-16,-4 13 16 0,-1 7 0 0,-1 5 0 16,-3 4-32-16,-2 7 0 0,-1 4 0 0,-1 3 0 15,0-2-272-15,-1 0 0 0,-2 0 128 0,1-2-128 16,-1-1 0-16,2-3 0 0,1-4 0 0,1-2 0 15,0-3 160-15,3-3-160 0,0 1 128 0,2-7-128 0,1-2 0 16,1 0 0-16,2-6 128 0,2-1-128 0,1-8 0 0,0 0-176 16,0 0 48-16,0 0 0 0,0 0-128 0,5-8 0 15,0-1-16-15,2-4 0 16,-1-4-128-16,2 0-32 0,-1-4 0 0,0 0 0 0,3-1 240 0,-1 0 64 16,-3-4 0-16,2 1 0 0,0 3 128 0,0-2 0 15,-3 5 0-15,0 0 0 0,-2 8 224 0,1 0 32 16,-2 6 0-16,-2 5 0 0,0 0-64 0,0 9 0 15,0 2 0-15,-2 6 0 0,-4 5 112 0,0 3 16 16,-1 1 0-16,0 2 0 0,-3 4-160 0,1-1-32 16,-1 0 0-16,-2-1 0 0,0-1 64 0,1-4 0 15,-1-1 0-15,0 0 0 0,0-5 64 0,1 1 0 16,-1-4 16-16,2-2 0 0,-4-1-128 0,1-3-16 16,0-2-128-16,3-1 192 0,1-3-192 0,1-3 128 15,2-2-128-15,2-3 0 0,0-4 0 0,2-3 0 16,1-3 0-16,2-2 0 0,2 1-288 0,2-5 48 15,2-1 16-15,1-2 0 0,2-3 96 0,2-3 128 0,-1-1-208 16,2 0 80-16,2 0 128 0,-1-2 0 0,1 0-144 0,0 4 144 16,-1 2 0-16,1 1 0 0,-1 3-144 0,-1 2 144 15,0 3 0-15,-2 5 176 0,-5 3-32 0,-1 4 0 16,-5 5 48-16,0 0 0 0,0 0 0 0,-3 12 0 16,-5 3 32-16,-3 5 16 0,-2 3 0 0,-1 4 0 15,-2 1-96-15,-3 2-16 0,-3 0 0 0,-2-2 0 16,-1-2-128-16,1 0 0 0,-1-4 144 0,0-1-144 15,1-4 128-15,2-2-128 0,1-2 128 0,3-1-128 16,3-3 0-16,2-2 0 0,1-1 0 0,1-4 128 16,6-2-128-16,5 0 0 0,1-8-128 0,3-5 128 15,4-2-320-15,3-3 32 0,2-3 0 0,4-5 0 16,2-1-112-16,3-3-32 0,2-3 0 0,-1-2 0 0,-1 0 256 16,1 1 176-16,-1 1-208 0,-1 5 80 0,-2 0 128 0,-1 6 0 15,-2 5 0-15,0 4 0 0,-3 3 0 0,-2 5 144 16,-1 2-144-16,-10 3 160 0,0 0 0 0,2 12 0 15,-3 1 0-15,-4 4 0 0,-3 3 144 0,-3 4 16 16,-3 1 16-16,-3-1 0 0,-2 5-112 0,-4 1-32 16,-1 3 0-16,-1-3 0 0,-1-3-32 0,0 0-16 15,0-2 0-15,1-1 0 0,1-5-16 0,2 0-128 16,1-4 192-16,3-3-64 0,3-3-128 0,0-2 0 16,2-5 144-16,1 1-144 0,1-6 0 0,3-1-208 15,3-2 16-15,1-3 16 0,2-2 32 0,4-2 0 16,2-4 0-16,2 0 0 0,3-4-48 0,3 1 0 15,0-5 0-15,3 0 0 0,2 0 192 0,2-2-160 16,0 1 160-16,3 0-160 0,0 0 160 0,2 0 0 0,-1-1 0 0,2 3 128 16,-1-2 80-16,-2 6 32 0,-4 3 0 0,-4 7 0 15,-1-1-64-15,-3 9-16 0,-10 2 0 0,5 6 0 16,-4 6 32-16,-4 6 16 0,-2 6 0 0,-4 3 0 16,-1 2-80-16,-5 1 0 0,0 1-128 0,-2 2 192 15,-3-1-192-15,-1 2 128 0,0-1-128 0,2-2 0 16,-1-2 128-16,2-3-128 0,0-2 0 0,1-1 144 15,3-5-144-15,1-1 0 0,1-4 0 0,1-1 0 16,2-3 0-16,3-3 0 0,1-2 0 0,5-4 0 16,0 0-128-16,-2-5-128 0,1-3 0 0,5-2-16 15,1-5-496-15,4 0-112 0,2-2-16 0,0 0 0 16,2-1 384-16,2-1 80 0,0 1 16 0,2 1 0 16,2 0-32-16,0 1 0 0,2 2 0 0,0 4 0 15,0-3 240-15,0 4 32 0,-1 1 16 0,-1 4 0 0,-2 4-96 0,-3 4-32 16,-1-2 0-16,-3 4 0 0,-2 0 288 0,0 1 144 15,-4 2-16-15,-3 0 0 0,-1 1 688 0,-2-1 128 16,-4 6 16-16,0-2 16 0,-2 0-208 0,-1 1-32 16,-4 2-16-16,-3-3 0 0,-2 4-448 0,-1-3-80 15,-1-1-32-15,0-1 0 0,1-2-32 0,2-1 0 16,1-1 0-16,2-1 0 0,1-3 112 0,1 0 16 16,0 1 0-16,5-5 0 0,0 0-128 0,3-5 0 15,2-1-128-15,2 1 192 0,1-3-448 0,1 1-112 16,2-1-16-16,2 0 0 15,-1 1-1984-15,3 2-416 0,1 1-80 0,0 3-10688 0</inkml:trace>
  <inkml:trace contextRef="#ctx0" brushRef="#br1" timeOffset="-122460.52">14702 16468 14735 0,'0'0'640'0,"0"0"160"0,0 0-640 0,-4-4-160 16,0 0 0-16,0 1 0 0,0 0 2112 0,-1-1 384 15,0 0 64-15,-2 1 32 0,1 2-992 0,-3 2-192 16,-3 2-32-16,2 2-16 0,-2 1-608 0,0 4-128 16,2 3-32-16,-2 4 0 0,-1 1-144 0,1 3-16 15,0 2-16-15,3 2 0 0,2 0-416 0,0 1 0 16,3-3 0-16,3 2 0 0,1 0 176 0,2-3-48 16,4-3-128-16,1 0 192 0,4-2 96 0,-1-2 16 15,2-3 0-15,1-3 0 0,1-4-48 0,2-2 0 16,2-3 0-16,-1-3 0 0,0-2 192 0,-2-7 16 15,-2-1 16-15,-2-2 0 0,-2-1 32 0,-2-2 16 16,-1 0 0-16,-2-1 0 0,-2 1-208 0,-2 0-32 16,-3 0-16-16,-1-1 0 0,-1 2-272 0,-3 2 0 0,-1-1 0 15,-3 0 0 1,1 1-384-16,0-1-144 0,1 1-32 0,1 1 0 16,-1 4-2432-16,3 1-480 0,1 1-112 0</inkml:trace>
  <inkml:trace contextRef="#ctx0" brushRef="#br1" timeOffset="-122273.12">14971 16487 32415 0,'0'0'1440'0,"0"0"288"0,0 0-1376 0,3 7-352 0,0-1 0 0,-2 4 0 16,-1-3 1136-16,0 4 144 0,0 1 48 0,0 2 0 15,0 2-352-15,0 6-64 0,0 2-16 0,0 1 0 0,0-1-608 0,-2 3-128 16,-1-2-32-16,1 4 0 0,-1 3-128 0,0-2-224 15,1 0 48-15,-1-1 16 16,1-2-1792-16,-1-2-352 0,-1-4-80 0,1 0-8112 16,1-7-1632-16</inkml:trace>
  <inkml:trace contextRef="#ctx0" brushRef="#br1" timeOffset="-122069.95">15179 16360 2751 0,'0'-20'128'0,"0"12"16"0,0 0-144 0,0 8 0 0,0 0 0 0,0 0 0 0,0 0 7584 0,0 0 1488 16,0 0 288-16,3 13 64 0,1 3-7056 0,1 5-1408 0,1 1-272 0,1 6-64 16,1 3-384-16,0 4-80 0,-1-2-16 0,0 3 0 31,-2 2-144-31,0 1-176 0,2 1 48 0,-1 0 0 31,1-1-1248-31,-2-3-240 0,-1-1-48 0,0-2-16 16,0-2-624-16,-2-2-112 0,0-2-16 0</inkml:trace>
  <inkml:trace contextRef="#ctx0" brushRef="#br1" timeOffset="-121898.09">15007 16798 2751 0,'0'0'256'0,"0"0"-256"0,0 0 0 0,0 0 0 15,0-6 8256-15,0 6 1600 0,5-6 320 0,4 2 64 0,2 0-7392 0,3 2-1472 31,3-1-288-31,1 2-64 0,2-3-608 0,2 1-112 16,2 0-32-16,0 2 0 16,2 0-944-16,1 0-192 0,-1-1-32 0</inkml:trace>
  <inkml:trace contextRef="#ctx0" brushRef="#br1" timeOffset="-121242.02">15701 13557 4607 0,'0'0'192'0,"0"0"64"0,0 0-256 0,-4 6 0 0,-1-2 0 0,-1 1 0 0,0 0 5440 0,-1 2 1024 0,1 2 224 0,-3-2 32 16,-3 0-4032-16,0 3-832 0,3 3-144 0,-3 0-48 15,-2 0-1104-15,0 1-240 0,2 3-32 0,-1 1-16 16,-1 1-480-16,0-3-112 0,1-1 0 0,0-2-16 31,0-1-2608-31,0-3-512 0</inkml:trace>
  <inkml:trace contextRef="#ctx0" brushRef="#br1" timeOffset="-121023.25">15400 13368 17503 0,'0'0'1552'0,"-7"0"-1232"0,-1 0-320 0,0 1 0 0,2 2 2832 0,-3 0 512 16,-2 3 112-16,1-1 0 0,-1-1-1776 0,1 1-352 16,0 1-80-16,-2 4-16 0,0 3-928 0,0 1-304 15,1 3 160-15,-4 1-160 16,1 0-1856-16,0 2-464 0,-1 1-96 0</inkml:trace>
  <inkml:trace contextRef="#ctx0" brushRef="#br1" timeOffset="-120851.43">15041 13133 24767 0,'-17'4'1088'0,"9"0"240"0,-2 2-1072 0,-3 2-256 0,-2 0 0 0,0 2 0 16,-2 2 816-16,1 0 96 0,1 1 32 0,-1 1 0 16,0 1-544-16,1-1-96 0,-2 0-32 0,1 1 0 31,0 2-2240-31,1-1-448 0</inkml:trace>
  <inkml:trace contextRef="#ctx0" brushRef="#br1" timeOffset="-120679.58">14693 13087 20271 0,'0'0'1792'15,"-1"-6"-1424"-15,1 6-368 0,0 0 0 0,-4-5 1840 0,-2 1 288 16,6 4 64-16,-7-2 16 0,-1 4-1040 0,1 2-208 16,-1 1-32-16,3 1-16 0,-1 6-912 0,-1-2 0 15,-1 4-272-15,1 0-13552 16</inkml:trace>
  <inkml:trace contextRef="#ctx0" brushRef="#br1" timeOffset="-120523.34">14357 13115 30351 0,'-21'-2'1344'0,"10"4"272"0,-2-1-1296 0,0 3-320 0,-1 0 0 0,-1 1 0 15,1 2 720-15,1-4 80 0,1 4 16 0,2-2 0 16,1 0-240-16,0 2-64 0,1 2 0 0,1-2 0 31,2 0-1968-31,1 1-400 0,2 0-64 0</inkml:trace>
  <inkml:trace contextRef="#ctx0" brushRef="#br1" timeOffset="-120226.27">13741 12430 5519 0,'-6'-17'240'0,"3"11"64"0,0-1-304 0,1 2 0 16,-1 1 0-16,3 4 0 0,0 0 5184 0,0 0 960 15,0 0 208-15,-4 9 48 0,0 6-4368 0,0 4-880 16,3 5-160-16,-1 6-32 0,-1 3-480 0,0 3-96 16,1 1 0-16,-1 4-16 0,-1-1-368 0,-1 2 128 15,2 0-128-15,1-2 0 16,1 1-304-16,-1-2-128 0,1-1-16 0,1-3-16 16,0-4-1728-16,0-1-352 0,0-8-64 0</inkml:trace>
  <inkml:trace contextRef="#ctx0" brushRef="#br1" timeOffset="-120005.79">13945 12265 28959 0,'0'0'1280'0,"0"0"272"0,0 0-1232 0,-7 6-320 0,2 3 0 0,2 3 0 15,1 4 0-15,2 1 128 0,0 1-128 0,0 5 0 16,0 2 208-16,1 4-64 0,3-1-16 0,0 4 0 0,1 0-128 0,1 0 0 0,1 3 0 0,-2-4 0 15,-1 0 0-15,0-1-256 0,1 0 64 0,0-2 16 32,-1 0-720-32,-1 1-128 0,0-1-48 0,-2-1-6864 15,-1-1-1392-15</inkml:trace>
  <inkml:trace contextRef="#ctx0" brushRef="#br1" timeOffset="-119818.2">13716 12763 27647 0,'0'0'2448'0,"0"0"-1952"15,0 0-496-15,0 0 0 0,4-7 1584 0,2 1 208 16,0 0 64-16,3 0 0 0,3-1-464 0,1-2-96 16,0 1-16-16,4 2 0 0,2-1-944 0,2 1-192 0,2-1-144 0,4 0 192 31,2 0-1664-31,1 2-336 0</inkml:trace>
  <inkml:trace contextRef="#ctx0" brushRef="#br1" timeOffset="-117496.11">16733 13832 21423 0,'0'0'944'0,"0"0"208"0,0 0-928 0,0 0-224 0,0 0 0 0,0 0 0 16,0 0 1664-16,0 0 272 0,4 6 64 0,5-12 16 15,-1-1-240-15,3-2-48 0,0-3-16 0,4 1 0 16,0-1-400-16,3-1-80 0,1-1-16 0,2-2 0 16,1 0-112-16,1 1-16 0,3-2-16 0,-1 0 0 0,1-3-352 0,2 1-64 15,-1-4-16-15,3 1 0 0,1 3-448 0,3-1-192 16,-1-3 128-16,-2-1-128 0,-1-2 0 0,1 3 0 15,1 0 0-15,-4 3 0 16,-3-5-1472-16,-2 3-320 0,1 2-64 0,-3 3-10512 16,-2 0-2112-16</inkml:trace>
  <inkml:trace contextRef="#ctx0" brushRef="#br1" timeOffset="-117089.83">18152 12748 23839 0,'0'0'1056'0,"0"0"224"0,0 0-1024 0,0 0-256 0,0 0 0 0,0 0 0 16,-2-6 1728-16,2 6 288 0,-5-4 64 0,-1 0 16 16,-2 3-448-16,-1 1-96 0,-3 1-16 0,0 3 0 15,-2 0-592-15,0 4-128 0,-1 2-32 0,1 4 0 16,-1 1-96-16,4 2-32 0,-1 1 0 0,3 0 0 16,1 3-64-16,2 1-16 0,0 2 0 0,4 2 0 0,2 0-160 0,1 0-32 15,4 0-16-15,3 0 0 0,3 0-176 0,3-2-48 16,3-5 0-16,2-2 0 0,4-3-144 0,1-2 160 15,4-1-160-15,2-6 160 0,1-3-160 0,2-2-224 16,0-1 48-16,1-1 16 16,-5-8-336-16,-2 1-64 0,-1-1-16 0,-2-1 0 15,-3 0-416-15,-3-1-96 0,-2 2 0 0,-2-4-16 16,-4 4-2256-16,-2 0-448 0,4-13-96 0,-5 10 0 0</inkml:trace>
  <inkml:trace contextRef="#ctx0" brushRef="#br1" timeOffset="-116791.15">17903 12047 26207 0,'0'0'1152'0,"0"0"256"0,0 0-1136 0,0 0-272 0,5 6 0 0,-3 1 0 15,1 2 1456-15,0 4 224 0,-2 7 48 0,0 1 16 16,-1 3-768-16,0 5-144 0,-1 2-48 0,0 3 0 0,1 1-528 0,0 1-128 31,0 0 0-31,0 1-128 0,0-2-288 0,1-5-160 0,0-2-48 0,3 0 0 16,0-10-2592-16,0-2-528 0,0-6-96 0,-4-10-7616 15</inkml:trace>
  <inkml:trace contextRef="#ctx0" brushRef="#br1" timeOffset="-116634.91">18133 11910 18431 0,'0'0'1632'0,"0"0"-1312"0,0 0-320 0,6 12 0 15,-4 3 1776-15,1 6 272 0,-2 4 64 0,2 4 16 16,-2 2-1184-16,0 2-240 0,2 1-64 0,1-2 0 15,0-1-384-15,1-1-64 0,3 0-32 0,-2-2 0 32,0-5-2048-32,-1-3-416 0</inkml:trace>
  <inkml:trace contextRef="#ctx0" brushRef="#br1" timeOffset="-116291.3">18079 11180 8287 0,'-11'-20'368'0,"6"14"80"16,-2-2-448-16,1 3 0 0,-1 2 0 0,0 2 0 0,-3 1 4432 0,3 0 816 15,-1 4 144-15,0 4 48 0,0 3-3648 0,0 4-704 16,3 4-160-16,0 6-32 0,1 2 272 0,1 3 48 16,2 3 16-16,1 0 0 15,3 1-1808-15,2-3-352 0,1 4-80 0,5-5-16 0,2-3 832 0,3-2 192 16,2 0 0-16,0-6 0 0,0-2 240 0,2-1 80 15,-2-7 32-15,2-1 0 0,-2-4 288 0,2-4 64 16,-1-4 16-16,-1-4 0 0,1-4 256 0,0-2 48 16,-3-4 16-16,-1-4 0 0,-2-3-272 0,-2-1-48 15,-6-3-16-15,-1 0 0 0,-5 3 64 0,-3-1 16 16,-4 1 0-16,-4-1 0 0,-3 1-128 0,-4 1-16 16,-2 0-16-16,1 0 0 0,0 3-432 0,-1 0-192 15,-1 1 160-15,2 3-160 16,2 3-928-16,3 1-288 0,-2 4-48 0,4 6-11984 0,1 5-2416 15</inkml:trace>
  <inkml:trace contextRef="#ctx0" brushRef="#br1" timeOffset="-115875.35">18827 12973 29711 0,'0'0'1312'0,"0"0"288"0,0 0-1280 0,0 0-320 16,0 0 0-16,0 0 0 0,0 0 672 0,7-3 80 15,2 3 16-15,1-3 0 0,2 2 80 0,2 0 32 16,0-1 0-16,3 0 0 0,0 1-880 0,3-2 0 16,2-1 0-16,2-1 0 15,0-3-2032-15,2 1-320 0,0-3-64 0</inkml:trace>
  <inkml:trace contextRef="#ctx0" brushRef="#br1" timeOffset="-115687.62">19436 12610 11967 0,'0'0'1072'0,"-3"7"-864"0,-1 2-208 0,0 4 0 15,0 4 4032-15,2 2 752 0,-1 2 144 0,1 4 48 16,-2 2-3488-16,1 2-688 0,1 2-144 0,0 1-16 16,2 0-384-16,2 1-64 0,-1-1 0 0,3-2-16 31,1-1-2288-31,1-5-464 0,2-5-96 0</inkml:trace>
  <inkml:trace contextRef="#ctx0" brushRef="#br1" timeOffset="-115496.11">19634 12463 28559 0,'0'0'1264'0,"0"0"272"0,0 0-1232 0,0 0-304 15,0 0 0-15,4 6 0 0,0 5 272 0,-2 3 0 16,1 4 0-16,0 6 0 0,-1 1 224 0,2 2 32 15,1 3 16-15,2 4 0 0,-1 0-416 0,1 4-128 16,-1 1 0-16,1 2 0 16,1-1-384-16,-2 0-144 0,1 0-32 0,-1-1-8464 15,0-3-1680-15</inkml:trace>
  <inkml:trace contextRef="#ctx0" brushRef="#br1" timeOffset="-115292.58">19502 12971 24879 0,'0'0'2208'0,"0"0"-1760"0,0 0-448 0,0 0 0 15,0 0 3216-15,8-1 560 0,1-3 128 0,3 1 0 16,1 1-2048-16,1 1-400 0,2-1-96 0,4 2-16 16,-1 2-688-16,5 1-144 0,-1-1-16 0,2 0-16 15,0 1-608-15,1-2-128 0,1 4-32 0,2-3 0 31,-2-1-2592-31,0 0-512 0</inkml:trace>
  <inkml:trace contextRef="#ctx0" brushRef="#br1" timeOffset="-114201.83">16894 14796 18431 0,'0'0'1632'0,"0"0"-1312"0,0 0-320 0,0 0 0 0,7 6 2112 0,4 2 336 15,3-1 80-15,-1 5 16 0,2-2-928 0,0 4-176 16,2-4-32-16,1 4-16 0,2 2-176 0,2 1-48 0,0 2 0 0,2 1 0 15,1 0-448-15,2-1-80 0,0 1-32 0,1-1 0 16,-2 2-240-16,0 0-48 0,0-1-16 0,0 0 0 16,1 0-304-16,-1-1 160 0,-3 1-160 0,-1 0 128 15,0-3-128-15,0-2 0 0,-1 2 0 0,0-4 0 32,0 0-1392-32,-1-1-304 0,1 0-64 0,-2-5-14384 0</inkml:trace>
  <inkml:trace contextRef="#ctx0" brushRef="#br1" timeOffset="-113623.77">18330 15330 17503 0,'-11'0'1552'0,"-4"2"-1232"0,0 2-320 0,-2 3 0 16,-2 1 3344-16,0 1 624 0,-1 1 112 0,2 2 16 15,0 0-2432-15,1 3-512 0,0 0-80 0,2 2-32 16,4 2-304-16,2 1-64 0,1-1-16 0,3 1 0 16,2-2-256-16,3 2-48 0,3-1-16 0,2 1 0 0,0-1-80 0,2 1-32 15,0-3 0-15,4 0 0 0,1 0-32 0,1 0-16 16,1-3 0-16,2 0 0 0,1-1-176 0,1 0 0 15,3-5 0-15,2 0-176 16,-2-4-400-16,1-3-64 0,0-2-32 0,0-3 0 16,-1-1-2656-16,0-2-512 0</inkml:trace>
  <inkml:trace contextRef="#ctx0" brushRef="#br1" timeOffset="-113467.47">18733 15314 33983 0,'0'0'752'0,"-9"5"144"0,6 7 48 0,-1 0 0 0,-1 1-752 16,0 4-192-16,0-2 0 0,-2 6 0 0,1-1 624 0,2 3 80 0,0 1 32 0,1 3 0 15,1 4-512-15,-1 1-96 0,2 0-128 0,3 1 176 32,1-2-1648-32,1 2-336 0,2-3-64 0,2-3-12672 0</inkml:trace>
  <inkml:trace contextRef="#ctx0" brushRef="#br1" timeOffset="-113264.34">18930 15270 11967 0,'-3'-8'1072'16,"1"3"-864"-16,2 5-208 0,0 0 0 16,0 0 4432-16,-3 6 848 0,1 5 160 0,0 4 48 0,1 6-3872 0,1 3-768 15,1 2-144-15,2 1-48 0,-1 6-160 0,2 3-48 16,3 2 0-16,-2 1 0 0,2 0-448 0,-1 0 0 15,-1-1 0-15,2 0 0 16,-1-2-656-16,1 0-240 0,-2-5-32 0,0-2-9088 16,1-5-1824-16</inkml:trace>
  <inkml:trace contextRef="#ctx0" brushRef="#br1" timeOffset="-113108.2">18827 15708 28447 0,'0'0'1264'0,"0"0"256"0,-3-5-1216 0,3 5-304 16,0 0 0-16,0 0 0 0,0 0 208 0,8-3-16 0,3 2 0 0,0 2 0 16,1 2-448-16,2 2-112 0,3-3-16 0,2 4-12176 15</inkml:trace>
  <inkml:trace contextRef="#ctx0" brushRef="#br1" timeOffset="-112826.7">19089 15790 28271 0,'0'0'1248'0,"0"0"272"0,0 0-1216 0,0 0-304 0,0 0 0 0,9-3 0 15,0-2 896-15,3 1 112 0,0 0 16 0,1 0 16 16,1 2-400-16,2-2-96 0,1 0-16 0,0 1 0 16,0-2-384-16,1 4-144 0,-4-3 0 0,-1 3 144 0,-1-1-144 15,-2 2 0-15,0 0 0 0,-4 0 0 0,-6 0 512 0,0 0 0 16,0 0 16-16,1 8 0 0,-5 4 448 15,-1 2 96-15,-3 2 16 0,-1 2 0 0,0 3-96 0,-1 0-16 16,-2 0 0-16,0 1 0 0,2-1-208 0,2 0-64 16,1-1 0-16,4 0 0 0,1-2-416 0,4-1-96 15,0-3 0-15,3 1-16 0,3-2-176 0,5 0 0 16,2-3-192-16,2-1 192 16,2-3-1648-16,3-4-208 0,3-2-32 0,4-2-10688 15,-5-4-2144-15</inkml:trace>
  <inkml:trace contextRef="#ctx0" brushRef="#br1" timeOffset="-112560.12">19663 15602 32943 0,'0'0'720'0,"-8"3"160"0,0-2 16 0,-2 0 32 0,-1 2-736 0,1 4-192 0,1 2 0 0,-1 2 0 16,1 4 928-16,3 4 160 0,-1 5 16 0,3 3 16 15,3 2-848-15,2-1-272 0,1 1 160 0,3 0-160 16,4-6 0-16,4-1 0 0,0-1 0 0,4-5 0 15,1-2-320-15,2-5 0 0,-1-1 0 0,2-4 0 16,0-3 0-16,-1-3 16 0,-1-3 0 0,-2-3 0 16,-1-3 304-16,-2-2 256 0,-1-5-64 0,-2 1 0 15,-4-4 112-15,0 0 16 0,-2-1 0 0,0 0 0 16,-5 1-48-16,-1 0 0 0,-1 1 0 0,-2-1 0 16,-2 1-272-16,-1 1 0 0,-4-2 0 0,1 1 0 15,-1 2-2496-15,2 2-496 0,0 1-96 0</inkml:trace>
  <inkml:trace contextRef="#ctx0" brushRef="#br1" timeOffset="-112372.61">20037 15601 13823 0,'-3'6'1216'0,"1"5"-960"15,-2 2-256-15,0 4 0 0,-1 0 5440 0,1 2 1056 16,-2 2 208-16,3 3 32 0,-3 0-4624 0,4 4-944 15,0 0-176-15,1 2-32 0,1-1-640 0,1 1-112 0,2-1-16 16,1-3-16 0,0-1-928-16,1-3-176 0,0-3-32 0,2-4-16 15,-1-2-2720-15,1-4-528 0,-7-9-128 0</inkml:trace>
  <inkml:trace contextRef="#ctx0" brushRef="#br1" timeOffset="-112185.03">20244 15448 21183 0,'0'0'1888'0,"0"0"-1504"0,0 0-384 0,0 0 0 16,1 11 2064-16,1 3 352 0,-2 3 64 0,0 5 16 15,1 3-1344-15,2 6-272 0,-3-1-48 0,1 7-16 16,0-1-368-16,2 5-64 0,1 0 0 0,1 1-16 16,0-3-368-16,0 0-208 0,2 0 16 0,-1 2 16 15,2-2-4336-15,-1-4-864 0</inkml:trace>
  <inkml:trace contextRef="#ctx0" brushRef="#br1" timeOffset="-111997.55">20034 15868 11055 0,'-18'-4'480'0,"10"3"112"0,-1 0-464 0,0 1-128 16,2 1 0-16,7-1 0 0,0 0 6976 0,0 0 1392 15,0 0 272-15,0 0 48 0,11 5-6160 0,6 0-1232 0,4-3-240 0,5-1-48 16,2-1-768-16,5-1-240 0,3-1 128 0,4-3-13760 16,0 0-2752-16</inkml:trace>
  <inkml:trace contextRef="#ctx0" brushRef="#br1" timeOffset="-88633.3">18242 16208 23039 0,'0'0'2048'0,"0"0"-1648"0,-12 2-400 0,12-2 0 15,0 0 1600-15,0 0 224 0,0 0 48 0,0 0 16 16,0 0-1888-16,0 0-192 0,0 0-128 0,0 0-12576 16</inkml:trace>
  <inkml:trace contextRef="#ctx0" brushRef="#br1" timeOffset="-88193.98">16908 14276 31391 0,'-8'-14'1392'0,"8"14"272"0,0 0-1328 0,0 0-336 0,-4-7 0 0,4 7 0 15,0 0 208-15,0 0-16 0,-4-7-16 0,4 7 0 32,0 0-176-32,0 0-256 0,0 0 64 0,0 0 16 15,0 0-1792-15,0 0-352 0</inkml:trace>
  <inkml:trace contextRef="#ctx0" brushRef="#br1" timeOffset="-87928.29">18111 13624 19343 0,'-1'-11'848'0,"1"11"192"0,0 0-832 0,0 0-208 0,0 0 0 0,0 0-5696 16,0 0-1168-16</inkml:trace>
  <inkml:trace contextRef="#ctx0" brushRef="#br1" timeOffset="-86631.65">13960 7494 20895 0,'0'0'928'0,"0"0"192"0,0 0-896 0,0 0-224 0,0 0 0 0,0 0 0 16,16-18 2128-16,-16 18 384 0,0-6 80 0,4-2 16 15,4-1-608-15,2-2-112 0,3-2-32 0,5-1 0 16,6-2-816-16,3-2-160 0,3-3-48 0,5 0 0 15,6-2-64-15,3-1 0 0,4 1-16 0,6-2 0 16,3 0-128-16,4 0-32 0,3 1 0 0,0 0 0 16,1 1-240-16,1-2-48 0,0-1-16 0,3 1 0 0,2-2-288 0,-1 1 128 15,-2 0-128-15,0-4 0 0,-2 0 128 0,-2 1-128 16,-3 2 0-16,-3-2 0 16,-5 3 144-16,-2 1-144 0,-6 2 0 0,-4 3 144 0,-6 1-144 0,-2 2 128 15,-3 2-128-15,-4 2 128 0,-3 1 0 0,-3 2-128 16,-3 0 192-16,-3 0-64 0,-2 3 144 0,-2 0 32 15,-1 1 0-15,-1-1 0 0,-1 1 0 0,-1-1 0 16,1 1 0-16,-2 0 0 0,0 1-64 0,0 0-16 16,-5 5 0-16,6-4 0 0,-6 4-80 0,5-4-16 15,-5 4 0-15,6-3 0 0,1 1-128 0,1 1 0 16,-2-2 0-16,2 2 128 0,0 1-128 0,1 0 0 0,0 0 0 0,1 0 0 16,1 0 176-16,1 0-48 0,-1 1-128 0,4 2 192 15,0-3 0-15,2 3 0 0,2 1 0 0,1 3 0 16,4 1 0-16,3 1 0 0,1 3 0 0,2-1 0 15,2 4-16-15,3 2-16 0,3 2 0 0,7 2 0 16,3 2 32-16,3 5 0 0,-1 1 0 0,5-1 0 16,0 2 48-16,1-1 16 0,1 0 0 0,1-1 0 15,-5 0-64-15,1-1 0 0,-1-1 0 0,-1 0 0 16,-1 0-64-16,3-1 0 0,-2-2-128 0,0 2 192 16,-3-1-192-16,0-1 176 0,-2-1-176 0,-2-1 160 15,-2 0-160-15,-2 0 128 0,-5 0-128 0,-1-3 128 16,-3 0-128-16,-4-3 0 0,-2 0 0 0,-3 0 128 15,-4-4-128-15,1 0 0 0,-3-2 0 0,0-1 128 16,-2-2-560-16,1-1-112 0,-2 1-32 16,2-2 0-16,-3-2-1696 15,0 1-352-15,1-2-64 0</inkml:trace>
  <inkml:trace contextRef="#ctx0" brushRef="#br1" timeOffset="-69889.89">15578 5646 21071 0,'0'0'928'0,"0"0"208"0,7 4-912 0,-11-12-224 0,4 8 0 0,0 0 0 16,0 0 1520-16,0 0 256 0,0 0 48 0,1 12 16 15,-1 2-208-15,1 9-32 0,2 5-16 0,2 7 0 16,0 7-560-16,4 6-96 0,1 1-32 0,0 6 0 16,2 4-560-16,0 1-112 0,-1 0-32 0,1-2 0 15,1-4-192-15,0-2 176 0,0-2-176 0,1-6 160 16,-2-4-608-1,1-4-112-15,0-7-16 0,-1-4-16 0,0-4-2256 0,-2-4-448 0</inkml:trace>
  <inkml:trace contextRef="#ctx0" brushRef="#br1" timeOffset="-69528.58">15432 5661 26719 0,'-5'-2'2368'0,"-2"0"-1888"0,7 2-480 0,-5-1 0 0,-1-3 1584 0,2 0 208 0,4 4 64 0,0 0 0 15,1-6-528-15,3-1-112 0,2-1 0 0,6-2-16 16,3-2-1008-16,3-1-192 0,3-4 0 0,1 2 0 16,3 0 0-16,-2 2 0 0,2-4 0 0,-2 4 0 15,-2 3-144-15,-1 1 144 0,-2 2 0 0,-1-2 0 16,-1 1-192-16,-1 2 64 0,1 2 128 0,-2 3-208 15,-2 2 208-15,-2 3-144 0,-1 0 144 0,-1 2-128 16,-1 2 128-16,-1 4 0 0,1 2 0 0,-2 3-128 16,0 1 304-16,-1 3 64 0,1 4 16 0,-1 4 0 15,-1 3 176-15,0 3 32 0,-2 3 16 0,0 1 0 16,0 4-176-16,2 0-48 0,0 0 0 0,-1 2 0 16,1-2-256-16,-1 1 128 0,2-1-128 0,0 0 0 0,-1 1 0 0,0-3-224 15,-1-1 16-15,2-2 0 16,-3-3-752-16,1-1-128 0,-1-4-48 0,0-1 0 15,-1-3-1344-15,0-3-272 0,0 0-48 0,0-7-10176 16</inkml:trace>
  <inkml:trace contextRef="#ctx0" brushRef="#br1" timeOffset="-67995.76">15771 5560 19007 0,'-4'-15'832'0,"4"15"192"0,0 0-832 0,0 0-192 0,0 0 0 0,-5 8 0 16,-2 5 1616-16,2 7 288 0,1 6 48 0,0 8 16 16,-1 6-640-16,3 7-128 0,0 4-32 0,2 4 0 15,0 2-752-15,3 2-160 0,1-1-16 0,1 0-16 16,-1-2-48-16,1-3-16 0,2-5 0 0,-1-3 0 16,1-7-160-16,-3-5 0 0,-1-5 0 0,0-5 0 15,0-4 0-15,-2-5-192 0,0-5 0 0,-1-9 16 31,0 0-224-31,0 0-48 0,-1-6-16 0,0-8 0 16,-1-2-48-16,0-4-16 0,-2-6 0 0,0-4 0 16,-1-4-16-16,0-2 0 0,-1-4 0 0,1-1 0 15,0-2 80-15,0-3 16 0,-1 0 0 0,3-3 0 0,-3 1 144 0,1 1 48 0,-1-2 0 0,0 4 0 16,2 2 256-16,1 2 0 0,-1 6 0 0,1 7 0 16,2 5 672-16,-1 8 32 0,0 7 16 0,2 8 0 0,0 0-240 15,-1 17-48-15,1 4-16 0,0 9 0 0,0 9 32 0,1 6 16 16,1 6 0-16,2 5 0 0,0 3-144 0,0 1-16 15,0 1-16-15,0-2 0 0,1-7-288 0,-1-5 128 16,0-7-128-16,0-4 0 0,1-8 176 0,-1-3-176 16,0-5 160-16,0-5-160 15,1-3 0-15,-1-6 0 0,-4-6 0 0,0 0-160 0,3-6-16 0,-1-6 0 16,0-3 0-16,-2-5 0 16,-2-5-384-16,1-3-80 0,0-4 0 0,-2-3-16 15,0-3 32-15,-2-3 16 0,1-4 0 0,0 0 0 0,-1-2 432 0,0 0 176 0,-2 0-128 0,0 0 128 16,-1 0 0-16,0 1 0 0,0 3 0 0,2 3 128 15,-1 2-128-15,2 7 0 0,1 5 0 0,0 9 0 16,0 8 320-16,4 9 64 0,0 0 0 0,-1 14 0 16,3 7-16-16,0 6 0 0,0 6 0 0,1 5 0 15,1 5 112-15,1 4 32 0,2 1 0 0,-1-1 0 16,1 1-320-16,0-1-48 0,0-1-16 0,0-5 0 16,-1-4-128-16,1-5 128 0,-2-3-128 0,0-4 128 15,-1-6-128-15,-1-3 0 0,-1-6 0 0,-1-3 0 16,-1-7 0-16,0 0 0 0,0 0 0 0,-3-7-176 15,-3-7 176-15,1-2 0 0,0-4 0 0,0-3 0 16,-2-4 0-16,1-2 0 0,-2-3-144 0,1-2 144 16,1 0-192-16,1-3 48 0,-2 0 0 0,2-1 0 15,-2-4 144-15,3 4 0 0,-1-1-144 0,0 3 144 16,0 1 0-16,0 2 0 0,-1 2 0 0,1 7 0 0,1 7 0 0,0 7 0 16,4 10 0-16,0 0 0 0,0 0 0 0,2 12 0 15,0 6 0-15,2 3 0 0,0 5 0 16,1 4 128-16,2 4 0 0,1 3 0 0,-1 4 64 0,1-2 0 15,0 1 0-15,0 1 0 0,-2-2-192 0,0-3 0 16,-1-3 144-16,-1-3-144 0,-2-1 144 0,1-5-144 16,-2-1 192-16,1-3-192 0,-2-5 192 0,-2-3-64 15,0-2 0-15,2-10-128 0,0 0 128 0,0 0-128 16,-8-4 0-16,0-4 0 0,0-6 0 0,2-3 0 16,-1-1 0-16,1-4-144 0,-1-5-16 0,1 0 0 15,-2-2 0-15,0-3 0 0,0-1 160 0,0 1 0 0,0-2 0 0,2 0-128 16,-1 0 128-16,2 1 0 0,1 3 0 0,2 0 0 15,0 3 0-15,2 2-128 0,2 3 128 0,-1 4 0 16,0 2 0-16,1 7 0 0,-2 9 0 0,0 0 0 16,0 0 0-16,0 0 0 0,9 12 0 0,1 3 0 15,-2 5 0-15,0 5 0 0,-2 3 0 0,2 6 0 16,-3-1 240-16,2 3-32 0,-1 2 0 0,0 0 0 16,-2-2-48-16,-1 0-16 0,0-4 0 0,0-2 0 15,-2-2-144-15,2-4 192 0,-2-5-192 0,1-4 192 16,1-3-192-16,0-3 128 0,-3-9-128 0,0 0 128 15,0 0-128-15,2-8-176 0,1-5 48 0,-1-2 0 16,0-4-224-16,-2-4-32 0,-2-3-16 0,2-3 0 31,-1-2-48-31,0-2 0 0,-2-2 0 0,1-1 0 0,0-1 448 0,0-1-128 0,-1 2 128 0,1-3 0 16,-2 0-208-16,1 2 32 0,2 3 16 0,-1 5 0 0,1 6 160 16,0 5 144-16,1 2-16 0,0 7-128 0,0 9 240 0,0 0-64 15,1 9-16-15,2 8 0 0,-1 7 80 0,1 7 16 16,-2 9 0-16,2 3 0 0,-1 2 80 0,1 3 32 15,1 1 0-15,-1 0 0 0,-1-1-192 0,1-3-48 16,-1-4 0-16,1-3 0 0,-2-3-128 0,1-4 160 16,-1-3-160-16,0-5 160 0,1-5-32 0,-1-2 0 15,0-8 0-15,-1-8 0 16,0 0-464-16,0 0-112 0,4-7 0 0,0-3-16 16,-1-6-48-16,-1-2-16 0,-2-4 0 0,0-3 0 0,-2-1 272 0,0-5 48 15,0-2 16-15,0-1 0 0,0-1 0 0,0-2 0 0,1-2 0 16,0 3 0-16,0-1 192 0,-1 1 0 0,1 2 0 0,0 4 0 15,1 3 320-15,0 4 0 0,0 5 0 0,0 6 0 16,0 7-16-16,0 5 0 0,0 0 0 0,0 15 0 16,0 9-32-16,1 4 0 0,2 6 0 0,-1 2 0 15,-1 3 48-15,2 2 0 0,1 0 0 0,0-2 0 16,-2 2-320-16,1-3 0 0,-2-4-208 0,1-4 80 16,-1-3 128-16,2-4 0 0,-1-3 0 0,1-3 128 15,-1-4 0-15,0-3 16 0,-2-10 0 0,0 0 0 31,0 0-672-31,0 0-144 0,0-9-32 0,1-3 0 0,-1-3 256 0,0-2 32 0,-1-5 16 0,-1-2 0 16,0-2 128-16,-2 0 16 0,1-1 16 0,1-1 0 16,-1 1 240-16,0 2 0 0,1 2 0 0,1 2 0 15,-1 3 256-15,2 2 32 0,2 3 16 0,-1 4 0 16,-1 9 16-16,0 0 0 0,0 0 0 0,5 6 0 16,-1 5-192-16,0 2-128 0,-1 4 144 0,-1 2-144 0,-1 3 192 0,1 2-48 15,0 2-16-15,1 1 0 0,0-2-128 0,-1 3 0 16,-1-1 144-16,1 0-144 0,-1 1 0 0,0-2 0 15,1-3 0-15,-2-2 0 16,0 0-704-16,1-7-48 0,2 2-16 0</inkml:trace>
  <inkml:trace contextRef="#ctx0" brushRef="#br1" timeOffset="-67658.4">15556 4646 15663 0,'0'0'688'0,"-8"1"144"0,-1 3-656 0,-3 2-176 16,1 2 0-16,-1 5 0 15,0 3 2368-15,2 4 448 0,2 3 96 0,3 2 16 0,-1 1-1664 0,2 3-336 16,4-3-64-16,4 2-16 0,3 4-656 0,2-2-192 15,1-3 0-15,5-2 0 0,-1-4 128 0,2-7-128 0,-1-1 128 16,1-3-128-16,2-2 192 0,-1-4-48 0,-1-3 0 0,-2-5 0 16,-2-3 384-16,-3-4 80 0,-1-2 16 0,-2-1 0 15,-2 0 128-15,-2-1 16 0,-2 0 16 0,-3-2 0 16,-1-2-272-16,-1 0-48 0,-2-2-16 0,-2 0 0 16,-2 0-320-16,-1 2-128 0,-1-2 0 0,-2 3 144 31,0-2-1680-31,0 3-352 0,2-1-64 0,0 2-7808 0,0 3-1568 0</inkml:trace>
  <inkml:trace contextRef="#ctx0" brushRef="#br1" timeOffset="-67517.52">15738 4505 20271 0,'0'0'1792'0,"0"0"-1424"0,0 0-368 0,0 0 0 0,7 9 2336 0,-2 1 400 16,-2 2 80-16,-1 1 0 0,1 0-1024 0,-2 4-192 15,2 3-64-15,0 3 0 0,-1 3-1088 0,1 3-240 16,1 1-32-16,0-3-16 16,-1 1-2352-16,1-1-480 0,0 1-80 0</inkml:trace>
  <inkml:trace contextRef="#ctx0" brushRef="#br1" timeOffset="-67329.9">15904 4335 17503 0,'0'0'1552'0,"0"0"-1232"16,0 0-320-16,0 0 0 0,0 0 1872 0,0 0 320 15,0 0 64-15,9 11 16 0,0 2-1008 0,2 5-208 0,-1 6-32 0,1 4-16 16,-1 5-848-16,2-1-160 0,-1 4 0 0,1 0-8704 16,0 2-1680-16</inkml:trace>
  <inkml:trace contextRef="#ctx0" brushRef="#br1" timeOffset="-67157.71">15791 4780 31967 0,'-3'-4'704'0,"3"4"128"0,0 0 48 0,0 0 16 0,0 0-704 0,0 0-192 0,4-6 0 0,2 2 0 0,4 0 640 0,3 1 80 16,2 2 32-16,4 2 0 0,0 2-752 0,3 2-160 15,2 1-32-15,0 4-15024 16</inkml:trace>
  <inkml:trace contextRef="#ctx0" brushRef="#br1" timeOffset="-66814.1">15960 6258 15663 0,'0'0'688'0,"0"0"144"0,0 0-656 0,0 10-176 0,1 0 0 0,1-1 0 15,-1 3 3840-15,2 0 752 0,-1-2 144 0,2 2 16 16,0 1-2832-16,3 1-576 0,-1 0-128 0,2-1 0 16,0 1-1072-16,1-1-144 0,-1-2-144 0,0 1 144 15,1-2-2464-15,0 0-368 0,0-4-80 16</inkml:trace>
  <inkml:trace contextRef="#ctx0" brushRef="#br1" timeOffset="-66642.24">16171 5790 2751 0,'0'0'256'0,"0"0"-256"15,0 0 0-15,-1 8 0 0,1 3 5696 0,0 2 1104 16,1 2 224-16,1 0 32 0,-1 2-4560 0,2 2-896 15,0 3-192-15,3 0-48 0,-1 2-928 0,1-2-192 16,1 0-48-16,1-1 0 16,0 0-1808-16,-1-3-368 0,1-2-80 0</inkml:trace>
  <inkml:trace contextRef="#ctx0" brushRef="#br1" timeOffset="-66454.76">16336 5574 24879 0,'0'0'2208'0,"0"0"-1760"0,0 0-448 0,-2 9 0 16,2 2 1200-16,2 0 144 0,-1 4 48 0,1 2 0 15,1 2-144-15,1 3-32 0,1 3 0 0,2 0 0 16,-1-2-1072-16,2-1-144 0,1 1-176 0,2-4 48 31,-1-1-2608-31,0-2-512 0,11 10-96 0,-6-13-32 0</inkml:trace>
  <inkml:trace contextRef="#ctx0" brushRef="#br1" timeOffset="-66298.53">16594 5463 28735 0,'0'0'1280'0,"0"0"256"0,2 13-1232 0,1 0-304 16,0-1 0-16,-1 2 0 0,3 1 608 0,1 0 64 15,-1 0 16-15,1 0 0 0,2 2-688 0,3-2 0 16,-4 0-128-16,3 0-13648 0</inkml:trace>
  <inkml:trace contextRef="#ctx0" brushRef="#br1" timeOffset="-66095.33">16943 4807 27647 0,'0'0'2448'0,"0"0"-1952"0,0 0-496 0,0 0 0 16,1 10 1408-16,-1-1 192 0,0 4 48 0,0 8 0 16,-1 5-272-16,2 6-48 0,-1 3-16 0,0 5 0 15,0 0-1056-15,2 4-256 0,0 1 0 0,1-2 0 32,1-3-2208-32,2-3-496 0,-2-5-112 0,1-2-11376 0</inkml:trace>
  <inkml:trace contextRef="#ctx0" brushRef="#br1" timeOffset="-65907.87">17160 4676 27583 0,'0'0'1216'0,"0"0"256"0,0 0-1168 0,2 5-304 16,2 3 0-16,0 3 0 0,0 3 1536 0,2 5 256 15,1 5 64-15,1 2 0 0,1 4-1008 0,0 2-192 16,3 3-32-16,-2 3-16 0,1-1-608 0,-1 1-288 15,2 1 32-15,-2-3 0 16,1-2-2176-16,-1-1-416 0,0-3-96 0</inkml:trace>
  <inkml:trace contextRef="#ctx0" brushRef="#br1" timeOffset="-65689.22">17040 5075 31327 0,'0'0'2784'0,"0"0"-2224"0,0 0-560 0,0 0 0 15,7 2 2160-15,3 1 320 0,0-2 64 0,3-1 16 16,1-2-624-16,3-1-112 0,4 0-32 0,3-1 0 16,2-1-1328-16,0 0-272 0,0-2-48 0,0 1-16 31,1-1-1552-31,1 4-320 0,-1-1-64 0</inkml:trace>
  <inkml:trace contextRef="#ctx0" brushRef="#br1" timeOffset="-63091.41">17681 7415 11055 0,'0'0'976'0,"0"0"-784"0,10 14-192 0,-10-7 0 15,0 2 2816-15,2-3 528 0,-1 3 112 0,2 3 0 16,-1 1-1152-16,1 2-256 0,-1-1-32 0,1 3-16 16,1 6-416-16,1-1-96 0,-1 6-16 0,0 2 0 15,-1 4-512-15,1 2-96 0,-2 3-32 0,1 6 0 16,-1 3-464-16,2 3-112 0,-1 2 0 0,0 2-16 15,-1-3-240-15,2 0 0 0,3 0 0 0,-2-3 0 32,0-5-384-32,0-4-112 0,2-3-16 0,1-6-16 15,-2-3-560-15,1-6-128 0,-1-1 0 0,-1-8-16 16,1-4-2096-16,-1-4-432 0,-5-5-80 0</inkml:trace>
  <inkml:trace contextRef="#ctx0" brushRef="#br1" timeOffset="-62857.07">17943 7449 16575 0,'0'0'1472'0,"0"0"-1168"16,0 0-304-16,0 0 0 0,-4 6 3040 0,0 2 544 16,2 1 128-16,0 4 0 0,2 4-1248 0,2 5-256 15,-1 4-48-15,2 6-16 0,-1 6-1184 0,3 2-256 16,1 4-32-16,-1 2-16 0,0 1-400 0,3 1-96 15,-2-2-16-15,2-1 0 0,0 1-144 0,1-2 160 16,0-1-160-16,0 0 160 16,2-1-496-16,-1-4-112 0,1 0 0 0,-2-2-16 15,0 1-3184-15,-1-3-640 0</inkml:trace>
  <inkml:trace contextRef="#ctx0" brushRef="#br1" timeOffset="-62528.87">17952 8543 22111 0,'-8'5'1968'0,"-2"3"-1584"0,0 2-384 0,-2 3 0 16,-1 3 2944-16,1 1 512 0,2 2 112 0,0 5 16 15,1-1-1920-15,3 3-384 0,2 0-80 0,1 2-16 0,3 2-912 0,3 0-272 16,3-2 128-16,2 1-128 0,3-2 0 0,2-2 0 15,1-3 0-15,2-2 0 0,-1-3 0 0,2-4 0 16,3-3 0-16,2-3-128 0,1-5 128 0,1-3 0 16,-1-3 0-16,2-2 0 0,-3-3 0 0,-1-4 0 15,-1-4 0-15,-3-3 0 0,-3-1 224 0,-2 0 32 16,-2-2 0-16,-3 1 0 0,-5-2-32 0,0 1 0 16,-5-2 0-16,-3 0 0 0,-6 2-224 0,-3-2 0 15,-2 1 128-15,1 0-128 16,-4-2-1040-16,2-2-256 0,-1 2-48 0,3-3-10032 15,-3 2-2000-15</inkml:trace>
  <inkml:trace contextRef="#ctx0" brushRef="#br1" timeOffset="-62122.33">17900 7387 16575 0,'-12'8'1472'0,"7"-1"-1168"0,-1-1-304 0,0 3 0 0,1 1 3584 0,1-3 672 16,0 0 128-16,4-7 32 0,-2 6-1984 0,2-6-400 16,0 0-80-16,0 0-16 0,0 0-672 0,10 2-144 15,3-4-32-15,2 0 0 0,0-3-272 0,2-2-64 16,1-2-16-16,3-3 0 0,3-3 240 0,-1-2 48 16,1-2 16-16,-1 1 0 0,2-1-1040 0,0-1 0 15,-1 2-256-15,1-3 64 0,0 3 192 0,0-1 0 16,-3 1 0-16,0 2 0 15,0 3-544-15,-1 2-16 0,-3-4 0 0,1 4 0 16,-4 0-1232-16,0 1-240 0,-1-1-48 0,0 2-16 16,1-1-1200-16,0 1-240 0,1-2-48 0</inkml:trace>
  <inkml:trace contextRef="#ctx0" brushRef="#br1" timeOffset="-61934.86">18824 6726 18431 0,'0'0'816'0,"6"-6"160"0,-1 1-784 0,-5 5-192 0,4-4 0 0,-4 4 0 16,0 0 3456-16,0 0 656 0,5 6 128 0,0 6 32 15,-1 1-2544-15,-1 8-496 0,-1 5-96 0,1 7-32 16,-1 3-832-16,1 5-272 0,0 5 160 0,1 3-160 31,1 0-1088-31,0-2-288 0,2-1-64 0,-2-4-16 0,0-6-1680 0,3-3-352 0</inkml:trace>
  <inkml:trace contextRef="#ctx0" brushRef="#br1" timeOffset="-61731.75">19150 6583 29135 0,'0'0'1280'0,"0"0"288"0,0 0-1248 16,3 9-320-16,0 2 0 0,0 3 0 0,1 2 1168 0,2 4 176 15,-1 5 48-15,1 3 0 0,1 3-688 0,1 1-128 16,-1 4-16-16,3 0-16 0,0-1-544 0,2 2 0 16,-1-1 0-16,4 1 0 15,-3 1-2368-15,-1-4-496 0,0 1-80 0,0-1-10080 0</inkml:trace>
  <inkml:trace contextRef="#ctx0" brushRef="#br1" timeOffset="-61497.16">18963 6981 38751 0,'0'0'1728'0,"0"0"336"0,0 0-1648 0,0 0-416 0,0 0 0 0,0 0 0 16,0 0 1856-16,10 1 272 0,0-2 64 0,3-2 16 15,3-1-864-15,2 0-192 0,3-2-16 0,1 1-16 0,3-1-896 0,1 1-224 16,0 1 0-16,2-1 0 16,0 4-1424-16,1-2-336 0,0 6-64 0</inkml:trace>
  <inkml:trace contextRef="#ctx0" brushRef="#br1" timeOffset="-56699.2">12711 7460 27407 0,'-6'0'1216'0,"-2"3"256"0,-3 0-1184 0,1 3-288 16,-3 3 0-16,0 0 0 0,-1 3 1344 0,1 1 224 15,0 3 32-15,1 1 16 0,1 2-160 0,4-2-48 0,-1 3 0 0,5-3 0 16,2 0-768-16,2-4-144 0,3 1-48 0,1 0 0 15,2 1-208-15,2-2-48 0,3 0-16 0,1-3 0 16,2 2-176-16,6 2 0 0,-1 1 0 0,1-4 0 31,1 0-480-31,3-5-32 0,-2 1 0 0,0-3 0 16,1-2-1936-16,-1 0-400 0,0-5-80 0,-3 1-11280 0</inkml:trace>
  <inkml:trace contextRef="#ctx0" brushRef="#br1" timeOffset="-56543.06">13053 7446 20271 0,'0'0'1792'0,"0"0"-1424"0,0 0-368 0,0 0 0 15,-1 9 2368-15,-1 2 416 0,0 0 80 0,0 6 16 16,2-1-1200-16,-1 5-224 0,0 2-48 0,1 1-16 16,1-1-992-16,2 2-192 0,1 2-32 0,1-2-16 0,0 0-432 0,1-2-96 15,1-4-16-15,0-1 0 16,-1-6-2960-16,2-2-608 0</inkml:trace>
  <inkml:trace contextRef="#ctx0" brushRef="#br1" timeOffset="-56371.2">13199 7403 24591 0,'-4'-13'1088'0,"4"13"224"0,-1-8-1056 16,-1 2-256-16,2 6 0 0,0 0 0 0,0 0 1648 0,0 0 272 15,0 0 48-15,0 0 16 0,0 0-576 0,4 9-96 16,0 4-32-16,3 1 0 0,-1 3-672 0,1 3-144 0,1 1-16 0,-1 3-16 15,2 0-432-15,1 1 0 0,0 1 0 0,2-2 0 32,-2 1-448-32,2 0-192 0,1 2-16 0,-1-3-10160 0,-2-1-2048 0</inkml:trace>
  <inkml:trace contextRef="#ctx0" brushRef="#br1" timeOffset="-56214.75">13153 7668 20271 0,'0'0'896'0,"0"0"192"0,-4-4-880 0,4 4-208 0,-4-3 0 0,4 3 0 16,0 0 1696-16,0 0 288 0,0 0 64 0,0 0 16 15,10-4-1360-15,1 2-256 0,2-1-64 0,3 2-16 16,2 1-1904-16,2-3-368 0,1-1-80 0</inkml:trace>
  <inkml:trace contextRef="#ctx0" brushRef="#br1" timeOffset="-55901.79">13507 7663 16575 0,'0'0'1472'0,"0"0"-1168"15,0 0-304-15,0 0 0 0,-7-3 2656 0,2 2 480 16,0-1 80-16,5 2 32 0,0 0-1504 0,0 0-288 16,0 0-64-16,3-5-16 0,-3 5-976 0,7-4-192 15,-2 0-32-15,2 0-16 0,-7 4-160 0,6-5 0 16,2 1 0-16,0 2 0 0,-8 2 0 0,0 0 0 15,9 0 0-15,-1 1 0 0,0-1 0 0,-8 0 0 0,0 0 128 0,0 0-128 16,0 0 496-16,4 8 16 0,-3 1 0 0,-1-1 0 16,0 1 96-16,-1 4 32 0,-1 0 0 0,1 1 0 15,-2 3-64-15,2 1-16 0,1 3 0 0,0-1 0 16,1-1-80-16,2-2-16 0,0 3 0 0,3-4 0 16,3-2-208-16,2-1-64 0,0-1 0 0,2-3 0 15,0-3-192-15,2-2 176 0,2-1-176 0,1-3 160 16,3-1-160-16,1-2 0 0,0-2 0 0,2-2 0 31,-1 1-1232-31,1-2-336 0,0 1-64 0</inkml:trace>
  <inkml:trace contextRef="#ctx0" brushRef="#br1" timeOffset="-55355.07">11600 7524 30287 0,'0'0'1344'0,"0"0"272"0,0 0-1296 0,0 0-320 0,0 0 0 0,0 7 0 0,-1-1 1312 0,-1 5 192 16,0 2 32-16,1 4 16 0,1 4-736 0,-1 1-160 15,1 4-16-15,0 6-16 0,0 4-464 0,1 0-160 16,0 2 0-16,1-3 144 16,0-1-528-16,2-3-96 0,0-3-32 0,4-3 0 15,0-5-2784-15,-1 0-560 0</inkml:trace>
  <inkml:trace contextRef="#ctx0" brushRef="#br1" timeOffset="-55183.14">11774 7485 20271 0,'0'0'1792'0,"0"0"-1424"16,0 0-368-16,0 0 0 0,0 0 2688 0,0 0 448 0,1 9 112 0,2 2 16 15,2 4-1472-15,2 5-304 0,-1 2-48 0,4 3-16 16,0 1-1056-16,0 3-224 0,2 1-144 0,-1 0 192 16,0 0-192-16,-1 1 0 0,2-1 0 0,-1-1 0 31,-2-2-1808-31,0-1-240 0,0-1-64 0,-3-3-12352 0</inkml:trace>
  <inkml:trace contextRef="#ctx0" brushRef="#br1" timeOffset="-54730.03">11668 7726 28271 0,'0'0'1248'0,"0"0"272"0,0-6-1216 0,0 6-304 0,2-7 0 0,-2 7 0 0,6-4 1280 0,3 2 192 16,3 1 32-16,1 1 16 0,3 0-800 0,2 0-144 15,1 1-48-15,2-1 0 0,1 0-528 0,2-1 0 16,2-2 0-16,-1-1-144 16,-2-1-688-16,1-2-144 0,-1-1-32 0,-2 1 0 15,0 1-2160-15,-3 1-432 0,-2 0-96 0,-3 0-16 16,-3 1 1072-16,-1-3 208 0,-2 2 32 0,-7 5 16 16,0 0 1104-16,0 0 208 0,0 0 48 0,0 0 16 0,-3-6 3520 0,-2 3 704 15,-1 3 144-15,-2 1 32 0,-1 1-800 0,-1 3-160 16,1-1-16-16,-1 5-16 0,0 3-816 0,0 2-176 15,4 4-16-15,1 2-16 0,-1 1-432 0,5 3-96 16,5 2-16-16,1-1 0 0,3-1-384 0,3-2-96 16,-1-1-16-16,3-3 0 0,4-1-96 0,1-4-32 15,4-4 0-15,2-1 0 0,1-4 16 0,1-2 0 16,0-2 0-16,-2-5 0 0,1-1 160 0,-3-3 16 0,1-1 16 0,-1-3 0 16,-5-1 96-16,-3-2 32 0,-1-3 0 0,-4 2 0 15,-2-1 80-15,-3-1 16 0,-3 1 0 0,-1 0 0 16,-5 0 32-16,-4 1 16 0,-3 0 0 0,-2 2 0 15,-2 2-208-15,-1 2-32 0,-4-2-16 0,0 1 0 16,0-1-432-16,2 2 0 0,-1 0-224 0,3 0-13792 16,0 2-2768-16</inkml:trace>
  <inkml:trace contextRef="#ctx0" brushRef="#br2" timeOffset="-48861.94">4070 9725 10127 0,'0'0'448'0,"0"0"96"0,0 0-544 0,0 0 0 16,-8-3 0-16,2 3 0 0,-1 3 3200 0,1 0 544 15,-2 2 96-15,3 4 32 0,-2 1-2080 0,2 3-400 16,0 3-96-16,1 5-16 0,1 5-880 0,3 3-176 16,4 1-32-16,0 1-16 0,1 2-176 0,3-5 0 15,1 0 0-15,2-4 0 0,-1 0 0 0,2-3 0 16,4-3 0-16,-2-2 128 0,2-5 48 0,-1-2 0 0,-2-3 0 0,0-2 0 16,2-4 320-16,-4-3 64 0,-2-1 16 0,-1-2 0 15,-1-4-128-15,-2 3-32 0,-1-8 0 0,-1 1 0 16,-3 0-160-16,-2-5-16 0,1 1-16 0,-4-4 0 15,-2 1-224-15,-1-1 128 0,-1 2-128 0,-2 1 0 32,-4 1-384-32,1-1-160 0,-1 1-32 0,4 1-16 15,0 1-1728-15,2 2-352 0,3 1-64 0</inkml:trace>
  <inkml:trace contextRef="#ctx0" brushRef="#br2" timeOffset="-48563.94">4271 9728 11055 0,'0'0'976'0,"6"6"-784"0,1 1-192 0,0 0 0 15,-2 4 2944-15,1 1 528 0,-2-1 112 0,0 5 32 16,-1 4-1376-16,-1 0-256 0,1 3-64 0,0 0-16 16,-1 2-1072-16,2 0-192 0,0 1-64 0,0-3 0 0,1-2-384 0,0-1-192 15,1-6 160-15,0-1-160 0,1-4 0 0,-1-2 0 16,-6-7 0-16,8 2 0 0,1-3-192 0,-1 0-96 16,-2-6-16-16,2 1 0 0,-3-2 160 0,1-1 144 15,-2-2-208-15,-1 1 80 0,1-1 128 0,-1 0 0 16,0-2 0-16,-1 1 0 15,1 1 0-15,-1 1 224 0,1-2-48 0,0 2-16 0,-1 2 608 0,1 0 128 16,-2 2 32-16,-1 6 0 0,0 0-288 0,0 0-48 16,0 0-16-16,0 0 0 0,9 6-256 0,-1 5-64 15,-3 2-16-15,3 1 0 0,1 2-112 0,0 1-128 0,0-1 176 16,1 0-176-16,-3 1 0 0,1-4-304 16,0 0 48-16,-3 0 0 15,0-2-816-15,-1-4-144 0,-4-7-48 0,0 0-9232 0,0 0-1856 0</inkml:trace>
  <inkml:trace contextRef="#ctx0" brushRef="#br2" timeOffset="-48407.64">4616 9537 29999 0,'0'0'1328'0,"0"0"272"0,0 0-1280 0,0 0-320 0,0 0 0 0,0 0 0 16,-1 9 1056-16,0 4 144 0,1 0 16 0,0 3 16 15,1 5-496-15,2 2-96 0,2 0-32 0,3 4 0 16,-2 3-608-16,3 0 0 0,2 1 0 0,2 2 0 15,0 2-1216-15,1-4-304 0,2 1-64 0,2-5-8288 16,-2-1-1664-16</inkml:trace>
  <inkml:trace contextRef="#ctx0" brushRef="#br2" timeOffset="-48059.91">4872 9831 26367 0,'0'-8'576'0,"-1"1"128"0,1 7 32 0,0 0 0 0,0 0-592 0,0 0-144 16,0 0 0-16,0 0 0 0,0 0 896 0,-3 8 160 15,2 3 32-15,1 0 0 0,1 4-704 0,2-1-144 0,-1 2-32 16,2-2 0-16,1-1-208 0,1 0 0 0,0 0 0 0,2-3 0 31,-2 1-1520-31,2-3-240 0,0-3-48 0,1-1-16 16,0-3 416-16,1-1 96 0,-1-1 16 0,-2-2 0 16,0-2 144-16,0-1 48 0,-2-2 0 0,0-1 0 0,-1-2 784 0,0-1 144 0,0-1 48 0,-2 0 0 15,1-1 480-15,1 1 96 0,0-1 32 0,0 1 0 16,-2 0 768-16,2 2 160 0,-1 2 16 0,-1 2 16 15,-2 7 464-15,0 0 80 0,0 0 32 0,4 12 0 16,0 5-224-16,-1 5-32 0,1 6-16 0,-2 3 0 16,1 4-528-16,0 2-96 0,-1 0-32 0,2 3 0 15,1 0-544-15,2 0-112 0,-1 0-32 0,2-1 0 16,-1-3-1024-16,0-3-208 0,1-3-32 0,0 0-16512 16</inkml:trace>
  <inkml:trace contextRef="#ctx0" brushRef="#br2" timeOffset="-47367.48">5820 9808 9215 0,'0'0'816'0,"0"0"-656"0,0 0-160 0,0 0 0 16,-5 6 2528-16,5-6 480 0,0 0 80 0,0 0 32 15,0 0-1136-15,1 9-208 0,1 3-48 0,2-1-16 16,3 4-512-16,2 2-112 0,-1 1 0 0,1 4-16 16,0 4-368-16,0-1-80 0,0 0-16 0,0-1 0 15,1 1-320-15,-1-1-64 0,-1-4-16 0,-1 0 0 16,0-3-208-16,-1-1 0 0,1-3 0 0,-1-2 0 31,0-2-448-31,-6-9-128 0,0 0-16 0,0 0-16 16,0 0-512-16,0 0-96 0,4-7-32 0,-3-2 0 0,-2-2 160 15,-1-3 16-15,0-1 16 0,-2 1 0 0,-3 0 736 0,1-1 128 0,-2 2 48 0,0-1 0 0,-1 0 432 0,-1-3 96 16,-4-2 0-16,3 3 16 0,-1-1 768 16,2 1 160-16,2 0 16 0,3 1 16 0,1 0-16 0,1 2 0 15,2 2 0-15,2-2 0 0,3 2-592 0,1 2-128 16,3 1-32-16,2 0 0 0,3 0-400 0,0 2-192 15,1-1 160-15,0 1-160 0,0-2 0 0,2-1 128 16,0 1-128-16,-1 2 0 16,3-1-1456-16,1 5-336 0,-2-4-64 0</inkml:trace>
  <inkml:trace contextRef="#ctx0" brushRef="#br2" timeOffset="-47179.96">5984 9941 30287 0,'0'0'1344'0,"-8"4"272"0,0 2-1296 0,2-4-320 0,-1 2 0 0,7-4 0 16,0 0 1104-16,0 0 160 0,0 0 16 0,0 0 16 15,0 0-656-15,10 4-144 0,0 0-32 0,3-3 0 16,1-1-464-16,2 0 0 0,0-1 0 0,1 1 0 16,-2-1 0-16,2 1 0 0,-1 1 0 0,1 3 0 31,-2 1-1408-31,1 2-320 0,1-1-64 0,-1 2-7952 0,-1 1-1600 0</inkml:trace>
  <inkml:trace contextRef="#ctx0" brushRef="#br2" timeOffset="-46851.77">6403 10000 23039 0,'0'0'2048'0,"-7"3"-1648"16,3 1-400-16,4-4 0 0,-2 6 1904 0,2-6 288 15,-4 7 64-15,2 0 16 0,4 3-1296 0,0-3-256 0,2 3-48 0,1-1-16 16,2-2-656-16,1 3-352 0,1-1 32 0,0 0 16 31,-1 0-2704-31,1 0-528 0,4 0-112 0,-13-9-32 0</inkml:trace>
  <inkml:trace contextRef="#ctx0" brushRef="#br2" timeOffset="-46726.78">6431 9868 911 0,'-11'-7'0'0,"11"7"0"0,-7-4 0 0,2 1 0 0,5 3 0 0,0 0 0 16,0 0 4176-16,0 0 752 0,0 0 160 0,4-4 32 15,2 0-5120-15,3 0-1216 16</inkml:trace>
  <inkml:trace contextRef="#ctx0" brushRef="#br2" timeOffset="-46461.05">6674 9829 10127 0,'0'0'896'0,"-3"7"-704"15,1-2-192-15,-1 2 0 0,-1-1 2912 0,0 2 544 16,-1-2 128-16,0 4 0 0,-1-4-1872 0,1 1-384 16,1 0-80-16,0 3-16 0,0-4-656 0,2 1-144 15,-1 0-32-15,3-7 0 0,0 0-400 0,2 8 0 16,-1 0 128-16,-1-8-128 0,6 7 0 0,1-1 0 16,1-2 0-16,1 0 0 0,3 0 0 0,1-2 0 15,0 1 0-15,1 0 0 0,-1-1 0 0,0 1 0 16,-1-1-144-16,0 1 144 0,-1 0 0 0,-2 1 0 15,-9-4 128-15,7 2-128 0,-7-2 0 0,4 7 0 16,-3 1 0-16,-2-1 0 0,-3 1 0 0,-3 3 0 0,0-2 144 0,-3 1-144 31,1 1-544-31,2-1-192 0,-1-2-32 0,0-2-11440 0</inkml:trace>
  <inkml:trace contextRef="#ctx0" brushRef="#br2" timeOffset="-46257.81">7006 9769 15663 0,'0'0'688'0,"0"0"144"0,-6 3-656 0,-2 0-176 0,-1-1 0 0,-2 2 0 15,0 0 3552-15,-1 3 672 0,0-1 144 0,2 1 32 16,1 2-2272-16,1 1-448 0,1 3-80 0,1 0-32 16,0 2-848-16,3-2-160 0,0 1-48 0,3 2 0 0,3-3-304 0,2 1-64 15,1-1-16-15,3-1 0 0,2-3-128 0,1 0 0 16,3 0 0-16,0-2 0 15,-1-4-384-15,0 1-48 0,1-1-16 0,-2-3 0 16,-2-1-1520-16,0-2-304 0,-2-2-64 0,1-2-7456 16,1-2-1472-16</inkml:trace>
  <inkml:trace contextRef="#ctx0" brushRef="#br2" timeOffset="-45757.56">7130 9450 14735 0,'0'0'640'0,"0"0"160"0,0 0-640 0,1 8-160 15,2 2 0-15,-2 3 0 0,1 3 2640 0,0 3 496 16,1 2 112-16,1 4 16 0,1 4-704 0,-1-1-144 16,0 2-32-16,0 0 0 15,1-1-2384-15,0 0-256 0,-1-3-176 0,2-1-16 0,-2-2 448 0,0-2 0 0,2-3 176 0,-3-2-48 16,1-3-128-16,0-1 0 0,0-5 0 0,-4-7 0 47,5 4-352-47,-5-4-96 0,0 0 0 0,7-4-16 15,-2-1-144-15,-1-3-32 0,-1 1 0 0,-2-5 0 0,0-1 400 0,1 1 80 0,-1-4 16 0,0 1 0 16,-1-2 144-16,0 0-160 0,1 0 160 0,2 1-160 0,0 2 0 0,1 1 0 0,-2 0 0 0,1 4 0 16,-1 4 160-16,-2 5 0 0,0 0-144 0,0 0 144 31,0 0 0-31,6 5 256 0,-2 4-32 0,-1 3-16 0,1 1 384 0,0 1 80 0,0 0 16 0,1-1 0 16,1 0-240-16,0 0-32 0,2 2-16 0,1-4 0 0,0 0-240 0,2-2-160 15,-1-4 192-15,2 0-192 0,1-2 128 0,2-2-128 31,-1 1 0-31,-1-4 0 0,-2 0 0 0,1-3 0 16,0-2 0-16,-1 1 0 0,-1-5 0 0,-1 1-144 16,0-2-16-16,-1 2 0 0,-2-4 160 0,-1 1-192 15,-1 0 192-15,-1-1-192 0,0-2 192 0,-2 2 0 0,-1-2 0 0,-3 2 0 0,-1 1 0 0,-1 3 128 16,-1 0-128-16,-1 1 176 0,1 5 336 0,0-1 80 16,0 3 16-16,6 2 0 0,-7 2-64 0,7-2-16 15,-2 8 0-15,2 2 0 0,2 1-528 0,2 2 0 16,3 0 0-16,2 1 0 0,1 2 0 0,2-3-144 15,0 0-16-15,1-3 0 32,0-2-1888-32,0-1-368 0,1-2-80 0,-1-2-11136 0</inkml:trace>
  <inkml:trace contextRef="#ctx0" brushRef="#br2" timeOffset="-45429.47">7744 9569 14735 0,'-1'14'1312'0,"-1"-5"-1056"0,1 4-256 0,1 3 0 0,-1 2 2800 0,0-1 496 0,-1 0 96 0,4-1 32 16,-2-1-1120-16,1-1-240 0,0 0-32 0,2-3-16 15,-1-2-976-15,1 1-192 0,-3-10-32 0,0 0-16 16,0 0-96-16,0 0 0 0,0 0-16 0,0 0 0 16,0 0-448-16,0 0-96 0,4-7-16 0,-1-3 0 0,-2-2 256 0,-1-1 32 15,0-2 16-15,0 1 0 16,0-2-96-16,0-2-16 0,0 0 0 0,2-3 0 0,2 2-320 0,3-1 0 15,-1 0 0-15,3 0 128 0,1-3-128 0,0 4 0 16,0 2 0-16,2 4 0 16,-1 1-464-16,-1 4-16 0,2 4 0 0,0 2 0 15,-1 4-768-15,1 5-160 0,0 3-16 0,-1 6-16 16,1 1-432-16,-3 3-96 0,-1 3-16 0,-1 0 0 16,-2 4-1216-16,-3 0-256 0</inkml:trace>
  <inkml:trace contextRef="#ctx0" brushRef="#br2" timeOffset="-44991.82">6635 10575 27647 0,'-2'8'2448'0,"1"5"-1952"0,1 4-496 0,0 2 0 16,1 4 1280-16,2 1 176 0,0 4 16 0,2-1 16 15,1 0-704-15,2 0-144 0,1-1-16 0,0-2-16 16,2 0-384-16,-1-5-80 0,-2-2-16 0,0-1 0 16,-2-2-128-16,0-1 0 0,-3-2 0 0,0-1 0 15,-3-3 128-15,0-7-128 0,0 0 0 0,0 0 128 0,0 0-128 0,0 0 0 16,-6 2 0-16,-1-6 128 0,1-1-384 0,-1-3-96 15,0-2-16-15,1-3 0 32,1-4-128-32,1-1-16 0,-1-3-16 0,-1-3 0 15,1 0-16-15,1-4 0 0,0 0 0 0,2-1 0 16,0 0 96-16,2 3 0 0,0 1 16 0,3 2 0 0,0 1 432 0,1 1 272 16,1 1-32-16,1 3-16 0,2 2 800 0,0 2 144 15,-2 2 48-15,1 5 0 0,-2-1-512 0,-5 7-80 16,0 0-32-16,0 0 0 0,0 0-256 0,7 8-48 15,-3 2-16-15,-2 2 0 0,0 3-272 0,-1 2 128 16,0 1-128-16,0 1 0 0,-1 2-192 0,2-1-160 16,-1-3-32-16,0-2-10560 0,1-2-2112 15</inkml:trace>
  <inkml:trace contextRef="#ctx0" brushRef="#br2" timeOffset="-44726.2">6974 10473 24879 0,'0'0'2208'0,"-2"9"-1760"0,2 1-448 0,2 0 0 16,3 2 1872-16,-1-2 304 0,0 3 48 0,0 0 16 15,-1 0-896-15,3 4-192 0,0-2-16 0,1 2-16 16,-1-2-800-16,1 1-176 0,-2-2-16 0,0-2-128 16,-1-2 144-16,0-2-144 0,-4-8 0 0,0 0 144 15,0 0 16-15,0 0 0 0,0 0 0 0,0 0 0 16,0 0 176-16,-3-9 48 0,1-3 0 0,-1-1 0 0,1 0-112 0,-1-2-16 15,0-2 0-15,1 1 0 0,0 0-256 0,2 2 0 16,2 2 0-16,-1-1 0 16,-1-1-352-16,3 2-80 0,-1 2-16 0,2-1 0 15,0 2-1520-15,0 1-304 0,1 1-64 0,2-1-12544 16</inkml:trace>
  <inkml:trace contextRef="#ctx0" brushRef="#br2" timeOffset="-44459.69">7260 10398 17503 0,'0'0'1552'0,"0"0"-1232"16,0 0-320-16,0 0 0 0,-1 8 2176 0,-2 1 384 0,1 1 80 15,-1 2 16-15,1 2-672 0,-2 3-144 0,0 1-32 0,0 3 0 16,1-3-736-16,2 2-160 0,0-2-16 0,1-1-16 16,0-1-496-16,1-2-80 0,3-1-32 0,0-5 0 15,1 0-272-15,0-3 160 0,-5-5-160 0,8 3 128 16,-1-3-128-16,0-3 0 0,0-1 0 0,-1-2 0 15,0-2 160-15,-2 0-160 0,0-2 192 0,-1-1-192 16,-1 1 176-16,0-3-176 0,-2-2 160 0,-1 2-160 16,-3 0 128-16,2 0-128 0,-1 0 0 0,0 0 144 31,-5-2-512-31,3 0-96 0,-1 2-32 0,1 1 0 16,-1 1-2064-16,2 2-400 0,0 1-96 0</inkml:trace>
  <inkml:trace contextRef="#ctx0" brushRef="#br2" timeOffset="-44225.26">7535 10419 16575 0,'0'0'736'0,"4"10"160"0,0 3-720 0,2 3-176 16,0 1 0-16,2 2 0 0,0-3 2512 0,1 2 480 16,-1 0 80-16,1 2 32 0,-1 1-1616 0,1-3-320 15,-1 0-64-15,-1 1-16 0,-1-1-256 0,-1 1-48 16,0 1-16-16,-2-1 0 0,-3-2 208 0,-2 0 48 15,0 0 0-15,-2 0 0 0,0 0-384 0,-1-1-64 16,-1-2 0-16,3-1-16 0,-1 0-560 0,0-2 0 16,-2-3 0-16,1-1 0 0,0-3 0 0,5-4 0 15,-6 0 0-15,-1-2 0 16,1-5-1040-16,-1-3-320 0,-1-5-64 0,2-2-16 16,-1-5-1824-16,-1-4-352 0</inkml:trace>
  <inkml:trace contextRef="#ctx0" brushRef="#br2" timeOffset="-44100.11">7418 10376 29135 0,'0'0'640'0,"0"-10"128"0,1 0 16 0,1-2 48 0,-1 1-656 0,2-1-176 0,1 3 0 0,1-3 0 16,0 2 496-16,0 0 64 0,0 3 16 0,1 0 0 15,-1 3-576-15,-5 4 0 0,6-4 0 0,2 4 0 32,0 4-1248-32,0 0-304 0,-2 5-64 0,1-1-16 0</inkml:trace>
  <inkml:trace contextRef="#ctx0" brushRef="#br2" timeOffset="-43787.57">7713 10464 24879 0,'0'0'2208'0,"0"0"-1760"16,0 7-448-16,0-7 0 0,0 0 1824 0,0 0 288 16,4 6 48-16,-4-6 16 0,6 3-1248 0,1-3-240 15,1-1-48-15,-1-3-16 0,1 0-240 0,0-5-64 16,0-1 0-16,0 1 0 0,-2 0-544 0,-1-1-112 15,-1 1-32-15,0 0 0 0,-2-1 368 0,-2 3 0 16,-3 0-144-16,0 1 144 0,-1 0 160 0,0 2 96 16,-2 1 0-16,-1 1 16 0,1 4 448 0,-1 1 96 15,0 3 16-15,-1 1 0 0,0 1-176 0,3 3-16 16,0 0-16-16,1 4 0 0,1-1-448 0,2 2-176 0,1 1 128 16,1 0-128-16,2-2-128 0,2 0-128 0,1-1 0 0,3-1-16 31,2-1-2320-31,1-2-464 0,-1-2-80 0</inkml:trace>
  <inkml:trace contextRef="#ctx0" brushRef="#br2" timeOffset="-43600.09">8035 10387 13823 0,'-8'-11'1216'0,"4"7"-960"0,-1 0-256 0,0 1 0 16,-1-1 3616-16,-1 2 672 0,0 0 144 0,1 1 32 15,-1 0-2208-15,2 1-432 0,0 0-96 0,-1 0 0 16,6 0-704-16,-2 6-128 0,0 3-16 0,1 2-16 0,0 2-416 0,1 4-64 15,-1 2-32-15,1 1 0 0,2 1 160 0,2-3 48 16,1 0 0-16,2 0 0 16,1 1-816-16,1-5-176 0,1 2-16 0,2-3-16 15,0-4-304-15,1 0-64 0,0-2-16 0,-2-2 0 16,1-4-2032-16,0-1-416 0,0-1-80 0,-2-6-10000 16</inkml:trace>
  <inkml:trace contextRef="#ctx0" brushRef="#br2" timeOffset="-43428.16">8147 10043 15663 0,'0'0'1392'0,"0"0"-1120"15,0 0-272-15,-5 8 0 0,-1 1 3152 0,3 1 576 16,-1 4 112-16,1 1 32 0,3 3-2240 0,1 5-448 0,5-1-96 0,-1 5 0 16,1-1-736-16,2 3-144 0,3 2-16 0,0-1-16 15,4 0-176-15,-1 0 0 0,-1 3-192 0,1-2 192 31,-1-1-1760-31,0-3-224 0,-1-2-64 0,0 1-10896 0</inkml:trace>
  <inkml:trace contextRef="#ctx0" brushRef="#br2" timeOffset="-42865.73">8259 10580 17903 0,'-12'-17'784'0,"8"8"176"0,-1-1-768 0,-1-6-192 0,-3-1 0 0,-1 0 0 15,3 2 1104-15,0 0 176 0,2-2 48 0,1 4 0 16,1 0 432-16,2 0 96 0,0 1 0 0,1 2 16 15,1-2-1184-15,2 2-240 0,1 1-64 0,2 2 0 0,1 1-384 0,-1 2-176 16,-6 4 16-16,8-3 0 16,0 1-224-16,1 2-32 0,0 2-16 0,0 1 0 0,0 2 240 0,2 1 32 15,-1 1 16-15,1 1 0 0,-1 1-112 0,0 0 0 16,1 2-16-16,-2 0 0 16,0 0-2224-16,0-5-448 0,0 2-96 0,-1-1-16 15,-1-1 528-15,-2-1 96 0,0 0 32 0,-5-5 0 0,4 6 1872 0,-4-6 368 16,0 0 160-16,0 0-128 0,0 0 2192 0,0 0 448 15,0 0 96-15,0 0 16 0,0 0-1904 0,0 0-368 16,0 0-80-16,0 0-16 0,0-9-256 0,0-2-256 16,0 1 64-16,-1-6 0 15,-1 0-256-15,1-1-64 0,-1 1 0 0,0 1 0 0,0-4 208 0,-1 2 48 16,0-4 0-16,2 3 0 0,0 1 256 0,1 1 0 16,0 4 0-16,1 3 0 0,0-1 1008 0,-1 3 256 0,2 1 48 0,-2 6 16 15,0 0 240-15,0 0 48 0,0 0 16 0,0 0 0 16,0 0-544-16,0 0-128 0,0 0 0 0,0 0-16 15,0 0-544-15,0 0-96 0,4 9-32 0,0 3 0 16,1 1-80-16,-1 1 0 0,1 2-16 0,-1 0 0 16,0 1 224-16,0 3 48 0,1 0 16 0,0-1 0 15,2-1-80-15,0 1-32 0,1-1 0 0,1-1 0 16,2-3-224-16,2 0-128 0,-1-2 160 0,1-3-160 16,0-1 128-16,1-3-128 0,-1-1 0 0,-1-2 0 15,-2-2 0-15,2-3 128 0,-3 0-128 0,-1-2 0 16,-2-1 384-16,0-3 48 0,-3-2 0 0,0 1 0 15,-2-1 80-15,-2-2 32 0,-2 0 0 0,0 0 0 16,-3 0-352-16,0 1-64 0,-2 1 0 0,-1 0-128 0,0-2 0 16,0 1-352-16,-1 1 48 0,3 0 16 15,0 2-2080-15,2 1-400 0,2 0-96 0,1 2-6112 16,0-1-1232-16</inkml:trace>
  <inkml:trace contextRef="#ctx0" brushRef="#br2" timeOffset="-42600.12">8563 10249 16639 0,'0'0'736'0,"6"5"160"0,2 1-720 0,1 3-176 16,2-2 0-16,-1 3 0 0,1-1 1488 0,-1 1 272 15,-1 2 48-15,0 2 16 0,-1 3-144 0,0-1-16 16,-2-1-16-16,1 1 0 0,-2 0-256 0,-1-2-48 16,0 0-16-16,0-1 0 0,-2-1-752 0,2-5-128 15,0-1-48-15,-4-6 0 0,0 0-272 0,0 0-128 0,0 0 0 0,7-4 128 16,-2-2-256-16,0-2-64 0,0-2-16 0,-1-2 0 16,0-2-48-16,0-2-16 0,1 0 0 0,-1 1 0 15,0-1 272-15,0 2 0 0,0-1 0 0,0 2 0 16,0 0 176-16,2 3 80 0,0-2 32 0,0 4 0 15,1 3 160-15,2 4 48 0,1 1 0 0,2 1 0 16,1 4-64-16,1 3-16 0,1 2 0 0,-1 3 0 16,0 4-144-16,1 3-16 0,-1 1-16 0,0 1 0 31,1 1-848-31,2 2-160 0,-2 0-48 0</inkml:trace>
  <inkml:trace contextRef="#ctx0" brushRef="#br2" timeOffset="-41585.57">14055 9194 3679 0,'0'0'160'0,"0"0"32"0,0 0-192 0,0 0 0 0,0 0 0 0,-6 4 0 15,-2-1 5024-15,-1 2 960 0,-2 2 192 0,1 0 32 0,1 1-4112 16,1 1-832-16,2 3-176 0,2 1-16 0,0 3-672 0,2-2-128 16,2 3-16-16,3 1-16 0,2 2-16 0,2 1 0 15,1 0 0-15,2 1 0 0,3-1-16 0,1-2 0 16,1-1 0-16,-1-1 0 0,0-2-16 0,1-3 0 15,-1-2 0-15,-1-4 0 0,-2-3 208 0,-2-2 48 16,-1-2 0-16,-2-2 0 0,-1-3 192 0,-2-3 64 16,-2-3 0-16,-1-1 0 0,0-1-256 0,-2-2-32 15,-4 0-16-15,-1-1 0 0,-4 2-64 0,1-1-16 16,-3 2 0-16,0 1 0 16,0 0-1600-16,1 1-336 0,0 0-64 0,2 2-16 15,2-4-1760-15,0 2-368 0</inkml:trace>
  <inkml:trace contextRef="#ctx0" brushRef="#br2" timeOffset="-41101.25">14113 9218 11055 0,'0'0'976'0,"11"4"-784"0,1-2-192 0,0 4 0 16,-2 0 2720-16,1 3 496 0,-1 2 112 0,1 0 0 15,-1 2-896-15,-1 2-176 0,-1-1-32 0,0 4-16 16,-2-1-704-16,1 3-144 0,-2 1-16 0,0 1-16 16,-1-4-720-16,0 0-144 0,0-2-16 0,0-2-16 15,-1-3-256-15,-1-2-48 0,-2-9-128 0,0 0 192 16,0 0-192-16,0 0 0 0,0 0 128 0,0 0-128 15,1-7 0-15,2-6-208 0,0-2 32 0,-1-2 16 16,0-3-160-16,0-1-16 0,1 1-16 0,-1-3 0 16,0 1 16-16,0 1 0 0,2 0 0 0,0 2 0 15,1-1 336-15,1 5-176 0,-1 2 176 0,0 5-128 16,0-1 128-16,2 5 0 0,-7 4 0 0,8 2 0 0,-1 4 0 0,3 3 0 16,0 1 0-16,0 3 0 0,2 3 176 0,0 1 64 15,0 2 16-15,-1 1 0 0,2 1 112 16,-1-2 16-16,0 1 16 0,1-2 0 0,-1 0-192 0,2-1-32 15,3-1-16-15,-3-3 0 0,-1-1-32 0,2-2 0 16,-1-2 0-16,-1-1 0 0,0-4-128 0,-1 0 0 16,-1-3 0-16,1-1-176 0,0-2 48 0,0-2 0 15,-2-2 0-15,-1-2 0 0,-2 0-192 0,-2-1-48 16,-1-2 0-16,-1-1 0 0,-1-1 112 0,-1 2 32 16,1-1 0-16,-2 1 0 0,-3 0 16 0,-1 2 0 15,-1 0 0-15,-2 0 0 0,0 4 208 0,-1-1 0 16,1 3 0-16,1 4 0 0,6 0 720 0,-5 7 144 15,1 1 32-15,2 2 0 0,4 3 48 0,-1 3 16 16,2 2 0-16,3 0 0 0,3-1-288 0,2-1-48 16,-1-2-16-16,3-1 0 0,1 0-400 0,3-6-80 0,3-1 0 15,2-3-128 1,4-4-1696-16,4-6-448 0</inkml:trace>
  <inkml:trace contextRef="#ctx0" brushRef="#br2" timeOffset="-40523.18">15517 9347 1839 0,'0'0'160'0,"-5"-1"-160"0,-2-1 0 0,-1 1 0 15,0 0 3904-15,2 1 736 0,6 0 160 0,-5 2 16 32,-2 1-2832-32,2 0-560 0,5-3-112 0,0 0-32 0,-1 7-640 0,-1 0-128 0,4 1-16 0,2 0-16 31,1-2-240-31,1 2-48 0,2 0-16 0,1 0 0 15,0-2-176-15,3-1 160 0,0 0-160 0,1 1 160 0,0-1 400 0,-1-4 80 0,-2 2 0 0,1-1 16 32,-1-2 112-32,0-2 32 0,-2-1 0 0,0 2 0 0,0-4-64 0,0-1-16 0,-3-1 0 0,-1-1 0 31,-2-1-160-31,-2 0-48 0,0 1 0 0,-1 1 0 0,-1 2-48 0,-4 0-16 0,0 1 0 0,-6-1 0 0,-2 3-192 16,-2-2-32-16,-1 3-16 0,-1 0 0 0,2 0-208 0,3-1 0 31,1 1 0-31,3 0 0 0,4-1-256 0,5 2 16 0,0 0 0 0,0 0 0 15,13-1-1744-15,3 0-336 0,3-2-80 0,2 1-16 16,1-1-1040-16,3-4-192 0</inkml:trace>
  <inkml:trace contextRef="#ctx0" brushRef="#br2" timeOffset="-40288.83">15986 9189 11055 0,'1'-8'976'0,"-1"-1"-784"16,-2 0-192-16,-1-1 0 0,-1-2 3008 0,-1-1 544 31,-1 0 112-31,-1 0 32 0,-1 0-1856 0,0-2-368 0,-1 1-80 0,0 1-16 0,0 0-160 0,0 1-16 15,-1 1-16-15,0 0 0 0,1 3-400 0,0 3-80 16,0 1 0-16,3 4-16 0,6 0-432 0,-6 9-64 16,2 4-32-16,3 6 0 0,1 4-160 0,0 4 0 0,4 6 0 0,1 1 0 31,2 2 0-31,1 2 0 0,1 1-128 0,0-2 128 31,0-3-528-31,0-2-48 0,0 0 0 0,0-4 0 0,-1-2-2672 0,0-3-528 0,6 13-128 0,-3-12 0 0</inkml:trace>
  <inkml:trace contextRef="#ctx0" brushRef="#br2" timeOffset="-40163.75">15882 9489 21183 0,'-3'-9'1888'0,"-1"-5"-1504"0,0 1-384 0,2-2 0 31,1 1 2512-31,2 1 432 0,1 2 96 0,2 0 16 0,2 3-1168 0,0 0-224 0,3 1-64 0,3 2 0 16,1 1-1040-16,1 0-224 0,3-1-32 0,3 0-16 31,2 0-1056-31,3-2-192 0,2 1-64 0,3-1-9920 15,1-1-1984-15</inkml:trace>
  <inkml:trace contextRef="#ctx0" brushRef="#br2" timeOffset="-39663.9">16719 9297 911 0,'0'0'0'0,"0"0"0"16,0 0 0-16,0 8 0 0,1 3 5824 0,-1 0 1088 15,0 2 224-15,0 4 32 0,-1 0-4032 0,1 4-800 16,1 1-160-16,0 2-48 0,1-2-784 0,-1-1-176 15,2-2-16-15,-1 1-16 0,1-3-640 0,1-1-128 16,0-3-32-16,-2-3 0 0,2-2-336 0,-4-8-240 16,0 0 48-16,0 0 0 0,0 0 48 0,0 0 16 0,0 0 0 15,7-4 0-15,-2-4-128 0,0-1 0 0,-1-3-16 0,-1 0 0 32,-1 1 64-32,1-4 16 0,0-3 0 0,-1 0 0 15,1 1 0-15,1 0 0 0,0-1 0 0,1 3 0 0,1 0 192 0,0 3-192 0,-1 3 192 0,0 4-192 31,-5 5 192-31,0 0 0 0,8 5 0 0,1 4 0 16,-1 5 240-16,-2 2-16 0,-1 2 0 0,1 1 0 0,-1 1-16 0,0 0 0 0,-1-3 0 0,1 0 0 31,-1-2-80-31,0 2 0 0,0-4-128 0,0-2 192 0,-2-3-64 0,-2-8-128 0,0 0 176 0,0 0-176 16,0 0 176-16,0 0-176 0,0 0 160 0,8-2-160 16,-2-3 240-16,-1-3-48 0,-3-1-16 0,4-4 0 15,-3 0-48-15,3-1 0 0,-2-2 0 0,1-1 0 0,1 0-128 16,1 0 0-16,-2 0 0 0,0-1 0 0,2 1 0 15,-1 2 0-15,0 2 0 0,-1 3 0 0,0 1 0 0,-5 9 0 16,0 0 0-16,0 0 0 0,6 3 0 0,0 3 0 16,-2 6 0-16,1 1 0 0,0 2 0 0,0 1 0 15,2 3 0-15,-1-1 0 0,2 0-224 0,1 0-80 16,0-1-16-16,3 0 0 16,2-5-1600-16,1 0-320 0,0-3-64 0,2-1 0 15,0-2-1168-15,2-2-240 0</inkml:trace>
  <inkml:trace contextRef="#ctx0" brushRef="#br2" timeOffset="-39381.47">17345 9468 2751 0,'0'0'256'0,"0"0"-256"16,-4-8 0-16,0 1 0 0,-3 0 5744 0,1 2 1104 0,-1 1 208 0,1 0 48 31,-1 1-4368-31,-1 3-880 0,1 2-192 0,0 0-16 16,1 4-560-16,0 1-96 0,1 1-32 0,3 1 0 15,-1 2-576-15,3 0-112 0,0-1-16 0,3 0-16 16,-1 0-240-16,2 0 0 0,0 0 0 0,1-2 0 15,0-3 128-15,1 2-128 0,-1-4 0 0,-5-3 0 16,0 0 0-16,8 4 128 0,-1-1-128 0,1-3 0 16,-8 0 0-16,8-4 0 0,-1 1 0 0,-1-3 0 15,-1 1 0-15,1-1 0 0,-1 0 0 0,-3 1 0 16,2-3 0-16,-1 1 128 0,0 2-128 0,-3 5 0 16,0 0 240-16,0 0-48 0,0 0-16 0,0 0 0 0,0 0 80 0,0 0 0 15,0 0 16-15,0 0 0 0,0 0-272 0,0 0 160 16,2 8-160-16,2 0 128 0,-1 1-128 0,1-1 0 15,1 1 0-15,0-3-176 16,-5-6-464-16,7 7-80 0,-7-7-32 0,7 4 0 16,-7-4-2704-16,8 4-528 0,0-4-112 0</inkml:trace>
  <inkml:trace contextRef="#ctx0" brushRef="#br2" timeOffset="-39067.47">17501 9455 11967 0,'0'0'528'0,"0"0"112"0,0 0-512 0,0 0-128 16,0 0 0-16,0 0 0 0,0 0 4208 0,0 0 800 15,0 0 176-15,0 0 16 0,3 8-2704 0,-1 0-528 16,1 1-112-16,0 0-32 0,-1 0-992 0,2 0-208 16,0 0-48-16,0-1 0 0,0 3-384 0,0-4-64 15,-2 1-128-15,-2-8 176 0,0 0-176 0,0 0-224 0,7 7 48 0,-2-2 16 32,-5-5-352-32,0 0-80 0,0 0-16 0,8-1 0 15,-2-3 0-15,1 0 0 0,-2-1 0 0,2-2 0 0,-1 1 304 0,1-3 64 0,-1-1 16 0,1 1 0 16,-2 0 224-16,0 0 0 0,-1 0 0 0,0-2 0 15,1 4 0-15,-1-1 128 0,0 1 16 0,0 3 0 16,-4 4 464-16,0 0 96 0,5-3 0 0,-5 3 16 16,0 0-128-16,7 3-16 0,2 4-16 0,-1 1 0 15,-2 0-432-15,1 1-128 0,-1 0 0 0,1 1 0 16,0 1-208-16,1 0-160 0,0-1-16 0,1 1-16 16,-2-2-560-16,-1-1-96 0,1-1-32 0,-1-1 0 15,1-1-1472-15,1-2-320 0,2-2-48 0</inkml:trace>
  <inkml:trace contextRef="#ctx0" brushRef="#br2" timeOffset="-38894.42">17946 9400 21183 0,'-4'7'1888'0,"0"1"-1504"16,0 3-384-16,1 3 0 0,1 0 2720 0,-1 0 480 16,1-1 80-16,-1 0 32 0,0 0-1712 0,2 0-320 0,2 0-80 0,2-4-16 15,1 2-912-15,1-2-272 0,0-1 128 0,2-2-128 31,-7-6-1600-31,6 4-384 0,-6-4-64 0,9 3-32 16,-9-3-672-16,11 0-144 0,-2-3-32 0,-1-1-4224 0,-3-2-848 0</inkml:trace>
  <inkml:trace contextRef="#ctx0" brushRef="#br2" timeOffset="-38753.81">18016 9499 2751 0,'0'0'128'0,"1"-6"16"0,1-6-144 0,0 2 0 0,0 2 0 0,0 1 0 16,-2 7 4160-16,0 0 784 0,0 0 176 0,0 0 16 16,0 0-1552-16,3 8-320 0,-1 5-64 0,0 4-16 15,-2 5-912-15,-2 3-176 0,0 4-48 0,-1 3 0 16,-1 2-944-16,0 0-192 0,0-2-32 0,1 0-16 15,0 2-528-15,0-3-96 0,1 1-32 0,0-4-13136 16,1-2-2640-16</inkml:trace>
  <inkml:trace contextRef="#ctx0" brushRef="#br2" timeOffset="-38159.72">18870 9359 25791 0,'0'0'1152'0,"-7"-2"224"0,0-2-1104 0,-2 3-272 16,-2 1 0-16,-1 3 0 0,1-1 1584 0,-2 5 256 15,0 2 48-15,0 3 16 0,-2 3-576 0,3 1-112 16,3 5-32-16,3-3 0 0,1 0-800 0,2 2-176 15,3-3-16-15,3-1-16 0,2-2-176 0,3-1 0 16,1-4 0-16,1-1 0 0,5-2-256 0,0 0 80 16,2-2 16-16,0-2 0 0,-3-2-80 0,1 0-16 15,-4-1 0-15,0-2 0 0,-3-1-32 0,0-1-16 16,-2-1 0-16,-1-2 0 0,-1 0 32 0,-1 0 0 16,-2-1 0-16,-1 0 0 15,-1-2-112-15,0 1-32 0,-3-2 0 0,-2-1 0 16,1 0 0-16,0 0 0 0,0 1 0 0,0 1 0 15,-1-1-1808-15,2 0-352 0</inkml:trace>
  <inkml:trace contextRef="#ctx0" brushRef="#br2" timeOffset="-37925.28">19033 9359 22911 0,'5'19'1024'0,"-1"-7"192"0,0 5-960 0,0-1-256 0,0 1 0 0,0 1 0 15,-2-1 1856-15,0 1 336 0,-1-5 64 0,0 0 16 16,2-1-624-16,-2-6-128 0,-1-6-32 0,3 7 0 15,-3-7-800-15,0 0-176 0,0 0-16 0,0 0-16 16,0 0-96-16,6-5 0 0,1-2-16 0,-3-5 0 16,0 1-112-16,-2-2-32 0,0-2 0 0,-1 0 0 15,-1-1-224-15,-1-1 0 0,-1 1 128 0,1 1-128 16,1-1-256-16,0 2-112 0,0 1-16 0,3 1 0 16,0 2-2048-16,3 0-432 0,0-1-80 0,2 2-11456 15</inkml:trace>
  <inkml:trace contextRef="#ctx0" brushRef="#br2" timeOffset="-37847.26">19369 9343 4607 0,'8'14'192'0,"-4"-7"64"0,0 1-256 0,1 3 0 16,-2 1 0-16,-2 0 0 0,0 0 4432 0,-1 1 848 15,-2 0 160-15,-1 0 48 0,-1-2-3456 0,3 1-688 16,-2 0-144-16,1-2-32 16,0 1-2592-16,1-2-528 0</inkml:trace>
  <inkml:trace contextRef="#ctx0" brushRef="#br2" timeOffset="-37456.5">19399 9215 15663 0,'0'0'1392'0,"0"-4"-1120"0,0 4-272 0,2-6 0 15,0 1 2336-15,-2 5 416 0,0 0 64 0,7-4 32 16,-1 0-2128-16,1 0-416 0,2 3-96 0,1-1-16 31,1 1-1808-31,0 2-368 0,1 3-80 0,1 1-16 16,0 6-144-16,2-2-16 0,-2 4-16 0,-2 3 0 15,0 2 640-15,-1 1 128 0,-1 1 16 0,1 1 16 0,-1-3 2544 0,0 0 512 0,0-2 112 0,-1 0 16 16,0-5-320-16,1 0-64 0,0-2-16 0,0-3 0 16,0-2-704-16,0-1-144 0,-1-2-32 0,0-1 0 15,0-2 320-15,-1-2 64 0,-1 1 16 0,-2-2 0 0,0-2 208 16,-2 1 32-16,1-1 16 0,-2 0 0 0,-1-3 160 0,0 1 16 16,-1 0 16-16,-1 1 0 0,0-2-208 0,-1 2-32 15,-1 0-16-15,0 0 0 0,0-1-80 0,-1 3-32 16,0 3 0-16,0 2 0 0,-2 2 32 0,1 3 0 15,-1 3 0-15,2 0 0 0,1 4-176 0,2-1-16 16,-1 3-16-16,2 2 0 0,1-1-496 0,2 0-112 16,2-3-16-16,1 1 0 0,2-2-320 0,1 2-80 15,1-1-16-15,3 0 0 16,-1-2-1824-16,1-1-384 0,0 1-64 0,-1-4 0 16,3 0-1408-16,-1-1-288 0</inkml:trace>
  <inkml:trace contextRef="#ctx0" brushRef="#br2" timeOffset="-37159.43">19896 9402 14559 0,'0'0'640'0,"0"0"144"0,0 0-624 0,0 0-160 0,0 0 0 0,0 0 0 16,5-2 1888-16,-5 2 352 0,0 0 64 0,5 7 0 15,-2 1-560-15,0 3-112 0,1 4-32 0,-2 0 0 16,-1 2-352-16,1-1-80 0,-1-2-16 0,2 1 0 16,-1-1-480-16,1-4-96 0,0 1-32 0,-1-3 0 15,2-2-352-15,-4-6-64 0,0 0 0 0,0 0-128 16,7 5 144-16,-1-5-144 0,-6 0 0 0,8-5 144 15,-2-3-144-15,2-1 0 0,1-2 0 0,-1-1 0 16,0-1 0-16,-1 0-144 0,2-2 144 0,0 0-208 16,-1-2 16-16,1 0 0 0,0 0 0 0,0 0 0 0,-1 1 192 0,0 3-176 15,-2 3 176-15,1 1-160 0,-3 1 352 0,0 1 80 16,-4 7 16-16,0 0 0 0,0 0 128 0,0 0 32 16,5 8 0-16,-1 3 0 0,0 0-320 0,-1 4-128 15,1 0 0-15,0 0 128 16,-1 2-1136-16,1-2-224 0,0-2-48 0,0 0-8848 15,2-5-1776-15</inkml:trace>
  <inkml:trace contextRef="#ctx0" brushRef="#br2" timeOffset="-36972">20403 8999 17503 0,'0'0'1552'0,"0"0"-1232"0,-1-5-320 0,1 5 0 16,0 0 4336-16,0 0 800 0,1 9 176 0,2 4 16 15,-3 0-3744-15,2 5-752 0,4 6-160 0,-1 2-32 16,1 2-352-16,1 4-80 0,1 1-16 0,0 3 0 16,-1 1-192-16,4 4 0 0,-1-2 0 0,-1 1-160 31,0 0-1056-31,1-3-224 0,-3-1-32 0,3 0-16 16,-4-7-1760-16,1-3-336 0</inkml:trace>
  <inkml:trace contextRef="#ctx0" brushRef="#br2" timeOffset="-36534.26">20450 9394 7359 0,'-2'-5'656'16,"-2"-2"-528"-16,0 2-128 0,1-2 0 0,2 1 4400 0,2-1 848 15,-1 7 160-15,4-7 32 0,1 0-3616 0,2 2-736 16,3-2-128-16,1 3-48 0,0-2-720 0,1-1-192 16,1 1 0-16,1-1 0 15,-1 1-256-15,2 2-128 0,0-3-16 0,0 2-16 0,-1 0 144 0,-1 2 16 16,-1 2 16-16,-2-2 0 0,-2 2 240 0,-8 1 0 15,0 0 0-15,0 0 0 0,0 0 656 0,4 5 32 16,-4-5 0-16,-1 8 0 0,-3 0 384 0,-1 0 80 16,-2 0 0-16,-1 1 16 0,0 2-496 0,2 0-96 15,-3-1-32-15,1 1 0 0,0 0-256 0,3 1-48 16,0 0-16-16,1 0 0 0,0-1-48 0,1-1-16 16,2 0 0-16,1 0 0 0,1 1-32 0,2-1-128 15,1-1 192-15,1-2-64 0,2-3-128 0,0 0 0 16,1 1 0-16,1-5 0 0,2 0 0 0,-1 0 0 0,1-4 0 0,-1-1 0 15,0-3 0-15,1 0 0 0,-1 0 0 0,1-1 0 16,-2-1 0-16,0-1 0 0,-1 2 0 0,-2 1 0 16,0 2 0-16,-3-3 0 0,-3 9 0 0,3-5 0 15,-3 5 560-15,0 0 16 0,0 0 16 0,0 0 0 16,0 0-144-16,0 0-16 0,0 0-16 0,0 0 0 16,0 0-416-16,3 7 0 0,-2 4 0 0,2 1 0 15,-1 2-240-15,1-4-16 0,-3 5-16 0,2-2 0 16,2-2-1328-1,2-1-256-15,0-3-48 0,3 0-9136 0,0-3-1824 0</inkml:trace>
  <inkml:trace contextRef="#ctx0" brushRef="#br2" timeOffset="-36346.81">21002 9030 31727 0,'-4'-19'1408'0,"2"11"288"0,1 0-1360 0,0 3-336 16,1 5 0-16,0 0 0 0,0 0 1552 0,-4 6 240 15,3 7 64-15,1 2 0 0,0 3-1120 0,2 5-224 16,2 3-32-16,3 4-16 0,-1 4-256 0,2 1-48 16,1 2-16-16,1 1 0 15,0-3-544-15,-1 0-112 0,0 0-32 0,-1 2 0 16,0-6-1840-16,-2 0-368 0,-1-2-80 0,0-4-11504 0</inkml:trace>
  <inkml:trace contextRef="#ctx0" brushRef="#br2" timeOffset="-36034.37">20987 9395 22575 0,'-2'-13'992'0,"2"13"224"0,-4-5-976 0,0-2-240 0,0 1 0 0,1 1 0 15,2-2 1840-15,1 7 320 0,1-6 64 0,3 0 16 16,0 3-1552-16,3-3-304 0,2 2-64 0,2-2-16 16,0-3-496-16,-1 4-112 0,5 1-16 0,-2 1 0 31,1 2-560-31,0-1-112 0,1 2-32 0,-1-2 0 15,0 0-320-15,2 4-80 0,0-5-16 0,-2 3 0 0,-1-1 48 0,0 1 16 16,-2-3 0-16,-1 2 0 0,-1 0 512 0,-9 1 96 0,8 5 32 0,-2-1 0 16,0 2 1536-16,-6-6 304 0,2 9 64 0,0 2 16 15,-2-3 768-15,0 1 160 0,0 0 16 0,0 1 16 16,1 1-1072-16,0-1-224 0,1-1-32 0,0-1-16 0,-2-8-800 16,0 0 0-16,5 7 0 0,-5-7 0 15,0 0-704-15,7 5-112 0,-7-5-16 0,8 1 0 16,-8-1-384-16,7-1-64 0,0-4-32 0,0-3 0 15,0-3-96-15,0 0-32 0</inkml:trace>
  <inkml:trace contextRef="#ctx0" brushRef="#br2" timeOffset="-35800.09">21382 9144 23327 0,'0'0'1024'0,"0"0"224"0,-8 0-992 0,1 2-256 16,7-2 0-16,-10 8 0 0,1 1 1152 0,2 4 176 16,0 1 32-16,2 7 16 0,0 0-912 0,2 1-176 15,-2-1-32-15,2 1-16 0,2 2 32 0,1-3 16 16,2 1 0-16,2-3 0 0,2 1-144 0,1-2-16 0,3-2-128 0,0-2 192 15,2-2-192-15,2-2 0 0,0-6 0 0,2-1 0 16,1-3 0-16,-3 0 0 0,-1-4 0 0,-1-3 0 16,0-3 256-16,-2-2-64 0,-1-2 0 0,-1 0 0 15,-1-2 192-15,-1-1 16 0,-2-1 16 0,-3 0 0 16,-2-2-416-16,-1 2 0 0,-2-1 0 0,-2 1 0 31,-1 0-336-31,-1 0-160 0,-1-1-16 0,0 4-16 16,-3 2-624-16,3 2-128 0,1 1-32 0,3 3 0 15,5 7-256-15,0 0-48 0,0 0-16 0,0 0-5152 0,5-7-1040 0</inkml:trace>
  <inkml:trace contextRef="#ctx0" brushRef="#br2" timeOffset="-35487.62">21534 9138 3679 0,'11'8'320'0,"-3"-1"-320"0,-1-1 0 0,0 5 0 15,1 3 4368-15,-1 2 816 0,-2-1 144 0,1 1 48 16,0 1-2624-16,-2 1-512 0,-2 0-96 0,0-1-32 16,-1-1-480-16,-1 1-96 0,0-4-32 0,0 0 0 0,1-3-512 0,-1 0-96 15,0-1-32-15,0-9 0 0,0 0-480 0,0 0-112 16,0 0-16-16,0 0 0 0,0 0-128 0,8-3-128 15,-2-2 192-15,2-3-192 0,0-1 0 0,0-2-304 16,0-2 48-16,0 0 0 0,-1-4 0 0,1 0 0 16,-1-1 0-16,3-5 0 0,-1 3-80 0,0 3-16 15,-1 4 0-15,0 3 0 0,-1 2 352 0,-7 8 0 16,0 0 0-16,0 0 0 0,0 0 608 0,0 0 32 16,0 0 16-16,5 9 0 0,-3 3-112 0,1 1-32 15,-2 1 0-15,-1 3 0 0,-1 1-208 0,1 2-48 16,3 1-16-16,1 0 0 0,-2-3-240 0,3-1 0 15,3-1-144-15,4-2 144 16,2-1-784-16,2-4-64 0,2-2-16 0,2-4 0 16,1-3-2592-16,2-2-528 0,2-3-112 0</inkml:trace>
  <inkml:trace contextRef="#ctx0" brushRef="#br2" timeOffset="-35267.44">22131 9149 10127 0,'-25'-8'896'0,"9"5"-704"0,-2-3-192 0,-2 1 0 16,2-2 3952-16,0 2 752 0,0 1 160 0,3 1 16 15,2 5-3392-15,4 0-672 0,0 0-144 0,9-2-32 16,0 0 432-16,-1 11 80 0,1-11 0 0,6 13 16 16,5-2-720-16,2-1-160 0,2 2-32 0,4-2 0 15,0-1-256-15,2 1 0 0,2-1 0 0,0 0 0 16,-3-4 0-16,0 3 0 0,-2 0 0 0,-2 2 0 0,-3 3 128 0,-3 3 32 16,0-3 0-16,-5 1 0 0,-3 2 1008 0,-2 2 208 15,-2 2 32-15,-3-1 16 0,-5 3 144 0,-1-3 32 16,-4 0 0-16,-3 1 0 0,-3-2-656 0,-1 0-128 15,-1-2-32-15,-1 0 0 0,1-1-528 0,-2 0-128 16,0-2 0-16,4-3-128 16,3-1-1152-16,2-1-320 0,2-2-80 0</inkml:trace>
  <inkml:trace contextRef="#ctx0" brushRef="#br2" timeOffset="-31663.54">9655 9609 15663 0,'0'-9'1392'0,"-13"11"-1120"15,0 1-272-15,3 2 0 0,-1 3 896 0,2 1 128 16,1 3 32-16,1 1 0 0,0 4-528 0,2 3-96 15,0 6-32-15,2 4 0 0,2 3-224 0,-1 8-48 16,1 5-128-16,0 10 192 0,0 7-64 0,-2 8-128 16,-1 6 176-16,1 2-176 0,2 5 0 0,-1 0 0 0,-4 4 0 15,0-1 0-15,-1 1-128 0,-1-4-144 0,1-4-32 0,-4-3 0 32,-2-6-464-32,-2-4-112 0,-4-7-16 0,-3-9 0 0,-4-7 896 0,-3-1 240 0,-5-6 16 0,-1-2 0 15,-1 0 512-15,-7-4 128 16,-8-1 0-16,-3-2 16 0,-3-1-272 0,1-2-48 0,0 0-16 0,0-5 0 15,1 3-16-15,2-5-16 0,1-3 0 0,-3 0 0 16,-5-3-48-16,1-3-16 0,0-3 0 0,2-2 0 16,2-3-288-16,2-1-64 0,1-1-128 0,0 0 192 15,-1-2-192-15,-3 1-192 0,-5-4 48 0,1 2 0 16,0 2-64-16,0 1-16 0,3-5 0 0,2 2 0 16,2-1 224-16,-1-1 0 0,1-2 192 0,-1 0-192 15,0-4 432-15,1 1-32 0,4-2 0 0,1-4 0 0,3 0-144 16,5-2-16-16,3 1-16 0,2-3 0 0,-1-1-224 0,2-1 0 15,1 0 0-15,1-1 0 0,-5 2 0 0,1-2 0 16,-2 1 0-16,0-2 0 0,-1-3 496 0,1 1 0 16,0 2 0-16,4 1 0 0,2-1 80 0,0 1 32 15,1 0 0-15,0 1 0 0,0 0-240 0,1 3-48 16,2-2-16-16,-1 3 0 0,0 0-304 0,-3 2 0 16,-2 2 0-16,0 0 0 0,2-1 0 0,-1 0-176 15,1-4 32-15,-2 5 0 0,-3 0 144 0,1 1-160 16,3 2 160-16,-1 2-160 0,-1-5 160 0,1 5 0 0,-1 0 0 15,-2 2 128-15,-2 0 64 0,-1 0 32 0,-2 0 0 16,-1-2 0-16,1 2-96 0,2 0-128 0,-2-1 176 16,2 4-176-16,2 0 128 0,-2 1-128 0,-5-3 0 0,1 3 0 15,0 0 0-15,-3 1 0 0,-1-1 128 0,-1 1-128 16,0-1 224-16,-1 0-16 0,1-2 0 0,-1 2 0 16,6-3 48-16,-1 1 0 0,1-2 0 0,-1-1 0 15,-2 0-256-15,-3-2 128 0,1 1-128 0,0-1 0 16,1 0 128-16,1-1-128 0,-2-1 0 0,2 4 144 15,0-2 48-15,0 3 16 0,-3 2 0 0,-3 1 0 16,-5-2-16-16,0 2-16 0,-1 1 0 0,2 1 0 16,-1 0-176-16,4-3 0 0,0-1 0 0,2-1 0 15,0-1 0-15,-2-3 0 0,-2-2 144 0,3-6-144 16,3-5 128-16,2-3-128 0,0-1 128 0,1 0-128 16,-1-6 0-16,2 1 144 0,2 0-144 0,-5 0 0 0,-5-2 128 15,-1-1-128-15,-1 1 0 0,1-1 0 0,2-1 128 0,2 1-128 16,0 0 192-16,1 1-192 0,1-2 320 0,-2 1-32 15,-1 1-16-15,-3-1 0 0,-2-1-64 0,2-1-16 16,3 0 0-16,1-1 0 0,3-3-192 0,1-3 0 16,-1-2 0-16,-1 0 0 0,0-1 0 0,-3 4 0 15,-3-2 0-15,2 3 0 0,2 2 0 0,0 3 0 16,1 1 0-16,2 3 0 0,1-2 0 0,0 1 0 16,-2 2 0-16,-3 4 0 0,-5 1 128 0,0 3-128 15,0 0 0-15,-1 4 144 0,0 1-144 0,3 3 0 16,1 5 0-16,1 0 0 0,0-4-272 0,-1 1 64 15,1-1 16-15,2-4 0 0,3-3 192 0,2-1-144 16,4-1 144-16,4-2-128 0,5 0 128 0,16 7 0 0,-2-5 128 0,1-4-128 16,1-2 160-16,0 1-32 0,2-4-128 0,0-2 192 15,2-3-192-15,-10-38 128 0,3 7-128 0,7 4 0 16,1 0 0-16,3 5 0 0,1 2 0 0,2 2 0 16,-1 3 128-16,1-3-128 0,-2 0 0 0,2-7 0 15,-1-4 160-15,0 1-160 0,1 1 160 0,-1 3-160 16,1 2 176-16,1-2-176 0,1-2 192 0,0-4-192 15,0-5 128-15,-1 4-128 0,0 0 0 0,1 2 0 16,1-3 128-16,-1 2-128 0,0-2 0 0,-1-2 0 16,0-3 0-16,1 3 0 0,1 3 0 0,1 1 0 15,-1 0 0-15,0-5 0 0,0-3 0 0,1 2 0 16,2 2 0-16,2 1 0 0,0 3 0 0,2-3 0 16,0-4-144-16,1-5 144 0,3-4-128 0,1 5 128 15,0 6-176-15,2 1 176 0,-2-5-208 0,3-1 80 0,1-6 128 0,0 5 0 16,-2 3 0-16,4 1-128 0,-2 0 128 0,1-2-192 15,2-5 192-15,-1-1-192 0,-2 6 192 0,-3 36 0 16,0-4 0-16,-1-3-128 0,0-2 128 0,0-1 0 16,-1-1 0-16,0 0 0 0,-2-1 0 0,9-43 0 15,-3 21 0-15,-2 15 0 0,0 8 0 0,2 7 0 16,0 4 0-16,1 3 0 0,1 1 0 0,3 2 0 16,0 2 0-16,5-2 0 0,4 1 0 0,4-1-128 15,4 2 128-15,3-1-128 0,2-1-128 0,1-2-32 16,-2 0 0-16,4 2 0 15,1 2-96-15,4 1-32 0,2 2 0 0,6 3 0 0,2 2 160 0,3 2 48 0,3 0 0 16,0 3 0-16,-6 1 208 0,3 3-192 0,1-3 192 0,4 3-192 16,3 1 192-16,5 0 0 0,5 0 0 0,-1 0 0 15,-1-1-128-15,1 1 128 0,1 0 0 0,7 0-144 16,3 0 144-16,1-1 0 0,-2-3 0 0,0 1 0 16,-3 3 0-16,6-1 0 0,8 0 0 0,-2 0 0 15,-2 1 0-15,2 2 128 0,0 0-128 0,3 0 0 16,3-2 0-16,-3 3 144 0,-5 2-144 0,2 1 0 15,3 1 144-15,2 3-144 0,-1 0 0 0,-1 1 144 16,-1-1-144-16,2 0 0 0,5 2 0 0,-1-1 0 16,0-3 0-16,3 1 0 0,-1-1 0 0,2 1 0 15,3 0 0-15,-3 0 0 0,-2-2 0 0,3-1 0 16,3 0 0-16,-1 1 0 0,-4 3 0 0,0-1 0 16,-2 0 0-16,4 3 0 0,-1 4 0 0,-3 1 0 15,-3-2 0-15,1 2 0 0,1 3 0 0,1 2 0 0,-4 3 0 0,-2 1 0 16,-6 0 0-16,3 2 0 0,2-1 0 0,0 2 0 15,-3 1 0-15,-1-3 128 0,-3 3-128 0,3-4 0 16,3 2 0-16,-5-2 0 0,-3-1 0 0,-3-2 0 16,-1 1 0-16,3-1 0 0,4 1 0 0,-4-1 0 15,-4-2 0-15,-6 3 0 0,-4-1 0 0,1 2 0 16,0 2 128-16,-2 2-128 0,-2-1 0 0,-1-1 0 16,-4 1 0-16,-2 0 128 0,-1 0-128 0,1 3 0 15,1 2 0-15,0 1 0 0,0-4 0 0,-5 0 0 16,-2 0 0-16,-4 1 0 0,1 0 0 0,0 1 0 15,-2-1 0-15,3 0 0 0,2 1 0 0,-2-2 0 16,0 0 0-16,-3-1 0 0,-4-1 0 0,-2 2 0 0,-2-1 0 0,1 1 0 16,-2 1 0-16,-2 1 128 0,-3-2-128 0,0 2 0 15,0 1 144-15,0 2-144 0,-1-2 160 0,-1 1-160 16,-2 0 176-16,-3 0-176 0,0 0 192 0,-2 1-192 16,-2 0 160-16,1 1-160 0,-2-1 128 0,1 0-128 15,-1 3 128-15,2-3-128 0,0 3 0 0,1 1 128 16,1 0-128-16,1 2 0 0,1-1 144 0,1 1-144 15,1-1 0-15,0 2 0 0,1 1 0 0,-3 0 0 16,0-1 0-16,0 1 0 0,-1-4 0 0,-1 0 0 16,-1 1 0-16,-1 0 0 0,-1 0 0 0,-2 1 128 15,-2 1-128-15,1 1 0 0,0 2 0 0,-2 2 0 16,1 0 0-16,-3 3 0 0,-4 2 0 0,0 3 0 16,-6 1 0-16,1 4 144 0,-1 3-144 0,-2 1 0 15,-3-4 144-15,-1 2-144 0,-1 0 0 0,-2 3 144 16,-4 3-144-16,-2-2 0 0,-3 5 144 0,-3 2-144 0,-1 4 128 15,-2-2-128-15,0 1 128 0,-4 2-128 0,-4-2 0 0,1 5 0 16,-2 0 0-16,0 2 0 0,-3 1 0 0,0-2 0 16,1-1 0-16,-1-2 128 0,3 1-128 0,-3 2 0 15,0 7 0-15,-2 1 0 0,-2 0 0 0,0-1 0 16,1-2 0-16,-2 3 0 0,-5 1 0 0,-1 2 0 16,0 0 0-16,1-2 0 0,-1-4 0 0,1 1 128 15,1-2-128-15,2 0 0 0,-1-1 0 0,2-1 0 16,2 1 0-16,-1-3 128 0,-1-3-128 0,0-1 0 15,1 0 0-15,-2 2 0 0,-2-2 0 0,-1 0 128 16,-1 1-128-16,1 0 0 0,1-2 0 0,0-1 0 16,0-3 0-16,0-1 0 0,0 1 0 0,1 0 0 0,2 1 0 0,-1 1 128 15,-1 0-128-15,2 0 0 0,1-4 0 0,-2 2 0 16,0 2 0-16,-1-1 0 0,2 1 0 0,-3-1 0 16,-1-5 0-16,2 1 0 0,2 1 0 0,2-3 0 15,1-2 0-15,0 3 0 0,2-2 0 0,3 1 0 16,1 1 0-16,-1 4 0 0,0 1 0 0,1 2 0 15,1 1 0-15,1 3 0 0,3-2 0 0,4 1 0 16,-1 4 0-16,1-4 0 0,1 3 0 0,2 3 0 16,1-1 0-16,1 2 0 0,1-3 0 0,2 1 0 15,-1-2 0-15,2-1 128 0,0 0-128 0,0-3 0 16,-1-1 0-16,1 0 0 0,0 0 0 0,0-1 0 16,-3-2 0-16,1 0 0 15,-1 2 0-15,0-3-128 16,0 0-2096-16,0 3-400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1:3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306 116 4143 0 0,'13'-10'371'0'0,"13"-12"-334"0"0,-25 22 20 0 0,-1-1 0 0 0,1 0 0 0 0,0 0 0 0 0,-1 0 0 0 0,1 0-1 0 0,0 0 1 0 0,-1 0 0 0 0,1 0 0 0 0,-1 0 0 0 0,0-1-1 0 0,1 1 1 0 0,-1 0 0 0 0,0 0 0 0 0,0 0 0 0 0,0 0-1 0 0,1 0 1 0 0,-1-1 0 0 0,0 1 0 0 0,-1 0 0 0 0,1 0 0 0 0,0-1-1 0 0,-7-19 4737 0 0,6 19-4314 0 0,-1 0 0 0 0,1 0 1 0 0,-1 0-1 0 0,1 0 0 0 0,-1 0 0 0 0,0 1 0 0 0,1-1 1 0 0,-1 0-1 0 0,0 1 0 0 0,0-1 0 0 0,-3 0 0 0 0,1-1-75 0 0,0 1-1 0 0,-1 0 0 0 0,0 0 1 0 0,1 1-1 0 0,-7-2 0 0 0,5 2-250 0 0,0 0 0 0 0,1 0 0 0 0,-1 1 0 0 0,1-1 0 0 0,-1 2 0 0 0,0-1 0 0 0,1 0 0 0 0,-1 1 0 0 0,1 0 0 0 0,-8 2 0 0 0,2 3-38 0 0,0-1 1 0 0,0 1-1 0 0,1 0 0 0 0,0 1 0 0 0,0 1 0 0 0,1-1 1 0 0,0 2-1 0 0,0-1 0 0 0,1 1 0 0 0,0 0 1 0 0,0 1-1 0 0,-6 11 0 0 0,1 0-25 0 0,1 1 1 0 0,1 1-1 0 0,1 0 0 0 0,-14 45 0 0 0,18-46-45 0 0,1 1-1 0 0,1-1 1 0 0,1 1-1 0 0,1 0 0 0 0,1-1 1 0 0,3 43-1 0 0,0-52 8 0 0,0 0 0 0 0,1 0 0 0 0,0-1 0 0 0,1 0 0 0 0,9 21 0 0 0,-8-24 7 0 0,-1-2 0 0 0,1 1 0 0 0,0 0 0 0 0,1-1 0 0 0,-1 0 0 0 0,1 0 0 0 0,1-1 0 0 0,13 12 0 0 0,-12-13-19 0 0,1 0 1 0 0,-1-1-1 0 0,1 0 1 0 0,-1 0-1 0 0,1-1 1 0 0,0 0 0 0 0,0 0-1 0 0,1-1 1 0 0,-1 0-1 0 0,1-1 1 0 0,-1 0-1 0 0,15 0 1 0 0,10-3 295 0 0,0-1 0 0 0,37-8-1 0 0,-56 9-365 0 0,6-3-7 0 0,1-1 1 0 0,21-9 0 0 0,27-7-507 0 0,-10 5-582 0 0,-21 4-2492 0 0,-30 10 2038 0 0,3-1-5175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12T01:13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12439 0 0,'-17'9'7551'0'0,"34"-5"-5755"0"0,9-4-1422 0 0,78-2 1266 0 0,-84 0-4609 0 0,27-6 0 0 0,-42 7 1370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4.xml"/><Relationship Id="rId21" Type="http://schemas.openxmlformats.org/officeDocument/2006/relationships/image" Target="../media/image397.png"/><Relationship Id="rId42" Type="http://schemas.openxmlformats.org/officeDocument/2006/relationships/customXml" Target="../ink/ink452.xml"/><Relationship Id="rId47" Type="http://schemas.openxmlformats.org/officeDocument/2006/relationships/image" Target="../media/image410.png"/><Relationship Id="rId63" Type="http://schemas.openxmlformats.org/officeDocument/2006/relationships/image" Target="../media/image418.png"/><Relationship Id="rId68" Type="http://schemas.openxmlformats.org/officeDocument/2006/relationships/customXml" Target="../ink/ink465.xml"/><Relationship Id="rId84" Type="http://schemas.openxmlformats.org/officeDocument/2006/relationships/customXml" Target="../ink/ink473.xml"/><Relationship Id="rId89" Type="http://schemas.openxmlformats.org/officeDocument/2006/relationships/image" Target="../media/image431.png"/><Relationship Id="rId16" Type="http://schemas.openxmlformats.org/officeDocument/2006/relationships/customXml" Target="../ink/ink439.xml"/><Relationship Id="rId11" Type="http://schemas.openxmlformats.org/officeDocument/2006/relationships/image" Target="../media/image392.png"/><Relationship Id="rId32" Type="http://schemas.openxmlformats.org/officeDocument/2006/relationships/customXml" Target="../ink/ink447.xml"/><Relationship Id="rId37" Type="http://schemas.openxmlformats.org/officeDocument/2006/relationships/image" Target="../media/image405.png"/><Relationship Id="rId53" Type="http://schemas.openxmlformats.org/officeDocument/2006/relationships/image" Target="../media/image413.png"/><Relationship Id="rId58" Type="http://schemas.openxmlformats.org/officeDocument/2006/relationships/customXml" Target="../ink/ink460.xml"/><Relationship Id="rId74" Type="http://schemas.openxmlformats.org/officeDocument/2006/relationships/customXml" Target="../ink/ink468.xml"/><Relationship Id="rId79" Type="http://schemas.openxmlformats.org/officeDocument/2006/relationships/image" Target="../media/image426.png"/><Relationship Id="rId102" Type="http://schemas.openxmlformats.org/officeDocument/2006/relationships/customXml" Target="../ink/ink482.xml"/><Relationship Id="rId5" Type="http://schemas.openxmlformats.org/officeDocument/2006/relationships/image" Target="../media/image389.png"/><Relationship Id="rId90" Type="http://schemas.openxmlformats.org/officeDocument/2006/relationships/customXml" Target="../ink/ink476.xml"/><Relationship Id="rId95" Type="http://schemas.openxmlformats.org/officeDocument/2006/relationships/image" Target="../media/image434.png"/><Relationship Id="rId22" Type="http://schemas.openxmlformats.org/officeDocument/2006/relationships/customXml" Target="../ink/ink442.xml"/><Relationship Id="rId27" Type="http://schemas.openxmlformats.org/officeDocument/2006/relationships/image" Target="../media/image400.png"/><Relationship Id="rId43" Type="http://schemas.openxmlformats.org/officeDocument/2006/relationships/image" Target="../media/image408.png"/><Relationship Id="rId48" Type="http://schemas.openxmlformats.org/officeDocument/2006/relationships/customXml" Target="../ink/ink455.xml"/><Relationship Id="rId64" Type="http://schemas.openxmlformats.org/officeDocument/2006/relationships/customXml" Target="../ink/ink463.xml"/><Relationship Id="rId69" Type="http://schemas.openxmlformats.org/officeDocument/2006/relationships/image" Target="../media/image421.png"/><Relationship Id="rId80" Type="http://schemas.openxmlformats.org/officeDocument/2006/relationships/customXml" Target="../ink/ink471.xml"/><Relationship Id="rId85" Type="http://schemas.openxmlformats.org/officeDocument/2006/relationships/image" Target="../media/image429.png"/><Relationship Id="rId12" Type="http://schemas.openxmlformats.org/officeDocument/2006/relationships/customXml" Target="../ink/ink437.xml"/><Relationship Id="rId17" Type="http://schemas.openxmlformats.org/officeDocument/2006/relationships/image" Target="../media/image395.png"/><Relationship Id="rId33" Type="http://schemas.openxmlformats.org/officeDocument/2006/relationships/image" Target="../media/image403.png"/><Relationship Id="rId38" Type="http://schemas.openxmlformats.org/officeDocument/2006/relationships/customXml" Target="../ink/ink450.xml"/><Relationship Id="rId59" Type="http://schemas.openxmlformats.org/officeDocument/2006/relationships/image" Target="../media/image416.png"/><Relationship Id="rId103" Type="http://schemas.openxmlformats.org/officeDocument/2006/relationships/image" Target="../media/image438.png"/><Relationship Id="rId20" Type="http://schemas.openxmlformats.org/officeDocument/2006/relationships/customXml" Target="../ink/ink441.xml"/><Relationship Id="rId41" Type="http://schemas.openxmlformats.org/officeDocument/2006/relationships/image" Target="../media/image407.png"/><Relationship Id="rId54" Type="http://schemas.openxmlformats.org/officeDocument/2006/relationships/customXml" Target="../ink/ink458.xml"/><Relationship Id="rId62" Type="http://schemas.openxmlformats.org/officeDocument/2006/relationships/customXml" Target="../ink/ink462.xml"/><Relationship Id="rId70" Type="http://schemas.openxmlformats.org/officeDocument/2006/relationships/customXml" Target="../ink/ink466.xml"/><Relationship Id="rId75" Type="http://schemas.openxmlformats.org/officeDocument/2006/relationships/image" Target="../media/image424.png"/><Relationship Id="rId83" Type="http://schemas.openxmlformats.org/officeDocument/2006/relationships/image" Target="../media/image428.png"/><Relationship Id="rId88" Type="http://schemas.openxmlformats.org/officeDocument/2006/relationships/customXml" Target="../ink/ink475.xml"/><Relationship Id="rId91" Type="http://schemas.openxmlformats.org/officeDocument/2006/relationships/image" Target="../media/image432.png"/><Relationship Id="rId96" Type="http://schemas.openxmlformats.org/officeDocument/2006/relationships/customXml" Target="../ink/ink4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4.xml"/><Relationship Id="rId15" Type="http://schemas.openxmlformats.org/officeDocument/2006/relationships/image" Target="../media/image394.png"/><Relationship Id="rId23" Type="http://schemas.openxmlformats.org/officeDocument/2006/relationships/image" Target="../media/image398.png"/><Relationship Id="rId28" Type="http://schemas.openxmlformats.org/officeDocument/2006/relationships/customXml" Target="../ink/ink445.xml"/><Relationship Id="rId36" Type="http://schemas.openxmlformats.org/officeDocument/2006/relationships/customXml" Target="../ink/ink449.xml"/><Relationship Id="rId49" Type="http://schemas.openxmlformats.org/officeDocument/2006/relationships/image" Target="../media/image411.png"/><Relationship Id="rId57" Type="http://schemas.openxmlformats.org/officeDocument/2006/relationships/image" Target="../media/image415.png"/><Relationship Id="rId10" Type="http://schemas.openxmlformats.org/officeDocument/2006/relationships/customXml" Target="../ink/ink436.xml"/><Relationship Id="rId31" Type="http://schemas.openxmlformats.org/officeDocument/2006/relationships/image" Target="../media/image402.png"/><Relationship Id="rId44" Type="http://schemas.openxmlformats.org/officeDocument/2006/relationships/customXml" Target="../ink/ink453.xml"/><Relationship Id="rId52" Type="http://schemas.openxmlformats.org/officeDocument/2006/relationships/customXml" Target="../ink/ink457.xml"/><Relationship Id="rId60" Type="http://schemas.openxmlformats.org/officeDocument/2006/relationships/customXml" Target="../ink/ink461.xml"/><Relationship Id="rId65" Type="http://schemas.openxmlformats.org/officeDocument/2006/relationships/image" Target="../media/image419.png"/><Relationship Id="rId73" Type="http://schemas.openxmlformats.org/officeDocument/2006/relationships/image" Target="../media/image423.png"/><Relationship Id="rId78" Type="http://schemas.openxmlformats.org/officeDocument/2006/relationships/customXml" Target="../ink/ink470.xml"/><Relationship Id="rId81" Type="http://schemas.openxmlformats.org/officeDocument/2006/relationships/image" Target="../media/image427.png"/><Relationship Id="rId86" Type="http://schemas.openxmlformats.org/officeDocument/2006/relationships/customXml" Target="../ink/ink474.xml"/><Relationship Id="rId94" Type="http://schemas.openxmlformats.org/officeDocument/2006/relationships/customXml" Target="../ink/ink478.xml"/><Relationship Id="rId99" Type="http://schemas.openxmlformats.org/officeDocument/2006/relationships/image" Target="../media/image436.png"/><Relationship Id="rId101" Type="http://schemas.openxmlformats.org/officeDocument/2006/relationships/image" Target="../media/image437.png"/><Relationship Id="rId4" Type="http://schemas.openxmlformats.org/officeDocument/2006/relationships/customXml" Target="../ink/ink433.xml"/><Relationship Id="rId9" Type="http://schemas.openxmlformats.org/officeDocument/2006/relationships/image" Target="../media/image391.png"/><Relationship Id="rId13" Type="http://schemas.openxmlformats.org/officeDocument/2006/relationships/image" Target="../media/image393.png"/><Relationship Id="rId18" Type="http://schemas.openxmlformats.org/officeDocument/2006/relationships/customXml" Target="../ink/ink440.xml"/><Relationship Id="rId39" Type="http://schemas.openxmlformats.org/officeDocument/2006/relationships/image" Target="../media/image406.png"/><Relationship Id="rId34" Type="http://schemas.openxmlformats.org/officeDocument/2006/relationships/customXml" Target="../ink/ink448.xml"/><Relationship Id="rId50" Type="http://schemas.openxmlformats.org/officeDocument/2006/relationships/customXml" Target="../ink/ink456.xml"/><Relationship Id="rId55" Type="http://schemas.openxmlformats.org/officeDocument/2006/relationships/image" Target="../media/image414.png"/><Relationship Id="rId76" Type="http://schemas.openxmlformats.org/officeDocument/2006/relationships/customXml" Target="../ink/ink469.xml"/><Relationship Id="rId97" Type="http://schemas.openxmlformats.org/officeDocument/2006/relationships/image" Target="../media/image435.png"/><Relationship Id="rId104" Type="http://schemas.openxmlformats.org/officeDocument/2006/relationships/customXml" Target="../ink/ink483.xml"/><Relationship Id="rId7" Type="http://schemas.openxmlformats.org/officeDocument/2006/relationships/image" Target="../media/image390.png"/><Relationship Id="rId71" Type="http://schemas.openxmlformats.org/officeDocument/2006/relationships/image" Target="../media/image422.png"/><Relationship Id="rId92" Type="http://schemas.openxmlformats.org/officeDocument/2006/relationships/customXml" Target="../ink/ink477.xml"/><Relationship Id="rId2" Type="http://schemas.openxmlformats.org/officeDocument/2006/relationships/customXml" Target="../ink/ink432.xml"/><Relationship Id="rId29" Type="http://schemas.openxmlformats.org/officeDocument/2006/relationships/image" Target="../media/image401.png"/><Relationship Id="rId24" Type="http://schemas.openxmlformats.org/officeDocument/2006/relationships/customXml" Target="../ink/ink443.xml"/><Relationship Id="rId40" Type="http://schemas.openxmlformats.org/officeDocument/2006/relationships/customXml" Target="../ink/ink451.xml"/><Relationship Id="rId45" Type="http://schemas.openxmlformats.org/officeDocument/2006/relationships/image" Target="../media/image409.png"/><Relationship Id="rId66" Type="http://schemas.openxmlformats.org/officeDocument/2006/relationships/customXml" Target="../ink/ink464.xml"/><Relationship Id="rId87" Type="http://schemas.openxmlformats.org/officeDocument/2006/relationships/image" Target="../media/image430.png"/><Relationship Id="rId61" Type="http://schemas.openxmlformats.org/officeDocument/2006/relationships/image" Target="../media/image417.png"/><Relationship Id="rId82" Type="http://schemas.openxmlformats.org/officeDocument/2006/relationships/customXml" Target="../ink/ink472.xml"/><Relationship Id="rId19" Type="http://schemas.openxmlformats.org/officeDocument/2006/relationships/image" Target="../media/image396.png"/><Relationship Id="rId14" Type="http://schemas.openxmlformats.org/officeDocument/2006/relationships/customXml" Target="../ink/ink438.xml"/><Relationship Id="rId30" Type="http://schemas.openxmlformats.org/officeDocument/2006/relationships/customXml" Target="../ink/ink446.xml"/><Relationship Id="rId35" Type="http://schemas.openxmlformats.org/officeDocument/2006/relationships/image" Target="../media/image404.png"/><Relationship Id="rId56" Type="http://schemas.openxmlformats.org/officeDocument/2006/relationships/customXml" Target="../ink/ink459.xml"/><Relationship Id="rId77" Type="http://schemas.openxmlformats.org/officeDocument/2006/relationships/image" Target="../media/image425.png"/><Relationship Id="rId100" Type="http://schemas.openxmlformats.org/officeDocument/2006/relationships/customXml" Target="../ink/ink481.xml"/><Relationship Id="rId105" Type="http://schemas.openxmlformats.org/officeDocument/2006/relationships/image" Target="../media/image439.png"/><Relationship Id="rId8" Type="http://schemas.openxmlformats.org/officeDocument/2006/relationships/customXml" Target="../ink/ink435.xml"/><Relationship Id="rId51" Type="http://schemas.openxmlformats.org/officeDocument/2006/relationships/image" Target="../media/image412.png"/><Relationship Id="rId72" Type="http://schemas.openxmlformats.org/officeDocument/2006/relationships/customXml" Target="../ink/ink467.xml"/><Relationship Id="rId93" Type="http://schemas.openxmlformats.org/officeDocument/2006/relationships/image" Target="../media/image433.png"/><Relationship Id="rId98" Type="http://schemas.openxmlformats.org/officeDocument/2006/relationships/customXml" Target="../ink/ink480.xml"/><Relationship Id="rId3" Type="http://schemas.openxmlformats.org/officeDocument/2006/relationships/image" Target="../media/image388.png"/><Relationship Id="rId25" Type="http://schemas.openxmlformats.org/officeDocument/2006/relationships/image" Target="../media/image399.png"/><Relationship Id="rId46" Type="http://schemas.openxmlformats.org/officeDocument/2006/relationships/customXml" Target="../ink/ink454.xml"/><Relationship Id="rId67" Type="http://schemas.openxmlformats.org/officeDocument/2006/relationships/image" Target="../media/image420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.xml"/><Relationship Id="rId21" Type="http://schemas.openxmlformats.org/officeDocument/2006/relationships/image" Target="../media/image10.png"/><Relationship Id="rId42" Type="http://schemas.openxmlformats.org/officeDocument/2006/relationships/customXml" Target="../ink/ink22.xml"/><Relationship Id="rId47" Type="http://schemas.openxmlformats.org/officeDocument/2006/relationships/image" Target="../media/image23.png"/><Relationship Id="rId63" Type="http://schemas.openxmlformats.org/officeDocument/2006/relationships/image" Target="../media/image31.png"/><Relationship Id="rId68" Type="http://schemas.openxmlformats.org/officeDocument/2006/relationships/customXml" Target="../ink/ink35.xml"/><Relationship Id="rId16" Type="http://schemas.openxmlformats.org/officeDocument/2006/relationships/customXml" Target="../ink/ink9.xml"/><Relationship Id="rId11" Type="http://schemas.openxmlformats.org/officeDocument/2006/relationships/image" Target="../media/image5.png"/><Relationship Id="rId32" Type="http://schemas.openxmlformats.org/officeDocument/2006/relationships/customXml" Target="../ink/ink17.xml"/><Relationship Id="rId37" Type="http://schemas.openxmlformats.org/officeDocument/2006/relationships/image" Target="../media/image18.png"/><Relationship Id="rId53" Type="http://schemas.openxmlformats.org/officeDocument/2006/relationships/image" Target="../media/image26.png"/><Relationship Id="rId58" Type="http://schemas.openxmlformats.org/officeDocument/2006/relationships/customXml" Target="../ink/ink30.xml"/><Relationship Id="rId74" Type="http://schemas.openxmlformats.org/officeDocument/2006/relationships/customXml" Target="../ink/ink38.xml"/><Relationship Id="rId79" Type="http://schemas.openxmlformats.org/officeDocument/2006/relationships/image" Target="../media/image39.png"/><Relationship Id="rId5" Type="http://schemas.openxmlformats.org/officeDocument/2006/relationships/image" Target="../media/image2.png"/><Relationship Id="rId61" Type="http://schemas.openxmlformats.org/officeDocument/2006/relationships/image" Target="../media/image30.png"/><Relationship Id="rId82" Type="http://schemas.openxmlformats.org/officeDocument/2006/relationships/customXml" Target="../ink/ink42.xml"/><Relationship Id="rId19" Type="http://schemas.openxmlformats.org/officeDocument/2006/relationships/image" Target="../media/image9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3.png"/><Relationship Id="rId30" Type="http://schemas.openxmlformats.org/officeDocument/2006/relationships/customXml" Target="../ink/ink16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customXml" Target="../ink/ink25.xml"/><Relationship Id="rId56" Type="http://schemas.openxmlformats.org/officeDocument/2006/relationships/customXml" Target="../ink/ink29.xml"/><Relationship Id="rId64" Type="http://schemas.openxmlformats.org/officeDocument/2006/relationships/customXml" Target="../ink/ink33.xml"/><Relationship Id="rId69" Type="http://schemas.openxmlformats.org/officeDocument/2006/relationships/image" Target="../media/image34.png"/><Relationship Id="rId77" Type="http://schemas.openxmlformats.org/officeDocument/2006/relationships/image" Target="../media/image38.png"/><Relationship Id="rId8" Type="http://schemas.openxmlformats.org/officeDocument/2006/relationships/customXml" Target="../ink/ink5.xml"/><Relationship Id="rId51" Type="http://schemas.openxmlformats.org/officeDocument/2006/relationships/image" Target="../media/image25.png"/><Relationship Id="rId72" Type="http://schemas.openxmlformats.org/officeDocument/2006/relationships/customXml" Target="../ink/ink37.xml"/><Relationship Id="rId80" Type="http://schemas.openxmlformats.org/officeDocument/2006/relationships/customXml" Target="../ink/ink41.xml"/><Relationship Id="rId3" Type="http://schemas.openxmlformats.org/officeDocument/2006/relationships/image" Target="../media/image1100.png"/><Relationship Id="rId12" Type="http://schemas.openxmlformats.org/officeDocument/2006/relationships/customXml" Target="../ink/ink7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59" Type="http://schemas.openxmlformats.org/officeDocument/2006/relationships/image" Target="../media/image29.png"/><Relationship Id="rId67" Type="http://schemas.openxmlformats.org/officeDocument/2006/relationships/image" Target="../media/image33.png"/><Relationship Id="rId20" Type="http://schemas.openxmlformats.org/officeDocument/2006/relationships/customXml" Target="../ink/ink11.xml"/><Relationship Id="rId41" Type="http://schemas.openxmlformats.org/officeDocument/2006/relationships/image" Target="../media/image20.png"/><Relationship Id="rId54" Type="http://schemas.openxmlformats.org/officeDocument/2006/relationships/customXml" Target="../ink/ink28.xml"/><Relationship Id="rId62" Type="http://schemas.openxmlformats.org/officeDocument/2006/relationships/customXml" Target="../ink/ink32.xml"/><Relationship Id="rId70" Type="http://schemas.openxmlformats.org/officeDocument/2006/relationships/customXml" Target="../ink/ink36.xml"/><Relationship Id="rId75" Type="http://schemas.openxmlformats.org/officeDocument/2006/relationships/image" Target="../media/image37.png"/><Relationship Id="rId83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4.png"/><Relationship Id="rId57" Type="http://schemas.openxmlformats.org/officeDocument/2006/relationships/image" Target="../media/image28.png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60" Type="http://schemas.openxmlformats.org/officeDocument/2006/relationships/customXml" Target="../ink/ink31.xml"/><Relationship Id="rId65" Type="http://schemas.openxmlformats.org/officeDocument/2006/relationships/image" Target="../media/image32.png"/><Relationship Id="rId73" Type="http://schemas.openxmlformats.org/officeDocument/2006/relationships/image" Target="../media/image36.png"/><Relationship Id="rId78" Type="http://schemas.openxmlformats.org/officeDocument/2006/relationships/customXml" Target="../ink/ink40.xml"/><Relationship Id="rId81" Type="http://schemas.openxmlformats.org/officeDocument/2006/relationships/image" Target="../media/image40.png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10.xml"/><Relationship Id="rId39" Type="http://schemas.openxmlformats.org/officeDocument/2006/relationships/image" Target="../media/image19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../media/image27.png"/><Relationship Id="rId76" Type="http://schemas.openxmlformats.org/officeDocument/2006/relationships/customXml" Target="../ink/ink39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2" Type="http://schemas.openxmlformats.org/officeDocument/2006/relationships/customXml" Target="../ink/ink2.xml"/><Relationship Id="rId29" Type="http://schemas.openxmlformats.org/officeDocument/2006/relationships/image" Target="../media/image14.png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../media/image22.png"/><Relationship Id="rId66" Type="http://schemas.openxmlformats.org/officeDocument/2006/relationships/customXml" Target="../ink/ink3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9" Type="http://schemas.openxmlformats.org/officeDocument/2006/relationships/image" Target="../media/image59.png"/><Relationship Id="rId21" Type="http://schemas.openxmlformats.org/officeDocument/2006/relationships/image" Target="../media/image50.png"/><Relationship Id="rId34" Type="http://schemas.openxmlformats.org/officeDocument/2006/relationships/customXml" Target="../ink/ink59.xml"/><Relationship Id="rId42" Type="http://schemas.openxmlformats.org/officeDocument/2006/relationships/customXml" Target="../ink/ink63.xml"/><Relationship Id="rId47" Type="http://schemas.openxmlformats.org/officeDocument/2006/relationships/image" Target="../media/image63.png"/><Relationship Id="rId50" Type="http://schemas.openxmlformats.org/officeDocument/2006/relationships/customXml" Target="../ink/ink67.xml"/><Relationship Id="rId55" Type="http://schemas.openxmlformats.org/officeDocument/2006/relationships/image" Target="../media/image67.png"/><Relationship Id="rId7" Type="http://schemas.openxmlformats.org/officeDocument/2006/relationships/image" Target="../media/image43.png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9" Type="http://schemas.openxmlformats.org/officeDocument/2006/relationships/image" Target="../media/image54.png"/><Relationship Id="rId11" Type="http://schemas.openxmlformats.org/officeDocument/2006/relationships/image" Target="../media/image45.png"/><Relationship Id="rId24" Type="http://schemas.openxmlformats.org/officeDocument/2006/relationships/customXml" Target="../ink/ink54.xml"/><Relationship Id="rId32" Type="http://schemas.openxmlformats.org/officeDocument/2006/relationships/customXml" Target="../ink/ink58.xml"/><Relationship Id="rId37" Type="http://schemas.openxmlformats.org/officeDocument/2006/relationships/image" Target="../media/image58.png"/><Relationship Id="rId40" Type="http://schemas.openxmlformats.org/officeDocument/2006/relationships/customXml" Target="../ink/ink62.xml"/><Relationship Id="rId45" Type="http://schemas.openxmlformats.org/officeDocument/2006/relationships/image" Target="../media/image62.png"/><Relationship Id="rId53" Type="http://schemas.openxmlformats.org/officeDocument/2006/relationships/image" Target="../media/image66.png"/><Relationship Id="rId5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customXml" Target="../ink/ink44.xml"/><Relationship Id="rId9" Type="http://schemas.openxmlformats.org/officeDocument/2006/relationships/image" Target="../media/image44.png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53.png"/><Relationship Id="rId30" Type="http://schemas.openxmlformats.org/officeDocument/2006/relationships/customXml" Target="../ink/ink57.xml"/><Relationship Id="rId35" Type="http://schemas.openxmlformats.org/officeDocument/2006/relationships/image" Target="../media/image57.png"/><Relationship Id="rId43" Type="http://schemas.openxmlformats.org/officeDocument/2006/relationships/image" Target="../media/image61.png"/><Relationship Id="rId48" Type="http://schemas.openxmlformats.org/officeDocument/2006/relationships/customXml" Target="../ink/ink66.xml"/><Relationship Id="rId56" Type="http://schemas.openxmlformats.org/officeDocument/2006/relationships/customXml" Target="../ink/ink70.xml"/><Relationship Id="rId8" Type="http://schemas.openxmlformats.org/officeDocument/2006/relationships/customXml" Target="../ink/ink46.xml"/><Relationship Id="rId51" Type="http://schemas.openxmlformats.org/officeDocument/2006/relationships/image" Target="../media/image65.png"/><Relationship Id="rId3" Type="http://schemas.openxmlformats.org/officeDocument/2006/relationships/image" Target="../media/image4110.png"/><Relationship Id="rId12" Type="http://schemas.openxmlformats.org/officeDocument/2006/relationships/customXml" Target="../ink/ink48.xml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61.xml"/><Relationship Id="rId46" Type="http://schemas.openxmlformats.org/officeDocument/2006/relationships/customXml" Target="../ink/ink65.xml"/><Relationship Id="rId20" Type="http://schemas.openxmlformats.org/officeDocument/2006/relationships/customXml" Target="../ink/ink52.xml"/><Relationship Id="rId41" Type="http://schemas.openxmlformats.org/officeDocument/2006/relationships/image" Target="../media/image60.png"/><Relationship Id="rId54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10" Type="http://schemas.openxmlformats.org/officeDocument/2006/relationships/customXml" Target="../ink/ink47.xml"/><Relationship Id="rId31" Type="http://schemas.openxmlformats.org/officeDocument/2006/relationships/image" Target="../media/image55.png"/><Relationship Id="rId44" Type="http://schemas.openxmlformats.org/officeDocument/2006/relationships/customXml" Target="../ink/ink64.xml"/><Relationship Id="rId52" Type="http://schemas.openxmlformats.org/officeDocument/2006/relationships/customXml" Target="../ink/ink6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png"/><Relationship Id="rId18" Type="http://schemas.openxmlformats.org/officeDocument/2006/relationships/customXml" Target="../ink/ink79.xml"/><Relationship Id="rId26" Type="http://schemas.openxmlformats.org/officeDocument/2006/relationships/customXml" Target="../ink/ink83.xml"/><Relationship Id="rId39" Type="http://schemas.openxmlformats.org/officeDocument/2006/relationships/image" Target="../media/image86.png"/><Relationship Id="rId21" Type="http://schemas.openxmlformats.org/officeDocument/2006/relationships/image" Target="../media/image77.png"/><Relationship Id="rId34" Type="http://schemas.openxmlformats.org/officeDocument/2006/relationships/customXml" Target="../ink/ink87.xml"/><Relationship Id="rId42" Type="http://schemas.openxmlformats.org/officeDocument/2006/relationships/customXml" Target="../ink/ink91.xml"/><Relationship Id="rId47" Type="http://schemas.openxmlformats.org/officeDocument/2006/relationships/image" Target="../media/image90.png"/><Relationship Id="rId50" Type="http://schemas.openxmlformats.org/officeDocument/2006/relationships/customXml" Target="../ink/ink95.xml"/><Relationship Id="rId55" Type="http://schemas.openxmlformats.org/officeDocument/2006/relationships/image" Target="../media/image94.png"/><Relationship Id="rId7" Type="http://schemas.openxmlformats.org/officeDocument/2006/relationships/image" Target="../media/image70.png"/><Relationship Id="rId2" Type="http://schemas.openxmlformats.org/officeDocument/2006/relationships/customXml" Target="../ink/ink71.xml"/><Relationship Id="rId16" Type="http://schemas.openxmlformats.org/officeDocument/2006/relationships/customXml" Target="../ink/ink78.xml"/><Relationship Id="rId29" Type="http://schemas.openxmlformats.org/officeDocument/2006/relationships/image" Target="../media/image81.png"/><Relationship Id="rId11" Type="http://schemas.openxmlformats.org/officeDocument/2006/relationships/image" Target="../media/image72.png"/><Relationship Id="rId24" Type="http://schemas.openxmlformats.org/officeDocument/2006/relationships/customXml" Target="../ink/ink82.xml"/><Relationship Id="rId32" Type="http://schemas.openxmlformats.org/officeDocument/2006/relationships/customXml" Target="../ink/ink86.xml"/><Relationship Id="rId37" Type="http://schemas.openxmlformats.org/officeDocument/2006/relationships/image" Target="../media/image85.png"/><Relationship Id="rId40" Type="http://schemas.openxmlformats.org/officeDocument/2006/relationships/customXml" Target="../ink/ink90.xml"/><Relationship Id="rId45" Type="http://schemas.openxmlformats.org/officeDocument/2006/relationships/image" Target="../media/image89.png"/><Relationship Id="rId53" Type="http://schemas.openxmlformats.org/officeDocument/2006/relationships/image" Target="../media/image93.png"/><Relationship Id="rId5" Type="http://schemas.openxmlformats.org/officeDocument/2006/relationships/image" Target="../media/image69.png"/><Relationship Id="rId10" Type="http://schemas.openxmlformats.org/officeDocument/2006/relationships/customXml" Target="../ink/ink75.xml"/><Relationship Id="rId19" Type="http://schemas.openxmlformats.org/officeDocument/2006/relationships/image" Target="../media/image76.png"/><Relationship Id="rId31" Type="http://schemas.openxmlformats.org/officeDocument/2006/relationships/image" Target="../media/image82.png"/><Relationship Id="rId44" Type="http://schemas.openxmlformats.org/officeDocument/2006/relationships/customXml" Target="../ink/ink92.xml"/><Relationship Id="rId52" Type="http://schemas.openxmlformats.org/officeDocument/2006/relationships/customXml" Target="../ink/ink96.xml"/><Relationship Id="rId4" Type="http://schemas.openxmlformats.org/officeDocument/2006/relationships/customXml" Target="../ink/ink72.xml"/><Relationship Id="rId9" Type="http://schemas.openxmlformats.org/officeDocument/2006/relationships/image" Target="../media/image71.png"/><Relationship Id="rId14" Type="http://schemas.openxmlformats.org/officeDocument/2006/relationships/customXml" Target="../ink/ink77.xml"/><Relationship Id="rId22" Type="http://schemas.openxmlformats.org/officeDocument/2006/relationships/customXml" Target="../ink/ink81.xml"/><Relationship Id="rId27" Type="http://schemas.openxmlformats.org/officeDocument/2006/relationships/image" Target="../media/image80.png"/><Relationship Id="rId30" Type="http://schemas.openxmlformats.org/officeDocument/2006/relationships/customXml" Target="../ink/ink85.xml"/><Relationship Id="rId35" Type="http://schemas.openxmlformats.org/officeDocument/2006/relationships/image" Target="../media/image84.png"/><Relationship Id="rId43" Type="http://schemas.openxmlformats.org/officeDocument/2006/relationships/image" Target="../media/image88.png"/><Relationship Id="rId48" Type="http://schemas.openxmlformats.org/officeDocument/2006/relationships/customXml" Target="../ink/ink94.xml"/><Relationship Id="rId8" Type="http://schemas.openxmlformats.org/officeDocument/2006/relationships/customXml" Target="../ink/ink74.xml"/><Relationship Id="rId51" Type="http://schemas.openxmlformats.org/officeDocument/2006/relationships/image" Target="../media/image92.png"/><Relationship Id="rId3" Type="http://schemas.openxmlformats.org/officeDocument/2006/relationships/image" Target="../media/image680.png"/><Relationship Id="rId12" Type="http://schemas.openxmlformats.org/officeDocument/2006/relationships/customXml" Target="../ink/ink76.xml"/><Relationship Id="rId17" Type="http://schemas.openxmlformats.org/officeDocument/2006/relationships/image" Target="../media/image75.png"/><Relationship Id="rId25" Type="http://schemas.openxmlformats.org/officeDocument/2006/relationships/image" Target="../media/image79.png"/><Relationship Id="rId33" Type="http://schemas.openxmlformats.org/officeDocument/2006/relationships/image" Target="../media/image83.png"/><Relationship Id="rId38" Type="http://schemas.openxmlformats.org/officeDocument/2006/relationships/customXml" Target="../ink/ink89.xml"/><Relationship Id="rId46" Type="http://schemas.openxmlformats.org/officeDocument/2006/relationships/customXml" Target="../ink/ink93.xml"/><Relationship Id="rId20" Type="http://schemas.openxmlformats.org/officeDocument/2006/relationships/customXml" Target="../ink/ink80.xml"/><Relationship Id="rId41" Type="http://schemas.openxmlformats.org/officeDocument/2006/relationships/image" Target="../media/image87.png"/><Relationship Id="rId54" Type="http://schemas.openxmlformats.org/officeDocument/2006/relationships/customXml" Target="../ink/ink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.xml"/><Relationship Id="rId15" Type="http://schemas.openxmlformats.org/officeDocument/2006/relationships/image" Target="../media/image74.png"/><Relationship Id="rId23" Type="http://schemas.openxmlformats.org/officeDocument/2006/relationships/image" Target="../media/image78.png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4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.xml"/><Relationship Id="rId21" Type="http://schemas.openxmlformats.org/officeDocument/2006/relationships/image" Target="../media/image103.png"/><Relationship Id="rId42" Type="http://schemas.openxmlformats.org/officeDocument/2006/relationships/customXml" Target="../ink/ink118.xml"/><Relationship Id="rId47" Type="http://schemas.openxmlformats.org/officeDocument/2006/relationships/image" Target="../media/image116.png"/><Relationship Id="rId63" Type="http://schemas.openxmlformats.org/officeDocument/2006/relationships/image" Target="../media/image124.png"/><Relationship Id="rId68" Type="http://schemas.openxmlformats.org/officeDocument/2006/relationships/customXml" Target="../ink/ink131.xml"/><Relationship Id="rId84" Type="http://schemas.openxmlformats.org/officeDocument/2006/relationships/customXml" Target="../ink/ink139.xml"/><Relationship Id="rId89" Type="http://schemas.openxmlformats.org/officeDocument/2006/relationships/image" Target="../media/image137.png"/><Relationship Id="rId112" Type="http://schemas.openxmlformats.org/officeDocument/2006/relationships/customXml" Target="../ink/ink153.xml"/><Relationship Id="rId16" Type="http://schemas.openxmlformats.org/officeDocument/2006/relationships/customXml" Target="../ink/ink105.xml"/><Relationship Id="rId107" Type="http://schemas.openxmlformats.org/officeDocument/2006/relationships/image" Target="../media/image146.png"/><Relationship Id="rId11" Type="http://schemas.openxmlformats.org/officeDocument/2006/relationships/image" Target="../media/image98.png"/><Relationship Id="rId32" Type="http://schemas.openxmlformats.org/officeDocument/2006/relationships/customXml" Target="../ink/ink113.xml"/><Relationship Id="rId37" Type="http://schemas.openxmlformats.org/officeDocument/2006/relationships/image" Target="../media/image111.png"/><Relationship Id="rId53" Type="http://schemas.openxmlformats.org/officeDocument/2006/relationships/image" Target="../media/image119.png"/><Relationship Id="rId58" Type="http://schemas.openxmlformats.org/officeDocument/2006/relationships/customXml" Target="../ink/ink126.xml"/><Relationship Id="rId74" Type="http://schemas.openxmlformats.org/officeDocument/2006/relationships/customXml" Target="../ink/ink134.xml"/><Relationship Id="rId79" Type="http://schemas.openxmlformats.org/officeDocument/2006/relationships/image" Target="../media/image132.png"/><Relationship Id="rId102" Type="http://schemas.openxmlformats.org/officeDocument/2006/relationships/customXml" Target="../ink/ink148.xml"/><Relationship Id="rId5" Type="http://schemas.openxmlformats.org/officeDocument/2006/relationships/image" Target="../media/image95.png"/><Relationship Id="rId90" Type="http://schemas.openxmlformats.org/officeDocument/2006/relationships/customXml" Target="../ink/ink142.xml"/><Relationship Id="rId95" Type="http://schemas.openxmlformats.org/officeDocument/2006/relationships/image" Target="../media/image140.png"/><Relationship Id="rId22" Type="http://schemas.openxmlformats.org/officeDocument/2006/relationships/customXml" Target="../ink/ink108.xml"/><Relationship Id="rId27" Type="http://schemas.openxmlformats.org/officeDocument/2006/relationships/image" Target="../media/image106.png"/><Relationship Id="rId43" Type="http://schemas.openxmlformats.org/officeDocument/2006/relationships/image" Target="../media/image114.png"/><Relationship Id="rId48" Type="http://schemas.openxmlformats.org/officeDocument/2006/relationships/customXml" Target="../ink/ink121.xml"/><Relationship Id="rId64" Type="http://schemas.openxmlformats.org/officeDocument/2006/relationships/customXml" Target="../ink/ink129.xml"/><Relationship Id="rId69" Type="http://schemas.openxmlformats.org/officeDocument/2006/relationships/image" Target="../media/image127.png"/><Relationship Id="rId113" Type="http://schemas.openxmlformats.org/officeDocument/2006/relationships/image" Target="../media/image149.png"/><Relationship Id="rId80" Type="http://schemas.openxmlformats.org/officeDocument/2006/relationships/customXml" Target="../ink/ink137.xml"/><Relationship Id="rId85" Type="http://schemas.openxmlformats.org/officeDocument/2006/relationships/image" Target="../media/image135.png"/><Relationship Id="rId12" Type="http://schemas.openxmlformats.org/officeDocument/2006/relationships/customXml" Target="../ink/ink103.xml"/><Relationship Id="rId17" Type="http://schemas.openxmlformats.org/officeDocument/2006/relationships/image" Target="../media/image101.png"/><Relationship Id="rId33" Type="http://schemas.openxmlformats.org/officeDocument/2006/relationships/image" Target="../media/image109.png"/><Relationship Id="rId38" Type="http://schemas.openxmlformats.org/officeDocument/2006/relationships/customXml" Target="../ink/ink116.xml"/><Relationship Id="rId59" Type="http://schemas.openxmlformats.org/officeDocument/2006/relationships/image" Target="../media/image122.png"/><Relationship Id="rId103" Type="http://schemas.openxmlformats.org/officeDocument/2006/relationships/image" Target="../media/image144.png"/><Relationship Id="rId108" Type="http://schemas.openxmlformats.org/officeDocument/2006/relationships/customXml" Target="../ink/ink151.xml"/><Relationship Id="rId54" Type="http://schemas.openxmlformats.org/officeDocument/2006/relationships/customXml" Target="../ink/ink124.xml"/><Relationship Id="rId70" Type="http://schemas.openxmlformats.org/officeDocument/2006/relationships/customXml" Target="../ink/ink132.xml"/><Relationship Id="rId75" Type="http://schemas.openxmlformats.org/officeDocument/2006/relationships/image" Target="../media/image130.png"/><Relationship Id="rId91" Type="http://schemas.openxmlformats.org/officeDocument/2006/relationships/image" Target="../media/image138.png"/><Relationship Id="rId96" Type="http://schemas.openxmlformats.org/officeDocument/2006/relationships/customXml" Target="../ink/ink1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.xml"/><Relationship Id="rId15" Type="http://schemas.openxmlformats.org/officeDocument/2006/relationships/image" Target="../media/image100.png"/><Relationship Id="rId23" Type="http://schemas.openxmlformats.org/officeDocument/2006/relationships/image" Target="../media/image104.png"/><Relationship Id="rId28" Type="http://schemas.openxmlformats.org/officeDocument/2006/relationships/customXml" Target="../ink/ink111.xml"/><Relationship Id="rId36" Type="http://schemas.openxmlformats.org/officeDocument/2006/relationships/customXml" Target="../ink/ink115.xml"/><Relationship Id="rId49" Type="http://schemas.openxmlformats.org/officeDocument/2006/relationships/image" Target="../media/image117.png"/><Relationship Id="rId57" Type="http://schemas.openxmlformats.org/officeDocument/2006/relationships/image" Target="../media/image121.png"/><Relationship Id="rId106" Type="http://schemas.openxmlformats.org/officeDocument/2006/relationships/customXml" Target="../ink/ink150.xml"/><Relationship Id="rId10" Type="http://schemas.openxmlformats.org/officeDocument/2006/relationships/customXml" Target="../ink/ink102.xml"/><Relationship Id="rId31" Type="http://schemas.openxmlformats.org/officeDocument/2006/relationships/image" Target="../media/image108.png"/><Relationship Id="rId44" Type="http://schemas.openxmlformats.org/officeDocument/2006/relationships/customXml" Target="../ink/ink119.xml"/><Relationship Id="rId52" Type="http://schemas.openxmlformats.org/officeDocument/2006/relationships/customXml" Target="../ink/ink123.xml"/><Relationship Id="rId60" Type="http://schemas.openxmlformats.org/officeDocument/2006/relationships/customXml" Target="../ink/ink127.xml"/><Relationship Id="rId65" Type="http://schemas.openxmlformats.org/officeDocument/2006/relationships/image" Target="../media/image125.png"/><Relationship Id="rId73" Type="http://schemas.openxmlformats.org/officeDocument/2006/relationships/image" Target="../media/image129.png"/><Relationship Id="rId78" Type="http://schemas.openxmlformats.org/officeDocument/2006/relationships/customXml" Target="../ink/ink136.xml"/><Relationship Id="rId81" Type="http://schemas.openxmlformats.org/officeDocument/2006/relationships/image" Target="../media/image133.png"/><Relationship Id="rId86" Type="http://schemas.openxmlformats.org/officeDocument/2006/relationships/customXml" Target="../ink/ink140.xml"/><Relationship Id="rId94" Type="http://schemas.openxmlformats.org/officeDocument/2006/relationships/customXml" Target="../ink/ink144.xml"/><Relationship Id="rId99" Type="http://schemas.openxmlformats.org/officeDocument/2006/relationships/image" Target="../media/image142.png"/><Relationship Id="rId101" Type="http://schemas.openxmlformats.org/officeDocument/2006/relationships/image" Target="../media/image143.png"/><Relationship Id="rId4" Type="http://schemas.openxmlformats.org/officeDocument/2006/relationships/customXml" Target="../ink/ink99.xml"/><Relationship Id="rId9" Type="http://schemas.openxmlformats.org/officeDocument/2006/relationships/image" Target="../media/image97.png"/><Relationship Id="rId13" Type="http://schemas.openxmlformats.org/officeDocument/2006/relationships/image" Target="../media/image99.png"/><Relationship Id="rId18" Type="http://schemas.openxmlformats.org/officeDocument/2006/relationships/customXml" Target="../ink/ink106.xml"/><Relationship Id="rId39" Type="http://schemas.openxmlformats.org/officeDocument/2006/relationships/image" Target="../media/image112.png"/><Relationship Id="rId109" Type="http://schemas.openxmlformats.org/officeDocument/2006/relationships/image" Target="../media/image147.png"/><Relationship Id="rId34" Type="http://schemas.openxmlformats.org/officeDocument/2006/relationships/customXml" Target="../ink/ink114.xml"/><Relationship Id="rId50" Type="http://schemas.openxmlformats.org/officeDocument/2006/relationships/customXml" Target="../ink/ink122.xml"/><Relationship Id="rId55" Type="http://schemas.openxmlformats.org/officeDocument/2006/relationships/image" Target="../media/image120.png"/><Relationship Id="rId76" Type="http://schemas.openxmlformats.org/officeDocument/2006/relationships/customXml" Target="../ink/ink135.xml"/><Relationship Id="rId97" Type="http://schemas.openxmlformats.org/officeDocument/2006/relationships/image" Target="../media/image141.png"/><Relationship Id="rId104" Type="http://schemas.openxmlformats.org/officeDocument/2006/relationships/customXml" Target="../ink/ink149.xml"/><Relationship Id="rId7" Type="http://schemas.openxmlformats.org/officeDocument/2006/relationships/image" Target="../media/image96.png"/><Relationship Id="rId71" Type="http://schemas.openxmlformats.org/officeDocument/2006/relationships/image" Target="../media/image128.png"/><Relationship Id="rId92" Type="http://schemas.openxmlformats.org/officeDocument/2006/relationships/customXml" Target="../ink/ink143.xml"/><Relationship Id="rId2" Type="http://schemas.openxmlformats.org/officeDocument/2006/relationships/customXml" Target="../ink/ink98.xml"/><Relationship Id="rId29" Type="http://schemas.openxmlformats.org/officeDocument/2006/relationships/image" Target="../media/image107.png"/><Relationship Id="rId24" Type="http://schemas.openxmlformats.org/officeDocument/2006/relationships/customXml" Target="../ink/ink109.xml"/><Relationship Id="rId40" Type="http://schemas.openxmlformats.org/officeDocument/2006/relationships/customXml" Target="../ink/ink117.xml"/><Relationship Id="rId45" Type="http://schemas.openxmlformats.org/officeDocument/2006/relationships/image" Target="../media/image115.png"/><Relationship Id="rId66" Type="http://schemas.openxmlformats.org/officeDocument/2006/relationships/customXml" Target="../ink/ink130.xml"/><Relationship Id="rId87" Type="http://schemas.openxmlformats.org/officeDocument/2006/relationships/image" Target="../media/image136.png"/><Relationship Id="rId110" Type="http://schemas.openxmlformats.org/officeDocument/2006/relationships/customXml" Target="../ink/ink152.xml"/><Relationship Id="rId61" Type="http://schemas.openxmlformats.org/officeDocument/2006/relationships/image" Target="../media/image123.png"/><Relationship Id="rId82" Type="http://schemas.openxmlformats.org/officeDocument/2006/relationships/customXml" Target="../ink/ink138.xml"/><Relationship Id="rId19" Type="http://schemas.openxmlformats.org/officeDocument/2006/relationships/image" Target="../media/image102.png"/><Relationship Id="rId14" Type="http://schemas.openxmlformats.org/officeDocument/2006/relationships/customXml" Target="../ink/ink104.xml"/><Relationship Id="rId30" Type="http://schemas.openxmlformats.org/officeDocument/2006/relationships/customXml" Target="../ink/ink112.xml"/><Relationship Id="rId35" Type="http://schemas.openxmlformats.org/officeDocument/2006/relationships/image" Target="../media/image110.png"/><Relationship Id="rId56" Type="http://schemas.openxmlformats.org/officeDocument/2006/relationships/customXml" Target="../ink/ink125.xml"/><Relationship Id="rId77" Type="http://schemas.openxmlformats.org/officeDocument/2006/relationships/image" Target="../media/image131.png"/><Relationship Id="rId100" Type="http://schemas.openxmlformats.org/officeDocument/2006/relationships/customXml" Target="../ink/ink147.xml"/><Relationship Id="rId105" Type="http://schemas.openxmlformats.org/officeDocument/2006/relationships/image" Target="../media/image145.png"/><Relationship Id="rId8" Type="http://schemas.openxmlformats.org/officeDocument/2006/relationships/customXml" Target="../ink/ink101.xml"/><Relationship Id="rId51" Type="http://schemas.openxmlformats.org/officeDocument/2006/relationships/image" Target="../media/image118.png"/><Relationship Id="rId72" Type="http://schemas.openxmlformats.org/officeDocument/2006/relationships/customXml" Target="../ink/ink133.xml"/><Relationship Id="rId93" Type="http://schemas.openxmlformats.org/officeDocument/2006/relationships/image" Target="../media/image139.png"/><Relationship Id="rId98" Type="http://schemas.openxmlformats.org/officeDocument/2006/relationships/customXml" Target="../ink/ink146.xml"/><Relationship Id="rId3" Type="http://schemas.openxmlformats.org/officeDocument/2006/relationships/image" Target="../media/image940.png"/><Relationship Id="rId25" Type="http://schemas.openxmlformats.org/officeDocument/2006/relationships/image" Target="../media/image105.png"/><Relationship Id="rId46" Type="http://schemas.openxmlformats.org/officeDocument/2006/relationships/customXml" Target="../ink/ink120.xml"/><Relationship Id="rId67" Type="http://schemas.openxmlformats.org/officeDocument/2006/relationships/image" Target="../media/image126.png"/><Relationship Id="rId20" Type="http://schemas.openxmlformats.org/officeDocument/2006/relationships/customXml" Target="../ink/ink107.xml"/><Relationship Id="rId41" Type="http://schemas.openxmlformats.org/officeDocument/2006/relationships/image" Target="../media/image113.png"/><Relationship Id="rId62" Type="http://schemas.openxmlformats.org/officeDocument/2006/relationships/customXml" Target="../ink/ink128.xml"/><Relationship Id="rId83" Type="http://schemas.openxmlformats.org/officeDocument/2006/relationships/image" Target="../media/image134.png"/><Relationship Id="rId88" Type="http://schemas.openxmlformats.org/officeDocument/2006/relationships/customXml" Target="../ink/ink141.xml"/><Relationship Id="rId111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6.xml"/><Relationship Id="rId21" Type="http://schemas.openxmlformats.org/officeDocument/2006/relationships/image" Target="../media/image158.png"/><Relationship Id="rId42" Type="http://schemas.openxmlformats.org/officeDocument/2006/relationships/customXml" Target="../ink/ink174.xml"/><Relationship Id="rId47" Type="http://schemas.openxmlformats.org/officeDocument/2006/relationships/image" Target="../media/image171.png"/><Relationship Id="rId63" Type="http://schemas.openxmlformats.org/officeDocument/2006/relationships/image" Target="../media/image179.png"/><Relationship Id="rId68" Type="http://schemas.openxmlformats.org/officeDocument/2006/relationships/customXml" Target="../ink/ink187.xml"/><Relationship Id="rId84" Type="http://schemas.openxmlformats.org/officeDocument/2006/relationships/customXml" Target="../ink/ink195.xml"/><Relationship Id="rId89" Type="http://schemas.openxmlformats.org/officeDocument/2006/relationships/image" Target="../media/image192.png"/><Relationship Id="rId16" Type="http://schemas.openxmlformats.org/officeDocument/2006/relationships/customXml" Target="../ink/ink161.xml"/><Relationship Id="rId11" Type="http://schemas.openxmlformats.org/officeDocument/2006/relationships/image" Target="../media/image153.png"/><Relationship Id="rId32" Type="http://schemas.openxmlformats.org/officeDocument/2006/relationships/customXml" Target="../ink/ink169.xml"/><Relationship Id="rId37" Type="http://schemas.openxmlformats.org/officeDocument/2006/relationships/image" Target="../media/image166.png"/><Relationship Id="rId53" Type="http://schemas.openxmlformats.org/officeDocument/2006/relationships/image" Target="../media/image174.png"/><Relationship Id="rId58" Type="http://schemas.openxmlformats.org/officeDocument/2006/relationships/customXml" Target="../ink/ink182.xml"/><Relationship Id="rId74" Type="http://schemas.openxmlformats.org/officeDocument/2006/relationships/customXml" Target="../ink/ink190.xml"/><Relationship Id="rId79" Type="http://schemas.openxmlformats.org/officeDocument/2006/relationships/image" Target="../media/image187.png"/><Relationship Id="rId5" Type="http://schemas.openxmlformats.org/officeDocument/2006/relationships/image" Target="../media/image150.png"/><Relationship Id="rId90" Type="http://schemas.openxmlformats.org/officeDocument/2006/relationships/customXml" Target="../ink/ink198.xml"/><Relationship Id="rId22" Type="http://schemas.openxmlformats.org/officeDocument/2006/relationships/customXml" Target="../ink/ink164.xml"/><Relationship Id="rId27" Type="http://schemas.openxmlformats.org/officeDocument/2006/relationships/image" Target="../media/image161.png"/><Relationship Id="rId43" Type="http://schemas.openxmlformats.org/officeDocument/2006/relationships/image" Target="../media/image169.png"/><Relationship Id="rId48" Type="http://schemas.openxmlformats.org/officeDocument/2006/relationships/customXml" Target="../ink/ink177.xml"/><Relationship Id="rId64" Type="http://schemas.openxmlformats.org/officeDocument/2006/relationships/customXml" Target="../ink/ink185.xml"/><Relationship Id="rId69" Type="http://schemas.openxmlformats.org/officeDocument/2006/relationships/image" Target="../media/image182.png"/><Relationship Id="rId8" Type="http://schemas.openxmlformats.org/officeDocument/2006/relationships/customXml" Target="../ink/ink157.xml"/><Relationship Id="rId51" Type="http://schemas.openxmlformats.org/officeDocument/2006/relationships/image" Target="../media/image173.png"/><Relationship Id="rId72" Type="http://schemas.openxmlformats.org/officeDocument/2006/relationships/customXml" Target="../ink/ink189.xml"/><Relationship Id="rId80" Type="http://schemas.openxmlformats.org/officeDocument/2006/relationships/customXml" Target="../ink/ink193.xml"/><Relationship Id="rId85" Type="http://schemas.openxmlformats.org/officeDocument/2006/relationships/image" Target="../media/image190.png"/><Relationship Id="rId93" Type="http://schemas.openxmlformats.org/officeDocument/2006/relationships/image" Target="../media/image194.png"/><Relationship Id="rId3" Type="http://schemas.openxmlformats.org/officeDocument/2006/relationships/image" Target="../media/image1490.png"/><Relationship Id="rId12" Type="http://schemas.openxmlformats.org/officeDocument/2006/relationships/customXml" Target="../ink/ink159.xml"/><Relationship Id="rId17" Type="http://schemas.openxmlformats.org/officeDocument/2006/relationships/image" Target="../media/image156.png"/><Relationship Id="rId25" Type="http://schemas.openxmlformats.org/officeDocument/2006/relationships/image" Target="../media/image160.png"/><Relationship Id="rId33" Type="http://schemas.openxmlformats.org/officeDocument/2006/relationships/image" Target="../media/image164.png"/><Relationship Id="rId38" Type="http://schemas.openxmlformats.org/officeDocument/2006/relationships/customXml" Target="../ink/ink172.xml"/><Relationship Id="rId46" Type="http://schemas.openxmlformats.org/officeDocument/2006/relationships/customXml" Target="../ink/ink176.xml"/><Relationship Id="rId59" Type="http://schemas.openxmlformats.org/officeDocument/2006/relationships/image" Target="../media/image177.png"/><Relationship Id="rId67" Type="http://schemas.openxmlformats.org/officeDocument/2006/relationships/image" Target="../media/image181.png"/><Relationship Id="rId20" Type="http://schemas.openxmlformats.org/officeDocument/2006/relationships/customXml" Target="../ink/ink163.xml"/><Relationship Id="rId41" Type="http://schemas.openxmlformats.org/officeDocument/2006/relationships/image" Target="../media/image168.png"/><Relationship Id="rId54" Type="http://schemas.openxmlformats.org/officeDocument/2006/relationships/customXml" Target="../ink/ink180.xml"/><Relationship Id="rId62" Type="http://schemas.openxmlformats.org/officeDocument/2006/relationships/customXml" Target="../ink/ink184.xml"/><Relationship Id="rId70" Type="http://schemas.openxmlformats.org/officeDocument/2006/relationships/customXml" Target="../ink/ink188.xml"/><Relationship Id="rId75" Type="http://schemas.openxmlformats.org/officeDocument/2006/relationships/image" Target="../media/image185.png"/><Relationship Id="rId83" Type="http://schemas.openxmlformats.org/officeDocument/2006/relationships/image" Target="../media/image189.png"/><Relationship Id="rId88" Type="http://schemas.openxmlformats.org/officeDocument/2006/relationships/customXml" Target="../ink/ink197.xml"/><Relationship Id="rId91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.xml"/><Relationship Id="rId15" Type="http://schemas.openxmlformats.org/officeDocument/2006/relationships/image" Target="../media/image155.png"/><Relationship Id="rId23" Type="http://schemas.openxmlformats.org/officeDocument/2006/relationships/image" Target="../media/image159.png"/><Relationship Id="rId28" Type="http://schemas.openxmlformats.org/officeDocument/2006/relationships/customXml" Target="../ink/ink167.xml"/><Relationship Id="rId36" Type="http://schemas.openxmlformats.org/officeDocument/2006/relationships/customXml" Target="../ink/ink171.xml"/><Relationship Id="rId49" Type="http://schemas.openxmlformats.org/officeDocument/2006/relationships/image" Target="../media/image172.png"/><Relationship Id="rId57" Type="http://schemas.openxmlformats.org/officeDocument/2006/relationships/image" Target="../media/image176.png"/><Relationship Id="rId10" Type="http://schemas.openxmlformats.org/officeDocument/2006/relationships/customXml" Target="../ink/ink158.xml"/><Relationship Id="rId31" Type="http://schemas.openxmlformats.org/officeDocument/2006/relationships/image" Target="../media/image163.png"/><Relationship Id="rId44" Type="http://schemas.openxmlformats.org/officeDocument/2006/relationships/customXml" Target="../ink/ink175.xml"/><Relationship Id="rId52" Type="http://schemas.openxmlformats.org/officeDocument/2006/relationships/customXml" Target="../ink/ink179.xml"/><Relationship Id="rId60" Type="http://schemas.openxmlformats.org/officeDocument/2006/relationships/customXml" Target="../ink/ink183.xml"/><Relationship Id="rId65" Type="http://schemas.openxmlformats.org/officeDocument/2006/relationships/image" Target="../media/image180.png"/><Relationship Id="rId73" Type="http://schemas.openxmlformats.org/officeDocument/2006/relationships/image" Target="../media/image184.png"/><Relationship Id="rId78" Type="http://schemas.openxmlformats.org/officeDocument/2006/relationships/customXml" Target="../ink/ink192.xml"/><Relationship Id="rId81" Type="http://schemas.openxmlformats.org/officeDocument/2006/relationships/image" Target="../media/image188.png"/><Relationship Id="rId86" Type="http://schemas.openxmlformats.org/officeDocument/2006/relationships/customXml" Target="../ink/ink196.xml"/><Relationship Id="rId4" Type="http://schemas.openxmlformats.org/officeDocument/2006/relationships/customXml" Target="../ink/ink155.xml"/><Relationship Id="rId9" Type="http://schemas.openxmlformats.org/officeDocument/2006/relationships/image" Target="../media/image152.png"/><Relationship Id="rId13" Type="http://schemas.openxmlformats.org/officeDocument/2006/relationships/image" Target="../media/image154.png"/><Relationship Id="rId18" Type="http://schemas.openxmlformats.org/officeDocument/2006/relationships/customXml" Target="../ink/ink162.xml"/><Relationship Id="rId39" Type="http://schemas.openxmlformats.org/officeDocument/2006/relationships/image" Target="../media/image167.png"/><Relationship Id="rId34" Type="http://schemas.openxmlformats.org/officeDocument/2006/relationships/customXml" Target="../ink/ink170.xml"/><Relationship Id="rId50" Type="http://schemas.openxmlformats.org/officeDocument/2006/relationships/customXml" Target="../ink/ink178.xml"/><Relationship Id="rId55" Type="http://schemas.openxmlformats.org/officeDocument/2006/relationships/image" Target="../media/image175.png"/><Relationship Id="rId76" Type="http://schemas.openxmlformats.org/officeDocument/2006/relationships/customXml" Target="../ink/ink191.xml"/><Relationship Id="rId7" Type="http://schemas.openxmlformats.org/officeDocument/2006/relationships/image" Target="../media/image151.png"/><Relationship Id="rId71" Type="http://schemas.openxmlformats.org/officeDocument/2006/relationships/image" Target="../media/image183.png"/><Relationship Id="rId92" Type="http://schemas.openxmlformats.org/officeDocument/2006/relationships/customXml" Target="../ink/ink199.xml"/><Relationship Id="rId2" Type="http://schemas.openxmlformats.org/officeDocument/2006/relationships/customXml" Target="../ink/ink154.xml"/><Relationship Id="rId29" Type="http://schemas.openxmlformats.org/officeDocument/2006/relationships/image" Target="../media/image162.png"/><Relationship Id="rId24" Type="http://schemas.openxmlformats.org/officeDocument/2006/relationships/customXml" Target="../ink/ink165.xml"/><Relationship Id="rId40" Type="http://schemas.openxmlformats.org/officeDocument/2006/relationships/customXml" Target="../ink/ink173.xml"/><Relationship Id="rId45" Type="http://schemas.openxmlformats.org/officeDocument/2006/relationships/image" Target="../media/image170.png"/><Relationship Id="rId66" Type="http://schemas.openxmlformats.org/officeDocument/2006/relationships/customXml" Target="../ink/ink186.xml"/><Relationship Id="rId87" Type="http://schemas.openxmlformats.org/officeDocument/2006/relationships/image" Target="../media/image191.png"/><Relationship Id="rId61" Type="http://schemas.openxmlformats.org/officeDocument/2006/relationships/image" Target="../media/image178.png"/><Relationship Id="rId82" Type="http://schemas.openxmlformats.org/officeDocument/2006/relationships/customXml" Target="../ink/ink194.xml"/><Relationship Id="rId19" Type="http://schemas.openxmlformats.org/officeDocument/2006/relationships/image" Target="../media/image157.png"/><Relationship Id="rId14" Type="http://schemas.openxmlformats.org/officeDocument/2006/relationships/customXml" Target="../ink/ink160.xml"/><Relationship Id="rId30" Type="http://schemas.openxmlformats.org/officeDocument/2006/relationships/customXml" Target="../ink/ink168.xml"/><Relationship Id="rId35" Type="http://schemas.openxmlformats.org/officeDocument/2006/relationships/image" Target="../media/image165.png"/><Relationship Id="rId56" Type="http://schemas.openxmlformats.org/officeDocument/2006/relationships/customXml" Target="../ink/ink181.xml"/><Relationship Id="rId77" Type="http://schemas.openxmlformats.org/officeDocument/2006/relationships/image" Target="../media/image186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5.xml"/><Relationship Id="rId21" Type="http://schemas.openxmlformats.org/officeDocument/2006/relationships/customXml" Target="../ink/ink210.xml"/><Relationship Id="rId42" Type="http://schemas.openxmlformats.org/officeDocument/2006/relationships/image" Target="../media/image209.png"/><Relationship Id="rId47" Type="http://schemas.openxmlformats.org/officeDocument/2006/relationships/customXml" Target="../ink/ink227.xml"/><Relationship Id="rId63" Type="http://schemas.openxmlformats.org/officeDocument/2006/relationships/customXml" Target="../ink/ink235.xml"/><Relationship Id="rId68" Type="http://schemas.openxmlformats.org/officeDocument/2006/relationships/image" Target="../media/image222.png"/><Relationship Id="rId84" Type="http://schemas.openxmlformats.org/officeDocument/2006/relationships/image" Target="../media/image230.png"/><Relationship Id="rId16" Type="http://schemas.openxmlformats.org/officeDocument/2006/relationships/customXml" Target="../ink/ink207.xml"/><Relationship Id="rId11" Type="http://schemas.openxmlformats.org/officeDocument/2006/relationships/image" Target="../media/image198.png"/><Relationship Id="rId32" Type="http://schemas.openxmlformats.org/officeDocument/2006/relationships/image" Target="../media/image204.png"/><Relationship Id="rId37" Type="http://schemas.openxmlformats.org/officeDocument/2006/relationships/customXml" Target="../ink/ink222.xml"/><Relationship Id="rId53" Type="http://schemas.openxmlformats.org/officeDocument/2006/relationships/customXml" Target="../ink/ink230.xml"/><Relationship Id="rId58" Type="http://schemas.openxmlformats.org/officeDocument/2006/relationships/image" Target="../media/image217.png"/><Relationship Id="rId74" Type="http://schemas.openxmlformats.org/officeDocument/2006/relationships/image" Target="../media/image225.png"/><Relationship Id="rId79" Type="http://schemas.openxmlformats.org/officeDocument/2006/relationships/customXml" Target="../ink/ink243.xml"/><Relationship Id="rId5" Type="http://schemas.openxmlformats.org/officeDocument/2006/relationships/image" Target="../media/image195.png"/><Relationship Id="rId19" Type="http://schemas.openxmlformats.org/officeDocument/2006/relationships/image" Target="../media/image202.png"/><Relationship Id="rId14" Type="http://schemas.openxmlformats.org/officeDocument/2006/relationships/customXml" Target="../ink/ink206.xml"/><Relationship Id="rId22" Type="http://schemas.openxmlformats.org/officeDocument/2006/relationships/customXml" Target="../ink/ink211.xml"/><Relationship Id="rId27" Type="http://schemas.openxmlformats.org/officeDocument/2006/relationships/customXml" Target="../ink/ink216.xml"/><Relationship Id="rId30" Type="http://schemas.openxmlformats.org/officeDocument/2006/relationships/image" Target="../media/image203.png"/><Relationship Id="rId35" Type="http://schemas.openxmlformats.org/officeDocument/2006/relationships/customXml" Target="../ink/ink221.xml"/><Relationship Id="rId43" Type="http://schemas.openxmlformats.org/officeDocument/2006/relationships/customXml" Target="../ink/ink225.xml"/><Relationship Id="rId48" Type="http://schemas.openxmlformats.org/officeDocument/2006/relationships/image" Target="../media/image212.png"/><Relationship Id="rId56" Type="http://schemas.openxmlformats.org/officeDocument/2006/relationships/image" Target="../media/image216.png"/><Relationship Id="rId64" Type="http://schemas.openxmlformats.org/officeDocument/2006/relationships/image" Target="../media/image220.png"/><Relationship Id="rId69" Type="http://schemas.openxmlformats.org/officeDocument/2006/relationships/customXml" Target="../ink/ink238.xml"/><Relationship Id="rId77" Type="http://schemas.openxmlformats.org/officeDocument/2006/relationships/customXml" Target="../ink/ink242.xml"/><Relationship Id="rId8" Type="http://schemas.openxmlformats.org/officeDocument/2006/relationships/customXml" Target="../ink/ink203.xml"/><Relationship Id="rId51" Type="http://schemas.openxmlformats.org/officeDocument/2006/relationships/customXml" Target="../ink/ink229.xml"/><Relationship Id="rId72" Type="http://schemas.openxmlformats.org/officeDocument/2006/relationships/image" Target="../media/image224.png"/><Relationship Id="rId80" Type="http://schemas.openxmlformats.org/officeDocument/2006/relationships/image" Target="../media/image228.png"/><Relationship Id="rId85" Type="http://schemas.openxmlformats.org/officeDocument/2006/relationships/customXml" Target="../ink/ink246.xml"/><Relationship Id="rId3" Type="http://schemas.openxmlformats.org/officeDocument/2006/relationships/image" Target="../media/image1940.png"/><Relationship Id="rId12" Type="http://schemas.openxmlformats.org/officeDocument/2006/relationships/customXml" Target="../ink/ink205.xml"/><Relationship Id="rId17" Type="http://schemas.openxmlformats.org/officeDocument/2006/relationships/image" Target="../media/image201.png"/><Relationship Id="rId25" Type="http://schemas.openxmlformats.org/officeDocument/2006/relationships/customXml" Target="../ink/ink214.xml"/><Relationship Id="rId33" Type="http://schemas.openxmlformats.org/officeDocument/2006/relationships/customXml" Target="../ink/ink220.xml"/><Relationship Id="rId38" Type="http://schemas.openxmlformats.org/officeDocument/2006/relationships/image" Target="../media/image207.png"/><Relationship Id="rId46" Type="http://schemas.openxmlformats.org/officeDocument/2006/relationships/image" Target="../media/image211.png"/><Relationship Id="rId59" Type="http://schemas.openxmlformats.org/officeDocument/2006/relationships/customXml" Target="../ink/ink233.xml"/><Relationship Id="rId67" Type="http://schemas.openxmlformats.org/officeDocument/2006/relationships/customXml" Target="../ink/ink237.xml"/><Relationship Id="rId20" Type="http://schemas.openxmlformats.org/officeDocument/2006/relationships/customXml" Target="../ink/ink209.xml"/><Relationship Id="rId41" Type="http://schemas.openxmlformats.org/officeDocument/2006/relationships/customXml" Target="../ink/ink224.xml"/><Relationship Id="rId54" Type="http://schemas.openxmlformats.org/officeDocument/2006/relationships/image" Target="../media/image215.png"/><Relationship Id="rId62" Type="http://schemas.openxmlformats.org/officeDocument/2006/relationships/image" Target="../media/image219.png"/><Relationship Id="rId70" Type="http://schemas.openxmlformats.org/officeDocument/2006/relationships/image" Target="../media/image223.png"/><Relationship Id="rId75" Type="http://schemas.openxmlformats.org/officeDocument/2006/relationships/customXml" Target="../ink/ink241.xml"/><Relationship Id="rId83" Type="http://schemas.openxmlformats.org/officeDocument/2006/relationships/customXml" Target="../ink/ink245.xml"/><Relationship Id="rId88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5" Type="http://schemas.openxmlformats.org/officeDocument/2006/relationships/image" Target="../media/image200.png"/><Relationship Id="rId23" Type="http://schemas.openxmlformats.org/officeDocument/2006/relationships/customXml" Target="../ink/ink212.xml"/><Relationship Id="rId28" Type="http://schemas.openxmlformats.org/officeDocument/2006/relationships/customXml" Target="../ink/ink217.xml"/><Relationship Id="rId36" Type="http://schemas.openxmlformats.org/officeDocument/2006/relationships/image" Target="../media/image206.png"/><Relationship Id="rId49" Type="http://schemas.openxmlformats.org/officeDocument/2006/relationships/customXml" Target="../ink/ink228.xml"/><Relationship Id="rId57" Type="http://schemas.openxmlformats.org/officeDocument/2006/relationships/customXml" Target="../ink/ink232.xml"/><Relationship Id="rId10" Type="http://schemas.openxmlformats.org/officeDocument/2006/relationships/customXml" Target="../ink/ink204.xml"/><Relationship Id="rId31" Type="http://schemas.openxmlformats.org/officeDocument/2006/relationships/customXml" Target="../ink/ink219.xml"/><Relationship Id="rId44" Type="http://schemas.openxmlformats.org/officeDocument/2006/relationships/image" Target="../media/image210.png"/><Relationship Id="rId52" Type="http://schemas.openxmlformats.org/officeDocument/2006/relationships/image" Target="../media/image214.png"/><Relationship Id="rId60" Type="http://schemas.openxmlformats.org/officeDocument/2006/relationships/image" Target="../media/image218.png"/><Relationship Id="rId65" Type="http://schemas.openxmlformats.org/officeDocument/2006/relationships/customXml" Target="../ink/ink236.xml"/><Relationship Id="rId73" Type="http://schemas.openxmlformats.org/officeDocument/2006/relationships/customXml" Target="../ink/ink240.xml"/><Relationship Id="rId78" Type="http://schemas.openxmlformats.org/officeDocument/2006/relationships/image" Target="../media/image227.png"/><Relationship Id="rId81" Type="http://schemas.openxmlformats.org/officeDocument/2006/relationships/customXml" Target="../ink/ink244.xml"/><Relationship Id="rId86" Type="http://schemas.openxmlformats.org/officeDocument/2006/relationships/image" Target="../media/image231.png"/><Relationship Id="rId4" Type="http://schemas.openxmlformats.org/officeDocument/2006/relationships/customXml" Target="../ink/ink201.xml"/><Relationship Id="rId9" Type="http://schemas.openxmlformats.org/officeDocument/2006/relationships/image" Target="../media/image197.png"/><Relationship Id="rId13" Type="http://schemas.openxmlformats.org/officeDocument/2006/relationships/image" Target="../media/image199.png"/><Relationship Id="rId18" Type="http://schemas.openxmlformats.org/officeDocument/2006/relationships/customXml" Target="../ink/ink208.xml"/><Relationship Id="rId39" Type="http://schemas.openxmlformats.org/officeDocument/2006/relationships/customXml" Target="../ink/ink223.xml"/><Relationship Id="rId34" Type="http://schemas.openxmlformats.org/officeDocument/2006/relationships/image" Target="../media/image205.png"/><Relationship Id="rId50" Type="http://schemas.openxmlformats.org/officeDocument/2006/relationships/image" Target="../media/image213.png"/><Relationship Id="rId55" Type="http://schemas.openxmlformats.org/officeDocument/2006/relationships/customXml" Target="../ink/ink231.xml"/><Relationship Id="rId76" Type="http://schemas.openxmlformats.org/officeDocument/2006/relationships/image" Target="../media/image226.png"/><Relationship Id="rId7" Type="http://schemas.openxmlformats.org/officeDocument/2006/relationships/image" Target="../media/image196.png"/><Relationship Id="rId71" Type="http://schemas.openxmlformats.org/officeDocument/2006/relationships/customXml" Target="../ink/ink239.xml"/><Relationship Id="rId2" Type="http://schemas.openxmlformats.org/officeDocument/2006/relationships/customXml" Target="../ink/ink200.xml"/><Relationship Id="rId29" Type="http://schemas.openxmlformats.org/officeDocument/2006/relationships/customXml" Target="../ink/ink218.xml"/><Relationship Id="rId24" Type="http://schemas.openxmlformats.org/officeDocument/2006/relationships/customXml" Target="../ink/ink213.xml"/><Relationship Id="rId40" Type="http://schemas.openxmlformats.org/officeDocument/2006/relationships/image" Target="../media/image208.png"/><Relationship Id="rId45" Type="http://schemas.openxmlformats.org/officeDocument/2006/relationships/customXml" Target="../ink/ink226.xml"/><Relationship Id="rId66" Type="http://schemas.openxmlformats.org/officeDocument/2006/relationships/image" Target="../media/image221.png"/><Relationship Id="rId87" Type="http://schemas.openxmlformats.org/officeDocument/2006/relationships/customXml" Target="../ink/ink247.xml"/><Relationship Id="rId61" Type="http://schemas.openxmlformats.org/officeDocument/2006/relationships/customXml" Target="../ink/ink234.xml"/><Relationship Id="rId82" Type="http://schemas.openxmlformats.org/officeDocument/2006/relationships/image" Target="../media/image22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6.png"/><Relationship Id="rId21" Type="http://schemas.openxmlformats.org/officeDocument/2006/relationships/image" Target="../media/image241.png"/><Relationship Id="rId42" Type="http://schemas.openxmlformats.org/officeDocument/2006/relationships/customXml" Target="../ink/ink271.xml"/><Relationship Id="rId63" Type="http://schemas.openxmlformats.org/officeDocument/2006/relationships/image" Target="../media/image259.png"/><Relationship Id="rId84" Type="http://schemas.openxmlformats.org/officeDocument/2006/relationships/customXml" Target="../ink/ink292.xml"/><Relationship Id="rId138" Type="http://schemas.openxmlformats.org/officeDocument/2006/relationships/customXml" Target="../ink/ink319.xml"/><Relationship Id="rId159" Type="http://schemas.openxmlformats.org/officeDocument/2006/relationships/image" Target="../media/image307.png"/><Relationship Id="rId170" Type="http://schemas.openxmlformats.org/officeDocument/2006/relationships/customXml" Target="../ink/ink335.xml"/><Relationship Id="rId107" Type="http://schemas.openxmlformats.org/officeDocument/2006/relationships/image" Target="../media/image281.png"/><Relationship Id="rId11" Type="http://schemas.openxmlformats.org/officeDocument/2006/relationships/image" Target="../media/image236.png"/><Relationship Id="rId32" Type="http://schemas.openxmlformats.org/officeDocument/2006/relationships/customXml" Target="../ink/ink266.xml"/><Relationship Id="rId53" Type="http://schemas.openxmlformats.org/officeDocument/2006/relationships/image" Target="../media/image254.png"/><Relationship Id="rId74" Type="http://schemas.openxmlformats.org/officeDocument/2006/relationships/customXml" Target="../ink/ink287.xml"/><Relationship Id="rId128" Type="http://schemas.openxmlformats.org/officeDocument/2006/relationships/customXml" Target="../ink/ink314.xml"/><Relationship Id="rId149" Type="http://schemas.openxmlformats.org/officeDocument/2006/relationships/image" Target="../media/image302.png"/><Relationship Id="rId5" Type="http://schemas.openxmlformats.org/officeDocument/2006/relationships/image" Target="../media/image233.png"/><Relationship Id="rId95" Type="http://schemas.openxmlformats.org/officeDocument/2006/relationships/image" Target="../media/image275.png"/><Relationship Id="rId160" Type="http://schemas.openxmlformats.org/officeDocument/2006/relationships/customXml" Target="../ink/ink330.xml"/><Relationship Id="rId181" Type="http://schemas.openxmlformats.org/officeDocument/2006/relationships/image" Target="../media/image318.png"/><Relationship Id="rId22" Type="http://schemas.openxmlformats.org/officeDocument/2006/relationships/customXml" Target="../ink/ink258.xml"/><Relationship Id="rId43" Type="http://schemas.openxmlformats.org/officeDocument/2006/relationships/image" Target="../media/image249.png"/><Relationship Id="rId64" Type="http://schemas.openxmlformats.org/officeDocument/2006/relationships/customXml" Target="../ink/ink282.xml"/><Relationship Id="rId118" Type="http://schemas.openxmlformats.org/officeDocument/2006/relationships/customXml" Target="../ink/ink309.xml"/><Relationship Id="rId139" Type="http://schemas.openxmlformats.org/officeDocument/2006/relationships/image" Target="../media/image297.png"/><Relationship Id="rId85" Type="http://schemas.openxmlformats.org/officeDocument/2006/relationships/image" Target="../media/image270.png"/><Relationship Id="rId150" Type="http://schemas.openxmlformats.org/officeDocument/2006/relationships/customXml" Target="../ink/ink325.xml"/><Relationship Id="rId171" Type="http://schemas.openxmlformats.org/officeDocument/2006/relationships/image" Target="../media/image313.png"/><Relationship Id="rId12" Type="http://schemas.openxmlformats.org/officeDocument/2006/relationships/customXml" Target="../ink/ink253.xml"/><Relationship Id="rId33" Type="http://schemas.openxmlformats.org/officeDocument/2006/relationships/image" Target="../media/image244.png"/><Relationship Id="rId108" Type="http://schemas.openxmlformats.org/officeDocument/2006/relationships/customXml" Target="../ink/ink304.xml"/><Relationship Id="rId129" Type="http://schemas.openxmlformats.org/officeDocument/2006/relationships/image" Target="../media/image292.png"/><Relationship Id="rId54" Type="http://schemas.openxmlformats.org/officeDocument/2006/relationships/customXml" Target="../ink/ink277.xml"/><Relationship Id="rId75" Type="http://schemas.openxmlformats.org/officeDocument/2006/relationships/image" Target="../media/image265.png"/><Relationship Id="rId96" Type="http://schemas.openxmlformats.org/officeDocument/2006/relationships/customXml" Target="../ink/ink298.xml"/><Relationship Id="rId140" Type="http://schemas.openxmlformats.org/officeDocument/2006/relationships/customXml" Target="../ink/ink320.xml"/><Relationship Id="rId161" Type="http://schemas.openxmlformats.org/officeDocument/2006/relationships/image" Target="../media/image308.png"/><Relationship Id="rId6" Type="http://schemas.openxmlformats.org/officeDocument/2006/relationships/customXml" Target="../ink/ink250.xml"/><Relationship Id="rId23" Type="http://schemas.openxmlformats.org/officeDocument/2006/relationships/customXml" Target="../ink/ink259.xml"/><Relationship Id="rId119" Type="http://schemas.openxmlformats.org/officeDocument/2006/relationships/image" Target="../media/image287.png"/><Relationship Id="rId44" Type="http://schemas.openxmlformats.org/officeDocument/2006/relationships/customXml" Target="../ink/ink272.xml"/><Relationship Id="rId60" Type="http://schemas.openxmlformats.org/officeDocument/2006/relationships/customXml" Target="../ink/ink280.xml"/><Relationship Id="rId65" Type="http://schemas.openxmlformats.org/officeDocument/2006/relationships/image" Target="../media/image260.png"/><Relationship Id="rId81" Type="http://schemas.openxmlformats.org/officeDocument/2006/relationships/image" Target="../media/image268.png"/><Relationship Id="rId86" Type="http://schemas.openxmlformats.org/officeDocument/2006/relationships/customXml" Target="../ink/ink293.xml"/><Relationship Id="rId130" Type="http://schemas.openxmlformats.org/officeDocument/2006/relationships/customXml" Target="../ink/ink315.xml"/><Relationship Id="rId135" Type="http://schemas.openxmlformats.org/officeDocument/2006/relationships/image" Target="../media/image295.png"/><Relationship Id="rId151" Type="http://schemas.openxmlformats.org/officeDocument/2006/relationships/image" Target="../media/image303.png"/><Relationship Id="rId156" Type="http://schemas.openxmlformats.org/officeDocument/2006/relationships/customXml" Target="../ink/ink328.xml"/><Relationship Id="rId177" Type="http://schemas.openxmlformats.org/officeDocument/2006/relationships/image" Target="../media/image316.png"/><Relationship Id="rId172" Type="http://schemas.openxmlformats.org/officeDocument/2006/relationships/customXml" Target="../ink/ink336.xml"/><Relationship Id="rId13" Type="http://schemas.openxmlformats.org/officeDocument/2006/relationships/image" Target="../media/image237.png"/><Relationship Id="rId18" Type="http://schemas.openxmlformats.org/officeDocument/2006/relationships/customXml" Target="../ink/ink256.xml"/><Relationship Id="rId39" Type="http://schemas.openxmlformats.org/officeDocument/2006/relationships/image" Target="../media/image247.png"/><Relationship Id="rId109" Type="http://schemas.openxmlformats.org/officeDocument/2006/relationships/image" Target="../media/image282.png"/><Relationship Id="rId34" Type="http://schemas.openxmlformats.org/officeDocument/2006/relationships/customXml" Target="../ink/ink267.xml"/><Relationship Id="rId50" Type="http://schemas.openxmlformats.org/officeDocument/2006/relationships/customXml" Target="../ink/ink275.xml"/><Relationship Id="rId55" Type="http://schemas.openxmlformats.org/officeDocument/2006/relationships/image" Target="../media/image255.png"/><Relationship Id="rId76" Type="http://schemas.openxmlformats.org/officeDocument/2006/relationships/customXml" Target="../ink/ink288.xml"/><Relationship Id="rId97" Type="http://schemas.openxmlformats.org/officeDocument/2006/relationships/image" Target="../media/image276.png"/><Relationship Id="rId104" Type="http://schemas.openxmlformats.org/officeDocument/2006/relationships/customXml" Target="../ink/ink302.xml"/><Relationship Id="rId120" Type="http://schemas.openxmlformats.org/officeDocument/2006/relationships/customXml" Target="../ink/ink310.xml"/><Relationship Id="rId125" Type="http://schemas.openxmlformats.org/officeDocument/2006/relationships/image" Target="../media/image290.png"/><Relationship Id="rId141" Type="http://schemas.openxmlformats.org/officeDocument/2006/relationships/image" Target="../media/image298.png"/><Relationship Id="rId146" Type="http://schemas.openxmlformats.org/officeDocument/2006/relationships/customXml" Target="../ink/ink323.xml"/><Relationship Id="rId167" Type="http://schemas.openxmlformats.org/officeDocument/2006/relationships/image" Target="../media/image311.png"/><Relationship Id="rId7" Type="http://schemas.openxmlformats.org/officeDocument/2006/relationships/image" Target="../media/image234.png"/><Relationship Id="rId71" Type="http://schemas.openxmlformats.org/officeDocument/2006/relationships/image" Target="../media/image263.png"/><Relationship Id="rId92" Type="http://schemas.openxmlformats.org/officeDocument/2006/relationships/customXml" Target="../ink/ink296.xml"/><Relationship Id="rId162" Type="http://schemas.openxmlformats.org/officeDocument/2006/relationships/customXml" Target="../ink/ink331.xml"/><Relationship Id="rId2" Type="http://schemas.openxmlformats.org/officeDocument/2006/relationships/customXml" Target="../ink/ink248.xml"/><Relationship Id="rId29" Type="http://schemas.openxmlformats.org/officeDocument/2006/relationships/image" Target="../media/image242.png"/><Relationship Id="rId24" Type="http://schemas.openxmlformats.org/officeDocument/2006/relationships/customXml" Target="../ink/ink260.xml"/><Relationship Id="rId40" Type="http://schemas.openxmlformats.org/officeDocument/2006/relationships/customXml" Target="../ink/ink270.xml"/><Relationship Id="rId45" Type="http://schemas.openxmlformats.org/officeDocument/2006/relationships/image" Target="../media/image250.png"/><Relationship Id="rId66" Type="http://schemas.openxmlformats.org/officeDocument/2006/relationships/customXml" Target="../ink/ink283.xml"/><Relationship Id="rId87" Type="http://schemas.openxmlformats.org/officeDocument/2006/relationships/image" Target="../media/image271.png"/><Relationship Id="rId110" Type="http://schemas.openxmlformats.org/officeDocument/2006/relationships/customXml" Target="../ink/ink305.xml"/><Relationship Id="rId115" Type="http://schemas.openxmlformats.org/officeDocument/2006/relationships/image" Target="../media/image285.png"/><Relationship Id="rId131" Type="http://schemas.openxmlformats.org/officeDocument/2006/relationships/image" Target="../media/image293.png"/><Relationship Id="rId136" Type="http://schemas.openxmlformats.org/officeDocument/2006/relationships/customXml" Target="../ink/ink318.xml"/><Relationship Id="rId157" Type="http://schemas.openxmlformats.org/officeDocument/2006/relationships/image" Target="../media/image306.png"/><Relationship Id="rId178" Type="http://schemas.openxmlformats.org/officeDocument/2006/relationships/customXml" Target="../ink/ink339.xml"/><Relationship Id="rId61" Type="http://schemas.openxmlformats.org/officeDocument/2006/relationships/image" Target="../media/image258.png"/><Relationship Id="rId82" Type="http://schemas.openxmlformats.org/officeDocument/2006/relationships/customXml" Target="../ink/ink291.xml"/><Relationship Id="rId152" Type="http://schemas.openxmlformats.org/officeDocument/2006/relationships/customXml" Target="../ink/ink326.xml"/><Relationship Id="rId173" Type="http://schemas.openxmlformats.org/officeDocument/2006/relationships/image" Target="../media/image314.png"/><Relationship Id="rId19" Type="http://schemas.openxmlformats.org/officeDocument/2006/relationships/image" Target="../media/image240.png"/><Relationship Id="rId14" Type="http://schemas.openxmlformats.org/officeDocument/2006/relationships/customXml" Target="../ink/ink254.xml"/><Relationship Id="rId30" Type="http://schemas.openxmlformats.org/officeDocument/2006/relationships/customXml" Target="../ink/ink265.xml"/><Relationship Id="rId35" Type="http://schemas.openxmlformats.org/officeDocument/2006/relationships/image" Target="../media/image245.png"/><Relationship Id="rId56" Type="http://schemas.openxmlformats.org/officeDocument/2006/relationships/customXml" Target="../ink/ink278.xml"/><Relationship Id="rId77" Type="http://schemas.openxmlformats.org/officeDocument/2006/relationships/image" Target="../media/image266.png"/><Relationship Id="rId100" Type="http://schemas.openxmlformats.org/officeDocument/2006/relationships/customXml" Target="../ink/ink300.xml"/><Relationship Id="rId105" Type="http://schemas.openxmlformats.org/officeDocument/2006/relationships/image" Target="../media/image280.png"/><Relationship Id="rId126" Type="http://schemas.openxmlformats.org/officeDocument/2006/relationships/customXml" Target="../ink/ink313.xml"/><Relationship Id="rId147" Type="http://schemas.openxmlformats.org/officeDocument/2006/relationships/image" Target="../media/image301.png"/><Relationship Id="rId168" Type="http://schemas.openxmlformats.org/officeDocument/2006/relationships/customXml" Target="../ink/ink334.xml"/><Relationship Id="rId8" Type="http://schemas.openxmlformats.org/officeDocument/2006/relationships/customXml" Target="../ink/ink251.xml"/><Relationship Id="rId51" Type="http://schemas.openxmlformats.org/officeDocument/2006/relationships/image" Target="../media/image253.png"/><Relationship Id="rId72" Type="http://schemas.openxmlformats.org/officeDocument/2006/relationships/customXml" Target="../ink/ink286.xml"/><Relationship Id="rId93" Type="http://schemas.openxmlformats.org/officeDocument/2006/relationships/image" Target="../media/image274.png"/><Relationship Id="rId98" Type="http://schemas.openxmlformats.org/officeDocument/2006/relationships/customXml" Target="../ink/ink299.xml"/><Relationship Id="rId121" Type="http://schemas.openxmlformats.org/officeDocument/2006/relationships/image" Target="../media/image288.png"/><Relationship Id="rId142" Type="http://schemas.openxmlformats.org/officeDocument/2006/relationships/customXml" Target="../ink/ink321.xml"/><Relationship Id="rId163" Type="http://schemas.openxmlformats.org/officeDocument/2006/relationships/image" Target="../media/image309.png"/><Relationship Id="rId3" Type="http://schemas.openxmlformats.org/officeDocument/2006/relationships/image" Target="../media/image2320.png"/><Relationship Id="rId25" Type="http://schemas.openxmlformats.org/officeDocument/2006/relationships/customXml" Target="../ink/ink261.xml"/><Relationship Id="rId46" Type="http://schemas.openxmlformats.org/officeDocument/2006/relationships/customXml" Target="../ink/ink273.xml"/><Relationship Id="rId67" Type="http://schemas.openxmlformats.org/officeDocument/2006/relationships/image" Target="../media/image261.png"/><Relationship Id="rId116" Type="http://schemas.openxmlformats.org/officeDocument/2006/relationships/customXml" Target="../ink/ink308.xml"/><Relationship Id="rId137" Type="http://schemas.openxmlformats.org/officeDocument/2006/relationships/image" Target="../media/image296.png"/><Relationship Id="rId158" Type="http://schemas.openxmlformats.org/officeDocument/2006/relationships/customXml" Target="../ink/ink329.xml"/><Relationship Id="rId20" Type="http://schemas.openxmlformats.org/officeDocument/2006/relationships/customXml" Target="../ink/ink257.xml"/><Relationship Id="rId41" Type="http://schemas.openxmlformats.org/officeDocument/2006/relationships/image" Target="../media/image248.png"/><Relationship Id="rId62" Type="http://schemas.openxmlformats.org/officeDocument/2006/relationships/customXml" Target="../ink/ink281.xml"/><Relationship Id="rId83" Type="http://schemas.openxmlformats.org/officeDocument/2006/relationships/image" Target="../media/image269.png"/><Relationship Id="rId88" Type="http://schemas.openxmlformats.org/officeDocument/2006/relationships/customXml" Target="../ink/ink294.xml"/><Relationship Id="rId111" Type="http://schemas.openxmlformats.org/officeDocument/2006/relationships/image" Target="../media/image283.png"/><Relationship Id="rId132" Type="http://schemas.openxmlformats.org/officeDocument/2006/relationships/customXml" Target="../ink/ink316.xml"/><Relationship Id="rId153" Type="http://schemas.openxmlformats.org/officeDocument/2006/relationships/image" Target="../media/image304.png"/><Relationship Id="rId174" Type="http://schemas.openxmlformats.org/officeDocument/2006/relationships/customXml" Target="../ink/ink337.xml"/><Relationship Id="rId179" Type="http://schemas.openxmlformats.org/officeDocument/2006/relationships/image" Target="../media/image317.png"/><Relationship Id="rId15" Type="http://schemas.openxmlformats.org/officeDocument/2006/relationships/image" Target="../media/image238.png"/><Relationship Id="rId36" Type="http://schemas.openxmlformats.org/officeDocument/2006/relationships/customXml" Target="../ink/ink268.xml"/><Relationship Id="rId57" Type="http://schemas.openxmlformats.org/officeDocument/2006/relationships/image" Target="../media/image256.png"/><Relationship Id="rId106" Type="http://schemas.openxmlformats.org/officeDocument/2006/relationships/customXml" Target="../ink/ink303.xml"/><Relationship Id="rId127" Type="http://schemas.openxmlformats.org/officeDocument/2006/relationships/image" Target="../media/image291.png"/><Relationship Id="rId10" Type="http://schemas.openxmlformats.org/officeDocument/2006/relationships/customXml" Target="../ink/ink252.xml"/><Relationship Id="rId31" Type="http://schemas.openxmlformats.org/officeDocument/2006/relationships/image" Target="../media/image243.png"/><Relationship Id="rId52" Type="http://schemas.openxmlformats.org/officeDocument/2006/relationships/customXml" Target="../ink/ink276.xml"/><Relationship Id="rId73" Type="http://schemas.openxmlformats.org/officeDocument/2006/relationships/image" Target="../media/image264.png"/><Relationship Id="rId78" Type="http://schemas.openxmlformats.org/officeDocument/2006/relationships/customXml" Target="../ink/ink289.xml"/><Relationship Id="rId94" Type="http://schemas.openxmlformats.org/officeDocument/2006/relationships/customXml" Target="../ink/ink297.xml"/><Relationship Id="rId99" Type="http://schemas.openxmlformats.org/officeDocument/2006/relationships/image" Target="../media/image277.png"/><Relationship Id="rId101" Type="http://schemas.openxmlformats.org/officeDocument/2006/relationships/image" Target="../media/image278.png"/><Relationship Id="rId122" Type="http://schemas.openxmlformats.org/officeDocument/2006/relationships/customXml" Target="../ink/ink311.xml"/><Relationship Id="rId143" Type="http://schemas.openxmlformats.org/officeDocument/2006/relationships/image" Target="../media/image299.png"/><Relationship Id="rId148" Type="http://schemas.openxmlformats.org/officeDocument/2006/relationships/customXml" Target="../ink/ink324.xml"/><Relationship Id="rId164" Type="http://schemas.openxmlformats.org/officeDocument/2006/relationships/customXml" Target="../ink/ink332.xml"/><Relationship Id="rId169" Type="http://schemas.openxmlformats.org/officeDocument/2006/relationships/image" Target="../media/image312.png"/><Relationship Id="rId4" Type="http://schemas.openxmlformats.org/officeDocument/2006/relationships/customXml" Target="../ink/ink249.xml"/><Relationship Id="rId9" Type="http://schemas.openxmlformats.org/officeDocument/2006/relationships/image" Target="../media/image235.png"/><Relationship Id="rId180" Type="http://schemas.openxmlformats.org/officeDocument/2006/relationships/customXml" Target="../ink/ink340.xml"/><Relationship Id="rId26" Type="http://schemas.openxmlformats.org/officeDocument/2006/relationships/customXml" Target="../ink/ink262.xml"/><Relationship Id="rId47" Type="http://schemas.openxmlformats.org/officeDocument/2006/relationships/image" Target="../media/image251.png"/><Relationship Id="rId68" Type="http://schemas.openxmlformats.org/officeDocument/2006/relationships/customXml" Target="../ink/ink284.xml"/><Relationship Id="rId89" Type="http://schemas.openxmlformats.org/officeDocument/2006/relationships/image" Target="../media/image272.png"/><Relationship Id="rId112" Type="http://schemas.openxmlformats.org/officeDocument/2006/relationships/customXml" Target="../ink/ink306.xml"/><Relationship Id="rId133" Type="http://schemas.openxmlformats.org/officeDocument/2006/relationships/image" Target="../media/image294.png"/><Relationship Id="rId154" Type="http://schemas.openxmlformats.org/officeDocument/2006/relationships/customXml" Target="../ink/ink327.xml"/><Relationship Id="rId175" Type="http://schemas.openxmlformats.org/officeDocument/2006/relationships/image" Target="../media/image315.png"/><Relationship Id="rId16" Type="http://schemas.openxmlformats.org/officeDocument/2006/relationships/customXml" Target="../ink/ink255.xml"/><Relationship Id="rId37" Type="http://schemas.openxmlformats.org/officeDocument/2006/relationships/image" Target="../media/image246.png"/><Relationship Id="rId58" Type="http://schemas.openxmlformats.org/officeDocument/2006/relationships/customXml" Target="../ink/ink279.xml"/><Relationship Id="rId79" Type="http://schemas.openxmlformats.org/officeDocument/2006/relationships/image" Target="../media/image267.png"/><Relationship Id="rId102" Type="http://schemas.openxmlformats.org/officeDocument/2006/relationships/customXml" Target="../ink/ink301.xml"/><Relationship Id="rId123" Type="http://schemas.openxmlformats.org/officeDocument/2006/relationships/image" Target="../media/image289.png"/><Relationship Id="rId144" Type="http://schemas.openxmlformats.org/officeDocument/2006/relationships/customXml" Target="../ink/ink322.xml"/><Relationship Id="rId90" Type="http://schemas.openxmlformats.org/officeDocument/2006/relationships/customXml" Target="../ink/ink295.xml"/><Relationship Id="rId165" Type="http://schemas.openxmlformats.org/officeDocument/2006/relationships/image" Target="../media/image310.png"/><Relationship Id="rId27" Type="http://schemas.openxmlformats.org/officeDocument/2006/relationships/customXml" Target="../ink/ink263.xml"/><Relationship Id="rId48" Type="http://schemas.openxmlformats.org/officeDocument/2006/relationships/customXml" Target="../ink/ink274.xml"/><Relationship Id="rId69" Type="http://schemas.openxmlformats.org/officeDocument/2006/relationships/image" Target="../media/image262.png"/><Relationship Id="rId113" Type="http://schemas.openxmlformats.org/officeDocument/2006/relationships/image" Target="../media/image284.png"/><Relationship Id="rId134" Type="http://schemas.openxmlformats.org/officeDocument/2006/relationships/customXml" Target="../ink/ink317.xml"/><Relationship Id="rId80" Type="http://schemas.openxmlformats.org/officeDocument/2006/relationships/customXml" Target="../ink/ink290.xml"/><Relationship Id="rId155" Type="http://schemas.openxmlformats.org/officeDocument/2006/relationships/image" Target="../media/image305.png"/><Relationship Id="rId176" Type="http://schemas.openxmlformats.org/officeDocument/2006/relationships/customXml" Target="../ink/ink338.xml"/><Relationship Id="rId17" Type="http://schemas.openxmlformats.org/officeDocument/2006/relationships/image" Target="../media/image239.png"/><Relationship Id="rId38" Type="http://schemas.openxmlformats.org/officeDocument/2006/relationships/customXml" Target="../ink/ink269.xml"/><Relationship Id="rId59" Type="http://schemas.openxmlformats.org/officeDocument/2006/relationships/image" Target="../media/image257.png"/><Relationship Id="rId103" Type="http://schemas.openxmlformats.org/officeDocument/2006/relationships/image" Target="../media/image279.png"/><Relationship Id="rId124" Type="http://schemas.openxmlformats.org/officeDocument/2006/relationships/customXml" Target="../ink/ink312.xml"/><Relationship Id="rId70" Type="http://schemas.openxmlformats.org/officeDocument/2006/relationships/customXml" Target="../ink/ink285.xml"/><Relationship Id="rId91" Type="http://schemas.openxmlformats.org/officeDocument/2006/relationships/image" Target="../media/image273.png"/><Relationship Id="rId145" Type="http://schemas.openxmlformats.org/officeDocument/2006/relationships/image" Target="../media/image300.png"/><Relationship Id="rId166" Type="http://schemas.openxmlformats.org/officeDocument/2006/relationships/customXml" Target="../ink/ink333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64.xml"/><Relationship Id="rId49" Type="http://schemas.openxmlformats.org/officeDocument/2006/relationships/image" Target="../media/image252.png"/><Relationship Id="rId114" Type="http://schemas.openxmlformats.org/officeDocument/2006/relationships/customXml" Target="../ink/ink30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1.png"/><Relationship Id="rId21" Type="http://schemas.openxmlformats.org/officeDocument/2006/relationships/image" Target="../media/image323.png"/><Relationship Id="rId42" Type="http://schemas.openxmlformats.org/officeDocument/2006/relationships/customXml" Target="../ink/ink361.xml"/><Relationship Id="rId63" Type="http://schemas.openxmlformats.org/officeDocument/2006/relationships/image" Target="../media/image344.png"/><Relationship Id="rId84" Type="http://schemas.openxmlformats.org/officeDocument/2006/relationships/customXml" Target="../ink/ink382.xml"/><Relationship Id="rId138" Type="http://schemas.openxmlformats.org/officeDocument/2006/relationships/image" Target="../media/image372.png"/><Relationship Id="rId159" Type="http://schemas.openxmlformats.org/officeDocument/2006/relationships/customXml" Target="../ink/ink429.xml"/><Relationship Id="rId107" Type="http://schemas.openxmlformats.org/officeDocument/2006/relationships/image" Target="../media/image366.png"/><Relationship Id="rId11" Type="http://schemas.openxmlformats.org/officeDocument/2006/relationships/image" Target="../media/image3180.png"/><Relationship Id="rId32" Type="http://schemas.openxmlformats.org/officeDocument/2006/relationships/customXml" Target="../ink/ink356.xml"/><Relationship Id="rId53" Type="http://schemas.openxmlformats.org/officeDocument/2006/relationships/image" Target="../media/image339.png"/><Relationship Id="rId74" Type="http://schemas.openxmlformats.org/officeDocument/2006/relationships/customXml" Target="../ink/ink377.xml"/><Relationship Id="rId128" Type="http://schemas.openxmlformats.org/officeDocument/2006/relationships/customXml" Target="../ink/ink409.xml"/><Relationship Id="rId149" Type="http://schemas.openxmlformats.org/officeDocument/2006/relationships/customXml" Target="../ink/ink424.xml"/><Relationship Id="rId5" Type="http://schemas.openxmlformats.org/officeDocument/2006/relationships/image" Target="../media/image3150.png"/><Relationship Id="rId95" Type="http://schemas.openxmlformats.org/officeDocument/2006/relationships/image" Target="../media/image360.png"/><Relationship Id="rId160" Type="http://schemas.openxmlformats.org/officeDocument/2006/relationships/image" Target="../media/image383.png"/><Relationship Id="rId22" Type="http://schemas.openxmlformats.org/officeDocument/2006/relationships/customXml" Target="../ink/ink351.xml"/><Relationship Id="rId43" Type="http://schemas.openxmlformats.org/officeDocument/2006/relationships/image" Target="../media/image334.png"/><Relationship Id="rId64" Type="http://schemas.openxmlformats.org/officeDocument/2006/relationships/customXml" Target="../ink/ink372.xml"/><Relationship Id="rId118" Type="http://schemas.openxmlformats.org/officeDocument/2006/relationships/customXml" Target="../ink/ink399.xml"/><Relationship Id="rId139" Type="http://schemas.openxmlformats.org/officeDocument/2006/relationships/customXml" Target="../ink/ink419.xml"/><Relationship Id="rId85" Type="http://schemas.openxmlformats.org/officeDocument/2006/relationships/image" Target="../media/image355.png"/><Relationship Id="rId150" Type="http://schemas.openxmlformats.org/officeDocument/2006/relationships/image" Target="../media/image378.png"/><Relationship Id="rId12" Type="http://schemas.openxmlformats.org/officeDocument/2006/relationships/customXml" Target="../ink/ink346.xml"/><Relationship Id="rId17" Type="http://schemas.openxmlformats.org/officeDocument/2006/relationships/image" Target="../media/image321.png"/><Relationship Id="rId33" Type="http://schemas.openxmlformats.org/officeDocument/2006/relationships/image" Target="../media/image329.png"/><Relationship Id="rId38" Type="http://schemas.openxmlformats.org/officeDocument/2006/relationships/customXml" Target="../ink/ink359.xml"/><Relationship Id="rId59" Type="http://schemas.openxmlformats.org/officeDocument/2006/relationships/image" Target="../media/image342.png"/><Relationship Id="rId103" Type="http://schemas.openxmlformats.org/officeDocument/2006/relationships/image" Target="../media/image364.png"/><Relationship Id="rId108" Type="http://schemas.openxmlformats.org/officeDocument/2006/relationships/customXml" Target="../ink/ink394.xml"/><Relationship Id="rId124" Type="http://schemas.openxmlformats.org/officeDocument/2006/relationships/customXml" Target="../ink/ink405.xml"/><Relationship Id="rId129" Type="http://schemas.openxmlformats.org/officeDocument/2006/relationships/customXml" Target="../ink/ink410.xml"/><Relationship Id="rId54" Type="http://schemas.openxmlformats.org/officeDocument/2006/relationships/customXml" Target="../ink/ink367.xml"/><Relationship Id="rId70" Type="http://schemas.openxmlformats.org/officeDocument/2006/relationships/customXml" Target="../ink/ink375.xml"/><Relationship Id="rId75" Type="http://schemas.openxmlformats.org/officeDocument/2006/relationships/image" Target="../media/image350.png"/><Relationship Id="rId91" Type="http://schemas.openxmlformats.org/officeDocument/2006/relationships/image" Target="../media/image358.png"/><Relationship Id="rId96" Type="http://schemas.openxmlformats.org/officeDocument/2006/relationships/customXml" Target="../ink/ink388.xml"/><Relationship Id="rId140" Type="http://schemas.openxmlformats.org/officeDocument/2006/relationships/image" Target="../media/image373.png"/><Relationship Id="rId145" Type="http://schemas.openxmlformats.org/officeDocument/2006/relationships/customXml" Target="../ink/ink422.xml"/><Relationship Id="rId161" Type="http://schemas.openxmlformats.org/officeDocument/2006/relationships/customXml" Target="../ink/ink43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3.xml"/><Relationship Id="rId23" Type="http://schemas.openxmlformats.org/officeDocument/2006/relationships/image" Target="../media/image324.png"/><Relationship Id="rId28" Type="http://schemas.openxmlformats.org/officeDocument/2006/relationships/customXml" Target="../ink/ink354.xml"/><Relationship Id="rId49" Type="http://schemas.openxmlformats.org/officeDocument/2006/relationships/image" Target="../media/image337.png"/><Relationship Id="rId114" Type="http://schemas.openxmlformats.org/officeDocument/2006/relationships/customXml" Target="../ink/ink397.xml"/><Relationship Id="rId119" Type="http://schemas.openxmlformats.org/officeDocument/2006/relationships/customXml" Target="../ink/ink400.xml"/><Relationship Id="rId44" Type="http://schemas.openxmlformats.org/officeDocument/2006/relationships/customXml" Target="../ink/ink362.xml"/><Relationship Id="rId60" Type="http://schemas.openxmlformats.org/officeDocument/2006/relationships/customXml" Target="../ink/ink370.xml"/><Relationship Id="rId65" Type="http://schemas.openxmlformats.org/officeDocument/2006/relationships/image" Target="../media/image345.png"/><Relationship Id="rId81" Type="http://schemas.openxmlformats.org/officeDocument/2006/relationships/image" Target="../media/image353.png"/><Relationship Id="rId86" Type="http://schemas.openxmlformats.org/officeDocument/2006/relationships/customXml" Target="../ink/ink383.xml"/><Relationship Id="rId130" Type="http://schemas.openxmlformats.org/officeDocument/2006/relationships/customXml" Target="../ink/ink411.xml"/><Relationship Id="rId135" Type="http://schemas.openxmlformats.org/officeDocument/2006/relationships/customXml" Target="../ink/ink416.xml"/><Relationship Id="rId151" Type="http://schemas.openxmlformats.org/officeDocument/2006/relationships/customXml" Target="../ink/ink425.xml"/><Relationship Id="rId156" Type="http://schemas.openxmlformats.org/officeDocument/2006/relationships/image" Target="../media/image381.png"/><Relationship Id="rId13" Type="http://schemas.openxmlformats.org/officeDocument/2006/relationships/image" Target="../media/image319.png"/><Relationship Id="rId18" Type="http://schemas.openxmlformats.org/officeDocument/2006/relationships/customXml" Target="../ink/ink349.xml"/><Relationship Id="rId39" Type="http://schemas.openxmlformats.org/officeDocument/2006/relationships/image" Target="../media/image332.png"/><Relationship Id="rId109" Type="http://schemas.openxmlformats.org/officeDocument/2006/relationships/image" Target="../media/image367.png"/><Relationship Id="rId34" Type="http://schemas.openxmlformats.org/officeDocument/2006/relationships/customXml" Target="../ink/ink357.xml"/><Relationship Id="rId50" Type="http://schemas.openxmlformats.org/officeDocument/2006/relationships/customXml" Target="../ink/ink365.xml"/><Relationship Id="rId55" Type="http://schemas.openxmlformats.org/officeDocument/2006/relationships/image" Target="../media/image340.png"/><Relationship Id="rId76" Type="http://schemas.openxmlformats.org/officeDocument/2006/relationships/customXml" Target="../ink/ink378.xml"/><Relationship Id="rId97" Type="http://schemas.openxmlformats.org/officeDocument/2006/relationships/image" Target="../media/image361.png"/><Relationship Id="rId104" Type="http://schemas.openxmlformats.org/officeDocument/2006/relationships/customXml" Target="../ink/ink392.xml"/><Relationship Id="rId120" Type="http://schemas.openxmlformats.org/officeDocument/2006/relationships/customXml" Target="../ink/ink401.xml"/><Relationship Id="rId125" Type="http://schemas.openxmlformats.org/officeDocument/2006/relationships/customXml" Target="../ink/ink406.xml"/><Relationship Id="rId141" Type="http://schemas.openxmlformats.org/officeDocument/2006/relationships/customXml" Target="../ink/ink420.xml"/><Relationship Id="rId146" Type="http://schemas.openxmlformats.org/officeDocument/2006/relationships/image" Target="../media/image376.png"/><Relationship Id="rId7" Type="http://schemas.openxmlformats.org/officeDocument/2006/relationships/image" Target="../media/image3160.png"/><Relationship Id="rId71" Type="http://schemas.openxmlformats.org/officeDocument/2006/relationships/image" Target="../media/image348.png"/><Relationship Id="rId92" Type="http://schemas.openxmlformats.org/officeDocument/2006/relationships/customXml" Target="../ink/ink386.xml"/><Relationship Id="rId162" Type="http://schemas.openxmlformats.org/officeDocument/2006/relationships/image" Target="../media/image384.png"/><Relationship Id="rId2" Type="http://schemas.openxmlformats.org/officeDocument/2006/relationships/customXml" Target="../ink/ink341.xml"/><Relationship Id="rId29" Type="http://schemas.openxmlformats.org/officeDocument/2006/relationships/image" Target="../media/image327.png"/><Relationship Id="rId24" Type="http://schemas.openxmlformats.org/officeDocument/2006/relationships/customXml" Target="../ink/ink352.xml"/><Relationship Id="rId40" Type="http://schemas.openxmlformats.org/officeDocument/2006/relationships/customXml" Target="../ink/ink360.xml"/><Relationship Id="rId45" Type="http://schemas.openxmlformats.org/officeDocument/2006/relationships/image" Target="../media/image335.png"/><Relationship Id="rId66" Type="http://schemas.openxmlformats.org/officeDocument/2006/relationships/customXml" Target="../ink/ink373.xml"/><Relationship Id="rId87" Type="http://schemas.openxmlformats.org/officeDocument/2006/relationships/image" Target="../media/image356.png"/><Relationship Id="rId110" Type="http://schemas.openxmlformats.org/officeDocument/2006/relationships/customXml" Target="../ink/ink395.xml"/><Relationship Id="rId115" Type="http://schemas.openxmlformats.org/officeDocument/2006/relationships/image" Target="../media/image370.png"/><Relationship Id="rId131" Type="http://schemas.openxmlformats.org/officeDocument/2006/relationships/customXml" Target="../ink/ink412.xml"/><Relationship Id="rId136" Type="http://schemas.openxmlformats.org/officeDocument/2006/relationships/customXml" Target="../ink/ink417.xml"/><Relationship Id="rId157" Type="http://schemas.openxmlformats.org/officeDocument/2006/relationships/customXml" Target="../ink/ink428.xml"/><Relationship Id="rId61" Type="http://schemas.openxmlformats.org/officeDocument/2006/relationships/image" Target="../media/image343.png"/><Relationship Id="rId82" Type="http://schemas.openxmlformats.org/officeDocument/2006/relationships/customXml" Target="../ink/ink381.xml"/><Relationship Id="rId152" Type="http://schemas.openxmlformats.org/officeDocument/2006/relationships/image" Target="../media/image379.png"/><Relationship Id="rId19" Type="http://schemas.openxmlformats.org/officeDocument/2006/relationships/image" Target="../media/image322.png"/><Relationship Id="rId14" Type="http://schemas.openxmlformats.org/officeDocument/2006/relationships/customXml" Target="../ink/ink347.xml"/><Relationship Id="rId30" Type="http://schemas.openxmlformats.org/officeDocument/2006/relationships/customXml" Target="../ink/ink355.xml"/><Relationship Id="rId35" Type="http://schemas.openxmlformats.org/officeDocument/2006/relationships/image" Target="../media/image330.png"/><Relationship Id="rId56" Type="http://schemas.openxmlformats.org/officeDocument/2006/relationships/customXml" Target="../ink/ink368.xml"/><Relationship Id="rId77" Type="http://schemas.openxmlformats.org/officeDocument/2006/relationships/image" Target="../media/image351.png"/><Relationship Id="rId100" Type="http://schemas.openxmlformats.org/officeDocument/2006/relationships/customXml" Target="../ink/ink390.xml"/><Relationship Id="rId105" Type="http://schemas.openxmlformats.org/officeDocument/2006/relationships/image" Target="../media/image365.png"/><Relationship Id="rId126" Type="http://schemas.openxmlformats.org/officeDocument/2006/relationships/customXml" Target="../ink/ink407.xml"/><Relationship Id="rId147" Type="http://schemas.openxmlformats.org/officeDocument/2006/relationships/customXml" Target="../ink/ink423.xml"/><Relationship Id="rId8" Type="http://schemas.openxmlformats.org/officeDocument/2006/relationships/customXml" Target="../ink/ink344.xml"/><Relationship Id="rId51" Type="http://schemas.openxmlformats.org/officeDocument/2006/relationships/image" Target="../media/image338.png"/><Relationship Id="rId72" Type="http://schemas.openxmlformats.org/officeDocument/2006/relationships/customXml" Target="../ink/ink376.xml"/><Relationship Id="rId93" Type="http://schemas.openxmlformats.org/officeDocument/2006/relationships/image" Target="../media/image359.png"/><Relationship Id="rId98" Type="http://schemas.openxmlformats.org/officeDocument/2006/relationships/customXml" Target="../ink/ink389.xml"/><Relationship Id="rId121" Type="http://schemas.openxmlformats.org/officeDocument/2006/relationships/customXml" Target="../ink/ink402.xml"/><Relationship Id="rId142" Type="http://schemas.openxmlformats.org/officeDocument/2006/relationships/image" Target="../media/image374.png"/><Relationship Id="rId163" Type="http://schemas.openxmlformats.org/officeDocument/2006/relationships/customXml" Target="../ink/ink431.xml"/><Relationship Id="rId3" Type="http://schemas.openxmlformats.org/officeDocument/2006/relationships/image" Target="../media/image3140.png"/><Relationship Id="rId25" Type="http://schemas.openxmlformats.org/officeDocument/2006/relationships/image" Target="../media/image325.png"/><Relationship Id="rId46" Type="http://schemas.openxmlformats.org/officeDocument/2006/relationships/customXml" Target="../ink/ink363.xml"/><Relationship Id="rId67" Type="http://schemas.openxmlformats.org/officeDocument/2006/relationships/image" Target="../media/image346.png"/><Relationship Id="rId116" Type="http://schemas.openxmlformats.org/officeDocument/2006/relationships/customXml" Target="../ink/ink398.xml"/><Relationship Id="rId137" Type="http://schemas.openxmlformats.org/officeDocument/2006/relationships/customXml" Target="../ink/ink418.xml"/><Relationship Id="rId158" Type="http://schemas.openxmlformats.org/officeDocument/2006/relationships/image" Target="../media/image382.png"/><Relationship Id="rId20" Type="http://schemas.openxmlformats.org/officeDocument/2006/relationships/customXml" Target="../ink/ink350.xml"/><Relationship Id="rId41" Type="http://schemas.openxmlformats.org/officeDocument/2006/relationships/image" Target="../media/image333.png"/><Relationship Id="rId62" Type="http://schemas.openxmlformats.org/officeDocument/2006/relationships/customXml" Target="../ink/ink371.xml"/><Relationship Id="rId83" Type="http://schemas.openxmlformats.org/officeDocument/2006/relationships/image" Target="../media/image354.png"/><Relationship Id="rId88" Type="http://schemas.openxmlformats.org/officeDocument/2006/relationships/customXml" Target="../ink/ink384.xml"/><Relationship Id="rId111" Type="http://schemas.openxmlformats.org/officeDocument/2006/relationships/image" Target="../media/image368.png"/><Relationship Id="rId132" Type="http://schemas.openxmlformats.org/officeDocument/2006/relationships/customXml" Target="../ink/ink413.xml"/><Relationship Id="rId153" Type="http://schemas.openxmlformats.org/officeDocument/2006/relationships/customXml" Target="../ink/ink426.xml"/><Relationship Id="rId15" Type="http://schemas.openxmlformats.org/officeDocument/2006/relationships/image" Target="../media/image320.png"/><Relationship Id="rId36" Type="http://schemas.openxmlformats.org/officeDocument/2006/relationships/customXml" Target="../ink/ink358.xml"/><Relationship Id="rId57" Type="http://schemas.openxmlformats.org/officeDocument/2006/relationships/image" Target="../media/image341.png"/><Relationship Id="rId106" Type="http://schemas.openxmlformats.org/officeDocument/2006/relationships/customXml" Target="../ink/ink393.xml"/><Relationship Id="rId127" Type="http://schemas.openxmlformats.org/officeDocument/2006/relationships/customXml" Target="../ink/ink408.xml"/><Relationship Id="rId10" Type="http://schemas.openxmlformats.org/officeDocument/2006/relationships/customXml" Target="../ink/ink345.xml"/><Relationship Id="rId31" Type="http://schemas.openxmlformats.org/officeDocument/2006/relationships/image" Target="../media/image328.png"/><Relationship Id="rId52" Type="http://schemas.openxmlformats.org/officeDocument/2006/relationships/customXml" Target="../ink/ink366.xml"/><Relationship Id="rId73" Type="http://schemas.openxmlformats.org/officeDocument/2006/relationships/image" Target="../media/image349.png"/><Relationship Id="rId78" Type="http://schemas.openxmlformats.org/officeDocument/2006/relationships/customXml" Target="../ink/ink379.xml"/><Relationship Id="rId94" Type="http://schemas.openxmlformats.org/officeDocument/2006/relationships/customXml" Target="../ink/ink387.xml"/><Relationship Id="rId99" Type="http://schemas.openxmlformats.org/officeDocument/2006/relationships/image" Target="../media/image362.png"/><Relationship Id="rId101" Type="http://schemas.openxmlformats.org/officeDocument/2006/relationships/image" Target="../media/image363.png"/><Relationship Id="rId122" Type="http://schemas.openxmlformats.org/officeDocument/2006/relationships/customXml" Target="../ink/ink403.xml"/><Relationship Id="rId143" Type="http://schemas.openxmlformats.org/officeDocument/2006/relationships/customXml" Target="../ink/ink421.xml"/><Relationship Id="rId148" Type="http://schemas.openxmlformats.org/officeDocument/2006/relationships/image" Target="../media/image377.png"/><Relationship Id="rId164" Type="http://schemas.openxmlformats.org/officeDocument/2006/relationships/image" Target="../media/image385.png"/><Relationship Id="rId4" Type="http://schemas.openxmlformats.org/officeDocument/2006/relationships/customXml" Target="../ink/ink342.xml"/><Relationship Id="rId9" Type="http://schemas.openxmlformats.org/officeDocument/2006/relationships/image" Target="../media/image3170.png"/><Relationship Id="rId26" Type="http://schemas.openxmlformats.org/officeDocument/2006/relationships/customXml" Target="../ink/ink353.xml"/><Relationship Id="rId47" Type="http://schemas.openxmlformats.org/officeDocument/2006/relationships/image" Target="../media/image336.png"/><Relationship Id="rId68" Type="http://schemas.openxmlformats.org/officeDocument/2006/relationships/customXml" Target="../ink/ink374.xml"/><Relationship Id="rId89" Type="http://schemas.openxmlformats.org/officeDocument/2006/relationships/image" Target="../media/image357.png"/><Relationship Id="rId112" Type="http://schemas.openxmlformats.org/officeDocument/2006/relationships/customXml" Target="../ink/ink396.xml"/><Relationship Id="rId133" Type="http://schemas.openxmlformats.org/officeDocument/2006/relationships/customXml" Target="../ink/ink414.xml"/><Relationship Id="rId154" Type="http://schemas.openxmlformats.org/officeDocument/2006/relationships/image" Target="../media/image380.png"/><Relationship Id="rId16" Type="http://schemas.openxmlformats.org/officeDocument/2006/relationships/customXml" Target="../ink/ink348.xml"/><Relationship Id="rId37" Type="http://schemas.openxmlformats.org/officeDocument/2006/relationships/image" Target="../media/image331.png"/><Relationship Id="rId58" Type="http://schemas.openxmlformats.org/officeDocument/2006/relationships/customXml" Target="../ink/ink369.xml"/><Relationship Id="rId79" Type="http://schemas.openxmlformats.org/officeDocument/2006/relationships/image" Target="../media/image352.png"/><Relationship Id="rId102" Type="http://schemas.openxmlformats.org/officeDocument/2006/relationships/customXml" Target="../ink/ink391.xml"/><Relationship Id="rId123" Type="http://schemas.openxmlformats.org/officeDocument/2006/relationships/customXml" Target="../ink/ink404.xml"/><Relationship Id="rId144" Type="http://schemas.openxmlformats.org/officeDocument/2006/relationships/image" Target="../media/image375.png"/><Relationship Id="rId90" Type="http://schemas.openxmlformats.org/officeDocument/2006/relationships/customXml" Target="../ink/ink385.xml"/><Relationship Id="rId27" Type="http://schemas.openxmlformats.org/officeDocument/2006/relationships/image" Target="../media/image326.png"/><Relationship Id="rId48" Type="http://schemas.openxmlformats.org/officeDocument/2006/relationships/customXml" Target="../ink/ink364.xml"/><Relationship Id="rId69" Type="http://schemas.openxmlformats.org/officeDocument/2006/relationships/image" Target="../media/image347.png"/><Relationship Id="rId113" Type="http://schemas.openxmlformats.org/officeDocument/2006/relationships/image" Target="../media/image369.png"/><Relationship Id="rId134" Type="http://schemas.openxmlformats.org/officeDocument/2006/relationships/customXml" Target="../ink/ink415.xml"/><Relationship Id="rId80" Type="http://schemas.openxmlformats.org/officeDocument/2006/relationships/customXml" Target="../ink/ink380.xml"/><Relationship Id="rId155" Type="http://schemas.openxmlformats.org/officeDocument/2006/relationships/customXml" Target="../ink/ink4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Diels-Alder: Stereochemistry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Practice with Diels-Alder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4/10/2023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4225D8-FA77-AC36-AEF6-F28D9858329B}"/>
                  </a:ext>
                </a:extLst>
              </p14:cNvPr>
              <p14:cNvContentPartPr/>
              <p14:nvPr/>
            </p14:nvContentPartPr>
            <p14:xfrm>
              <a:off x="780840" y="917640"/>
              <a:ext cx="10199160" cy="4847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4225D8-FA77-AC36-AEF6-F28D985832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1480" y="908280"/>
                <a:ext cx="10217880" cy="48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65228"/>
            <a:ext cx="11353800" cy="1325563"/>
          </a:xfrm>
        </p:spPr>
        <p:txBody>
          <a:bodyPr/>
          <a:lstStyle/>
          <a:p>
            <a:r>
              <a:rPr lang="en-US"/>
              <a:t>Aldose Sugars									(24.3)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560D9-9F43-3056-D322-E8DBEF54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036"/>
            <a:ext cx="7643858" cy="2476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05796-03BF-011C-82A6-75E2508B2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6073"/>
            <a:ext cx="12192000" cy="246192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AC36B4-5FC5-5EFA-E911-163605A53390}"/>
              </a:ext>
            </a:extLst>
          </p:cNvPr>
          <p:cNvCxnSpPr/>
          <p:nvPr/>
        </p:nvCxnSpPr>
        <p:spPr>
          <a:xfrm>
            <a:off x="0" y="327351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209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8897-0DF4-97C8-ACDF-4323C619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Epimers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26DE71-ED17-DCB6-52CA-F7BDE078551F}"/>
              </a:ext>
            </a:extLst>
          </p:cNvPr>
          <p:cNvGrpSpPr/>
          <p:nvPr/>
        </p:nvGrpSpPr>
        <p:grpSpPr>
          <a:xfrm>
            <a:off x="9701111" y="2955248"/>
            <a:ext cx="1104120" cy="3114000"/>
            <a:chOff x="9701111" y="2955248"/>
            <a:chExt cx="1104120" cy="31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14:cNvPr>
                <p14:cNvContentPartPr/>
                <p14:nvPr/>
              </p14:nvContentPartPr>
              <p14:xfrm>
                <a:off x="10115471" y="3497768"/>
                <a:ext cx="241920" cy="2571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0589E8-0C8D-0273-C292-8AE6D1A55FF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106471" y="3488767"/>
                  <a:ext cx="259560" cy="25891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14:cNvPr>
                <p14:cNvContentPartPr/>
                <p14:nvPr/>
              </p14:nvContentPartPr>
              <p14:xfrm>
                <a:off x="10106471" y="3182048"/>
                <a:ext cx="453240" cy="30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C93ECA6-495A-B017-5446-65E19572FF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97464" y="3173038"/>
                  <a:ext cx="470894" cy="327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14:cNvPr>
                <p14:cNvContentPartPr/>
                <p14:nvPr/>
              </p14:nvContentPartPr>
              <p14:xfrm>
                <a:off x="9839711" y="3356288"/>
                <a:ext cx="249840" cy="212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0A79A34-2ECA-DAA6-49B0-C222CD3EC5F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830698" y="3347288"/>
                  <a:ext cx="267505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14:cNvPr>
                <p14:cNvContentPartPr/>
                <p14:nvPr/>
              </p14:nvContentPartPr>
              <p14:xfrm>
                <a:off x="9964271" y="3257288"/>
                <a:ext cx="212040" cy="215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660174-2037-86B3-82F0-0A518BB22C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55271" y="3248288"/>
                  <a:ext cx="2296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14:cNvPr>
                <p14:cNvContentPartPr/>
                <p14:nvPr/>
              </p14:nvContentPartPr>
              <p14:xfrm>
                <a:off x="9701111" y="3028688"/>
                <a:ext cx="188640" cy="19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597ADA5-C67F-296C-E779-ED83700846F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92111" y="3019688"/>
                  <a:ext cx="20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14:cNvPr>
                <p14:cNvContentPartPr/>
                <p14:nvPr/>
              </p14:nvContentPartPr>
              <p14:xfrm>
                <a:off x="10603631" y="2994848"/>
                <a:ext cx="90720" cy="228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41516C-DD73-79EA-A4C5-6D9426642DC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94631" y="2985848"/>
                  <a:ext cx="108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14:cNvPr>
                <p14:cNvContentPartPr/>
                <p14:nvPr/>
              </p14:nvContentPartPr>
              <p14:xfrm>
                <a:off x="10694351" y="2955248"/>
                <a:ext cx="110880" cy="197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591E08-25D9-A4D3-71B9-6D81D82C1D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85351" y="2946232"/>
                  <a:ext cx="128520" cy="21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14:cNvPr>
                <p14:cNvContentPartPr/>
                <p14:nvPr/>
              </p14:nvContentPartPr>
              <p14:xfrm>
                <a:off x="10638911" y="3066488"/>
                <a:ext cx="112320" cy="29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68D6C4-DFD6-A12C-DB96-BE76879E63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29911" y="3057375"/>
                  <a:ext cx="129960" cy="4702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14:cNvPr>
              <p14:cNvContentPartPr/>
              <p14:nvPr/>
            </p14:nvContentPartPr>
            <p14:xfrm>
              <a:off x="9764471" y="4071968"/>
              <a:ext cx="748080" cy="28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35787AB-0EAF-E32E-1F46-653B12D8B59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55471" y="4063079"/>
                <a:ext cx="765720" cy="4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14:cNvPr>
              <p14:cNvContentPartPr/>
              <p14:nvPr/>
            </p14:nvContentPartPr>
            <p14:xfrm>
              <a:off x="9798671" y="4596848"/>
              <a:ext cx="716760" cy="154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93F8CE3-6CC4-A99A-E1AC-24FEEE50C99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9671" y="4587848"/>
                <a:ext cx="7344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14:cNvPr>
              <p14:cNvContentPartPr/>
              <p14:nvPr/>
            </p14:nvContentPartPr>
            <p14:xfrm>
              <a:off x="9869231" y="5148728"/>
              <a:ext cx="761400" cy="50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70B74E4-B83D-657C-A438-2A48D20E56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860231" y="5139728"/>
                <a:ext cx="779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14:cNvPr>
              <p14:cNvContentPartPr/>
              <p14:nvPr/>
            </p14:nvContentPartPr>
            <p14:xfrm>
              <a:off x="9975431" y="5626448"/>
              <a:ext cx="755280" cy="774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F1C3A0B-6650-39E1-656C-FBD2A4316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966431" y="5617448"/>
                <a:ext cx="77292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A3257C4-ED4E-394B-C288-01F30BBE240F}"/>
              </a:ext>
            </a:extLst>
          </p:cNvPr>
          <p:cNvGrpSpPr/>
          <p:nvPr/>
        </p:nvGrpSpPr>
        <p:grpSpPr>
          <a:xfrm>
            <a:off x="10372511" y="6214688"/>
            <a:ext cx="1077120" cy="300600"/>
            <a:chOff x="10372511" y="6214688"/>
            <a:chExt cx="10771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14:cNvPr>
                <p14:cNvContentPartPr/>
                <p14:nvPr/>
              </p14:nvContentPartPr>
              <p14:xfrm>
                <a:off x="10372511" y="6262928"/>
                <a:ext cx="187560" cy="15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3CCFC8-4F07-72EE-1727-CC4BC7D539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63511" y="6253928"/>
                  <a:ext cx="205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14:cNvPr>
                <p14:cNvContentPartPr/>
                <p14:nvPr/>
              </p14:nvContentPartPr>
              <p14:xfrm>
                <a:off x="10631711" y="6249248"/>
                <a:ext cx="41400" cy="178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2ABC9F-5952-C802-6244-9312FB41517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22711" y="6240248"/>
                  <a:ext cx="59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14:cNvPr>
                <p14:cNvContentPartPr/>
                <p14:nvPr/>
              </p14:nvContentPartPr>
              <p14:xfrm>
                <a:off x="10666631" y="6214688"/>
                <a:ext cx="115200" cy="227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8D11B3C-65A0-50D4-FCAE-9DB21E0A175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57631" y="6205702"/>
                  <a:ext cx="132840" cy="245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14:cNvPr>
                <p14:cNvContentPartPr/>
                <p14:nvPr/>
              </p14:nvContentPartPr>
              <p14:xfrm>
                <a:off x="10836911" y="6387128"/>
                <a:ext cx="151200" cy="128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7A7E26-04A5-BA25-0F01-F361E7FD7D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27911" y="6378128"/>
                  <a:ext cx="168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14:cNvPr>
                <p14:cNvContentPartPr/>
                <p14:nvPr/>
              </p14:nvContentPartPr>
              <p14:xfrm>
                <a:off x="11048951" y="6299648"/>
                <a:ext cx="150480" cy="192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F9C649-5C32-017D-1474-C99749C902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39951" y="6290648"/>
                  <a:ext cx="168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14:cNvPr>
                <p14:cNvContentPartPr/>
                <p14:nvPr/>
              </p14:nvContentPartPr>
              <p14:xfrm>
                <a:off x="11254871" y="6227648"/>
                <a:ext cx="194760" cy="241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B7F84D-3CE4-76DB-4FA6-C5B8F1AA07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45871" y="6218635"/>
                  <a:ext cx="212400" cy="259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14:cNvPr>
                <p14:cNvContentPartPr/>
                <p14:nvPr/>
              </p14:nvContentPartPr>
              <p14:xfrm>
                <a:off x="11333351" y="6384968"/>
                <a:ext cx="73800" cy="1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8F85A43-7E10-06B1-F366-AD9E4AF8E3B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24351" y="6375968"/>
                  <a:ext cx="914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AA4B6C-379D-B8B0-89CC-465ADF129957}"/>
              </a:ext>
            </a:extLst>
          </p:cNvPr>
          <p:cNvGrpSpPr/>
          <p:nvPr/>
        </p:nvGrpSpPr>
        <p:grpSpPr>
          <a:xfrm>
            <a:off x="10705511" y="3912128"/>
            <a:ext cx="336960" cy="252360"/>
            <a:chOff x="10705511" y="3912128"/>
            <a:chExt cx="33696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14:cNvPr>
                <p14:cNvContentPartPr/>
                <p14:nvPr/>
              </p14:nvContentPartPr>
              <p14:xfrm>
                <a:off x="10705511" y="3988808"/>
                <a:ext cx="118800" cy="15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67EDF11-246D-CE08-F12C-36C9342F3DA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96511" y="3979808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14:cNvPr>
                <p14:cNvContentPartPr/>
                <p14:nvPr/>
              </p14:nvContentPartPr>
              <p14:xfrm>
                <a:off x="10899191" y="3976208"/>
                <a:ext cx="15840" cy="188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B950245-AEE9-C52D-D3D1-D561ACB937B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890191" y="3967191"/>
                  <a:ext cx="33480" cy="205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14:cNvPr>
                <p14:cNvContentPartPr/>
                <p14:nvPr/>
              </p14:nvContentPartPr>
              <p14:xfrm>
                <a:off x="10912151" y="3912128"/>
                <a:ext cx="130320" cy="21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7A8639F-3DE1-BF5F-199B-81CCF38C8F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03126" y="3903128"/>
                  <a:ext cx="148009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E7DC95E-D120-416A-28CE-E2C46770AE51}"/>
              </a:ext>
            </a:extLst>
          </p:cNvPr>
          <p:cNvGrpSpPr/>
          <p:nvPr/>
        </p:nvGrpSpPr>
        <p:grpSpPr>
          <a:xfrm>
            <a:off x="9404111" y="3967928"/>
            <a:ext cx="127080" cy="171720"/>
            <a:chOff x="9404111" y="3967928"/>
            <a:chExt cx="12708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14:cNvPr>
                <p14:cNvContentPartPr/>
                <p14:nvPr/>
              </p14:nvContentPartPr>
              <p14:xfrm>
                <a:off x="9404111" y="4014728"/>
                <a:ext cx="22320" cy="124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690711-7FD4-8A0B-9FB6-030B2635E9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395111" y="4005728"/>
                  <a:ext cx="39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14:cNvPr>
                <p14:cNvContentPartPr/>
                <p14:nvPr/>
              </p14:nvContentPartPr>
              <p14:xfrm>
                <a:off x="9462791" y="3967928"/>
                <a:ext cx="68400" cy="160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5E0A66-5A7A-36A9-4C5D-0B94B76B16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53791" y="3958948"/>
                  <a:ext cx="86040" cy="17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14:cNvPr>
                <p14:cNvContentPartPr/>
                <p14:nvPr/>
              </p14:nvContentPartPr>
              <p14:xfrm>
                <a:off x="9422831" y="4064408"/>
                <a:ext cx="70920" cy="4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A60551-8FF0-1368-D45F-8643E054CEE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13876" y="4055408"/>
                  <a:ext cx="88471" cy="2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BF0BB9-BB8F-C965-A6BE-BB4639927693}"/>
              </a:ext>
            </a:extLst>
          </p:cNvPr>
          <p:cNvGrpSpPr/>
          <p:nvPr/>
        </p:nvGrpSpPr>
        <p:grpSpPr>
          <a:xfrm>
            <a:off x="10668071" y="4490648"/>
            <a:ext cx="147600" cy="180000"/>
            <a:chOff x="10668071" y="4490648"/>
            <a:chExt cx="14760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14:cNvPr>
                <p14:cNvContentPartPr/>
                <p14:nvPr/>
              </p14:nvContentPartPr>
              <p14:xfrm>
                <a:off x="10668071" y="4492088"/>
                <a:ext cx="42840" cy="178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A0DA94-5387-4BBF-1F17-21049B3F0C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59071" y="4483088"/>
                  <a:ext cx="604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14:cNvPr>
                <p14:cNvContentPartPr/>
                <p14:nvPr/>
              </p14:nvContentPartPr>
              <p14:xfrm>
                <a:off x="10735031" y="4490648"/>
                <a:ext cx="80640" cy="172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8FC786-3A49-EF0B-7AC5-955526CE1C5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26031" y="4481629"/>
                  <a:ext cx="98280" cy="1904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14:cNvPr>
                <p14:cNvContentPartPr/>
                <p14:nvPr/>
              </p14:nvContentPartPr>
              <p14:xfrm>
                <a:off x="10690391" y="4598288"/>
                <a:ext cx="117720" cy="9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E22BAA3-842E-C06F-0C52-3FDB1A6E571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81391" y="4589288"/>
                  <a:ext cx="13536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04057C2-6DEC-9B2A-AFB6-97DDB7D3042F}"/>
              </a:ext>
            </a:extLst>
          </p:cNvPr>
          <p:cNvGrpSpPr/>
          <p:nvPr/>
        </p:nvGrpSpPr>
        <p:grpSpPr>
          <a:xfrm>
            <a:off x="10782191" y="5075288"/>
            <a:ext cx="298440" cy="155160"/>
            <a:chOff x="10782191" y="5075288"/>
            <a:chExt cx="29844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14:cNvPr>
                <p14:cNvContentPartPr/>
                <p14:nvPr/>
              </p14:nvContentPartPr>
              <p14:xfrm>
                <a:off x="10782191" y="5109848"/>
                <a:ext cx="99720" cy="120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ED5E31E-67B1-C2A3-BE40-B1A3D2A4FF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773223" y="5100848"/>
                  <a:ext cx="117297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14:cNvPr>
                <p14:cNvContentPartPr/>
                <p14:nvPr/>
              </p14:nvContentPartPr>
              <p14:xfrm>
                <a:off x="10938071" y="5075288"/>
                <a:ext cx="142560" cy="15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1091F0-7BAF-9679-5B93-A35C9E1479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29094" y="5066288"/>
                  <a:ext cx="160156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14:cNvPr>
                <p14:cNvContentPartPr/>
                <p14:nvPr/>
              </p14:nvContentPartPr>
              <p14:xfrm>
                <a:off x="10957151" y="5164208"/>
                <a:ext cx="114120" cy="2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BD9D212-E61E-2150-5E11-07B5868F3E0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48151" y="5155328"/>
                  <a:ext cx="131760" cy="440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10B107-14E4-661B-39CD-7CC45F889F4E}"/>
              </a:ext>
            </a:extLst>
          </p:cNvPr>
          <p:cNvGrpSpPr/>
          <p:nvPr/>
        </p:nvGrpSpPr>
        <p:grpSpPr>
          <a:xfrm>
            <a:off x="9646031" y="5614568"/>
            <a:ext cx="170640" cy="242280"/>
            <a:chOff x="9646031" y="5614568"/>
            <a:chExt cx="17064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14:cNvPr>
                <p14:cNvContentPartPr/>
                <p14:nvPr/>
              </p14:nvContentPartPr>
              <p14:xfrm>
                <a:off x="9646031" y="5682968"/>
                <a:ext cx="37440" cy="173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103E39-A82F-F436-516E-2E19F1EC39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37031" y="5673968"/>
                  <a:ext cx="55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14:cNvPr>
                <p14:cNvContentPartPr/>
                <p14:nvPr/>
              </p14:nvContentPartPr>
              <p14:xfrm>
                <a:off x="9740351" y="5614568"/>
                <a:ext cx="76320" cy="171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A24F9D-B4BF-4CE6-1F88-884C45FAEF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31351" y="5605568"/>
                  <a:ext cx="93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14:cNvPr>
                <p14:cNvContentPartPr/>
                <p14:nvPr/>
              </p14:nvContentPartPr>
              <p14:xfrm>
                <a:off x="9699311" y="5763608"/>
                <a:ext cx="72000" cy="8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6C86AAA-8675-0521-5B44-BC9499418EC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0356" y="5754608"/>
                  <a:ext cx="89552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59E8381-9160-0149-5E6C-EC8D78BC5E6A}"/>
              </a:ext>
            </a:extLst>
          </p:cNvPr>
          <p:cNvGrpSpPr/>
          <p:nvPr/>
        </p:nvGrpSpPr>
        <p:grpSpPr>
          <a:xfrm>
            <a:off x="9555671" y="5079968"/>
            <a:ext cx="140760" cy="213480"/>
            <a:chOff x="9555671" y="5079968"/>
            <a:chExt cx="14076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14:cNvPr>
                <p14:cNvContentPartPr/>
                <p14:nvPr/>
              </p14:nvContentPartPr>
              <p14:xfrm>
                <a:off x="9555671" y="5079968"/>
                <a:ext cx="42120" cy="213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30F095-C2D9-8467-0BD2-A05BC8D54F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546747" y="5070968"/>
                  <a:ext cx="59611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14:cNvPr>
                <p14:cNvContentPartPr/>
                <p14:nvPr/>
              </p14:nvContentPartPr>
              <p14:xfrm>
                <a:off x="9629831" y="5097248"/>
                <a:ext cx="66600" cy="19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8A3737C-906F-A5F8-D306-4D0222E6B70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20879" y="5088248"/>
                  <a:ext cx="84145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14:cNvPr>
                <p14:cNvContentPartPr/>
                <p14:nvPr/>
              </p14:nvContentPartPr>
              <p14:xfrm>
                <a:off x="9597431" y="5195888"/>
                <a:ext cx="87120" cy="12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1260B19-2B1E-25FC-DE8C-F69B0EE557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88431" y="5186615"/>
                  <a:ext cx="104760" cy="30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458CB9E-6FC1-CCBE-C71B-2B00C3C5E6C6}"/>
              </a:ext>
            </a:extLst>
          </p:cNvPr>
          <p:cNvGrpSpPr/>
          <p:nvPr/>
        </p:nvGrpSpPr>
        <p:grpSpPr>
          <a:xfrm>
            <a:off x="9336791" y="4532408"/>
            <a:ext cx="334800" cy="201240"/>
            <a:chOff x="9336791" y="4532408"/>
            <a:chExt cx="33480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14:cNvPr>
                <p14:cNvContentPartPr/>
                <p14:nvPr/>
              </p14:nvContentPartPr>
              <p14:xfrm>
                <a:off x="9336791" y="4559048"/>
                <a:ext cx="45360" cy="174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C4AC208-4D6D-8840-A9FA-6B543EFD80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27791" y="4550048"/>
                  <a:ext cx="63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14:cNvPr>
                <p14:cNvContentPartPr/>
                <p14:nvPr/>
              </p14:nvContentPartPr>
              <p14:xfrm>
                <a:off x="9412031" y="4532408"/>
                <a:ext cx="44640" cy="172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4816A2-4E3A-98BD-602C-B778574D410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03031" y="4523408"/>
                  <a:ext cx="622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14:cNvPr>
                <p14:cNvContentPartPr/>
                <p14:nvPr/>
              </p14:nvContentPartPr>
              <p14:xfrm>
                <a:off x="9370991" y="4636808"/>
                <a:ext cx="8208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8D0269-DD49-6FD9-7063-80680CE031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61991" y="4627808"/>
                  <a:ext cx="99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14:cNvPr>
                <p14:cNvContentPartPr/>
                <p14:nvPr/>
              </p14:nvContentPartPr>
              <p14:xfrm>
                <a:off x="9527231" y="4548608"/>
                <a:ext cx="144360" cy="153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C51FC7-418B-83CB-C96F-5AFE0CEB70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8231" y="4539608"/>
                  <a:ext cx="1620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795E0A-7674-92B1-A4EC-462B25CF6236}"/>
              </a:ext>
            </a:extLst>
          </p:cNvPr>
          <p:cNvGrpSpPr/>
          <p:nvPr/>
        </p:nvGrpSpPr>
        <p:grpSpPr>
          <a:xfrm>
            <a:off x="10934471" y="5516648"/>
            <a:ext cx="343440" cy="246960"/>
            <a:chOff x="10934471" y="5516648"/>
            <a:chExt cx="34344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14:cNvPr>
                <p14:cNvContentPartPr/>
                <p14:nvPr/>
              </p14:nvContentPartPr>
              <p14:xfrm>
                <a:off x="10934471" y="5543288"/>
                <a:ext cx="122760" cy="185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E2D38A-D341-F2E8-4983-54E1331E4E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25471" y="5534288"/>
                  <a:ext cx="140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14:cNvPr>
                <p14:cNvContentPartPr/>
                <p14:nvPr/>
              </p14:nvContentPartPr>
              <p14:xfrm>
                <a:off x="11140031" y="5516648"/>
                <a:ext cx="21960" cy="246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309B3FF-30D9-B8A9-E250-8B6082DCC25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31031" y="5507648"/>
                  <a:ext cx="39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14:cNvPr>
                <p14:cNvContentPartPr/>
                <p14:nvPr/>
              </p14:nvContentPartPr>
              <p14:xfrm>
                <a:off x="11156231" y="5535728"/>
                <a:ext cx="121680" cy="19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E38049-2CA1-BA68-4D65-B617C7A695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147231" y="5526728"/>
                  <a:ext cx="1393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8A5C505-EAFC-A3CE-0DCB-B26871985A06}"/>
              </a:ext>
            </a:extLst>
          </p:cNvPr>
          <p:cNvGrpSpPr/>
          <p:nvPr/>
        </p:nvGrpSpPr>
        <p:grpSpPr>
          <a:xfrm>
            <a:off x="9325451" y="2322008"/>
            <a:ext cx="1701720" cy="336240"/>
            <a:chOff x="12103751" y="3913928"/>
            <a:chExt cx="170172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14:cNvPr>
                <p14:cNvContentPartPr/>
                <p14:nvPr/>
              </p14:nvContentPartPr>
              <p14:xfrm>
                <a:off x="12103751" y="3942728"/>
                <a:ext cx="227160" cy="29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651A31-EDAE-836C-C47A-C75C94B689A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094751" y="3933728"/>
                  <a:ext cx="2448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14:cNvPr>
                <p14:cNvContentPartPr/>
                <p14:nvPr/>
              </p14:nvContentPartPr>
              <p14:xfrm>
                <a:off x="12407591" y="4082048"/>
                <a:ext cx="137520" cy="33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E07A427-6CC0-5366-2BFF-A9B57D7695F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2398567" y="4073048"/>
                  <a:ext cx="155206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14:cNvPr>
                <p14:cNvContentPartPr/>
                <p14:nvPr/>
              </p14:nvContentPartPr>
              <p14:xfrm>
                <a:off x="12710711" y="4065488"/>
                <a:ext cx="129240" cy="184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D376E6F-37CA-4840-BBC6-32F10BCFA50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701736" y="4056488"/>
                  <a:ext cx="14683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14:cNvPr>
                <p14:cNvContentPartPr/>
                <p14:nvPr/>
              </p14:nvContentPartPr>
              <p14:xfrm>
                <a:off x="12896471" y="3913928"/>
                <a:ext cx="68040" cy="243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932564-E57F-7F78-82DE-0E632A7312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887471" y="3904928"/>
                  <a:ext cx="856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14:cNvPr>
                <p14:cNvContentPartPr/>
                <p14:nvPr/>
              </p14:nvContentPartPr>
              <p14:xfrm>
                <a:off x="13021751" y="4043168"/>
                <a:ext cx="167040" cy="127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8F3C051-4667-85CC-C604-8084C8B547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012751" y="4034168"/>
                  <a:ext cx="184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14:cNvPr>
                <p14:cNvContentPartPr/>
                <p14:nvPr/>
              </p14:nvContentPartPr>
              <p14:xfrm>
                <a:off x="13266551" y="4048928"/>
                <a:ext cx="60120" cy="113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38B50EE-47E6-0110-7D42-14A0CD9662D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257551" y="4039928"/>
                  <a:ext cx="77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14:cNvPr>
                <p14:cNvContentPartPr/>
                <p14:nvPr/>
              </p14:nvContentPartPr>
              <p14:xfrm>
                <a:off x="13350791" y="4032368"/>
                <a:ext cx="93600" cy="133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2A774F-F315-0715-0394-2E77F654C7C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341825" y="4023368"/>
                  <a:ext cx="111172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14:cNvPr>
                <p14:cNvContentPartPr/>
                <p14:nvPr/>
              </p14:nvContentPartPr>
              <p14:xfrm>
                <a:off x="13515311" y="4030928"/>
                <a:ext cx="290160" cy="148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A596E8-6912-1320-9B2A-1ACF31252F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506311" y="4021928"/>
                  <a:ext cx="307800" cy="16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069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A61-F202-4209-DF27-A4F23D561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Diels-Alder Examples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14:cNvPr>
              <p14:cNvContentPartPr/>
              <p14:nvPr/>
            </p14:nvContentPartPr>
            <p14:xfrm>
              <a:off x="10238839" y="1229479"/>
              <a:ext cx="255240" cy="1224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A8CA884-63BD-E1A8-F400-96C5B03D4C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29839" y="1220479"/>
                <a:ext cx="272880" cy="12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3A0670E-FCB1-111F-C4B7-9A1F6C91E34E}"/>
                  </a:ext>
                </a:extLst>
              </p14:cNvPr>
              <p14:cNvContentPartPr/>
              <p14:nvPr/>
            </p14:nvContentPartPr>
            <p14:xfrm>
              <a:off x="9629359" y="1737799"/>
              <a:ext cx="1491120" cy="3996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3A0670E-FCB1-111F-C4B7-9A1F6C91E3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20359" y="1728799"/>
                <a:ext cx="15087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C86F6305-1818-738E-3D26-49F892365E92}"/>
                  </a:ext>
                </a:extLst>
              </p14:cNvPr>
              <p14:cNvContentPartPr/>
              <p14:nvPr/>
            </p14:nvContentPartPr>
            <p14:xfrm>
              <a:off x="9571759" y="2452759"/>
              <a:ext cx="1346400" cy="3222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C86F6305-1818-738E-3D26-49F892365E9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62759" y="2443749"/>
                <a:ext cx="1364040" cy="339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933616C-DB81-D2DD-21A1-BF119C37324E}"/>
                  </a:ext>
                </a:extLst>
              </p14:cNvPr>
              <p14:cNvContentPartPr/>
              <p14:nvPr/>
            </p14:nvContentPartPr>
            <p14:xfrm>
              <a:off x="10900159" y="2092399"/>
              <a:ext cx="222480" cy="607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933616C-DB81-D2DD-21A1-BF119C3732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91159" y="2083399"/>
                <a:ext cx="240120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283B14A-AE4B-55B7-082B-35EFA7781A54}"/>
                  </a:ext>
                </a:extLst>
              </p14:cNvPr>
              <p14:cNvContentPartPr/>
              <p14:nvPr/>
            </p14:nvContentPartPr>
            <p14:xfrm>
              <a:off x="9491479" y="2081599"/>
              <a:ext cx="178560" cy="738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283B14A-AE4B-55B7-082B-35EFA7781A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82479" y="2072599"/>
                <a:ext cx="19620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921B079-CFDD-7B98-FA89-F62E20457BF0}"/>
                  </a:ext>
                </a:extLst>
              </p14:cNvPr>
              <p14:cNvContentPartPr/>
              <p14:nvPr/>
            </p14:nvContentPartPr>
            <p14:xfrm>
              <a:off x="10912039" y="2687839"/>
              <a:ext cx="30600" cy="253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921B079-CFDD-7B98-FA89-F62E20457B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03039" y="2678852"/>
                <a:ext cx="48240" cy="271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DA3362B-6BC4-9BD3-5270-4FE7D6D6AED0}"/>
                  </a:ext>
                </a:extLst>
              </p14:cNvPr>
              <p14:cNvContentPartPr/>
              <p14:nvPr/>
            </p14:nvContentPartPr>
            <p14:xfrm>
              <a:off x="10909159" y="2720239"/>
              <a:ext cx="321840" cy="357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DA3362B-6BC4-9BD3-5270-4FE7D6D6AED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0159" y="2711248"/>
                <a:ext cx="339480" cy="374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D6483F4-CB37-B4CD-89CB-56A4D0876E56}"/>
                  </a:ext>
                </a:extLst>
              </p14:cNvPr>
              <p14:cNvContentPartPr/>
              <p14:nvPr/>
            </p14:nvContentPartPr>
            <p14:xfrm>
              <a:off x="10829239" y="3065119"/>
              <a:ext cx="125640" cy="1404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D6483F4-CB37-B4CD-89CB-56A4D0876E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20239" y="3056119"/>
                <a:ext cx="1432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D3C16D4-3FD9-6200-F3BE-B970C8967D85}"/>
                  </a:ext>
                </a:extLst>
              </p14:cNvPr>
              <p14:cNvContentPartPr/>
              <p14:nvPr/>
            </p14:nvContentPartPr>
            <p14:xfrm>
              <a:off x="10862359" y="3060799"/>
              <a:ext cx="140760" cy="204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D3C16D4-3FD9-6200-F3BE-B970C8967D8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853359" y="3051783"/>
                <a:ext cx="158400" cy="222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6AECD34-E937-1298-57FC-E161224D8453}"/>
                  </a:ext>
                </a:extLst>
              </p14:cNvPr>
              <p14:cNvContentPartPr/>
              <p14:nvPr/>
            </p14:nvContentPartPr>
            <p14:xfrm>
              <a:off x="10709719" y="3245479"/>
              <a:ext cx="111600" cy="119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6AECD34-E937-1298-57FC-E161224D845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700690" y="3236479"/>
                <a:ext cx="129297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6CD0CF7-5EA3-AE39-2128-0A0C55C23FAF}"/>
                  </a:ext>
                </a:extLst>
              </p14:cNvPr>
              <p14:cNvContentPartPr/>
              <p14:nvPr/>
            </p14:nvContentPartPr>
            <p14:xfrm>
              <a:off x="10916359" y="2578759"/>
              <a:ext cx="226800" cy="106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6CD0CF7-5EA3-AE39-2128-0A0C55C23FA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07359" y="2569759"/>
                <a:ext cx="2444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14:cNvPr>
              <p14:cNvContentPartPr/>
              <p14:nvPr/>
            </p14:nvContentPartPr>
            <p14:xfrm>
              <a:off x="11772518" y="1834565"/>
              <a:ext cx="52200" cy="61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99634371-FB4E-3D71-A370-B83296C997C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763518" y="1825617"/>
                <a:ext cx="69840" cy="79097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A83F7DAB-7494-5FDB-423B-20B8577F532F}"/>
              </a:ext>
            </a:extLst>
          </p:cNvPr>
          <p:cNvGrpSpPr/>
          <p:nvPr/>
        </p:nvGrpSpPr>
        <p:grpSpPr>
          <a:xfrm>
            <a:off x="11129479" y="1714759"/>
            <a:ext cx="618480" cy="550366"/>
            <a:chOff x="11129479" y="1714759"/>
            <a:chExt cx="618480" cy="5503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14:cNvPr>
                <p14:cNvContentPartPr/>
                <p14:nvPr/>
              </p14:nvContentPartPr>
              <p14:xfrm>
                <a:off x="11129479" y="1906999"/>
                <a:ext cx="230040" cy="168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2AD5305-8363-A6FE-E039-61F60D89A4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20479" y="1898018"/>
                  <a:ext cx="247680" cy="186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14:cNvPr>
                <p14:cNvContentPartPr/>
                <p14:nvPr/>
              </p14:nvContentPartPr>
              <p14:xfrm>
                <a:off x="11461399" y="1758679"/>
                <a:ext cx="103320" cy="111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BAF803-DB90-A59A-1606-1FDE21AD62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52399" y="1749679"/>
                  <a:ext cx="12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14:cNvPr>
                <p14:cNvContentPartPr/>
                <p14:nvPr/>
              </p14:nvContentPartPr>
              <p14:xfrm>
                <a:off x="11659399" y="1728079"/>
                <a:ext cx="4680" cy="116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86BF6E-2287-3717-A57D-ED81B2CFFD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650399" y="1719079"/>
                  <a:ext cx="2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14:cNvPr>
                <p14:cNvContentPartPr/>
                <p14:nvPr/>
              </p14:nvContentPartPr>
              <p14:xfrm>
                <a:off x="11670199" y="1714759"/>
                <a:ext cx="77760" cy="141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85458D4-B7EE-4BD3-E976-9AC0FC7C33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61199" y="1705759"/>
                  <a:ext cx="95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14:cNvPr>
                <p14:cNvContentPartPr/>
                <p14:nvPr/>
              </p14:nvContentPartPr>
              <p14:xfrm>
                <a:off x="11139919" y="2086279"/>
                <a:ext cx="66960" cy="129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84E8A5F-0DA3-B2DB-2F95-6CCB5526D84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130919" y="2077279"/>
                  <a:ext cx="84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14:cNvPr>
                <p14:cNvContentPartPr/>
                <p14:nvPr/>
              </p14:nvContentPartPr>
              <p14:xfrm>
                <a:off x="11276438" y="2172245"/>
                <a:ext cx="17640" cy="92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CFB9926-7757-70D9-0760-91A4BCAF454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67438" y="2163245"/>
                  <a:ext cx="3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14:cNvPr>
                <p14:cNvContentPartPr/>
                <p14:nvPr/>
              </p14:nvContentPartPr>
              <p14:xfrm>
                <a:off x="11335478" y="2153165"/>
                <a:ext cx="24120" cy="111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5BC7B51-D86D-21F9-5595-9FACCE9D91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26478" y="2144165"/>
                  <a:ext cx="4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14:cNvPr>
                <p14:cNvContentPartPr/>
                <p14:nvPr/>
              </p14:nvContentPartPr>
              <p14:xfrm>
                <a:off x="11291558" y="2214365"/>
                <a:ext cx="70920" cy="13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15CD6D6-44A5-F58D-98F6-2D226CDA94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82512" y="2205596"/>
                  <a:ext cx="88650" cy="308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5B495D0-F02D-9066-DBDE-870624450C21}"/>
              </a:ext>
            </a:extLst>
          </p:cNvPr>
          <p:cNvGrpSpPr/>
          <p:nvPr/>
        </p:nvGrpSpPr>
        <p:grpSpPr>
          <a:xfrm>
            <a:off x="11217758" y="2505965"/>
            <a:ext cx="82440" cy="103320"/>
            <a:chOff x="11217758" y="2505965"/>
            <a:chExt cx="8244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14:cNvPr>
                <p14:cNvContentPartPr/>
                <p14:nvPr/>
              </p14:nvContentPartPr>
              <p14:xfrm>
                <a:off x="11217758" y="2512445"/>
                <a:ext cx="22320" cy="96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15733EF-518A-4D78-C149-B12543A6D7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08610" y="2503445"/>
                  <a:ext cx="40249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14:cNvPr>
                <p14:cNvContentPartPr/>
                <p14:nvPr/>
              </p14:nvContentPartPr>
              <p14:xfrm>
                <a:off x="11266718" y="2505965"/>
                <a:ext cx="32400" cy="89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540F17-1828-169D-FB64-B4FD8F49CC1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57718" y="2496965"/>
                  <a:ext cx="5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14:cNvPr>
                <p14:cNvContentPartPr/>
                <p14:nvPr/>
              </p14:nvContentPartPr>
              <p14:xfrm>
                <a:off x="11228918" y="2573645"/>
                <a:ext cx="71280" cy="9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A5D54F-90CF-BA8A-5984-650F4D07007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219918" y="2564645"/>
                  <a:ext cx="8892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5FA7C5A-3F23-7FFD-9B8E-2B5EE1B1D051}"/>
              </a:ext>
            </a:extLst>
          </p:cNvPr>
          <p:cNvGrpSpPr/>
          <p:nvPr/>
        </p:nvGrpSpPr>
        <p:grpSpPr>
          <a:xfrm>
            <a:off x="11330438" y="2926445"/>
            <a:ext cx="80640" cy="168120"/>
            <a:chOff x="11330438" y="2926445"/>
            <a:chExt cx="8064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14:cNvPr>
                <p14:cNvContentPartPr/>
                <p14:nvPr/>
              </p14:nvContentPartPr>
              <p14:xfrm>
                <a:off x="11330438" y="2961005"/>
                <a:ext cx="20880" cy="130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AD6E0C3-7314-69E8-3EA9-33CAA241FE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21438" y="2952005"/>
                  <a:ext cx="38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14:cNvPr>
                <p14:cNvContentPartPr/>
                <p14:nvPr/>
              </p14:nvContentPartPr>
              <p14:xfrm>
                <a:off x="11395598" y="2926445"/>
                <a:ext cx="15480" cy="168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61AA3D-F759-9023-050B-914B3DF2E3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386598" y="2917445"/>
                  <a:ext cx="33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14:cNvPr>
                <p14:cNvContentPartPr/>
                <p14:nvPr/>
              </p14:nvContentPartPr>
              <p14:xfrm>
                <a:off x="11355278" y="3029765"/>
                <a:ext cx="46440" cy="9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6EDE730-7B60-1085-FDA8-31AFE33F455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46278" y="3020765"/>
                  <a:ext cx="640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14:cNvPr>
              <p14:cNvContentPartPr/>
              <p14:nvPr/>
            </p14:nvContentPartPr>
            <p14:xfrm>
              <a:off x="417812" y="1527235"/>
              <a:ext cx="27720" cy="529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9FA827A-A498-E834-F00B-1D1D0911C89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8812" y="1518235"/>
                <a:ext cx="453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14:cNvPr>
              <p14:cNvContentPartPr/>
              <p14:nvPr/>
            </p14:nvContentPartPr>
            <p14:xfrm>
              <a:off x="7919460" y="2406771"/>
              <a:ext cx="931680" cy="234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58A1A09-4DCD-7F07-056B-9E32108640C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10457" y="2397757"/>
                <a:ext cx="949327" cy="252387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7CDA052-2179-2A6E-8D3F-929B28690CEB}"/>
              </a:ext>
            </a:extLst>
          </p:cNvPr>
          <p:cNvGrpSpPr/>
          <p:nvPr/>
        </p:nvGrpSpPr>
        <p:grpSpPr>
          <a:xfrm>
            <a:off x="9505031" y="3775646"/>
            <a:ext cx="99000" cy="198360"/>
            <a:chOff x="9505031" y="3775646"/>
            <a:chExt cx="9900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3F725E6-20CB-6A40-F9FA-A2B6C37757EC}"/>
                    </a:ext>
                  </a:extLst>
                </p14:cNvPr>
                <p14:cNvContentPartPr/>
                <p14:nvPr/>
              </p14:nvContentPartPr>
              <p14:xfrm>
                <a:off x="9565511" y="3775646"/>
                <a:ext cx="17640" cy="198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3F725E6-20CB-6A40-F9FA-A2B6C37757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556511" y="3766646"/>
                  <a:ext cx="35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BDE334-E4F1-6632-25FF-EE869021AE06}"/>
                    </a:ext>
                  </a:extLst>
                </p14:cNvPr>
                <p14:cNvContentPartPr/>
                <p14:nvPr/>
              </p14:nvContentPartPr>
              <p14:xfrm>
                <a:off x="9505031" y="3883286"/>
                <a:ext cx="99000" cy="1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BDE334-E4F1-6632-25FF-EE869021AE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96031" y="3874061"/>
                  <a:ext cx="116640" cy="328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87669F-C2EF-1385-0E41-6D64E2C5B357}"/>
              </a:ext>
            </a:extLst>
          </p:cNvPr>
          <p:cNvGrpSpPr/>
          <p:nvPr/>
        </p:nvGrpSpPr>
        <p:grpSpPr>
          <a:xfrm>
            <a:off x="9896351" y="3783566"/>
            <a:ext cx="1462680" cy="228600"/>
            <a:chOff x="9896351" y="3783566"/>
            <a:chExt cx="146268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ACB5270-2D06-2226-CE50-90748B674064}"/>
                    </a:ext>
                  </a:extLst>
                </p14:cNvPr>
                <p14:cNvContentPartPr/>
                <p14:nvPr/>
              </p14:nvContentPartPr>
              <p14:xfrm>
                <a:off x="9896351" y="3908486"/>
                <a:ext cx="93600" cy="9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ACB5270-2D06-2226-CE50-90748B67406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87351" y="3899486"/>
                  <a:ext cx="11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3415FCB-A127-375F-CC0D-AD20381FCA83}"/>
                    </a:ext>
                  </a:extLst>
                </p14:cNvPr>
                <p14:cNvContentPartPr/>
                <p14:nvPr/>
              </p14:nvContentPartPr>
              <p14:xfrm>
                <a:off x="10059431" y="3872486"/>
                <a:ext cx="103320" cy="139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3415FCB-A127-375F-CC0D-AD20381FCA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50400" y="3863486"/>
                  <a:ext cx="121022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4F31B2-B0C8-E228-E1F9-A7F1E2F79E76}"/>
                    </a:ext>
                  </a:extLst>
                </p14:cNvPr>
                <p14:cNvContentPartPr/>
                <p14:nvPr/>
              </p14:nvContentPartPr>
              <p14:xfrm>
                <a:off x="10240151" y="3915686"/>
                <a:ext cx="64440" cy="70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4F31B2-B0C8-E228-E1F9-A7F1E2F79E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31151" y="3906686"/>
                  <a:ext cx="82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5C51C2-1F4A-5497-AE90-551007D1AD14}"/>
                    </a:ext>
                  </a:extLst>
                </p14:cNvPr>
                <p14:cNvContentPartPr/>
                <p14:nvPr/>
              </p14:nvContentPartPr>
              <p14:xfrm>
                <a:off x="10357511" y="3907046"/>
                <a:ext cx="87480" cy="77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5C51C2-1F4A-5497-AE90-551007D1AD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48511" y="3898046"/>
                  <a:ext cx="105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7C86487-F79B-27E1-62C4-672916C6A607}"/>
                    </a:ext>
                  </a:extLst>
                </p14:cNvPr>
                <p14:cNvContentPartPr/>
                <p14:nvPr/>
              </p14:nvContentPartPr>
              <p14:xfrm>
                <a:off x="10582151" y="3821726"/>
                <a:ext cx="14760" cy="172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7C86487-F79B-27E1-62C4-672916C6A60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573151" y="3812726"/>
                  <a:ext cx="32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1D85210-2E63-5BA1-2DEB-C70B49E05BE9}"/>
                    </a:ext>
                  </a:extLst>
                </p14:cNvPr>
                <p14:cNvContentPartPr/>
                <p14:nvPr/>
              </p14:nvContentPartPr>
              <p14:xfrm>
                <a:off x="10588991" y="3929366"/>
                <a:ext cx="117720" cy="4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1D85210-2E63-5BA1-2DEB-C70B49E05B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79991" y="3920431"/>
                  <a:ext cx="135360" cy="66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70E73F-97D8-8C23-AA38-1E9AB14AA9CF}"/>
                    </a:ext>
                  </a:extLst>
                </p14:cNvPr>
                <p14:cNvContentPartPr/>
                <p14:nvPr/>
              </p14:nvContentPartPr>
              <p14:xfrm>
                <a:off x="10760351" y="3855926"/>
                <a:ext cx="8820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70E73F-97D8-8C23-AA38-1E9AB14AA9C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51351" y="3846926"/>
                  <a:ext cx="105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FC61C8-4D4E-827E-8E47-6EBE0DBEAA53}"/>
                    </a:ext>
                  </a:extLst>
                </p14:cNvPr>
                <p14:cNvContentPartPr/>
                <p14:nvPr/>
              </p14:nvContentPartPr>
              <p14:xfrm>
                <a:off x="10855031" y="3843686"/>
                <a:ext cx="301680" cy="109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FC61C8-4D4E-827E-8E47-6EBE0DBEAA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46042" y="3834686"/>
                  <a:ext cx="319299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036219D-F5C6-DCA6-21E1-B14BB9E3BB44}"/>
                    </a:ext>
                  </a:extLst>
                </p14:cNvPr>
                <p14:cNvContentPartPr/>
                <p14:nvPr/>
              </p14:nvContentPartPr>
              <p14:xfrm>
                <a:off x="11222591" y="3783566"/>
                <a:ext cx="136440" cy="15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036219D-F5C6-DCA6-21E1-B14BB9E3BB4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13591" y="3774566"/>
                  <a:ext cx="15408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12FEA53-DD88-DE8F-BEAD-BDD41C672AAE}"/>
                  </a:ext>
                </a:extLst>
              </p14:cNvPr>
              <p14:cNvContentPartPr/>
              <p14:nvPr/>
            </p14:nvContentPartPr>
            <p14:xfrm>
              <a:off x="9637871" y="2180486"/>
              <a:ext cx="108000" cy="47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12FEA53-DD88-DE8F-BEAD-BDD41C672AA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628871" y="2171486"/>
                <a:ext cx="125640" cy="48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4CFC936-CA39-CF66-B72A-3CD4DD03FB6A}"/>
                  </a:ext>
                </a:extLst>
              </p14:cNvPr>
              <p14:cNvContentPartPr/>
              <p14:nvPr/>
            </p14:nvContentPartPr>
            <p14:xfrm>
              <a:off x="1015200" y="1459440"/>
              <a:ext cx="9230040" cy="52279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4CFC936-CA39-CF66-B72A-3CD4DD03FB6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05840" y="1450080"/>
                <a:ext cx="9248760" cy="52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172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4F34-DE40-238E-A43C-1F785ED6B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to Carbohydrates				                                       (24.1-24.2)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3A6DB97-3B8F-090C-2338-4885BD652D50}"/>
              </a:ext>
            </a:extLst>
          </p:cNvPr>
          <p:cNvGrpSpPr/>
          <p:nvPr/>
        </p:nvGrpSpPr>
        <p:grpSpPr>
          <a:xfrm>
            <a:off x="949888" y="1201263"/>
            <a:ext cx="482040" cy="322560"/>
            <a:chOff x="949888" y="1201263"/>
            <a:chExt cx="48204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B23512-DDE3-2863-054D-6DC98C3914E8}"/>
                    </a:ext>
                  </a:extLst>
                </p14:cNvPr>
                <p14:cNvContentPartPr/>
                <p14:nvPr/>
              </p14:nvContentPartPr>
              <p14:xfrm>
                <a:off x="949888" y="1212423"/>
                <a:ext cx="57240" cy="311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B23512-DDE3-2863-054D-6DC98C3914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40888" y="1203423"/>
                  <a:ext cx="748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60A2CBD-8E5F-DD41-AAFA-F2B7AC43FF44}"/>
                    </a:ext>
                  </a:extLst>
                </p14:cNvPr>
                <p14:cNvContentPartPr/>
                <p14:nvPr/>
              </p14:nvContentPartPr>
              <p14:xfrm>
                <a:off x="1065448" y="1201263"/>
                <a:ext cx="52200" cy="301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60A2CBD-8E5F-DD41-AAFA-F2B7AC43FF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56448" y="1192263"/>
                  <a:ext cx="69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F8C496F-00AA-A7CA-91C9-8C9AA394FB48}"/>
                    </a:ext>
                  </a:extLst>
                </p14:cNvPr>
                <p14:cNvContentPartPr/>
                <p14:nvPr/>
              </p14:nvContentPartPr>
              <p14:xfrm>
                <a:off x="1016848" y="1358583"/>
                <a:ext cx="248040" cy="12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F8C496F-00AA-A7CA-91C9-8C9AA394FB4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7861" y="1349583"/>
                  <a:ext cx="265654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EB4BC50-E321-F6F3-4805-259E46D42FDD}"/>
                    </a:ext>
                  </a:extLst>
                </p14:cNvPr>
                <p14:cNvContentPartPr/>
                <p14:nvPr/>
              </p14:nvContentPartPr>
              <p14:xfrm>
                <a:off x="1234648" y="1339143"/>
                <a:ext cx="25200" cy="15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EB4BC50-E321-F6F3-4805-259E46D42F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5648" y="1330143"/>
                  <a:ext cx="428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B6D694-BB5A-0B6C-A069-08ADC1FD0AF9}"/>
                    </a:ext>
                  </a:extLst>
                </p14:cNvPr>
                <p14:cNvContentPartPr/>
                <p14:nvPr/>
              </p14:nvContentPartPr>
              <p14:xfrm>
                <a:off x="1314568" y="1354983"/>
                <a:ext cx="117360" cy="164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B6D694-BB5A-0B6C-A069-08ADC1FD0A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05568" y="1345983"/>
                  <a:ext cx="135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C4E93E-FA75-3C35-1E9F-546841B06968}"/>
                    </a:ext>
                  </a:extLst>
                </p14:cNvPr>
                <p14:cNvContentPartPr/>
                <p14:nvPr/>
              </p14:nvContentPartPr>
              <p14:xfrm>
                <a:off x="1348048" y="1355703"/>
                <a:ext cx="75600" cy="1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C4E93E-FA75-3C35-1E9F-546841B069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9005" y="1346703"/>
                  <a:ext cx="93324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A39B211-8CE2-F156-C1C8-B888D43534E0}"/>
              </a:ext>
            </a:extLst>
          </p:cNvPr>
          <p:cNvGrpSpPr/>
          <p:nvPr/>
        </p:nvGrpSpPr>
        <p:grpSpPr>
          <a:xfrm>
            <a:off x="1562248" y="1222503"/>
            <a:ext cx="1332000" cy="384840"/>
            <a:chOff x="1562248" y="1222503"/>
            <a:chExt cx="13320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D8F4942-9972-97F4-871B-9C398A996A1C}"/>
                    </a:ext>
                  </a:extLst>
                </p14:cNvPr>
                <p14:cNvContentPartPr/>
                <p14:nvPr/>
              </p14:nvContentPartPr>
              <p14:xfrm>
                <a:off x="1591408" y="1222503"/>
                <a:ext cx="52920" cy="30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D8F4942-9972-97F4-871B-9C398A996A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82408" y="1213503"/>
                  <a:ext cx="70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62C4C42-12AD-3761-0D92-F5D8EC6CE43A}"/>
                    </a:ext>
                  </a:extLst>
                </p14:cNvPr>
                <p14:cNvContentPartPr/>
                <p14:nvPr/>
              </p14:nvContentPartPr>
              <p14:xfrm>
                <a:off x="1562248" y="1357863"/>
                <a:ext cx="189720" cy="28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62C4C42-12AD-3761-0D92-F5D8EC6CE43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3265" y="1348863"/>
                  <a:ext cx="207327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44C925-6FD8-9543-4D36-158237426D6B}"/>
                    </a:ext>
                  </a:extLst>
                </p14:cNvPr>
                <p14:cNvContentPartPr/>
                <p14:nvPr/>
              </p14:nvContentPartPr>
              <p14:xfrm>
                <a:off x="1753048" y="1359663"/>
                <a:ext cx="98280" cy="134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44C925-6FD8-9543-4D36-158237426D6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44081" y="1350663"/>
                  <a:ext cx="115856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C8A407-C6E3-C336-00A9-91596D88F207}"/>
                    </a:ext>
                  </a:extLst>
                </p14:cNvPr>
                <p14:cNvContentPartPr/>
                <p14:nvPr/>
              </p14:nvContentPartPr>
              <p14:xfrm>
                <a:off x="1928008" y="1361463"/>
                <a:ext cx="102600" cy="11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C8A407-C6E3-C336-00A9-91596D88F20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19008" y="1352463"/>
                  <a:ext cx="120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966CFB-3979-C90B-8998-2435D9E7058B}"/>
                    </a:ext>
                  </a:extLst>
                </p14:cNvPr>
                <p14:cNvContentPartPr/>
                <p14:nvPr/>
              </p14:nvContentPartPr>
              <p14:xfrm>
                <a:off x="2086048" y="1313223"/>
                <a:ext cx="33480" cy="178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966CFB-3979-C90B-8998-2435D9E705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76950" y="1304223"/>
                  <a:ext cx="51312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3E1AA71-71E0-D2CD-3FE3-9BD550A7974B}"/>
                    </a:ext>
                  </a:extLst>
                </p14:cNvPr>
                <p14:cNvContentPartPr/>
                <p14:nvPr/>
              </p14:nvContentPartPr>
              <p14:xfrm>
                <a:off x="2214568" y="1374783"/>
                <a:ext cx="136440" cy="125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3E1AA71-71E0-D2CD-3FE3-9BD550A797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05592" y="1365809"/>
                  <a:ext cx="154034" cy="142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B9401F-E083-7303-09FA-66C19F252BCC}"/>
                    </a:ext>
                  </a:extLst>
                </p14:cNvPr>
                <p14:cNvContentPartPr/>
                <p14:nvPr/>
              </p14:nvContentPartPr>
              <p14:xfrm>
                <a:off x="2377288" y="1370463"/>
                <a:ext cx="124560" cy="111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B9401F-E083-7303-09FA-66C19F252B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68288" y="1361463"/>
                  <a:ext cx="142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E557760-D8E4-E56E-8A0D-7CF11716DE8B}"/>
                    </a:ext>
                  </a:extLst>
                </p14:cNvPr>
                <p14:cNvContentPartPr/>
                <p14:nvPr/>
              </p14:nvContentPartPr>
              <p14:xfrm>
                <a:off x="2558728" y="1243023"/>
                <a:ext cx="13320" cy="216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E557760-D8E4-E56E-8A0D-7CF11716DE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49728" y="1234023"/>
                  <a:ext cx="309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340A5B-3D23-294D-8F75-6869141691FE}"/>
                    </a:ext>
                  </a:extLst>
                </p14:cNvPr>
                <p14:cNvContentPartPr/>
                <p14:nvPr/>
              </p14:nvContentPartPr>
              <p14:xfrm>
                <a:off x="2644768" y="1226103"/>
                <a:ext cx="177840" cy="230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340A5B-3D23-294D-8F75-6869141691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35750" y="1217103"/>
                  <a:ext cx="195516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46C4DEF-2850-80FF-DB74-D961E7BDB8A5}"/>
                    </a:ext>
                  </a:extLst>
                </p14:cNvPr>
                <p14:cNvContentPartPr/>
                <p14:nvPr/>
              </p14:nvContentPartPr>
              <p14:xfrm>
                <a:off x="2811448" y="1310343"/>
                <a:ext cx="82800" cy="297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46C4DEF-2850-80FF-DB74-D961E7BDB8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02448" y="1301343"/>
                  <a:ext cx="10044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BB3300D4-31EF-CB2F-C647-81F58DFA7819}"/>
                  </a:ext>
                </a:extLst>
              </p14:cNvPr>
              <p14:cNvContentPartPr/>
              <p14:nvPr/>
            </p14:nvContentPartPr>
            <p14:xfrm>
              <a:off x="3018448" y="1298103"/>
              <a:ext cx="50040" cy="482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BB3300D4-31EF-CB2F-C647-81F58DFA781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009448" y="1289103"/>
                <a:ext cx="676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1F9AD36-2640-851B-F057-3F7057B6E9EE}"/>
                  </a:ext>
                </a:extLst>
              </p14:cNvPr>
              <p14:cNvContentPartPr/>
              <p14:nvPr/>
            </p14:nvContentPartPr>
            <p14:xfrm>
              <a:off x="3028528" y="1459383"/>
              <a:ext cx="46800" cy="34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1F9AD36-2640-851B-F057-3F7057B6E9E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19458" y="1450383"/>
                <a:ext cx="64577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A567F4B2-DFDD-BB66-6933-D0217E06B714}"/>
              </a:ext>
            </a:extLst>
          </p:cNvPr>
          <p:cNvGrpSpPr/>
          <p:nvPr/>
        </p:nvGrpSpPr>
        <p:grpSpPr>
          <a:xfrm>
            <a:off x="1508608" y="2238613"/>
            <a:ext cx="676440" cy="285480"/>
            <a:chOff x="1508608" y="2238613"/>
            <a:chExt cx="67644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63097D-D375-F632-553A-E0AD13E1B452}"/>
                    </a:ext>
                  </a:extLst>
                </p14:cNvPr>
                <p14:cNvContentPartPr/>
                <p14:nvPr/>
              </p14:nvContentPartPr>
              <p14:xfrm>
                <a:off x="1644328" y="2256253"/>
                <a:ext cx="28080" cy="267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63097D-D375-F632-553A-E0AD13E1B4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35442" y="2247253"/>
                  <a:ext cx="45497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4A4AF1C-AC39-EA12-05F6-6BB80B8158A6}"/>
                    </a:ext>
                  </a:extLst>
                </p14:cNvPr>
                <p14:cNvContentPartPr/>
                <p14:nvPr/>
              </p14:nvContentPartPr>
              <p14:xfrm>
                <a:off x="1508608" y="2238613"/>
                <a:ext cx="305280" cy="48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4A4AF1C-AC39-EA12-05F6-6BB80B8158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99619" y="2229613"/>
                  <a:ext cx="322899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5DB952-44E9-84DA-5A6E-B6B0CDED9A33}"/>
                    </a:ext>
                  </a:extLst>
                </p14:cNvPr>
                <p14:cNvContentPartPr/>
                <p14:nvPr/>
              </p14:nvContentPartPr>
              <p14:xfrm>
                <a:off x="1885528" y="2399173"/>
                <a:ext cx="96840" cy="110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5DB952-44E9-84DA-5A6E-B6B0CDED9A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76528" y="2390173"/>
                  <a:ext cx="114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E8C1506-FE7D-31C9-A1FA-0C94B4819240}"/>
                    </a:ext>
                  </a:extLst>
                </p14:cNvPr>
                <p14:cNvContentPartPr/>
                <p14:nvPr/>
              </p14:nvContentPartPr>
              <p14:xfrm>
                <a:off x="2095048" y="2261653"/>
                <a:ext cx="90000" cy="239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E8C1506-FE7D-31C9-A1FA-0C94B48192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86012" y="2252666"/>
                  <a:ext cx="107711" cy="2573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24DA299-B3E6-A500-7A32-D17C990485AC}"/>
              </a:ext>
            </a:extLst>
          </p:cNvPr>
          <p:cNvGrpSpPr/>
          <p:nvPr/>
        </p:nvGrpSpPr>
        <p:grpSpPr>
          <a:xfrm>
            <a:off x="2325448" y="2327893"/>
            <a:ext cx="581400" cy="290160"/>
            <a:chOff x="2325448" y="2327893"/>
            <a:chExt cx="58140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37151E-5860-E591-2B5F-884791BE317F}"/>
                    </a:ext>
                  </a:extLst>
                </p14:cNvPr>
                <p14:cNvContentPartPr/>
                <p14:nvPr/>
              </p14:nvContentPartPr>
              <p14:xfrm>
                <a:off x="2325448" y="2394853"/>
                <a:ext cx="162720" cy="10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37151E-5860-E591-2B5F-884791BE31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16428" y="2385885"/>
                  <a:ext cx="180399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67E002-6F29-1B38-1095-E38F2FF554B8}"/>
                    </a:ext>
                  </a:extLst>
                </p14:cNvPr>
                <p14:cNvContentPartPr/>
                <p14:nvPr/>
              </p14:nvContentPartPr>
              <p14:xfrm>
                <a:off x="2615608" y="2378293"/>
                <a:ext cx="74520" cy="55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67E002-6F29-1B38-1095-E38F2FF554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06608" y="2369293"/>
                  <a:ext cx="92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B056A0-4667-DAA8-8406-B3486D054C76}"/>
                    </a:ext>
                  </a:extLst>
                </p14:cNvPr>
                <p14:cNvContentPartPr/>
                <p14:nvPr/>
              </p14:nvContentPartPr>
              <p14:xfrm>
                <a:off x="2695888" y="2327893"/>
                <a:ext cx="52920" cy="290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B056A0-4667-DAA8-8406-B3486D054C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86949" y="2318893"/>
                  <a:ext cx="70441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C85A42-B909-6101-8001-1F54445A63E2}"/>
                    </a:ext>
                  </a:extLst>
                </p14:cNvPr>
                <p14:cNvContentPartPr/>
                <p14:nvPr/>
              </p14:nvContentPartPr>
              <p14:xfrm>
                <a:off x="2864728" y="2327893"/>
                <a:ext cx="38160" cy="36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C85A42-B909-6101-8001-1F54445A63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55728" y="2318893"/>
                  <a:ext cx="55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9678BE0-3175-29F0-C995-65771ACF2319}"/>
                    </a:ext>
                  </a:extLst>
                </p14:cNvPr>
                <p14:cNvContentPartPr/>
                <p14:nvPr/>
              </p14:nvContentPartPr>
              <p14:xfrm>
                <a:off x="2876968" y="2447773"/>
                <a:ext cx="29880" cy="28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9678BE0-3175-29F0-C995-65771ACF23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67968" y="2438773"/>
                  <a:ext cx="4752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B9E4FA-B7BE-C771-F75E-13C62E7D729D}"/>
                  </a:ext>
                </a:extLst>
              </p14:cNvPr>
              <p14:cNvContentPartPr/>
              <p14:nvPr/>
            </p14:nvContentPartPr>
            <p14:xfrm>
              <a:off x="330840" y="108000"/>
              <a:ext cx="10803600" cy="6660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B9E4FA-B7BE-C771-F75E-13C62E7D729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480" y="98640"/>
                <a:ext cx="10822320" cy="667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433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7498-535F-6834-9DB5-593CDE59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Fischer Projections									(5.7)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AC32CD-DBC4-4ACB-01A3-50FDAF4EFAF4}"/>
              </a:ext>
            </a:extLst>
          </p:cNvPr>
          <p:cNvGrpSpPr/>
          <p:nvPr/>
        </p:nvGrpSpPr>
        <p:grpSpPr>
          <a:xfrm>
            <a:off x="722178" y="1726389"/>
            <a:ext cx="1236240" cy="1167480"/>
            <a:chOff x="722178" y="1726389"/>
            <a:chExt cx="1236240" cy="11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2C39E21-00FD-67BE-40A5-1F5F64594E9E}"/>
                    </a:ext>
                  </a:extLst>
                </p14:cNvPr>
                <p14:cNvContentPartPr/>
                <p14:nvPr/>
              </p14:nvContentPartPr>
              <p14:xfrm>
                <a:off x="1251378" y="1726389"/>
                <a:ext cx="100800" cy="1167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2C39E21-00FD-67BE-40A5-1F5F64594E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42378" y="1717389"/>
                  <a:ext cx="118440" cy="11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4608C1-0597-D98C-3092-6F3C215CB846}"/>
                    </a:ext>
                  </a:extLst>
                </p14:cNvPr>
                <p14:cNvContentPartPr/>
                <p14:nvPr/>
              </p14:nvContentPartPr>
              <p14:xfrm>
                <a:off x="722178" y="2249109"/>
                <a:ext cx="1236240" cy="79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4608C1-0597-D98C-3092-6F3C215CB8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3178" y="2240109"/>
                  <a:ext cx="125388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17BC92C-FACF-33C7-A109-5C6F633919E9}"/>
                  </a:ext>
                </a:extLst>
              </p14:cNvPr>
              <p14:cNvContentPartPr/>
              <p14:nvPr/>
            </p14:nvContentPartPr>
            <p14:xfrm>
              <a:off x="2174778" y="2149389"/>
              <a:ext cx="169560" cy="174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17BC92C-FACF-33C7-A109-5C6F633919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5778" y="2140389"/>
                <a:ext cx="18720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F71B291-512E-454D-C5B7-8645D17E76F8}"/>
              </a:ext>
            </a:extLst>
          </p:cNvPr>
          <p:cNvGrpSpPr/>
          <p:nvPr/>
        </p:nvGrpSpPr>
        <p:grpSpPr>
          <a:xfrm>
            <a:off x="2449098" y="2080989"/>
            <a:ext cx="164160" cy="276840"/>
            <a:chOff x="2449098" y="2080989"/>
            <a:chExt cx="1641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4202E4-7902-3A6A-EF48-1C8F4CB37D90}"/>
                    </a:ext>
                  </a:extLst>
                </p14:cNvPr>
                <p14:cNvContentPartPr/>
                <p14:nvPr/>
              </p14:nvContentPartPr>
              <p14:xfrm>
                <a:off x="2449098" y="2137869"/>
                <a:ext cx="40320" cy="197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4202E4-7902-3A6A-EF48-1C8F4CB37D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0098" y="2128869"/>
                  <a:ext cx="57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7E2C7C-9AE7-C4EA-028E-FC3C5B6CEFE3}"/>
                    </a:ext>
                  </a:extLst>
                </p14:cNvPr>
                <p14:cNvContentPartPr/>
                <p14:nvPr/>
              </p14:nvContentPartPr>
              <p14:xfrm>
                <a:off x="2548458" y="2080989"/>
                <a:ext cx="64800" cy="276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7E2C7C-9AE7-C4EA-028E-FC3C5B6CEF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39508" y="2071977"/>
                  <a:ext cx="82343" cy="29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E65ED40-415F-D353-5EAA-F9675CB42F31}"/>
                    </a:ext>
                  </a:extLst>
                </p14:cNvPr>
                <p14:cNvContentPartPr/>
                <p14:nvPr/>
              </p14:nvContentPartPr>
              <p14:xfrm>
                <a:off x="2485458" y="2233629"/>
                <a:ext cx="90720" cy="9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E65ED40-415F-D353-5EAA-F9675CB42F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76422" y="2224629"/>
                  <a:ext cx="10843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AAE21E-5963-CE08-991D-177118E00795}"/>
              </a:ext>
            </a:extLst>
          </p:cNvPr>
          <p:cNvGrpSpPr/>
          <p:nvPr/>
        </p:nvGrpSpPr>
        <p:grpSpPr>
          <a:xfrm>
            <a:off x="370458" y="2172069"/>
            <a:ext cx="144360" cy="307080"/>
            <a:chOff x="370458" y="2172069"/>
            <a:chExt cx="144360" cy="30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A481EB2-A4A7-613B-EA95-1C460005F415}"/>
                    </a:ext>
                  </a:extLst>
                </p14:cNvPr>
                <p14:cNvContentPartPr/>
                <p14:nvPr/>
              </p14:nvContentPartPr>
              <p14:xfrm>
                <a:off x="370458" y="2196549"/>
                <a:ext cx="22680" cy="28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A481EB2-A4A7-613B-EA95-1C460005F41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1458" y="2187549"/>
                  <a:ext cx="403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3CD6866-0432-28A9-E60C-B937FF80C8D2}"/>
                    </a:ext>
                  </a:extLst>
                </p14:cNvPr>
                <p14:cNvContentPartPr/>
                <p14:nvPr/>
              </p14:nvContentPartPr>
              <p14:xfrm>
                <a:off x="449298" y="2172069"/>
                <a:ext cx="65520" cy="274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3CD6866-0432-28A9-E60C-B937FF80C8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0298" y="2163069"/>
                  <a:ext cx="831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7126FC9-9AB7-83E3-8198-C902915D4347}"/>
                    </a:ext>
                  </a:extLst>
                </p14:cNvPr>
                <p14:cNvContentPartPr/>
                <p14:nvPr/>
              </p14:nvContentPartPr>
              <p14:xfrm>
                <a:off x="380538" y="2350269"/>
                <a:ext cx="11988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7126FC9-9AB7-83E3-8198-C902915D434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538" y="2341269"/>
                  <a:ext cx="1375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119A002-2721-5438-C906-3C76A42A0200}"/>
              </a:ext>
            </a:extLst>
          </p:cNvPr>
          <p:cNvGrpSpPr/>
          <p:nvPr/>
        </p:nvGrpSpPr>
        <p:grpSpPr>
          <a:xfrm>
            <a:off x="1366218" y="1084149"/>
            <a:ext cx="474840" cy="375840"/>
            <a:chOff x="1366218" y="1084149"/>
            <a:chExt cx="47484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0A82F4-3067-6342-DF9D-A3E38493EF80}"/>
                    </a:ext>
                  </a:extLst>
                </p14:cNvPr>
                <p14:cNvContentPartPr/>
                <p14:nvPr/>
              </p14:nvContentPartPr>
              <p14:xfrm>
                <a:off x="1366218" y="1292589"/>
                <a:ext cx="178200" cy="167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0A82F4-3067-6342-DF9D-A3E38493EF8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57218" y="1283589"/>
                  <a:ext cx="195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C1D10D-9D2E-3477-90A1-CA41F62A9C0C}"/>
                    </a:ext>
                  </a:extLst>
                </p14:cNvPr>
                <p14:cNvContentPartPr/>
                <p14:nvPr/>
              </p14:nvContentPartPr>
              <p14:xfrm>
                <a:off x="1621098" y="1135989"/>
                <a:ext cx="122400" cy="184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C1D10D-9D2E-3477-90A1-CA41F62A9C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2098" y="1126989"/>
                  <a:ext cx="140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63B9B54-D54D-E35F-FE89-103ABB3C60C6}"/>
                    </a:ext>
                  </a:extLst>
                </p14:cNvPr>
                <p14:cNvContentPartPr/>
                <p14:nvPr/>
              </p14:nvContentPartPr>
              <p14:xfrm>
                <a:off x="1721178" y="1084149"/>
                <a:ext cx="119880" cy="165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63B9B54-D54D-E35F-FE89-103ABB3C60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12178" y="1075149"/>
                  <a:ext cx="137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57CDBF3-DF06-4EFA-3ABE-D23C88258034}"/>
                    </a:ext>
                  </a:extLst>
                </p14:cNvPr>
                <p14:cNvContentPartPr/>
                <p14:nvPr/>
              </p14:nvContentPartPr>
              <p14:xfrm>
                <a:off x="1693098" y="1193229"/>
                <a:ext cx="83520" cy="48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57CDBF3-DF06-4EFA-3ABE-D23C882580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4098" y="1184229"/>
                  <a:ext cx="1011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F1966B-84D8-84E3-13AD-1190F1041CDF}"/>
              </a:ext>
            </a:extLst>
          </p:cNvPr>
          <p:cNvGrpSpPr/>
          <p:nvPr/>
        </p:nvGrpSpPr>
        <p:grpSpPr>
          <a:xfrm>
            <a:off x="803538" y="1072629"/>
            <a:ext cx="546480" cy="559800"/>
            <a:chOff x="803538" y="1072629"/>
            <a:chExt cx="54648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11A520-63EB-80F0-ECA5-7153C5DAA5BA}"/>
                    </a:ext>
                  </a:extLst>
                </p14:cNvPr>
                <p14:cNvContentPartPr/>
                <p14:nvPr/>
              </p14:nvContentPartPr>
              <p14:xfrm>
                <a:off x="1150218" y="1481229"/>
                <a:ext cx="199800" cy="151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11A520-63EB-80F0-ECA5-7153C5DAA5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41218" y="1472229"/>
                  <a:ext cx="217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9A532A6-E2AB-C99E-522F-AE7B5D09F8A0}"/>
                    </a:ext>
                  </a:extLst>
                </p14:cNvPr>
                <p14:cNvContentPartPr/>
                <p14:nvPr/>
              </p14:nvContentPartPr>
              <p14:xfrm>
                <a:off x="803538" y="1072629"/>
                <a:ext cx="113400" cy="124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9A532A6-E2AB-C99E-522F-AE7B5D09F8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4538" y="1063603"/>
                  <a:ext cx="131040" cy="142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F977DA-5A24-E238-5844-1AF96FE8BC0E}"/>
                    </a:ext>
                  </a:extLst>
                </p14:cNvPr>
                <p14:cNvContentPartPr/>
                <p14:nvPr/>
              </p14:nvContentPartPr>
              <p14:xfrm>
                <a:off x="933539" y="1347490"/>
                <a:ext cx="128880" cy="122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F977DA-5A24-E238-5844-1AF96FE8BC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4514" y="1338490"/>
                  <a:ext cx="146569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08B5347-8A46-5EDD-7D46-7EA6767F1CB4}"/>
                    </a:ext>
                  </a:extLst>
                </p14:cNvPr>
                <p14:cNvContentPartPr/>
                <p14:nvPr/>
              </p14:nvContentPartPr>
              <p14:xfrm>
                <a:off x="993299" y="1285930"/>
                <a:ext cx="127800" cy="133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08B5347-8A46-5EDD-7D46-7EA6767F1C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4299" y="1276954"/>
                  <a:ext cx="145440" cy="151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2F0831-0A53-3987-8462-8C8A934E445A}"/>
              </a:ext>
            </a:extLst>
          </p:cNvPr>
          <p:cNvGrpSpPr/>
          <p:nvPr/>
        </p:nvGrpSpPr>
        <p:grpSpPr>
          <a:xfrm>
            <a:off x="1367699" y="3080530"/>
            <a:ext cx="594720" cy="209520"/>
            <a:chOff x="1367699" y="3080530"/>
            <a:chExt cx="59472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D16596-8A3A-9E23-582F-9230A22A776A}"/>
                    </a:ext>
                  </a:extLst>
                </p14:cNvPr>
                <p14:cNvContentPartPr/>
                <p14:nvPr/>
              </p14:nvContentPartPr>
              <p14:xfrm>
                <a:off x="1367699" y="3087010"/>
                <a:ext cx="166320" cy="143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D16596-8A3A-9E23-582F-9230A22A776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58699" y="3077987"/>
                  <a:ext cx="183960" cy="161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EA9A506-C1EB-1638-708B-260EB7EE5F89}"/>
                    </a:ext>
                  </a:extLst>
                </p14:cNvPr>
                <p14:cNvContentPartPr/>
                <p14:nvPr/>
              </p14:nvContentPartPr>
              <p14:xfrm>
                <a:off x="1600619" y="3105370"/>
                <a:ext cx="31680" cy="116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A9A506-C1EB-1638-708B-260EB7EE5F8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91619" y="3096370"/>
                  <a:ext cx="4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A24E97C-FC13-CFD8-C16D-D098092B7FDF}"/>
                    </a:ext>
                  </a:extLst>
                </p14:cNvPr>
                <p14:cNvContentPartPr/>
                <p14:nvPr/>
              </p14:nvContentPartPr>
              <p14:xfrm>
                <a:off x="1663259" y="3080530"/>
                <a:ext cx="62280" cy="151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A24E97C-FC13-CFD8-C16D-D098092B7FD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54259" y="3071530"/>
                  <a:ext cx="79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3A8327-042D-444B-BAA3-072117AEA162}"/>
                    </a:ext>
                  </a:extLst>
                </p14:cNvPr>
                <p14:cNvContentPartPr/>
                <p14:nvPr/>
              </p14:nvContentPartPr>
              <p14:xfrm>
                <a:off x="1641299" y="3167290"/>
                <a:ext cx="60840" cy="2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3A8327-042D-444B-BAA3-072117AEA1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32299" y="3158290"/>
                  <a:ext cx="78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01CDE6-010B-56D8-EB5E-90B3D3324909}"/>
                    </a:ext>
                  </a:extLst>
                </p14:cNvPr>
                <p14:cNvContentPartPr/>
                <p14:nvPr/>
              </p14:nvContentPartPr>
              <p14:xfrm>
                <a:off x="1803299" y="3190690"/>
                <a:ext cx="159120" cy="9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01CDE6-010B-56D8-EB5E-90B3D332490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94299" y="3181657"/>
                  <a:ext cx="176760" cy="1170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03C4278-E4D1-BB5A-4C8E-CBEC955DBBC9}"/>
              </a:ext>
            </a:extLst>
          </p:cNvPr>
          <p:cNvGrpSpPr/>
          <p:nvPr/>
        </p:nvGrpSpPr>
        <p:grpSpPr>
          <a:xfrm>
            <a:off x="2081368" y="3023905"/>
            <a:ext cx="349200" cy="230040"/>
            <a:chOff x="2081368" y="3023905"/>
            <a:chExt cx="34920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0AE498-C0D6-B91D-F3F0-3FE33D2B4F89}"/>
                    </a:ext>
                  </a:extLst>
                </p14:cNvPr>
                <p14:cNvContentPartPr/>
                <p14:nvPr/>
              </p14:nvContentPartPr>
              <p14:xfrm>
                <a:off x="2081368" y="3067105"/>
                <a:ext cx="133560" cy="164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0AE498-C0D6-B91D-F3F0-3FE33D2B4F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72368" y="3058125"/>
                  <a:ext cx="15120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D99C46-B782-BFBB-CEA0-6CEB1F82361E}"/>
                    </a:ext>
                  </a:extLst>
                </p14:cNvPr>
                <p14:cNvContentPartPr/>
                <p14:nvPr/>
              </p14:nvContentPartPr>
              <p14:xfrm>
                <a:off x="2304568" y="3030025"/>
                <a:ext cx="21600" cy="223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D99C46-B782-BFBB-CEA0-6CEB1F8236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95568" y="3021011"/>
                  <a:ext cx="39240" cy="241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C4FD07E-E87C-26D2-61D0-9A50346C0BD6}"/>
                    </a:ext>
                  </a:extLst>
                </p14:cNvPr>
                <p14:cNvContentPartPr/>
                <p14:nvPr/>
              </p14:nvContentPartPr>
              <p14:xfrm>
                <a:off x="2375488" y="3023905"/>
                <a:ext cx="55080" cy="227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C4FD07E-E87C-26D2-61D0-9A50346C0BD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66488" y="3014905"/>
                  <a:ext cx="72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3545C3-A520-0EBC-28ED-39DCB82219EF}"/>
                    </a:ext>
                  </a:extLst>
                </p14:cNvPr>
                <p14:cNvContentPartPr/>
                <p14:nvPr/>
              </p14:nvContentPartPr>
              <p14:xfrm>
                <a:off x="2337688" y="3158905"/>
                <a:ext cx="82440" cy="12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3545C3-A520-0EBC-28ED-39DCB82219E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28688" y="3149905"/>
                  <a:ext cx="1000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38D27C-768A-78C9-24C1-AB36AEF81D61}"/>
                  </a:ext>
                </a:extLst>
              </p14:cNvPr>
              <p14:cNvContentPartPr/>
              <p14:nvPr/>
            </p14:nvContentPartPr>
            <p14:xfrm>
              <a:off x="154800" y="121320"/>
              <a:ext cx="11526120" cy="6617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38D27C-768A-78C9-24C1-AB36AEF81D6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5440" y="111960"/>
                <a:ext cx="11544840" cy="66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96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C523-E8C1-B1E9-811B-64A5C0BA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Between Fischer Projections and “Normal” Bond-Line Structures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A766364-2D3A-B78D-6797-85117708EC43}"/>
                  </a:ext>
                </a:extLst>
              </p14:cNvPr>
              <p14:cNvContentPartPr/>
              <p14:nvPr/>
            </p14:nvContentPartPr>
            <p14:xfrm>
              <a:off x="733074" y="2340503"/>
              <a:ext cx="235800" cy="2466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A766364-2D3A-B78D-6797-85117708EC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060" y="2331516"/>
                <a:ext cx="253467" cy="264214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46756237-596D-8CD0-9FB9-26CF0297130B}"/>
              </a:ext>
            </a:extLst>
          </p:cNvPr>
          <p:cNvGrpSpPr/>
          <p:nvPr/>
        </p:nvGrpSpPr>
        <p:grpSpPr>
          <a:xfrm>
            <a:off x="2306056" y="2601320"/>
            <a:ext cx="302400" cy="510480"/>
            <a:chOff x="2808195" y="3133838"/>
            <a:chExt cx="302400" cy="51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75BDE06-82E2-4087-227D-796C9E8D84C0}"/>
                    </a:ext>
                  </a:extLst>
                </p14:cNvPr>
                <p14:cNvContentPartPr/>
                <p14:nvPr/>
              </p14:nvContentPartPr>
              <p14:xfrm>
                <a:off x="2808195" y="3133838"/>
                <a:ext cx="79560" cy="5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75BDE06-82E2-4087-227D-796C9E8D84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9154" y="3124838"/>
                  <a:ext cx="97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14B2B32-571D-C2DC-D19B-1CA5C43AEF75}"/>
                    </a:ext>
                  </a:extLst>
                </p14:cNvPr>
                <p14:cNvContentPartPr/>
                <p14:nvPr/>
              </p14:nvContentPartPr>
              <p14:xfrm>
                <a:off x="2822955" y="3215918"/>
                <a:ext cx="79560" cy="9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14B2B32-571D-C2DC-D19B-1CA5C43AEF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13955" y="3206918"/>
                  <a:ext cx="97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500BB5-E067-7EA4-9C44-30D5501525D1}"/>
                    </a:ext>
                  </a:extLst>
                </p14:cNvPr>
                <p14:cNvContentPartPr/>
                <p14:nvPr/>
              </p14:nvContentPartPr>
              <p14:xfrm>
                <a:off x="2812515" y="3333278"/>
                <a:ext cx="109080" cy="16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500BB5-E067-7EA4-9C44-30D5501525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03515" y="3324278"/>
                  <a:ext cx="126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6977999-0872-6165-5772-B71A49495FF6}"/>
                    </a:ext>
                  </a:extLst>
                </p14:cNvPr>
                <p14:cNvContentPartPr/>
                <p14:nvPr/>
              </p14:nvContentPartPr>
              <p14:xfrm>
                <a:off x="2851755" y="3466838"/>
                <a:ext cx="89640" cy="1180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6977999-0872-6165-5772-B71A49495F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42755" y="3457838"/>
                  <a:ext cx="107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F650AD9-4D8D-23AF-1A2B-150DB931ECD8}"/>
                    </a:ext>
                  </a:extLst>
                </p14:cNvPr>
                <p14:cNvContentPartPr/>
                <p14:nvPr/>
              </p14:nvContentPartPr>
              <p14:xfrm>
                <a:off x="3008715" y="3484118"/>
                <a:ext cx="16560" cy="124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F650AD9-4D8D-23AF-1A2B-150DB931EC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99906" y="3475118"/>
                  <a:ext cx="33825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755440E-668B-7D01-EC45-68CCA3E6146A}"/>
                    </a:ext>
                  </a:extLst>
                </p14:cNvPr>
                <p14:cNvContentPartPr/>
                <p14:nvPr/>
              </p14:nvContentPartPr>
              <p14:xfrm>
                <a:off x="3061635" y="3457118"/>
                <a:ext cx="48960" cy="187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755440E-668B-7D01-EC45-68CCA3E614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52635" y="3448135"/>
                  <a:ext cx="66600" cy="204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472E3C4-3DDB-F745-4421-2AA5B736BFF9}"/>
                    </a:ext>
                  </a:extLst>
                </p14:cNvPr>
                <p14:cNvContentPartPr/>
                <p14:nvPr/>
              </p14:nvContentPartPr>
              <p14:xfrm>
                <a:off x="3034635" y="3566558"/>
                <a:ext cx="57600" cy="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472E3C4-3DDB-F745-4421-2AA5B736BF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25578" y="3558458"/>
                  <a:ext cx="75351" cy="1911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A58CEAF-57DF-A27E-CAAC-81F4AF955AE7}"/>
              </a:ext>
            </a:extLst>
          </p:cNvPr>
          <p:cNvGrpSpPr/>
          <p:nvPr/>
        </p:nvGrpSpPr>
        <p:grpSpPr>
          <a:xfrm>
            <a:off x="1107474" y="1552952"/>
            <a:ext cx="2538720" cy="931008"/>
            <a:chOff x="1609613" y="2085470"/>
            <a:chExt cx="2538720" cy="93100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E48693-8150-F64C-8138-66FEDF94D558}"/>
                    </a:ext>
                  </a:extLst>
                </p14:cNvPr>
                <p14:cNvContentPartPr/>
                <p14:nvPr/>
              </p14:nvContentPartPr>
              <p14:xfrm>
                <a:off x="1609613" y="2687621"/>
                <a:ext cx="587880" cy="283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E48693-8150-F64C-8138-66FEDF94D55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0613" y="2678621"/>
                  <a:ext cx="60552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922361-9E27-6E3C-628A-B9650E4378A8}"/>
                    </a:ext>
                  </a:extLst>
                </p14:cNvPr>
                <p14:cNvContentPartPr/>
                <p14:nvPr/>
              </p14:nvContentPartPr>
              <p14:xfrm>
                <a:off x="2187053" y="2678981"/>
                <a:ext cx="655200" cy="328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922361-9E27-6E3C-628A-B9650E4378A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8048" y="2669971"/>
                  <a:ext cx="672850" cy="346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30C911-C73A-1821-3EFA-9DD73E05D936}"/>
                    </a:ext>
                  </a:extLst>
                </p14:cNvPr>
                <p14:cNvContentPartPr/>
                <p14:nvPr/>
              </p14:nvContentPartPr>
              <p14:xfrm>
                <a:off x="2824973" y="2668901"/>
                <a:ext cx="702360" cy="325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30C911-C73A-1821-3EFA-9DD73E05D9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15968" y="2659901"/>
                  <a:ext cx="720009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1B71D41-9810-9545-CB07-BB5F9E86D4B0}"/>
                    </a:ext>
                  </a:extLst>
                </p14:cNvPr>
                <p14:cNvContentPartPr/>
                <p14:nvPr/>
              </p14:nvContentPartPr>
              <p14:xfrm>
                <a:off x="3511493" y="2681501"/>
                <a:ext cx="636840" cy="300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1B71D41-9810-9545-CB07-BB5F9E86D4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2493" y="2672501"/>
                  <a:ext cx="654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898B187-0749-B591-AE74-4BADEAF44A08}"/>
                    </a:ext>
                  </a:extLst>
                </p14:cNvPr>
                <p14:cNvContentPartPr/>
                <p14:nvPr/>
              </p14:nvContentPartPr>
              <p14:xfrm>
                <a:off x="2108555" y="2362560"/>
                <a:ext cx="63360" cy="298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898B187-0749-B591-AE74-4BADEAF44A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99555" y="2353560"/>
                  <a:ext cx="810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2D522DD-2B05-846F-BC0C-07A0FF936F87}"/>
                    </a:ext>
                  </a:extLst>
                </p14:cNvPr>
                <p14:cNvContentPartPr/>
                <p14:nvPr/>
              </p14:nvContentPartPr>
              <p14:xfrm>
                <a:off x="2097395" y="2364000"/>
                <a:ext cx="57600" cy="325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2D522DD-2B05-846F-BC0C-07A0FF936F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88395" y="2355000"/>
                  <a:ext cx="752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4AD85A-2C91-00B6-B8E1-1D4A2FA66287}"/>
                    </a:ext>
                  </a:extLst>
                </p14:cNvPr>
                <p14:cNvContentPartPr/>
                <p14:nvPr/>
              </p14:nvContentPartPr>
              <p14:xfrm>
                <a:off x="2102795" y="2385240"/>
                <a:ext cx="65160" cy="271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4AD85A-2C91-00B6-B8E1-1D4A2FA662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3745" y="2376240"/>
                  <a:ext cx="82898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E6D439-A960-7F92-EB15-B1C9D9F32454}"/>
                    </a:ext>
                  </a:extLst>
                </p14:cNvPr>
                <p14:cNvContentPartPr/>
                <p14:nvPr/>
              </p14:nvContentPartPr>
              <p14:xfrm>
                <a:off x="2135195" y="2511960"/>
                <a:ext cx="36360" cy="165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E6D439-A960-7F92-EB15-B1C9D9F324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26195" y="2502960"/>
                  <a:ext cx="54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B61071-9960-7F25-BAC9-4A34854A5B3F}"/>
                    </a:ext>
                  </a:extLst>
                </p14:cNvPr>
                <p14:cNvContentPartPr/>
                <p14:nvPr/>
              </p14:nvContentPartPr>
              <p14:xfrm>
                <a:off x="2101355" y="2364720"/>
                <a:ext cx="136800" cy="313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B61071-9960-7F25-BAC9-4A34854A5B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92355" y="2355720"/>
                  <a:ext cx="154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8140064-78AB-67DB-C042-F75CAFB01E55}"/>
                    </a:ext>
                  </a:extLst>
                </p14:cNvPr>
                <p14:cNvContentPartPr/>
                <p14:nvPr/>
              </p14:nvContentPartPr>
              <p14:xfrm>
                <a:off x="2111075" y="2093280"/>
                <a:ext cx="131400" cy="167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8140064-78AB-67DB-C042-F75CAFB01E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02075" y="2084280"/>
                  <a:ext cx="149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E0FD5D9-2BF3-3705-6EE9-C99F582A43C2}"/>
                    </a:ext>
                  </a:extLst>
                </p14:cNvPr>
                <p14:cNvContentPartPr/>
                <p14:nvPr/>
              </p14:nvContentPartPr>
              <p14:xfrm>
                <a:off x="2304822" y="2110310"/>
                <a:ext cx="22680" cy="142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E0FD5D9-2BF3-3705-6EE9-C99F582A43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95822" y="2101310"/>
                  <a:ext cx="40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F252BD1-AA96-A322-D0BC-12E1A1847E4C}"/>
                    </a:ext>
                  </a:extLst>
                </p14:cNvPr>
                <p14:cNvContentPartPr/>
                <p14:nvPr/>
              </p14:nvContentPartPr>
              <p14:xfrm>
                <a:off x="2353062" y="2085470"/>
                <a:ext cx="43920" cy="178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F252BD1-AA96-A322-D0BC-12E1A1847E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44062" y="2076470"/>
                  <a:ext cx="61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3154DE-6033-3359-6DF4-DAE18711F48E}"/>
                    </a:ext>
                  </a:extLst>
                </p14:cNvPr>
                <p14:cNvContentPartPr/>
                <p14:nvPr/>
              </p14:nvContentPartPr>
              <p14:xfrm>
                <a:off x="2340462" y="2185550"/>
                <a:ext cx="43200" cy="5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3154DE-6033-3359-6DF4-DAE18711F48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31462" y="2176550"/>
                  <a:ext cx="60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E7A03E5-9793-9106-CA46-DD12E8CB1B06}"/>
                    </a:ext>
                  </a:extLst>
                </p14:cNvPr>
                <p14:cNvContentPartPr/>
                <p14:nvPr/>
              </p14:nvContentPartPr>
              <p14:xfrm>
                <a:off x="2808555" y="3008558"/>
                <a:ext cx="76320" cy="7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E7A03E5-9793-9106-CA46-DD12E8CB1B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99555" y="2999129"/>
                  <a:ext cx="93960" cy="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BEA6847-CCC4-8C6B-6B68-F754E6B84C6E}"/>
                    </a:ext>
                  </a:extLst>
                </p14:cNvPr>
                <p14:cNvContentPartPr/>
                <p14:nvPr/>
              </p14:nvContentPartPr>
              <p14:xfrm>
                <a:off x="3448995" y="2368118"/>
                <a:ext cx="61920" cy="301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BEA6847-CCC4-8C6B-6B68-F754E6B84C6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9995" y="2359118"/>
                  <a:ext cx="795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7C2ED22-F0F3-6239-4667-6473BD098061}"/>
                    </a:ext>
                  </a:extLst>
                </p14:cNvPr>
                <p14:cNvContentPartPr/>
                <p14:nvPr/>
              </p14:nvContentPartPr>
              <p14:xfrm>
                <a:off x="3439275" y="2372798"/>
                <a:ext cx="99720" cy="2746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7C2ED22-F0F3-6239-4667-6473BD0980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30275" y="2363786"/>
                  <a:ext cx="117360" cy="292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F7305DD-CCA6-5585-6210-AF307ABFF745}"/>
                    </a:ext>
                  </a:extLst>
                </p14:cNvPr>
                <p14:cNvContentPartPr/>
                <p14:nvPr/>
              </p14:nvContentPartPr>
              <p14:xfrm>
                <a:off x="3473115" y="2127278"/>
                <a:ext cx="96120" cy="129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F7305DD-CCA6-5585-6210-AF307ABFF7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64115" y="2118278"/>
                  <a:ext cx="113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3F2CE0-C328-A9E4-A28B-7423DED67831}"/>
                    </a:ext>
                  </a:extLst>
                </p14:cNvPr>
                <p14:cNvContentPartPr/>
                <p14:nvPr/>
              </p14:nvContentPartPr>
              <p14:xfrm>
                <a:off x="3636555" y="2120438"/>
                <a:ext cx="21600" cy="145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3F2CE0-C328-A9E4-A28B-7423DED678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27402" y="2111416"/>
                  <a:ext cx="39539" cy="163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216D23E-6622-5902-2C9F-1DE553305397}"/>
                    </a:ext>
                  </a:extLst>
                </p14:cNvPr>
                <p14:cNvContentPartPr/>
                <p14:nvPr/>
              </p14:nvContentPartPr>
              <p14:xfrm>
                <a:off x="3704235" y="2098838"/>
                <a:ext cx="37080" cy="1573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216D23E-6622-5902-2C9F-1DE5533053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5235" y="2089838"/>
                  <a:ext cx="54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0438C1-4359-4195-D8E1-A511C2FFCA7A}"/>
                    </a:ext>
                  </a:extLst>
                </p14:cNvPr>
                <p14:cNvContentPartPr/>
                <p14:nvPr/>
              </p14:nvContentPartPr>
              <p14:xfrm>
                <a:off x="3657435" y="2196398"/>
                <a:ext cx="79200" cy="3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0438C1-4359-4195-D8E1-A511C2FFCA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48394" y="2187398"/>
                  <a:ext cx="96921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1B541D0-CEFD-20FA-1D6D-0365FA3425C4}"/>
              </a:ext>
            </a:extLst>
          </p:cNvPr>
          <p:cNvGrpSpPr/>
          <p:nvPr/>
        </p:nvGrpSpPr>
        <p:grpSpPr>
          <a:xfrm>
            <a:off x="3617176" y="2453360"/>
            <a:ext cx="280440" cy="572400"/>
            <a:chOff x="4119315" y="2985878"/>
            <a:chExt cx="28044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BD10715-6A50-313A-F077-E6FD17A0D296}"/>
                    </a:ext>
                  </a:extLst>
                </p14:cNvPr>
                <p14:cNvContentPartPr/>
                <p14:nvPr/>
              </p14:nvContentPartPr>
              <p14:xfrm>
                <a:off x="4119315" y="2985878"/>
                <a:ext cx="125640" cy="319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BD10715-6A50-313A-F077-E6FD17A0D2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10315" y="2976878"/>
                  <a:ext cx="143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418F303-5014-13C6-88A6-EFFCDE6B2EA4}"/>
                    </a:ext>
                  </a:extLst>
                </p14:cNvPr>
                <p14:cNvContentPartPr/>
                <p14:nvPr/>
              </p14:nvContentPartPr>
              <p14:xfrm>
                <a:off x="4176195" y="3395918"/>
                <a:ext cx="82440" cy="121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418F303-5014-13C6-88A6-EFFCDE6B2E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67195" y="3386918"/>
                  <a:ext cx="100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348C21E-BB7A-B7AB-C757-239F297C6DB8}"/>
                    </a:ext>
                  </a:extLst>
                </p14:cNvPr>
                <p14:cNvContentPartPr/>
                <p14:nvPr/>
              </p14:nvContentPartPr>
              <p14:xfrm>
                <a:off x="4302915" y="3403478"/>
                <a:ext cx="20520" cy="145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348C21E-BB7A-B7AB-C757-239F297C6D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93915" y="3394500"/>
                  <a:ext cx="38160" cy="1626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8F8D77-389B-F29B-77F1-458AAE60369B}"/>
                    </a:ext>
                  </a:extLst>
                </p14:cNvPr>
                <p14:cNvContentPartPr/>
                <p14:nvPr/>
              </p14:nvContentPartPr>
              <p14:xfrm>
                <a:off x="4360875" y="3399158"/>
                <a:ext cx="38880" cy="1591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8F8D77-389B-F29B-77F1-458AAE60369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51791" y="3390158"/>
                  <a:ext cx="56685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3B51415-7BE6-31E8-7E23-1605B186A450}"/>
                    </a:ext>
                  </a:extLst>
                </p14:cNvPr>
                <p14:cNvContentPartPr/>
                <p14:nvPr/>
              </p14:nvContentPartPr>
              <p14:xfrm>
                <a:off x="4343955" y="3483398"/>
                <a:ext cx="38880" cy="6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3B51415-7BE6-31E8-7E23-1605B186A4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34955" y="3474398"/>
                  <a:ext cx="5652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EECA794-24E1-31D6-FFED-3627DB2AC9ED}"/>
              </a:ext>
            </a:extLst>
          </p:cNvPr>
          <p:cNvGrpSpPr/>
          <p:nvPr/>
        </p:nvGrpSpPr>
        <p:grpSpPr>
          <a:xfrm>
            <a:off x="3630354" y="2032160"/>
            <a:ext cx="1118160" cy="413463"/>
            <a:chOff x="4132493" y="2564678"/>
            <a:chExt cx="1118160" cy="41346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D7C3F0-F444-24AA-26A0-C1F6C8AFF375}"/>
                    </a:ext>
                  </a:extLst>
                </p14:cNvPr>
                <p14:cNvContentPartPr/>
                <p14:nvPr/>
              </p14:nvContentPartPr>
              <p14:xfrm>
                <a:off x="4132493" y="2673581"/>
                <a:ext cx="633960" cy="304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D7C3F0-F444-24AA-26A0-C1F6C8AFF37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23493" y="2664570"/>
                  <a:ext cx="651600" cy="322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492F15-E266-1A76-E125-7A4B6C14FB88}"/>
                    </a:ext>
                  </a:extLst>
                </p14:cNvPr>
                <p14:cNvContentPartPr/>
                <p14:nvPr/>
              </p14:nvContentPartPr>
              <p14:xfrm>
                <a:off x="4734773" y="2670701"/>
                <a:ext cx="515880" cy="301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492F15-E266-1A76-E125-7A4B6C14FB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25773" y="2661701"/>
                  <a:ext cx="5335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4C9816E-A0A4-0422-980C-77D2190345B5}"/>
                    </a:ext>
                  </a:extLst>
                </p14:cNvPr>
                <p14:cNvContentPartPr/>
                <p14:nvPr/>
              </p14:nvContentPartPr>
              <p14:xfrm>
                <a:off x="4735995" y="2645318"/>
                <a:ext cx="44280" cy="6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4C9816E-A0A4-0422-980C-77D2190345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26995" y="2636818"/>
                  <a:ext cx="61920" cy="227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F0FB22-0D53-23B8-68F8-4AAD0B72B655}"/>
                    </a:ext>
                  </a:extLst>
                </p14:cNvPr>
                <p14:cNvContentPartPr/>
                <p14:nvPr/>
              </p14:nvContentPartPr>
              <p14:xfrm>
                <a:off x="4729155" y="2564678"/>
                <a:ext cx="47880" cy="19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F0FB22-0D53-23B8-68F8-4AAD0B72B6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20155" y="2555678"/>
                  <a:ext cx="655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799937C-192A-CBBF-8ACE-662778B4D1FE}"/>
              </a:ext>
            </a:extLst>
          </p:cNvPr>
          <p:cNvGrpSpPr/>
          <p:nvPr/>
        </p:nvGrpSpPr>
        <p:grpSpPr>
          <a:xfrm>
            <a:off x="4181656" y="1552280"/>
            <a:ext cx="254520" cy="374400"/>
            <a:chOff x="4683795" y="2084798"/>
            <a:chExt cx="254520" cy="37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3882CE-B322-1639-1249-C2C459C0527F}"/>
                    </a:ext>
                  </a:extLst>
                </p14:cNvPr>
                <p14:cNvContentPartPr/>
                <p14:nvPr/>
              </p14:nvContentPartPr>
              <p14:xfrm>
                <a:off x="4712235" y="2435798"/>
                <a:ext cx="70560" cy="23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3882CE-B322-1639-1249-C2C459C0527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03235" y="2426657"/>
                  <a:ext cx="88200" cy="41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D9EF2EC-6C4B-FD97-66C6-223AD3A10F04}"/>
                    </a:ext>
                  </a:extLst>
                </p14:cNvPr>
                <p14:cNvContentPartPr/>
                <p14:nvPr/>
              </p14:nvContentPartPr>
              <p14:xfrm>
                <a:off x="4683795" y="2348678"/>
                <a:ext cx="82080" cy="10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D9EF2EC-6C4B-FD97-66C6-223AD3A10F0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74834" y="2339678"/>
                  <a:ext cx="99643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BA86018-EE44-72D2-8BF7-C86C25C3813F}"/>
                    </a:ext>
                  </a:extLst>
                </p14:cNvPr>
                <p14:cNvContentPartPr/>
                <p14:nvPr/>
              </p14:nvContentPartPr>
              <p14:xfrm>
                <a:off x="4685955" y="2119718"/>
                <a:ext cx="111240" cy="135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BA86018-EE44-72D2-8BF7-C86C25C381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76955" y="2110718"/>
                  <a:ext cx="128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4F2CB5-C4F1-AB22-20B7-020158ED378B}"/>
                    </a:ext>
                  </a:extLst>
                </p14:cNvPr>
                <p14:cNvContentPartPr/>
                <p14:nvPr/>
              </p14:nvContentPartPr>
              <p14:xfrm>
                <a:off x="4838235" y="2103158"/>
                <a:ext cx="14760" cy="124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4F2CB5-C4F1-AB22-20B7-020158ED378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29235" y="2094158"/>
                  <a:ext cx="32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CD2E4E-1338-E83B-2046-175F80CFF478}"/>
                    </a:ext>
                  </a:extLst>
                </p14:cNvPr>
                <p14:cNvContentPartPr/>
                <p14:nvPr/>
              </p14:nvContentPartPr>
              <p14:xfrm>
                <a:off x="4894755" y="2084798"/>
                <a:ext cx="43560" cy="140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CD2E4E-1338-E83B-2046-175F80CFF4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85829" y="2075821"/>
                  <a:ext cx="61055" cy="157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5D0A4C8-3AAF-2FEE-23D5-230652E5A01A}"/>
                    </a:ext>
                  </a:extLst>
                </p14:cNvPr>
                <p14:cNvContentPartPr/>
                <p14:nvPr/>
              </p14:nvContentPartPr>
              <p14:xfrm>
                <a:off x="4860915" y="2158598"/>
                <a:ext cx="66240" cy="5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5D0A4C8-3AAF-2FEE-23D5-230652E5A01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51915" y="2149598"/>
                  <a:ext cx="838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1CB96A1-5538-94E3-AAC4-B903E794473F}"/>
              </a:ext>
            </a:extLst>
          </p:cNvPr>
          <p:cNvGrpSpPr/>
          <p:nvPr/>
        </p:nvGrpSpPr>
        <p:grpSpPr>
          <a:xfrm>
            <a:off x="4747576" y="2040440"/>
            <a:ext cx="759960" cy="390960"/>
            <a:chOff x="5249715" y="2572958"/>
            <a:chExt cx="75996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46903A9-D10D-B263-C175-5376F1933738}"/>
                    </a:ext>
                  </a:extLst>
                </p14:cNvPr>
                <p14:cNvContentPartPr/>
                <p14:nvPr/>
              </p14:nvContentPartPr>
              <p14:xfrm>
                <a:off x="5249715" y="2764838"/>
                <a:ext cx="332640" cy="1990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46903A9-D10D-B263-C175-5376F19337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40715" y="2755838"/>
                  <a:ext cx="350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71BED16-B59B-DFB1-7F0F-9880CCBA6C37}"/>
                    </a:ext>
                  </a:extLst>
                </p14:cNvPr>
                <p14:cNvContentPartPr/>
                <p14:nvPr/>
              </p14:nvContentPartPr>
              <p14:xfrm>
                <a:off x="5688915" y="2620838"/>
                <a:ext cx="128880" cy="138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71BED16-B59B-DFB1-7F0F-9880CCBA6C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79940" y="2611861"/>
                  <a:ext cx="146471" cy="156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85E7C2-C810-5BD4-AF85-DCE148A16E40}"/>
                    </a:ext>
                  </a:extLst>
                </p14:cNvPr>
                <p14:cNvContentPartPr/>
                <p14:nvPr/>
              </p14:nvContentPartPr>
              <p14:xfrm>
                <a:off x="5893755" y="2601398"/>
                <a:ext cx="20880" cy="157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85E7C2-C810-5BD4-AF85-DCE148A16E4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84755" y="2592419"/>
                  <a:ext cx="38520" cy="1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F2AD60D-1A14-5DE2-CF35-154570AAADF1}"/>
                    </a:ext>
                  </a:extLst>
                </p14:cNvPr>
                <p14:cNvContentPartPr/>
                <p14:nvPr/>
              </p14:nvContentPartPr>
              <p14:xfrm>
                <a:off x="5968635" y="2572958"/>
                <a:ext cx="41040" cy="2048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F2AD60D-1A14-5DE2-CF35-154570AAADF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59635" y="2563958"/>
                  <a:ext cx="58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3554F9D-57B1-A5EF-D1BF-346594F86CD9}"/>
                    </a:ext>
                  </a:extLst>
                </p14:cNvPr>
                <p14:cNvContentPartPr/>
                <p14:nvPr/>
              </p14:nvContentPartPr>
              <p14:xfrm>
                <a:off x="5912115" y="2689598"/>
                <a:ext cx="70560" cy="16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3554F9D-57B1-A5EF-D1BF-346594F86C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03115" y="2680393"/>
                  <a:ext cx="88200" cy="342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0241AE7-280F-EA9F-94A8-E9DC504EC41E}"/>
              </a:ext>
            </a:extLst>
          </p:cNvPr>
          <p:cNvGrpSpPr/>
          <p:nvPr/>
        </p:nvGrpSpPr>
        <p:grpSpPr>
          <a:xfrm>
            <a:off x="170400" y="1850760"/>
            <a:ext cx="435240" cy="446040"/>
            <a:chOff x="672539" y="2383278"/>
            <a:chExt cx="435240" cy="4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76CD22-3E55-E354-042C-999257A91932}"/>
                    </a:ext>
                  </a:extLst>
                </p14:cNvPr>
                <p14:cNvContentPartPr/>
                <p14:nvPr/>
              </p14:nvContentPartPr>
              <p14:xfrm>
                <a:off x="896819" y="2665518"/>
                <a:ext cx="210960" cy="163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76CD22-3E55-E354-042C-999257A9193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7819" y="2656498"/>
                  <a:ext cx="228600" cy="181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0815EEA-215C-AE55-9A61-166340C7E4C8}"/>
                    </a:ext>
                  </a:extLst>
                </p14:cNvPr>
                <p14:cNvContentPartPr/>
                <p14:nvPr/>
              </p14:nvContentPartPr>
              <p14:xfrm>
                <a:off x="672539" y="2444478"/>
                <a:ext cx="11520" cy="234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0815EEA-215C-AE55-9A61-166340C7E4C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3249" y="2435478"/>
                  <a:ext cx="29729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457C78D-078A-2540-799B-A5DBE4C14F64}"/>
                    </a:ext>
                  </a:extLst>
                </p14:cNvPr>
                <p14:cNvContentPartPr/>
                <p14:nvPr/>
              </p14:nvContentPartPr>
              <p14:xfrm>
                <a:off x="769379" y="2383278"/>
                <a:ext cx="29160" cy="263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457C78D-078A-2540-799B-A5DBE4C14F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0379" y="2374278"/>
                  <a:ext cx="46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DA240DA-0014-C06C-211C-A38B7450CBBD}"/>
                    </a:ext>
                  </a:extLst>
                </p14:cNvPr>
                <p14:cNvContentPartPr/>
                <p14:nvPr/>
              </p14:nvContentPartPr>
              <p14:xfrm>
                <a:off x="680099" y="2575158"/>
                <a:ext cx="115920" cy="7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DA240DA-0014-C06C-211C-A38B7450CBB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1071" y="2566158"/>
                  <a:ext cx="133615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57C6816-B79C-D9CD-B479-CB81837EC10C}"/>
              </a:ext>
            </a:extLst>
          </p:cNvPr>
          <p:cNvGrpSpPr/>
          <p:nvPr/>
        </p:nvGrpSpPr>
        <p:grpSpPr>
          <a:xfrm>
            <a:off x="777360" y="2728800"/>
            <a:ext cx="167400" cy="340200"/>
            <a:chOff x="1279499" y="3261318"/>
            <a:chExt cx="16740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9B2D00-9107-0530-225D-D304D1FD65D9}"/>
                    </a:ext>
                  </a:extLst>
                </p14:cNvPr>
                <p14:cNvContentPartPr/>
                <p14:nvPr/>
              </p14:nvContentPartPr>
              <p14:xfrm>
                <a:off x="1279499" y="3261318"/>
                <a:ext cx="50040" cy="334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9B2D00-9107-0530-225D-D304D1FD65D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70499" y="3252308"/>
                  <a:ext cx="67680" cy="352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AC54432-89B5-90BF-9E19-006D60963571}"/>
                    </a:ext>
                  </a:extLst>
                </p14:cNvPr>
                <p14:cNvContentPartPr/>
                <p14:nvPr/>
              </p14:nvContentPartPr>
              <p14:xfrm>
                <a:off x="1402259" y="3281838"/>
                <a:ext cx="44640" cy="319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AC54432-89B5-90BF-9E19-006D609635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93259" y="3272838"/>
                  <a:ext cx="6228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BD6D587-E9DF-69A3-B1BE-720D4DDBA096}"/>
                  </a:ext>
                </a:extLst>
              </p14:cNvPr>
              <p14:cNvContentPartPr/>
              <p14:nvPr/>
            </p14:nvContentPartPr>
            <p14:xfrm>
              <a:off x="838200" y="3260880"/>
              <a:ext cx="144720" cy="168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BD6D587-E9DF-69A3-B1BE-720D4DDBA09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29200" y="3251880"/>
                <a:ext cx="162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240BDC-DE7F-462C-F4E0-1364BF0409AB}"/>
                  </a:ext>
                </a:extLst>
              </p14:cNvPr>
              <p14:cNvContentPartPr/>
              <p14:nvPr/>
            </p14:nvContentPartPr>
            <p14:xfrm>
              <a:off x="673920" y="587520"/>
              <a:ext cx="11363400" cy="5924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240BDC-DE7F-462C-F4E0-1364BF0409A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4560" y="578160"/>
                <a:ext cx="11382120" cy="594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927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C523-E8C1-B1E9-811B-64A5C0BA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Converting Between Fischer Projections and “Normal” Bond-Line Structures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179E64-0315-8465-4679-30D915197596}"/>
                  </a:ext>
                </a:extLst>
              </p14:cNvPr>
              <p14:cNvContentPartPr/>
              <p14:nvPr/>
            </p14:nvContentPartPr>
            <p14:xfrm>
              <a:off x="1219631" y="1879667"/>
              <a:ext cx="208440" cy="2340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179E64-0315-8465-4679-30D9151975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0631" y="1870667"/>
                <a:ext cx="226080" cy="23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94C7D29-540F-9184-8CF6-454D3C511EE6}"/>
                  </a:ext>
                </a:extLst>
              </p14:cNvPr>
              <p14:cNvContentPartPr/>
              <p14:nvPr/>
            </p14:nvContentPartPr>
            <p14:xfrm>
              <a:off x="754871" y="2441627"/>
              <a:ext cx="955080" cy="50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94C7D29-540F-9184-8CF6-454D3C511E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868" y="2432627"/>
                <a:ext cx="972727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3E2C8F-54CC-5AE7-4523-E08B21F7D7AA}"/>
                  </a:ext>
                </a:extLst>
              </p14:cNvPr>
              <p14:cNvContentPartPr/>
              <p14:nvPr/>
            </p14:nvContentPartPr>
            <p14:xfrm>
              <a:off x="938111" y="3236147"/>
              <a:ext cx="837720" cy="79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3E2C8F-54CC-5AE7-4523-E08B21F7D7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115" y="3227147"/>
                <a:ext cx="855352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3DBF8B-BE70-49D3-D69C-6D033C0F23A7}"/>
                  </a:ext>
                </a:extLst>
              </p14:cNvPr>
              <p14:cNvContentPartPr/>
              <p14:nvPr/>
            </p14:nvContentPartPr>
            <p14:xfrm>
              <a:off x="957911" y="3880547"/>
              <a:ext cx="879120" cy="94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3DBF8B-BE70-49D3-D69C-6D033C0F23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911" y="3871547"/>
                <a:ext cx="89676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2767EB9-5A23-99DE-8D0F-193AD076647B}"/>
              </a:ext>
            </a:extLst>
          </p:cNvPr>
          <p:cNvGrpSpPr/>
          <p:nvPr/>
        </p:nvGrpSpPr>
        <p:grpSpPr>
          <a:xfrm>
            <a:off x="1097591" y="3997547"/>
            <a:ext cx="813960" cy="1182240"/>
            <a:chOff x="1097591" y="3997547"/>
            <a:chExt cx="813960" cy="11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55ECF3A-1F5E-C54B-6A1A-03E180783C97}"/>
                    </a:ext>
                  </a:extLst>
                </p14:cNvPr>
                <p14:cNvContentPartPr/>
                <p14:nvPr/>
              </p14:nvContentPartPr>
              <p14:xfrm>
                <a:off x="1415831" y="3997547"/>
                <a:ext cx="64440" cy="82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55ECF3A-1F5E-C54B-6A1A-03E180783C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06831" y="3988547"/>
                  <a:ext cx="82080" cy="84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FA9768-F984-4488-42A0-1320A2B936EE}"/>
                    </a:ext>
                  </a:extLst>
                </p14:cNvPr>
                <p14:cNvContentPartPr/>
                <p14:nvPr/>
              </p14:nvContentPartPr>
              <p14:xfrm>
                <a:off x="1097591" y="4560587"/>
                <a:ext cx="813960" cy="3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FA9768-F984-4488-42A0-1320A2B936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8591" y="4551587"/>
                  <a:ext cx="8316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F7F56B-9F7A-509B-F84F-77716C9A9019}"/>
                    </a:ext>
                  </a:extLst>
                </p14:cNvPr>
                <p14:cNvContentPartPr/>
                <p14:nvPr/>
              </p14:nvContentPartPr>
              <p14:xfrm>
                <a:off x="1446431" y="4662827"/>
                <a:ext cx="64080" cy="516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F7F56B-9F7A-509B-F84F-77716C9A90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37380" y="4653833"/>
                  <a:ext cx="81820" cy="5345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D2F159-6D25-7B6D-C4F5-93831AEAD6DA}"/>
              </a:ext>
            </a:extLst>
          </p:cNvPr>
          <p:cNvGrpSpPr/>
          <p:nvPr/>
        </p:nvGrpSpPr>
        <p:grpSpPr>
          <a:xfrm>
            <a:off x="1487471" y="5393267"/>
            <a:ext cx="1234080" cy="333720"/>
            <a:chOff x="1487471" y="5393267"/>
            <a:chExt cx="123408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2384C0-9043-6D73-97CB-5CBE010891C5}"/>
                    </a:ext>
                  </a:extLst>
                </p14:cNvPr>
                <p14:cNvContentPartPr/>
                <p14:nvPr/>
              </p14:nvContentPartPr>
              <p14:xfrm>
                <a:off x="1487471" y="5414147"/>
                <a:ext cx="243000" cy="203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2384C0-9043-6D73-97CB-5CBE010891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78458" y="5405131"/>
                  <a:ext cx="260666" cy="220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64A971-B90A-94F9-474A-AC1EB2464D3C}"/>
                    </a:ext>
                  </a:extLst>
                </p14:cNvPr>
                <p14:cNvContentPartPr/>
                <p14:nvPr/>
              </p14:nvContentPartPr>
              <p14:xfrm>
                <a:off x="1792391" y="5467787"/>
                <a:ext cx="42120" cy="171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64A971-B90A-94F9-474A-AC1EB2464D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83391" y="5458768"/>
                  <a:ext cx="59760" cy="188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AE413D-4E8E-7C83-E314-5B93566A5E74}"/>
                    </a:ext>
                  </a:extLst>
                </p14:cNvPr>
                <p14:cNvContentPartPr/>
                <p14:nvPr/>
              </p14:nvContentPartPr>
              <p14:xfrm>
                <a:off x="1851431" y="5412347"/>
                <a:ext cx="97920" cy="21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AE413D-4E8E-7C83-E314-5B93566A5E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2431" y="5403347"/>
                  <a:ext cx="115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2F8BAC-8A92-CC2C-7B60-DC8CC6054837}"/>
                    </a:ext>
                  </a:extLst>
                </p14:cNvPr>
                <p14:cNvContentPartPr/>
                <p14:nvPr/>
              </p14:nvContentPartPr>
              <p14:xfrm>
                <a:off x="2023871" y="5597027"/>
                <a:ext cx="200880" cy="129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2F8BAC-8A92-CC2C-7B60-DC8CC605483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14871" y="5588027"/>
                  <a:ext cx="21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96BAC6-225F-4B3D-5E0A-2E51B2D23DAB}"/>
                    </a:ext>
                  </a:extLst>
                </p14:cNvPr>
                <p14:cNvContentPartPr/>
                <p14:nvPr/>
              </p14:nvContentPartPr>
              <p14:xfrm>
                <a:off x="2290991" y="5479307"/>
                <a:ext cx="158400" cy="183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96BAC6-225F-4B3D-5E0A-2E51B2D23DA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81991" y="5470307"/>
                  <a:ext cx="176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FD885CB-C4AD-86F6-405A-C453743A84E1}"/>
                    </a:ext>
                  </a:extLst>
                </p14:cNvPr>
                <p14:cNvContentPartPr/>
                <p14:nvPr/>
              </p14:nvContentPartPr>
              <p14:xfrm>
                <a:off x="2515271" y="5422427"/>
                <a:ext cx="78120" cy="20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FD885CB-C4AD-86F6-405A-C453743A84E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06271" y="5413427"/>
                  <a:ext cx="95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65526C6-EDA1-9764-F136-2D0AA0D07618}"/>
                    </a:ext>
                  </a:extLst>
                </p14:cNvPr>
                <p14:cNvContentPartPr/>
                <p14:nvPr/>
              </p14:nvContentPartPr>
              <p14:xfrm>
                <a:off x="2562071" y="5393267"/>
                <a:ext cx="159480" cy="255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65526C6-EDA1-9764-F136-2D0AA0D076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3051" y="5384267"/>
                  <a:ext cx="17716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013BB42-E026-767E-C036-6EC618545EFF}"/>
              </a:ext>
            </a:extLst>
          </p:cNvPr>
          <p:cNvGrpSpPr/>
          <p:nvPr/>
        </p:nvGrpSpPr>
        <p:grpSpPr>
          <a:xfrm>
            <a:off x="2092271" y="4460147"/>
            <a:ext cx="434160" cy="243360"/>
            <a:chOff x="2092271" y="4460147"/>
            <a:chExt cx="43416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EA9218-CFDC-598A-53C3-4B700E21DBFA}"/>
                    </a:ext>
                  </a:extLst>
                </p14:cNvPr>
                <p14:cNvContentPartPr/>
                <p14:nvPr/>
              </p14:nvContentPartPr>
              <p14:xfrm>
                <a:off x="2092271" y="4499747"/>
                <a:ext cx="189720" cy="18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EA9218-CFDC-598A-53C3-4B700E21DB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83288" y="4490747"/>
                  <a:ext cx="207327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53FBC49-6738-7813-AA78-59326EBE2FDF}"/>
                    </a:ext>
                  </a:extLst>
                </p14:cNvPr>
                <p14:cNvContentPartPr/>
                <p14:nvPr/>
              </p14:nvContentPartPr>
              <p14:xfrm>
                <a:off x="2362991" y="4488587"/>
                <a:ext cx="23760" cy="214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53FBC49-6738-7813-AA78-59326EBE2F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53991" y="4479587"/>
                  <a:ext cx="41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CBF4CE-6159-67B9-56B2-A9C80326C73F}"/>
                    </a:ext>
                  </a:extLst>
                </p14:cNvPr>
                <p14:cNvContentPartPr/>
                <p14:nvPr/>
              </p14:nvContentPartPr>
              <p14:xfrm>
                <a:off x="2391431" y="4460147"/>
                <a:ext cx="135000" cy="21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CBF4CE-6159-67B9-56B2-A9C80326C7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82431" y="4451147"/>
                  <a:ext cx="1526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065739F-9EB6-61FE-DEF3-BCA0BF37661C}"/>
              </a:ext>
            </a:extLst>
          </p:cNvPr>
          <p:cNvGrpSpPr/>
          <p:nvPr/>
        </p:nvGrpSpPr>
        <p:grpSpPr>
          <a:xfrm>
            <a:off x="2080751" y="3687227"/>
            <a:ext cx="406800" cy="271800"/>
            <a:chOff x="2080751" y="3687227"/>
            <a:chExt cx="40680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D2A8EA-B59B-7AA7-AA5E-E24CE7CAB355}"/>
                    </a:ext>
                  </a:extLst>
                </p14:cNvPr>
                <p14:cNvContentPartPr/>
                <p14:nvPr/>
              </p14:nvContentPartPr>
              <p14:xfrm>
                <a:off x="2080751" y="3777227"/>
                <a:ext cx="151200" cy="174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D2A8EA-B59B-7AA7-AA5E-E24CE7CAB35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71751" y="3768208"/>
                  <a:ext cx="168840" cy="192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32DAE63-924F-BC49-07B1-AC0862BF136E}"/>
                    </a:ext>
                  </a:extLst>
                </p14:cNvPr>
                <p14:cNvContentPartPr/>
                <p14:nvPr/>
              </p14:nvContentPartPr>
              <p14:xfrm>
                <a:off x="2292431" y="3725027"/>
                <a:ext cx="50040" cy="21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32DAE63-924F-BC49-07B1-AC0862BF136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83431" y="3716027"/>
                  <a:ext cx="6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315615-D4F2-2683-C538-EA564AE46AFE}"/>
                    </a:ext>
                  </a:extLst>
                </p14:cNvPr>
                <p14:cNvContentPartPr/>
                <p14:nvPr/>
              </p14:nvContentPartPr>
              <p14:xfrm>
                <a:off x="2370911" y="3687227"/>
                <a:ext cx="116640" cy="271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315615-D4F2-2683-C538-EA564AE46A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1911" y="3678239"/>
                  <a:ext cx="134280" cy="28941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844AB99-EB44-6EC0-AE82-FDC64F3FBBCC}"/>
              </a:ext>
            </a:extLst>
          </p:cNvPr>
          <p:cNvGrpSpPr/>
          <p:nvPr/>
        </p:nvGrpSpPr>
        <p:grpSpPr>
          <a:xfrm>
            <a:off x="404591" y="3143627"/>
            <a:ext cx="407880" cy="299880"/>
            <a:chOff x="404591" y="3143627"/>
            <a:chExt cx="40788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0E29063-03D7-D6B0-C714-3CC771FF8F0D}"/>
                    </a:ext>
                  </a:extLst>
                </p14:cNvPr>
                <p14:cNvContentPartPr/>
                <p14:nvPr/>
              </p14:nvContentPartPr>
              <p14:xfrm>
                <a:off x="645071" y="3182147"/>
                <a:ext cx="167400" cy="231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0E29063-03D7-D6B0-C714-3CC771FF8F0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6071" y="3173147"/>
                  <a:ext cx="185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4173FE7-6E3C-17F0-ACB2-9831C4BF465C}"/>
                    </a:ext>
                  </a:extLst>
                </p14:cNvPr>
                <p14:cNvContentPartPr/>
                <p14:nvPr/>
              </p14:nvContentPartPr>
              <p14:xfrm>
                <a:off x="404591" y="3225347"/>
                <a:ext cx="12240" cy="218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4173FE7-6E3C-17F0-ACB2-9831C4BF46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5591" y="3216347"/>
                  <a:ext cx="298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AE2368-547E-880E-26CB-0B0703DACF9B}"/>
                    </a:ext>
                  </a:extLst>
                </p14:cNvPr>
                <p14:cNvContentPartPr/>
                <p14:nvPr/>
              </p14:nvContentPartPr>
              <p14:xfrm>
                <a:off x="482711" y="3143627"/>
                <a:ext cx="65520" cy="26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AE2368-547E-880E-26CB-0B0703DACF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3711" y="3134627"/>
                  <a:ext cx="831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76D6580-C5AE-04C1-795B-F088911672D6}"/>
                    </a:ext>
                  </a:extLst>
                </p14:cNvPr>
                <p14:cNvContentPartPr/>
                <p14:nvPr/>
              </p14:nvContentPartPr>
              <p14:xfrm>
                <a:off x="446351" y="3345587"/>
                <a:ext cx="117000" cy="16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76D6580-C5AE-04C1-795B-F088911672D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37351" y="3336387"/>
                  <a:ext cx="134640" cy="345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8B994F2-C47F-5A59-668B-AD3A874C3ECE}"/>
              </a:ext>
            </a:extLst>
          </p:cNvPr>
          <p:cNvGrpSpPr/>
          <p:nvPr/>
        </p:nvGrpSpPr>
        <p:grpSpPr>
          <a:xfrm>
            <a:off x="1880951" y="2261267"/>
            <a:ext cx="398160" cy="245520"/>
            <a:chOff x="1880951" y="2261267"/>
            <a:chExt cx="3981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36786B-4260-B9D8-6D13-80E158D1AB8E}"/>
                    </a:ext>
                  </a:extLst>
                </p14:cNvPr>
                <p14:cNvContentPartPr/>
                <p14:nvPr/>
              </p14:nvContentPartPr>
              <p14:xfrm>
                <a:off x="1880951" y="2323907"/>
                <a:ext cx="162720" cy="182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36786B-4260-B9D8-6D13-80E158D1AB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71951" y="2314907"/>
                  <a:ext cx="180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73D38F1-92CE-A580-9D51-414D36089813}"/>
                    </a:ext>
                  </a:extLst>
                </p14:cNvPr>
                <p14:cNvContentPartPr/>
                <p14:nvPr/>
              </p14:nvContentPartPr>
              <p14:xfrm>
                <a:off x="2108831" y="2286827"/>
                <a:ext cx="51840" cy="207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73D38F1-92CE-A580-9D51-414D360898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99831" y="2277827"/>
                  <a:ext cx="69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C1095F7-7C8F-455D-9380-20A07D1BF671}"/>
                    </a:ext>
                  </a:extLst>
                </p14:cNvPr>
                <p14:cNvContentPartPr/>
                <p14:nvPr/>
              </p14:nvContentPartPr>
              <p14:xfrm>
                <a:off x="2164271" y="2261267"/>
                <a:ext cx="114840" cy="213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C1095F7-7C8F-455D-9380-20A07D1BF6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55271" y="2252282"/>
                  <a:ext cx="132480" cy="2314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75BFAE3-25AB-8051-27B5-AE9C0F727E6A}"/>
              </a:ext>
            </a:extLst>
          </p:cNvPr>
          <p:cNvGrpSpPr/>
          <p:nvPr/>
        </p:nvGrpSpPr>
        <p:grpSpPr>
          <a:xfrm>
            <a:off x="691511" y="1391507"/>
            <a:ext cx="1160280" cy="505080"/>
            <a:chOff x="691511" y="1391507"/>
            <a:chExt cx="1160280" cy="50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A10FFA2-741A-5020-E947-07598E342CFF}"/>
                    </a:ext>
                  </a:extLst>
                </p14:cNvPr>
                <p14:cNvContentPartPr/>
                <p14:nvPr/>
              </p14:nvContentPartPr>
              <p14:xfrm>
                <a:off x="1217471" y="1627307"/>
                <a:ext cx="308520" cy="238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A10FFA2-741A-5020-E947-07598E342C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08471" y="1618307"/>
                  <a:ext cx="3261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1B7061-1D77-9DA2-47A7-F35C30A34913}"/>
                    </a:ext>
                  </a:extLst>
                </p14:cNvPr>
                <p14:cNvContentPartPr/>
                <p14:nvPr/>
              </p14:nvContentPartPr>
              <p14:xfrm>
                <a:off x="1665311" y="1478987"/>
                <a:ext cx="23040" cy="188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1B7061-1D77-9DA2-47A7-F35C30A349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56168" y="1469987"/>
                  <a:ext cx="40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7B0E0C8-47C1-D1A7-5256-2BBE355A000E}"/>
                    </a:ext>
                  </a:extLst>
                </p14:cNvPr>
                <p14:cNvContentPartPr/>
                <p14:nvPr/>
              </p14:nvContentPartPr>
              <p14:xfrm>
                <a:off x="1733711" y="1409507"/>
                <a:ext cx="118080" cy="212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7B0E0C8-47C1-D1A7-5256-2BBE355A00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24738" y="1400507"/>
                  <a:ext cx="135666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BB8072-F2AC-3F96-B7FC-24389C00CB93}"/>
                    </a:ext>
                  </a:extLst>
                </p14:cNvPr>
                <p14:cNvContentPartPr/>
                <p14:nvPr/>
              </p14:nvContentPartPr>
              <p14:xfrm>
                <a:off x="1739471" y="1558547"/>
                <a:ext cx="91800" cy="11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BB8072-F2AC-3F96-B7FC-24389C00CB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30471" y="1549547"/>
                  <a:ext cx="10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99255AF-A3FD-00C7-E8E9-F738E895E3C8}"/>
                    </a:ext>
                  </a:extLst>
                </p14:cNvPr>
                <p14:cNvContentPartPr/>
                <p14:nvPr/>
              </p14:nvContentPartPr>
              <p14:xfrm>
                <a:off x="943511" y="1754747"/>
                <a:ext cx="252360" cy="141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99255AF-A3FD-00C7-E8E9-F738E895E3C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4511" y="1745747"/>
                  <a:ext cx="270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E07E73-0A06-FF2F-7A0C-03E6BA5C09BD}"/>
                    </a:ext>
                  </a:extLst>
                </p14:cNvPr>
                <p14:cNvContentPartPr/>
                <p14:nvPr/>
              </p14:nvContentPartPr>
              <p14:xfrm>
                <a:off x="975911" y="1613267"/>
                <a:ext cx="286920" cy="230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E07E73-0A06-FF2F-7A0C-03E6BA5C09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6911" y="1604267"/>
                  <a:ext cx="3045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3FD8537-2B9D-4F74-1AA3-1FB2F8C4C3FA}"/>
                    </a:ext>
                  </a:extLst>
                </p14:cNvPr>
                <p14:cNvContentPartPr/>
                <p14:nvPr/>
              </p14:nvContentPartPr>
              <p14:xfrm>
                <a:off x="691511" y="1391507"/>
                <a:ext cx="243360" cy="169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3FD8537-2B9D-4F74-1AA3-1FB2F8C4C3F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511" y="1382507"/>
                  <a:ext cx="2610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177AA0E-D038-3216-4CF4-9648B5409074}"/>
              </a:ext>
            </a:extLst>
          </p:cNvPr>
          <p:cNvGrpSpPr/>
          <p:nvPr/>
        </p:nvGrpSpPr>
        <p:grpSpPr>
          <a:xfrm>
            <a:off x="489911" y="2316347"/>
            <a:ext cx="175320" cy="250200"/>
            <a:chOff x="489911" y="2316347"/>
            <a:chExt cx="17532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9867102-0944-1007-9116-1233CA74ECC6}"/>
                    </a:ext>
                  </a:extLst>
                </p14:cNvPr>
                <p14:cNvContentPartPr/>
                <p14:nvPr/>
              </p14:nvContentPartPr>
              <p14:xfrm>
                <a:off x="489911" y="2340107"/>
                <a:ext cx="37440" cy="226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9867102-0944-1007-9116-1233CA74EC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0911" y="2331107"/>
                  <a:ext cx="55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062242-7B55-F714-7296-774FC508C475}"/>
                    </a:ext>
                  </a:extLst>
                </p14:cNvPr>
                <p14:cNvContentPartPr/>
                <p14:nvPr/>
              </p14:nvContentPartPr>
              <p14:xfrm>
                <a:off x="609791" y="2316347"/>
                <a:ext cx="55440" cy="222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062242-7B55-F714-7296-774FC508C4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0791" y="2307362"/>
                  <a:ext cx="73080" cy="239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8EB3CE-ACA1-4F4B-3848-A835C3996825}"/>
                    </a:ext>
                  </a:extLst>
                </p14:cNvPr>
                <p14:cNvContentPartPr/>
                <p14:nvPr/>
              </p14:nvContentPartPr>
              <p14:xfrm>
                <a:off x="512231" y="2469347"/>
                <a:ext cx="145080" cy="20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8EB3CE-ACA1-4F4B-3848-A835C39968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3231" y="2460189"/>
                  <a:ext cx="162720" cy="388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9B01E46-0534-0527-531A-520F8E6EA175}"/>
              </a:ext>
            </a:extLst>
          </p:cNvPr>
          <p:cNvGrpSpPr/>
          <p:nvPr/>
        </p:nvGrpSpPr>
        <p:grpSpPr>
          <a:xfrm>
            <a:off x="1906871" y="3073427"/>
            <a:ext cx="151920" cy="273600"/>
            <a:chOff x="1906871" y="3073427"/>
            <a:chExt cx="15192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548993-0463-0062-DAE0-049C7FFE7D42}"/>
                    </a:ext>
                  </a:extLst>
                </p14:cNvPr>
                <p14:cNvContentPartPr/>
                <p14:nvPr/>
              </p14:nvContentPartPr>
              <p14:xfrm>
                <a:off x="1906871" y="3124187"/>
                <a:ext cx="29160" cy="22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548993-0463-0062-DAE0-049C7FFE7D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7871" y="3115187"/>
                  <a:ext cx="46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C342235-9ABC-BB33-0EB8-67BDE7AE5795}"/>
                    </a:ext>
                  </a:extLst>
                </p14:cNvPr>
                <p14:cNvContentPartPr/>
                <p14:nvPr/>
              </p14:nvContentPartPr>
              <p14:xfrm>
                <a:off x="1995071" y="3073427"/>
                <a:ext cx="63720" cy="232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C342235-9ABC-BB33-0EB8-67BDE7AE57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86071" y="3064413"/>
                  <a:ext cx="81360" cy="250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953A159-0D85-0F61-EE2F-D5F52716C818}"/>
                    </a:ext>
                  </a:extLst>
                </p14:cNvPr>
                <p14:cNvContentPartPr/>
                <p14:nvPr/>
              </p14:nvContentPartPr>
              <p14:xfrm>
                <a:off x="1951871" y="3249467"/>
                <a:ext cx="90000" cy="12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953A159-0D85-0F61-EE2F-D5F52716C81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42871" y="3240467"/>
                  <a:ext cx="10764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52FD090-AA16-A0EA-4DB6-A0421AD890ED}"/>
              </a:ext>
            </a:extLst>
          </p:cNvPr>
          <p:cNvGrpSpPr/>
          <p:nvPr/>
        </p:nvGrpSpPr>
        <p:grpSpPr>
          <a:xfrm>
            <a:off x="603671" y="3869027"/>
            <a:ext cx="177480" cy="294840"/>
            <a:chOff x="603671" y="3869027"/>
            <a:chExt cx="1774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52C9515-B108-3D97-A83D-204B14E9166B}"/>
                    </a:ext>
                  </a:extLst>
                </p14:cNvPr>
                <p14:cNvContentPartPr/>
                <p14:nvPr/>
              </p14:nvContentPartPr>
              <p14:xfrm>
                <a:off x="603671" y="3954347"/>
                <a:ext cx="39960" cy="209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52C9515-B108-3D97-A83D-204B14E9166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94589" y="3945347"/>
                  <a:ext cx="57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688D35-8871-7BDD-02A7-B9D2DF17A00E}"/>
                    </a:ext>
                  </a:extLst>
                </p14:cNvPr>
                <p14:cNvContentPartPr/>
                <p14:nvPr/>
              </p14:nvContentPartPr>
              <p14:xfrm>
                <a:off x="717431" y="3869027"/>
                <a:ext cx="45360" cy="245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688D35-8871-7BDD-02A7-B9D2DF17A0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8431" y="3860027"/>
                  <a:ext cx="63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A3C45F-12CF-0A95-AE07-B034957DC8A9}"/>
                    </a:ext>
                  </a:extLst>
                </p14:cNvPr>
                <p14:cNvContentPartPr/>
                <p14:nvPr/>
              </p14:nvContentPartPr>
              <p14:xfrm>
                <a:off x="669551" y="4047227"/>
                <a:ext cx="111600" cy="10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A3C45F-12CF-0A95-AE07-B034957DC8A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0551" y="4038227"/>
                  <a:ext cx="129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5E43C23-396D-CBAF-5A2D-B280DB869B5D}"/>
              </a:ext>
            </a:extLst>
          </p:cNvPr>
          <p:cNvGrpSpPr/>
          <p:nvPr/>
        </p:nvGrpSpPr>
        <p:grpSpPr>
          <a:xfrm>
            <a:off x="704111" y="4469147"/>
            <a:ext cx="199440" cy="291600"/>
            <a:chOff x="704111" y="4469147"/>
            <a:chExt cx="1994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7D0E1C-BE5D-405D-42DB-595888040338}"/>
                    </a:ext>
                  </a:extLst>
                </p14:cNvPr>
                <p14:cNvContentPartPr/>
                <p14:nvPr/>
              </p14:nvContentPartPr>
              <p14:xfrm>
                <a:off x="704111" y="4469147"/>
                <a:ext cx="195480" cy="291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7D0E1C-BE5D-405D-42DB-5958880403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95094" y="4460147"/>
                  <a:ext cx="213153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E541B46-1BA6-28AE-EE4F-66C9F1578081}"/>
                    </a:ext>
                  </a:extLst>
                </p14:cNvPr>
                <p14:cNvContentPartPr/>
                <p14:nvPr/>
              </p14:nvContentPartPr>
              <p14:xfrm>
                <a:off x="749471" y="4643027"/>
                <a:ext cx="154080" cy="3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E541B46-1BA6-28AE-EE4F-66C9F15780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0471" y="4633921"/>
                  <a:ext cx="171720" cy="488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ECCCDC-336B-3236-E77F-3A317FABD47D}"/>
                  </a:ext>
                </a:extLst>
              </p14:cNvPr>
              <p14:cNvContentPartPr/>
              <p14:nvPr/>
            </p14:nvContentPartPr>
            <p14:xfrm>
              <a:off x="1347120" y="1233000"/>
              <a:ext cx="7889040" cy="4100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ECCCDC-336B-3236-E77F-3A317FABD47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337760" y="1223640"/>
                <a:ext cx="7907760" cy="411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317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3720-89B5-0660-34A8-12A26A3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Carbohydrates: “D-” vs “L-”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08CFCA0-1446-4E8B-F336-025AD5B939AA}"/>
              </a:ext>
            </a:extLst>
          </p:cNvPr>
          <p:cNvGrpSpPr/>
          <p:nvPr/>
        </p:nvGrpSpPr>
        <p:grpSpPr>
          <a:xfrm>
            <a:off x="2061374" y="2010471"/>
            <a:ext cx="1020796" cy="1116471"/>
            <a:chOff x="2061374" y="2010471"/>
            <a:chExt cx="1020796" cy="11164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006F434-B380-2977-0C22-47E9BBD4B307}"/>
                    </a:ext>
                  </a:extLst>
                </p14:cNvPr>
                <p14:cNvContentPartPr/>
                <p14:nvPr/>
              </p14:nvContentPartPr>
              <p14:xfrm>
                <a:off x="2439269" y="2010471"/>
                <a:ext cx="156921" cy="1116471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006F434-B380-2977-0C22-47E9BBD4B3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30271" y="2001470"/>
                  <a:ext cx="174557" cy="1134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61A410-14F1-22CC-2C8D-9AF0690E01EE}"/>
                    </a:ext>
                  </a:extLst>
                </p14:cNvPr>
                <p14:cNvContentPartPr/>
                <p14:nvPr/>
              </p14:nvContentPartPr>
              <p14:xfrm>
                <a:off x="2061374" y="2591724"/>
                <a:ext cx="1020796" cy="3763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61A410-14F1-22CC-2C8D-9AF0690E01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2375" y="2582678"/>
                  <a:ext cx="1038433" cy="5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BCF91F9-AC81-F48C-3030-E87439EBFFE0}"/>
                  </a:ext>
                </a:extLst>
              </p14:cNvPr>
              <p14:cNvContentPartPr/>
              <p14:nvPr/>
            </p14:nvContentPartPr>
            <p14:xfrm>
              <a:off x="2428461" y="1755873"/>
              <a:ext cx="306239" cy="275416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BCF91F9-AC81-F48C-3030-E87439EBFF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19454" y="1746872"/>
                <a:ext cx="323893" cy="293057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7FF46D49-2892-73E4-DA0B-CDC75A1491C3}"/>
              </a:ext>
            </a:extLst>
          </p:cNvPr>
          <p:cNvGrpSpPr/>
          <p:nvPr/>
        </p:nvGrpSpPr>
        <p:grpSpPr>
          <a:xfrm>
            <a:off x="1912460" y="1486463"/>
            <a:ext cx="1188126" cy="599667"/>
            <a:chOff x="1912460" y="1486463"/>
            <a:chExt cx="1188126" cy="599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6216744-AE1B-F4ED-65F3-6A99B9E14E31}"/>
                    </a:ext>
                  </a:extLst>
                </p14:cNvPr>
                <p14:cNvContentPartPr/>
                <p14:nvPr/>
              </p14:nvContentPartPr>
              <p14:xfrm>
                <a:off x="2148244" y="1955228"/>
                <a:ext cx="345468" cy="130902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6216744-AE1B-F4ED-65F3-6A99B9E14E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39238" y="1946213"/>
                  <a:ext cx="363120" cy="148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BC6DB5-BF78-14B6-4FD9-F6C065DD2C5D}"/>
                    </a:ext>
                  </a:extLst>
                </p14:cNvPr>
                <p14:cNvContentPartPr/>
                <p14:nvPr/>
              </p14:nvContentPartPr>
              <p14:xfrm>
                <a:off x="2215094" y="1866359"/>
                <a:ext cx="325854" cy="114891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BC6DB5-BF78-14B6-4FD9-F6C065DD2C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6093" y="1857355"/>
                  <a:ext cx="343497" cy="132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71E7FA-66AE-0EF0-9269-BE9E66A58EA3}"/>
                    </a:ext>
                  </a:extLst>
                </p14:cNvPr>
                <p14:cNvContentPartPr/>
                <p14:nvPr/>
              </p14:nvContentPartPr>
              <p14:xfrm>
                <a:off x="1912460" y="1701832"/>
                <a:ext cx="182942" cy="168931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71E7FA-66AE-0EF0-9269-BE9E66A58E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03457" y="1692846"/>
                  <a:ext cx="200588" cy="186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AD5427C-8C16-ED25-096D-E1723BAA69DE}"/>
                    </a:ext>
                  </a:extLst>
                </p14:cNvPr>
                <p14:cNvContentPartPr/>
                <p14:nvPr/>
              </p14:nvContentPartPr>
              <p14:xfrm>
                <a:off x="2769929" y="1581338"/>
                <a:ext cx="174536" cy="214167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AD5427C-8C16-ED25-096D-E1723BAA69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60932" y="1572354"/>
                  <a:ext cx="192170" cy="23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8324CCD-0F54-FD0A-534B-730099FBDDD5}"/>
                    </a:ext>
                  </a:extLst>
                </p14:cNvPr>
                <p14:cNvContentPartPr/>
                <p14:nvPr/>
              </p14:nvContentPartPr>
              <p14:xfrm>
                <a:off x="2890822" y="1486463"/>
                <a:ext cx="209764" cy="245793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8324CCD-0F54-FD0A-534B-730099FBDD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1827" y="1477479"/>
                  <a:ext cx="227394" cy="263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95E99C-37A8-A664-E6AA-76866A624254}"/>
                    </a:ext>
                  </a:extLst>
                </p14:cNvPr>
                <p14:cNvContentPartPr/>
                <p14:nvPr/>
              </p14:nvContentPartPr>
              <p14:xfrm>
                <a:off x="2868004" y="1629375"/>
                <a:ext cx="129300" cy="49639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95E99C-37A8-A664-E6AA-76866A62425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9000" y="1620317"/>
                  <a:ext cx="146948" cy="67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2F68D92-620A-2C34-5E27-63BA4FE41A37}"/>
              </a:ext>
            </a:extLst>
          </p:cNvPr>
          <p:cNvGrpSpPr/>
          <p:nvPr/>
        </p:nvGrpSpPr>
        <p:grpSpPr>
          <a:xfrm>
            <a:off x="6853774" y="2071120"/>
            <a:ext cx="1020796" cy="1116471"/>
            <a:chOff x="2543978" y="2016580"/>
            <a:chExt cx="1020796" cy="11164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E8284E5-8F6B-C7F5-AAE7-0E3980675A57}"/>
                    </a:ext>
                  </a:extLst>
                </p14:cNvPr>
                <p14:cNvContentPartPr/>
                <p14:nvPr/>
              </p14:nvContentPartPr>
              <p14:xfrm>
                <a:off x="2921873" y="2016580"/>
                <a:ext cx="156921" cy="1116471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E8284E5-8F6B-C7F5-AAE7-0E3980675A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12875" y="2007579"/>
                  <a:ext cx="174557" cy="1134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191FBAD-089F-355C-A0A2-0DC99716EF36}"/>
                    </a:ext>
                  </a:extLst>
                </p14:cNvPr>
                <p14:cNvContentPartPr/>
                <p14:nvPr/>
              </p14:nvContentPartPr>
              <p14:xfrm>
                <a:off x="2543978" y="2597832"/>
                <a:ext cx="1020796" cy="3763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191FBAD-089F-355C-A0A2-0DC99716EF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4979" y="2588786"/>
                  <a:ext cx="1038433" cy="5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A0E7990A-2B46-EC7B-630E-96FE8795B7FF}"/>
                  </a:ext>
                </a:extLst>
              </p14:cNvPr>
              <p14:cNvContentPartPr/>
              <p14:nvPr/>
            </p14:nvContentPartPr>
            <p14:xfrm>
              <a:off x="7220860" y="1816520"/>
              <a:ext cx="306239" cy="275416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A0E7990A-2B46-EC7B-630E-96FE8795B7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1853" y="1807519"/>
                <a:ext cx="323893" cy="293057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C402AD16-BC76-B2A7-054B-E7C20399D78D}"/>
              </a:ext>
            </a:extLst>
          </p:cNvPr>
          <p:cNvGrpSpPr/>
          <p:nvPr/>
        </p:nvGrpSpPr>
        <p:grpSpPr>
          <a:xfrm>
            <a:off x="6704858" y="1547110"/>
            <a:ext cx="1188126" cy="599668"/>
            <a:chOff x="2395062" y="1492570"/>
            <a:chExt cx="1188126" cy="59966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FCD756-860E-4717-1EED-B8C82FE16462}"/>
                    </a:ext>
                  </a:extLst>
                </p14:cNvPr>
                <p14:cNvContentPartPr/>
                <p14:nvPr/>
              </p14:nvContentPartPr>
              <p14:xfrm>
                <a:off x="2630845" y="1961336"/>
                <a:ext cx="345468" cy="130902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FCD756-860E-4717-1EED-B8C82FE164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1839" y="1952321"/>
                  <a:ext cx="363120" cy="148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5556681-0CE5-79D2-4E73-8DA5E9D802F1}"/>
                    </a:ext>
                  </a:extLst>
                </p14:cNvPr>
                <p14:cNvContentPartPr/>
                <p14:nvPr/>
              </p14:nvContentPartPr>
              <p14:xfrm>
                <a:off x="2697697" y="1872466"/>
                <a:ext cx="325854" cy="114891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5556681-0CE5-79D2-4E73-8DA5E9D802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88696" y="1863462"/>
                  <a:ext cx="343497" cy="132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BF07386-C4B4-5CAF-7F45-158BD928F453}"/>
                    </a:ext>
                  </a:extLst>
                </p14:cNvPr>
                <p14:cNvContentPartPr/>
                <p14:nvPr/>
              </p14:nvContentPartPr>
              <p14:xfrm>
                <a:off x="2395062" y="1707938"/>
                <a:ext cx="182942" cy="168931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BF07386-C4B4-5CAF-7F45-158BD928F45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86059" y="1698952"/>
                  <a:ext cx="200588" cy="186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968B08-2C88-4162-F3AC-AA04D853858D}"/>
                    </a:ext>
                  </a:extLst>
                </p14:cNvPr>
                <p14:cNvContentPartPr/>
                <p14:nvPr/>
              </p14:nvContentPartPr>
              <p14:xfrm>
                <a:off x="3252531" y="1587445"/>
                <a:ext cx="174536" cy="214167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968B08-2C88-4162-F3AC-AA04D85385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43534" y="1578461"/>
                  <a:ext cx="192170" cy="2317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AE04F47-A62B-6DC5-98F4-CA09A22FCAC4}"/>
                    </a:ext>
                  </a:extLst>
                </p14:cNvPr>
                <p14:cNvContentPartPr/>
                <p14:nvPr/>
              </p14:nvContentPartPr>
              <p14:xfrm>
                <a:off x="3373424" y="1492570"/>
                <a:ext cx="209764" cy="245793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AE04F47-A62B-6DC5-98F4-CA09A22FCA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4429" y="1483586"/>
                  <a:ext cx="227394" cy="2634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492886D-24E9-2AB5-6A36-4E4F006B3186}"/>
                    </a:ext>
                  </a:extLst>
                </p14:cNvPr>
                <p14:cNvContentPartPr/>
                <p14:nvPr/>
              </p14:nvContentPartPr>
              <p14:xfrm>
                <a:off x="3350607" y="1635481"/>
                <a:ext cx="129300" cy="49639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492886D-24E9-2AB5-6A36-4E4F006B318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41603" y="1626423"/>
                  <a:ext cx="146948" cy="673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2FE3711-D71F-C67E-8E9F-9C569697EAC2}"/>
              </a:ext>
            </a:extLst>
          </p:cNvPr>
          <p:cNvGrpSpPr/>
          <p:nvPr/>
        </p:nvGrpSpPr>
        <p:grpSpPr>
          <a:xfrm>
            <a:off x="6247841" y="2575154"/>
            <a:ext cx="467963" cy="291827"/>
            <a:chOff x="6247841" y="2575154"/>
            <a:chExt cx="467963" cy="29182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5229FB8-618C-06B5-4461-6A02F2FF9422}"/>
                    </a:ext>
                  </a:extLst>
                </p14:cNvPr>
                <p14:cNvContentPartPr/>
                <p14:nvPr/>
              </p14:nvContentPartPr>
              <p14:xfrm>
                <a:off x="6533261" y="2635202"/>
                <a:ext cx="182543" cy="177738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5229FB8-618C-06B5-4461-6A02F2FF942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4278" y="2626207"/>
                  <a:ext cx="200150" cy="195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6BE8D49-F88E-C8E7-38C7-C2255A8909C9}"/>
                    </a:ext>
                  </a:extLst>
                </p14:cNvPr>
                <p14:cNvContentPartPr/>
                <p14:nvPr/>
              </p14:nvContentPartPr>
              <p14:xfrm>
                <a:off x="6247841" y="2637203"/>
                <a:ext cx="20416" cy="220572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6BE8D49-F88E-C8E7-38C7-C2255A8909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38727" y="2628193"/>
                  <a:ext cx="38280" cy="238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A1211F-6E62-83E6-6F88-8F1405EAE333}"/>
                    </a:ext>
                  </a:extLst>
                </p14:cNvPr>
                <p14:cNvContentPartPr/>
                <p14:nvPr/>
              </p14:nvContentPartPr>
              <p14:xfrm>
                <a:off x="6365131" y="2575154"/>
                <a:ext cx="28022" cy="291827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A1211F-6E62-83E6-6F88-8F1405EAE33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55913" y="2566158"/>
                  <a:ext cx="46089" cy="3094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64EC191-9D65-FD8D-974F-8856CC7DFF86}"/>
                    </a:ext>
                  </a:extLst>
                </p14:cNvPr>
                <p14:cNvContentPartPr/>
                <p14:nvPr/>
              </p14:nvContentPartPr>
              <p14:xfrm>
                <a:off x="6253044" y="2731277"/>
                <a:ext cx="174135" cy="17614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64EC191-9D65-FD8D-974F-8856CC7DFF8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44049" y="2722290"/>
                  <a:ext cx="191764" cy="352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8844BB8-01EA-C5AA-B11A-B81DB29C6A6D}"/>
              </a:ext>
            </a:extLst>
          </p:cNvPr>
          <p:cNvGrpSpPr/>
          <p:nvPr/>
        </p:nvGrpSpPr>
        <p:grpSpPr>
          <a:xfrm>
            <a:off x="3259508" y="2416231"/>
            <a:ext cx="445148" cy="283821"/>
            <a:chOff x="3259508" y="2416231"/>
            <a:chExt cx="445148" cy="2838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62DE5C9-97DA-61C7-DD4D-BDD1C59B4444}"/>
                    </a:ext>
                  </a:extLst>
                </p14:cNvPr>
                <p14:cNvContentPartPr/>
                <p14:nvPr/>
              </p14:nvContentPartPr>
              <p14:xfrm>
                <a:off x="3259508" y="2484285"/>
                <a:ext cx="160526" cy="176938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62DE5C9-97DA-61C7-DD4D-BDD1C59B44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50510" y="2475312"/>
                  <a:ext cx="178162" cy="194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0FF0CEB-88DD-5E1B-3C44-641497E42CB7}"/>
                    </a:ext>
                  </a:extLst>
                </p14:cNvPr>
                <p14:cNvContentPartPr/>
                <p14:nvPr/>
              </p14:nvContentPartPr>
              <p14:xfrm>
                <a:off x="3503300" y="2482683"/>
                <a:ext cx="59646" cy="217369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0FF0CEB-88DD-5E1B-3C44-641497E42C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494208" y="2473686"/>
                  <a:ext cx="77467" cy="235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41CB5E3-4010-042E-B487-00E6E5A63E57}"/>
                    </a:ext>
                  </a:extLst>
                </p14:cNvPr>
                <p14:cNvContentPartPr/>
                <p14:nvPr/>
              </p14:nvContentPartPr>
              <p14:xfrm>
                <a:off x="3580560" y="2416231"/>
                <a:ext cx="124096" cy="272612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41CB5E3-4010-042E-B487-00E6E5A63E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71568" y="2407228"/>
                  <a:ext cx="141721" cy="2902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E7B5DB4-2B1C-0E16-7ACE-4C75909F71C4}"/>
              </a:ext>
            </a:extLst>
          </p:cNvPr>
          <p:cNvGrpSpPr/>
          <p:nvPr/>
        </p:nvGrpSpPr>
        <p:grpSpPr>
          <a:xfrm>
            <a:off x="1768747" y="2491890"/>
            <a:ext cx="157324" cy="331059"/>
            <a:chOff x="1768747" y="2491890"/>
            <a:chExt cx="157324" cy="3310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ED9DAB6-EFB8-D3B0-19F4-382EDC093FDB}"/>
                    </a:ext>
                  </a:extLst>
                </p14:cNvPr>
                <p14:cNvContentPartPr/>
                <p14:nvPr/>
              </p14:nvContentPartPr>
              <p14:xfrm>
                <a:off x="1768747" y="2531521"/>
                <a:ext cx="31223" cy="291428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ED9DAB6-EFB8-D3B0-19F4-382EDC093FD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59671" y="2522537"/>
                  <a:ext cx="49013" cy="309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1B9F0F-A964-F912-BD5E-0B59BCBD1040}"/>
                    </a:ext>
                  </a:extLst>
                </p14:cNvPr>
                <p14:cNvContentPartPr/>
                <p14:nvPr/>
              </p14:nvContentPartPr>
              <p14:xfrm>
                <a:off x="1888441" y="2491890"/>
                <a:ext cx="37630" cy="321051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1B9F0F-A964-F912-BD5E-0B59BCBD10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79481" y="2482882"/>
                  <a:ext cx="55191" cy="338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1B095F-BD3C-73D8-0EDE-FB050244D4B6}"/>
                    </a:ext>
                  </a:extLst>
                </p14:cNvPr>
                <p14:cNvContentPartPr/>
                <p14:nvPr/>
              </p14:nvContentPartPr>
              <p14:xfrm>
                <a:off x="1787961" y="2653615"/>
                <a:ext cx="100079" cy="29224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1B095F-BD3C-73D8-0EDE-FB050244D4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778993" y="2644595"/>
                  <a:ext cx="117656" cy="4690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0E1CBF1-B202-F71B-B08C-3CA96F3934FD}"/>
              </a:ext>
            </a:extLst>
          </p:cNvPr>
          <p:cNvGrpSpPr/>
          <p:nvPr/>
        </p:nvGrpSpPr>
        <p:grpSpPr>
          <a:xfrm>
            <a:off x="8037634" y="2509903"/>
            <a:ext cx="168533" cy="338666"/>
            <a:chOff x="8037634" y="2509903"/>
            <a:chExt cx="168533" cy="3386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C40416-C519-5FFC-4EC3-76F78E245703}"/>
                    </a:ext>
                  </a:extLst>
                </p14:cNvPr>
                <p14:cNvContentPartPr/>
                <p14:nvPr/>
              </p14:nvContentPartPr>
              <p14:xfrm>
                <a:off x="8037634" y="2540729"/>
                <a:ext cx="17213" cy="307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C40416-C519-5FFC-4EC3-76F78E24570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28669" y="2531728"/>
                  <a:ext cx="34785" cy="325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CF1148D-CD89-50C0-75BB-ACB7B3D3D70A}"/>
                    </a:ext>
                  </a:extLst>
                </p14:cNvPr>
                <p14:cNvContentPartPr/>
                <p14:nvPr/>
              </p14:nvContentPartPr>
              <p14:xfrm>
                <a:off x="8147320" y="2509903"/>
                <a:ext cx="49239" cy="289826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CF1148D-CD89-50C0-75BB-ACB7B3D3D7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38335" y="2500891"/>
                  <a:ext cx="66850" cy="307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85BA49C-9E51-F8D9-48CA-C10FFE1287AE}"/>
                    </a:ext>
                  </a:extLst>
                </p14:cNvPr>
                <p14:cNvContentPartPr/>
                <p14:nvPr/>
              </p14:nvContentPartPr>
              <p14:xfrm>
                <a:off x="8068059" y="2691645"/>
                <a:ext cx="138108" cy="26822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85BA49C-9E51-F8D9-48CA-C10FFE1287A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59044" y="2682704"/>
                  <a:ext cx="155777" cy="443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A97CC8A-D469-F176-C918-28795E0A5FEA}"/>
              </a:ext>
            </a:extLst>
          </p:cNvPr>
          <p:cNvGrpSpPr/>
          <p:nvPr/>
        </p:nvGrpSpPr>
        <p:grpSpPr>
          <a:xfrm>
            <a:off x="2604720" y="3230625"/>
            <a:ext cx="1144196" cy="289669"/>
            <a:chOff x="2604720" y="3230625"/>
            <a:chExt cx="1144196" cy="28966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59C4E7D-5CD3-DD09-DF17-F0F9DC52E809}"/>
                    </a:ext>
                  </a:extLst>
                </p14:cNvPr>
                <p14:cNvContentPartPr/>
                <p14:nvPr/>
              </p14:nvContentPartPr>
              <p14:xfrm>
                <a:off x="2604720" y="3281318"/>
                <a:ext cx="179686" cy="180591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59C4E7D-5CD3-DD09-DF17-F0F9DC52E8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95718" y="3272306"/>
                  <a:ext cx="197331" cy="198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532E15-36D0-574D-D56B-6A73869A6900}"/>
                    </a:ext>
                  </a:extLst>
                </p14:cNvPr>
                <p14:cNvContentPartPr/>
                <p14:nvPr/>
              </p14:nvContentPartPr>
              <p14:xfrm>
                <a:off x="2901631" y="3259141"/>
                <a:ext cx="27157" cy="192811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532E15-36D0-574D-D56B-6A73869A690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92698" y="3250165"/>
                  <a:ext cx="44666" cy="2104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C7C331-9845-1F7B-2412-6E186C12D889}"/>
                    </a:ext>
                  </a:extLst>
                </p14:cNvPr>
                <p14:cNvContentPartPr/>
                <p14:nvPr/>
              </p14:nvContentPartPr>
              <p14:xfrm>
                <a:off x="2995773" y="3248731"/>
                <a:ext cx="30777" cy="20639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C7C331-9845-1F7B-2412-6E186C12D88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86613" y="3239726"/>
                  <a:ext cx="48730" cy="224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77575D-749D-4CE4-7103-9AAC49523CB6}"/>
                    </a:ext>
                  </a:extLst>
                </p14:cNvPr>
                <p14:cNvContentPartPr/>
                <p14:nvPr/>
              </p14:nvContentPartPr>
              <p14:xfrm>
                <a:off x="2946892" y="3367313"/>
                <a:ext cx="72870" cy="31683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77575D-749D-4CE4-7103-9AAC49523C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937873" y="3358312"/>
                  <a:ext cx="90546" cy="493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BF0DFD7-9323-8390-2D4E-38914B50E1E7}"/>
                    </a:ext>
                  </a:extLst>
                </p14:cNvPr>
                <p14:cNvContentPartPr/>
                <p14:nvPr/>
              </p14:nvContentPartPr>
              <p14:xfrm>
                <a:off x="3067287" y="3404880"/>
                <a:ext cx="204579" cy="115414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BF0DFD7-9323-8390-2D4E-38914B50E1E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58298" y="3395863"/>
                  <a:ext cx="222197" cy="1330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1F7E103-C382-F976-E856-02D931EE6CDF}"/>
                    </a:ext>
                  </a:extLst>
                </p14:cNvPr>
                <p14:cNvContentPartPr/>
                <p14:nvPr/>
              </p14:nvContentPartPr>
              <p14:xfrm>
                <a:off x="3329799" y="3276791"/>
                <a:ext cx="268398" cy="194169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1F7E103-C382-F976-E856-02D931EE6C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320792" y="3267785"/>
                  <a:ext cx="286051" cy="2118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5CA68BC-E705-3068-B6E9-DC7522F4E308}"/>
                    </a:ext>
                  </a:extLst>
                </p14:cNvPr>
                <p14:cNvContentPartPr/>
                <p14:nvPr/>
              </p14:nvContentPartPr>
              <p14:xfrm>
                <a:off x="3694601" y="3230625"/>
                <a:ext cx="45713" cy="217252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5CA68BC-E705-3068-B6E9-DC7522F4E3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685673" y="3221618"/>
                  <a:ext cx="63213" cy="234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2C4CB3F-BDE8-94A8-9F65-EAD999DFB897}"/>
                    </a:ext>
                  </a:extLst>
                </p14:cNvPr>
                <p14:cNvContentPartPr/>
                <p14:nvPr/>
              </p14:nvContentPartPr>
              <p14:xfrm>
                <a:off x="3628975" y="3382702"/>
                <a:ext cx="119941" cy="23082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2C4CB3F-BDE8-94A8-9F65-EAD999DFB89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19970" y="3373686"/>
                  <a:ext cx="137590" cy="407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F2EE8F2-283E-ABFE-AA11-F3F4667A1E41}"/>
              </a:ext>
            </a:extLst>
          </p:cNvPr>
          <p:cNvGrpSpPr/>
          <p:nvPr/>
        </p:nvGrpSpPr>
        <p:grpSpPr>
          <a:xfrm>
            <a:off x="7367977" y="3299421"/>
            <a:ext cx="1256895" cy="318638"/>
            <a:chOff x="7367977" y="3299421"/>
            <a:chExt cx="1256895" cy="3186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6053FCF-6637-E7C5-0EE5-E87C296B9A97}"/>
                    </a:ext>
                  </a:extLst>
                </p14:cNvPr>
                <p14:cNvContentPartPr/>
                <p14:nvPr/>
              </p14:nvContentPartPr>
              <p14:xfrm>
                <a:off x="7367977" y="3371840"/>
                <a:ext cx="222683" cy="161128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6053FCF-6637-E7C5-0EE5-E87C296B9A9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58954" y="3362828"/>
                  <a:ext cx="240368" cy="178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A8BEDE4-2BBF-BCF8-E989-60654EEBC8E1}"/>
                    </a:ext>
                  </a:extLst>
                </p14:cNvPr>
                <p14:cNvContentPartPr/>
                <p14:nvPr/>
              </p14:nvContentPartPr>
              <p14:xfrm>
                <a:off x="7667603" y="3365050"/>
                <a:ext cx="31230" cy="150266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A8BEDE4-2BBF-BCF8-E989-60654EEBC8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58731" y="3356041"/>
                  <a:ext cx="48619" cy="167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ADE31C3-DEFB-5102-1C34-91CC3665E92D}"/>
                    </a:ext>
                  </a:extLst>
                </p14:cNvPr>
                <p14:cNvContentPartPr/>
                <p14:nvPr/>
              </p14:nvContentPartPr>
              <p14:xfrm>
                <a:off x="7734590" y="3365050"/>
                <a:ext cx="92785" cy="200507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ADE31C3-DEFB-5102-1C34-91CC3665E92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25564" y="3356051"/>
                  <a:ext cx="110476" cy="2181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1E28757-1C0E-9B2D-E718-3C3FD4CE64EB}"/>
                    </a:ext>
                  </a:extLst>
                </p14:cNvPr>
                <p14:cNvContentPartPr/>
                <p14:nvPr/>
              </p14:nvContentPartPr>
              <p14:xfrm>
                <a:off x="7921518" y="3470056"/>
                <a:ext cx="216347" cy="148003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1E28757-1C0E-9B2D-E718-3C3FD4CE64E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12533" y="3461053"/>
                  <a:ext cx="233957" cy="165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243701E-59BC-3BCD-80C4-3FAE479B1286}"/>
                    </a:ext>
                  </a:extLst>
                </p14:cNvPr>
                <p14:cNvContentPartPr/>
                <p14:nvPr/>
              </p14:nvContentPartPr>
              <p14:xfrm>
                <a:off x="8164117" y="3412122"/>
                <a:ext cx="148003" cy="150719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243701E-59BC-3BCD-80C4-3FAE479B128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55114" y="3403151"/>
                  <a:ext cx="165648" cy="168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A25C26-9992-1A57-88C1-9F3854F5D667}"/>
                    </a:ext>
                  </a:extLst>
                </p14:cNvPr>
                <p14:cNvContentPartPr/>
                <p14:nvPr/>
              </p14:nvContentPartPr>
              <p14:xfrm>
                <a:off x="8412599" y="3322957"/>
                <a:ext cx="51145" cy="210916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A25C26-9992-1A57-88C1-9F3854F5D6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03595" y="3313959"/>
                  <a:ext cx="68794" cy="2285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833D3C-8674-1803-5DF9-6D617CABC98B}"/>
                    </a:ext>
                  </a:extLst>
                </p14:cNvPr>
                <p14:cNvContentPartPr/>
                <p14:nvPr/>
              </p14:nvContentPartPr>
              <p14:xfrm>
                <a:off x="8556980" y="3299421"/>
                <a:ext cx="67892" cy="233999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833D3C-8674-1803-5DF9-6D617CABC98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47904" y="3290421"/>
                  <a:ext cx="85682" cy="251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3F1EBA7-0563-44DA-DA6B-2D3379616FEA}"/>
                    </a:ext>
                  </a:extLst>
                </p14:cNvPr>
                <p14:cNvContentPartPr/>
                <p14:nvPr/>
              </p14:nvContentPartPr>
              <p14:xfrm>
                <a:off x="8470986" y="3432036"/>
                <a:ext cx="128541" cy="26703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3F1EBA7-0563-44DA-DA6B-2D3379616FE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461985" y="3423015"/>
                  <a:ext cx="146184" cy="4438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89B4B0-35C4-6C2F-657B-391C7F764D49}"/>
                  </a:ext>
                </a:extLst>
              </p14:cNvPr>
              <p14:cNvContentPartPr/>
              <p14:nvPr/>
            </p14:nvContentPartPr>
            <p14:xfrm>
              <a:off x="961560" y="185040"/>
              <a:ext cx="11101680" cy="652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89B4B0-35C4-6C2F-657B-391C7F764D4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52200" y="175680"/>
                <a:ext cx="11120400" cy="65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02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3720-89B5-0660-34A8-12A26A32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Classifying Carbohydrates: “D-” vs “L-”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14:cNvPr>
              <p14:cNvContentPartPr/>
              <p14:nvPr/>
            </p14:nvContentPartPr>
            <p14:xfrm>
              <a:off x="2122932" y="2534582"/>
              <a:ext cx="287280" cy="23288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33B04AD-978D-75E4-345B-897AC5CFDE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3943" y="2525581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14:cNvPr>
              <p14:cNvContentPartPr/>
              <p14:nvPr/>
            </p14:nvContentPartPr>
            <p14:xfrm>
              <a:off x="1729452" y="3096902"/>
              <a:ext cx="874800" cy="230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62352E7E-07FC-37CF-46DD-894833513F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0452" y="3087902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14:cNvPr>
              <p14:cNvContentPartPr/>
              <p14:nvPr/>
            </p14:nvContentPartPr>
            <p14:xfrm>
              <a:off x="1842132" y="3603782"/>
              <a:ext cx="878040" cy="680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677A488-A040-C081-D0F6-9F4E44F59E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3132" y="3594782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14:cNvPr>
              <p14:cNvContentPartPr/>
              <p14:nvPr/>
            </p14:nvContentPartPr>
            <p14:xfrm>
              <a:off x="2001252" y="4200302"/>
              <a:ext cx="890640" cy="565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B83432E-EBCE-5964-6F53-5E137297F5F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92252" y="4191302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14:cNvPr>
              <p14:cNvContentPartPr/>
              <p14:nvPr/>
            </p14:nvContentPartPr>
            <p14:xfrm>
              <a:off x="2006292" y="4624742"/>
              <a:ext cx="925920" cy="457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20FADB6A-8F58-8C8C-5898-B8BFDC288C3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7292" y="4615742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14:cNvPr>
              <p14:cNvContentPartPr/>
              <p14:nvPr/>
            </p14:nvContentPartPr>
            <p14:xfrm>
              <a:off x="2383932" y="4685942"/>
              <a:ext cx="45720" cy="4258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4F13CF7-9170-3F8C-E197-AD0A8D8950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74932" y="4676942"/>
                <a:ext cx="6336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5D63CB2F-9661-D3ED-125E-DE6418204315}"/>
              </a:ext>
            </a:extLst>
          </p:cNvPr>
          <p:cNvGrpSpPr/>
          <p:nvPr/>
        </p:nvGrpSpPr>
        <p:grpSpPr>
          <a:xfrm>
            <a:off x="1730172" y="2111582"/>
            <a:ext cx="745200" cy="462600"/>
            <a:chOff x="1154942" y="4009421"/>
            <a:chExt cx="74520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14:cNvPr>
                <p14:cNvContentPartPr/>
                <p14:nvPr/>
              </p14:nvContentPartPr>
              <p14:xfrm>
                <a:off x="1550942" y="4169621"/>
                <a:ext cx="349200" cy="277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643EAFB-A955-4D0E-5B8A-6D79A8A892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41942" y="4160621"/>
                  <a:ext cx="366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14:cNvPr>
                <p14:cNvContentPartPr/>
                <p14:nvPr/>
              </p14:nvContentPartPr>
              <p14:xfrm>
                <a:off x="1343222" y="4305701"/>
                <a:ext cx="216720" cy="166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3F102B0-A1DE-7B23-572F-1E09CCE51F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4207" y="4296701"/>
                  <a:ext cx="234389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14:cNvPr>
                <p14:cNvContentPartPr/>
                <p14:nvPr/>
              </p14:nvContentPartPr>
              <p14:xfrm>
                <a:off x="1418102" y="4232621"/>
                <a:ext cx="182160" cy="159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389ECC-65C6-6D4E-A8E6-426761DAFB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9084" y="4223621"/>
                  <a:ext cx="199835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14:cNvPr>
                <p14:cNvContentPartPr/>
                <p14:nvPr/>
              </p14:nvContentPartPr>
              <p14:xfrm>
                <a:off x="1154942" y="4009421"/>
                <a:ext cx="190800" cy="127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81E0FDC-F5E1-4B3C-78D8-443FC23F50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5942" y="4000421"/>
                  <a:ext cx="20844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14:cNvPr>
              <p14:cNvContentPartPr/>
              <p14:nvPr/>
            </p14:nvContentPartPr>
            <p14:xfrm>
              <a:off x="8460915" y="2544482"/>
              <a:ext cx="287280" cy="23288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522CCAD1-27A6-FB7D-D257-F7F8F59D8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51926" y="2535481"/>
                <a:ext cx="304898" cy="2346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14:cNvPr>
              <p14:cNvContentPartPr/>
              <p14:nvPr/>
            </p14:nvContentPartPr>
            <p14:xfrm>
              <a:off x="8067435" y="3106802"/>
              <a:ext cx="874800" cy="230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97A245A-159E-89DF-7C4F-DBBB498873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8435" y="3097802"/>
                <a:ext cx="892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14:cNvPr>
              <p14:cNvContentPartPr/>
              <p14:nvPr/>
            </p14:nvContentPartPr>
            <p14:xfrm>
              <a:off x="8180115" y="3613682"/>
              <a:ext cx="878040" cy="680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AA918A60-76BA-7870-5E2C-E26D97D5DE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1115" y="3604682"/>
                <a:ext cx="8956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14:cNvPr>
              <p14:cNvContentPartPr/>
              <p14:nvPr/>
            </p14:nvContentPartPr>
            <p14:xfrm>
              <a:off x="8339235" y="4210202"/>
              <a:ext cx="890640" cy="5652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216314D8-D4F2-3DE9-17D6-E71EF099E9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30235" y="4201202"/>
                <a:ext cx="9082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14:cNvPr>
              <p14:cNvContentPartPr/>
              <p14:nvPr/>
            </p14:nvContentPartPr>
            <p14:xfrm>
              <a:off x="8344275" y="4634642"/>
              <a:ext cx="925920" cy="457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5A12E673-B5E9-F8AC-B65B-AA4F134AE2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35275" y="4625642"/>
                <a:ext cx="943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14:cNvPr>
              <p14:cNvContentPartPr/>
              <p14:nvPr/>
            </p14:nvContentPartPr>
            <p14:xfrm>
              <a:off x="8721915" y="4695842"/>
              <a:ext cx="45720" cy="425880"/>
            </p14:xfrm>
          </p:contentPart>
        </mc:Choice>
        <mc:Fallback xmlns="">
          <p:pic>
            <p:nvPicPr>
              <p:cNvPr id="188" name="Ink 160">
                <a:extLst>
                  <a:ext uri="{FF2B5EF4-FFF2-40B4-BE49-F238E27FC236}">
                    <a16:creationId xmlns:a16="http://schemas.microsoft.com/office/drawing/2014/main" id="{41540B44-2357-4AAA-A397-F1989D3C812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712915" y="4686842"/>
                <a:ext cx="6336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14:cNvPr>
              <p14:cNvContentPartPr/>
              <p14:nvPr/>
            </p14:nvContentPartPr>
            <p14:xfrm>
              <a:off x="8464155" y="2281682"/>
              <a:ext cx="349200" cy="2779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60CBBD0A-3706-71C2-8867-5C6E5AC03D1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55155" y="2272682"/>
                <a:ext cx="36684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14:cNvPr>
              <p14:cNvContentPartPr/>
              <p14:nvPr/>
            </p14:nvContentPartPr>
            <p14:xfrm>
              <a:off x="8256435" y="2417762"/>
              <a:ext cx="216720" cy="1663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DA58E9A4-9030-A31E-0F66-3563F81AE31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247420" y="2408762"/>
                <a:ext cx="234389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14:cNvPr>
              <p14:cNvContentPartPr/>
              <p14:nvPr/>
            </p14:nvContentPartPr>
            <p14:xfrm>
              <a:off x="8331315" y="2344682"/>
              <a:ext cx="182160" cy="159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B7B65D4C-FBC8-98A6-CE8A-F11CA1E9693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22297" y="2335682"/>
                <a:ext cx="199835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14:cNvPr>
              <p14:cNvContentPartPr/>
              <p14:nvPr/>
            </p14:nvContentPartPr>
            <p14:xfrm>
              <a:off x="8068155" y="2121482"/>
              <a:ext cx="190800" cy="1278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360D3C4A-9E8D-6817-9C49-8606AC245D2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59155" y="2112482"/>
                <a:ext cx="2084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3A3AC20-EB42-1A03-5BDF-15B17F756C91}"/>
              </a:ext>
            </a:extLst>
          </p:cNvPr>
          <p:cNvGrpSpPr/>
          <p:nvPr/>
        </p:nvGrpSpPr>
        <p:grpSpPr>
          <a:xfrm>
            <a:off x="2721105" y="2910584"/>
            <a:ext cx="423360" cy="257040"/>
            <a:chOff x="3516791" y="2786726"/>
            <a:chExt cx="42336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14:cNvPr>
                <p14:cNvContentPartPr/>
                <p14:nvPr/>
              </p14:nvContentPartPr>
              <p14:xfrm>
                <a:off x="3516791" y="2840006"/>
                <a:ext cx="186840" cy="203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1D5E91C-E4FA-36B4-2AC6-2C3F9FDA5F7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07791" y="2831006"/>
                  <a:ext cx="2044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14:cNvPr>
                <p14:cNvContentPartPr/>
                <p14:nvPr/>
              </p14:nvContentPartPr>
              <p14:xfrm>
                <a:off x="3767351" y="2827406"/>
                <a:ext cx="40320" cy="195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9506EFE-9CF4-1D0A-6DDD-E570EE8AAA3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58351" y="2818406"/>
                  <a:ext cx="57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14:cNvPr>
                <p14:cNvContentPartPr/>
                <p14:nvPr/>
              </p14:nvContentPartPr>
              <p14:xfrm>
                <a:off x="3872111" y="2786726"/>
                <a:ext cx="68040" cy="201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FBD52F0-6A11-F53C-8069-3500E0C56C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63111" y="2777726"/>
                  <a:ext cx="85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14:cNvPr>
                <p14:cNvContentPartPr/>
                <p14:nvPr/>
              </p14:nvContentPartPr>
              <p14:xfrm>
                <a:off x="3806951" y="2919566"/>
                <a:ext cx="109080" cy="25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79CC8E-3DDF-2693-34EF-9C93B48DCA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97981" y="2910566"/>
                  <a:ext cx="126662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2069B6-D9C2-2B07-D07A-4D2A51289BA1}"/>
              </a:ext>
            </a:extLst>
          </p:cNvPr>
          <p:cNvGrpSpPr/>
          <p:nvPr/>
        </p:nvGrpSpPr>
        <p:grpSpPr>
          <a:xfrm>
            <a:off x="1333305" y="3552104"/>
            <a:ext cx="372600" cy="264960"/>
            <a:chOff x="2128991" y="3428246"/>
            <a:chExt cx="37260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14:cNvPr>
                <p14:cNvContentPartPr/>
                <p14:nvPr/>
              </p14:nvContentPartPr>
              <p14:xfrm>
                <a:off x="2384951" y="3495566"/>
                <a:ext cx="116640" cy="150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72551C5-4050-3E35-B348-D3C913C728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75951" y="3486566"/>
                  <a:ext cx="134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14:cNvPr>
                <p14:cNvContentPartPr/>
                <p14:nvPr/>
              </p14:nvContentPartPr>
              <p14:xfrm>
                <a:off x="2128991" y="3509966"/>
                <a:ext cx="21240" cy="183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4A636A-96E4-1416-2DE2-EE6EFC4B909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0141" y="3500966"/>
                  <a:ext cx="38586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14:cNvPr>
                <p14:cNvContentPartPr/>
                <p14:nvPr/>
              </p14:nvContentPartPr>
              <p14:xfrm>
                <a:off x="2209271" y="3428246"/>
                <a:ext cx="43560" cy="210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EF5502-C513-4E97-5736-5A508149BF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00271" y="3419246"/>
                  <a:ext cx="61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14:cNvPr>
                <p14:cNvContentPartPr/>
                <p14:nvPr/>
              </p14:nvContentPartPr>
              <p14:xfrm>
                <a:off x="2135471" y="3596726"/>
                <a:ext cx="82440" cy="17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0891C9-AA02-8AF2-8EA4-6B01C4AA692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26432" y="3587726"/>
                  <a:ext cx="100157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EF178C-662A-21EF-A0F1-C54B7BF7B156}"/>
              </a:ext>
            </a:extLst>
          </p:cNvPr>
          <p:cNvGrpSpPr/>
          <p:nvPr/>
        </p:nvGrpSpPr>
        <p:grpSpPr>
          <a:xfrm>
            <a:off x="1399185" y="2984744"/>
            <a:ext cx="119520" cy="223920"/>
            <a:chOff x="2194871" y="2860886"/>
            <a:chExt cx="1195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14:cNvPr>
                <p14:cNvContentPartPr/>
                <p14:nvPr/>
              </p14:nvContentPartPr>
              <p14:xfrm>
                <a:off x="2194871" y="2905166"/>
                <a:ext cx="15120" cy="179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949F3B-E3B5-D58A-D1EC-ED33CCED65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85871" y="2896166"/>
                  <a:ext cx="32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14:cNvPr>
                <p14:cNvContentPartPr/>
                <p14:nvPr/>
              </p14:nvContentPartPr>
              <p14:xfrm>
                <a:off x="2261831" y="2860886"/>
                <a:ext cx="52560" cy="183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E27B40-D724-5CAC-30AF-277B58D8CB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52831" y="2851886"/>
                  <a:ext cx="70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14:cNvPr>
                <p14:cNvContentPartPr/>
                <p14:nvPr/>
              </p14:nvContentPartPr>
              <p14:xfrm>
                <a:off x="2208551" y="3005606"/>
                <a:ext cx="88200" cy="72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E727C3C-53B1-0522-E220-A9C0943A37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9551" y="2996606"/>
                  <a:ext cx="1058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F18356-D55F-9C38-7FCB-815F6DBA3D5C}"/>
              </a:ext>
            </a:extLst>
          </p:cNvPr>
          <p:cNvGrpSpPr/>
          <p:nvPr/>
        </p:nvGrpSpPr>
        <p:grpSpPr>
          <a:xfrm>
            <a:off x="2894625" y="3478304"/>
            <a:ext cx="133560" cy="196560"/>
            <a:chOff x="3690311" y="3354446"/>
            <a:chExt cx="13356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14:cNvPr>
                <p14:cNvContentPartPr/>
                <p14:nvPr/>
              </p14:nvContentPartPr>
              <p14:xfrm>
                <a:off x="3690311" y="3394046"/>
                <a:ext cx="10440" cy="156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C1DBCE-EB5F-EF2A-2395-E4A384E42D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81311" y="3385067"/>
                  <a:ext cx="28080" cy="17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14:cNvPr>
                <p14:cNvContentPartPr/>
                <p14:nvPr/>
              </p14:nvContentPartPr>
              <p14:xfrm>
                <a:off x="3763031" y="3354446"/>
                <a:ext cx="60840" cy="191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DCD262D-EA05-60B8-ED76-0EC9E5AB70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54031" y="3345429"/>
                  <a:ext cx="78480" cy="209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14:cNvPr>
                <p14:cNvContentPartPr/>
                <p14:nvPr/>
              </p14:nvContentPartPr>
              <p14:xfrm>
                <a:off x="3696791" y="3490886"/>
                <a:ext cx="110520" cy="15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E2A6D61-0C3A-9FA7-1F71-CE8C6889032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87762" y="3481672"/>
                  <a:ext cx="128218" cy="335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C18BC9-41A9-651D-CAAA-14E911DFC0E7}"/>
              </a:ext>
            </a:extLst>
          </p:cNvPr>
          <p:cNvGrpSpPr/>
          <p:nvPr/>
        </p:nvGrpSpPr>
        <p:grpSpPr>
          <a:xfrm>
            <a:off x="3072465" y="4056824"/>
            <a:ext cx="311040" cy="218520"/>
            <a:chOff x="3868151" y="3932966"/>
            <a:chExt cx="31104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14:cNvPr>
                <p14:cNvContentPartPr/>
                <p14:nvPr/>
              </p14:nvContentPartPr>
              <p14:xfrm>
                <a:off x="3868151" y="3995966"/>
                <a:ext cx="122040" cy="155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ACA749-25F6-BDD4-99FC-04105A6B22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9151" y="3986966"/>
                  <a:ext cx="13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14:cNvPr>
                <p14:cNvContentPartPr/>
                <p14:nvPr/>
              </p14:nvContentPartPr>
              <p14:xfrm>
                <a:off x="4027631" y="3972926"/>
                <a:ext cx="36000" cy="164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9A51E5-5E3E-AA90-46D6-AC1BA1564C3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8720" y="3963906"/>
                  <a:ext cx="53465" cy="1825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14:cNvPr>
                <p14:cNvContentPartPr/>
                <p14:nvPr/>
              </p14:nvContentPartPr>
              <p14:xfrm>
                <a:off x="4075871" y="3932966"/>
                <a:ext cx="103320" cy="183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7D6477-4C54-1E48-8D06-B92C41A9C4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66871" y="3923966"/>
                  <a:ext cx="12096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6F00BC-1991-83B7-C2D8-35E9B8AEEBF3}"/>
              </a:ext>
            </a:extLst>
          </p:cNvPr>
          <p:cNvGrpSpPr/>
          <p:nvPr/>
        </p:nvGrpSpPr>
        <p:grpSpPr>
          <a:xfrm>
            <a:off x="3162825" y="4548944"/>
            <a:ext cx="329760" cy="195480"/>
            <a:chOff x="3958511" y="4425086"/>
            <a:chExt cx="32976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14:cNvPr>
                <p14:cNvContentPartPr/>
                <p14:nvPr/>
              </p14:nvContentPartPr>
              <p14:xfrm>
                <a:off x="3958511" y="4452086"/>
                <a:ext cx="121680" cy="162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421C15-5AF5-40F1-1D5E-5D4593AF28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49538" y="4443086"/>
                  <a:ext cx="139268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14:cNvPr>
                <p14:cNvContentPartPr/>
                <p14:nvPr/>
              </p14:nvContentPartPr>
              <p14:xfrm>
                <a:off x="4153631" y="4439486"/>
                <a:ext cx="12600" cy="181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439383A-1463-4816-39A1-B668F29A26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44366" y="4430468"/>
                  <a:ext cx="30759" cy="198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14:cNvPr>
                <p14:cNvContentPartPr/>
                <p14:nvPr/>
              </p14:nvContentPartPr>
              <p14:xfrm>
                <a:off x="4184951" y="4425086"/>
                <a:ext cx="103320" cy="1954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726AA67-81F1-1465-6CF1-8F6678F340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75951" y="4416069"/>
                  <a:ext cx="120960" cy="213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41F00F-7907-2BBA-F049-BD1761E35FCF}"/>
              </a:ext>
            </a:extLst>
          </p:cNvPr>
          <p:cNvGrpSpPr/>
          <p:nvPr/>
        </p:nvGrpSpPr>
        <p:grpSpPr>
          <a:xfrm>
            <a:off x="1661625" y="4610504"/>
            <a:ext cx="170280" cy="218880"/>
            <a:chOff x="2457311" y="4486646"/>
            <a:chExt cx="17028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14:cNvPr>
                <p14:cNvContentPartPr/>
                <p14:nvPr/>
              </p14:nvContentPartPr>
              <p14:xfrm>
                <a:off x="2457311" y="4521566"/>
                <a:ext cx="36720" cy="183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5B3DA2-D61F-D733-0B02-701C50ADED0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48311" y="4512584"/>
                  <a:ext cx="54360" cy="2015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14:cNvPr>
                <p14:cNvContentPartPr/>
                <p14:nvPr/>
              </p14:nvContentPartPr>
              <p14:xfrm>
                <a:off x="2572151" y="4486646"/>
                <a:ext cx="55440" cy="175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C657C1-BCF2-FCA2-0EC2-09D7F26811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63151" y="4477646"/>
                  <a:ext cx="73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14:cNvPr>
                <p14:cNvContentPartPr/>
                <p14:nvPr/>
              </p14:nvContentPartPr>
              <p14:xfrm>
                <a:off x="2478191" y="4617326"/>
                <a:ext cx="110520" cy="11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C2440E5-D9DE-5323-908F-7ECD253C246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69191" y="4608326"/>
                  <a:ext cx="128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797812-AC69-737B-9D65-FE13AA31626D}"/>
              </a:ext>
            </a:extLst>
          </p:cNvPr>
          <p:cNvGrpSpPr/>
          <p:nvPr/>
        </p:nvGrpSpPr>
        <p:grpSpPr>
          <a:xfrm>
            <a:off x="1607985" y="4147184"/>
            <a:ext cx="126360" cy="223560"/>
            <a:chOff x="2403671" y="4023326"/>
            <a:chExt cx="12636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14:cNvPr>
                <p14:cNvContentPartPr/>
                <p14:nvPr/>
              </p14:nvContentPartPr>
              <p14:xfrm>
                <a:off x="2403671" y="4023326"/>
                <a:ext cx="28440" cy="223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3567EB6-720B-BF56-3BDC-52D2D3F32AF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94671" y="4014326"/>
                  <a:ext cx="4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14:cNvPr>
                <p14:cNvContentPartPr/>
                <p14:nvPr/>
              </p14:nvContentPartPr>
              <p14:xfrm>
                <a:off x="2431031" y="4039526"/>
                <a:ext cx="99000" cy="195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36131A1-8749-4B6E-7F08-6E64EA9A12B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22031" y="4030526"/>
                  <a:ext cx="1166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95A6C3B-7678-98DD-63D2-B2482A483C86}"/>
              </a:ext>
            </a:extLst>
          </p:cNvPr>
          <p:cNvGrpSpPr/>
          <p:nvPr/>
        </p:nvGrpSpPr>
        <p:grpSpPr>
          <a:xfrm>
            <a:off x="2427345" y="5254184"/>
            <a:ext cx="988920" cy="322920"/>
            <a:chOff x="3223031" y="5130326"/>
            <a:chExt cx="98892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14:cNvPr>
                <p14:cNvContentPartPr/>
                <p14:nvPr/>
              </p14:nvContentPartPr>
              <p14:xfrm>
                <a:off x="3223031" y="5173166"/>
                <a:ext cx="179640" cy="166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15BDDD-E3D5-1CF2-EA23-0C9C00E775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14031" y="5164166"/>
                  <a:ext cx="197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14:cNvPr>
                <p14:cNvContentPartPr/>
                <p14:nvPr/>
              </p14:nvContentPartPr>
              <p14:xfrm>
                <a:off x="3490151" y="5130326"/>
                <a:ext cx="21600" cy="190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4708029-6EE4-ECA8-B33A-2AC42F60D3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81151" y="5121309"/>
                  <a:ext cx="39240" cy="208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14:cNvPr>
                <p14:cNvContentPartPr/>
                <p14:nvPr/>
              </p14:nvContentPartPr>
              <p14:xfrm>
                <a:off x="3526871" y="5133926"/>
                <a:ext cx="78840" cy="207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5A5EA2-72E6-465E-BD5A-970A61CEB4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17830" y="5124926"/>
                  <a:ext cx="96561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14:cNvPr>
                <p14:cNvContentPartPr/>
                <p14:nvPr/>
              </p14:nvContentPartPr>
              <p14:xfrm>
                <a:off x="3644591" y="5321486"/>
                <a:ext cx="187560" cy="131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6844D3-7A1D-EA23-2963-4B51373F253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35591" y="5312486"/>
                  <a:ext cx="205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14:cNvPr>
                <p14:cNvContentPartPr/>
                <p14:nvPr/>
              </p14:nvContentPartPr>
              <p14:xfrm>
                <a:off x="3843311" y="5227526"/>
                <a:ext cx="133560" cy="169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65BFAB-A1B4-E966-7792-0F6229F3B9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34311" y="5218526"/>
                  <a:ext cx="151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14:cNvPr>
                <p14:cNvContentPartPr/>
                <p14:nvPr/>
              </p14:nvContentPartPr>
              <p14:xfrm>
                <a:off x="4054991" y="5181446"/>
                <a:ext cx="154080" cy="214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DC0934-E9AD-A65B-CD41-43CE11CBDF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45991" y="5172446"/>
                  <a:ext cx="171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14:cNvPr>
                <p14:cNvContentPartPr/>
                <p14:nvPr/>
              </p14:nvContentPartPr>
              <p14:xfrm>
                <a:off x="4110071" y="5330846"/>
                <a:ext cx="101880" cy="17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AEDA2B9-5D32-B75E-51E4-E23564A6E8B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01071" y="5321846"/>
                  <a:ext cx="1195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EDC50B-D501-EC0E-92F4-34A537E7B8D8}"/>
              </a:ext>
            </a:extLst>
          </p:cNvPr>
          <p:cNvGrpSpPr/>
          <p:nvPr/>
        </p:nvGrpSpPr>
        <p:grpSpPr>
          <a:xfrm>
            <a:off x="9088511" y="2878004"/>
            <a:ext cx="181080" cy="274320"/>
            <a:chOff x="8675231" y="2812646"/>
            <a:chExt cx="18108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14:cNvPr>
                <p14:cNvContentPartPr/>
                <p14:nvPr/>
              </p14:nvContentPartPr>
              <p14:xfrm>
                <a:off x="8675231" y="2859806"/>
                <a:ext cx="24840" cy="227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9DC413-1246-9663-EB11-3CB03D0C8C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66231" y="2850792"/>
                  <a:ext cx="42480" cy="244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14:cNvPr>
                <p14:cNvContentPartPr/>
                <p14:nvPr/>
              </p14:nvContentPartPr>
              <p14:xfrm>
                <a:off x="8821391" y="2812646"/>
                <a:ext cx="34920" cy="213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F92EEE-28FA-CF9A-6D48-A9DAE69E8FD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12483" y="2803646"/>
                  <a:ext cx="523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14:cNvPr>
                <p14:cNvContentPartPr/>
                <p14:nvPr/>
              </p14:nvContentPartPr>
              <p14:xfrm>
                <a:off x="8709791" y="2982206"/>
                <a:ext cx="110160" cy="21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988591-CC1F-665C-692E-DFDE3C1320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700761" y="2973206"/>
                  <a:ext cx="127858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66F5988-90A5-4F8A-55CF-A46AE0A29151}"/>
              </a:ext>
            </a:extLst>
          </p:cNvPr>
          <p:cNvGrpSpPr/>
          <p:nvPr/>
        </p:nvGrpSpPr>
        <p:grpSpPr>
          <a:xfrm>
            <a:off x="7888631" y="3533564"/>
            <a:ext cx="151560" cy="234720"/>
            <a:chOff x="7475351" y="3468206"/>
            <a:chExt cx="15156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14:cNvPr>
                <p14:cNvContentPartPr/>
                <p14:nvPr/>
              </p14:nvContentPartPr>
              <p14:xfrm>
                <a:off x="7475351" y="3511046"/>
                <a:ext cx="27720" cy="19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8A68BA-FEAA-1F91-49B8-C48CA72158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66351" y="3502046"/>
                  <a:ext cx="45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14:cNvPr>
                <p14:cNvContentPartPr/>
                <p14:nvPr/>
              </p14:nvContentPartPr>
              <p14:xfrm>
                <a:off x="7599191" y="3468206"/>
                <a:ext cx="23760" cy="232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60AC3A8-32EA-774E-5BC9-E03F76566F2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90191" y="3459220"/>
                  <a:ext cx="41400" cy="2505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14:cNvPr>
                <p14:cNvContentPartPr/>
                <p14:nvPr/>
              </p14:nvContentPartPr>
              <p14:xfrm>
                <a:off x="7525031" y="3596006"/>
                <a:ext cx="101880" cy="11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0A0E693-470D-B8A7-0C57-154125A679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16031" y="3587006"/>
                  <a:ext cx="1195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92102A-0F7C-3414-82FD-A22DB1D05DE0}"/>
              </a:ext>
            </a:extLst>
          </p:cNvPr>
          <p:cNvGrpSpPr/>
          <p:nvPr/>
        </p:nvGrpSpPr>
        <p:grpSpPr>
          <a:xfrm>
            <a:off x="9321431" y="4123964"/>
            <a:ext cx="145440" cy="200880"/>
            <a:chOff x="8908151" y="4058606"/>
            <a:chExt cx="145440" cy="20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14:cNvPr>
                <p14:cNvContentPartPr/>
                <p14:nvPr/>
              </p14:nvContentPartPr>
              <p14:xfrm>
                <a:off x="8908151" y="4058606"/>
                <a:ext cx="36720" cy="200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ED6943-2A92-BCAD-441C-72AAAACF306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899151" y="4049606"/>
                  <a:ext cx="54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14:cNvPr>
                <p14:cNvContentPartPr/>
                <p14:nvPr/>
              </p14:nvContentPartPr>
              <p14:xfrm>
                <a:off x="8993471" y="4070486"/>
                <a:ext cx="60120" cy="180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53FE4D-0E5B-9433-24D3-5A451958C05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84471" y="4061486"/>
                  <a:ext cx="77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14:cNvPr>
                <p14:cNvContentPartPr/>
                <p14:nvPr/>
              </p14:nvContentPartPr>
              <p14:xfrm>
                <a:off x="8923631" y="4160846"/>
                <a:ext cx="123120" cy="1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7B49CC-4545-4816-3925-FAF6A51CF31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914631" y="4152096"/>
                  <a:ext cx="140760" cy="297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D6AC0C1-915A-8BF8-D8FF-114DADC4458B}"/>
              </a:ext>
            </a:extLst>
          </p:cNvPr>
          <p:cNvGrpSpPr/>
          <p:nvPr/>
        </p:nvGrpSpPr>
        <p:grpSpPr>
          <a:xfrm>
            <a:off x="9408191" y="4545164"/>
            <a:ext cx="126360" cy="245160"/>
            <a:chOff x="8994911" y="4479806"/>
            <a:chExt cx="126360" cy="2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14:cNvPr>
                <p14:cNvContentPartPr/>
                <p14:nvPr/>
              </p14:nvContentPartPr>
              <p14:xfrm>
                <a:off x="8994911" y="4507166"/>
                <a:ext cx="20520" cy="191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1F5448E-F1ED-0837-E7D3-8B70710A6B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986066" y="4498166"/>
                  <a:ext cx="37856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14:cNvPr>
                <p14:cNvContentPartPr/>
                <p14:nvPr/>
              </p14:nvContentPartPr>
              <p14:xfrm>
                <a:off x="9047831" y="4479806"/>
                <a:ext cx="73440" cy="245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A904F9-93C0-BD81-E3AC-F97E237A7D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38831" y="4470806"/>
                  <a:ext cx="910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8ADCC6-9BF9-AB56-3EAE-93130BB790F4}"/>
              </a:ext>
            </a:extLst>
          </p:cNvPr>
          <p:cNvGrpSpPr/>
          <p:nvPr/>
        </p:nvGrpSpPr>
        <p:grpSpPr>
          <a:xfrm>
            <a:off x="9187511" y="3476684"/>
            <a:ext cx="277200" cy="214920"/>
            <a:chOff x="8774231" y="3411326"/>
            <a:chExt cx="27720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14:cNvPr>
                <p14:cNvContentPartPr/>
                <p14:nvPr/>
              </p14:nvContentPartPr>
              <p14:xfrm>
                <a:off x="8774231" y="3468206"/>
                <a:ext cx="102960" cy="142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122688-9852-455A-70C9-927CE34E2C8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65231" y="3459183"/>
                  <a:ext cx="120600" cy="160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14:cNvPr>
                <p14:cNvContentPartPr/>
                <p14:nvPr/>
              </p14:nvContentPartPr>
              <p14:xfrm>
                <a:off x="8906351" y="3452726"/>
                <a:ext cx="28800" cy="163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EE34C6-EDDE-2F2A-5D68-8338E19860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97462" y="3443726"/>
                  <a:ext cx="46222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14:cNvPr>
                <p14:cNvContentPartPr/>
                <p14:nvPr/>
              </p14:nvContentPartPr>
              <p14:xfrm>
                <a:off x="8980511" y="3411326"/>
                <a:ext cx="70920" cy="214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E6E84D4-811E-6388-5977-5A25B538FC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71511" y="3402326"/>
                  <a:ext cx="88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14:cNvPr>
                <p14:cNvContentPartPr/>
                <p14:nvPr/>
              </p14:nvContentPartPr>
              <p14:xfrm>
                <a:off x="8952431" y="3576926"/>
                <a:ext cx="87480" cy="57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ECF99C8-8933-09BA-7867-7A2925BF1A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43468" y="3568455"/>
                  <a:ext cx="105048" cy="223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2F533FE-6980-679A-16D5-B4C7E7A6478E}"/>
              </a:ext>
            </a:extLst>
          </p:cNvPr>
          <p:cNvGrpSpPr/>
          <p:nvPr/>
        </p:nvGrpSpPr>
        <p:grpSpPr>
          <a:xfrm>
            <a:off x="7583711" y="2971244"/>
            <a:ext cx="337680" cy="221040"/>
            <a:chOff x="7170431" y="2905886"/>
            <a:chExt cx="337680" cy="22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14:cNvPr>
                <p14:cNvContentPartPr/>
                <p14:nvPr/>
              </p14:nvContentPartPr>
              <p14:xfrm>
                <a:off x="7170431" y="2937566"/>
                <a:ext cx="29160" cy="162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205983-4D16-D70E-9816-AB7AF64FCC0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61431" y="2928546"/>
                  <a:ext cx="46800" cy="179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14:cNvPr>
                <p14:cNvContentPartPr/>
                <p14:nvPr/>
              </p14:nvContentPartPr>
              <p14:xfrm>
                <a:off x="7240991" y="2905886"/>
                <a:ext cx="69120" cy="221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DAC7314-543A-E36B-FFC6-6CAF703BDF9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231991" y="2896886"/>
                  <a:ext cx="86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14:cNvPr>
                <p14:cNvContentPartPr/>
                <p14:nvPr/>
              </p14:nvContentPartPr>
              <p14:xfrm>
                <a:off x="7207511" y="3020726"/>
                <a:ext cx="98280" cy="27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417899A-384B-CA12-6FCD-FEF23BA26B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98511" y="3011606"/>
                  <a:ext cx="115920" cy="452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14:cNvPr>
                <p14:cNvContentPartPr/>
                <p14:nvPr/>
              </p14:nvContentPartPr>
              <p14:xfrm>
                <a:off x="7370591" y="2935046"/>
                <a:ext cx="137520" cy="172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90E0D8F-110E-3B3B-8974-D3E414545A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61591" y="2926046"/>
                  <a:ext cx="155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01FCEC2-3391-71D0-6B88-4083DE719A19}"/>
              </a:ext>
            </a:extLst>
          </p:cNvPr>
          <p:cNvGrpSpPr/>
          <p:nvPr/>
        </p:nvGrpSpPr>
        <p:grpSpPr>
          <a:xfrm>
            <a:off x="7837871" y="4177244"/>
            <a:ext cx="336960" cy="197280"/>
            <a:chOff x="7424591" y="4111886"/>
            <a:chExt cx="33696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14:cNvPr>
                <p14:cNvContentPartPr/>
                <p14:nvPr/>
              </p14:nvContentPartPr>
              <p14:xfrm>
                <a:off x="7424591" y="4128086"/>
                <a:ext cx="32040" cy="181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3F5B47-5EAD-B7A0-FF9C-83180D0E5AE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15591" y="4119086"/>
                  <a:ext cx="49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14:cNvPr>
                <p14:cNvContentPartPr/>
                <p14:nvPr/>
              </p14:nvContentPartPr>
              <p14:xfrm>
                <a:off x="7498031" y="4111886"/>
                <a:ext cx="52920" cy="137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73905E2-4FC0-A271-096D-D515E7B54E5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89031" y="4102910"/>
                  <a:ext cx="7056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14:cNvPr>
                <p14:cNvContentPartPr/>
                <p14:nvPr/>
              </p14:nvContentPartPr>
              <p14:xfrm>
                <a:off x="7456991" y="4215926"/>
                <a:ext cx="69840" cy="21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226CB74-7CDA-FF21-2706-149D830E70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47991" y="4206926"/>
                  <a:ext cx="87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14:cNvPr>
                <p14:cNvContentPartPr/>
                <p14:nvPr/>
              </p14:nvContentPartPr>
              <p14:xfrm>
                <a:off x="7589111" y="4121246"/>
                <a:ext cx="172440" cy="163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E8DD0C1-806F-1B80-CF9D-A7570C29B3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0111" y="4112246"/>
                  <a:ext cx="19008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F6F9AC0-B1F2-7032-E8B1-C3C0614AA8B6}"/>
              </a:ext>
            </a:extLst>
          </p:cNvPr>
          <p:cNvGrpSpPr/>
          <p:nvPr/>
        </p:nvGrpSpPr>
        <p:grpSpPr>
          <a:xfrm>
            <a:off x="7816631" y="4610324"/>
            <a:ext cx="348120" cy="194040"/>
            <a:chOff x="7403351" y="4544966"/>
            <a:chExt cx="348120" cy="19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14:cNvPr>
                <p14:cNvContentPartPr/>
                <p14:nvPr/>
              </p14:nvContentPartPr>
              <p14:xfrm>
                <a:off x="7403351" y="4552166"/>
                <a:ext cx="150120" cy="186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E4D74FB-8915-F59A-5C6A-71324ACD201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394373" y="4543166"/>
                  <a:ext cx="167718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14:cNvPr>
                <p14:cNvContentPartPr/>
                <p14:nvPr/>
              </p14:nvContentPartPr>
              <p14:xfrm>
                <a:off x="7451951" y="4656566"/>
                <a:ext cx="100800" cy="20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25CB6F-6C5B-3C6B-0679-6DF135D2B4A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42951" y="4647566"/>
                  <a:ext cx="118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14:cNvPr>
                <p14:cNvContentPartPr/>
                <p14:nvPr/>
              </p14:nvContentPartPr>
              <p14:xfrm>
                <a:off x="7612511" y="4544966"/>
                <a:ext cx="138960" cy="177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605F55F-5136-BD16-08D4-193F9101C1F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03488" y="4535966"/>
                  <a:ext cx="156646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3418BF1-13B4-13A4-AEEA-70F2763F7884}"/>
              </a:ext>
            </a:extLst>
          </p:cNvPr>
          <p:cNvGrpSpPr/>
          <p:nvPr/>
        </p:nvGrpSpPr>
        <p:grpSpPr>
          <a:xfrm>
            <a:off x="8745791" y="5218364"/>
            <a:ext cx="938160" cy="278280"/>
            <a:chOff x="8332511" y="5153006"/>
            <a:chExt cx="93816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14:cNvPr>
                <p14:cNvContentPartPr/>
                <p14:nvPr/>
              </p14:nvContentPartPr>
              <p14:xfrm>
                <a:off x="8332511" y="5172446"/>
                <a:ext cx="168480" cy="165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49CFDA-26E4-2907-E878-B1AA5852015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23511" y="5163446"/>
                  <a:ext cx="18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14:cNvPr>
                <p14:cNvContentPartPr/>
                <p14:nvPr/>
              </p14:nvContentPartPr>
              <p14:xfrm>
                <a:off x="8592791" y="5162006"/>
                <a:ext cx="10080" cy="188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0CB95E-D7BB-BC4D-C984-8C4C5055E7B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83791" y="5153006"/>
                  <a:ext cx="27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14:cNvPr>
                <p14:cNvContentPartPr/>
                <p14:nvPr/>
              </p14:nvContentPartPr>
              <p14:xfrm>
                <a:off x="8664071" y="5178206"/>
                <a:ext cx="28440" cy="1911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08A7980-EC65-AB60-3989-BDA32173431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55071" y="5169206"/>
                  <a:ext cx="4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14:cNvPr>
                <p14:cNvContentPartPr/>
                <p14:nvPr/>
              </p14:nvContentPartPr>
              <p14:xfrm>
                <a:off x="8606471" y="5282966"/>
                <a:ext cx="48960" cy="8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F926D93-C02C-ED0D-5E23-BE16C75F9F8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97404" y="5273966"/>
                  <a:ext cx="66731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14:cNvPr>
                <p14:cNvContentPartPr/>
                <p14:nvPr/>
              </p14:nvContentPartPr>
              <p14:xfrm>
                <a:off x="8730311" y="5322206"/>
                <a:ext cx="167760" cy="109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D0645CD-BEDE-9B15-A237-D8F79E477D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21311" y="5313206"/>
                  <a:ext cx="185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14:cNvPr>
                <p14:cNvContentPartPr/>
                <p14:nvPr/>
              </p14:nvContentPartPr>
              <p14:xfrm>
                <a:off x="8917871" y="5214206"/>
                <a:ext cx="132120" cy="164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E769ECF-55C0-D889-4027-A820722654A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08871" y="5205226"/>
                  <a:ext cx="149760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14:cNvPr>
                <p14:cNvContentPartPr/>
                <p14:nvPr/>
              </p14:nvContentPartPr>
              <p14:xfrm>
                <a:off x="9123791" y="5153006"/>
                <a:ext cx="146880" cy="248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6BCFCE6-74A2-A662-62D3-1D7DB16194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14791" y="5143993"/>
                  <a:ext cx="16452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14:cNvPr>
                <p14:cNvContentPartPr/>
                <p14:nvPr/>
              </p14:nvContentPartPr>
              <p14:xfrm>
                <a:off x="9155471" y="5293766"/>
                <a:ext cx="62640" cy="23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DD2644-7F93-30A1-9724-57B4C706BB3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46471" y="5284904"/>
                  <a:ext cx="80280" cy="40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C471581-6D6F-F095-52F5-D141B8EA6878}"/>
              </a:ext>
            </a:extLst>
          </p:cNvPr>
          <p:cNvGrpSpPr/>
          <p:nvPr/>
        </p:nvGrpSpPr>
        <p:grpSpPr>
          <a:xfrm>
            <a:off x="2531385" y="2125784"/>
            <a:ext cx="217800" cy="234360"/>
            <a:chOff x="3327071" y="2001926"/>
            <a:chExt cx="21780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14:cNvPr>
                <p14:cNvContentPartPr/>
                <p14:nvPr/>
              </p14:nvContentPartPr>
              <p14:xfrm>
                <a:off x="3327071" y="2034326"/>
                <a:ext cx="116640" cy="201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9E55830-1ADC-398C-0E51-3F6990C79E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18043" y="2025326"/>
                  <a:ext cx="134335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14:cNvPr>
                <p14:cNvContentPartPr/>
                <p14:nvPr/>
              </p14:nvContentPartPr>
              <p14:xfrm>
                <a:off x="3423551" y="2001926"/>
                <a:ext cx="121320" cy="1900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3D9E169-1815-C042-B9C5-53E3E54CFE8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14551" y="1992926"/>
                  <a:ext cx="13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14:cNvPr>
                <p14:cNvContentPartPr/>
                <p14:nvPr/>
              </p14:nvContentPartPr>
              <p14:xfrm>
                <a:off x="3393311" y="2102726"/>
                <a:ext cx="79200" cy="439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C59B9FF-0F44-45E0-38A3-8E316AEDC7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84311" y="2093726"/>
                  <a:ext cx="968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D6464BD-D77D-8CAF-2913-6454F1434114}"/>
              </a:ext>
            </a:extLst>
          </p:cNvPr>
          <p:cNvGrpSpPr/>
          <p:nvPr/>
        </p:nvGrpSpPr>
        <p:grpSpPr>
          <a:xfrm>
            <a:off x="8904191" y="2124884"/>
            <a:ext cx="131760" cy="283680"/>
            <a:chOff x="8490911" y="2059526"/>
            <a:chExt cx="13176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14:cNvPr>
                <p14:cNvContentPartPr/>
                <p14:nvPr/>
              </p14:nvContentPartPr>
              <p14:xfrm>
                <a:off x="8490911" y="2109206"/>
                <a:ext cx="22320" cy="2340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78A8B12-DF20-6A09-47E0-4C259EE64F2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81911" y="2100206"/>
                  <a:ext cx="39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14:cNvPr>
                <p14:cNvContentPartPr/>
                <p14:nvPr/>
              </p14:nvContentPartPr>
              <p14:xfrm>
                <a:off x="8580911" y="2059526"/>
                <a:ext cx="41760" cy="249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BDB1467-0246-6FC8-7B0E-A55B89B5E63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71911" y="2050539"/>
                  <a:ext cx="59400" cy="266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14:cNvPr>
                <p14:cNvContentPartPr/>
                <p14:nvPr/>
              </p14:nvContentPartPr>
              <p14:xfrm>
                <a:off x="8508551" y="2248526"/>
                <a:ext cx="94320" cy="172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C16FF8C-4375-B24B-A1CA-766D8B13F08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99551" y="2239710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6E2075E-ED98-F82E-18BD-F12A8F509BEF}"/>
                  </a:ext>
                </a:extLst>
              </p14:cNvPr>
              <p14:cNvContentPartPr/>
              <p14:nvPr/>
            </p14:nvContentPartPr>
            <p14:xfrm>
              <a:off x="1335240" y="804600"/>
              <a:ext cx="7922520" cy="5555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6E2075E-ED98-F82E-18BD-F12A8F509BE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325880" y="795240"/>
                <a:ext cx="7941240" cy="55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249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06BF-37EE-0FC1-B1AB-9F075887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Aldose Sugars									(24.3)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A90F67-314E-2FF8-1440-6D1FB2A7C916}"/>
              </a:ext>
            </a:extLst>
          </p:cNvPr>
          <p:cNvGrpSpPr/>
          <p:nvPr/>
        </p:nvGrpSpPr>
        <p:grpSpPr>
          <a:xfrm>
            <a:off x="775230" y="3918922"/>
            <a:ext cx="505800" cy="295200"/>
            <a:chOff x="775230" y="3918922"/>
            <a:chExt cx="50580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14:cNvPr>
                <p14:cNvContentPartPr/>
                <p14:nvPr/>
              </p14:nvContentPartPr>
              <p14:xfrm>
                <a:off x="775230" y="3918922"/>
                <a:ext cx="214560" cy="295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0C40CD-16A5-ECA4-CF80-5868A07843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6215" y="3909922"/>
                  <a:ext cx="23223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14:cNvPr>
                <p14:cNvContentPartPr/>
                <p14:nvPr/>
              </p14:nvContentPartPr>
              <p14:xfrm>
                <a:off x="1184910" y="4056442"/>
                <a:ext cx="9612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643DC2-66D9-71AA-08D5-9B8A5B45B0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5910" y="4047442"/>
                  <a:ext cx="1137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0898B7E-4595-8962-053B-E4A0C62F4EA5}"/>
              </a:ext>
            </a:extLst>
          </p:cNvPr>
          <p:cNvGrpSpPr/>
          <p:nvPr/>
        </p:nvGrpSpPr>
        <p:grpSpPr>
          <a:xfrm>
            <a:off x="1451194" y="3906680"/>
            <a:ext cx="1106280" cy="260280"/>
            <a:chOff x="1451194" y="3906680"/>
            <a:chExt cx="11062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14:cNvPr>
                <p14:cNvContentPartPr/>
                <p14:nvPr/>
              </p14:nvContentPartPr>
              <p14:xfrm>
                <a:off x="1513834" y="3923960"/>
                <a:ext cx="63000" cy="243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365BFF-5280-E40E-769F-F2715164AD4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4782" y="3914960"/>
                  <a:ext cx="80741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14:cNvPr>
                <p14:cNvContentPartPr/>
                <p14:nvPr/>
              </p14:nvContentPartPr>
              <p14:xfrm>
                <a:off x="1451194" y="3911000"/>
                <a:ext cx="168120" cy="4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1290A7-5653-9200-0D68-A143B1BA44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2194" y="3902000"/>
                  <a:ext cx="185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14:cNvPr>
                <p14:cNvContentPartPr/>
                <p14:nvPr/>
              </p14:nvContentPartPr>
              <p14:xfrm>
                <a:off x="1659634" y="3906680"/>
                <a:ext cx="146880" cy="227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F4B5B9-906A-DDF0-4E53-22133418EB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0656" y="3897680"/>
                  <a:ext cx="164477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14:cNvPr>
                <p14:cNvContentPartPr/>
                <p14:nvPr/>
              </p14:nvContentPartPr>
              <p14:xfrm>
                <a:off x="1860874" y="3987680"/>
                <a:ext cx="121320" cy="131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48D6F89-D087-789F-3C7C-58EBD2AF06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1874" y="3978680"/>
                  <a:ext cx="1389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14:cNvPr>
                <p14:cNvContentPartPr/>
                <p14:nvPr/>
              </p14:nvContentPartPr>
              <p14:xfrm>
                <a:off x="2017834" y="4024400"/>
                <a:ext cx="96120" cy="10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6971EC7-C9CF-B925-057B-140ACB74E5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08834" y="4015400"/>
                  <a:ext cx="113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14:cNvPr>
                <p14:cNvContentPartPr/>
                <p14:nvPr/>
              </p14:nvContentPartPr>
              <p14:xfrm>
                <a:off x="2138434" y="4002440"/>
                <a:ext cx="98280" cy="14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72D52D2-44DD-2217-1069-C006D2E6741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9434" y="3993417"/>
                  <a:ext cx="115920" cy="158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14:cNvPr>
                <p14:cNvContentPartPr/>
                <p14:nvPr/>
              </p14:nvContentPartPr>
              <p14:xfrm>
                <a:off x="2274874" y="4019720"/>
                <a:ext cx="282600" cy="137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41FA92-C45D-20E8-BF1C-F2C77ECDA9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5874" y="4010696"/>
                  <a:ext cx="300240" cy="15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14:cNvPr>
                <p14:cNvContentPartPr/>
                <p14:nvPr/>
              </p14:nvContentPartPr>
              <p14:xfrm>
                <a:off x="2163274" y="4006400"/>
                <a:ext cx="42120" cy="50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6563A0-335B-BD63-7B27-6D3015C314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4274" y="3997400"/>
                  <a:ext cx="5976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7EA99B-3927-A087-FF2A-9563338B6081}"/>
              </a:ext>
            </a:extLst>
          </p:cNvPr>
          <p:cNvGrpSpPr/>
          <p:nvPr/>
        </p:nvGrpSpPr>
        <p:grpSpPr>
          <a:xfrm>
            <a:off x="3744394" y="3852320"/>
            <a:ext cx="307080" cy="260640"/>
            <a:chOff x="3744394" y="3852320"/>
            <a:chExt cx="3070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14:cNvPr>
                <p14:cNvContentPartPr/>
                <p14:nvPr/>
              </p14:nvContentPartPr>
              <p14:xfrm>
                <a:off x="3744394" y="3852320"/>
                <a:ext cx="178920" cy="260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AC5A9B-28AB-C49F-0091-DE7708CF7E0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35394" y="3843320"/>
                  <a:ext cx="196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14:cNvPr>
                <p14:cNvContentPartPr/>
                <p14:nvPr/>
              </p14:nvContentPartPr>
              <p14:xfrm>
                <a:off x="3960034" y="4013960"/>
                <a:ext cx="91440" cy="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9179BC-4230-4CC5-B11E-274C25AE65B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51034" y="4004960"/>
                  <a:ext cx="1090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EE0A34-7F62-3B56-122C-A4E9EE1ADB96}"/>
              </a:ext>
            </a:extLst>
          </p:cNvPr>
          <p:cNvGrpSpPr/>
          <p:nvPr/>
        </p:nvGrpSpPr>
        <p:grpSpPr>
          <a:xfrm>
            <a:off x="4173514" y="3853760"/>
            <a:ext cx="966960" cy="226800"/>
            <a:chOff x="4173514" y="3853760"/>
            <a:chExt cx="96696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14:cNvPr>
                <p14:cNvContentPartPr/>
                <p14:nvPr/>
              </p14:nvContentPartPr>
              <p14:xfrm>
                <a:off x="4244434" y="3912800"/>
                <a:ext cx="42120" cy="167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27AC48B-59AD-ED5C-4657-370F4A1DE9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35356" y="3903800"/>
                  <a:ext cx="59912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14:cNvPr>
                <p14:cNvContentPartPr/>
                <p14:nvPr/>
              </p14:nvContentPartPr>
              <p14:xfrm>
                <a:off x="4173514" y="3885440"/>
                <a:ext cx="162000" cy="4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234400-4CED-79C4-8143-2C8C4EC723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64514" y="3876440"/>
                  <a:ext cx="179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14:cNvPr>
                <p14:cNvContentPartPr/>
                <p14:nvPr/>
              </p14:nvContentPartPr>
              <p14:xfrm>
                <a:off x="4363594" y="3853760"/>
                <a:ext cx="121320" cy="21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FAD656-C98A-2ABF-6BBD-21FB2D80C0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4594" y="3844760"/>
                  <a:ext cx="138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14:cNvPr>
                <p14:cNvContentPartPr/>
                <p14:nvPr/>
              </p14:nvContentPartPr>
              <p14:xfrm>
                <a:off x="4527394" y="3956000"/>
                <a:ext cx="90000" cy="96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638141-E42E-C6F8-6A97-7CC9480D42B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18394" y="3947000"/>
                  <a:ext cx="10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14:cNvPr>
                <p14:cNvContentPartPr/>
                <p14:nvPr/>
              </p14:nvContentPartPr>
              <p14:xfrm>
                <a:off x="4637914" y="3957080"/>
                <a:ext cx="112320" cy="10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A7AE57-B726-4DC8-8282-BBF914D5B8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28914" y="3948080"/>
                  <a:ext cx="129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14:cNvPr>
                <p14:cNvContentPartPr/>
                <p14:nvPr/>
              </p14:nvContentPartPr>
              <p14:xfrm>
                <a:off x="4749154" y="3958880"/>
                <a:ext cx="77400" cy="8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659C284-5023-CF65-1773-B27D6EE7CA8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0112" y="3949880"/>
                  <a:ext cx="95122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14:cNvPr>
                <p14:cNvContentPartPr/>
                <p14:nvPr/>
              </p14:nvContentPartPr>
              <p14:xfrm>
                <a:off x="4876594" y="3935480"/>
                <a:ext cx="263880" cy="117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0CC6AE6-0528-7B46-9AAA-D28AE53B50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67582" y="3926480"/>
                  <a:ext cx="281544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9E94B25-4E0B-8242-8FD6-8DC1351D795E}"/>
              </a:ext>
            </a:extLst>
          </p:cNvPr>
          <p:cNvGrpSpPr/>
          <p:nvPr/>
        </p:nvGrpSpPr>
        <p:grpSpPr>
          <a:xfrm>
            <a:off x="6353674" y="3821720"/>
            <a:ext cx="335160" cy="244800"/>
            <a:chOff x="6353674" y="3821720"/>
            <a:chExt cx="3351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14:cNvPr>
                <p14:cNvContentPartPr/>
                <p14:nvPr/>
              </p14:nvContentPartPr>
              <p14:xfrm>
                <a:off x="6353674" y="3821720"/>
                <a:ext cx="145440" cy="244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7B99E4-4C87-90D2-DCC5-198FA5E2FB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44674" y="3812720"/>
                  <a:ext cx="163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14:cNvPr>
                <p14:cNvContentPartPr/>
                <p14:nvPr/>
              </p14:nvContentPartPr>
              <p14:xfrm>
                <a:off x="6565354" y="3935480"/>
                <a:ext cx="123480" cy="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37474E-F80A-7B3C-1803-356AB123D8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56354" y="3926480"/>
                  <a:ext cx="1411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5FD983-B3EB-4C46-ECA8-BD6C4F40475F}"/>
              </a:ext>
            </a:extLst>
          </p:cNvPr>
          <p:cNvGrpSpPr/>
          <p:nvPr/>
        </p:nvGrpSpPr>
        <p:grpSpPr>
          <a:xfrm>
            <a:off x="6798994" y="3847640"/>
            <a:ext cx="1134000" cy="252000"/>
            <a:chOff x="6798994" y="3847640"/>
            <a:chExt cx="113400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14:cNvPr>
                <p14:cNvContentPartPr/>
                <p14:nvPr/>
              </p14:nvContentPartPr>
              <p14:xfrm>
                <a:off x="6798994" y="3847640"/>
                <a:ext cx="87840" cy="203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95FBBB0-DA1E-DC17-A975-B10E4BFD5C0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89994" y="3838640"/>
                  <a:ext cx="105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14:cNvPr>
                <p14:cNvContentPartPr/>
                <p14:nvPr/>
              </p14:nvContentPartPr>
              <p14:xfrm>
                <a:off x="6843274" y="3907760"/>
                <a:ext cx="76320" cy="16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5EF8E95-07DE-8463-AFCA-A17F1A1E06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34274" y="3898560"/>
                  <a:ext cx="93960" cy="34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14:cNvPr>
                <p14:cNvContentPartPr/>
                <p14:nvPr/>
              </p14:nvContentPartPr>
              <p14:xfrm>
                <a:off x="6852274" y="4019720"/>
                <a:ext cx="81000" cy="1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AF54E4-7350-5892-D1BE-AA03C1FF40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43314" y="4010515"/>
                  <a:ext cx="98562" cy="342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14:cNvPr>
                <p14:cNvContentPartPr/>
                <p14:nvPr/>
              </p14:nvContentPartPr>
              <p14:xfrm>
                <a:off x="6999874" y="3928640"/>
                <a:ext cx="150120" cy="99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4F0A196-8382-BE70-96B1-8913FDC2F0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90874" y="3919640"/>
                  <a:ext cx="167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14:cNvPr>
                <p14:cNvContentPartPr/>
                <p14:nvPr/>
              </p14:nvContentPartPr>
              <p14:xfrm>
                <a:off x="7180954" y="3877520"/>
                <a:ext cx="101520" cy="222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BF4E0B-214F-EF42-207F-2F53E358499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71954" y="3868520"/>
                  <a:ext cx="119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14:cNvPr>
                <p14:cNvContentPartPr/>
                <p14:nvPr/>
              </p14:nvContentPartPr>
              <p14:xfrm>
                <a:off x="7250434" y="3886160"/>
                <a:ext cx="195480" cy="156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B689CAB-E7BC-BAA0-2918-C6C6076669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41417" y="3877139"/>
                  <a:ext cx="213153" cy="174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14:cNvPr>
                <p14:cNvContentPartPr/>
                <p14:nvPr/>
              </p14:nvContentPartPr>
              <p14:xfrm>
                <a:off x="7491994" y="3919640"/>
                <a:ext cx="441000" cy="118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B60557-DEE8-0AEF-3594-688B8DFCDBE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82994" y="3910640"/>
                  <a:ext cx="45864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14:cNvPr>
              <p14:cNvContentPartPr/>
              <p14:nvPr/>
            </p14:nvContentPartPr>
            <p14:xfrm>
              <a:off x="9174650" y="3781349"/>
              <a:ext cx="218880" cy="2685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E59223A-CC67-C70F-4B54-DF18FBB9A7E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165650" y="3772349"/>
                <a:ext cx="236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14:cNvPr>
              <p14:cNvContentPartPr/>
              <p14:nvPr/>
            </p14:nvContentPartPr>
            <p14:xfrm>
              <a:off x="9578930" y="3869909"/>
              <a:ext cx="116640" cy="18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6F3AFBA-6769-8FBE-B079-28BF8B77971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569930" y="3860909"/>
                <a:ext cx="1342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9983455A-C230-5545-02D8-07EFDF8757FA}"/>
              </a:ext>
            </a:extLst>
          </p:cNvPr>
          <p:cNvGrpSpPr/>
          <p:nvPr/>
        </p:nvGrpSpPr>
        <p:grpSpPr>
          <a:xfrm>
            <a:off x="9971330" y="3771989"/>
            <a:ext cx="1600560" cy="357120"/>
            <a:chOff x="9971330" y="3771989"/>
            <a:chExt cx="160056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14:cNvPr>
                <p14:cNvContentPartPr/>
                <p14:nvPr/>
              </p14:nvContentPartPr>
              <p14:xfrm>
                <a:off x="9971330" y="3773429"/>
                <a:ext cx="136440" cy="253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AA4C37-EEDF-EDC5-0F8A-3B1E8DF0F9F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962330" y="3764429"/>
                  <a:ext cx="1540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14:cNvPr>
                <p14:cNvContentPartPr/>
                <p14:nvPr/>
              </p14:nvContentPartPr>
              <p14:xfrm>
                <a:off x="10009850" y="3909509"/>
                <a:ext cx="111240" cy="23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0323127-E073-3883-8E11-6C0AC215BEE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00850" y="3900371"/>
                  <a:ext cx="128880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14:cNvPr>
                <p14:cNvContentPartPr/>
                <p14:nvPr/>
              </p14:nvContentPartPr>
              <p14:xfrm>
                <a:off x="10008050" y="3983309"/>
                <a:ext cx="135720" cy="2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65CCBD-9536-C5AE-B011-47FC962A17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99074" y="3974199"/>
                  <a:ext cx="153313" cy="47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14:cNvPr>
                <p14:cNvContentPartPr/>
                <p14:nvPr/>
              </p14:nvContentPartPr>
              <p14:xfrm>
                <a:off x="10243130" y="3907709"/>
                <a:ext cx="189000" cy="12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2D7BC7-52A4-9724-73D9-A2D23DDF2D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234130" y="3898709"/>
                  <a:ext cx="206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14:cNvPr>
                <p14:cNvContentPartPr/>
                <p14:nvPr/>
              </p14:nvContentPartPr>
              <p14:xfrm>
                <a:off x="10409450" y="3902309"/>
                <a:ext cx="79200" cy="226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86CB49D-3355-9401-3AB5-AB7002E6ED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0450" y="3893323"/>
                  <a:ext cx="96840" cy="244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14:cNvPr>
                <p14:cNvContentPartPr/>
                <p14:nvPr/>
              </p14:nvContentPartPr>
              <p14:xfrm>
                <a:off x="10553810" y="3771989"/>
                <a:ext cx="111960" cy="29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F446A2-5DA6-5D2E-604F-2F7A8A0302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544839" y="3762989"/>
                  <a:ext cx="129543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14:cNvPr>
                <p14:cNvContentPartPr/>
                <p14:nvPr/>
              </p14:nvContentPartPr>
              <p14:xfrm>
                <a:off x="10709330" y="3771989"/>
                <a:ext cx="135360" cy="250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0EA7EB7-1DC4-9D92-906F-6A14B4BC0F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00306" y="3762989"/>
                  <a:ext cx="153047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14:cNvPr>
                <p14:cNvContentPartPr/>
                <p14:nvPr/>
              </p14:nvContentPartPr>
              <p14:xfrm>
                <a:off x="10919210" y="3870269"/>
                <a:ext cx="238680" cy="177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74000CE-3700-4CFB-DFFF-7B468FEC96F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10224" y="3861269"/>
                  <a:ext cx="256293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14:cNvPr>
                <p14:cNvContentPartPr/>
                <p14:nvPr/>
              </p14:nvContentPartPr>
              <p14:xfrm>
                <a:off x="11240690" y="3919589"/>
                <a:ext cx="331200" cy="138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8EB0E52-BFA7-73E7-94ED-DDD9D85C00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31690" y="3910589"/>
                  <a:ext cx="3488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BB10B1-CC35-D0B1-51C9-CBD3B6166C54}"/>
              </a:ext>
            </a:extLst>
          </p:cNvPr>
          <p:cNvGrpSpPr/>
          <p:nvPr/>
        </p:nvGrpSpPr>
        <p:grpSpPr>
          <a:xfrm>
            <a:off x="1034851" y="48815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778CC1-726E-D70F-FD15-0287212939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FADA460-92AF-4F79-05D8-CD21C6DDBD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14:cNvPr>
              <p14:cNvContentPartPr/>
              <p14:nvPr/>
            </p14:nvContentPartPr>
            <p14:xfrm>
              <a:off x="1102891" y="5892393"/>
              <a:ext cx="879480" cy="24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931205C-E099-F697-59B2-4A39E9F9916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93891" y="58833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14:cNvPr>
              <p14:cNvContentPartPr/>
              <p14:nvPr/>
            </p14:nvContentPartPr>
            <p14:xfrm>
              <a:off x="1493131" y="6412953"/>
              <a:ext cx="212040" cy="155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F02E75A-6A42-C43B-D948-89199A1E92F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84131" y="64039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FD4B0DC7-2DF1-1B82-89AA-6FDFAAA48486}"/>
              </a:ext>
            </a:extLst>
          </p:cNvPr>
          <p:cNvGrpSpPr/>
          <p:nvPr/>
        </p:nvGrpSpPr>
        <p:grpSpPr>
          <a:xfrm>
            <a:off x="1755501" y="63815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863447-4D57-6FA3-6FD0-3C1DE86D3C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1266EB-885A-64AF-F90C-602C6CD881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047A347-0DFD-B4DF-9E90-5FF5D9D3F11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D00B56-D7BE-4DA9-110B-0C8098FB4A9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D423A88-1EA0-ACDC-DA87-4737E9DA337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9E34884-E3D0-9E8E-ABB3-11FA650ADD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52042B4-523C-8F02-934D-3FBB9A50F15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0B6159D-CF1C-35EF-7FCA-1679908FE1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B9CA201-69F1-49FF-8212-2A877A0EC906}"/>
              </a:ext>
            </a:extLst>
          </p:cNvPr>
          <p:cNvGrpSpPr/>
          <p:nvPr/>
        </p:nvGrpSpPr>
        <p:grpSpPr>
          <a:xfrm>
            <a:off x="1158621" y="46434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93E3EB-874B-9753-4A94-4A8A1927FB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4CF947-6655-CEDC-85E8-CF915A5BDC7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DC297AA-F628-653B-C7E4-73F3BCFEAB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AB44B8C-CF81-A316-32B7-44F1F4F4809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0784D76-2A5F-8055-CA47-567D41011D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6B7250-AE34-0C8C-7999-B81F945D6A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618F7BA-1E1F-F1FD-1C8D-7E747CA787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40FF9AD-2F95-7E47-B415-58BF1A660EB8}"/>
              </a:ext>
            </a:extLst>
          </p:cNvPr>
          <p:cNvGrpSpPr/>
          <p:nvPr/>
        </p:nvGrpSpPr>
        <p:grpSpPr>
          <a:xfrm>
            <a:off x="6799725" y="4812213"/>
            <a:ext cx="802800" cy="1354320"/>
            <a:chOff x="1034851" y="4881513"/>
            <a:chExt cx="802800" cy="13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14:cNvPr>
                <p14:cNvContentPartPr/>
                <p14:nvPr/>
              </p14:nvContentPartPr>
              <p14:xfrm>
                <a:off x="1450651" y="4881513"/>
                <a:ext cx="95400" cy="1354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F612B98-96E4-587F-FFD9-DC0E84CEBC0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1685" y="4872513"/>
                  <a:ext cx="112974" cy="13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14:cNvPr>
                <p14:cNvContentPartPr/>
                <p14:nvPr/>
              </p14:nvContentPartPr>
              <p14:xfrm>
                <a:off x="1034851" y="5384433"/>
                <a:ext cx="802800" cy="27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48DFE4-B354-CA21-CCCA-118DF4EE326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5851" y="5375433"/>
                  <a:ext cx="8204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14:cNvPr>
              <p14:cNvContentPartPr/>
              <p14:nvPr/>
            </p14:nvContentPartPr>
            <p14:xfrm>
              <a:off x="6867765" y="5823093"/>
              <a:ext cx="879480" cy="241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6C8A986A-DA05-017B-34B1-ACF29ED503F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58765" y="5814093"/>
                <a:ext cx="8971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14:cNvPr>
              <p14:cNvContentPartPr/>
              <p14:nvPr/>
            </p14:nvContentPartPr>
            <p14:xfrm>
              <a:off x="7258005" y="6343653"/>
              <a:ext cx="212040" cy="1558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25D8C45-968F-02F4-5F05-9CCA876B7F0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9005" y="6334653"/>
                <a:ext cx="22968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F2B9413-06A2-3067-8BC4-8CEFCAAC17AB}"/>
              </a:ext>
            </a:extLst>
          </p:cNvPr>
          <p:cNvGrpSpPr/>
          <p:nvPr/>
        </p:nvGrpSpPr>
        <p:grpSpPr>
          <a:xfrm>
            <a:off x="7520375" y="6312263"/>
            <a:ext cx="650880" cy="273960"/>
            <a:chOff x="1755501" y="6381563"/>
            <a:chExt cx="65088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14:cNvPr>
                <p14:cNvContentPartPr/>
                <p14:nvPr/>
              </p14:nvContentPartPr>
              <p14:xfrm>
                <a:off x="1755501" y="6410003"/>
                <a:ext cx="34920" cy="165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8FA9B20-1FC1-19F9-D245-532505B117F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46501" y="6401023"/>
                  <a:ext cx="52560" cy="182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14:cNvPr>
                <p14:cNvContentPartPr/>
                <p14:nvPr/>
              </p14:nvContentPartPr>
              <p14:xfrm>
                <a:off x="1865301" y="6381563"/>
                <a:ext cx="31680" cy="2113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D303F69-414F-33B2-160B-0B8F8FCDB12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56301" y="6372563"/>
                  <a:ext cx="493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14:cNvPr>
                <p14:cNvContentPartPr/>
                <p14:nvPr/>
              </p14:nvContentPartPr>
              <p14:xfrm>
                <a:off x="1796181" y="6487763"/>
                <a:ext cx="85680" cy="8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B63F770-6D02-362F-7126-A6DC8CF0478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87181" y="6479138"/>
                  <a:ext cx="103320" cy="25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14:cNvPr>
                <p14:cNvContentPartPr/>
                <p14:nvPr/>
              </p14:nvContentPartPr>
              <p14:xfrm>
                <a:off x="1970421" y="6534923"/>
                <a:ext cx="131400" cy="120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BBA7D81-63F0-5511-4CEA-89488D12AB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446" y="6525950"/>
                  <a:ext cx="148992" cy="138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14:cNvPr>
                <p14:cNvContentPartPr/>
                <p14:nvPr/>
              </p14:nvContentPartPr>
              <p14:xfrm>
                <a:off x="2129901" y="6452123"/>
                <a:ext cx="115200" cy="156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9FE023-8683-EEC0-A467-C2CDE8BDE04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20901" y="6443123"/>
                  <a:ext cx="132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14:cNvPr>
                <p14:cNvContentPartPr/>
                <p14:nvPr/>
              </p14:nvContentPartPr>
              <p14:xfrm>
                <a:off x="2283981" y="6458603"/>
                <a:ext cx="25200" cy="137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FBECB3E-D4E6-ED59-5511-93C5A25E05F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74981" y="6449627"/>
                  <a:ext cx="42840" cy="1547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14:cNvPr>
                <p14:cNvContentPartPr/>
                <p14:nvPr/>
              </p14:nvContentPartPr>
              <p14:xfrm>
                <a:off x="2343741" y="6415043"/>
                <a:ext cx="62640" cy="185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0E36D58-65AF-E7E3-6C27-9490D9BECE8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34741" y="6406043"/>
                  <a:ext cx="80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14:cNvPr>
                <p14:cNvContentPartPr/>
                <p14:nvPr/>
              </p14:nvContentPartPr>
              <p14:xfrm>
                <a:off x="2307741" y="6525923"/>
                <a:ext cx="91800" cy="18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BA6A637-EC65-47B5-36D5-4469133204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98741" y="6516923"/>
                  <a:ext cx="1094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FE91D34-B5F6-D720-3671-2E23B5125BB9}"/>
              </a:ext>
            </a:extLst>
          </p:cNvPr>
          <p:cNvGrpSpPr/>
          <p:nvPr/>
        </p:nvGrpSpPr>
        <p:grpSpPr>
          <a:xfrm>
            <a:off x="6923495" y="4574183"/>
            <a:ext cx="712080" cy="274680"/>
            <a:chOff x="1158621" y="4643483"/>
            <a:chExt cx="71208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14:cNvPr>
                <p14:cNvContentPartPr/>
                <p14:nvPr/>
              </p14:nvContentPartPr>
              <p14:xfrm>
                <a:off x="1437981" y="4758323"/>
                <a:ext cx="220680" cy="118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42386F7-7876-BCB2-577E-B7B41B7E5A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28981" y="4749323"/>
                  <a:ext cx="238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14:cNvPr>
                <p14:cNvContentPartPr/>
                <p14:nvPr/>
              </p14:nvContentPartPr>
              <p14:xfrm>
                <a:off x="1734981" y="4660403"/>
                <a:ext cx="28800" cy="151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6A5F8F3-86EE-213E-D32A-B5E7011B27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25981" y="4651403"/>
                  <a:ext cx="46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14:cNvPr>
                <p14:cNvContentPartPr/>
                <p14:nvPr/>
              </p14:nvContentPartPr>
              <p14:xfrm>
                <a:off x="1788981" y="4643483"/>
                <a:ext cx="81720" cy="15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5F9C186-3927-C62D-DA73-F907E01B30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79941" y="4634483"/>
                  <a:ext cx="99438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14:cNvPr>
                <p14:cNvContentPartPr/>
                <p14:nvPr/>
              </p14:nvContentPartPr>
              <p14:xfrm>
                <a:off x="1777101" y="4728803"/>
                <a:ext cx="85320" cy="29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840A2B-B099-1E20-6FC9-8E4886BE54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68101" y="4719911"/>
                  <a:ext cx="102960" cy="46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14:cNvPr>
                <p14:cNvContentPartPr/>
                <p14:nvPr/>
              </p14:nvContentPartPr>
              <p14:xfrm>
                <a:off x="1263741" y="4812683"/>
                <a:ext cx="177840" cy="105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6B44F14-46C6-7AC3-2A93-9606FB8582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54741" y="4803683"/>
                  <a:ext cx="19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14:cNvPr>
                <p14:cNvContentPartPr/>
                <p14:nvPr/>
              </p14:nvContentPartPr>
              <p14:xfrm>
                <a:off x="1345101" y="4768403"/>
                <a:ext cx="157680" cy="79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88FEC10-4681-AC1A-F2D7-B1DDA8C724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336101" y="4759403"/>
                  <a:ext cx="175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14:cNvPr>
                <p14:cNvContentPartPr/>
                <p14:nvPr/>
              </p14:nvContentPartPr>
              <p14:xfrm>
                <a:off x="1158621" y="4648163"/>
                <a:ext cx="135000" cy="106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87E14E8-EC43-08B5-2ECE-0E0A7061913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49597" y="4639163"/>
                  <a:ext cx="152687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763C37-A94D-BF73-FC0B-19069631AF98}"/>
              </a:ext>
            </a:extLst>
          </p:cNvPr>
          <p:cNvGrpSpPr/>
          <p:nvPr/>
        </p:nvGrpSpPr>
        <p:grpSpPr>
          <a:xfrm>
            <a:off x="571991" y="5295707"/>
            <a:ext cx="339840" cy="221400"/>
            <a:chOff x="571991" y="5295707"/>
            <a:chExt cx="3398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14:cNvPr>
                <p14:cNvContentPartPr/>
                <p14:nvPr/>
              </p14:nvContentPartPr>
              <p14:xfrm>
                <a:off x="571991" y="5334947"/>
                <a:ext cx="23040" cy="182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4A81B2-90D0-D1B5-FE90-E7433C085A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63129" y="5325947"/>
                  <a:ext cx="40409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14:cNvPr>
                <p14:cNvContentPartPr/>
                <p14:nvPr/>
              </p14:nvContentPartPr>
              <p14:xfrm>
                <a:off x="683231" y="5295707"/>
                <a:ext cx="14760" cy="18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8A1326E-EA6A-11DA-D62D-640C0DDBC3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4006" y="5286707"/>
                  <a:ext cx="32841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14:cNvPr>
                <p14:cNvContentPartPr/>
                <p14:nvPr/>
              </p14:nvContentPartPr>
              <p14:xfrm>
                <a:off x="598991" y="5437547"/>
                <a:ext cx="92520" cy="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6A7079-DCB4-4A6E-5C7A-874C621A02D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89991" y="5428547"/>
                  <a:ext cx="110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14:cNvPr>
                <p14:cNvContentPartPr/>
                <p14:nvPr/>
              </p14:nvContentPartPr>
              <p14:xfrm>
                <a:off x="751631" y="5326667"/>
                <a:ext cx="160200" cy="152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E1D73A7-4C1D-57CE-8D5D-48A38730DBC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42611" y="5317667"/>
                  <a:ext cx="1778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0764F0A-97C3-D88D-3D12-4C53E5D6F37F}"/>
              </a:ext>
            </a:extLst>
          </p:cNvPr>
          <p:cNvGrpSpPr/>
          <p:nvPr/>
        </p:nvGrpSpPr>
        <p:grpSpPr>
          <a:xfrm>
            <a:off x="1984271" y="5259707"/>
            <a:ext cx="145080" cy="203760"/>
            <a:chOff x="1984271" y="5259707"/>
            <a:chExt cx="1450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14:cNvPr>
                <p14:cNvContentPartPr/>
                <p14:nvPr/>
              </p14:nvContentPartPr>
              <p14:xfrm>
                <a:off x="1984271" y="5299307"/>
                <a:ext cx="29520" cy="164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ADF3D6-9A01-4767-39BB-DA56DBC7C7F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75379" y="5290327"/>
                  <a:ext cx="46947" cy="181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14:cNvPr>
                <p14:cNvContentPartPr/>
                <p14:nvPr/>
              </p14:nvContentPartPr>
              <p14:xfrm>
                <a:off x="2059511" y="5259707"/>
                <a:ext cx="69840" cy="19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AC8C03-167A-5472-184A-2648814EC1A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50557" y="5250707"/>
                  <a:ext cx="8739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14:cNvPr>
                <p14:cNvContentPartPr/>
                <p14:nvPr/>
              </p14:nvContentPartPr>
              <p14:xfrm>
                <a:off x="2002631" y="5388947"/>
                <a:ext cx="97200" cy="13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124E7C-6656-5EFB-AF93-0372297B19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93631" y="5379947"/>
                  <a:ext cx="11484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525B77-B14B-3A85-3CD5-2CBC146D5535}"/>
              </a:ext>
            </a:extLst>
          </p:cNvPr>
          <p:cNvGrpSpPr/>
          <p:nvPr/>
        </p:nvGrpSpPr>
        <p:grpSpPr>
          <a:xfrm>
            <a:off x="7760471" y="5153147"/>
            <a:ext cx="350640" cy="248760"/>
            <a:chOff x="7760471" y="5153147"/>
            <a:chExt cx="35064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14:cNvPr>
                <p14:cNvContentPartPr/>
                <p14:nvPr/>
              </p14:nvContentPartPr>
              <p14:xfrm>
                <a:off x="7760471" y="5235227"/>
                <a:ext cx="113760" cy="140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E3BA7E-6008-004B-23DF-C727D2D451B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51471" y="5226227"/>
                  <a:ext cx="131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14:cNvPr>
                <p14:cNvContentPartPr/>
                <p14:nvPr/>
              </p14:nvContentPartPr>
              <p14:xfrm>
                <a:off x="7962791" y="5171867"/>
                <a:ext cx="22320" cy="23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07C8603-7B5B-B550-FF2F-29B45D6687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53643" y="5162881"/>
                  <a:ext cx="40249" cy="2476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14:cNvPr>
                <p14:cNvContentPartPr/>
                <p14:nvPr/>
              </p14:nvContentPartPr>
              <p14:xfrm>
                <a:off x="8066471" y="5153147"/>
                <a:ext cx="44640" cy="225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E274D29-E3FA-3A69-B20D-713CA2457A8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57471" y="5144147"/>
                  <a:ext cx="622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14:cNvPr>
                <p14:cNvContentPartPr/>
                <p14:nvPr/>
              </p14:nvContentPartPr>
              <p14:xfrm>
                <a:off x="7996991" y="5298587"/>
                <a:ext cx="91800" cy="1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F22F1D-609F-48D3-1AFE-7E5BD32FC4B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987991" y="5289587"/>
                  <a:ext cx="109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E720ABF-F601-53B8-0894-CCE733812B58}"/>
              </a:ext>
            </a:extLst>
          </p:cNvPr>
          <p:cNvGrpSpPr/>
          <p:nvPr/>
        </p:nvGrpSpPr>
        <p:grpSpPr>
          <a:xfrm>
            <a:off x="6510551" y="5193467"/>
            <a:ext cx="118080" cy="205560"/>
            <a:chOff x="6510551" y="5193467"/>
            <a:chExt cx="11808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14:cNvPr>
                <p14:cNvContentPartPr/>
                <p14:nvPr/>
              </p14:nvContentPartPr>
              <p14:xfrm>
                <a:off x="6510551" y="5214347"/>
                <a:ext cx="14760" cy="18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4E4F58-4C60-537C-BB73-F2B1AE3136A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01326" y="5205347"/>
                  <a:ext cx="32841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14:cNvPr>
                <p14:cNvContentPartPr/>
                <p14:nvPr/>
              </p14:nvContentPartPr>
              <p14:xfrm>
                <a:off x="6609191" y="5193467"/>
                <a:ext cx="19440" cy="20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B6E7203-6576-7537-FDC8-1EABFDB4CD2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00191" y="5184467"/>
                  <a:ext cx="37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14:cNvPr>
                <p14:cNvContentPartPr/>
                <p14:nvPr/>
              </p14:nvContentPartPr>
              <p14:xfrm>
                <a:off x="6523151" y="5304707"/>
                <a:ext cx="96120" cy="5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806273B-5AE2-51B6-D4E8-A83E8EC266C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514151" y="5295707"/>
                  <a:ext cx="113760" cy="2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700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Diels-Alder: Stereochemistry  Practice with Diels-Alder</vt:lpstr>
      <vt:lpstr>Diels-Alder Examples</vt:lpstr>
      <vt:lpstr>Intro to Carbohydrates                                           (24.1-24.2)</vt:lpstr>
      <vt:lpstr>Fischer Projections         (5.7)</vt:lpstr>
      <vt:lpstr>Converting Between Fischer Projections and “Normal” Bond-Line Structures</vt:lpstr>
      <vt:lpstr>Converting Between Fischer Projections and “Normal” Bond-Line Structures</vt:lpstr>
      <vt:lpstr>Classifying Carbohydrates: “D-” vs “L-”</vt:lpstr>
      <vt:lpstr>Classifying Carbohydrates: “D-” vs “L-”</vt:lpstr>
      <vt:lpstr>Aldose Sugars         (24.3)</vt:lpstr>
      <vt:lpstr>Aldose Sugars         (24.3)</vt:lpstr>
      <vt:lpstr>Epimers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1</cp:revision>
  <cp:lastPrinted>2023-04-12T13:31:41Z</cp:lastPrinted>
  <dcterms:created xsi:type="dcterms:W3CDTF">2022-03-01T00:08:26Z</dcterms:created>
  <dcterms:modified xsi:type="dcterms:W3CDTF">2023-04-12T15:01:31Z</dcterms:modified>
</cp:coreProperties>
</file>