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49" r:id="rId2"/>
    <p:sldId id="459" r:id="rId3"/>
    <p:sldId id="460" r:id="rId4"/>
    <p:sldId id="461" r:id="rId5"/>
    <p:sldId id="462" r:id="rId6"/>
    <p:sldId id="466" r:id="rId7"/>
    <p:sldId id="463" r:id="rId8"/>
    <p:sldId id="467" r:id="rId9"/>
    <p:sldId id="464" r:id="rId10"/>
    <p:sldId id="468" r:id="rId11"/>
    <p:sldId id="465" r:id="rId12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3F0BF-74DC-4552-8C8C-069D3CDEED79}" v="1006" dt="2023-04-12T01:32:57.121"/>
    <p1510:client id="{B6E5410C-7F9D-4121-8203-B0F9D3651030}" v="44" dt="2023-04-12T01:29:31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1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01:32:57.121" v="1005" actId="1076"/>
      <pc:docMkLst>
        <pc:docMk/>
      </pc:docMkLst>
      <pc:sldChg chg="addSp delSp modSp mod">
        <pc:chgData name="Tim Cook" userId="d1c7cfb340f2c7ab" providerId="LiveId" clId="{62E3F0BF-74DC-4552-8C8C-069D3CDEED79}" dt="2023-04-12T01:10:08.384" v="203" actId="107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01:08:30.600" v="65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01:14:12.947" v="378" actId="107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01:22:19.945" v="651" actId="107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01:17:13.105" v="534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01:23:38.032" v="763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3401 1839 0 0,'0'0'8879'0'0,"-1"0"-8630"0"0,1 0 0 0 0,-1 0-1 0 0,0 0 1 0 0,0 0 0 0 0,0 0 0 0 0,0 0-1 0 0,1 0 1 0 0,-1 0 0 0 0,0 0 0 0 0,0-1 0 0 0,-1 1-1 0 0,-2-5 63 0 0,1 1-1 0 0,0-1 0 0 0,1 0 0 0 0,-1 0 0 0 0,1 0 1 0 0,0 0-1 0 0,0 0 0 0 0,-2-8 0 0 0,1-5 54 0 0,-3-22 1 0 0,1 1 194 0 0,-4-44 246 0 0,3 25-450 0 0,-86-479 1789 0 0,78 446-1958 0 0,-4-101-1 0 0,15 152-108 0 0,-14-238 637 0 0,-17-203-172 0 0,12 122-489 0 0,16 225-42 0 0,3 87-11 0 0,-1-73 0 0 0,-5-72 64 0 0,6 164-64 0 0,-12-192 0 0 0,16 0 0 0 0,0 96 0 0 0,3 91 0 0 0,-2 24 0 0 0,1 5 0 0 0,1 10 0 0 0,6 11-16 0 0,-1 1 0 0 0,-1 0 0 0 0,11 36 0 0 0,-11-32 16 0 0,31 112 11 0 0,-19-70 42 0 0,26 52-30 0 0,-26-66 71 0 0,-14-37-75 0 0,1 0-1 0 0,9 13 0 0 0,9 17 55 0 0,15 46 9 0 0,-18-38 160 0 0,57 97 0 0 0,-10-31 204 0 0,-27-42-234 0 0,-30-52-89 0 0,-2 0 0 0 0,16 47-1 0 0,-18-45 31 0 0,1 0 0 0 0,15 29 0 0 0,-21-47-79 0 0,3 1-81 0 0,-1-2 12 0 0,2 2-16 0 0,0-1-1 0 0,1 0 0 0 0,-1 0 1 0 0,1-1-1 0 0,1 0 0 0 0,13 7 1 0 0,-21-12-116 0 0,1 0-108 0 0,5 6-396 0 0,3 1-502 0 0,-1-1-2361 0 0,-1-2 1523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98 7367 0 0,'0'0'568'0'0,"-1"-1"-373"0"0,-13-7 720 0 0,12 7-362 0 0,0 1 0 0 0,-1-1 0 0 0,1 1 0 0 0,0 0 0 0 0,-1 0 0 0 0,1 0 0 0 0,0 0 0 0 0,-1 0 0 0 0,1 1 0 0 0,0-1 0 0 0,-1 0 0 0 0,1 1 0 0 0,-4 1 0 0 0,-7 5-958 0 0,2-1 948 0 0,6-3-430 0 0,0-1 1 0 0,1 1-1 0 0,-1 0 0 0 0,0 1 0 0 0,1-1 1 0 0,0 1-1 0 0,0 0 0 0 0,0 0 1 0 0,0 0-1 0 0,1 0 0 0 0,-4 7 1 0 0,-4 8 42 0 0,8-15-100 0 0,0 1 0 0 0,0-1 0 0 0,0 1-1 0 0,1 0 1 0 0,0 0 0 0 0,0 1 0 0 0,1-1 0 0 0,-1 0 0 0 0,1 1-1 0 0,-1 8 1 0 0,2-9-16 0 0,0 0 0 0 0,0 0-1 0 0,0 0 1 0 0,0 0 0 0 0,1 0-1 0 0,0 0 1 0 0,0 0 0 0 0,1 0-1 0 0,3 8 1 0 0,-4-10-22 0 0,1-1 0 0 0,-1 1-1 0 0,1-1 1 0 0,0 0 0 0 0,0 1-1 0 0,0-1 1 0 0,0 0 0 0 0,0 0 0 0 0,1-1-1 0 0,-1 1 1 0 0,1 0 0 0 0,-1-1-1 0 0,1 0 1 0 0,-1 1 0 0 0,1-1-1 0 0,0 0 1 0 0,0 0 0 0 0,4 0 0 0 0,1 1 42 0 0,0-1 0 0 0,-1 0 1 0 0,1-1-1 0 0,0 0 0 0 0,0 0 1 0 0,0-1-1 0 0,0 1 0 0 0,0-2 1 0 0,0 1-1 0 0,-1-1 0 0 0,1-1 1 0 0,-1 1-1 0 0,1-1 0 0 0,-1-1 1 0 0,8-4-1 0 0,-5 2 54 0 0,0 0 0 0 0,-1-1 0 0 0,0 0 0 0 0,0-1 0 0 0,-1 0 0 0 0,1 0 0 0 0,-2-1 0 0 0,1 0 0 0 0,10-17 0 0 0,-15 20-61 0 0,1 0 0 0 0,-1 0 0 0 0,-1-1 0 0 0,1 1 0 0 0,-1-1 0 0 0,3-13 0 0 0,-4 16-32 0 0,-1 0 0 0 0,0 0-1 0 0,0 0 1 0 0,0 0 0 0 0,0 1-1 0 0,-1-1 1 0 0,0 0 0 0 0,1 0-1 0 0,-1 1 1 0 0,-1-1 0 0 0,1 0-1 0 0,0 1 1 0 0,-1-1 0 0 0,-2-3-1 0 0,1 2 8 0 0,-1 0 0 0 0,1 1-1 0 0,-1-1 1 0 0,0 1 0 0 0,0 0-1 0 0,-1 0 1 0 0,-8-7 0 0 0,-2 2 16 0 0,-21-10 0 0 0,23 13-31 0 0,5 2-515 0 0,0 1 0 0 0,-1 0 0 0 0,1 0 0 0 0,-14-2 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15839 0 0,'2'-9'1684'0'0,"-1"5"-372"0"0,-1 7-973 0 0,1 0 1 0 0,0 0-1 0 0,0 0 0 0 0,0 0 0 0 0,0-1 1 0 0,2 6-1 0 0,4 5 266 0 0,17 84 1316 0 0,-13-48-1474 0 0,8 43-39 0 0,7 28-477 0 0,-9-65-743 0 0,0 4-5365 0 0,-14-49-413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14279 0 0,'-10'0'10288'0'0,"22"2"-8825"0"0,1-2-1093 0 0,-1 1-1 0 0,1-2 1 0 0,20-3 0 0 0,-19 2-1257 0 0,1 1-1 0 0,18 0 1 0 0,-20 2-465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1 788 8207 0 0,'0'0'742'0'0,"2"-3"-610"0"0,7-11 3868 0 0,-7 13-3331 0 0,100-47 3811 0 0,-62 30-3473 0 0,-1-1 0 0 0,43-31 0 0 0,-40 25-29 0 0,63-31 0 0 0,-51 31-647 0 0,-29 12-327 0 0,39-13 1 0 0,179-59 879 0 0,-175 57-352 0 0,98-56 0 0 0,-58 18 144 0 0,41-23 167 0 0,-90 54-673 0 0,-32 18-145 0 0,1 1 1 0 0,41-17-1 0 0,-59 29-37 0 0,16-6-444 0 0,44-11-1 0 0,-67 20-1 0 0,1 1-1 0 0,0 0 0 0 0,-1 0 1 0 0,1 0-1 0 0,0 0 0 0 0,4 2 1 0 0,-5-2 77 0 0,7 2-1412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7511 0 0,'0'0'5456'0'0,"4"0"-4856"0"0,20 7 872 0 0,-1 1-1 0 0,1 0 0 0 0,25 15 0 0 0,-10-6-629 0 0,31 19 281 0 0,3 1-325 0 0,355 162 1498 0 0,-354-159-1934 0 0,37 20 119 0 0,-12-10-143 0 0,20 11 89 0 0,115 42 589 0 0,-119-42-441 0 0,-81-42-422 0 0,66 45 128 0 0,-2-2-58 0 0,-88-56-221 0 0,2 1-12 0 0,1 0 1 0 0,17 6-1 0 0,-28-12-59 0 0,16 12-1302 0 0,-3-4-3247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7 898 6159 0 0,'-6'5'11144'0'0,"11"-5"-10859"0"0,1 0-1 0 0,-1-1 0 0 0,1 0 0 0 0,-1 0 1 0 0,1 0-1 0 0,-1 0 0 0 0,0-1 1 0 0,1 0-1 0 0,4-3 0 0 0,17-5 361 0 0,20-4 662 0 0,78-35-1 0 0,-102 38-1097 0 0,150-74 761 0 0,254-122 238 0 0,-201 102-505 0 0,-167 76-552 0 0,20-10 51 0 0,46-19 117 0 0,-13 6-19 0 0,-89 41-223 0 0,97-36 362 0 0,-89 34-328 0 0,0 0 0 0 0,52-33 0 0 0,-67 36-80 0 0,-6 4-25 0 0,92-59 1 0 0,-97 62-65 0 0,-1 0 0 0 0,1 0 0 0 0,0 1-1 0 0,8-3 1 0 0,-8 3-35 0 0,-3 1-143 0 0,4 1-710 0 0,0 0-961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0,'0'0'12215'0'0,"8"1"-11158"0"0,2 0-550 0 0,0 0 0 0 0,-1 2 0 0 0,1-1-1 0 0,-1 1 1 0 0,12 5 0 0 0,44 26 1237 0 0,-5-3-849 0 0,24 7-179 0 0,221 110 936 0 0,-208-96-1144 0 0,16 9 112 0 0,-51-27-111 0 0,91 36 0 0 0,-147-67-479 0 0,128 60 525 0 0,4 2-102 0 0,-107-53-364 0 0,154 69 689 0 0,-169-73-754 0 0,46 19 93 0 0,-49-21-95 0 0,0 0 0 0 0,13 8 0 0 0,-13-7 9 0 0,24 10 0 0 0,-27-12-301 0 0,0-1 0 0 0,10 8 0 0 0,10 3-1400 0 0,-28-14 546 0 0,1 0-743 0 0,0-1 335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0,'0'0'2655'0'0,"0"3"-1396"0"0,0 8-78 0 0,0-8 279 0 0,2 5-255 0 0,9 27 679 0 0,-3-10-729 0 0,-1 2 0 0 0,6 46 1 0 0,5 60 206 0 0,4 2-450 0 0,-19-107-721 0 0,18 121 381 0 0,-15-117-581 0 0,2 0 0 0 0,17 47 0 0 0,-10-54 124 0 0,-4-7-1560 0 0,-6-5-3853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5871 0 0,'-5'30'3495'0'0,"5"-30"-3443"0"0,0 1-1 0 0,-1-1 1 0 0,1 0 0 0 0,0 0 0 0 0,0 1-1 0 0,0-1 1 0 0,-1 1 0 0 0,1-1 0 0 0,0 0-1 0 0,0 1 1 0 0,0-1 0 0 0,0 0 0 0 0,0 1-1 0 0,0-1 1 0 0,0 1 0 0 0,0-1 0 0 0,0 0-1 0 0,0 1 1 0 0,0-1 0 0 0,0 0-1 0 0,0 1 1 0 0,0-1 0 0 0,0 1 0 0 0,0-1-1 0 0,0 1 1 0 0,2 10 404 0 0,1 5 435 0 0,-1-1 0 0 0,0 19 0 0 0,0 9-100 0 0,53 274 1835 0 0,-54-309-2557 0 0,28 152 1148 0 0,-5-34-281 0 0,-6-55-168 0 0,-18-70-680 0 0,1 13 0 0 0,5 26 116 0 0,-5-38-156 0 0,1 1-25 0 0,-1-2 8 0 0,6-16-6854 0 0,-4 9 1596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7111 0 0,'0'0'324'0'0,"0"1"-4"0"0,1 2-133 0 0,39 150 5977 0 0,-22-86-4661 0 0,-6-22-513 0 0,37 196 432 0 0,-36-173-1264 0 0,14 57 473 0 0,-20-105-618 0 0,0-6-13 0 0,-3-3 36 0 0,-3-7-3104 0 0,-1-14 876 0 0,-2 4 1276 0 0,1-1-1 0 0,-1 0 0 0 0,-5-11 1 0 0,0 1-1882 0 0,3 5 870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0,'0'0'354'0'0,"2"17"3390"0"0,8 61-173 0 0,21 109-1097 0 0,-23-145-1970 0 0,5 28-64 0 0,-13-64-365 0 0,0-4 3 0 0,1 2-75 0 0,-1-3-106 0 0,1-10-1781 0 0,0-1 1468 0 0,0 1 0 0 0,-1 0 0 0 0,-1-1 0 0 0,0 1 0 0 0,0 0-1 0 0,-4-17 1 0 0,-1-8-207 0 0,2 7 318 0 0,3 18 806 0 0,2 18 1581 0 0,11 67-515 0 0,4 43-606 0 0,-15-112-939 0 0,-1-6 10 0 0,-3-21-2506 0 0,-1-11 2034 0 0,3 18-1 0 0,-6-26 0 0 0,24 107 3585 0 0,-16-66-3202 0 0,4 16 358 0 0,-2-17-61 0 0,-1-10-296 0 0,0 0-34 0 0,-1-1 0 0 0,0 1 0 0 0,0-1-1 0 0,-1 1 1 0 0,-1-1 0 0 0,0 1 0 0 0,0 0 0 0 0,0-1-1 0 0,-6-15 1 0 0,5 20 922 0 0,2 8-808 0 0,0-1 1 0 0,0 1-1 0 0,1 0 0 0 0,-1 0 1 0 0,1 0-1 0 0,0 0 0 0 0,1 2 1 0 0,0 1 30 0 0,5 22-48 0 0,-6-23-66 0 0,0-5-71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2303 0 0,'0'0'11687'0'0,"1"-2"-11271"0"0,2 0-157 0 0,1-1 0 0 0,-1 1-1 0 0,1 0 1 0 0,-1 0 0 0 0,8-3 0 0 0,14-8 553 0 0,28-13 103 0 0,-34 14-712 0 0,32-14 0 0 0,-6 2 96 0 0,41-16 382 0 0,-53 26-370 0 0,21-11 142 0 0,28-12-222 0 0,-40 22-186 0 0,41-16-74 0 0,-57 18-3152 0 0,-25 13 2286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108 523 455 0 0,'1'5'18'0'0,"2"26"162"0"0,-3-30 840 0 0,-2-14 1756 0 0,-8-117 790 0 0,6 84-2208 0 0,2 23-159 0 0,-1 0 0 0 0,-7-33 0 0 0,8 49-1125 0 0,1 0-1 0 0,0 0 1 0 0,0 0 0 0 0,1-10 0 0 0,1 12 2 0 0,-1 0 0 0 0,0 1 0 0 0,-1-1 0 0 0,1 0 0 0 0,-1 0 0 0 0,0 1 0 0 0,0-1 0 0 0,0 0 0 0 0,-1 1 0 0 0,1-1 0 0 0,-1 1 0 0 0,-3-5 0 0 0,5 9 68 0 0,-5-17 442 0 0,0-4-224 0 0,-1 0 0 0 0,-10-25 0 0 0,16 45-242 0 0,-7-18 448 0 0,5 12-453 0 0,3 7-103 0 0,-1-1 0 0 0,0 1-1 0 0,0 0 1 0 0,0-1 0 0 0,0 1 0 0 0,0 0 0 0 0,0 0 0 0 0,0-1-1 0 0,0 1 1 0 0,-1 0 0 0 0,1 0 0 0 0,0-1 0 0 0,0 1-1 0 0,0 0 1 0 0,0 0 0 0 0,0 0 0 0 0,0-1 0 0 0,0 1 0 0 0,0 0-1 0 0,-1 0 1 0 0,1-1 0 0 0,0 1 0 0 0,0 0 0 0 0,0 0-1 0 0,-1 0 1 0 0,1 0 0 0 0,0-1 0 0 0,0 1 0 0 0,0 0 0 0 0,-1 0-1 0 0,1 0 1 0 0,0 0 0 0 0,0 0 0 0 0,-1 0 0 0 0,1 0-1 0 0,0 0 1 0 0,0 0 0 0 0,-1 0 0 0 0,1-1 0 0 0,0 1 0 0 0,0 0-1 0 0,-1 0 1 0 0,1 1 0 0 0,0-1 0 0 0,0 0 0 0 0,-1 0-1 0 0,1 0 1 0 0,0 0 0 0 0,0 0 0 0 0,-1 0 0 0 0,1 0 0 0 0,-1 0 442 0 0,-4-14-156 0 0,1 9 6 0 0,4 5-285 0 0,0 0 1 0 0,0 0 0 0 0,0 0-1 0 0,0 0 1 0 0,0 0 0 0 0,0 0-1 0 0,0 0 1 0 0,0 0 0 0 0,0 0-1 0 0,0 0 1 0 0,0 0-1 0 0,0 0 1 0 0,0 0 0 0 0,0 1-1 0 0,0-1 1 0 0,0 0 0 0 0,0 0-1 0 0,0 0 1 0 0,0 0-1 0 0,0 0 1 0 0,0 0 0 0 0,0 0-1 0 0,0 0 1 0 0,0 0 0 0 0,0 0-1 0 0,0 0 1 0 0,0 0-1 0 0,0 0 1 0 0,0 0 0 0 0,0 0-1 0 0,0 0 1 0 0,0 0 0 0 0,0 0-1 0 0,0 0 1 0 0,-1 0-1 0 0,1 0 1 0 0,0 0 0 0 0,0 0-1 0 0,0 1 1 0 0,0-1 0 0 0,0 0-1 0 0,0 0 1 0 0,0 0 0 0 0,0 0-1 0 0,0 0 1 0 0,0 0-1 0 0,0 0 1 0 0,0 0 0 0 0,0 0-1 0 0,0 0 1 0 0,0 0 0 0 0,0 0-1 0 0,0 0 1 0 0,0 0-1 0 0,0 0 1 0 0,0 0 0 0 0,-1 0-1 0 0,1 0 1 0 0,0 0 0 0 0,0 0-1 0 0,0 0 1 0 0,0-1-1 0 0,0 1 1 0 0,0 0 0 0 0,0 0-1 0 0,0 0 1 0 0,0 0 0 0 0,0 0-1 0 0,0 1 321 0 0,0-1-328 0 0,1 0 1 0 0,-1 1-1 0 0,1-1 0 0 0,-1 0 1 0 0,1 1-1 0 0,-1-1 0 0 0,0 0 1 0 0,1 1-1 0 0,-1-1 0 0 0,0 0 1 0 0,1 1-1 0 0,-1-1 0 0 0,0 1 1 0 0,1-1-1 0 0,-1 0 0 0 0,0 1 0 0 0,0-1 1 0 0,1 2-1 0 0,-1-2 5 0 0,0 1 1 0 0,1 0-1 0 0,-1-1 0 0 0,0 1 1 0 0,1 0-1 0 0,-1-1 0 0 0,1 1 0 0 0,-1-1 1 0 0,1 1-1 0 0,-1 0 0 0 0,1-1 1 0 0,-1 1-1 0 0,1-1 0 0 0,0 0 1 0 0,-1 1-1 0 0,2 0 0 0 0,2 0 104 0 0,0 0 0 0 0,0 1 0 0 0,1 0 0 0 0,-1 0 0 0 0,7 4 1 0 0,8 5 175 0 0,-18-10-233 0 0,22 10 112 0 0,-21-10-160 0 0,0 0 0 0 0,0 0 0 0 0,1-1 0 0 0,-1 1 0 0 0,0-1 0 0 0,1 1 0 0 0,-1-1 0 0 0,0 0 0 0 0,1 0 0 0 0,-1 0 0 0 0,1 0 0 0 0,-1 0 0 0 0,0 0 0 0 0,1-1 0 0 0,-1 1 0 0 0,0-1 0 0 0,1 0 0 0 0,-1 1 0 0 0,0-1 0 0 0,0 0 0 0 0,0 0 0 0 0,0-1 0 0 0,3-1 0 0 0,-4 3 59 0 0,17 1 39 0 0,-13-1-88 0 0,0 1 1 0 0,0-1-1 0 0,-1 0 0 0 0,1-1 1 0 0,0 1-1 0 0,0-1 1 0 0,7-2-1 0 0,-6 2 38 0 0,-2 1-52 0 0,1-1 0 0 0,-1 1 0 0 0,0 1 1 0 0,0-1-1 0 0,8 2 0 0 0,-9-2-7 0 0,0 1 0 0 0,0-1 0 0 0,0 1 0 0 0,0-1 0 0 0,0 0 0 0 0,0 0 0 0 0,0-1 0 0 0,0 1 0 0 0,1 0 0 0 0,2-2 0 0 0,36-2-5 0 0,-10 11 64 0 0,-31-8-61 0 0,0 1-1 0 0,-1 0 1 0 0,1 0-1 0 0,0-1 1 0 0,-1 1-1 0 0,1-1 1 0 0,0 1-1 0 0,-1 0 1 0 0,1-1-1 0 0,0 1 1 0 0,-1-1-1 0 0,1 0 1 0 0,-1 1-1 0 0,1-1 1 0 0,-1 1 0 0 0,1-1-1 0 0,-1 0 1 0 0,1 1-1 0 0,-1-1 1 0 0,1-1-1 0 0,1-2 9 0 0,-1 7-11 0 0,-2 6 0 0 0,-2 8 0 0 0,-14 42 27 0 0,-15 102-1 0 0,0 11-12 0 0,3-19-17 0 0,9-27 203 0 0,14-95-186 0 0,3-17-2 0 0,0 1 1 0 0,1 0 0 0 0,0 22-1 0 0,1-22-12 0 0,2-9-11 0 0,-1-5-47 0 0,-9-36-1381 0 0,6-37 706 0 0,-1-66-359 0 0,3 91 878 0 0,0 4 76 0 0,2 1 1 0 0,11-75-1 0 0,-16 150 172 0 0,-1 55 0 0 0,0 6-38 0 0,1-48 5 0 0,1-11 63 0 0,-13 63-1 0 0,16-97-149 0 0,-3-9-188 0 0,1 0 223 0 0,0 0-1 0 0,1 0 0 0 0,0 0 0 0 0,0 0 1 0 0,2-15-1 0 0,6-44 47 0 0,-1 23 0 0 0,16-121-48 0 0,-3 61 6 0 0,-6 33 442 0 0,-31 237-170 0 0,12-109-61 0 0,-28 107 0 0 0,29-151-260 0 0,3-21-125 0 0,4-25-191 0 0,1 2 221 0 0,14-54-1 0 0,1-15 192 0 0,32-112 64 0 0,-66 320 416 0 0,-7 17-960 0 0,1-51 494 0 0,4-14-206 0 0,17-59 108 0 0,5-74-374 0 0,3 0 267 0 0,19-79 0 0 0,-25 147 159 0 0,2-11 46 0 0,1 1 0 0 0,0 0 0 0 0,1 0 0 0 0,0 0 1 0 0,11-17-1 0 0,-16 31-75 0 0,0 3-21 0 0,1 18 12 0 0,-2 1-1 0 0,0-1 1 0 0,-6 32-1 0 0,4-31 28 0 0,3-21 43 0 0,-20 124-228 0 0,13-97 162 0 0,0 1-1 0 0,-15 36 1 0 0,18-55 62 0 0,0 0-1 0 0,-9 14 1 0 0,13-22-63 0 0,-9-17-365 0 0,5 7 356 0 0,1-1-1 0 0,1 0 1 0 0,0 0-1 0 0,0 0 1 0 0,0-12-1 0 0,0-54 160 0 0,3 48 29 0 0,5-97-317 0 0,-2 102 304 0 0,-1 19 24 0 0,0 15-108 0 0,-1 22-15 0 0,-1 1 0 0 0,-5 44 0 0 0,4-75 0 0 0,-7 60-11 0 0,5-49 165 0 0,-1 24-1 0 0,-3-52 63 0 0,6-35-209 0 0,6-165 58 0 0,-3 187-65 0 0,1 0 0 0 0,8-29 0 0 0,-11 55-8 0 0,1 5 6 0 0,1 12 6 0 0,2 22 13 0 0,-3 26 71 0 0,-2-57-56 0 0,0 0 0 0 0,-1-1-1 0 0,0 1 1 0 0,0 0-1 0 0,-1 0 1 0 0,0-1 0 0 0,-3 8-1 0 0,4-13 57 0 0,0 0-13 0 0,-1 0 0 0 0,0 0 0 0 0,0-1 0 0 0,1 1 0 0 0,-1-1 0 0 0,0 1 0 0 0,0-1 0 0 0,0 0-1 0 0,1 0 1 0 0,-4 0 0 0 0,3 0-52 0 0,0 0 0 0 0,0 0 0 0 0,0-1 0 0 0,1 1 0 0 0,-1-1 0 0 0,0 1 0 0 0,0-1 0 0 0,1 0 0 0 0,-1 1 0 0 0,0-1 0 0 0,1 0 0 0 0,-1 0 0 0 0,1 0 0 0 0,-1 0 0 0 0,1-1 0 0 0,-2 0 0 0 0,0-3-9 0 0,1 1-1 0 0,0 0 1 0 0,0-1 0 0 0,0 1 0 0 0,1-1 0 0 0,-1 0-1 0 0,1 1 1 0 0,0-1 0 0 0,0 0 0 0 0,1 0-1 0 0,0 0 1 0 0,0-6 0 0 0,0 8-18 0 0,0 0 0 0 0,0 0 0 0 0,1 1 0 0 0,0-1 0 0 0,-1 0 0 0 0,1 1 1 0 0,0-1-1 0 0,0 0 0 0 0,0 1 0 0 0,3-4 0 0 0,-3 5-3 0 0,0-1 1 0 0,0 1-1 0 0,0 0 1 0 0,0 0 0 0 0,0 0-1 0 0,1 0 1 0 0,-1 0-1 0 0,0 0 1 0 0,1 0-1 0 0,-1 0 1 0 0,0 1-1 0 0,1-1 1 0 0,-1 0-1 0 0,1 1 1 0 0,0-1 0 0 0,-1 1-1 0 0,1 0 1 0 0,2-1-1 0 0,0 1 0 0 0,-1 0 0 0 0,1 1 0 0 0,-1 0 0 0 0,1-1-1 0 0,-1 1 1 0 0,1 0 0 0 0,-1 0 0 0 0,4 3 0 0 0,15 3-13 0 0,24 3 20 0 0,-45-10 3 0 0,-1 0 0 0 0,1 1 0 0 0,-1-1 0 0 0,1 0 0 0 0,0 0-1 0 0,-1 0 1 0 0,1 0 0 0 0,-1 0 0 0 0,1 0 0 0 0,-1 0 0 0 0,1 0 0 0 0,0 0 0 0 0,-1 0-1 0 0,1 0 1 0 0,-1-1 0 0 0,1 1 0 0 0,-1 0 0 0 0,1 0 0 0 0,-1-1 0 0 0,1 1 0 0 0,0-1-1 0 0,-1-4 393 0 0,0 4-355 0 0,0 0 134 0 0,-13-6 452 0 0,-16-15-43 0 0,24 17-563 0 0,-1 1 1 0 0,0 0 0 0 0,1 0-1 0 0,-13-6 1 0 0,12 8-21 0 0,1-1 0 0 0,1 0 0 0 0,-1 0 0 0 0,0 0 0 0 0,1 0 0 0 0,-1-1 0 0 0,-5-5 0 0 0,8 5-13 0 0,2 3-55 0 0,0 0 54 0 0,1 0 1 0 0,-1 0 0 0 0,1 1-1 0 0,-1-1 1 0 0,1 1-1 0 0,-1-1 1 0 0,1 0-1 0 0,0 1 1 0 0,-1-1 0 0 0,1 1-1 0 0,0-1 1 0 0,-1 1-1 0 0,1 0 1 0 0,0-1-1 0 0,0 1 1 0 0,-1 0 0 0 0,1-1-1 0 0,0 1 1 0 0,0 0-1 0 0,0 0 1 0 0,0-1-1 0 0,12 0-38 0 0,-1-1 29 0 0,0 1 0 0 0,0 0 0 0 0,0 1-1 0 0,-1 0 1 0 0,22 4 0 0 0,-10-4 23 0 0,-19 0 0 0 0,0 0 0 0 0,0 0 0 0 0,0 0 0 0 0,-1 1 0 0 0,1-1 0 0 0,0 1 0 0 0,6 2 0 0 0,-10-3 1 0 0,3 1 0 0 0,0 0 0 0 0,-1 0 1 0 0,1 0-1 0 0,0-1 1 0 0,0 1-1 0 0,0-1 0 0 0,-1 0 1 0 0,1 0-1 0 0,0 0 1 0 0,3 0-1 0 0,-5 0 79 0 0,-13 7 128 0 0,-2 0-178 0 0,0-1 0 0 0,-1-1-1 0 0,0 0 1 0 0,0-1 0 0 0,0-1-1 0 0,-30 3 1 0 0,39-5-14 0 0,1-1 1 0 0,-1-1-1 0 0,1 1 0 0 0,-8-2 0 0 0,11 1-13 0 0,0 1 0 0 0,0-1 1 0 0,0 1-1 0 0,0-1 0 0 0,1 0 0 0 0,-1 0 0 0 0,0 0 0 0 0,0 0 0 0 0,0 0 1 0 0,1 0-1 0 0,-1 0 0 0 0,1 0 0 0 0,-1-1 0 0 0,-1-1 0 0 0,3 2-9 0 0,-1 1 0 0 0,1-1 0 0 0,0 0 1 0 0,-1 0-1 0 0,1 1 0 0 0,0-1 0 0 0,0 0 0 0 0,-1 0 0 0 0,1 1 0 0 0,0-1 0 0 0,0 0 0 0 0,0 0 0 0 0,0 0 0 0 0,0 1 1 0 0,0-1-1 0 0,0 0 0 0 0,0 0 0 0 0,0 0 0 0 0,0 1 0 0 0,1-1 0 0 0,-1 0 0 0 0,0 0 0 0 0,1 0 0 0 0,-1 1 0 0 0,0-1 0 0 0,1 0 1 0 0,-1 1-1 0 0,1-1 0 0 0,-1 0 0 0 0,1 1 0 0 0,-1-1 0 0 0,1 1 0 0 0,0-2 0 0 0,0 1-5 0 0,1 0 0 0 0,-1 0 0 0 0,1 0 0 0 0,-1 0 0 0 0,1 0 0 0 0,-1 0 0 0 0,1 0 0 0 0,0 0 0 0 0,-1 0 0 0 0,1 1 0 0 0,2-1 0 0 0,6 0-14 0 0,1 2 0 0 0,16 1 0 0 0,-18-1 11 0 0,-1 0-1 0 0,1 0 1 0 0,0-1 0 0 0,10-1-1 0 0,11 1 15 0 0,-25 0 12 0 0,-5 0 8 0 0,-30 3 140 0 0,-42 35-96 0 0,66-36-64 0 0,0 1-1 0 0,1 0 1 0 0,-1 0 0 0 0,1 1-1 0 0,0-1 1 0 0,0 1 0 0 0,-5 6-1 0 0,7-8-7 0 0,1 1-1 0 0,0 0 0 0 0,1 0 1 0 0,-1 0-1 0 0,0 0 0 0 0,1 0 1 0 0,0 0-1 0 0,0 0 0 0 0,0 0 1 0 0,0 0-1 0 0,0 1 0 0 0,0-1 1 0 0,1 0-1 0 0,0 1 1 0 0,0 4-1 0 0,-1 12-21 0 0,2 0 1 0 0,0 0-1 0 0,2 1 0 0 0,0-1 1 0 0,1 0-1 0 0,1-1 0 0 0,1 1 1 0 0,10 24-1 0 0,-13-38 14 0 0,-2-5-61 0 0,11-8-158 0 0,-7 0 198 0 0,-1 1 0 0 0,0-1 0 0 0,0 0 0 0 0,0 0-1 0 0,4-13 1 0 0,10-43-280 0 0,-6 19 209 0 0,34-96 108 0 0,-53 161 0 0 0,-15 57 0 0 0,-8 36 39 0 0,7-28-14 0 0,16-57 5 0 0,6-21-34 0 0,5-21-174 0 0,60-179-258 0 0,-30 103 424 0 0,-20 60 28 0 0,-14 28 163 0 0,-1 8 50 0 0,-18 62 11 0 0,-16 77-176 0 0,13-36 83 0 0,22-109-123 0 0,5-16-285 0 0,22-88 189 0 0,-19 67 33 0 0,19-54 0 0 0,-4 30 29 0 0,-20 73-33 0 0,-3 4 61 0 0,-1 1 0 0 0,-1-1 0 0 0,-1 0-1 0 0,-1 0 1 0 0,0-1 0 0 0,-7 19 0 0 0,-2 8-26 0 0,10-31-1 0 0,-3 9 57 0 0,-8 22 0 0 0,13-42-32 0 0,1 0-7 0 0,-1 0 0 0 0,1 0 0 0 0,-1 0 0 0 0,1-1 0 0 0,-1 1 0 0 0,1 0 0 0 0,-1 0 0 0 0,0 0 0 0 0,1-1 0 0 0,-1 1 0 0 0,0 0 0 0 0,1-1 0 0 0,-1 1 0 0 0,-2 0 0 0 0,3 0 59 0 0,-3-9-128 0 0,2-3-11 0 0,0 0-1 0 0,0 0 1 0 0,1 0 0 0 0,1-14 0 0 0,0-16-37 0 0,0-9 91 0 0,0 35 18 0 0,-1 0 0 0 0,0 0 0 0 0,-3-17-1 0 0,3 30-9 0 0,-1 1 0 0 0,1-1 0 0 0,-1 0 0 0 0,1 1 0 0 0,-1-1 0 0 0,0 1 0 0 0,1-1 0 0 0,-1 1 0 0 0,0-1 0 0 0,0 1 0 0 0,0-1 0 0 0,-2-1 0 0 0,3 3 4 0 0,-1-1-1 0 0,0 1 0 0 0,1-1 1 0 0,-1 1-1 0 0,0-1 0 0 0,1 1 1 0 0,-1 0-1 0 0,0-1 1 0 0,0 1-1 0 0,1 0 0 0 0,-1-1 1 0 0,0 1-1 0 0,0 0 0 0 0,0 0 1 0 0,1 0-1 0 0,-1 0 1 0 0,0 0-1 0 0,0 0 0 0 0,0 0 1 0 0,0 0-1 0 0,1 0 0 0 0,-1 0 1 0 0,-1 1-1 0 0,-3 1-5 0 0,-1 0-1 0 0,1 0 0 0 0,0 1 1 0 0,0 0-1 0 0,-8 6 0 0 0,9-5 31 0 0,-1-1 0 0 0,0 0 1 0 0,0 0-1 0 0,0 0 0 0 0,0-1 0 0 0,0 0 0 0 0,0 0 0 0 0,0 0 0 0 0,-1 0 0 0 0,-6 0 0 0 0,12-2-19 0 0,-1 0 0 0 0,0-1 0 0 0,0 1 0 0 0,1 0 0 0 0,-1-1 0 0 0,0 1 0 0 0,1-1 0 0 0,-1 1 0 0 0,0-1 0 0 0,1 1 0 0 0,-1-1 0 0 0,0 1 0 0 0,1-1 0 0 0,-1 0 0 0 0,1 1 0 0 0,0-1 0 0 0,-1 0 0 0 0,1 1 0 0 0,-1-1 0 0 0,1 0 0 0 0,0 0 0 0 0,-1 1 0 0 0,1-1 0 0 0,0-2 0 0 0,0 3 0 0 0,-2-6-19 0 0,1 0 1 0 0,0 0-1 0 0,0 0 0 0 0,1 0 0 0 0,0 0 0 0 0,0 0 0 0 0,0 0 0 0 0,1 0 1 0 0,0 1-1 0 0,0-1 0 0 0,0 0 0 0 0,1 0 0 0 0,3-7 0 0 0,2-11-195 0 0,-25 57 134 0 0,12-24 66 0 0,0 0-1 0 0,2 1 1 0 0,-5 10-1 0 0,8-16 26 0 0,0-4 32 0 0,-2 0-22 0 0,2-2-22 0 0,1 1 0 0 0,-1-1 1 0 0,0 1-1 0 0,1-1 0 0 0,-1 1 0 0 0,1-1 1 0 0,-1 1-1 0 0,1-1 0 0 0,0 0 1 0 0,0 1-1 0 0,0-1 0 0 0,0 0 0 0 0,0-2 1 0 0,0 1-1 0 0,-1-12-14 0 0,1-1-1 0 0,1 1 1 0 0,5-26-1 0 0,-5 29 14 0 0,0 9 14 0 0,-1 5 8 0 0,0 1 0 0 0,0 0 0 0 0,1 0 0 0 0,-1 0 0 0 0,1 0 0 0 0,1 4 0 0 0,1 5-20 0 0,1 36 0 0 0,-3-31 4 0 0,1 1 0 0 0,5 24 0 0 0,-7-41 163 0 0,2-3-210 0 0,-2 2 37 0 0,0-1 1 0 0,1 1-1 0 0,-1 0 1 0 0,1 0 0 0 0,-1 0-1 0 0,0-1 1 0 0,1 1 0 0 0,-1 0-1 0 0,1 0 1 0 0,-1-1 0 0 0,0 1-1 0 0,0 0 1 0 0,1-1 0 0 0,-1 1-1 0 0,0 0 1 0 0,1-1-1 0 0,-1 1 1 0 0,0-1 0 0 0,0 1-1 0 0,0 0 1 0 0,1-1 0 0 0,-1 1-1 0 0,0-1 1 0 0,0 0 0 0 0,31-79-170 0 0,-31 80 171 0 0,0-1 1 0 0,0 1-1 0 0,0-1 1 0 0,0 1-1 0 0,0 0 1 0 0,1-1-1 0 0,-1 1 0 0 0,0 0 1 0 0,0-1-1 0 0,0 1 1 0 0,0 0-1 0 0,1-1 1 0 0,-1 1-1 0 0,0 0 1 0 0,0-1-1 0 0,1 1 0 0 0,-1 0 1 0 0,0 0-1 0 0,1-1 1 0 0,-1 1-1 0 0,0 0 1 0 0,1 0-1 0 0,-1-1 0 0 0,0 1 1 0 0,1 0-1 0 0,-1 0 1 0 0,1 0-1 0 0,-1 0 1 0 0,0 0-1 0 0,1 0 1 0 0,-1 0-1 0 0,1 0 0 0 0,-1 0 1 0 0,0 0-1 0 0,1 0 1 0 0,-1 0-1 0 0,1 0 1 0 0,-1 0-1 0 0,0 0 1 0 0,1 0-1 0 0,-1 0 0 0 0,1 0 1 0 0,-1 0-1 0 0,0 1 1 0 0,1-1-1 0 0,-1 0 1 0 0,0 0-1 0 0,1 0 1 0 0,-1 1-1 0 0,0-1 0 0 0,1 0 1 0 0,-1 0-1 0 0,0 1 1 0 0,0-1 3 0 0,5 5 0 0 0,-1 1 0 0 0,0-1 0 0 0,-1 1 0 0 0,1 0 0 0 0,-1-1 0 0 0,0 1 0 0 0,-1 1 0 0 0,1-1 0 0 0,-1 0 0 0 0,0 1 0 0 0,-1-1 0 0 0,2 14 0 0 0,-1 4 36 0 0,-1 0-1 0 0,-3 28 1 0 0,1-23-434 0 0,15-42 69 0 0,-9 5 284 0 0,10-22-15 0 0,-14 29 270 0 0,4 35 254 0 0,-9 55-248 0 0,2-78-170 0 0,0 0 0 0 0,0-1 0 0 0,-1 1-1 0 0,0-1 1 0 0,-1 0 0 0 0,-6 13-1 0 0,0 4 243 0 0,10-25-176 0 0,-9 11 74 0 0,9-14-216 0 0,4-8-173 0 0,-1 0 0 0 0,0-1 0 0 0,2-9 0 0 0,-2-2 203 0 0,1 1 0 0 0,1 0 0 0 0,10-26 0 0 0,-14 42 1 0 0,9-11-12 0 0,-10 15 9 0 0,0 0 1 0 0,1 0 0 0 0,-1 0 0 0 0,0 0 0 0 0,0 0 0 0 0,0 0 0 0 0,1 0-1 0 0,-1 0 1 0 0,0 0 0 0 0,0 0 0 0 0,0 0 0 0 0,0 0 0 0 0,1 0 0 0 0,-1 0-1 0 0,0 0 1 0 0,0 0 0 0 0,0 0 0 0 0,1 0 0 0 0,-1 0 0 0 0,0 0 0 0 0,0 1-1 0 0,0-1 1 0 0,0 0 0 0 0,0 0 0 0 0,1 0 0 0 0,-1 0 0 0 0,0 0 0 0 0,0 1-1 0 0,0-1 1 0 0,0 0 0 0 0,0 0 0 0 0,0 0 0 0 0,0 0 0 0 0,0 1 0 0 0,1-1 0 0 0,-1 0-1 0 0,0 0 1 0 0,0 0 0 0 0,0 1 0 0 0,3 7 47 0 0,-1 1-4 0 0,-2 1 0 0 0,1 0 0 0 0,-2-1 0 0 0,1 1 0 0 0,-1 0 0 0 0,0-1 0 0 0,-6 19 0 0 0,4-15 30 0 0,0 1 1 0 0,-1 27 0 0 0,4 6-86 0 0,0-46-62 0 0,1-22-706 0 0,-2-7 831 0 0,-8-38-1 0 0,2 11-23 0 0,6 48-25 0 0,0 0 0 0 0,-1 0 0 0 0,0 0 0 0 0,0 0 0 0 0,0 0 0 0 0,-6-10 0 0 0,7 14 15 0 0,-1 1-1 0 0,1-1 1 0 0,-1 0 0 0 0,0 1-1 0 0,0-1 1 0 0,0 1 0 0 0,0 0-1 0 0,0-1 1 0 0,0 1-1 0 0,-1 0 1 0 0,1 0 0 0 0,0 1-1 0 0,-1-1 1 0 0,0 0 0 0 0,0 1-1 0 0,1 0 1 0 0,-1 0 0 0 0,-3-2-1 0 0,4 3-4 0 0,1 0 0 0 0,0 0 0 0 0,-1 0 0 0 0,1 0 0 0 0,0 0 0 0 0,-1 0 0 0 0,1 0 0 0 0,0 1 0 0 0,0-1 0 0 0,-1 0 0 0 0,1 1 0 0 0,0-1 0 0 0,0 1 0 0 0,0-1 0 0 0,0 1 0 0 0,-1 0 0 0 0,1 0 0 0 0,-1 1-1 0 0,-18 19 166 0 0,20-20-176 0 0,0-1 2 0 0,0 0 0 0 0,0 0 0 0 0,0 1 0 0 0,0-1-1 0 0,-1 0 1 0 0,1 0 0 0 0,0 1 0 0 0,0-1 0 0 0,0 0 0 0 0,0 0-1 0 0,0 1 1 0 0,-1-1 0 0 0,1 0 0 0 0,0 0 0 0 0,0 0 0 0 0,0 1 0 0 0,-1-1-1 0 0,1 0 1 0 0,0 0 0 0 0,0 0 0 0 0,-1 0 0 0 0,1 0 0 0 0,0 0-1 0 0,0 1 1 0 0,-1-1 0 0 0,1 0 0 0 0,0 0 0 0 0,0 0 0 0 0,-1 0-1 0 0,1 0 1 0 0,0 0 0 0 0,0 0 0 0 0,-1 0 0 0 0,1 0 0 0 0,0 0-1 0 0,-1 0 1 0 0,1 0 0 0 0,0 0 0 0 0,0-1 0 0 0,-1 1 0 0 0,1 0-1 0 0,0 0 1 0 0,0 0 0 0 0,-1 0 0 0 0,1 0 0 0 0,0 0 0 0 0,0-1 0 0 0,0 1-1 0 0,-1 0 1 0 0,1 0 0 0 0,0 0 0 0 0,0-1 0 0 0,0 1 0 0 0,0 0-1 0 0,-1 0 1 0 0,1-1 0 0 0,0 1 0 0 0,0 0 0 0 0,0 0 0 0 0,0-1-1 0 0,0 1 1 0 0,0 0 0 0 0,0 0 0 0 0,0-1 0 0 0,0 1 0 0 0,-3-17 117 0 0,3 16-122 0 0,-2-3-91 0 0,2 3 84 0 0,-1 0-1 0 0,1 0 1 0 0,0 1-1 0 0,-1-1 0 0 0,1 0 1 0 0,0 0-1 0 0,0 1 1 0 0,0-1-1 0 0,0 0 0 0 0,0 0 1 0 0,0 0-1 0 0,0 1 1 0 0,0-1-1 0 0,0 0 0 0 0,0 0 1 0 0,0-1-1 0 0,2-3-49 0 0,-2 5 53 0 0,1 0 0 0 0,-1-1-1 0 0,0 1 1 0 0,1 0 0 0 0,-1 0-1 0 0,0-1 1 0 0,1 1 0 0 0,-1 0-1 0 0,0 0 1 0 0,1-1 0 0 0,-1 1-1 0 0,0 0 1 0 0,1 0 0 0 0,-1 0-1 0 0,1 0 1 0 0,-1 0 0 0 0,1 0-1 0 0,-1 0 1 0 0,0 0 0 0 0,1 0-1 0 0,-1 0 1 0 0,1 0 0 0 0,-1 0-1 0 0,0 0 1 0 0,1 0 0 0 0,-1 0-1 0 0,1 0 1 0 0,-1 0 0 0 0,0 0-1 0 0,1 1 1 0 0,0-1 0 0 0,11 5-159 0 0,-7-1 139 0 0,-1-1-1 0 0,1 1 0 0 0,-1 0 0 0 0,0 0 1 0 0,0 0-1 0 0,-1 0 0 0 0,1 1 1 0 0,-1-1-1 0 0,0 1 0 0 0,4 9 1 0 0,-2-2 21 0 0,1 0 0 0 0,-2 0 0 0 0,5 20 0 0 0,-5-17-30 0 0,-4-14-104 0 0,0-1-1 0 0,1 1 0 0 0,-1 0 1 0 0,0-1-1 0 0,0 1 0 0 0,0 0 0 0 0,1-1 1 0 0,-1 1-1 0 0,0 0 0 0 0,0-1 1 0 0,0 1-1 0 0,0 0 0 0 0,0-1 0 0 0,0 1 1 0 0,0 0-1 0 0,-1 1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 7367 0 0,'0'0'568'0'0,"0"0"-561"0"0,0 0-1 0 0,0 0 0 0 0,-1 0 0 0 0,1 0 0 0 0,0 0 0 0 0,0 0 1 0 0,0 0-1 0 0,-1 0 0 0 0,1 0 0 0 0,0 0 0 0 0,0 0 0 0 0,0 0 1 0 0,-1 0-1 0 0,1 0 0 0 0,0 0 0 0 0,0 0 0 0 0,0 0 0 0 0,-1 0 1 0 0,1 0-1 0 0,0 0 0 0 0,0 0 0 0 0,0-1 0 0 0,0 1 0 0 0,-1 0 1 0 0,1 0-1 0 0,0 0 0 0 0,0 0 0 0 0,0 0 0 0 0,0 0 1 0 0,0-1-1 0 0,-1 1 0 0 0,1 0 0 0 0,0 0 0 0 0,0-1 0 0 0,-1-1 28 0 0,0 2 15 0 0,1-1-1 0 0,0 1 0 0 0,0 0 0 0 0,0-1 0 0 0,0 1 0 0 0,-1 0 0 0 0,1-1 1 0 0,0 1-1 0 0,0 0 0 0 0,-1 0 0 0 0,1-1 0 0 0,0 1 0 0 0,-1 0 0 0 0,1 0 1 0 0,0-1-1 0 0,-1 1 0 0 0,1 0 0 0 0,0 0 0 0 0,-1 0 0 0 0,1 0 0 0 0,0-1 0 0 0,-1 1 1 0 0,1 0-1 0 0,0 0 0 0 0,-1 0 0 0 0,1 0 0 0 0,-1 0 0 0 0,1 0 0 0 0,0 0 1 0 0,-1 0-1 0 0,1 0 0 0 0,-1 0 0 0 0,1 0 0 0 0,0 0 0 0 0,-1 0 0 0 0,1 1 1 0 0,0-1-1 0 0,-1 0 0 0 0,1 0 0 0 0,0 0 0 0 0,-1 0 0 0 0,1 1 0 0 0,-5 0 239 0 0,-9 1 1356 0 0,11-2-1218 0 0,-1 1 0 0 0,0-1 0 0 0,1 1 0 0 0,-1 0 1 0 0,1 0-1 0 0,-1 1 0 0 0,1-1 0 0 0,-1 0 1 0 0,1 1-1 0 0,0 0 0 0 0,-6 4 0 0 0,4-2-359 0 0,0 0 0 0 0,0 0-1 0 0,0 1 1 0 0,1 0-1 0 0,-1 0 1 0 0,1 0 0 0 0,1 0-1 0 0,-1 1 1 0 0,1-1 0 0 0,0 1-1 0 0,0 0 1 0 0,0 0-1 0 0,1 0 1 0 0,0 1 0 0 0,0-1-1 0 0,1 0 1 0 0,-2 13 0 0 0,0 12 43 0 0,2 0 0 0 0,5 60 1 0 0,-2-82-104 0 0,-1 0 1 0 0,1 0-1 0 0,0 0 0 0 0,1 0 0 0 0,0-1 1 0 0,0 1-1 0 0,1-1 0 0 0,0 0 0 0 0,1 0 1 0 0,0 0-1 0 0,0 0 0 0 0,1-1 1 0 0,-1 0-1 0 0,12 10 0 0 0,-10-11 37 0 0,-1-1-1 0 0,1-1 0 0 0,0 0 1 0 0,0 0-1 0 0,1 0 0 0 0,-1-1 1 0 0,1 0-1 0 0,0 0 0 0 0,0-1 1 0 0,-1 0-1 0 0,2 0 1 0 0,-1-1-1 0 0,0 0 0 0 0,0 0 1 0 0,0-1-1 0 0,1 0 0 0 0,-1-1 1 0 0,0 0-1 0 0,0 0 0 0 0,0 0 1 0 0,13-5-1 0 0,-13 3 80 0 0,0 0-1 0 0,-1-1 0 0 0,1 0 1 0 0,-1 0-1 0 0,0 0 0 0 0,0-1 1 0 0,-1 0-1 0 0,1 0 0 0 0,6-9 0 0 0,-9 10-6 0 0,-1 0 0 0 0,0 0-1 0 0,0 0 1 0 0,0-1 0 0 0,0 1-1 0 0,-1-1 1 0 0,0 1 0 0 0,0-1-1 0 0,0 0 1 0 0,-1 0 0 0 0,0 0-1 0 0,1 0 1 0 0,-2-1 0 0 0,1 1-1 0 0,-1-10 1 0 0,0 4 7 0 0,-1 1 0 0 0,0-1-1 0 0,0 0 1 0 0,-2 1 0 0 0,1-1-1 0 0,-1 1 1 0 0,-1 0 0 0 0,0 0-1 0 0,0 0 1 0 0,-1 1 0 0 0,0-1-1 0 0,0 1 1 0 0,-1 0 0 0 0,-1 1-1 0 0,0-1 1 0 0,0 1 0 0 0,0 1-1 0 0,-14-12 1 0 0,12 11-325 0 0,0 1 0 0 0,0 0 0 0 0,-1 1-1 0 0,0-1 1 0 0,0 2 0 0 0,-1-1 0 0 0,0 2 0 0 0,0-1-1 0 0,-20-4 1 0 0,30 9 74 0 0,0 0 0 0 0,0 0 0 0 0,1 0 0 0 0,-1 0-1 0 0,0 0 1 0 0,0 0 0 0 0,0 0 0 0 0,1 0 0 0 0,-1 1 0 0 0,0-1 0 0 0,0 0-1 0 0,1 0 1 0 0,-2 1 0 0 0,2-1-22 0 0,-1 1 1 0 0,1-1-1 0 0,0 0 0 0 0,0 0 0 0 0,-1 0 1 0 0,1 1-1 0 0,0-1 0 0 0,0 0 0 0 0,-1 0 1 0 0,1 1-1 0 0,0-1 0 0 0,0 0 1 0 0,0 1-1 0 0,0-1 0 0 0,-1 0 0 0 0,1 1 1 0 0,0-1-1 0 0,0 0 0 0 0,0 0 0 0 0,0 1 1 0 0,0-1-1 0 0,0 0 0 0 0,0 1 0 0 0,0-1 1 0 0,0 0-1 0 0,0 1 0 0 0,0-1 1 0 0,0 0-1 0 0,0 1 0 0 0,0-1 0 0 0,0 0 1 0 0,0 1-1 0 0,0-1 0 0 0,1 0 0 0 0,-1 1 1 0 0,0-1-1 0 0,3 6-1544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8951 0 0,'1'-1'50'0'0,"-1"0"-1"0"0,1 0 0 0 0,-1-1 1 0 0,1 1-1 0 0,-1 0 1 0 0,1 0-1 0 0,0 0 0 0 0,0 0 1 0 0,0 0-1 0 0,-1 1 0 0 0,1-1 1 0 0,9-7 7351 0 0,-1 22-5228 0 0,-4-1-1443 0 0,-1 0-1 0 0,0 0 1 0 0,-1 0 0 0 0,2 25-1 0 0,0 56 240 0 0,-3-38-772 0 0,4 81-1589 0 0,-5-134-1240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7831 0 0,'0'0'603'0'0,"16"-4"8049"0"0,-13 7-8361 0 0,1 1 1 0 0,-1-1 0 0 0,0 1-1 0 0,1-1 1 0 0,-2 1-1 0 0,1 0 1 0 0,0 0-1 0 0,-1 1 1 0 0,0-1 0 0 0,0 0-1 0 0,0 1 1 0 0,0-1-1 0 0,1 6 1 0 0,2 8 403 0 0,-1 0 0 0 0,1 20-1 0 0,6 77 632 0 0,7 49-1154 0 0,-15-153-353 0 0,-1-1 1 0 0,6 12 0 0 0,3 17-5183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6911 0 0,'0'0'315'0'0,"-1"0"-7"0"0,-19 5 15768 0 0,24-3-15894 0 0,1 0 1 0 0,0-1 0 0 0,0 1-1 0 0,0-1 1 0 0,0 0-1 0 0,0-1 1 0 0,9 1-1 0 0,39-4-1256 0 0,-45 2 318 0 0,2 1-253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10391 0 0,'-4'1'8876'0'0,"19"0"-6716"0"0,15-2-565 0 0,43-8-1 0 0,12-1-7467 0 0,-77 10 3825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0,'0'0'354'0'0,"2"11"655"0"0,0-4 3423 0 0,30 88 3116 0 0,-15-32-5620 0 0,13 105 1 0 0,-22-108-1371 0 0,26 197 655 0 0,-24-211-1233 0 0,15 45 0 0 0,-14-52-1672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 3223 0 0,'-19'-5'3160'0'0,"18"5"-2770"0"0,-1-1-1 0 0,1 0 0 0 0,0 1 0 0 0,-1-1 0 0 0,1 0 0 0 0,0 0 0 0 0,0 0 0 0 0,0 0 0 0 0,0 0 0 0 0,0 0 1 0 0,0 0-1 0 0,0 0 0 0 0,0-1 0 0 0,0 1 0 0 0,-1-2 0 0 0,-1-2 2963 0 0,3 4-3034 0 0,0 1 0 0 0,0-1 1 0 0,0 0-1 0 0,0 0 1 0 0,0 1-1 0 0,0-1 0 0 0,0 0 1 0 0,0 0-1 0 0,0 0 1 0 0,0 1-1 0 0,0-1 0 0 0,1 0 1 0 0,-1 0-1 0 0,0 0 1 0 0,54-1 1447 0 0,-28 1-1627 0 0,1 1-1 0 0,35 4 1 0 0,-50-3-138 0 0,1 1 2 0 0,0 0 1 0 0,16-1-1 0 0,-18 2 55 0 0,1 3 20 0 0,-11-5-72 0 0,0 0 1 0 0,0 0-1 0 0,0 0 1 0 0,0 0-1 0 0,1 0 1 0 0,-1 0-1 0 0,-1 0 0 0 0,1 0 1 0 0,0 0-1 0 0,0 1 1 0 0,0-1-1 0 0,-1 0 1 0 0,1 1-1 0 0,0-1 1 0 0,-1 0-1 0 0,0 1 1 0 0,1-1-1 0 0,-1 1 0 0 0,0-1 1 0 0,1 1-1 0 0,-1-1 1 0 0,0 3-1 0 0,-1 32 85 0 0,1-34-88 0 0,-18 205 750 0 0,-9 171 76 0 0,24-320-609 0 0,1-33-408 0 0,2-20-390 0 0,2-84-1029 0 0,-9-78 1057 0 0,0 31 162 0 0,2 28 368 0 0,1 45-6 0 0,4-80 0 0 0,1 130 16 0 0,-2 10-1 0 0,0 0 0 0 0,1 0 0 0 0,0 0 0 0 0,1 13 1 0 0,1 7 10 0 0,-22 366 280 0 0,17-332-426 0 0,14-104-516 0 0,-6-23 477 0 0,-4-75 0 0 0,-2 75 203 0 0,4-136 33 0 0,-3 202-118 0 0,-1 15-79 0 0,-6 141-35 0 0,0 1 124 0 0,4-123 58 0 0,-3 76 9 0 0,6-109 45 0 0,-3-21-183 0 0,-3-180-125 0 0,3 43 590 0 0,2 54-204 0 0,8 264-310 0 0,1 1 254 0 0,-9-168-32 0 0,0 1 0 0 0,0 0 0 0 0,-3-11-1 0 0,0-1 10 0 0,-42-277 74 0 0,45 283-138 0 0,2 11-49 0 0,4 12-216 0 0,-1 3 243 0 0,0 0 0 0 0,4 25-1 0 0,-5-21 44 0 0,10 37 1 0 0,-12-55 145 0 0,-8-13-77 0 0,2-1-1 0 0,0 0 1 0 0,0 0 0 0 0,1 0-1 0 0,1-1 1 0 0,0 1 0 0 0,1-1-1 0 0,-1-15 1 0 0,3 27-89 0 0,0 0 0 0 0,0 0 0 0 0,1-1-1 0 0,-1 1 1 0 0,0 0 0 0 0,1 0 0 0 0,1-4-1 0 0,-2 5 3 0 0,0 1-1 0 0,1-1 0 0 0,-1 0 1 0 0,1 0-1 0 0,0 1 0 0 0,-1-1 0 0 0,1 0 1 0 0,-1 1-1 0 0,1-1 0 0 0,0 1 0 0 0,-1-1 1 0 0,1 0-1 0 0,0 1 0 0 0,0 0 0 0 0,0-1 1 0 0,-1 1-1 0 0,1-1 0 0 0,0 1 0 0 0,0 0 1 0 0,0 0-1 0 0,0 0 0 0 0,-1-1 0 0 0,1 1 1 0 0,0 0-1 0 0,0 0 0 0 0,1 0 1 0 0,24 3-10 0 0,-22-1 11 0 0,1-2 0 0 0,0 1 0 0 0,0-1 0 0 0,-1 1 0 0 0,1-1 0 0 0,0 0 1 0 0,6-2 601 0 0,-30-1-115 0 0,8 0-373 0 0,-8 1-26 0 0,-33-8-1 0 0,52 10-81 0 0,-7-2 0 0 0,7 2 0 0 0,0 0 0 0 0,0 0 0 0 0,1 0 0 0 0,-1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0,-1 0 0 0 0,1 0 0 0 0,0 0 0 0 0,0 0 0 0 0,0 0 0 0 0,0 0 0 0 0,0 0 0 0 0,0 0 0 0 0,0 0 0 0 0,0 0 0 0 0,0 0 0 0 0,0 0 0 0 0,0 0 0 0 0,0 0 0 0 0,-1 0 0 0 0,2 0 0 0 0,0 0 0 0 0,0 0 0 0 0,-1 0 0 0 0,1 0 0 0 0,0 0 0 0 0,0 0 0 0 0,-1 0 0 0 0,1 0 0 0 0,0 1 0 0 0,0-1 0 0 0,-1 0 0 0 0,1 0 0 0 0,0 1 0 0 0,-1-1 0 0 0,1 0 0 0 0,1 2 0 0 0,0-1 0 0 0,9 3-38 0 0,8 3 27 0 0,0-1 0 0 0,32 6-1 0 0,-46-12 12 0 0,-2-1 11 0 0,-2 1 115 0 0,-3-1-84 0 0,-1 0 0 0 0,1 0 0 0 0,-1 0-1 0 0,0 1 1 0 0,1-1 0 0 0,-4 0-1 0 0,-3 1-20 0 0,-1-1-1 0 0,0 1 0 0 0,-12 2 0 0 0,11-1-1 0 0,0 0 1 0 0,-16-2-1 0 0,21 1-19 0 0,5 0 0 0 0,-1 0 0 0 0,0-1 0 0 0,1 1 0 0 0,-1 0 0 0 0,0 0 0 0 0,1-1 0 0 0,-1 1 0 0 0,1-1 0 0 0,-1 1 0 0 0,0-1 0 0 0,1 0 0 0 0,0 0 0 0 0,-1 0 0 0 0,1 0 0 0 0,-1 0 0 0 0,1 0 0 0 0,-2-1 0 0 0,3 1-2 0 0,0 1 0 0 0,-1 0 0 0 0,1 0 0 0 0,0 0 0 0 0,0 0-1 0 0,0-1 1 0 0,-1 1 0 0 0,1 0 0 0 0,0 0 0 0 0,0-1 0 0 0,0 1 0 0 0,-1 0 0 0 0,1 0-1 0 0,0 0 1 0 0,0-1 0 0 0,0 1 0 0 0,0 0 0 0 0,0-1 0 0 0,0 1 0 0 0,0 0 0 0 0,0 0-1 0 0,0-1 1 0 0,0 1 0 0 0,0 0 0 0 0,0-1 0 0 0,0 1 0 0 0,0 0 0 0 0,0 0 0 0 0,0-1-1 0 0,0 1 1 0 0,0 0 0 0 0,0 0 0 0 0,0-1 0 0 0,0 1 0 0 0,0 0 0 0 0,0-1 0 0 0,1 1-1 0 0,-1 0 1 0 0,0 0 0 0 0,0 0 0 0 0,0-1 0 0 0,0 1 0 0 0,1 0 0 0 0,-1 0 0 0 0,0 0-1 0 0,0-1 1 0 0,1 1 0 0 0,-1 0 0 0 0,0 0 0 0 0,11-4-141 0 0,-10 4 137 0 0,6-1-29 0 0,1 1-1 0 0,0-1 0 0 0,0 1 1 0 0,0 1-1 0 0,0 0 0 0 0,15 3 1 0 0,-14-2-8 0 0,1-1 1 0 0,0 0-1 0 0,18 0 0 0 0,-24-1-10 0 0,-3 0 0 0 0,0 0 52 0 0,-1 0 0 0 0,0 0 1 0 0,0 0-1 0 0,0-1 0 0 0,0 1 1 0 0,0 0-1 0 0,0 0 0 0 0,1 0 1 0 0,-1 0-1 0 0,0 0 0 0 0,0 0 1 0 0,0 0-1 0 0,0 0 0 0 0,0-1 1 0 0,0 1-1 0 0,0 0 0 0 0,0 0 0 0 0,0 0 1 0 0,0 0-1 0 0,0 0 0 0 0,1-1 1 0 0,-1 1-1 0 0,0 0 0 0 0,0 0 1 0 0,0 0-1 0 0,0 0 0 0 0,0 0 1 0 0,0-1-1 0 0,0 1 0 0 0,0 0 1 0 0,0 0-1 0 0,0 0 0 0 0,0 0 1 0 0,-1-1-1 0 0,1 1 0 0 0,0 0 0 0 0,0 0 1 0 0,0 0-1 0 0,0 0 0 0 0,0 0 1 0 0,0 0-1 0 0,0-1 0 0 0,0 1 1 0 0,0 0-1 0 0,0 0 0 0 0,0 0 1 0 0,-1 0-1 0 0,1 0 0 0 0,0 0 1 0 0,0 0-1 0 0,0 0 0 0 0,0-1 0 0 0,0 1 1 0 0,0 0-1 0 0,-1 0 0 0 0,1 0 1 0 0,0 0-1 0 0,0 0 0 0 0,0 0 1 0 0,-1 0-1 0 0,-6-4-73 0 0,4 3 38 0 0,0 1 0 0 0,0 0 0 0 0,0 0 0 0 0,0 0 0 0 0,0 0 0 0 0,-1 1 0 0 0,1-1 0 0 0,0 1 0 0 0,0 0 0 0 0,0 0 0 0 0,0 0 0 0 0,1 0 0 0 0,-6 3 0 0 0,7-4 27 0 0,0 0-1 0 0,0 1 0 0 0,1-1 0 0 0,-1 1 1 0 0,0-1-1 0 0,0 1 0 0 0,1-1 0 0 0,-1 1 1 0 0,0-1-1 0 0,1 1 0 0 0,-1 0 0 0 0,1-1 0 0 0,-1 1 1 0 0,0 0-1 0 0,1-1 0 0 0,0 1 0 0 0,-1 0 1 0 0,1 0-1 0 0,-1 0 0 0 0,1-1 0 0 0,0 1 1 0 0,0 0-1 0 0,-1 0 0 0 0,1 0 0 0 0,0 0 1 0 0,0 0-1 0 0,0 0 0 0 0,0-1 0 0 0,0 1 1 0 0,0 0-1 0 0,0 0 0 0 0,1 0 0 0 0,-1 0 0 0 0,0 0 1 0 0,0 0-1 0 0,1-1 0 0 0,-1 1 0 0 0,0 0 1 0 0,1 0-1 0 0,-1 0 0 0 0,1-1 0 0 0,-1 1 1 0 0,1 0-1 0 0,-1-1 0 0 0,1 1 0 0 0,-1 0 1 0 0,1-1-1 0 0,0 1 0 0 0,-1-1 0 0 0,2 2 1 0 0,41 24-213 0 0,-36-19 213 0 0,0 0-1 0 0,0 0 0 0 0,-1 1 1 0 0,0 0-1 0 0,0 0 0 0 0,-1 0 1 0 0,5 10-1 0 0,-10-17-54 0 0,3-19-428 0 0,-3 7 400 0 0,0 1 1 0 0,0-1 0 0 0,-1 1-1 0 0,0-1 1 0 0,-1 1-1 0 0,0-1 1 0 0,-1 1 0 0 0,-6-15-1 0 0,8 22 103 0 0,0 3 46 0 0,1 0-41 0 0,-1 0 0 0 0,1 0-1 0 0,-1 1 1 0 0,1-1 0 0 0,-1 0 0 0 0,1 1-1 0 0,-1-1 1 0 0,1 1 0 0 0,0-1-1 0 0,-1 1 1 0 0,1-1 0 0 0,0 1 0 0 0,-1-1-1 0 0,1 1 1 0 0,0-1 0 0 0,0 1 0 0 0,-1-1-1 0 0,1 1 1 0 0,0-1 0 0 0,0 1-1 0 0,0 0 1 0 0,-3 13 126 0 0,3-14-138 0 0,-3 17 170 0 0,1-1-1 0 0,1 32 0 0 0,9-94-207 0 0,-6-39-8 0 0,-14 134-522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119 105 2759 0 0,'6'-17'1110'0'0,"-4"12"-92"0"0,-1 0 0 0 0,0 0 0 0 0,0-1 0 0 0,0 1 0 0 0,-1 0 0 0 0,1-1 0 0 0,-1 1 0 0 0,-1 0 0 0 0,1-1 0 0 0,-1 1 0 0 0,0 0 0 0 0,-2-8 0 0 0,3 13-876 0 0,-1-1-1 0 0,1 0 1 0 0,0 0 0 0 0,-1 1-1 0 0,1-1 1 0 0,-1 0 0 0 0,1 1-1 0 0,-1-1 1 0 0,1 1-1 0 0,-1-1 1 0 0,1 1 0 0 0,-1-1-1 0 0,0 1 1 0 0,1-1 0 0 0,-1 1-1 0 0,0 0 1 0 0,1-1-1 0 0,-1 1 1 0 0,0 0 0 0 0,1-1-1 0 0,-1 1 1 0 0,0 0 0 0 0,0 0-1 0 0,0 0 1 0 0,-1 0-7 0 0,0 0-1 0 0,0 0 1 0 0,0 0 0 0 0,0 1 0 0 0,1-1-1 0 0,-1 1 1 0 0,0-1 0 0 0,0 1 0 0 0,1 0 0 0 0,-3 0-1 0 0,-1 2 37 0 0,1 0-1 0 0,-1 0 0 0 0,1 0 0 0 0,0 1 0 0 0,-1-1 1 0 0,-3 7-1 0 0,1-1-128 0 0,1 0 0 0 0,0 0 0 0 0,1 1 1 0 0,0 0-1 0 0,1 0 0 0 0,0 0 0 0 0,0 1 0 0 0,-3 19 0 0 0,5-21-20 0 0,1 0 0 0 0,0 0 0 0 0,0 0 0 0 0,1 0-1 0 0,0 0 1 0 0,1 0 0 0 0,0 0 0 0 0,0 0 0 0 0,1 0 0 0 0,0 0-1 0 0,4 9 1 0 0,-3-11-1 0 0,0-1-1 0 0,0 1 0 0 0,1-1 1 0 0,0 0-1 0 0,0 0 1 0 0,0 0-1 0 0,1-1 1 0 0,0 0-1 0 0,0 0 0 0 0,0 0 1 0 0,1 0-1 0 0,-1-1 1 0 0,13 8-1 0 0,-12-10-1 0 0,0 1 0 0 0,0-1 0 0 0,0 0 0 0 0,0 0 0 0 0,0-1 0 0 0,0 1 0 0 0,1-1 0 0 0,-1-1 0 0 0,0 1 0 0 0,1-1-1 0 0,-1 0 1 0 0,0-1 0 0 0,1 0 0 0 0,-1 0 0 0 0,0 0 0 0 0,7-2 0 0 0,-9 1 55 0 0,-1 1 1 0 0,1-1-1 0 0,0 0 0 0 0,-1-1 1 0 0,1 1-1 0 0,-1 0 0 0 0,1-1 0 0 0,-1 0 1 0 0,0 0-1 0 0,0 0 0 0 0,-1 0 1 0 0,1 0-1 0 0,-1-1 0 0 0,1 1 0 0 0,-1-1 1 0 0,0 1-1 0 0,0-1 0 0 0,-1 0 1 0 0,1 0-1 0 0,-1 0 0 0 0,0 0 0 0 0,1-4 1 0 0,0 0 58 0 0,-1 1 0 0 0,0-1 1 0 0,0 0-1 0 0,0 0 0 0 0,-1 1 0 0 0,-1-1 1 0 0,1 0-1 0 0,-1 0 0 0 0,-1 1 1 0 0,1-1-1 0 0,-4-8 0 0 0,-1 1-159 0 0,-1 0-1 0 0,-1 0 1 0 0,-1 0-1 0 0,0 2 1 0 0,0-1 0 0 0,-2 1-1 0 0,1 0 1 0 0,-2 1-1 0 0,0 0 1 0 0,-18-14-1 0 0,15 17-1837 0 0,14 9 1672 0 0,1 0 1 0 0,-1 0-1 0 0,1 0 0 0 0,0 0 1 0 0,-1-1-1 0 0,1 1 0 0 0,-1 0 1 0 0,1 0-1 0 0,0 0 0 0 0,-1 0 1 0 0,1 0-1 0 0,-1 0 0 0 0,1 0 1 0 0,-1 0-1 0 0,1 0 1 0 0,0 0-1 0 0,-1 1 0 0 0,1-1 1 0 0,-1 0-1 0 0,1 0 0 0 0,0 0 1 0 0,-1 0-1 0 0,1 1 0 0 0,0-1 1 0 0,-1 0-1 0 0,1 0 0 0 0,-1 1 1 0 0,1-1-1 0 0,0 0 0 0 0,0 0 1 0 0,-1 1-1 0 0,1-1 0 0 0,0 0 1 0 0,0 1-1 0 0,-1-1 0 0 0,1 1 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6447 0 0,'0'-3'9646'0'0,"6"15"-5888"0"0,-3 1-3172 0 0,-1 0 0 0 0,0 0 0 0 0,-1 0 0 0 0,0 20 0 0 0,-1-10-211 0 0,1-7-248 0 0,2 53-327 0 0,17 107-1 0 0,-13-155-3707 0 0,0-26-421 0 0,-2 0 2107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7167 0 0,'0'0'4264'0'0,"10"0"-3048"0"0,20-2 59 0 0,-19 0-802 0 0,-1 2-1 0 0,20 0 0 0 0,-29 0-429 0 0,1 0-1 0 0,-1 0 0 0 0,0 0 1 0 0,1 0-1 0 0,-1 0 0 0 0,0 0 1 0 0,0-1-1 0 0,0 1 0 0 0,1-1 1 0 0,1 0-1 0 0,10-3 416 0 0,-12 4-427 0 0,0 0-1 0 0,0 0 1 0 0,0 0-1 0 0,-1 0 0 0 0,1 0 1 0 0,0 0-1 0 0,0 1 1 0 0,0-1-1 0 0,0 0 1 0 0,0 0-1 0 0,0 1 0 0 0,-1-1 1 0 0,1 0-1 0 0,0 1 1 0 0,0-1-1 0 0,0 1 1 0 0,-1-1-1 0 0,1 1 0 0 0,0-1 1 0 0,-1 1-1 0 0,1 0 1 0 0,0-1-1 0 0,-1 1 1 0 0,1 0-1 0 0,-1-1 0 0 0,1 1 1 0 0,-1 0-1 0 0,1 0 1 0 0,-1 0-1 0 0,0-1 1 0 0,1 1-1 0 0,-1 0 0 0 0,1 1 1 0 0,-1 0 22 0 0,0-2-51 0 0,0 0-1 0 0,0 0 1 0 0,0 0-1 0 0,0 0 0 0 0,-1 0 1 0 0,1 0-1 0 0,0 0 1 0 0,0 0-1 0 0,0 0 1 0 0,0 0-1 0 0,0 0 1 0 0,0 0-1 0 0,0 0 0 0 0,-1 0 1 0 0,1 0-1 0 0,0 0 1 0 0,0 0-1 0 0,0 0 1 0 0,0 0-1 0 0,0 0 1 0 0,0 0-1 0 0,0 0 0 0 0,0 0 1 0 0,0 0-1 0 0,0 0 1 0 0,-1 0-1 0 0,1 1 1 0 0,0-1-1 0 0,0 0 0 0 0,0 0 1 0 0,0 0-1 0 0,0 0 1 0 0,0 0-1 0 0,0 0 1 0 0,0 0-1 0 0,0 0 1 0 0,0 0-1 0 0,0 1 0 0 0,0-1 1 0 0,0 0-1 0 0,0 0 1 0 0,0 0-1 0 0,0 0 1 0 0,0 0-1 0 0,0 1 1 0 0,0-1 3 0 0,0 1 0 0 0,-1 0 0 0 0,1 0 0 0 0,0 0 0 0 0,-1 0 0 0 0,1 0 0 0 0,-1 0 0 0 0,1 0 0 0 0,-1-1 0 0 0,1 1 0 0 0,-1 0 0 0 0,1 0 0 0 0,-1-1 1 0 0,0 1-1 0 0,1 0 0 0 0,-1-1 0 0 0,0 1 0 0 0,0-1 0 0 0,0 1 0 0 0,1-1 0 0 0,-1 1 0 0 0,0-1 0 0 0,-1 1 0 0 0,2-1-5 0 0,0 1 1 0 0,-1-1-1 0 0,1 0 0 0 0,0 0 0 0 0,0 0 1 0 0,0 1-1 0 0,-1-1 0 0 0,1 0 0 0 0,0 0 1 0 0,0 0-1 0 0,0 0 0 0 0,-1 0 0 0 0,1 1 1 0 0,0-1-1 0 0,0 0 0 0 0,-1 0 0 0 0,1 0 1 0 0,0 0-1 0 0,0 0 0 0 0,-1 0 0 0 0,1 0 0 0 0,0 0 1 0 0,0 0-1 0 0,-1 0 0 0 0,1 0 0 0 0,0 0 1 0 0,0 0-1 0 0,-1 0 0 0 0,1 0 0 0 0,0 0 1 0 0,0 0-1 0 0,-1 0 0 0 0,1 0 0 0 0,0 0 1 0 0,0-1-1 0 0,-1 1 0 0 0,1 0 0 0 0,0 0 1 0 0,0 0-1 0 0,-1-1 0 0 0,-1 0 9 0 0,-4 5 48 0 0,1 2-57 0 0,1-1-13 0 0,3-4-54 0 0,2 0-11 0 0,1 6 16 0 0,-1-2 49 0 0,1 1-1 0 0,1-1 1 0 0,-1 0-1 0 0,1-1 1 0 0,4 8 0 0 0,-5-10 20 0 0,-1 0 46 0 0,2 8 443 0 0,-3-8-426 0 0,0-1-1 0 0,-1 0 1 0 0,1 1-1 0 0,-1-1 0 0 0,0 1 1 0 0,1-1-1 0 0,-1 0 1 0 0,0 1-1 0 0,0-1 1 0 0,0 0-1 0 0,0 0 0 0 0,0 0 1 0 0,0 0-1 0 0,0 0 1 0 0,-3 2-1 0 0,-1 0 26 0 0,0-1 0 0 0,0 0 0 0 0,-10 3 0 0 0,-19 6 118 0 0,29-7-879 0 0,3-1-670 0 0,-2 2 298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15175 0 0,'0'0'1372'0'0,"7"18"82"0"0,45 175 2546 0 0,-27-62-6221 0 0,-10-51-3313 0 0,-12-66-609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13823 0 0,'-8'2'6956'0'0,"20"2"-3432"0"0,18-1-2210 0 0,55-2 1 0 0,-7-7-4696 0 0,-65 5-5147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2759 0 0,'0'0'8843'0'0,"2"16"-5868"0"0,-2 3-1630 0 0,0 0 0 0 0,-2 0 0 0 0,-5 29 0 0 0,-3 15-239 0 0,-11 299 151 0 0,18-297-917 0 0,1-13 97 0 0,-3 0 0 0 0,-21 91 0 0 0,24-137-350 0 0,1-4 6 0 0,1 1 0 0 0,-1-1-1 0 0,1 1 1 0 0,-1-1-1 0 0,1 1 1 0 0,0-1 0 0 0,0 4-1 0 0,1-6-71 0 0,1 0-1 0 0,0 0 0 0 0,0 0 1 0 0,0 0-1 0 0,-1 0 1 0 0,1 0-1 0 0,0 0 1 0 0,3-1-1 0 0,37-8 107 0 0,-27 7-57 0 0,-1-1-1 0 0,23-7 1 0 0,103-33-6 0 0,-128 38-78 0 0,-7 3 19 0 0,0 0 1 0 0,0 0 0 0 0,0 0 0 0 0,1 1 0 0 0,-1 0 0 0 0,0 0 0 0 0,1 0 0 0 0,-1 1 0 0 0,1-1 0 0 0,5 2 0 0 0,-7-1-72 0 0,-4 0-6 0 0,1-11-98 0 0,-1 8 143 0 0,0 0-1 0 0,0 0 1 0 0,0 0-1 0 0,0 0 1 0 0,-1 0 0 0 0,1 0-1 0 0,-1 0 1 0 0,-1-5-1 0 0,-9-26-43 0 0,-10-49-1 0 0,12 41 7 0 0,-70-239-183 0 0,36 135 85 0 0,11 7-189 0 0,32 139 298 0 0,-5 42-153 0 0,25 209 209 0 0,-3-90-15 0 0,-12-103-41 0 0,2 38-141 0 0,-7-95 94 0 0,1-25-733 0 0,-1 1 127 0 0,0-1 1 0 0,-2 1-1 0 0,-1 0 0 0 0,-7-30 0 0 0,-5-36-1068 0 0,-2-147 785 0 0,17 235 1667 0 0,-3 14 188 0 0,2-2-697 0 0,1-1 0 0 0,-1 1 0 0 0,2-1 0 0 0,1 11 0 0 0,0 14 46 0 0,0 251-204 0 0,-21-537-2404 0 0,-1 0 1372 0 0,22 226 1529 0 0,-2 24-252 0 0,0 17 485 0 0,4 186 848 0 0,0 55-1246 0 0,-4-179-696 0 0,1-200-1327 0 0,-2-123 362 0 0,2 122 1329 0 0,-3 319 1001 0 0,3-104-990 0 0,2 99 93 0 0,-3-190-226 0 0,3-22-1763 0 0,1-171-1413 0 0,-7 128 3980 0 0,-12-63 1 0 0,15 126-418 0 0,0 4-141 0 0,0 0 1 0 0,0-1-1 0 0,0 1 0 0 0,0 0 1 0 0,-1-1-1 0 0,1 1 0 0 0,-2 3 0 0 0,0 7 137 0 0,-6 237 1580 0 0,8-143-1740 0 0,-2 45-417 0 0,4-270-4080 0 0,14-57 4407 0 0,-16 174 355 0 0,-9 110 2696 0 0,3 10-2568 0 0,2-58-417 0 0,1-34 5 0 0,3-26-375 0 0,1-16-2173 0 0,4-44 45 0 0,9-73 3847 0 0,-15 136-1043 0 0,1 1 0 0 0,-1-1 0 0 0,0 0 0 0 0,-2 7 0 0 0,-3 11 246 0 0,-2 60 511 0 0,-6 42-821 0 0,14-115-262 0 0,0-8-141 0 0,1-21-1242 0 0,8-43 238 0 0,-7 41 1312 0 0,7-28 1093 0 0,-10 63-402 0 0,-1 7-280 0 0,0-2-441 0 0,0-1 1 0 0,-1 1-1 0 0,0-1 1 0 0,-2 1 0 0 0,-9 26-1 0 0,13-44-129 0 0,2-11-384 0 0,1 0-1 0 0,0 0 1 0 0,5-17-1 0 0,0 0-95 0 0,16-68-24 0 0,-15 53 430 0 0,-8 42 155 0 0,-7 18 564 0 0,-29 160 437 0 0,18-77-966 0 0,18-100-37 0 0,9-33-64 0 0,-3-1-77 0 0,9-47 169 0 0,29-93-1 0 0,-39 163-37 0 0,-3 29 71 0 0,-5 44 138 0 0,-13 84-1 0 0,15-132-434 0 0,11-42-708 0 0,-1-21 337 0 0,5-81-1 0 0,-10 75 329 0 0,-2 26 125 0 0,-2 18 0 0 0,0 0 0 0 0,2 0 0 0 0,-1 0 0 0 0,1 0 0 0 0,5-15 0 0 0,-6 23 12 0 0,5 26 166 0 0,2 99 111 0 0,-4-34-136 0 0,-3-68-147 0 0,0-11 6 0 0,-1 1 0 0 0,1-1 0 0 0,4 16 0 0 0,-3-21-2 0 0,1-1-23 0 0,-3-3-59 0 0,10-11-571 0 0,-6-3 491 0 0,0 1-1 0 0,-2-1 0 0 0,1 0 0 0 0,-2 0 1 0 0,1-25-1 0 0,-10-70 173 0 0,7 104-24 0 0,-3-24 31 0 0,3 26 8 0 0,1 4 18 0 0,0 16 115 0 0,3 29 9 0 0,11 47 1 0 0,-6-45-116 0 0,-7-39-68 0 0,0-3 17 0 0,-1 0 0 0 0,2 0 0 0 0,-1 0 0 0 0,0 0-1 0 0,1-1 1 0 0,0 1 0 0 0,1-1 0 0 0,2 6 0 0 0,-4-12-87 0 0,0 0 0 0 0,0 0-1 0 0,0 0 1 0 0,-1 0 0 0 0,1 0-1 0 0,0 0 1 0 0,-1-1 0 0 0,1 1-1 0 0,-1 0 1 0 0,1 0 0 0 0,0-3-1 0 0,1-10-103 0 0,-1 0-1 0 0,0 0 0 0 0,-1 0 0 0 0,0-1 1 0 0,-1 1-1 0 0,-3-16 0 0 0,0-2 93 0 0,1 9-23 0 0,1 14 94 0 0,1 0 1 0 0,0 0 0 0 0,1 0-1 0 0,1-14 1 0 0,-1 22 217 0 0,5 15 202 0 0,25 191 590 0 0,-25-165-801 0 0,-4-24-27 0 0,-1-15 11 0 0,-1-1-109 0 0,0 3-43 0 0,-2-2 36 0 0,0-1 1 0 0,0 1-1 0 0,0-1 0 0 0,0 0 1 0 0,0 0-1 0 0,0 0 1 0 0,0-1-1 0 0,0 1 0 0 0,-4-1 1 0 0,4 0 83 0 0,-1 1-82 0 0,0 1 0 0 0,1 0 0 0 0,-1-1 0 0 0,0 1 0 0 0,1 0 0 0 0,-1 1 0 0 0,1-1 0 0 0,0 1 0 0 0,-1 0 0 0 0,1-1 0 0 0,0 1 0 0 0,-4 4 0 0 0,-5 3 146 0 0,-17 19-1 0 0,23-22-139 0 0,-6 5 22 0 0,10-10-13 0 0,9-6-36 0 0,-6 5-41 0 0,5-4-38 0 0,0 1-1 0 0,0 0 0 0 0,9-3 1 0 0,3-2-56 0 0,2 0-171 0 0,-14 6 198 0 0,0-1 0 0 0,0 1 0 0 0,0-1-1 0 0,-1 0 1 0 0,1-1 0 0 0,-1 1 0 0 0,0-1 0 0 0,8-7 0 0 0,-12 9 44 0 0,0 2-14 0 0,-16 1 190 0 0,0 2 0 0 0,0-1 0 0 0,0 2 0 0 0,1 0 0 0 0,0 1 0 0 0,-15 6 1 0 0,0 0-17 0 0,15-5-130 0 0,7-3 2 0 0,0-1-1 0 0,0 1 0 0 0,0-1 0 0 0,-1-1 0 0 0,1 1 0 0 0,-9 0 0 0 0,16-2-10 0 0,0 0-1 0 0,0-1 1 0 0,0 1-1 0 0,-1 0 1 0 0,1 0 0 0 0,0 0-1 0 0,0 0 1 0 0,0-1-1 0 0,0 1 1 0 0,0 0-1 0 0,0 0 1 0 0,0 0 0 0 0,0 0-1 0 0,0-1 1 0 0,0 1-1 0 0,0 0 1 0 0,0 0-1 0 0,0 0 1 0 0,0-1 0 0 0,0 1-1 0 0,0 0 1 0 0,0 0-1 0 0,0 0 1 0 0,0 0-1 0 0,0-1 1 0 0,0 1 0 0 0,0 0-1 0 0,0 0 1 0 0,0 0-1 0 0,0-1 1 0 0,0 1-1 0 0,1 0 1 0 0,-1 0 0 0 0,0 0-1 0 0,0 0 1 0 0,0 0-1 0 0,0-1 1 0 0,1 1-1 0 0,3-7-56 0 0,2 1 18 0 0,0 1 0 0 0,0 0 1 0 0,0 0-1 0 0,1 0 1 0 0,0 1-1 0 0,0 0 1 0 0,0 0-1 0 0,8-2 0 0 0,-5 1-15 0 0,0 1 0 0 0,-1-2 0 0 0,15-9 0 0 0,-56 47 32 0 0,21-21 11 0 0,0 1 0 0 0,-20 15-1 0 0,30-27 14 0 0,1 1 0 0 0,-1-1 0 0 0,1 0 0 0 0,-1 1 0 0 0,1-1 0 0 0,0 0 0 0 0,-1 0 0 0 0,1 1 0 0 0,-1-1 0 0 0,1 0 0 0 0,-1 0 0 0 0,1 0 0 0 0,-1 1 0 0 0,0-1 0 0 0,1 0 0 0 0,-1 0 0 0 0,1 0 0 0 0,-1 0 0 0 0,1 0 0 0 0,-1 0 0 0 0,0 0 0 0 0,1-1 0 0 0,-1 1 0 0 0,1 0 0 0 0,0 0 0 0 0,0-1 0 0 0,0 1 0 0 0,-1 0 0 0 0,1-1 0 0 0,0 1 0 0 0,0 0 0 0 0,0-1 0 0 0,0 1 0 0 0,0 0 0 0 0,-1-1 0 0 0,1 1 0 0 0,0 0 0 0 0,0-1 0 0 0,0 1 0 0 0,0 0 0 0 0,0-1 0 0 0,0 1 0 0 0,0-1 0 0 0,0 1 0 0 0,6-21 0 0 0,36-56 0 0 0,9-17 0 0 0,-46 79 0 0 0,-5 15 0 0 0,0 0 0 0 0,0 0 0 0 0,0 0 0 0 0,0 0 0 0 0,0 1 0 0 0,0-1 0 0 0,0 0 0 0 0,0 0 0 0 0,0 0 0 0 0,0 0 0 0 0,-1 0 0 0 0,1 0 0 0 0,0 0 0 0 0,0 0 0 0 0,0 0 0 0 0,0 0 0 0 0,0 1 0 0 0,0-1 0 0 0,-1 0 0 0 0,1 0 0 0 0,0 0 0 0 0,0 0 0 0 0,0 0 0 0 0,0 0 0 0 0,0 0 0 0 0,0 0 0 0 0,-1 0 0 0 0,1 0 0 0 0,0 0 0 0 0,0 0 0 0 0,0 0 0 0 0,0 0 0 0 0,0 0 0 0 0,-1 0 0 0 0,1 0 0 0 0,0-1 0 0 0,0 1 0 0 0,0 0 0 0 0,0 0 0 0 0,0 0 0 0 0,0 0 0 0 0,0 0 0 0 0,-1 0 0 0 0,1 0 0 0 0,0 0 0 0 0,0 0 0 0 0,0 0 0 0 0,0-1 0 0 0,0 1 0 0 0,0 0 0 0 0,0 0 0 0 0,0 0 0 0 0,0 0 0 0 0,0 0 0 0 0,0 0 0 0 0,-1-1 0 0 0,1 1 0 0 0,0 0 0 0 0,0 0 0 0 0,0 0-1 0 0,0 0 1 0 0,0 0 0 0 0,0 0 0 0 0,0-1 0 0 0,0 1 0 0 0,0 0 0 0 0,0 0 0 0 0,0 0 0 0 0,1-1 0 0 0,-8 7 13 0 0,-5 11 3 0 0,1 1 0 0 0,0 0 0 0 0,-9 23 0 0 0,-19 33-20 0 0,20-41-74 0 0,19-33 4 0 0,2-30-559 0 0,1-1 158 0 0,8-34-1 0 0,-8 50 476 0 0,-2 10 0 0 0,0 1 0 0 0,0 0 0 0 0,0-1 0 0 0,0 1 0 0 0,-1-1 0 0 0,0 1 0 0 0,0-1 0 0 0,0 1 0 0 0,0-1 0 0 0,-1 1 0 0 0,1-1 0 0 0,-1 1 0 0 0,0-1 0 0 0,-4-6 0 0 0,2 4 6 0 0,0 1 0 0 0,0 0 0 0 0,1-1 0 0 0,0 0 0 0 0,0 0 0 0 0,0 1 0 0 0,1-1 0 0 0,0-9 0 0 0,1 16-61 0 0,-1 16-16 0 0,-12 141 130 0 0,13-140 1236 0 0,0-17-911 0 0,7-14-2162 0 0,-3 0 1750 0 0,0 1-1 0 0,-1-1 0 0 0,-1 0 0 0 0,0-1 1 0 0,-1-14-1 0 0,3-15 25 0 0,-3 30 4 0 0,0 7 0 0 0,-1 1 0 0 0,1-1 0 0 0,0 1 0 0 0,1-1 0 0 0,0 1 0 0 0,0 0 0 0 0,3-8 0 0 0,-5 14 1 0 0,0 0-1 0 0,1 0 0 0 0,-1-1 1 0 0,0 1-1 0 0,0 0 0 0 0,0 0 1 0 0,0 0-1 0 0,0 0 1 0 0,0 0-1 0 0,1-1 0 0 0,-1 1 1 0 0,0 0-1 0 0,0 0 0 0 0,0 0 1 0 0,0 0-1 0 0,1 0 1 0 0,-1 0-1 0 0,0 0 0 0 0,0-1 1 0 0,0 1-1 0 0,0 0 0 0 0,1 0 1 0 0,-1 0-1 0 0,0 0 1 0 0,0 0-1 0 0,0 0 0 0 0,1 0 1 0 0,-1 0-1 0 0,0 0 0 0 0,0 0 1 0 0,1 0-1 0 0,-1 0 1 0 0,0 0-1 0 0,0 0 0 0 0,0 1 1 0 0,0-1-1 0 0,1 0 0 0 0,-1 0 1 0 0,0 0-1 0 0,0 0 1 0 0,0 0-1 0 0,1 0 0 0 0,-1 0 1 0 0,0 0-1 0 0,0 1 0 0 0,0-1 1 0 0,0 0-1 0 0,5 7 60 0 0,-4-7-54 0 0,2 7 24 0 0,1 1 0 0 0,-1 0-1 0 0,-1-1 1 0 0,0 1 0 0 0,2 9-1 0 0,4 13-3 0 0,-4-17-20 0 0,6 18-19 0 0,-9-29 19 0 0,0 0-1 0 0,0-1 1 0 0,0 1 0 0 0,0-1-1 0 0,0 1 1 0 0,0-1 0 0 0,0 1-1 0 0,0-1 1 0 0,1 1-1 0 0,-1-1 1 0 0,0 0 0 0 0,1 0-1 0 0,-1 0 1 0 0,3 1 0 0 0,-3-1-3 0 0,-1-1 1 0 0,1 0 0 0 0,-1 0 0 0 0,1 0-1 0 0,0 0 1 0 0,-1 0 0 0 0,1 0-1 0 0,-1 0 1 0 0,1 0 0 0 0,-1 0 0 0 0,1 0-1 0 0,0 0 1 0 0,-1 0 0 0 0,1-1 0 0 0,-1 1-1 0 0,1 0 1 0 0,-1 0 0 0 0,1-1 0 0 0,-1 1-1 0 0,1 0 1 0 0,-1-1 0 0 0,1 1 0 0 0,-1 0-1 0 0,1-1 1 0 0,-1 1 0 0 0,1 0 0 0 0,-1-1-1 0 0,0 1 1 0 0,1-1 0 0 0,-1 1 0 0 0,0-1-1 0 0,1 1 1 0 0,-1-2 0 0 0,10-22 159 0 0,-7 17-139 0 0,4-13-24 0 0,0 0 0 0 0,-1 0 0 0 0,-1 0 0 0 0,-1 0 0 0 0,-1-1 0 0 0,0-33 0 0 0,-3 53 0 0 0,0-5 0 0 0,1 1 0 0 0,-1 0 0 0 0,1 0 0 0 0,1-6 0 0 0,8 38 240 0 0,-8-23-236 0 0,-1 0 0 0 0,0 1 0 0 0,0-1 0 0 0,0 0 0 0 0,-1 0 0 0 0,0 0 0 0 0,0 1 0 0 0,0 5-1 0 0,0-4 26 0 0,4-40 291 0 0,-2 24-367 0 0,0-1 0 0 0,0 1-1 0 0,-1-1 1 0 0,0 0 0 0 0,-1 1-1 0 0,0-1 1 0 0,-4-20 0 0 0,-5 45-67 0 0,6 4 122 0 0,0 1 0 0 0,0 0 0 0 0,2 0 1 0 0,1 1-1 0 0,2 20 0 0 0,-1-11-7 0 0,-3 34 1 0 0,1-51 69 0 0,0-10 90 0 0,2-9-62 0 0,-3-69-34 0 0,0 41-53 0 0,2-9-281 0 0,0 26 60 0 0,0 0 1 0 0,-1-1-1 0 0,-4-19 0 0 0,4 34 197 0 0,-6 12-48 0 0,6 0 60 0 0,0 1 0 0 0,0-1 0 0 0,1 1 0 0 0,0-1 0 0 0,3 15 0 0 0,-1-5 0 0 0,1 20 218 0 0,-14-49 8 0 0,6 0-173 0 0,0 1 0 0 0,0-1 0 0 0,1 0 0 0 0,1 0 0 0 0,0-1 0 0 0,0 1-1 0 0,1-1 1 0 0,-1-15 0 0 0,-2-21-193 0 0,-20-83 0 0 0,13 82 204 0 0,15 59-64 0 0,1 0 0 0 0,8 16 0 0 0,-7-17 0 0 0,-2-1 0 0 0,1 0 0 0 0,-1 1 0 0 0,3 11 0 0 0,-1 8 0 0 0,0-3 0 0 0,-5-21 0 0 0,-2-10 0 0 0,-35-100-245 0 0,33 97 234 0 0,-6-15 26 0 0,10 23 122 0 0,0 4-122 0 0,0 0 0 0 0,0 0-1 0 0,0-1 1 0 0,0 1 0 0 0,1 0 0 0 0,-1-1-1 0 0,2 5 1 0 0,0-1-5 0 0,25 86-10 0 0,-26-88 12 0 0,-1-3 218 0 0,-4-22-52 0 0,1 11-134 0 0,-1 1 1 0 0,-5-14-1 0 0,5 15-136 0 0,0-1-1 0 0,1 0 1 0 0,-3-13 0 0 0,-11-36-1768 0 0,20 69 1788 0 0,1 0 0 0 0,10 20 0 0 0,-6-16-771 0 0,-1 0-1 0 0,6 21 1 0 0,-11-27-447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 10103 0 0,'0'0'6127'0'0,"-11"5"-4542"0"0,3 0-1412 0 0,1 1 1 0 0,-1 0-1 0 0,1 1 0 0 0,1-1 0 0 0,-1 1 1 0 0,1 1-1 0 0,1-1 0 0 0,-1 1 0 0 0,1 0 1 0 0,0 0-1 0 0,1 0 0 0 0,0 1 0 0 0,0 0 1 0 0,1 0-1 0 0,-3 11 0 0 0,4-12-33 0 0,0 0 0 0 0,1 0 0 0 0,0 1-1 0 0,0-1 1 0 0,1 0 0 0 0,0 1 0 0 0,1-1-1 0 0,-1 0 1 0 0,2 1 0 0 0,-1-1 0 0 0,1 0-1 0 0,0 0 1 0 0,1 0 0 0 0,0 0 0 0 0,0-1 0 0 0,0 1-1 0 0,8 10 1 0 0,-9-15-139 0 0,0 0-1 0 0,0 0 0 0 0,1 0 1 0 0,-1 0-1 0 0,1-1 0 0 0,-1 1 1 0 0,1-1-1 0 0,0 1 0 0 0,0-1 1 0 0,0 0-1 0 0,1 0 0 0 0,-1-1 1 0 0,0 1-1 0 0,1 0 0 0 0,-1-1 1 0 0,1 0-1 0 0,-1 0 1 0 0,1 0-1 0 0,0-1 0 0 0,-1 1 1 0 0,1-1-1 0 0,0 0 0 0 0,-1 0 1 0 0,1 0-1 0 0,0 0 0 0 0,0 0 1 0 0,-1-1-1 0 0,1 0 0 0 0,6-2 1 0 0,-4 0 56 0 0,0 0-1 0 0,0 0 1 0 0,0-1 0 0 0,-1 0-1 0 0,0 0 1 0 0,0 0 0 0 0,0 0-1 0 0,0-1 1 0 0,0 0 0 0 0,-1 0 0 0 0,0 0-1 0 0,0-1 1 0 0,-1 0 0 0 0,1 1-1 0 0,-1-1 1 0 0,0 0 0 0 0,-1 0 0 0 0,0-1-1 0 0,3-11 1 0 0,-3 11 9 0 0,-1 0 0 0 0,0 0 0 0 0,0-1 0 0 0,0 1 0 0 0,-1 0 0 0 0,0 0 0 0 0,-1-1 0 0 0,0 1 0 0 0,0 0 1 0 0,0 0-1 0 0,-1 0 0 0 0,0 0 0 0 0,-1 0 0 0 0,1 0 0 0 0,-1 0 0 0 0,-1 1 0 0 0,1-1 0 0 0,-6-6 0 0 0,-51-70-1469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10823 0 0,'0'0'520'0'0,"4"-8"142"0"0,-4 7-544 0 0,1 0 1 0 0,-1 1-1 0 0,0-1 1 0 0,0 0-1 0 0,1 1 1 0 0,-1-1-1 0 0,0 0 0 0 0,1 1 1 0 0,-1-1-1 0 0,0 1 1 0 0,1-1-1 0 0,-1 1 1 0 0,1-1-1 0 0,-1 1 1 0 0,1-1-1 0 0,-1 1 1 0 0,1-1-1 0 0,0 1 1 0 0,-1 0-1 0 0,1-1 1 0 0,1 0-1 0 0,-2 2-6 0 0,1-1 1 0 0,-1 0-1 0 0,1 0 0 0 0,-1 0 1 0 0,1 0-1 0 0,-1 0 1 0 0,1 0-1 0 0,-1 1 0 0 0,1-1 1 0 0,-1 0-1 0 0,1 0 0 0 0,-1 1 1 0 0,1-1-1 0 0,-1 0 0 0 0,1 1 1 0 0,-1-1-1 0 0,0 1 0 0 0,1-1 1 0 0,-1 0-1 0 0,1 2 0 0 0,1 1 244 0 0,0 0-1 0 0,0 0 0 0 0,-1 0 0 0 0,1 0 1 0 0,1 7-1 0 0,3 21 235 0 0,-2 0 1 0 0,-1 1-1 0 0,-1-1 1 0 0,-3 35-1 0 0,0 6 11 0 0,1-41-1491 0 0,-1-21 105 0 0,1 0 0 0 0,0 0-1 0 0,1 0 1 0 0,0-1 0 0 0,4 19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15231 0 0,'0'-1'1379'0'0,"1"-3"-1136"0"0,-1-1 929 0 0,1 6-1062 0 0,0-1 0 0 0,0 0 1 0 0,0 0-1 0 0,0 1 0 0 0,0-1 1 0 0,0 1-1 0 0,0-1 1 0 0,0 1-1 0 0,0-1 0 0 0,0 1 1 0 0,0 0-1 0 0,0-1 1 0 0,0 1-1 0 0,0 0 0 0 0,-1 0 1 0 0,1 0-1 0 0,0 0 0 0 0,-1 0 1 0 0,1 0-1 0 0,0-1 1 0 0,-1 1-1 0 0,1 1 0 0 0,-1-1 1 0 0,1 2-1 0 0,9 31 305 0 0,-8-24-303 0 0,24 133 681 0 0,-12-52-541 0 0,-8-60-707 0 0,7 37 893 0 0,0-24-8131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12439 0 0,'0'0'6138'0'0,"1"-9"-592"0"0,1 8-5399 0 0,1 0 0 0 0,0 0 1 0 0,-1 0-1 0 0,1 0 0 0 0,0 0 0 0 0,-1 1 0 0 0,1-1 0 0 0,0 1 0 0 0,0 0 0 0 0,0 0 1 0 0,0 0-1 0 0,-1 0 0 0 0,1 0 0 0 0,0 1 0 0 0,0-1 0 0 0,2 2 0 0 0,-1-1-146 0 0,0-1 0 0 0,0 1 0 0 0,0-1 0 0 0,0 0 0 0 0,0 0 0 0 0,1 0 0 0 0,3-1 0 0 0,5-2-1706 0 0,-6 1-103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5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1 838 1375 0 0,'0'0'15535'0'0,"4"2"-15302"0"0,-1-2-365 0 0,-1 1 289 0 0,1 0-1 0 0,0 0 1 0 0,0 0 0 0 0,0-1-1 0 0,-1 1 1 0 0,1-1-1 0 0,0 0 1 0 0,0 0 0 0 0,0 0-1 0 0,0 0 1 0 0,0-1 0 0 0,3 0-1 0 0,46-9 1295 0 0,-22-1-996 0 0,0-2 1 0 0,0-1-1 0 0,-1-2 1 0 0,43-30-1 0 0,-48 32-199 0 0,0 0 1 0 0,39-16-1 0 0,-27 13-98 0 0,31-13 47 0 0,63-32 103 0 0,18-12-3 0 0,-116 59-243 0 0,31-12 17 0 0,-32 14 1 0 0,55-32-1 0 0,94-53 268 0 0,-49 28 101 0 0,-12 11-118 0 0,-11 6-231 0 0,14-11-88 0 0,-53 29-1620 0 0,-34 24-4063 0 0,-33 10 3881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5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6767 0 0,'0'0'608'0'0,"2"-1"-500"0"0,2-2 250 0 0,2-1 1061 0 0,1 0 0 0 0,0 0 0 0 0,12-5 0 0 0,-17 8-1230 0 0,1 0 0 0 0,-1 0 1 0 0,0 1-1 0 0,1-1 0 0 0,0 1 0 0 0,-1 0 0 0 0,1 0 0 0 0,-1 0 0 0 0,1 0 1 0 0,-1 0-1 0 0,1 1 0 0 0,-1-1 0 0 0,1 1 0 0 0,-1-1 0 0 0,4 3 0 0 0,17 6 637 0 0,-1 1 0 0 0,-1 1 0 0 0,29 20 0 0 0,-22-11-272 0 0,1-2-1 0 0,1-1 0 0 0,41 18 0 0 0,103 45 826 0 0,-118-49-1013 0 0,-2 3 0 0 0,-2 1 1 0 0,-1 3-1 0 0,59 58 0 0 0,-48-48 35 0 0,-25-20-129 0 0,-8-7-36 0 0,1-1 0 0 0,44 22 0 0 0,69 23 392 0 0,-129-58-617 0 0,-1 0 0 0 0,-1 0 0 0 0,0 2 1 0 0,19 15-1 0 0,-8-6-3 0 0,32 23-569 0 0,-26-19-3922 0 0,-20-14-345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8287 0 0,'0'0'12506'0'0,"2"0"-12133"0"0,3 1-177 0 0,-1-1-1 0 0,1 1 1 0 0,0-1 0 0 0,0-1 0 0 0,0 1 0 0 0,-1-1 0 0 0,1 0-1 0 0,0 0 1 0 0,5-2 0 0 0,23-3-313 0 0,-24 5-92 0 0,6 0-1531 0 0,-5-1-2160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9 468 919 0 0,'-8'-2'15400'0'0,"137"-101"-10996"0"0,-78 61-3741 0 0,-29 23-277 0 0,44-30 1 0 0,40-20 322 0 0,63-36-210 0 0,-127 77-492 0 0,-21 13-121 0 0,-16 12-854 0 0,-1-1-1 0 0,0-1 0 0 0,0 1 0 0 0,0 0 1 0 0,0-1-1 0 0,3-6 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10135 0 0,'-1'-1'11393'0'0,"3"0"-12174"0"0,37-3 2272 0 0,-35 4-1519 0 0,1 0-1 0 0,0 0 1 0 0,-1 0 0 0 0,1-1-1 0 0,-1 1 1 0 0,1-1-1 0 0,-1 0 1 0 0,1-1 0 0 0,-1 1-1 0 0,0-1 1 0 0,1 0 0 0 0,-1 0-1 0 0,0 0 1 0 0,4-3-1 0 0,-3 1-655 0 0,-4 3 312 0 0,0 0 0 0 0,1 0 0 0 0,-1 0 0 0 0,0 0 0 0 0,0 0 0 0 0,0 0 0 0 0,0-1 0 0 0,0 1 0 0 0,0 0-1 0 0,0-1 1 0 0,0 1 0 0 0,0-1 0 0 0,0-1 0 0 0,0-3-1340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11543 0 0,'0'0'530'0'0,"-4"-5"175"0"0,1 1 1296 0 0,2 4-1916 0 0,1 0 1 0 0,0 0 0 0 0,0-1-1 0 0,0 1 1 0 0,0 0 0 0 0,0 0-1 0 0,0 0 1 0 0,0 0 0 0 0,0 0 0 0 0,0 0-1 0 0,0 0 1 0 0,0-1 0 0 0,0 1-1 0 0,0 0 1 0 0,1-2 1713 0 0,-1 2-1713 0 0,0 0 0 0 0,1 0 0 0 0,5-6 1846 0 0,35 6 765 0 0,-18-3-2376 0 0,-15 3-171 0 0,0-1-1 0 0,0 0 0 0 0,-1-1 1 0 0,1 0-1 0 0,12-5 0 0 0,-1 1-995 0 0,-16 6 627 0 0,-1-1-1 0 0,1 1 0 0 0,-1-1 1 0 0,1 0-1 0 0,-1 0 0 0 0,1 0 1 0 0,-1 0-1 0 0,0-1 1 0 0,0 1-1 0 0,1-1 0 0 0,1-1 1 0 0,6-3-2502 0 0,-6 4 1011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8751 0 0,'-4'-1'-1134'0'0,"-6"0"5051"0"0,2 0 3058 0 0,14 1-4321 0 0,51-2 19 0 0,-28 1-1903 0 0,0-1-1156 0 0,-1-1-1 0 0,36-9 1 0 0,-56 10-1159 0 0,-1-1-78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69 5983 0 0,'-3'-7'1212'0'0,"-1"0"0"0"0,0 0 0 0 0,0 1 0 0 0,0-1 0 0 0,-1 1 0 0 0,-10-10 0 0 0,14 14-1046 0 0,-1 1-1 0 0,0 0 1 0 0,1 0-1 0 0,-1 0 1 0 0,0 0-1 0 0,0 0 1 0 0,1 0-1 0 0,-1 1 1 0 0,0-1-1 0 0,0 0 1 0 0,0 1-1 0 0,0 0 1 0 0,0-1-1 0 0,0 1 1 0 0,0 0-1 0 0,0 0 1 0 0,0 0-1 0 0,0 0 1 0 0,0 0-1 0 0,0 1 1 0 0,0-1-1 0 0,0 1 1 0 0,0-1-1 0 0,1 1 1 0 0,-1 0-1 0 0,0-1 1 0 0,0 1-1 0 0,0 0 1 0 0,1 0-1 0 0,-1 1 1 0 0,0-1-1 0 0,-1 2 1 0 0,-5 3-75 0 0,0 1 1 0 0,1 1-1 0 0,0-1 1 0 0,0 1-1 0 0,1 1 1 0 0,0-1 0 0 0,0 1-1 0 0,1 0 1 0 0,0 0-1 0 0,1 1 1 0 0,0-1 0 0 0,0 1-1 0 0,1 0 1 0 0,0 0-1 0 0,1 0 1 0 0,-2 19-1 0 0,3-20-89 0 0,1 1-1 0 0,0-1 1 0 0,0 1-1 0 0,1-1 0 0 0,0 1 1 0 0,1-1-1 0 0,0 0 1 0 0,5 12-1 0 0,-5-14 10 0 0,1-1-1 0 0,0 0 1 0 0,0 0 0 0 0,1 0 0 0 0,0 0 0 0 0,0 0-1 0 0,0-1 1 0 0,1 0 0 0 0,-1 0 0 0 0,1 0-1 0 0,12 8 1 0 0,-13-10 12 0 0,0-1 0 0 0,0 1-1 0 0,0-1 1 0 0,1 0 0 0 0,-1 0 0 0 0,1 0 0 0 0,0-1-1 0 0,-1 0 1 0 0,1 1 0 0 0,0-2 0 0 0,0 1-1 0 0,0-1 1 0 0,0 1 0 0 0,0-1 0 0 0,0-1 0 0 0,0 1-1 0 0,-1-1 1 0 0,1 1 0 0 0,0-2 0 0 0,0 1 0 0 0,-1 0-1 0 0,7-3 1 0 0,-3 0 68 0 0,-1 0 1 0 0,1-1-1 0 0,-1 0 0 0 0,1 0 1 0 0,-1-1-1 0 0,-1 0 0 0 0,1 0 1 0 0,-1 0-1 0 0,0-1 0 0 0,-1 0 1 0 0,8-11-1 0 0,-8 10 51 0 0,1-1-1 0 0,-2-1 0 0 0,1 1 1 0 0,-1-1-1 0 0,5-17 1 0 0,-8 23-117 0 0,0 0-1 0 0,-1 0 1 0 0,1 0 0 0 0,-1-1-1 0 0,0 1 1 0 0,0 0-1 0 0,0 0 1 0 0,-1-1 0 0 0,1 1-1 0 0,-1 0 1 0 0,0 0 0 0 0,0 0-1 0 0,-1 0 1 0 0,1 0 0 0 0,-1 0-1 0 0,-4-7 1 0 0,1 3-247 0 0,-1 1-1 0 0,0 0 0 0 0,0-1 1 0 0,0 2-1 0 0,-12-10 1 0 0,11 11-1094 0 0,0 0 0 0 0,-1 0 0 0 0,-9-4 1 0 0,8 5-779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9671 0 0,'0'0'748'0'0,"5"-11"6280"0"0,-2 17-6660 0 0,1 0 0 0 0,-1 0 0 0 0,0 0 0 0 0,-1 1 0 0 0,1-1-1 0 0,-1 1 1 0 0,-1 0 0 0 0,1-1 0 0 0,0 12 0 0 0,0 9 51 0 0,-2 31 0 0 0,-1-25-205 0 0,1 1-669 0 0,0 38 617 0 0,1-64-2416 0 0,0 1 0 0 0,1-1 0 0 0,3 12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9215 0 0,'-1'-2'148'0'0,"1"2"-109"0"0,0 0 0 0 0,0 0 0 0 0,0-1 0 0 0,0 1 0 0 0,0 0 0 0 0,0 0 0 0 0,0-1 0 0 0,0 1 0 0 0,0 0 0 0 0,0-1 0 0 0,0 1 0 0 0,0 0 0 0 0,0 0 0 0 0,1-1 0 0 0,-1 1 0 0 0,0 0 0 0 0,0 0 0 0 0,0-1 0 0 0,0 1 0 0 0,0 0 0 0 0,0 0 0 0 0,1-1-1 0 0,-1 1 1 0 0,0 0 0 0 0,0 0 0 0 0,1-1 0 0 0,7 14 3988 0 0,-2-2-2813 0 0,-1 0-1 0 0,5 15 1 0 0,10 52-332 0 0,-9-33-448 0 0,17 53 40 0 0,-2-5-4961 0 0,-22-79-1236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12439 0 0,'-1'0'958'0'0,"-2"1"1978"0"0,3-1-2716 0 0,0 1 1 0 0,1-1 0 0 0,-1 1 0 0 0,0-1 0 0 0,1 1 0 0 0,-1-1 0 0 0,1 1 0 0 0,-1-1-1 0 0,1 0 1 0 0,-1 1 0 0 0,1-1 0 0 0,-1 0 0 0 0,1 1 0 0 0,0-1 0 0 0,-1 0-1 0 0,1 0 1 0 0,-1 0 0 0 0,1 1 0 0 0,0-1 0 0 0,-1 0 0 0 0,1 0 0 0 0,0 0 0 0 0,15 2 1044 0 0,4-1-707 0 0,0-2 1 0 0,36-5-1 0 0,-11 1-2456 0 0,-31 4 826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26 546 1839 0 0,'-2'0'308'0'0,"-22"7"17303"0"0,35-14-17055 0 0,1 1-1 0 0,-1 0 1 0 0,1 0 0 0 0,15-5 0 0 0,-12 6-220 0 0,-1-1 1 0 0,19-12 0 0 0,182-106 539 0 0,-204 117-872 0 0,234-157 760 0 0,-229 151-662 0 0,9-8 108 0 0,0 2 1 0 0,1 1 0 0 0,47-25-1 0 0,-7 8-77 0 0,11-5-795 0 0,-68 37-674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122 102 6215 0 0,'0'0'563'0'0,"12"-19"1262"0"0,-12 19-1557 0 0,1-1-1 0 0,-1 0 0 0 0,0 0 0 0 0,1 0 0 0 0,-1 1 0 0 0,0-1 1 0 0,1 0-1 0 0,-1 0 0 0 0,0 0 0 0 0,0 0 0 0 0,0 0 0 0 0,0 0 1 0 0,0 0-1 0 0,0 1 0 0 0,0-1 0 0 0,0 0 0 0 0,-1 0 0 0 0,1 0 1 0 0,0 0-1 0 0,0 0 0 0 0,-1 0 0 0 0,1 1 0 0 0,-1-1 1 0 0,1 0-1 0 0,-1 0 0 0 0,1 1 0 0 0,-1-1 0 0 0,0-1 0 0 0,0 2-157 0 0,0-1 0 0 0,0 1-1 0 0,0-1 1 0 0,0 1 0 0 0,0 0-1 0 0,0 0 1 0 0,0-1 0 0 0,0 1-1 0 0,0 0 1 0 0,0 0 0 0 0,0 0-1 0 0,0 0 1 0 0,0 0 0 0 0,0 0-1 0 0,-1 0 1 0 0,1 0 0 0 0,0 1-1 0 0,0-1 1 0 0,0 0 0 0 0,0 1-1 0 0,0-1 1 0 0,0 1 0 0 0,-1 0-1 0 0,-5 3-2 0 0,-1 0 0 0 0,1 1 0 0 0,0 0 0 0 0,1 0 0 0 0,0 1-1 0 0,-1-1 1 0 0,2 1 0 0 0,-1 1 0 0 0,1-1 0 0 0,0 1 0 0 0,0 0 0 0 0,0 0-1 0 0,1 0 1 0 0,1 1 0 0 0,-1 0 0 0 0,-3 12 0 0 0,5-14-72 0 0,0 1-1 0 0,1 0 1 0 0,0-1-1 0 0,0 1 1 0 0,1 0 0 0 0,-1 0-1 0 0,1 0 1 0 0,1 0 0 0 0,0 0-1 0 0,0 0 1 0 0,0-1 0 0 0,0 1-1 0 0,1 0 1 0 0,1-1-1 0 0,-1 1 1 0 0,1-1 0 0 0,0 0-1 0 0,0 0 1 0 0,1 0 0 0 0,5 8-1 0 0,-4-9 27 0 0,0 1 1 0 0,0-1-1 0 0,1 0 0 0 0,-1-1 0 0 0,1 1 0 0 0,0-1 1 0 0,1-1-1 0 0,-1 1 0 0 0,0-1 0 0 0,1 0 1 0 0,0 0-1 0 0,11 3 0 0 0,-8-4 38 0 0,-1 0 1 0 0,1-1-1 0 0,0 0 0 0 0,-1 0 1 0 0,1-1-1 0 0,0-1 0 0 0,-1 1 1 0 0,1-2-1 0 0,11-2 0 0 0,-13 2 6 0 0,0 0 0 0 0,-1 0-1 0 0,0-1 1 0 0,0 0-1 0 0,0-1 1 0 0,0 1-1 0 0,0-1 1 0 0,-1-1 0 0 0,1 1-1 0 0,-1-1 1 0 0,8-9-1 0 0,-10 10-11 0 0,-1-1 0 0 0,1 0 0 0 0,-1 0 0 0 0,0 0 0 0 0,0 0 0 0 0,0 0 0 0 0,-1-1 0 0 0,0 1 0 0 0,0-1 0 0 0,0 0-1 0 0,-1 0 1 0 0,1 1 0 0 0,-1-1 0 0 0,-1 0 0 0 0,1 0 0 0 0,-1-7 0 0 0,-1 6-20 0 0,0 1 0 0 0,0-1 0 0 0,-1 0 0 0 0,0 1 0 0 0,0 0 1 0 0,0-1-1 0 0,-1 1 0 0 0,0 0 0 0 0,0 0 0 0 0,0 0 0 0 0,-1 1 0 0 0,-8-11 0 0 0,-6-4-31 0 0,-39-34-1 0 0,28 29-362 0 0,22 18 114 0 0,4 4-196 0 0,0-1-1 0 0,-1 1 1 0 0,0 0-1 0 0,0 0 0 0 0,0 0 1 0 0,0 0-1 0 0,0 1 1 0 0,0-1-1 0 0,-6-1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10135 0 0,'0'0'464'0'0,"0"-8"151"0"0,5 0 6158 0 0,-5 8-6677 0 0,5 4 1124 0 0,-2 0-982 0 0,-1-1-1 0 0,0 1 1 0 0,0 0-1 0 0,0 0 1 0 0,0 0-1 0 0,-1 0 1 0 0,1 0-1 0 0,-1 0 0 0 0,0 0 1 0 0,0 0-1 0 0,0 7 1 0 0,0 8 75 0 0,-1 24 1 0 0,-1-30-135 0 0,0 39 140 0 0,-1-7-238 0 0,2 0-1 0 0,10 82 0 0 0,-4-105-1093 0 0,1-9-3102 0 0,0-14 963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 2759 0 0,'-15'-1'248'0'0,"10"2"591"0"0,0 0 0 0 0,0 1-1 0 0,0 0 1 0 0,1 0 0 0 0,-1 0-1 0 0,-7 5 1 0 0,-12 6 2260 0 0,14-9-2694 0 0,1 1 1 0 0,0 0-1 0 0,1 0 1 0 0,-1 1-1 0 0,1 0 1 0 0,-13 13-1 0 0,16-14-243 0 0,0 1 0 0 0,0 0-1 0 0,1-1 1 0 0,-1 2-1 0 0,1-1 1 0 0,1 0-1 0 0,-1 1 1 0 0,1 0-1 0 0,0-1 1 0 0,-2 9 0 0 0,5-12-106 0 0,-1 0 0 0 0,1 0 0 0 0,0-1 0 0 0,0 1 1 0 0,0 0-1 0 0,0 0 0 0 0,0-1 0 0 0,1 1 0 0 0,-1 0 1 0 0,1-1-1 0 0,0 1 0 0 0,0 0 0 0 0,0-1 0 0 0,1 3 1 0 0,2 3 150 0 0,1 0 0 0 0,10 13 0 0 0,-13-18-175 0 0,3 3 22 0 0,1-1 1 0 0,0 1 0 0 0,0-1-1 0 0,0 0 1 0 0,0-1 0 0 0,1 1-1 0 0,-1-1 1 0 0,14 5 0 0 0,-11-5-98 0 0,0 0 1 0 0,1-1-1 0 0,-1-1 1 0 0,0 0-1 0 0,1 0 1 0 0,0 0-1 0 0,-1-1 1 0 0,1-1-1 0 0,0 0 1 0 0,15-1-1 0 0,-18 0-920 0 0,0-1 1 0 0,-1 1-1 0 0,1-1 0 0 0,-1 0 0 0 0,10-5 1 0 0,0-2-4352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14999 0 0,'0'0'687'0'0,"-3"14"250"0"0,2 11-20 0 0,2 0-1 0 0,0 0 1 0 0,9 44-1 0 0,-3-20-119 0 0,25 131 370 0 0,-7-92-2224 0 0,9-3-4708 0 0,-31-77-43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 13359 0 0,'-2'-2'604'0'0,"-8"-8"-499"0"0,-1 7 6436 0 0,48-5-3088 0 0,3 5-2962 0 0,61-11 0 0 0,-84 11-952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0,'0'0'3939'0'0,"4"2"-2190"0"0,82 56 4530 0 0,-55-37-5014 0 0,0 0 0 0 0,29 29 0 0 0,50 56 741 0 0,16-1-1204 0 0,-82-71-735 0 0,-32-25-493 0 0,0 1-1 0 0,1-2 0 0 0,1 0 1 0 0,17 8-1 0 0,-20-11-1397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2759 0 0,'0'0'11911'0'0,"8"-6"-8656"0"0,-8 6-3195 0 0,0 0 1 0 0,0 0-1 0 0,1 0 0 0 0,-1 0 1 0 0,0-1-1 0 0,0 1 1 0 0,0 0-1 0 0,1 0 1 0 0,-1 0-1 0 0,0 0 1 0 0,0 0-1 0 0,0 0 1 0 0,1 0-1 0 0,-1 0 1 0 0,0 0-1 0 0,0 0 1 0 0,0 0-1 0 0,1 0 1 0 0,-1 0-1 0 0,0 0 1 0 0,0 0-1 0 0,0 0 0 0 0,1 0 1 0 0,-1 0-1 0 0,0 0 1 0 0,0 0-1 0 0,0 0 1 0 0,1 0-1 0 0,-1 0 1 0 0,0 1-1 0 0,0-1 1 0 0,0 0-1 0 0,0 0 1 0 0,1 0-1 0 0,-1 0 1 0 0,0 0-1 0 0,0 0 1 0 0,0 1-1 0 0,0-1 1 0 0,0 0-1 0 0,1 0 0 0 0,-1 0 1 0 0,0 1-1 0 0,0-1 1 0 0,0 0-1 0 0,0 0 1 0 0,0 0-1 0 0,0 1 1 0 0,0-1-1 0 0,6 19 920 0 0,0 22-185 0 0,-6 12-186 0 0,-8 65 0 0 0,0 1-479 0 0,1-8-18 0 0,0-7-968 0 0,8-35-3200 0 0,0-64 3578 0 0,-1 1-2805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5527 0 0,'0'0'498'0'0,"0"2"-29"0"0,-3 33 6956 0 0,3 3-3465 0 0,7 76-1542 0 0,-5-99-2029 0 0,47 409-61 0 0,-32-344-3696 0 0,-12-57 1617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15607 0 0,'0'0'6577'0'0,"1"0"-5998"0"0,157 4 2369 0 0,-81-9-3323 0 0,-25-3-7035 0 0,-20 2-309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5815 0 0,'0'0'266'0'0,"4"-1"-5"0"0,17-8 7840 0 0,-18 10-7845 0 0,0 1-1 0 0,-1 0 1 0 0,1 0 0 0 0,-1 0-1 0 0,1 0 1 0 0,-1 0-1 0 0,0 0 1 0 0,0 1 0 0 0,0-1-1 0 0,0 1 1 0 0,0 0-1 0 0,-1-1 1 0 0,1 1 0 0 0,1 5-1 0 0,1 3 218 0 0,0 1 1 0 0,2 18-1 0 0,0-6 245 0 0,0 7 296 0 0,4 57 0 0 0,-7-44-478 0 0,10 120 557 0 0,-8-80-822 0 0,7 147-65 0 0,-9-154-180 0 0,-2-55-132 0 0,0-4-486 0 0,4 34-1 0 0,-5-51-584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4:0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13327 0 0,'0'0'1340'0'0,"1"1"-1228"0"0,1 4 15 0 0,-2-4 466 0 0,5 12 612 0 0,-1 0 0 0 0,0 0 0 0 0,-1 0 0 0 0,0 0 0 0 0,0 19 0 0 0,-1-20-608 0 0,14 171 2293 0 0,-2-17-2123 0 0,-9-118-682 0 0,-1-6 9 0 0,11 49-1 0 0,12 49-486 0 0,-22-116-3220 0 0,5 42 1 0 0,-10-55 1382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4:0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16 6447 0 0,'0'0'499'0'0,"-6"-3"1456"0"0,4 1-1409 0 0,0 1-1 0 0,-1-1 1 0 0,1 1 0 0 0,-1 0 0 0 0,1 0 0 0 0,-1 0 0 0 0,1 0-1 0 0,-1 0 1 0 0,0 1 0 0 0,1-1 0 0 0,-1 1 0 0 0,0 0 0 0 0,1 0-1 0 0,-1 0 1 0 0,0 0 0 0 0,1 0 0 0 0,-4 1 0 0 0,2 0-272 0 0,1 0 1 0 0,0 0-1 0 0,-1 1 1 0 0,1-1 0 0 0,0 1-1 0 0,0 0 1 0 0,0 0-1 0 0,0 0 1 0 0,0 0-1 0 0,0 1 1 0 0,-3 3 0 0 0,0 0-150 0 0,1 0 1 0 0,1 1-1 0 0,-1 0 1 0 0,1-1-1 0 0,1 1 1 0 0,-1 0-1 0 0,1 1 1 0 0,0-1 0 0 0,1 1-1 0 0,0-1 1 0 0,-2 11-1 0 0,2-2-25 0 0,1 0-1 0 0,1 0 1 0 0,0 0 0 0 0,2 0 0 0 0,-1 0-1 0 0,2 0 1 0 0,0-1 0 0 0,1 1-1 0 0,8 21 1 0 0,-7-25-90 0 0,0-1 1 0 0,1 0-1 0 0,0 0 0 0 0,1 0 1 0 0,0 0-1 0 0,1-1 1 0 0,0-1-1 0 0,0 1 1 0 0,1-1-1 0 0,0 0 0 0 0,1-1 1 0 0,14 10-1 0 0,-17-14 38 0 0,-1-1 0 0 0,0 1 0 0 0,1-2 0 0 0,0 1 0 0 0,0-1 0 0 0,0 0 0 0 0,0 0 0 0 0,0 0-1 0 0,0-1 1 0 0,0-1 0 0 0,0 1 0 0 0,0-1 0 0 0,1 0 0 0 0,-1-1 0 0 0,0 1 0 0 0,0-2 0 0 0,0 1 0 0 0,0-1 0 0 0,0 0 0 0 0,0 0 0 0 0,0-1-1 0 0,-1 0 1 0 0,1 0 0 0 0,-1 0 0 0 0,0-1 0 0 0,0 0 0 0 0,0 0 0 0 0,0-1 0 0 0,-1 0 0 0 0,0 0 0 0 0,0 0 0 0 0,0 0 0 0 0,0-1 0 0 0,-1 0-1 0 0,4-6 1 0 0,-3 2 46 0 0,-1 0-1 0 0,1 0 1 0 0,-2 0-1 0 0,1 0 0 0 0,-1 0 1 0 0,-1-1-1 0 0,0 1 0 0 0,-1-1 1 0 0,0 0-1 0 0,0 1 1 0 0,-1-1-1 0 0,0 0 0 0 0,-1 0 1 0 0,0 1-1 0 0,-1-1 0 0 0,0 1 1 0 0,-1-1-1 0 0,0 1 1 0 0,-1 0-1 0 0,0 0 0 0 0,0 0 1 0 0,-1 0-1 0 0,-1 1 0 0 0,1 0 1 0 0,-1 0-1 0 0,-1 1 1 0 0,0-1-1 0 0,0 1 0 0 0,0 1 1 0 0,-13-10-1 0 0,10 8-13 0 0,-1 1 1 0 0,0 1-1 0 0,0 0 0 0 0,-1 0 1 0 0,0 1-1 0 0,-23-8 0 0 0,31 13-175 0 0,-1-1 0 0 0,1 1 0 0 0,-1 0 1 0 0,0 0-1 0 0,1 1 0 0 0,-1-1 0 0 0,0 1 0 0 0,1 0 0 0 0,-1 0 0 0 0,0 1 1 0 0,1-1-1 0 0,-1 1 0 0 0,1 0 0 0 0,-1 1 0 0 0,1-1 0 0 0,-1 1 0 0 0,1-1 0 0 0,0 1 1 0 0,0 1-1 0 0,-1-1 0 0 0,2 1 0 0 0,-7 4 0 0 0,2 2-2573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3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0,'0'0'7084'0'0,"1"2"-6421"0"0,3 11-3 0 0,1 0 0 0 0,-2 0 0 0 0,0 1 0 0 0,-1-1 0 0 0,0 1 0 0 0,0 16 1 0 0,-1-12-189 0 0,24 241 3871 0 0,5-63-2739 0 0,0 2-975 0 0,28 234 727 0 0,-22-148-483 0 0,-22-168-651 0 0,23 274 561 0 0,-14-128-390 0 0,22 365 305 0 0,-40-541-588 0 0,1 150 175 0 0,-6-204-197 0 0,5 37 1 0 0,0 0 43 0 0,12 254 279 0 0,12 112-226 0 0,-3-167 209 0 0,-21-225-338 0 0,1 47 19 0 0,2 17-21 0 0,5 99 90 0 0,-2-13-28 0 0,2-85-99 0 0,12 106 30 0 0,-14-33 43 0 0,-5-84-41 0 0,-2-11 25 0 0,8 89 109 0 0,5-31-107 0 0,-1 7-76 0 0,-10-82 28 0 0,2 13 8 0 0,-7-68-94 0 0,0 0 0 0 0,-2 26 0 0 0,0-28-2 0 0,1 0-1 0 0,0 0 1 0 0,3 18-1 0 0,-3-28-86 0 0,0 3-518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9503 0 0,'0'9'859'0'0,"-7"126"2770"0"0,2-64-2903 0 0,7-26-504 0 0,-1-7-873 0 0,1-14-3187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64 117 9791 0 0,'-27'11'951'0'0,"24"-9"-756"0"0,0-1 0 0 0,0 1 1 0 0,0-1-1 0 0,-1 0 0 0 0,1 0 0 0 0,0 0 1 0 0,-1 0-1 0 0,-6 0 6460 0 0,11-2-6572 0 0,0 0 0 0 0,1 0 0 0 0,-1 0 0 0 0,0 1-1 0 0,1-1 1 0 0,-1 0 0 0 0,1 1 0 0 0,-1-1 0 0 0,0 1 0 0 0,1 0 0 0 0,-1-1-1 0 0,1 1 1 0 0,2 0 0 0 0,228-17 3714 0 0,-87 10-3111 0 0,570-71 212 0 0,-630 65-627 0 0,-1 4-1 0 0,172 3 0 0 0,72 8 546 0 0,98 6-352 0 0,-340-2-1051 0 0,175 18-3235 0 0,-250-20 1125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88 220 8319 0 0,'-8'-2'408'0'0,"-1"0"-418"0"0,1 0-1 0 0,-1 0 0 0 0,1-1 1 0 0,-9-5-1 0 0,-5-3 4185 0 0,15 8-864 0 0,8 2-3245 0 0,-1 0 1 0 0,0 1-1 0 0,0-1 1 0 0,1 0-1 0 0,-1 1 1 0 0,1-1-1 0 0,-1 0 1 0 0,0 1-1 0 0,1-1 1 0 0,-1 1-1 0 0,1-1 0 0 0,0 1 1 0 0,-1-1-1 0 0,1 1 1 0 0,-1-1-1 0 0,1 1 1 0 0,0-1-1 0 0,-1 1 1 0 0,2-1-1 0 0,13-5 355 0 0,3 1 178 0 0,2 1 0 0 0,-1 1-1 0 0,0 0 1 0 0,26 1 0 0 0,8-1 140 0 0,100-3 647 0 0,-29 3-665 0 0,-66 0-433 0 0,212-21 625 0 0,447-29 697 0 0,-340 35-972 0 0,-20-9-449 0 0,-347 26-487 0 0,-1 0 0 0 0,16-5-1 0 0,0 0-1579 0 0,-23 6 659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4143 0 0,'0'0'7436'0'0,"2"-1"-6541"0"0,26-11 237 0 0,0 0 0 0 0,1 2 0 0 0,59-12 0 0 0,97-6 1342 0 0,-146 23-1991 0 0,635-73 3676 0 0,-35 16-3075 0 0,-402 51-875 0 0,-157 9-109 0 0,-5-2-66 0 0,78 2 68 0 0,-123 3-986 0 0,0-1 1 0 0,-1-1-1 0 0,49-8 0 0 0,-61 6-549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0,'0'0'1336'0'0,"2"2"-25"0"0,-1-1-1097 0 0,-1 0-1 0 0,1 0 1 0 0,0 0-1 0 0,0 0 1 0 0,0 1 0 0 0,-1-1-1 0 0,1 0 1 0 0,-1 1-1 0 0,1-1 1 0 0,-1 0 0 0 0,1 1-1 0 0,-1-1 1 0 0,0 1-1 0 0,0-1 1 0 0,0 0-1 0 0,0 1 1 0 0,0-1 0 0 0,0 1-1 0 0,0-1 1 0 0,0 1-1 0 0,0-1 1 0 0,-1 0 0 0 0,1 1-1 0 0,-1-1 1 0 0,0 2-1 0 0,1-1 319 0 0,0 76 1304 0 0,4-44-1048 0 0,0-11-368 0 0,7 113 1479 0 0,-4-33-1238 0 0,13 39 235 0 0,-17-96-228 0 0,-4 75 0 0 0,5 55 23 0 0,0-102-386 0 0,11 165 1245 0 0,0-84-653 0 0,-3-27-726 0 0,5 64 551 0 0,-1 8 78 0 0,-2-49-561 0 0,0 36 58 0 0,-13-179-1174 0 0,-1 1-1 0 0,5 15 0 0 0,1 13-3313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65 5983 0 0,'-1'0'464'0'0,"0"0"-455"0"0,0-1 0 0 0,0 1 0 0 0,0 0-1 0 0,1 0 1 0 0,-1 0 0 0 0,0 0 0 0 0,0 0 0 0 0,0 0-1 0 0,0 1 1 0 0,1-1 0 0 0,-1 0 0 0 0,0 0-1 0 0,0 0 1 0 0,0 1 0 0 0,1-1 0 0 0,-1 1-1 0 0,0-1 1 0 0,0 0 0 0 0,1 1 0 0 0,-1-1-1 0 0,0 1 1 0 0,1 0 0 0 0,-1-1 0 0 0,0 1-1 0 0,1-1 1 0 0,-1 1 0 0 0,1 0 0 0 0,-1-1 0 0 0,1 1-1 0 0,0 0 1 0 0,-1 1 0 0 0,0-1 144 0 0,1 0-1 0 0,-1 1 1 0 0,0-1 0 0 0,0 0-1 0 0,1 0 1 0 0,-1 0 0 0 0,0 0 0 0 0,0 0-1 0 0,0 0 1 0 0,0-1 0 0 0,0 1 0 0 0,0 0-1 0 0,0 0 1 0 0,0-1 0 0 0,-1 1 0 0 0,1-1-1 0 0,0 1 1 0 0,0-1 0 0 0,0 1-1 0 0,-1-1 1 0 0,1 0 0 0 0,-2 1 0 0 0,-14-3 5881 0 0,22-1-4995 0 0,10-3-750 0 0,0 0-1 0 0,0 1 1 0 0,1 1 0 0 0,-1 0 0 0 0,1 1-1 0 0,27-1 1 0 0,-14 2 4 0 0,173-7 1613 0 0,-76 7-1026 0 0,11 0-224 0 0,52-3 56 0 0,-58-1-440 0 0,533 22 617 0 0,-640-14-848 0 0,-1-2-1 0 0,0 0 0 0 0,1-1 1 0 0,-1-1-1 0 0,25-7 1 0 0,1 1 98 0 0,93-6 0 0 0,-94 11-81 0 0,-10-2-8 0 0,-24 2-28 0 0,26 0 0 0 0,-13 2-278 0 0,-6 1-307 0 0,23 2 0 0 0,-36-1-552 0 0,0 0 1 0 0,0 1 0 0 0,10 3 0 0 0,-6 0-840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0,'0'0'12522'0'0,"10"15"-11748"0"0,10 73 1426 0 0,-8 1-1230 0 0,9 53-92 0 0,-14-105-651 0 0,34 209 658 0 0,-28-153-250 0 0,-7-53-312 0 0,3 68-1 0 0,4 48 481 0 0,-1-36-371 0 0,-8-54-301 0 0,2 47 231 0 0,-5-79-234 0 0,0-18-102 0 0,-1 0 0 0 0,0 0 0 0 0,-3 17 0 0 0,2-32-101 0 0,1 6 11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12 12175 0 0,'0'0'1224'0'0,"2"-1"-1122"0"0,3-1-211 0 0,-7 0 186 0 0,-12-1 522 0 0,-26 0 1574 0 0,29 4-1639 0 0,-1 1 1 0 0,0 0-1 0 0,1 0 0 0 0,0 2 1 0 0,-1-1-1 0 0,1 2 1 0 0,1-1-1 0 0,-21 13 1 0 0,16-8-126 0 0,2 1 0 0 0,-1 0 0 0 0,1 0 0 0 0,1 1 1 0 0,-20 23-1 0 0,24-24-260 0 0,1 0-1 0 0,1 0 1 0 0,-1 0 0 0 0,2 1 0 0 0,-1 0-1 0 0,1 0 1 0 0,1 0 0 0 0,0 1 0 0 0,1 0 0 0 0,0-1-1 0 0,1 1 1 0 0,-2 21 0 0 0,4-23-110 0 0,0-1 1 0 0,0 1-1 0 0,1 0 0 0 0,1 0 0 0 0,0-1 1 0 0,0 1-1 0 0,1-1 0 0 0,0 1 1 0 0,0-1-1 0 0,1 0 0 0 0,1 0 1 0 0,-1-1-1 0 0,1 1 0 0 0,1-1 1 0 0,0 0-1 0 0,7 8 0 0 0,-2-5-75 0 0,1 0 0 0 0,0-1-1 0 0,1 0 1 0 0,-1-1 0 0 0,2-1-1 0 0,0 0 1 0 0,0-1 0 0 0,0 0-1 0 0,0-1 1 0 0,1-1 0 0 0,0 0-1 0 0,1-1 1 0 0,-1 0 0 0 0,1-2-1 0 0,-1 0 1 0 0,1 0 0 0 0,0-2-1 0 0,0 0 1 0 0,-1 0 0 0 0,1-2-1 0 0,0 0 1 0 0,-1-1 0 0 0,1 0-1 0 0,-1-1 1 0 0,0-1-1 0 0,27-12 1 0 0,135-88-10964 0 0,-160 94 9112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0,'1'1'13479'0'0,"1"2"-13196"0"0,0-1 0 0 0,0 0 0 0 0,0 1 0 0 0,-1-1 0 0 0,0 1 0 0 0,1 0 0 0 0,-1 0 0 0 0,0-1 0 0 0,0 1 0 0 0,-1 0-1 0 0,2 5 1 0 0,2 37 1355 0 0,-2-20-1090 0 0,8 61-90 0 0,24 101 0 0 0,-30-175-1009 0 0,0 0 0 0 0,7 17-1 0 0,-8-24-848 0 0,-1 0-1 0 0,1 0 1 0 0,0 0 0 0 0,6 6-1 0 0,0-3-4095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12983 0 0,'0'0'596'0'0,"-1"-1"-13"0"0,-1-5-376 0 0,1-2 3337 0 0,3 10-3416 0 0,0 0 1 0 0,-1-1-1 0 0,0 1 1 0 0,1 0 0 0 0,-1 0-1 0 0,0 0 1 0 0,0 0-1 0 0,2 4 1 0 0,17 47 462 0 0,20 78 0 0 0,-24-73-516 0 0,3 13-70 0 0,25 75-871 0 0,-26-93-1211 0 0,-10-18-2806 0 0,-2-8-528 0 0</inkml:trace>
  <inkml:trace contextRef="#ctx0" brushRef="#br0" timeOffset="1">35 529 11975 0 0,'-5'0'372'0'0,"-14"3"911"0"0,8-2 3148 0 0,11-1-4362 0 0,0 0 1 0 0,0 0 0 0 0,0 0 0 0 0,0 0-1 0 0,0 0 1 0 0,0 0 0 0 0,0 0 0 0 0,0 0-1 0 0,0-1 1 0 0,0 1 0 0 0,7-3 980 0 0,14-2-814 0 0,-1 0 0 0 0,33-13 0 0 0,-29 9-722 0 0,30-7 0 0 0,-45 13 113 0 0,25-4-1590 0 0,-10 3-2488 0 0,1 1-1089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54 919 0 0,'-5'3'14075'0'0,"17"-6"-11952"0"0,45-15-661 0 0,90-16 0 0 0,-146 34-1402 0 0,0 0 0 0 0,-1 0 0 0 0,1-1 0 0 0,0 1 1 0 0,0 0-1 0 0,-1 0 0 0 0,1 0 0 0 0,0 0 0 0 0,0 0 1 0 0,0 0-1 0 0,-1 0 0 0 0,1 0 0 0 0,0 0 1 0 0,0 0-1 0 0,-1 0 0 0 0,1 1 0 0 0,0-1 0 0 0,0 0 1 0 0,-1 1-1 0 0,1-1 0 0 0,0 0 0 0 0,-1 1 0 0 0,1-1 1 0 0,0 1-1 0 0,-1-1 0 0 0,1 1 0 0 0,-1-1 1 0 0,1 1-1 0 0,-1-1 0 0 0,1 1 0 0 0,-1 0 0 0 0,1-1 1 0 0,-1 1-1 0 0,1 1 0 0 0,0 1 73 0 0,-1 0 0 0 0,0 0-1 0 0,0 0 1 0 0,0 0 0 0 0,0 0 0 0 0,0 0 0 0 0,-1 0-1 0 0,0 3 1 0 0,-2 8 225 0 0,-1 0-1 0 0,-1 0 1 0 0,-7 16 0 0 0,-3 10 232 0 0,11-29-443 0 0,0 1 1 0 0,1-1-1 0 0,1 1 0 0 0,0 0 0 0 0,0-1 0 0 0,1 21 0 0 0,1-27-132 0 0,0-1 0 0 0,1 0 0 0 0,0 1 0 0 0,0-1 1 0 0,0 0-1 0 0,1 0 0 0 0,-1 1 0 0 0,1-1 0 0 0,0 0 0 0 0,0-1 0 0 0,0 1 1 0 0,1 0-1 0 0,-1 0 0 0 0,1-1 0 0 0,0 0 0 0 0,0 1 0 0 0,0-1 0 0 0,1 0 1 0 0,-1-1-1 0 0,1 1 0 0 0,4 2 0 0 0,-3-2-37 0 0,0 0 0 0 0,1 0 1 0 0,-1-1-1 0 0,0 0 0 0 0,1 0 0 0 0,0 0 0 0 0,-1-1 0 0 0,1 1 0 0 0,11 0 1 0 0,-9-2-68 0 0,0-1 1 0 0,0 0-1 0 0,-1 0 1 0 0,1 0 0 0 0,0-1-1 0 0,14-5 1 0 0,4-3-1272 0 0,1-1 0 0 0,-2-1 1 0 0,0-1-1 0 0,32-23 0 0 0,-28 15-452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4607 0 0,'0'2'354'0'0,"-6"30"652"0"0,2 1 0 0 0,1 48 1 0 0,9 69 2830 0 0,-4-112-3591 0 0,-1 2-1052 0 0,-2-23-3228 0 0</inkml:trace>
  <inkml:trace contextRef="#ctx0" brushRef="#br0" timeOffset="1">0 209 10279 0 0,'0'0'1112'0'0,"9"-5"-680"0"0,0 0 64 0 0,-1-1 16 0 0,3 2 0 0 0,0 4-328 0 0,3 1-64 0 0,-1 2-16 0 0,-1-4 0 0 0,2-3-184 0 0,0 4-40 0 0,0 4-8 0 0,-1-1-5296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17 6447 0 0,'0'0'499'0'0,"-2"0"-328"0"0,-3-1 475 0 0,0 1 0 0 0,0-1 0 0 0,-1 1 0 0 0,1 1 0 0 0,0-1 0 0 0,0 1 0 0 0,0 0 1 0 0,0 0-1 0 0,0 0 0 0 0,0 1 0 0 0,0 0 0 0 0,0 0 0 0 0,0 0 0 0 0,1 0 0 0 0,-1 1 0 0 0,1-1 1 0 0,0 1-1 0 0,-5 4 0 0 0,4-2-337 0 0,-1 1 0 0 0,1-1 0 0 0,0 1 0 0 0,0 0 0 0 0,1 1 0 0 0,-1-1 0 0 0,1 1 0 0 0,1-1 1 0 0,-1 1-1 0 0,1 0 0 0 0,-3 14 0 0 0,1-3-260 0 0,2 1 1 0 0,0 0-1 0 0,1 0 0 0 0,1 0 1 0 0,1 0-1 0 0,3 29 0 0 0,-2-36-33 0 0,1-1 0 0 0,0 1 0 0 0,1-1 0 0 0,0 0 0 0 0,1 0 0 0 0,0 0 0 0 0,1 0 0 0 0,0-1 0 0 0,1 0 0 0 0,0 0 0 0 0,13 17 0 0 0,-13-21-22 0 0,1 0 0 0 0,0 0 0 0 0,0 0 0 0 0,1-1 0 0 0,-1 0 0 0 0,1-1 0 0 0,1 0 0 0 0,-1 0 0 0 0,0 0 0 0 0,1-1 0 0 0,11 3 0 0 0,-7-3-3 0 0,-1-1 0 0 0,1 0 0 0 0,0-1 0 0 0,0 0 0 0 0,0-1 0 0 0,0 0 0 0 0,17-3 0 0 0,-22 1 46 0 0,0 0 0 0 0,0-1-1 0 0,0 0 1 0 0,-1 0 0 0 0,1 0-1 0 0,-1-1 1 0 0,0 0 0 0 0,0-1-1 0 0,0 0 1 0 0,-1 0 0 0 0,1 0-1 0 0,-1 0 1 0 0,0-1 0 0 0,-1 0-1 0 0,0-1 1 0 0,0 1 0 0 0,0-1-1 0 0,0 0 1 0 0,-1 0 0 0 0,-1 0 0 0 0,1-1-1 0 0,-1 0 1 0 0,0 1 0 0 0,-1-1-1 0 0,0 0 1 0 0,0 0 0 0 0,0 0-1 0 0,-1 0 1 0 0,-1-1 0 0 0,1 1-1 0 0,-1 0 1 0 0,-1 0 0 0 0,0-1-1 0 0,-3-15 1 0 0,1 13-18 0 0,-2-1 0 0 0,1 0-1 0 0,-1 1 1 0 0,-11-17 0 0 0,-30-40-156 0 0,24 38-409 0 0,4 3-587 0 0,-30-39-5311 0 0,39 55 230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12439 0 0,'5'16'1898'0'0,"1"0"-1"0"0,9 18 0 0 0,-1-2 865 0 0,64 207-321 0 0,-38-105-3088 0 0,-39-132 616 0 0,2 10-558 0 0,0-1 1 0 0,1 0 0 0 0,1 0 0 0 0,0 0-1 0 0,1-1 1 0 0,12 19 0 0 0,-18-29 273 0 0,1 1 1 0 0,0 0-1 0 0,0 0 0 0 0,0-1 1 0 0,-1 1-1 0 0,1 0 0 0 0,0-1 1 0 0,0 1-1 0 0,0-1 0 0 0,0 1 1 0 0,0-1-1 0 0,2 1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8287 0 0,'0'0'756'0'0,"0"2"-622"0"0,1 8 1331 0 0,1 1 1 0 0,-1-1-1 0 0,7 18 0 0 0,-1-1 1480 0 0,6 19-1738 0 0,32 77 0 0 0,-17-52-813 0 0,58 180-531 0 0,-49-141-3014 0 0,-31-91 1327 0 0</inkml:trace>
  <inkml:trace contextRef="#ctx0" brushRef="#br0" timeOffset="1">54 525 17391 0 0,'-11'3'474'0'0,"8"-3"-334"0"0,0 1 1 0 0,0 0-1 0 0,0-1 1 0 0,-1 1-1 0 0,1-1 0 0 0,0 0 1 0 0,0 0-1 0 0,-1 0 1 0 0,1 0-1 0 0,-7-2 1562 0 0,27-10 763 0 0,37-7-821 0 0,7-4-853 0 0,-23 5-919 0 0,47-20 505 0 0,-71 33-4593 0 0,30-7 1 0 0,-27 9-3411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41 6911 0 0,'0'0'623'0'0,"-2"-1"-514"0"0,-1-4 270 0 0,-1 1 1 0 0,0 0-1 0 0,0 0 0 0 0,0 1 0 0 0,-10-7 0 0 0,12 9 42 0 0,-1-1 0 0 0,1 1-1 0 0,-1 0 1 0 0,0 0 0 0 0,1 0 0 0 0,-1 1 0 0 0,0-1-1 0 0,0 0 1 0 0,0 1 0 0 0,0 0 0 0 0,0 0 0 0 0,1 0-1 0 0,-1 0 1 0 0,-4 1 0 0 0,3-1-226 0 0,1 1 1 0 0,-1 0 0 0 0,1 0-1 0 0,0 0 1 0 0,-1 0-1 0 0,1 1 1 0 0,0-1-1 0 0,0 1 1 0 0,-1 0-1 0 0,1 0 1 0 0,1 0-1 0 0,-1 0 1 0 0,0 1-1 0 0,-3 2 1 0 0,3 0-100 0 0,0 0 0 0 0,0-1 0 0 0,0 1 1 0 0,0 0-1 0 0,1 0 0 0 0,0 0 0 0 0,0 1 0 0 0,-2 8 1 0 0,1 1-108 0 0,0 1 0 0 0,1 0 0 0 0,1-1 0 0 0,0 1 1 0 0,2 0-1 0 0,0-1 0 0 0,0 1 0 0 0,1 0 1 0 0,1-1-1 0 0,1 0 0 0 0,0 1 0 0 0,1-1 1 0 0,1-1-1 0 0,0 1 0 0 0,1-1 0 0 0,0 0 1 0 0,1-1-1 0 0,1 0 0 0 0,0 0 0 0 0,1 0 1 0 0,0-1-1 0 0,1-1 0 0 0,0 0 0 0 0,1-1 1 0 0,0 0-1 0 0,0 0 0 0 0,1-1 0 0 0,24 11 1 0 0,-25-14 16 0 0,1-1 1 0 0,0-1 0 0 0,0 0-1 0 0,1 0 1 0 0,-1-2-1 0 0,1 1 1 0 0,0-2 0 0 0,-1 0-1 0 0,16-1 1 0 0,-20 0 53 0 0,0-1 1 0 0,0 0-1 0 0,0-1 0 0 0,0 0 0 0 0,0 0 1 0 0,-1-1-1 0 0,1 0 0 0 0,-1-1 1 0 0,0 1-1 0 0,0-2 0 0 0,0 1 0 0 0,0-1 1 0 0,-1 0-1 0 0,13-12 0 0 0,-16 13 17 0 0,0-1 1 0 0,0 0-1 0 0,0 0 0 0 0,-1-1 0 0 0,0 1 0 0 0,0-1 0 0 0,-1 1 0 0 0,1-1 1 0 0,-1 0-1 0 0,0 0 0 0 0,-1 0 0 0 0,2-12 0 0 0,-2 10 21 0 0,0 1 0 0 0,-1-1 0 0 0,0 1 0 0 0,-1-1 0 0 0,0 1 0 0 0,0-1 0 0 0,0 1-1 0 0,-1 0 1 0 0,0 0 0 0 0,-5-11 0 0 0,-1 3 64 0 0,-1 1 0 0 0,0 0 1 0 0,-1 1-1 0 0,-1 0 0 0 0,0 0 0 0 0,-22-18 0 0 0,-10-12 7 0 0,28 29-219 0 0,-1 0 1 0 0,0 1-1 0 0,-1 0 1 0 0,-21-11-1 0 0,-6-4-2462 0 0,41 26 2163 0 0,-2 0-234 0 0,0-5-4389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6447 0 0,'0'0'499'0'0,"-1"2"-328"0"0,-4 26 605 0 0,-1 19 5740 0 0,4 51-1386 0 0,14 49-3351 0 0,-5-78-1514 0 0,4 26-383 0 0,-11-94 106 0 0,4 18-1083 0 0,1 1 1 0 0,0-1 0 0 0,10 22-1 0 0,-9-31-621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11055 0 0,'0'0'1002'0'0,"0"2"-620"0"0,78 200 5097 0 0,-29-70-2846 0 0,-31-86-2903 0 0,54 145-3392 0 0,-65-169 1586 0 0</inkml:trace>
  <inkml:trace contextRef="#ctx0" brushRef="#br0" timeOffset="1">1 382 17247 0 0,'0'0'4748'0'0,"2"1"-4367"0"0,18 0-202 0 0,0-1 0 0 0,0 0 0 0 0,0-2 0 0 0,0 0 0 0 0,35-9 0 0 0,11-1-2591 0 0,-41 9 1045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86 8783 0 0,'0'-1'53'0'0,"1"-1"-1"0"0,0 1 0 0 0,-1 0 1 0 0,1 0-1 0 0,0 0 1 0 0,-1-1-1 0 0,1 1 0 0 0,0 0 1 0 0,0 0-1 0 0,0 0 0 0 0,2-1 1 0 0,-2 1-39 0 0,-1 1 0 0 0,1-1 0 0 0,0 0 0 0 0,-1 1 0 0 0,1-1 0 0 0,0 0 0 0 0,-1 0 0 0 0,1 1 0 0 0,-1-1 0 0 0,1 0 0 0 0,-1 0-1 0 0,0 0 1 0 0,1 0 0 0 0,-1 0 0 0 0,0 0 0 0 0,1 1 0 0 0,-1-1 0 0 0,0 0 0 0 0,0 0 0 0 0,0 0 0 0 0,0-2 0 0 0,0 2 181 0 0,0-1 1 0 0,0 1-1 0 0,0 0 0 0 0,0-1 0 0 0,0 1 0 0 0,0-1 0 0 0,0 1 0 0 0,-1 0 0 0 0,1-1 1 0 0,0 1-1 0 0,-1 0 0 0 0,1-1 0 0 0,-1 1 0 0 0,0 0 0 0 0,1 0 0 0 0,-1 0 0 0 0,0-1 0 0 0,-1 0 1 0 0,1 1-63 0 0,1 1 1 0 0,-1 0 0 0 0,0 0 0 0 0,0-1 0 0 0,1 1 0 0 0,-1 0-1 0 0,0 0 1 0 0,0 0 0 0 0,1 0 0 0 0,-1-1 0 0 0,0 1 0 0 0,0 0-1 0 0,1 1 1 0 0,-1-1 0 0 0,0 0 0 0 0,0 0 0 0 0,0 0 0 0 0,1 0 0 0 0,-1 1-1 0 0,0-1 1 0 0,1 0 0 0 0,-2 1 0 0 0,-3 2 235 0 0,0 0 1 0 0,1 0-1 0 0,0 0 1 0 0,-1 0-1 0 0,-6 9 1 0 0,5-6-290 0 0,1 1 0 0 0,0 0 0 0 0,1 0 0 0 0,0 1 0 0 0,0 0 0 0 0,0-1 1 0 0,-4 16-1 0 0,4-6 20 0 0,-1 0 0 0 0,-2 31 0 0 0,6-35-77 0 0,1 1 0 0 0,0-1 0 0 0,0 0 0 0 0,1 0-1 0 0,1 0 1 0 0,1 0 0 0 0,0 0 0 0 0,0 0 0 0 0,1-1 0 0 0,1 1 0 0 0,9 19-1 0 0,-10-25 9 0 0,1 0 0 0 0,-1 0 0 0 0,1-1-1 0 0,0 1 1 0 0,1-1 0 0 0,0 0-1 0 0,-1 0 1 0 0,2-1 0 0 0,-1 0-1 0 0,1 0 1 0 0,0 0 0 0 0,0-1-1 0 0,0 0 1 0 0,0 0 0 0 0,1-1-1 0 0,0 0 1 0 0,-1 0 0 0 0,1-1-1 0 0,13 2 1 0 0,-12-2-2 0 0,-1-1 1 0 0,0-1-1 0 0,0 0 0 0 0,1 0 0 0 0,-1 0 1 0 0,0-1-1 0 0,1 0 0 0 0,-1-1 0 0 0,0 0 0 0 0,0 0 1 0 0,0 0-1 0 0,-1-1 0 0 0,1-1 0 0 0,0 1 1 0 0,-1-1-1 0 0,0 0 0 0 0,0-1 0 0 0,0 0 1 0 0,-1 0-1 0 0,1 0 0 0 0,-1-1 0 0 0,0 0 0 0 0,-1 0 1 0 0,0-1-1 0 0,6-8 0 0 0,-4 4 45 0 0,-1 0 0 0 0,0-1-1 0 0,-1 0 1 0 0,0 0 0 0 0,-1 0-1 0 0,0-1 1 0 0,-1 1 0 0 0,0-1-1 0 0,-1 0 1 0 0,-1 0 0 0 0,0 0-1 0 0,0 0 1 0 0,-1 0 0 0 0,-4-22-1 0 0,3 26-38 0 0,-1 0 0 0 0,0 1-1 0 0,-1 0 1 0 0,1-1 0 0 0,-2 1 0 0 0,1 0-1 0 0,-1 0 1 0 0,0 1 0 0 0,-1-1 0 0 0,0 1-1 0 0,0 0 1 0 0,0 0 0 0 0,-1 0 0 0 0,0 1-1 0 0,-1 0 1 0 0,1 0 0 0 0,-1 1-1 0 0,0 0 1 0 0,0 0 0 0 0,-1 0 0 0 0,0 1-1 0 0,-14-5 1 0 0,11 4-179 0 0,-37-11-140 0 0,42 14-355 0 0,1 1 0 0 0,0 0 0 0 0,0 1-1 0 0,0-1 1 0 0,-1 1 0 0 0,1 0 0 0 0,-8 1 0 0 0,4 2-1084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0,'2'2'923'0'0,"4"8"-395"0"0,0 0 0 0 0,-1 0 0 0 0,0 1 0 0 0,0 0 0 0 0,3 12 0 0 0,13 61 3076 0 0,-14-55-3109 0 0,17 122 608 0 0,-18-110-1070 0 0,-1 7-66 0 0,-3-25-646 0 0,1 1 0 0 0,1-2 0 0 0,1 1 0 0 0,12 36 0 0 0,-10-45-1171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15751 0 0,'0'0'1424'0'0,"0"3"-1172"0"0,15 80 1196 0 0,3-1 0 0 0,34 96 0 0 0,22 79-2335 0 0,-44-147-5758 0 0,-26-95 5116 0 0,3 12-3974 0 0</inkml:trace>
  <inkml:trace contextRef="#ctx0" brushRef="#br0" timeOffset="1">28 527 13823 0 0,'-8'5'1034'0'0,"6"-4"-831"0"0,1 1-1 0 0,-1-1 1 0 0,0 0-1 0 0,0 0 0 0 0,0 0 1 0 0,0 0-1 0 0,-4 1 1 0 0,52-17 7680 0 0,80-18-6544 0 0,-74 20-1209 0 0,-4 0-2057 0 0,-16 9-4838 0 0,-13 4-621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9215 0 0,'0'0'707'0'0,"0"0"-685"0"0,0 0 0 0 0,0 0 0 0 0,0 0 0 0 0,0 0-1 0 0,0 0 1 0 0,0 0 0 0 0,0 0 0 0 0,0 0 0 0 0,0 0 0 0 0,1 0 0 0 0,-1 0-1 0 0,0 0 1 0 0,0 0 0 0 0,0 0 0 0 0,0 0 0 0 0,0 0 0 0 0,0 0 0 0 0,0 0 0 0 0,0 0-1 0 0,0 0 1 0 0,0 0 0 0 0,0 0 0 0 0,0 0 0 0 0,0 0 0 0 0,1 0 0 0 0,-1 0 0 0 0,0 0-1 0 0,0 0 1 0 0,0 0 0 0 0,0 0 0 0 0,0 1 0 0 0,0-1 0 0 0,0 0 0 0 0,0 0 0 0 0,0 0-1 0 0,0 0 1 0 0,0 0 0 0 0,0 0 0 0 0,0 0 0 0 0,0 0 0 0 0,0 0 0 0 0,0 0-1 0 0,0 0 1 0 0,0 0 0 0 0,0 0 0 0 0,0 0 0 0 0,0 1 0 0 0,0-1 0 0 0,0 0 0 0 0,0 0-1 0 0,0 0 1 0 0,0 0 0 0 0,0 0 0 0 0,0 0 0 0 0,0 0 0 0 0,0 0 0 0 0,-15 9 1950 0 0,11-7-1614 0 0,1-1-1 0 0,0 1 0 0 0,-1 0 0 0 0,1 0 0 0 0,-4 4 1 0 0,-1 3-57 0 0,0 1 0 0 0,0 0 0 0 0,1 0 0 0 0,1 1-1 0 0,0 0 1 0 0,0 0 0 0 0,1 1 0 0 0,-6 17 0 0 0,5-10-245 0 0,1 1-1 0 0,1 0 0 0 0,1 0 1 0 0,-2 32-1 0 0,5-29-22 0 0,1 1 0 0 0,1-1 0 0 0,1 1 0 0 0,1-1 0 0 0,1 0 0 0 0,11 28 0 0 0,-12-39-45 0 0,0 0 0 0 0,2 0-1 0 0,-1-1 1 0 0,1 0 0 0 0,1 0 0 0 0,0-1 0 0 0,0 1-1 0 0,1-2 1 0 0,1 1 0 0 0,-1-1 0 0 0,2 0-1 0 0,-1-1 1 0 0,15 10 0 0 0,-17-14 29 0 0,0 0-1 0 0,0-1 1 0 0,0 0 0 0 0,0 0-1 0 0,0-1 1 0 0,1 0 0 0 0,0 0 0 0 0,-1 0-1 0 0,1-1 1 0 0,0-1 0 0 0,-1 1-1 0 0,1-1 1 0 0,0 0 0 0 0,0-1-1 0 0,-1 0 1 0 0,11-2 0 0 0,-10 0 52 0 0,1 1 1 0 0,-1-1-1 0 0,0-1 0 0 0,1 0 1 0 0,-2 0-1 0 0,1 0 0 0 0,0-1 1 0 0,-1 0-1 0 0,0-1 0 0 0,0 0 1 0 0,-1 0-1 0 0,1 0 0 0 0,9-14 1 0 0,-8 10 52 0 0,0-1 0 0 0,-1 0 1 0 0,-1 0-1 0 0,0-1 0 0 0,0 1 1 0 0,-1-2-1 0 0,0 1 0 0 0,-1 0 1 0 0,-1-1-1 0 0,0 0 0 0 0,-1 1 1 0 0,1-17-1 0 0,-2 13 68 0 0,-1-1 0 0 0,-4-26-1 0 0,2 36-139 0 0,1 0-1 0 0,-1 0 0 0 0,0 1 0 0 0,-1-1 0 0 0,1 1 1 0 0,-1 0-1 0 0,-1 0 0 0 0,-6-11 0 0 0,0 4-49 0 0,0 0-1 0 0,-1 1 1 0 0,-1 1 0 0 0,1 0-1 0 0,-2 0 1 0 0,1 2 0 0 0,-17-11-1 0 0,6 6-1000 0 0,1 1-1 0 0,-2 1 1 0 0,1 1-1 0 0,-33-10 1 0 0,37 16-657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0,'0'0'9052'0'0,"10"16"-5568"0"0,-2 2-2340 0 0,76 163 2799 0 0,-67-145-3590 0 0,14 27 358 0 0,-30-62-638 0 0,1 4 41 0 0,11 13-68 0 0,3 1 730 0 0,-13-16-2237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11055 0 0,'0'0'852'0'0,"-1"1"-560"0"0,-3 14 461 0 0,0 0-1 0 0,1 1 0 0 0,1-1 1 0 0,-1 19-1 0 0,4 65 1283 0 0,0-40-1762 0 0,16 220-840 0 0,-6-220-1925 0 0,-8-46 769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0,'0'0'707'0'0,"1"2"-464"0"0,6 18 1129 0 0,-1 0 0 0 0,6 39 0 0 0,0 0 146 0 0,30 127-202 0 0,29 100-2513 0 0,-46-195-979 0 0,-20-66 1249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9671 0 0,'-10'1'9344'0'0,"131"-18"-6027"0"0,13-3-5098 0 0,-101 15-3292 0 0,3 3-1598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11975 0 0,'0'2'923'0'0,"-2"1"-846"0"0,1 0 0 0 0,-1 0 0 0 0,0 0 0 0 0,0-1 1 0 0,0 1-1 0 0,0-1 0 0 0,0 1 0 0 0,0-1 0 0 0,-1 0 0 0 0,1 0 0 0 0,-5 3 0 0 0,-14 14 1435 0 0,16-13-1344 0 0,0 1 1 0 0,0 0-1 0 0,1 0 0 0 0,0 0 0 0 0,0 1 0 0 0,1 0 0 0 0,0-1 0 0 0,0 1 1 0 0,1 0-1 0 0,0 1 0 0 0,0-1 0 0 0,1 0 0 0 0,0 0 0 0 0,0 1 0 0 0,1-1 1 0 0,0 1-1 0 0,2 12 0 0 0,1-1-199 0 0,1 0-1 0 0,0 0 1 0 0,2 0 0 0 0,0-1 0 0 0,1 0-1 0 0,12 21 1 0 0,-14-29 35 0 0,1-1 0 0 0,1-1 0 0 0,0 1 0 0 0,0-1 0 0 0,1 0 0 0 0,0-1 0 0 0,0 0 0 0 0,1 0 0 0 0,0-1 0 0 0,1 0 0 0 0,-1 0 0 0 0,1-1 0 0 0,1-1 0 0 0,19 9 0 0 0,-23-11 60 0 0,1-1-1 0 0,0 1 1 0 0,0-1-1 0 0,0-1 1 0 0,1 0-1 0 0,-1 0 0 0 0,0 0 1 0 0,0-1-1 0 0,1 0 1 0 0,-1-1-1 0 0,0 0 1 0 0,1 0-1 0 0,-1 0 1 0 0,0-1-1 0 0,0-1 1 0 0,0 0-1 0 0,-1 0 0 0 0,1 0 1 0 0,-1-1-1 0 0,1 0 1 0 0,10-8-1 0 0,-12 8 68 0 0,0-2 0 0 0,-1 1 0 0 0,1-1 0 0 0,-1 1 0 0 0,0-1 0 0 0,-1-1 0 0 0,1 1-1 0 0,-1-1 1 0 0,-1 0 0 0 0,1 0 0 0 0,-1 0 0 0 0,0 0 0 0 0,-1 0 0 0 0,1-1 0 0 0,-2 1 0 0 0,3-14 0 0 0,-3 9 54 0 0,-1 1 0 0 0,0 0 1 0 0,-1-1-1 0 0,0 1 0 0 0,0 0 1 0 0,-1 0-1 0 0,-1 0 0 0 0,0 0 1 0 0,0 0-1 0 0,-9-18 0 0 0,4 16-88 0 0,0 0 1 0 0,-1 0-1 0 0,0 1 0 0 0,-1 0 1 0 0,-1 1-1 0 0,0 0 0 0 0,-17-14 1 0 0,-15-14-125 0 0,35 31-122 0 0,-1 0 1 0 0,-14-10-1 0 0,21 16 0 0 0,0 0 1 0 0,0 1 0 0 0,-1 0-1 0 0,1 0 1 0 0,0 0-1 0 0,0 0 1 0 0,-1 0-1 0 0,1 0 1 0 0,-1 0-1 0 0,1 1 1 0 0,-1-1 0 0 0,1 1-1 0 0,-1-1 1 0 0,1 1-1 0 0,-1 0 1 0 0,1 0-1 0 0,-1 1 1 0 0,-3-1 0 0 0,6 2-206 0 0,-1-1 0 0 0,1 1 0 0 0,0-1 0 0 0,-1 1 1 0 0,1-1-1 0 0,0 1 0 0 0,0-1 0 0 0,0 1 0 0 0,0-1 1 0 0,0 1-1 0 0,0-1 0 0 0,1 1 0 0 0,0 2 0 0 0,2 7-4023 0 0,2 0-834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0,'5'4'128'0'0,"-2"-2"815"0"0,0 1 0 0 0,-1 1 0 0 0,1-1-1 0 0,-1 0 1 0 0,0 0 0 0 0,0 1-1 0 0,0-1 1 0 0,-1 1 0 0 0,3 7-1 0 0,9 39 7807 0 0,-10-34-9245 0 0,53 285 2552 0 0,-53-282-2255 0 0,12 65-593 0 0,-12-73-424 0 0,1 0 0 0 0,8 19 1 0 0,-7-21-371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5527 0 0,'2'2'9126'0'0,"5"9"-8665"0"0,-1-1 0 0 0,0 1 0 0 0,0 0 0 0 0,-1 0 0 0 0,6 21 0 0 0,-1-3-194 0 0,41 116 227 0 0,-16-42-536 0 0,3 15-480 0 0,-14-40-2144 0 0,-14-45 1075 0 0</inkml:trace>
  <inkml:trace contextRef="#ctx0" brushRef="#br0" timeOffset="1">35 544 919 0 0,'-1'-1'67'0'0,"-33"-16"21577"0"0,45 12-21451 0 0,0 1 0 0 0,0 0 1 0 0,0 1-1 0 0,1 0 0 0 0,-1 0 1 0 0,15 0-1 0 0,13-4-81 0 0,3-3-101 0 0,54-10-3850 0 0,-73 17-3581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0 660 919 0 0,'0'0'17552'0'0,"3"1"-16960"0"0,0-1-469 0 0,0 0-1 0 0,-1 0 1 0 0,1-1-1 0 0,-1 1 1 0 0,1-1-1 0 0,0 1 1 0 0,-1-1-1 0 0,1 0 1 0 0,-1 0-1 0 0,0 0 1 0 0,1 0-1 0 0,-1 0 1 0 0,0 0 0 0 0,1-1-1 0 0,-1 1 1 0 0,2-3-1 0 0,8-3 298 0 0,136-92 2321 0 0,14-8-2094 0 0,-103 73-641 0 0,-2-3 0 0 0,101-85 0 0 0,-140 104-407 0 0,24-31-1 0 0,-30 33-187 0 0,1 0 1 0 0,0 1 0 0 0,26-21-1 0 0,-29 28-157 0 0,-1-2-1 0 0,1 1 0 0 0,9-14 1 0 0,-1-1-4882 0 0,-8 9-70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11055 0 0,'0'0'1002'0'0,"0"2"-824"0"0,1 5 452 0 0,19 140 6783 0 0,4 77-6565 0 0,-23-207-1348 0 0,6 60-702 0 0,2-28-6440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2759 0 0,'7'-57'12830'0'0,"3"66"-12444"0"0,-1 0 0 0 0,-1 1 0 0 0,0 0 0 0 0,0 0 1 0 0,11 21-1 0 0,27 64 9 0 0,-6-13-369 0 0,73 135-427 0 0,-67-127-2287 0 0,-32-65-2879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15407 0 0,'0'0'2270'0'0,"1"2"-1608"0"0,1 0-519 0 0,0 1 1 0 0,1-1-1 0 0,-1 1 0 0 0,1-1 0 0 0,-1 0 0 0 0,1 0 0 0 0,0 0 1 0 0,0 0-1 0 0,0-1 0 0 0,0 1 0 0 0,0-1 0 0 0,0 1 0 0 0,0-1 1 0 0,0 0-1 0 0,1 0 0 0 0,-1-1 0 0 0,0 1 0 0 0,1-1 0 0 0,5 0 1 0 0,8 0-105 0 0,-1 0 0 0 0,32-7 0 0 0,-34 5-80 0 0,47-8-1372 0 0,-28 4 538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7567 0 0,'0'0'4331'0'0,"3"7"-2146"0"0,17 66 1442 0 0,-12-17-2705 0 0,-3-15-749 0 0,-2-14-147 0 0,-1-12-394 0 0,5 22-1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53 4607 0 0,'0'0'354'0'0,"-1"-1"-233"0"0,-15-29 6584 0 0,20 23-5247 0 0,-3 6-1360 0 0,1-1 0 0 0,-1 1 0 0 0,0 0 1 0 0,1 0-1 0 0,-1 0 0 0 0,1 0 1 0 0,-1 0-1 0 0,1 0 0 0 0,0 0 0 0 0,-1 1 1 0 0,1-1-1 0 0,0 0 0 0 0,-1 1 1 0 0,1 0-1 0 0,0-1 0 0 0,0 1 0 0 0,-1 0 1 0 0,1 0-1 0 0,0 0 0 0 0,0 0 0 0 0,0 0 1 0 0,-1 0-1 0 0,1 1 0 0 0,2-1 1 0 0,6 3 299 0 0,-1-1 1 0 0,0 2 0 0 0,12 4 0 0 0,-15-5-217 0 0,70 33 1544 0 0,76 50-1 0 0,-68-37-1296 0 0,-28-14-358 0 0,59 50 1 0 0,-52-38-1095 0 0,-27-23-967 0 0,-20-14 260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0,'0'0'819'0'0,"1"1"-334"0"0,3 5 268 0 0,1 0-1 0 0,0-1 0 0 0,1 0 0 0 0,-1 0 1 0 0,1 0-1 0 0,0 0 0 0 0,10 5 1 0 0,9 7 218 0 0,101 76 1327 0 0,104 86-1071 0 0,-135-89-938 0 0,45 40 107 0 0,-39-60-1223 0 0,-78-60-172 0 0,-21-9-304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195 188 8751 0 0,'-45'-33'719'0'0,"30"20"-102"0"0,-31-17 1 0 0,41 27-25 0 0,-1 0 0 0 0,1 1-1 0 0,-1-1 1 0 0,0 1 0 0 0,0 1 0 0 0,0-1-1 0 0,0 1 1 0 0,0 0 0 0 0,-11-1 0 0 0,16 2-556 0 0,0 0 1 0 0,0 0 0 0 0,1 0 0 0 0,-1 0-1 0 0,0 0 1 0 0,0 1 0 0 0,1-1-1 0 0,-1 0 1 0 0,0 0 0 0 0,0 0 0 0 0,1 1-1 0 0,-1-1 1 0 0,0 0 0 0 0,1 1 0 0 0,-1-1-1 0 0,1 1 1 0 0,-1-1 0 0 0,0 1 0 0 0,1-1-1 0 0,-1 1 1 0 0,1-1 0 0 0,-1 1 0 0 0,1-1-1 0 0,-1 1 1 0 0,1 0 0 0 0,0-1 0 0 0,-1 1-1 0 0,1 0 1 0 0,0-1 0 0 0,-1 1-1 0 0,1 0 1 0 0,0-1 0 0 0,0 1 0 0 0,0 0-1 0 0,0 0 1 0 0,0-1 0 0 0,-1 1 0 0 0,1 0-1 0 0,1 0 1 0 0,-1-1 0 0 0,0 1 0 0 0,0 0-1 0 0,0 0 1 0 0,1 5 65 0 0,0-1-1 0 0,0 0 1 0 0,1 0-1 0 0,4 9 1 0 0,3 5 19 0 0,1 0-1 0 0,1-1 1 0 0,1 0 0 0 0,0-1-1 0 0,1 0 1 0 0,29 28 0 0 0,-21-26-88 0 0,0-1 1 0 0,1-1 0 0 0,1 0 0 0 0,44 22-1 0 0,-48-29-18 0 0,2-1 0 0 0,-1-1 0 0 0,1-1 0 0 0,0 0-1 0 0,1-2 1 0 0,39 5 0 0 0,-50-9 0 0 0,0-1 0 0 0,0 0-1 0 0,0-1 1 0 0,0 0 0 0 0,0 0-1 0 0,17-6 1 0 0,-20 5 18 0 0,-1-1 0 0 0,1 0 0 0 0,-1-1 0 0 0,0 0 0 0 0,0 0 0 0 0,0 0-1 0 0,-1-1 1 0 0,1 0 0 0 0,10-11 0 0 0,-12 10 32 0 0,-1 0 1 0 0,0 0-1 0 0,0 0 0 0 0,0-1 0 0 0,-1 1 0 0 0,0-1 0 0 0,0 0 1 0 0,-1 0-1 0 0,0 0 0 0 0,0 0 0 0 0,0-1 0 0 0,-1 1 0 0 0,0 0 1 0 0,-1-1-1 0 0,0 1 0 0 0,0-1 0 0 0,0 1 0 0 0,-2-9 0 0 0,0 2 70 0 0,-1-1 0 0 0,0 1 0 0 0,-1 0 0 0 0,-1 0 0 0 0,0 0 0 0 0,-1 1-1 0 0,-1-1 1 0 0,-9-14 0 0 0,9 18-66 0 0,0 1 1 0 0,-1 0-1 0 0,0 1 0 0 0,0 0 1 0 0,-1 0-1 0 0,0 1 0 0 0,-1 0 0 0 0,1 1 1 0 0,-1 0-1 0 0,0 0 0 0 0,-1 1 0 0 0,1 0 1 0 0,-1 1-1 0 0,-20-5 0 0 0,0 2 17 0 0,-1 1 0 0 0,0 2 0 0 0,0 1 0 0 0,-36 1 0 0 0,59 2-76 0 0,1 1 0 0 0,0-1 0 0 0,-1 1 0 0 0,1 0 0 0 0,-8 3 0 0 0,13-3-114 0 0,1 0 1 0 0,-1 0 0 0 0,1 0-1 0 0,-1 0 1 0 0,1 0 0 0 0,0 1-1 0 0,-1-1 1 0 0,1 1 0 0 0,0 0-1 0 0,0-1 1 0 0,0 1 0 0 0,0 0-1 0 0,1 0 1 0 0,-1 0 0 0 0,0 0-1 0 0,1 1 1 0 0,0-1 0 0 0,-1 0-1 0 0,1 1 1 0 0,-1 2-1 0 0,-2 9-1790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9671 0 0,'1'1'42'0'0,"0"-1"0"0"0,0 1 0 0 0,0-1 0 0 0,0 1-1 0 0,0-1 1 0 0,0 0 0 0 0,0 1 0 0 0,0-1 0 0 0,0 0-1 0 0,0 0 1 0 0,0 0 0 0 0,0 0 0 0 0,0 0-1 0 0,0 0 1 0 0,1 0 0 0 0,-1 0 0 0 0,0 0 0 0 0,0 0-1 0 0,0-1 1 0 0,0 1 0 0 0,0 0 0 0 0,0-1 0 0 0,0 1-1 0 0,2-2 1 0 0,7-1 88 0 0,-10 3-101 0 0,0 0 0 0 0,1 0 0 0 0,-1 0 0 0 0,0 0 0 0 0,1 0 0 0 0,-1 1 1 0 0,1-1-1 0 0,-1 0 0 0 0,0 0 0 0 0,1 0 0 0 0,-1 1 0 0 0,0-1 0 0 0,0 0 0 0 0,1 1 0 0 0,-1-1 0 0 0,0 0 0 0 0,0 0 0 0 0,1 1 0 0 0,-1-1 1 0 0,0 1-1 0 0,0-1 0 0 0,0 0 0 0 0,1 1 0 0 0,-1-1 0 0 0,0 0 0 0 0,0 1 0 0 0,0-1 0 0 0,0 1 0 0 0,3 17 1171 0 0,-2-12-520 0 0,3 19 730 0 0,-1 29 0 0 0,1-4-286 0 0,10 124 208 0 0,-1-11-2117 0 0,0-56-4752 0 0,-10-84 141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11719 0 0,'0'2'532'0'0,"1"20"-98"0"0,1-1 0 0 0,0 1 0 0 0,8 24 0 0 0,21 65 2283 0 0,-9-34-2108 0 0,9 31-249 0 0,-2-2-831 0 0,-11-35-4149 0 0,-11-40-795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2759 0 0,'2'0'15095'0'0,"34"0"-11912"0"0,43 0-1982 0 0,-36-3-1070 0 0,-1-2 0 0 0,42-11 0 0 0,-12-3-6288 0 0,-28 6-918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13359 0 0,'-56'15'1027'0'0,"46"-12"-774"0"0,9-1-149 0 0,1 23 488 0 0,0 21 1964 0 0,7 63 0 0 0,6-9-1833 0 0,29 154-3811 0 0,-29-207 77 0 0,-8-30 1475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14079 0 0,'0'0'646'0'0,"1"2"-16"0"0,9 71-189 0 0,1 5 466 0 0,66 197 592 0 0,-13-97-5470 0 0,-51-140-1317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0,'2'2'9563'0'0,"3"2"-9332"0"0,0 0 1 0 0,1-1 0 0 0,-1 0-1 0 0,1 0 1 0 0,0 0-1 0 0,0 0 1 0 0,0-1-1 0 0,0 0 1 0 0,0-1-1 0 0,1 1 1 0 0,-1-1-1 0 0,10 0 1 0 0,10 0-556 0 0,47-4 0 0 0,-41 1-534 0 0,-2 0-1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0,'2'0'51'0'0,"0"0"-1"0"0,0-1 0 0 0,0 1 1 0 0,0 1-1 0 0,1-1 0 0 0,-1 0 1 0 0,0 0-1 0 0,0 1 0 0 0,4 0 0 0 0,-5 0-39 0 0,0 0 0 0 0,1 0 0 0 0,-1 0 0 0 0,0 0 0 0 0,0 1 0 0 0,0-1 0 0 0,0 0-1 0 0,-1 0 1 0 0,1 1 0 0 0,0-1 0 0 0,0 0 0 0 0,-1 1 0 0 0,1-1 0 0 0,-1 0 0 0 0,1 1 0 0 0,-1 2-1 0 0,8 28 3888 0 0,7 66-1 0 0,-10-54-2730 0 0,8 132 960 0 0,-10-107-2238 0 0,-2-44-733 0 0,6 33 0 0 0,-5-50-192 0 0,0 0-1 0 0,1 1 0 0 0,7 15 0 0 0,-9-21-626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7975 0 0,'0'0'364'0'0,"0"0"-8"0"0,-1 0-307 0 0,1-1 0 0 0,0 1-1 0 0,-1 0 1 0 0,1 0-1 0 0,0 0 1 0 0,-1 0 0 0 0,1 0-1 0 0,0 0 1 0 0,-1 0-1 0 0,1 0 1 0 0,0 0-1 0 0,-1 0 1 0 0,1 0 0 0 0,0 1-1 0 0,-1-1 1 0 0,1 0-1 0 0,0 0 1 0 0,-1 0 0 0 0,1 0-1 0 0,0 0 1 0 0,-1 1-1 0 0,1-1 1 0 0,0 0 0 0 0,0 0-1 0 0,-1 1 1 0 0,1-1-1 0 0,0 0 1 0 0,0 0 0 0 0,0 1-1 0 0,-1-1 1 0 0,1 0-1 0 0,0 0 1 0 0,0 1-1 0 0,0-1 1 0 0,0 0 0 0 0,-1 1-1 0 0,-3 13 1504 0 0,3-13-1483 0 0,0 7 311 0 0,0 0-1 0 0,1 0 1 0 0,0 0-1 0 0,0 0 1 0 0,1 0-1 0 0,0 0 1 0 0,0 0-1 0 0,3 9 1 0 0,0 4-3 0 0,-2-8-260 0 0,1 0 0 0 0,1 0 0 0 0,0 0 1 0 0,11 24-1 0 0,-11-31-129 0 0,-1 1 0 0 0,0 1 0 0 0,-1-1 0 0 0,0 0 0 0 0,0 1 0 0 0,1 12 0 0 0,3 8-510 0 0,-6-27 244 0 0,2 5 538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0,'0'0'464'0'0,"1"1"-9"0"0,8 93 1425 0 0,1 10 1905 0 0,41 165-2041 0 0,-7-92-7526 0 0,-34-141 324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0,'0'0'1083'0'0,"12"14"160"0"0,-3-11-628 0 0,0 0 1 0 0,0-1 0 0 0,1 0 0 0 0,-1 0 0 0 0,0-1 0 0 0,18 1 0 0 0,61-7-558 0 0,-59 2 11 0 0,36-2-5339 0 0,-32 2-520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14079 0 0,'2'50'1629'0'0,"14"76"0"0"0,0 2 25 0 0,9 71-3116 0 0,-20-174-36 0 0</inkml:trace>
  <inkml:trace contextRef="#ctx0" brushRef="#br0" timeOffset="1">326 0 9215 0 0,'1'2'707'0'0,"22"79"2596"0"0,16 39 1161 0 0,32 91-3306 0 0,1 33-3578 0 0,-62-202 840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13823 0 0,'1'0'6716'0'0,"9"2"-6182"0"0,0-1 0 0 0,1-1-1 0 0,-1 0 1 0 0,0 0 0 0 0,15-3-1 0 0,53-12-95 0 0,-57 10-229 0 0,43-9-164 0 0,89-23-2070 0 0,-119 27 888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10335 0 0,'0'0'1967'0'0,"1"1"-1024"0"0,13 41 2087 0 0,21 67 318 0 0,27 183 21 0 0,-27-114-2202 0 0,14 99-157 0 0,-11-57-396 0 0,-9-58-18 0 0,10 194 0 0 0,-15-79-151 0 0,-12-152-113 0 0,22 141 149 0 0,-9-94-375 0 0,8 158 135 0 0,-28-167-49 0 0,-8-73-951 0 0,3-50-6713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79 455 0 0,'3'0'9918'0'0,"88"12"-2144"0"0,50-5-5387 0 0,-47-3-1066 0 0,-16-3-213 0 0,90-10 0 0 0,16-1 27 0 0,233-1 507 0 0,0 0-771 0 0,4 1-107 0 0,-358 7-663 0 0,158-8 322 0 0,-12-3-107 0 0,-112 6-224 0 0,-37 0-24 0 0,-47 5-511 0 0,1 2-1 0 0,-2-2 1 0 0,1 2-1 0 0,0 1 1 0 0,0 0 0 0 0,1 1-1 0 0,-2 1 1 0 0,26 4-1 0 0,-37-6 192 0 0,2 1 0 0 0,-2 0 0 0 0,0-1 0 0 0,2 2 0 0 0,-2-1 0 0 0,0 0 0 0 0,2 0 0 0 0,-2 1-1 0 0,3 0 1 0 0,5 9-5180 0 0,-8-11 4638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7 758 8895 0 0,'-6'6'8431'0'0,"9"-12"-7967"0"0,-1 0 0 0 0,2 1 0 0 0,0-1 0 0 0,-1 0 0 0 0,1 0 0 0 0,1 1 0 0 0,-1 0 0 0 0,8-6 0 0 0,6-7 354 0 0,181-196 2318 0 0,-113 133-2854 0 0,161-120 0 0 0,-108 98-999 0 0,-46 33-2745 0 0,-67 49 1836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3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3679 0 0,'0'0'284'0'0,"0"0"-256"0"0,0 0-1 0 0,0 0 0 0 0,0 0 1 0 0,0 0-1 0 0,1 0 0 0 0,-1 0 0 0 0,0 0 1 0 0,0 0-1 0 0,0 1 0 0 0,0-1 1 0 0,0 0-1 0 0,0 0 0 0 0,0 0 0 0 0,0 0 1 0 0,0 0-1 0 0,0 0 0 0 0,0 0 1 0 0,0 0-1 0 0,0 0 0 0 0,0 0 1 0 0,0 0-1 0 0,0 1 0 0 0,0-1 0 0 0,0 0 1 0 0,0 0-1 0 0,0 0 0 0 0,0 0 1 0 0,0 0-1 0 0,0 0 0 0 0,0 0 0 0 0,0 0 1 0 0,0 0-1 0 0,0 1 0 0 0,0-1 1 0 0,0 0-1 0 0,0 0 0 0 0,0 0 0 0 0,0 0 1 0 0,0 0-1 0 0,0 0 0 0 0,0 0 1 0 0,0 0-1 0 0,0 0 0 0 0,0 2 0 0 0,-5-4 734 0 0,-1 1 0 0 0,1 0 1 0 0,0 0-1 0 0,-9-3 0 0 0,-1-5 4304 0 0,21 9-1816 0 0,8 1-2840 0 0,0 3-1 0 0,-1-1 1 0 0,0 2 0 0 0,0-2-1 0 0,-1 2 1 0 0,1 2 0 0 0,0-1-1 0 0,11 8 1 0 0,-4-2 159 0 0,34 12 0 0 0,-18-10-135 0 0,158 50 991 0 0,-84-30-1084 0 0,-39-10-251 0 0,-8-5-278 0 0,-2 4 0 0 0,0 2 0 0 0,68 39 0 0 0,-128-64-189 0 0,14 9 475 0 0,-7-7-4030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0,'0'0'12582'0'0,"3"1"-12148"0"0,15 6 547 0 0,35 16 0 0 0,6 4-9 0 0,46 16 214 0 0,-63-25-807 0 0,1 0-1 0 0,66 16 1 0 0,-7-10-270 0 0,44 9-199 0 0,-116-27-696 0 0,1 0 0 0 0,-3 3-1 0 0,3 1 1 0 0,28 14 0 0 0,-52-19-91 0 0,1-1 0 0 0,-2 1 0 0 0,0 1 0 0 0,12 9 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122 168 1375 0 0,'0'0'66'0'0,"-2"0"-8"0"0,-19-12 265 0 0,17 9 959 0 0,-1 1 1 0 0,1 1-1 0 0,-1-1 1 0 0,0 1-1 0 0,0 0 1 0 0,0 0-1 0 0,2-1 0 0 0,-2 2 1 0 0,0 0-1 0 0,0-1 1 0 0,-8 2-1 0 0,10 1-1096 0 0,1-2 0 0 0,-1 1-1 0 0,2 0 1 0 0,-1 0 0 0 0,-1 1 0 0 0,2-1-1 0 0,-2 1 1 0 0,2 0 0 0 0,-1-1 0 0 0,0 1-1 0 0,0 0 1 0 0,-2 3 0 0 0,3-3-144 0 0,1-1 0 0 0,-1 2 0 0 0,1 0 0 0 0,-2-2 1 0 0,2 1-1 0 0,-1 1 0 0 0,1-2 0 0 0,0 2 0 0 0,0-1 0 0 0,0 1 0 0 0,0-2 0 0 0,0 1 1 0 0,0 1-1 0 0,0-1 0 0 0,1 0 0 0 0,-1 0 0 0 0,2 1 0 0 0,-1 0 0 0 0,16 44 195 0 0,-13-42-206 0 0,4 11 3 0 0,0 1 1 0 0,3-2-1 0 0,-1 0 1 0 0,0-1-1 0 0,1 0 1 0 0,2-1-1 0 0,-1 0 0 0 0,1-1 1 0 0,1 0-1 0 0,17 10 1 0 0,-21-15-18 0 0,0-1 1 0 0,1 0 0 0 0,-1-1-1 0 0,2 0 1 0 0,-1-1 0 0 0,24 6-1 0 0,-27-9 2 0 0,1 1-1 0 0,-2-1 0 0 0,2-1 0 0 0,-1 0 0 0 0,0 0 1 0 0,1-1-1 0 0,-1-1 0 0 0,0 1 0 0 0,0 0 0 0 0,15-7 1 0 0,-15 6 15 0 0,0-2 0 0 0,1 0 0 0 0,-2-1 0 0 0,1 2 0 0 0,-1-3 1 0 0,1 0-1 0 0,-1 1 0 0 0,0-1 0 0 0,-1 0 0 0 0,0-1 1 0 0,1 0-1 0 0,-1 0 0 0 0,-1 0 0 0 0,0-1 0 0 0,0 1 1 0 0,-1-2-1 0 0,0 2 0 0 0,-1-2 0 0 0,1 1 0 0 0,-1-1 1 0 0,-1 1-1 0 0,1-1 0 0 0,-2 0 0 0 0,0 0 0 0 0,0-1 1 0 0,-1 1-1 0 0,2 1 0 0 0,-4-1 0 0 0,2-1 0 0 0,-1 1 1 0 0,0 0-1 0 0,0 0 0 0 0,-7-16 0 0 0,3 11 135 0 0,-1 0 1 0 0,-1 1-1 0 0,0-1 0 0 0,-12-16 0 0 0,13 22-60 0 0,0 1 0 0 0,-1-1-1 0 0,1 2 1 0 0,0-1 0 0 0,-2 1-1 0 0,1 0 1 0 0,-1 1-1 0 0,-11-7 1 0 0,9 6-28 0 0,0 1 1 0 0,-1 0-1 0 0,-1 0 0 0 0,1 1 0 0 0,0 1 1 0 0,-1-1-1 0 0,1 1 0 0 0,-1 1 0 0 0,0 1 0 0 0,0-1 1 0 0,0 1-1 0 0,-14 2 0 0 0,12-1-29 0 0,0 3 0 0 0,1-2 1 0 0,-1 2-1 0 0,1 0 0 0 0,-1 1 0 0 0,-16 7 0 0 0,28-9-91 0 0,-2-1-1 0 0,0 0 1 0 0,2 2-1 0 0,-2-2 1 0 0,1 1-1 0 0,1 1 1 0 0,-2-1-1 0 0,1 1 1 0 0,1 0-1 0 0,-1-1 1 0 0,1 1-1 0 0,-1-1 1 0 0,2 2-1 0 0,-1-2 1 0 0,-1 2-1 0 0,2-1 1 0 0,0 0-1 0 0,-1 0 1 0 0,1 1-1 0 0,0-1 1 0 0,0 1 0 0 0,-1 0-1 0 0,2 0 1 0 0,-1-2-1 0 0,1 2 1 0 0,0 0-1 0 0,0 0 1 0 0,0 6-1 0 0,5 16-1782 0 0,1-8-4460 0 0,1-10-858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8:5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1095 2759 0 0,'-5'6'1124'0'0,"-23"-2"3520"0"0,10 1-560 0 0,15-6-1542 0 0,11-1-1929 0 0,-4 0-438 0 0,0 1-1 0 0,0-1 1 0 0,-1 0 0 0 0,1 0 0 0 0,0 0-1 0 0,4-4 1 0 0,18-8 707 0 0,13-4 288 0 0,49-29 0 0 0,-2 0-511 0 0,287-162 576 0 0,-355 198-1191 0 0,176-86 254 0 0,-84 45-194 0 0,88-41 29 0 0,143-67 164 0 0,-244 115-63 0 0,-59 30-139 0 0,-21 8-50 0 0,-1 0 0 0 0,23-14-1 0 0,-5 1 37 0 0,46-19-1 0 0,-48 25-34 0 0,-23 10-18 0 0,0 1 0 0 0,0 0-1 0 0,14-2 1 0 0,-15 4 9 0 0,0-1 0 0 0,0 0 0 0 0,0-1 0 0 0,-1 1 0 0 0,11-6 0 0 0,16-11 220 0 0,-14 9 22 0 0,34-24 0 0 0,-41 25-178 0 0,0 1 0 0 0,18-8-1 0 0,-6 3 19 0 0,-13 6-13 0 0,-7 4-57 0 0,0 0-1 0 0,0 1 1 0 0,0-1-1 0 0,0 1 1 0 0,1 0-1 0 0,-1 1 1 0 0,1-1 0 0 0,8-1-1 0 0,-1 2-36 0 0,0 0-1 0 0,0 0 0 0 0,0 1 1 0 0,0 1-1 0 0,20 2 1 0 0,-5 3 21 0 0,30 11 1 0 0,-37-10-30 0 0,24 9 57 0 0,-1 2-1 0 0,0 2 1 0 0,50 33 0 0 0,247 135 439 0 0,-3-2-134 0 0,-254-142-257 0 0,22 13-12 0 0,-6-2 26 0 0,-18-10 2 0 0,-21-7 79 0 0,87 72 0 0 0,-135-100-186 0 0,1-1-1 0 0,0 0 1 0 0,0 0 0 0 0,0-2 0 0 0,18 8-1 0 0,39 5-83 0 0,-34-11-500 0 0,-36-8 42 0 0,4 1-1899 0 0,-1-1 1169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5983 0 0,'0'0'3392'0'0,"7"-4"-441"0"0,-1 2-2412 0 0,0 0-1 0 0,1 1 1 0 0,-1 0 0 0 0,0 0-1 0 0,8 1 1 0 0,15-3 462 0 0,6-3-345 0 0,6-1-614 0 0,-14 0-4788 0 0,-16 3-630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4 114 7399 0 0,'0'0'334'0'0,"0"-2"-1"0"0,-4-52 913 0 0,5 43 724 0 0,-1-2 0 0 0,7-20 3053 0 0,9 32-3115 0 0,-14 2-1799 0 0,1-1-1 0 0,-1 2 1 0 0,1-1-1 0 0,-1 0 1 0 0,0 0-1 0 0,0 1 0 0 0,1-1 1 0 0,-2 0-1 0 0,2 2 1 0 0,-1-2-1 0 0,-1 0 1 0 0,3 4-1 0 0,20 27 456 0 0,-15-20-318 0 0,114 180 581 0 0,-24-32-338 0 0,-71-117-743 0 0,17 25-829 0 0,-39-61 872 0 0,1 2 0 0 0,0-1 0 0 0,1-1 0 0 0,-1 0 0 0 0,14 9 1 0 0,0-6-2860 0 0,-6-8-2123 0 0,-5 0-390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12695 0 0,'0'0'1150'0'0,"1"3"-946"0"0,11 14 493 0 0,-1 2 1 0 0,1-3 0 0 0,2 2 0 0 0,21 20 0 0 0,6 6 387 0 0,35 34 56 0 0,7 6-622 0 0,139 189-1767 0 0,-163-202-1998 0 0,-43-49 1544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16559 0 0,'0'0'1831'0'0,"1"1"-1455"0"0,1-1-305 0 0,-1 1 1 0 0,1-1-1 0 0,0 2 0 0 0,-1-2 1 0 0,1 1-1 0 0,0-1 0 0 0,-1 0 1 0 0,1 0-1 0 0,0 0 0 0 0,0 0 1 0 0,-1 0-1 0 0,1 0 0 0 0,0 0 1 0 0,-1 0-1 0 0,2-1 0 0 0,-2 1 1 0 0,3-2-1 0 0,32-14 563 0 0,-15 6-367 0 0,121-40 145 0 0,-47 6-2553 0 0,-65 31-4794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10335 0 0,'0'0'1967'0'0,"1"1"-1024"0"0,13 41 2087 0 0,21 67 318 0 0,27 183 21 0 0,-27-114-2202 0 0,14 99-157 0 0,-11-57-396 0 0,-9-58-18 0 0,10 194 0 0 0,-15-79-151 0 0,-12-152-113 0 0,22 141 149 0 0,-9-94-375 0 0,8 158 135 0 0,-28-167-49 0 0,-8-73-951 0 0,3-50-6713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79 455 0 0,'3'0'9918'0'0,"88"12"-2144"0"0,50-5-5387 0 0,-47-3-1066 0 0,-16-3-213 0 0,90-10 0 0 0,16-1 27 0 0,233-1 507 0 0,0 0-771 0 0,4 1-107 0 0,-358 7-663 0 0,158-8 322 0 0,-12-3-107 0 0,-112 6-224 0 0,-37 0-24 0 0,-47 5-511 0 0,1 2-1 0 0,-2-2 1 0 0,1 2-1 0 0,0 1 1 0 0,0 0 0 0 0,1 1-1 0 0,-2 1 1 0 0,26 4-1 0 0,-37-6 192 0 0,2 1 0 0 0,-2 0 0 0 0,0-1 0 0 0,2 2 0 0 0,-2-1 0 0 0,0 0 0 0 0,2 0 0 0 0,-2 1-1 0 0,3 0 1 0 0,5 9-5180 0 0,-8-11 4638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7 758 8895 0 0,'-6'6'8431'0'0,"9"-12"-7967"0"0,-1 0 0 0 0,2 1 0 0 0,0-1 0 0 0,-1 0 0 0 0,1 0 0 0 0,1 1 0 0 0,-1 0 0 0 0,8-6 0 0 0,6-7 354 0 0,181-196 2318 0 0,-113 133-2854 0 0,161-120 0 0 0,-108 98-999 0 0,-46 33-2745 0 0,-67 49 1836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3679 0 0,'0'0'284'0'0,"0"0"-256"0"0,0 0-1 0 0,0 0 0 0 0,0 0 1 0 0,0 0-1 0 0,1 0 0 0 0,-1 0 0 0 0,0 0 1 0 0,0 0-1 0 0,0 1 0 0 0,0-1 1 0 0,0 0-1 0 0,0 0 0 0 0,0 0 0 0 0,0 0 1 0 0,0 0-1 0 0,0 0 0 0 0,0 0 1 0 0,0 0-1 0 0,0 0 0 0 0,0 0 1 0 0,0 0-1 0 0,0 1 0 0 0,0-1 0 0 0,0 0 1 0 0,0 0-1 0 0,0 0 0 0 0,0 0 1 0 0,0 0-1 0 0,0 0 0 0 0,0 0 0 0 0,0 0 1 0 0,0 0-1 0 0,0 1 0 0 0,0-1 1 0 0,0 0-1 0 0,0 0 0 0 0,0 0 0 0 0,0 0 1 0 0,0 0-1 0 0,0 0 0 0 0,0 0 1 0 0,0 0-1 0 0,0 0 0 0 0,0 2 0 0 0,-5-4 734 0 0,-1 1 0 0 0,1 0 1 0 0,0 0-1 0 0,-9-3 0 0 0,-1-5 4304 0 0,21 9-1816 0 0,8 1-2840 0 0,0 3-1 0 0,-1-1 1 0 0,0 2 0 0 0,0-2-1 0 0,-1 2 1 0 0,1 2 0 0 0,0-1-1 0 0,11 8 1 0 0,-4-2 159 0 0,34 12 0 0 0,-18-10-135 0 0,158 50 991 0 0,-84-30-1084 0 0,-39-10-251 0 0,-8-5-278 0 0,-2 4 0 0 0,0 2 0 0 0,68 39 0 0 0,-128-64-189 0 0,14 9 475 0 0,-7-7-4030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0,'0'0'12582'0'0,"3"1"-12148"0"0,15 6 547 0 0,35 16 0 0 0,6 4-9 0 0,46 16 214 0 0,-63-25-807 0 0,1 0-1 0 0,66 16 1 0 0,-7-10-270 0 0,44 9-199 0 0,-116-27-696 0 0,1 0 0 0 0,-3 3-1 0 0,3 1 1 0 0,28 14 0 0 0,-52-19-91 0 0,1-1 0 0 0,-2 1 0 0 0,0 1 0 0 0,12 9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122 168 1375 0 0,'0'0'66'0'0,"-2"0"-8"0"0,-19-12 265 0 0,17 9 959 0 0,-1 1 1 0 0,1 1-1 0 0,-1-1 1 0 0,0 1-1 0 0,0 0 1 0 0,0 0-1 0 0,2-1 0 0 0,-2 2 1 0 0,0 0-1 0 0,0-1 1 0 0,-8 2-1 0 0,10 1-1096 0 0,1-2 0 0 0,-1 1-1 0 0,2 0 1 0 0,-1 0 0 0 0,-1 1 0 0 0,2-1-1 0 0,-2 1 1 0 0,2 0 0 0 0,-1-1 0 0 0,0 1-1 0 0,0 0 1 0 0,-2 3 0 0 0,3-3-144 0 0,1-1 0 0 0,-1 2 0 0 0,1-1 0 0 0,-2 0 1 0 0,2 0-1 0 0,-1 1 0 0 0,1-2 0 0 0,0 2 0 0 0,0-1 0 0 0,0 1 0 0 0,0-2 0 0 0,0 1 1 0 0,0 1-1 0 0,0-1 0 0 0,1 0 0 0 0,-1 0 0 0 0,2 1 0 0 0,-1 0 0 0 0,16 44 195 0 0,-13-42-206 0 0,4 11 3 0 0,0 1 1 0 0,3-2-1 0 0,-1 0 1 0 0,0-1-1 0 0,1 0 1 0 0,2-1-1 0 0,-1 0 0 0 0,1-1 1 0 0,1 0-1 0 0,17 10 1 0 0,-21-15-18 0 0,0-1 1 0 0,1 0 0 0 0,-1-1-1 0 0,2 0 1 0 0,-1-1 0 0 0,24 6-1 0 0,-27-9 2 0 0,1 1-1 0 0,-2-1 0 0 0,2-1 0 0 0,-1 0 0 0 0,0 0 1 0 0,1-1-1 0 0,-1-1 0 0 0,0 1 0 0 0,0 0 0 0 0,15-7 1 0 0,-15 6 15 0 0,0-2 0 0 0,1 0 0 0 0,-2-1 0 0 0,1 2 0 0 0,-1-3 1 0 0,1 0-1 0 0,-1 1 0 0 0,0-1 0 0 0,-1 0 0 0 0,0-1 1 0 0,1 0-1 0 0,-1 0 0 0 0,-1 0 0 0 0,0-1 0 0 0,0 1 1 0 0,-1-2-1 0 0,0 2 0 0 0,-1-2 0 0 0,1 1 0 0 0,-1-1 1 0 0,-1 1-1 0 0,1-1 0 0 0,-2 0 0 0 0,0 0 0 0 0,0-1 1 0 0,-1 1-1 0 0,2 1 0 0 0,-4-1 0 0 0,2-1 0 0 0,-1 1 1 0 0,0 0-1 0 0,0 0 0 0 0,-7-16 0 0 0,3 11 135 0 0,-1 0 1 0 0,-1 1-1 0 0,0-1 0 0 0,-12-16 0 0 0,13 22-60 0 0,0 1 0 0 0,-1-1-1 0 0,1 2 1 0 0,0-1 0 0 0,-2 1-1 0 0,1 0 1 0 0,-1 1-1 0 0,-11-7 1 0 0,9 6-28 0 0,0 1 1 0 0,-1 0-1 0 0,-1 0 0 0 0,1 1 0 0 0,0 1 1 0 0,-1-1-1 0 0,1 1 0 0 0,-1 1 0 0 0,0 1 0 0 0,0-1 1 0 0,0 1-1 0 0,-14 2 0 0 0,12-1-29 0 0,0 3 0 0 0,1-2 1 0 0,-1 2-1 0 0,1 0 0 0 0,-1 1 0 0 0,-16 7 0 0 0,28-9-91 0 0,-2-1-1 0 0,0 0 1 0 0,2 2-1 0 0,-2-2 1 0 0,1 1-1 0 0,1 1 1 0 0,-2-1-1 0 0,1 1 1 0 0,1 0-1 0 0,-1-1 1 0 0,1 1-1 0 0,-1-1 1 0 0,2 2-1 0 0,-1-2 1 0 0,-1 2-1 0 0,2-1 1 0 0,0 0-1 0 0,-1 0 1 0 0,1 1-1 0 0,0-1 1 0 0,0 1 0 0 0,-1 0-1 0 0,2 0 1 0 0,-1-2-1 0 0,1 2 1 0 0,0 0-1 0 0,0 0 1 0 0,0 6-1 0 0,5 16-1782 0 0,1-8-4460 0 0,1-10-858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4 114 7399 0 0,'0'0'334'0'0,"0"-2"-1"0"0,-4-52 913 0 0,5 43 724 0 0,-1-2 0 0 0,7-20 3053 0 0,9 32-3115 0 0,-14 2-1799 0 0,1-1-1 0 0,-1 2 1 0 0,1-1-1 0 0,-1 0 1 0 0,0 0-1 0 0,0 1 0 0 0,1-1 1 0 0,-2 0-1 0 0,2 2 1 0 0,-1-2-1 0 0,-1 0 1 0 0,3 4-1 0 0,20 27 456 0 0,-15-20-318 0 0,114 180 581 0 0,-24-32-338 0 0,-71-117-743 0 0,17 25-829 0 0,-39-61 872 0 0,1 2 0 0 0,0-1 0 0 0,1-1 0 0 0,-1 0 0 0 0,14 9 1 0 0,0-6-2860 0 0,-6-8-2123 0 0,-5 0-390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0,'0'0'12959'0'0,"1"2"-12514"0"0,5 16 186 0 0,0 0-1 0 0,-2 0 0 0 0,0 1 0 0 0,3 37 1 0 0,-5-36-583 0 0,0 0 0 0 0,2 0 1 0 0,0 0-1 0 0,10 25 1 0 0,-12-41-211 0 0,2 4-123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12695 0 0,'0'0'1150'0'0,"1"3"-946"0"0,11 14 493 0 0,-1 2 1 0 0,1-3 0 0 0,2 2 0 0 0,21 20 0 0 0,6 6 387 0 0,35 34 56 0 0,7 6-622 0 0,139 189-1767 0 0,-163-202-1998 0 0,-43-49 1544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16559 0 0,'0'0'1831'0'0,"1"1"-1455"0"0,1-1-305 0 0,-1 1 1 0 0,1-1-1 0 0,0 2 0 0 0,-1-2 1 0 0,1 1-1 0 0,0-1 0 0 0,-1 0 1 0 0,1 0-1 0 0,0 0 0 0 0,0 0 1 0 0,-1 0-1 0 0,1 0 0 0 0,0 0 1 0 0,-1 0-1 0 0,2-1 0 0 0,-2 1 1 0 0,3-2-1 0 0,32-14 563 0 0,-15 6-367 0 0,121-40 145 0 0,-47 6-2553 0 0,-65 31-4794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122 113 5983 0 0,'0'-1'22'0'0,"-1"-1"0"0"0,1 2 1 0 0,-2-1-1 0 0,2 1 0 0 0,-1-1 0 0 0,1 0 0 0 0,0-1 0 0 0,0 2 0 0 0,-1-1 0 0 0,1 0 0 0 0,0 1 0 0 0,0-1 0 0 0,0-1 0 0 0,0 1 0 0 0,0 1 0 0 0,0-1 0 0 0,0 0 0 0 0,0-1 0 0 0,0 1 0 0 0,0 1 0 0 0,0-1 0 0 0,0 0 0 0 0,0-1 0 0 0,1 2 0 0 0,-1-1 0 0 0,1-2 0 0 0,1-3 21 0 0,-2 6-43 0 0,0 0 0 0 0,0-1 0 0 0,-2 1 0 0 0,2 0 0 0 0,0 0 0 0 0,-1-1 0 0 0,1 1 0 0 0,0 0 0 0 0,-1 0 0 0 0,1-2 0 0 0,0 2 0 0 0,-1 0 0 0 0,1 0 0 0 0,0 0 0 0 0,-2 0 0 0 0,2 0 0 0 0,-1-1 0 0 0,1 1 1 0 0,0 0-1 0 0,-1 0 0 0 0,1 0 0 0 0,-1 0 0 0 0,1 0 0 0 0,-2 0 0 0 0,2 0 0 0 0,0 0 0 0 0,-1 1 0 0 0,1-1 0 0 0,0 0 0 0 0,-1 0 0 0 0,1 0 0 0 0,-1 0 0 0 0,-20 5 1226 0 0,21-5-1157 0 0,-3 2 371 0 0,-1-1 0 0 0,0 1 1 0 0,2 0-1 0 0,-2 0 0 0 0,0 1 1 0 0,2-2-1 0 0,-2 2 0 0 0,1-1 1 0 0,1 2-1 0 0,-1-2 0 0 0,1 1 1 0 0,-3 3-1 0 0,0 2-152 0 0,0-1 1 0 0,0 1-1 0 0,1-1 1 0 0,-5 11-1 0 0,5-7-225 0 0,2-1 0 0 0,-1 2 0 0 0,1-2 0 0 0,1 1 0 0 0,-1-1 0 0 0,1 1-1 0 0,1 1 1 0 0,1-1 0 0 0,-1-1 0 0 0,2 1 0 0 0,-1 1 0 0 0,1-2 0 0 0,5 12-1 0 0,-4-12 10 0 0,0 0 0 0 0,1-1 0 0 0,1 0-1 0 0,-2 0 1 0 0,2 0 0 0 0,2-1 0 0 0,-2 1-1 0 0,1-1 1 0 0,0-1 0 0 0,2 1-1 0 0,-2-1 1 0 0,2 0 0 0 0,-1-1 0 0 0,13 9-1 0 0,-10-9 44 0 0,0-1 0 0 0,2 0 1 0 0,-1 0-1 0 0,22 7 0 0 0,-27-11-69 0 0,0 0 1 0 0,2 1 0 0 0,-2-2-1 0 0,1 1 1 0 0,0-1-1 0 0,-1 0 1 0 0,1-1-1 0 0,0-1 1 0 0,-1 2 0 0 0,8-3-1 0 0,0-1 60 0 0,0-1 1 0 0,0 0-1 0 0,0-2 0 0 0,-2 1 0 0 0,1-1 0 0 0,-1-1 0 0 0,0 1 1 0 0,0-2-1 0 0,0 0 0 0 0,-2-1 0 0 0,1 0 0 0 0,-1 0 1 0 0,-1-2-1 0 0,0 1 0 0 0,-1 0 0 0 0,1-2 0 0 0,-1 1 0 0 0,-2-1 1 0 0,0 1-1 0 0,1-2 0 0 0,3-15 0 0 0,-8 21-23 0 0,1-1 0 0 0,-2 2 0 0 0,0-2 0 0 0,0 2-1 0 0,-1-2 1 0 0,2 1 0 0 0,-2-1 0 0 0,-2 1 0 0 0,2 0-1 0 0,-1-1 1 0 0,-3-8 0 0 0,2 10 36 0 0,-1 1 0 0 0,1 0-1 0 0,-1-1 1 0 0,0 1 0 0 0,0 0-1 0 0,-1 0 1 0 0,0 1 0 0 0,-1-2 0 0 0,2 2-1 0 0,-2 0 1 0 0,0 0 0 0 0,0 0-1 0 0,-10-6 1 0 0,2 1 38 0 0,-1 2-1 0 0,0-1 1 0 0,-1 3-1 0 0,0-1 1 0 0,1 0-1 0 0,-1 2 1 0 0,-1 0-1 0 0,1 2 1 0 0,-23-4-1 0 0,31 6-217 0 0,-1 1-1 0 0,0 0 0 0 0,1 0 1 0 0,-1 0-1 0 0,1 1 1 0 0,-1 1-1 0 0,1-1 0 0 0,-1 1 1 0 0,-9 5-1 0 0,12-5-160 0 0,0 1 0 0 0,-1-1 0 0 0,1 1 0 0 0,0 0 0 0 0,2 1 0 0 0,-2 0 0 0 0,1 0 0 0 0,-1-1-1 0 0,1 3 1 0 0,0-3 0 0 0,0 2 0 0 0,2 0 0 0 0,-7 8 0 0 0,-1 11-1464 0 0,1 0-276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12295 0 0,'0'0'1112'0'0,"0"1"-830"0"0,18 136 3850 0 0,-7 71-3001 0 0,-4-67-1040 0 0,-5-116-1035 0 0,0 0 0 0 0,10 38 0 0 0,-9-52-4964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12295 0 0,'0'0'1112'0'0,"-2"3"-917"0"0,1 13 111 0 0,1-1 0 0 0,0 1 0 0 0,0 1 0 0 0,4 15 0 0 0,0 9 545 0 0,11 119 488 0 0,10 166-1085 0 0,-5-186-2516 0 0,-16-118 1162 0 0,-1 0-11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 15231 0 0,'-12'-23'696'0'0,"9"21"184"0"0,-2 9-891 0 0,0 2 212 0 0,4-8 401 0 0,24 12 1804 0 0,-10-10-2193 0 0,1 1 1 0 0,0-1 0 0 0,1-1 0 0 0,-1 0 0 0 0,17-1 0 0 0,74-8 1358 0 0,-47 2-1225 0 0,-17 2-2412 0 0,66-19 0 0 0,-59 11 547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33 6447 0 0,'0'0'499'0'0,"-2"0"-328"0"0,1-2-64 0 0,-2 1 0 0 0,2 1 0 0 0,0-1 0 0 0,-1 0 0 0 0,1-1 0 0 0,0 1 0 0 0,0 0 0 0 0,-1 0 0 0 0,2-1 0 0 0,-1 1 0 0 0,0 0 0 0 0,0 0 0 0 0,1-1 0 0 0,-3-3 0 0 0,-2-5 1524 0 0,2 10-1199 0 0,2 0 0 0 0,-1 0 0 0 0,0-1 0 0 0,0 1 0 0 0,1 0 0 0 0,-2 0 0 0 0,1 1 1 0 0,0-1-1 0 0,0 0 0 0 0,1 0 0 0 0,-3 2 0 0 0,1-1 49 0 0,0-1-257 0 0,-1 1-1 0 0,1 0 0 0 0,-1 1 0 0 0,2-1 1 0 0,-2 0-1 0 0,2 0 0 0 0,-2 2 0 0 0,1-2 1 0 0,0 2-1 0 0,0-2 0 0 0,1 1 0 0 0,-6 6 1 0 0,4-3-83 0 0,1 0 1 0 0,-1 0 0 0 0,0 1 0 0 0,0-1-1 0 0,2 2 1 0 0,-6 6 0 0 0,3 5-104 0 0,0 0 0 0 0,0-1 0 0 0,3 1-1 0 0,-3 21 1 0 0,3-25-28 0 0,1-1 1 0 0,1 3-1 0 0,1-3 0 0 0,1 2 1 0 0,-1-1-1 0 0,1 0 0 0 0,2 1 1 0 0,0-1-1 0 0,0 0 0 0 0,1-2 1 0 0,10 21-1 0 0,-12-24 11 0 0,3-2 0 0 0,-1 2 0 0 0,1-1 0 0 0,0-1-1 0 0,0 1 1 0 0,1-2 0 0 0,-1 0 0 0 0,2 2 0 0 0,-1-3 0 0 0,1 1 0 0 0,-1-1 0 0 0,1 0 0 0 0,0 0 0 0 0,1-1 0 0 0,0 0 0 0 0,0 0 0 0 0,0 0 0 0 0,12 1 0 0 0,-8-3 46 0 0,-2-1 1 0 0,0-1 0 0 0,1 2-1 0 0,-1-4 1 0 0,1 2 0 0 0,0-1-1 0 0,-1-1 1 0 0,0-1 0 0 0,1 1 0 0 0,-1-1-1 0 0,-1-1 1 0 0,13-5 0 0 0,-17 6 15 0 0,0 0 0 0 0,1-1 0 0 0,-1 2 0 0 0,-1-2 0 0 0,1-1 0 0 0,-1 1 0 0 0,2-1 0 0 0,-2 0-1 0 0,0 1 1 0 0,0-2 0 0 0,-2 1 0 0 0,2 0 0 0 0,-1-1 0 0 0,0 0 0 0 0,0-1 0 0 0,-2 1 0 0 0,2 0 0 0 0,-1-1 0 0 0,-1 1 0 0 0,3-14 0 0 0,-5 12-8 0 0,0 2 0 0 0,0-1 0 0 0,0-1 0 0 0,-1 2 0 0 0,0-2 0 0 0,-1 2 0 0 0,1-2 0 0 0,-1 2 0 0 0,0-1 0 0 0,-2 0-1 0 0,2 1 1 0 0,-1 0 0 0 0,-7-12 0 0 0,2 6-16 0 0,-1-1-1 0 0,0 2 1 0 0,-1-1-1 0 0,0 1 1 0 0,-18-14-1 0 0,12 12-284 0 0,-2 2-1 0 0,1 0 1 0 0,-36-14 0 0 0,50 23 31 0 0,2 1 0 0 0,0 1 1 0 0,-2-1-1 0 0,2 1 0 0 0,-1 0 1 0 0,0-1-1 0 0,0 1 0 0 0,1 0 1 0 0,-2 0-1 0 0,2 0 1 0 0,-2 0-1 0 0,2 0 0 0 0,-2 1 1 0 0,2-1-1 0 0,-1 0 0 0 0,-2 1 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0,'1'1'3511'0'0,"4"3"-3069"0"0,-1 0 0 0 0,1 0 0 0 0,0-1 0 0 0,-1 1 0 0 0,0 1 0 0 0,-1 0 0 0 0,1-1 1 0 0,0 1-1 0 0,-2 0 0 0 0,2 0 0 0 0,-1 1 0 0 0,-1-1 0 0 0,3 7 0 0 0,3 10 26 0 0,8 49 0 0 0,-8-39-205 0 0,26 173 33 0 0,-18-95-1028 0 0,-15-107 678 0 0,1 10-759 0 0,0 0 0 0 0,2-1 0 0 0,-2 1 0 0 0,8 13 0 0 0,-5-15-1003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8 919 0 0,'3'-8'6386'0'0,"4"21"-353"0"0,0-2-3686 0 0,11 20-1173 0 0,0 17-171 0 0,18 83 0 0 0,-15-51-741 0 0,28 162-404 0 0,-27-83-5887 0 0,-22-150 5422 0 0,6 23-1367 0 0</inkml:trace>
  <inkml:trace contextRef="#ctx0" brushRef="#br0" timeOffset="1">0 510 15607 0 0,'0'0'3043'0'0,"3"2"-2308"0"0,2-1-483 0 0,0 0 1 0 0,1 0 0 0 0,-1 1 0 0 0,0-1 0 0 0,1-1-1 0 0,-1 1 1 0 0,0-1 0 0 0,2 0 0 0 0,5-1 0 0 0,56-13 976 0 0,-43 9-876 0 0,34-9-36 0 0,43-7-1783 0 0,-76 17 583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5527 0 0,'0'-5'1606'0'0,"4"15"365"0"0,5 16 1583 0 0,19 127 3189 0 0,-7 77-5634 0 0,-9 128-1772 0 0,-12-354 433 0 0,3 11-200 0 0,0-6-3007 0 0,2-4 1310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8719 0 0,'0'0'794'0'0,"4"13"738"0"0,23 69 2523 0 0,16 40-3492 0 0,-28-91-1919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9671 0 0,'0'0'748'0'0,"-2"-2"-492"0"0,1-4 2146 0 0,2 9-1096 0 0,37 212 3926 0 0,-15-4-4652 0 0,-16-113-540 0 0,2 14-28 0 0,15 124-4089 0 0,-22-221 2202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 15519 0 0,'0'0'712'0'0,"-1"2"-16"0"0,-9 14 2530 0 0,13-15-2244 0 0,2 0-728 0 0,0 1 0 0 0,1-1 0 0 0,-1 0 0 0 0,1-1 0 0 0,-1 0 0 0 0,1 1 0 0 0,0-2 0 0 0,5 1 0 0 0,4-2 0 0 0,-1-1 0 0 0,16-3 0 0 0,0-4-315 0 0,37-18 1 0 0,-28 9-6263 0 0,-14 8-1297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0,'0'3'207'0'0,"3"69"10013"0"0,3 5-5006 0 0,0 19-3703 0 0,-2 120-775 0 0,7 101-617 0 0,-11-313-235 0 0,1 6-900 0 0,1 0 0 0 0,0 1 1 0 0,4 15-1 0 0,0-14-5148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0,'-1'3'9387'0'0,"4"3"-8536"0"0,-3-5-317 0 0,16 66 2231 0 0,4 35-1536 0 0,-9-36-761 0 0,33 206-592 0 0,-36-233-38 0 0,23 182-4047 0 0,-28-195 2310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13359 0 0,'0'3'6116'0'0,"0"-3"-5993"0"0,9 3 2680 0 0,21-3-2394 0 0,-12 1 328 0 0,2 0-512 0 0,-13 2-160 0 0,2-3 1 0 0,0 1 0 0 0,-2-1-1 0 0,2 0 1 0 0,-1 0-1 0 0,17-4 1 0 0,93-27-543 0 0,-40 6-2706 0 0,-43 11-4333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135 163 1375 0 0,'7'-12'138'0'0,"2"0"-1"0"0,17-15 0 0 0,-24 25 220 0 0,-1 1 0 0 0,0 0-1 0 0,0-2 1 0 0,1 2 0 0 0,-1 0-1 0 0,0-2 1 0 0,0 2-1 0 0,-1-1 1 0 0,2 0 0 0 0,-2 0-1 0 0,1-1 1 0 0,-1 2-1 0 0,1-2 1 0 0,-1 2 0 0 0,0-1-1 0 0,0-1 1 0 0,0 2-1 0 0,0-2 1 0 0,0 1 0 0 0,-1-3-1 0 0,1-1 895 0 0,0 1-696 0 0,0 1 0 0 0,-1-1 0 0 0,-1 1-1 0 0,1-1 1 0 0,0 1 0 0 0,0 0 0 0 0,-1-1 0 0 0,-3-3-1 0 0,5 6-441 0 0,0 1 0 0 0,-1 0 0 0 0,1 0 0 0 0,-1 1 0 0 0,1-2 0 0 0,-1 1-1 0 0,1 0 1 0 0,-2 1 0 0 0,2-1 0 0 0,-1-1 0 0 0,0 2 0 0 0,1-1 0 0 0,-2 1 0 0 0,1-1-1 0 0,0 1 1 0 0,1-1 0 0 0,-1 1 0 0 0,-1 0 0 0 0,1-2 0 0 0,0 2 0 0 0,1 0-1 0 0,-1-1 1 0 0,-1 1 0 0 0,1 0 0 0 0,0 0 0 0 0,0 0 0 0 0,-1 0 0 0 0,1 0 0 0 0,0 0-1 0 0,1 0 1 0 0,-1 0 0 0 0,-1 0 0 0 0,1 0 0 0 0,0 1 0 0 0,0-1 0 0 0,-1 0 0 0 0,1 2-1 0 0,1-2 1 0 0,-2 1 0 0 0,-14 6 569 0 0,13-4-562 0 0,0-2 0 0 0,-1 0-1 0 0,1 2 1 0 0,0-2 0 0 0,1 2-1 0 0,-2-1 1 0 0,1 1 0 0 0,1-1-1 0 0,-1 1 1 0 0,-4 5 0 0 0,-6 10 193 0 0,3-4-67 0 0,0 0 0 0 0,3 0 0 0 0,-2-1 0 0 0,1 2 0 0 0,-8 27 0 0 0,12-28-137 0 0,0-2 0 0 0,2 2-1 0 0,1 0 1 0 0,-1 0 0 0 0,2-2 0 0 0,-1 2-1 0 0,2 0 1 0 0,1 0 0 0 0,-1 0 0 0 0,1 0-1 0 0,1-2 1 0 0,1 2 0 0 0,-1-1-1 0 0,2-1 1 0 0,0 2 0 0 0,2-3 0 0 0,8 17-1 0 0,-13-23-99 0 0,2 0-1 0 0,0 0 0 0 0,1 0 0 0 0,-1 0 1 0 0,1 0-1 0 0,0-1 0 0 0,0 0 0 0 0,0 1 1 0 0,0-2-1 0 0,0 0 0 0 0,1 1 0 0 0,-1-2 1 0 0,1 2-1 0 0,1-1 0 0 0,-1-2 0 0 0,-1 1 1 0 0,1 0-1 0 0,1-1 0 0 0,0 0 0 0 0,-1 0 1 0 0,10 1-1 0 0,6-1 35 0 0,-17 0-43 0 0,1-1-1 0 0,-1 1 1 0 0,1-1 0 0 0,0 0-1 0 0,-1 0 1 0 0,0-1-1 0 0,0 1 1 0 0,1-1 0 0 0,-1 0-1 0 0,0-1 1 0 0,7-3-1 0 0,111-55-1355 0 0,-97 49-334 0 0,-16 6 477 0 0,0 1 0 0 0,-1-1 0 0 0,1 0 0 0 0,-1 0 0 0 0,0-2 0 0 0,7-5 0 0 0,-7 1-4267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11663 0 0,'3'1'281'0'0,"-2"1"0"0"0,0-1-1 0 0,2-1 1 0 0,-2 1 0 0 0,0 0-1 0 0,0 1 1 0 0,1 0 0 0 0,-1-1-1 0 0,0 1 1 0 0,0-1 0 0 0,1 0-1 0 0,-1 2 1 0 0,0-2 0 0 0,-1 0-1 0 0,1 2 1 0 0,1-2 0 0 0,-2 1-1 0 0,1 2 1 0 0,11 40 2399 0 0,-10-38-2590 0 0,0 10 285 0 0,1-1 1 0 0,-2 1 0 0 0,-1 20-1 0 0,1 21 135 0 0,-1 51-121 0 0,3-75-455 0 0,12 118-2176 0 0,-14-149 712 0 0,10 20-10040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5983 0 0,'0'-21'12715'0'0,"0"25"-12240"0"0,14 76 405 0 0,6 35-587 0 0,15 126-897 0 0,-30-188-523 0 0,4 20-4257 0 0,-9-67 3400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88 919 0 0,'-8'-3'1672'0'0,"-22"-8"15894"0"0,54-7-16329 0 0,-13 12-1207 0 0,1 0 0 0 0,-1-1 0 0 0,0 2 0 0 0,2 0 0 0 0,21-5 0 0 0,31-3-3801 0 0,-45 10-2785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12495 0 0,'0'0'1134'0'0,"4"-2"-830"0"0,37-15 1463 0 0,1 2 0 0 0,66-14 0 0 0,-106 28-1400 0 0,0 1 7 0 0,5-2-113 0 0,-1 1 0 0 0,1 1 0 0 0,-1 0-1 0 0,15 1 1481 0 0,-22 1-1605 0 0,-5 106 656 0 0,3-93-630 0 0,2-1 0 0 0,0 1 0 0 0,1 0 0 0 0,0 0 0 0 0,4 18 0 0 0,-4-27-146 0 0,1-1 0 0 0,0 0 0 0 0,2 0 0 0 0,-2 0 0 0 0,1 1 0 0 0,0-1 0 0 0,0-1-1 0 0,1 1 1 0 0,0 0 0 0 0,0 0 0 0 0,1-1 0 0 0,-2 1 0 0 0,2-1 0 0 0,0-1 0 0 0,1 1 0 0 0,-1 0 0 0 0,7 5 0 0 0,-5-7-15 0 0,-1 0-1 0 0,2 0 1 0 0,-1-1 0 0 0,0 1-1 0 0,0-1 1 0 0,-1 0 0 0 0,2 0 0 0 0,-1-1-1 0 0,0 0 1 0 0,13-1 0 0 0,0 1-140 0 0,-11-1-23 0 0,0 0-1 0 0,0-1 1 0 0,1 0 0 0 0,11-4-1 0 0,1-1-838 0 0,-13 5 529 0 0,-1-1 1 0 0,0 1-1 0 0,0-1 0 0 0,-1-1 1 0 0,1 1-1 0 0,-1-1 0 0 0,0 0 1 0 0,1-1-1 0 0,-2 0 0 0 0,1 1 1 0 0,6-10-1 0 0,7-7-1423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2303 0 0,'-12'-4'9840'0'0,"11"4"-9697"0"0,1 1 0 0 0,0-1 0 0 0,-1 0-1 0 0,1 0 1 0 0,0 1 0 0 0,0-1 0 0 0,-1 0-1 0 0,1 0 1 0 0,0 1 0 0 0,0-1 0 0 0,0 0 0 0 0,0 1-1 0 0,-1-1 1 0 0,1 0 0 0 0,0 1 0 0 0,0-1-1 0 0,0 0 1 0 0,0 1 0 0 0,0-1 0 0 0,0 1-1 0 0,0-1 1 0 0,0 0 0 0 0,0 1 0 0 0,0-1 0 0 0,0 0-1 0 0,0 1 1 0 0,0-1 0 0 0,0 0 0 0 0,0 1-1 0 0,1-1 1 0 0,-1 0 0 0 0,0 1 0 0 0,0-1-1 0 0,1 1 0 0 0,0 0 0 0 0,0 0 0 0 0,0 0 0 0 0,-1-1 0 0 0,1 1 0 0 0,0 0 0 0 0,0-1 0 0 0,0 1 0 0 0,0 0 0 0 0,3 0-1 0 0,0 0-12 0 0,0 0 0 0 0,0 0 0 0 0,0 0 0 0 0,0 0 1 0 0,8 0-1 0 0,119-13-1509 0 0,-111 9 290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82 12983 0 0,'0'0'1179'0'0,"-1"0"-972"0"0,0-2-75 0 0,-1 1 0 0 0,1 0 0 0 0,0 1 1 0 0,0-1-1 0 0,-2 1 0 0 0,2-2 1 0 0,0 2-1 0 0,-2-1 0 0 0,2 1 0 0 0,0 0 1 0 0,-2 0-1 0 0,2 0 0 0 0,-1 0 1 0 0,0 0-1 0 0,1 0 0 0 0,-1 0 0 0 0,0 0 1 0 0,1 0-1 0 0,-1 0 0 0 0,0 1 1 0 0,1-1-1 0 0,-1 2 0 0 0,1-2 0 0 0,-1 1 1 0 0,0-1-1 0 0,1 1 0 0 0,0 0 0 0 0,0-1 1 0 0,-1 2-1 0 0,0-1 0 0 0,1 0 1 0 0,1 0-1 0 0,-3 2 0 0 0,-1 1 48 0 0,1 0 0 0 0,0-1 0 0 0,0 2-1 0 0,1-1 1 0 0,-1 1 0 0 0,1-1 0 0 0,-1 1 0 0 0,0 8 0 0 0,-5 13 79 0 0,2 0 0 0 0,1 2 0 0 0,0 0 0 0 0,1 35 0 0 0,4-53-222 0 0,0 1 0 0 0,1-1-1 0 0,1 0 1 0 0,-1 1 0 0 0,1-1 0 0 0,1 0 0 0 0,-1 0 0 0 0,2 1-1 0 0,0-3 1 0 0,1 2 0 0 0,-1 0 0 0 0,2-1 0 0 0,-1 0 0 0 0,11 14 0 0 0,-11-18-30 0 0,4 5 28 0 0,0 0 0 0 0,15 11-1 0 0,-20-18-23 0 0,-2-1 0 0 0,2 1-1 0 0,0-1 1 0 0,-1 1 0 0 0,1-2-1 0 0,0 2 1 0 0,0-2 0 0 0,0 0-1 0 0,-1 0 1 0 0,1 1 0 0 0,1-2 0 0 0,4 1-1 0 0,0 0 25 0 0,0-1-1 0 0,-1 0 1 0 0,1 0 0 0 0,0-1-1 0 0,0 0 1 0 0,-2-1 0 0 0,2 0-1 0 0,0-1 1 0 0,-2 1 0 0 0,2-1-1 0 0,-1 0 1 0 0,1-1 0 0 0,-2 0-1 0 0,1-1 1 0 0,-1 1 0 0 0,-1-1-1 0 0,11-9 1 0 0,-8 7 28 0 0,-1-2 0 0 0,1 0 0 0 0,-1-1 0 0 0,-1 1 0 0 0,1-1 0 0 0,7-15 0 0 0,-11 18-28 0 0,-2 0 0 0 0,2 1 1 0 0,-2-2-1 0 0,0 1 0 0 0,0-1 1 0 0,0 2-1 0 0,-1-1 0 0 0,0-1 0 0 0,-1 0 1 0 0,1 1-1 0 0,-2-13 0 0 0,0 8 3 0 0,0 1 0 0 0,-2 0 0 0 0,0 0 0 0 0,1 0-1 0 0,-2 0 1 0 0,0 1 0 0 0,1-1 0 0 0,-2 1 0 0 0,-2 0 0 0 0,2 0 0 0 0,-1 1 0 0 0,0 0-1 0 0,-2-1 1 0 0,-13-13 0 0 0,13 16-411 0 0,-1-1 0 0 0,1 1 0 0 0,-1-1-1 0 0,-1 2 1 0 0,0 1 0 0 0,0-1 0 0 0,-18-7 0 0 0,26 13-443 0 0,-10 16-8119 0 0</inkml:trace>
  <inkml:trace contextRef="#ctx0" brushRef="#br0" timeOffset="1">617 10 6911 0 0,'1'-10'8974'0'0,"13"13"-6498"0"0,-13-2-2335 0 0,2-1 0 0 0,-2 1 1 0 0,0-1-1 0 0,1 1 0 0 0,0 1 1 0 0,-1-2-1 0 0,1 1 0 0 0,-1 0 1 0 0,0 0-1 0 0,0 1 0 0 0,1-1 1 0 0,-1 0-1 0 0,0 0 1 0 0,1 1-1 0 0,-2-1 0 0 0,1 0 1 0 0,0 0-1 0 0,0 3 0 0 0,11 31 1166 0 0,-9-15-1306 0 0,7 23 172 0 0,-1 0-1 0 0,-2 0 1 0 0,0 47 0 0 0,9 64-1339 0 0,-13-141 524 0 0,2 15-1569 0 0,2-10-2709 0 0,2-4-1179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0,'0'0'3198'0'0,"3"4"-2066"0"0,8 28-432 0 0,-1 1 0 0 0,-1 1 1 0 0,5 36-1 0 0,-4-23-639 0 0,7 40-161 0 0,16 70-59 0 0,-18-51-2963 0 0,-10-74-2201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5983 0 0,'0'0'464'0'0,"-3"1"-305"0"0,-7 0 5434 0 0,11 0-5199 0 0,-1 1-1 0 0,0-2 0 0 0,0 1 0 0 0,2-1 1 0 0,-2 1-1 0 0,1 0 0 0 0,-1-1 1 0 0,0 2-1 0 0,1-2 0 0 0,-1 1 0 0 0,1-1 1 0 0,-1 1-1 0 0,2-1 0 0 0,-1 2 1 0 0,-1-2-1 0 0,1 0 0 0 0,-1 1 1 0 0,1-1-1 0 0,1 0 0 0 0,-1 1 0 0 0,19 7 1163 0 0,-9-6-1225 0 0,1-1 0 0 0,-1 1 0 0 0,0-1 0 0 0,1-1 1 0 0,-1 0-1 0 0,0 0 0 0 0,0-1 0 0 0,13-4 0 0 0,91-27-772 0 0,-89 23-309 0 0,-4 2-1479 0 0,-1-2-5642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1839 0 0,'-3'1'134'0'0,"-43"7"4947"0"0,18-4-57 0 0,-35 9 1 0 0,56-11-4636 0 0,-1 0 1 0 0,0 2-1 0 0,1-2 0 0 0,1 2 0 0 0,-2 0 0 0 0,2 0 0 0 0,0 0 0 0 0,-1 1 0 0 0,-8 6 0 0 0,11-6-286 0 0,2-1 1 0 0,-2 1-1 0 0,2-2 0 0 0,-1 3 1 0 0,1-1-1 0 0,-1 0 0 0 0,1 0 1 0 0,0 0-1 0 0,1 0 0 0 0,-1 0 1 0 0,0 0-1 0 0,2 0 0 0 0,-1 1 1 0 0,1-1-1 0 0,0 8 0 0 0,0 0 125 0 0,0 3-1 0 0,1-3 1 0 0,2 2-1 0 0,6 22 0 0 0,-7-26-130 0 0,3-1-1 0 0,-1 2 1 0 0,1-2-1 0 0,0 0 1 0 0,1 0-1 0 0,1 0 1 0 0,-1-1-1 0 0,0 1 0 0 0,2-1 1 0 0,0-2-1 0 0,0 2 1 0 0,1-2-1 0 0,0 1 1 0 0,-1-1-1 0 0,2 0 1 0 0,-1-1-1 0 0,16 7 0 0 0,-12-7-80 0 0,-2-1 0 0 0,2 0 0 0 0,-1-1 0 0 0,1 0 0 0 0,0-2 0 0 0,0 1 0 0 0,0-2 0 0 0,0 0 0 0 0,0 0 0 0 0,0-1 0 0 0,1 0 0 0 0,-2-1 0 0 0,2-1 0 0 0,-1 0 0 0 0,14-5 0 0 0,0-1-719 0 0,-1-2-1 0 0,-1 0 0 0 0,0-1 0 0 0,1-2 1 0 0,36-26-1 0 0,-56 34 11 0 0,0 1 0 0 0,-1-1-1 0 0,-1-1 1 0 0,1 1 0 0 0,-2 0 0 0 0,9-13 0 0 0,-1 3-1026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14999 0 0,'0'0'1506'0'0,"1"3"-1378"0"0,7 9 408 0 0,1 2 0 0 0,-3-2 0 0 0,0 2 0 0 0,0 0 0 0 0,-1 1 0 0 0,1-1 0 0 0,-3 1 0 0 0,4 18 0 0 0,3 21-14 0 0,-7-35-220 0 0,5 34 0 0 0,-7-8-1566 0 0,7 54-3861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2303 0 0,'0'0'14908'0'0,"1"4"-13873"0"0,8 15-448 0 0,-2-1 1 0 0,-1 3-1 0 0,1-1 1 0 0,3 27-1 0 0,-4-20-420 0 0,39 236-27 0 0,-32-150-3791 0 0,-11-89 1819 0 0</inkml:trace>
  <inkml:trace contextRef="#ctx0" brushRef="#br0" timeOffset="1">50 351 8751 0 0,'-19'-8'936'0'0,"17"7"-450"0"0,-1 0-1 0 0,1-1 0 0 0,0 1 0 0 0,0 0 0 0 0,-1 0 0 0 0,2-2 0 0 0,-1 2 1 0 0,0 0-1 0 0,0-2 0 0 0,1 2 0 0 0,-1-2 0 0 0,1 1 0 0 0,-1 1 0 0 0,-1-7 2571 0 0,27-2-2980 0 0,1 1 0 0 0,0 0 0 0 0,38-6 0 0 0,-55 14-619 0 0,-2 0 1 0 0,1 1-1 0 0,1 0 0 0 0,-1 0 0 0 0,14 2 0 0 0,-15-2-325 0 0,15 2-4983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0,'0'0'603'0'0,"0"1"-396"0"0,3 7 1215 0 0,-3-7-1241 0 0,0-1 0 0 0,0 1-1 0 0,1 1 1 0 0,-1-2-1 0 0,0 1 1 0 0,0-1 0 0 0,1 1-1 0 0,-1 0 1 0 0,0-1 0 0 0,1 2-1 0 0,-1-2 1 0 0,2 1-1 0 0,-2-1 1 0 0,1 1 0 0 0,-1-1-1 0 0,1 1 1 0 0,-1-1 0 0 0,1 0-1 0 0,-1 2 1 0 0,2-2-1 0 0,-2 0 1 0 0,1 1 0 0 0,0-1-1 0 0,-1 0 1 0 0,1 0 0 0 0,1 0-1 0 0,-2 1 1 0 0,1-1-1 0 0,0 0 1 0 0,-1 0 0 0 0,1 0-1 0 0,1 0 1 0 0,0 0-1 0 0,30-2 1309 0 0,-26 2-1390 0 0,-1 0-1 0 0,1 1 1 0 0,-1-1 0 0 0,0 1 0 0 0,2 0 0 0 0,-2 1 0 0 0,0-1 0 0 0,0 1 0 0 0,1 0 0 0 0,-1 0 0 0 0,9 7 0 0 0,10 2 268 0 0,-22-11 529 0 0,1 4-469 0 0,-3-4-397 0 0,0 1 0 0 0,1-1-1 0 0,-1 0 1 0 0,0 0-1 0 0,0 0 1 0 0,0 0 0 0 0,0 0-1 0 0,1 0 1 0 0,-1 2 0 0 0,0-2-1 0 0,0 0 1 0 0,0 0-1 0 0,0 0 1 0 0,0 0 0 0 0,1 1-1 0 0,-1-1 1 0 0,0 0 0 0 0,0 0-1 0 0,0 0 1 0 0,0 0-1 0 0,0 1 1 0 0,0-1 0 0 0,0 0-1 0 0,0 0 1 0 0,0 0 0 0 0,0 1-1 0 0,0-1 1 0 0,0 0-1 0 0,0 0 1 0 0,0 2 0 0 0,0-2-1 0 0,0 0 1 0 0,0 0 0 0 0,0 1-1 0 0,-16 69 1117 0 0,10-52-794 0 0,1 1 0 0 0,1 0 1 0 0,-1 23-1 0 0,4-35-276 0 0,1-1 0 0 0,1-1 0 0 0,-1 1 0 0 0,1 1 0 0 0,0-1-1 0 0,1 0 1 0 0,-1 0 0 0 0,0-1 0 0 0,2 2 0 0 0,-1-1 0 0 0,1-1 0 0 0,-1 0 0 0 0,2 1 0 0 0,4 6-1 0 0,-3-5-38 0 0,0-1-1 0 0,1 0 0 0 0,-1 0 1 0 0,1-1-1 0 0,1 1 0 0 0,-1-1 1 0 0,1-1-1 0 0,0 1 0 0 0,0-1 0 0 0,0-1 1 0 0,15 6-1 0 0,-12-5-11 0 0,0-1-1 0 0,2-1 1 0 0,-2-1-1 0 0,1 1 1 0 0,0-1 0 0 0,-1-1-1 0 0,2 0 1 0 0,10-3-1 0 0,-3 1-331 0 0,0-1 0 0 0,0-2 0 0 0,0 0 0 0 0,17-7 0 0 0,-12 2-1304 0 0,0-2 0 0 0,28-18 0 0 0,-32 16-21 0 0,-4-5-30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29 7831 0 0,'0'0'706'0'0,"-2"-1"-228"0"0,-1-2 96 0 0,1 2 0 0 0,-2 0 0 0 0,2-2-1 0 0,-2 2 1 0 0,1 0 0 0 0,0-1-1 0 0,-1 2 1 0 0,1-1 0 0 0,-1 0 0 0 0,1 1-1 0 0,0 0 1 0 0,-1 0 0 0 0,1 0-1 0 0,-1 0 1 0 0,0 0 0 0 0,2 0 0 0 0,-2 1-1 0 0,0-1 1 0 0,2 1 0 0 0,-7 2 0 0 0,5-2-454 0 0,0 2 0 0 0,2-1 1 0 0,-2 1-1 0 0,0-1 1 0 0,2 1-1 0 0,-2-1 0 0 0,1 1 1 0 0,1-1-1 0 0,-2 2 1 0 0,2-1-1 0 0,-3 4 0 0 0,-2 4 9 0 0,1 1 0 0 0,0-1-1 0 0,1 2 1 0 0,0-2 0 0 0,1 1-1 0 0,0 1 1 0 0,2 0-1 0 0,-3 13 1 0 0,3-17-98 0 0,1 1 0 0 0,1-1 0 0 0,0 1 0 0 0,0 0 0 0 0,1-1 1 0 0,1 1-1 0 0,-1-2 0 0 0,0 3 0 0 0,2-3 0 0 0,-1 2 0 0 0,7 12 0 0 0,-3-10-22 0 0,0 1 0 0 0,1-2-1 0 0,0 2 1 0 0,2-2 0 0 0,9 12-1 0 0,-15-21-1 0 0,1 2 0 0 0,0-1 0 0 0,0 0-1 0 0,0 0 1 0 0,-1-1 0 0 0,1 1 0 0 0,1-1 0 0 0,-1 0-1 0 0,1 0 1 0 0,-1-1 0 0 0,1 1 0 0 0,0-1 0 0 0,0 0-1 0 0,-1 0 1 0 0,1-1 0 0 0,0 2 0 0 0,0-2 0 0 0,6 0-1 0 0,-1-2 1 0 0,-1 1 1 0 0,0-1-1 0 0,1 0 0 0 0,-2 0 0 0 0,1-2 0 0 0,0 2 0 0 0,0-2 0 0 0,0-1 0 0 0,-1 1 0 0 0,10-7 0 0 0,-3-1-34 0 0,0 1 1 0 0,-1-2-1 0 0,0 0 0 0 0,14-16 0 0 0,-22 21 20 0 0,0 1-1 0 0,-1-2 0 0 0,1 1 0 0 0,-2 0 0 0 0,1-1 0 0 0,-1 1 0 0 0,0-2 0 0 0,0 1 0 0 0,-1 1 0 0 0,4-21 0 0 0,-7 24 22 0 0,1-3-1 0 0,-1 2 1 0 0,0-1 0 0 0,0 1-1 0 0,0 0 1 0 0,-1 0 0 0 0,-1-1-1 0 0,1 1 1 0 0,0 1 0 0 0,-2-1-1 0 0,2-1 1 0 0,-1 1 0 0 0,-1 1-1 0 0,-1-1 1 0 0,2 1 0 0 0,-2 0-1 0 0,-6-9 1 0 0,5 8-109 0 0,-1-1 1 0 0,1 1-1 0 0,-2 1 0 0 0,1-1 1 0 0,-2 1-1 0 0,2 0 0 0 0,-1 1 1 0 0,0-1-1 0 0,0 1 0 0 0,-1 0 1 0 0,1 2-1 0 0,-2-1 0 0 0,1 1 1 0 0,1-1-1 0 0,-2 1 0 0 0,0 1 1 0 0,-11-2-1 0 0,14 7-1499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6911 0 0,'44'-45'5704'0'0,"-43"45"-5248"0"0,1 0 0 0 0,-2 1 0 0 0,1-1-1 0 0,0 0 1 0 0,-1 0 0 0 0,1 0 0 0 0,1 0-1 0 0,-2 0 1 0 0,1 2 0 0 0,-1-2-1 0 0,1 0 1 0 0,0 1 0 0 0,-1-1 0 0 0,2 0-1 0 0,-1 1 1 0 0,3 7-234 0 0,-1-2-1 0 0,1 1 0 0 0,-1 1 1 0 0,-1-1-1 0 0,1 1 0 0 0,-1 0 1 0 0,2 14-1 0 0,2 62 74 0 0,-4-43-194 0 0,29 267-1580 0 0,-22-262-1087 0 0,1-19-3844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29 919 0 0,'26'-28'14427'0'0,"-19"38"-13079"0"0,-1 1-915 0 0,54 218 2432 0 0,-33-113-2612 0 0,-25-105-151 0 0,28 114-1166 0 0,-4 0-3748 0 0,-24-103 3796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0,'0'0'8903'0'0,"6"7"-7627"0"0,-3-2-979 0 0,0 1 1 0 0,0-1-1 0 0,0 1 1 0 0,-1-1-1 0 0,0 1 1 0 0,3 12-1 0 0,4 38 1015 0 0,-8-52-1215 0 0,3 37 534 0 0,0 75 0 0 0,-4-65-619 0 0,0-50-4 0 0,0 1 1 0 0,0-1-1 0 0,0 1 0 0 0,1-1 1 0 0,-1 0-1 0 0,0 1 0 0 0,1-1 1 0 0,-1 1-1 0 0,1-1 0 0 0,0 1 0 0 0,1 1 1 0 0,4 14-3307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12439 0 0,'-1'0'566'0'0,"-25"3"191"0"0,5 4 5609 0 0,26 2-1061 0 0,-1-5-5154 0 0,1-1-1399 0 0,-1 1 1387 0 0,-1 0 1 0 0,2-2-1 0 0,0 2 1 0 0,0-1-1 0 0,0-1 0 0 0,1 1 1 0 0,4 1-1 0 0,44 12 384 0 0,-41-15-411 0 0,1 2 0 0 0,1-3 1 0 0,-1 1-1 0 0,0-2 0 0 0,15-2 1 0 0,5 2-58 0 0,-19-2-843 0 0,0 2 0 0 0,20-6 0 0 0,-15 2-4200 0 0,7 0-3324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4 919 0 0,'2'-3'7209'0'0,"1"3"-4472"0"0,4 6-2137 0 0,-4-2-203 0 0,0 1 0 0 0,0-1 0 0 0,0 1 0 0 0,-1 0 0 0 0,1 0 0 0 0,-1 0 1 0 0,0 0-1 0 0,1 10 0 0 0,7 47 1120 0 0,-8-48-1066 0 0,55 490 3815 0 0,-26-166-3506 0 0,-3-31-178 0 0,6 58 298 0 0,45 349 160 0 0,-28-269-224 0 0,0-11-296 0 0,-26-250-376 0 0,4 27 52 0 0,-18-103-85 0 0,11 113 81 0 0,8 42-102 0 0,-8-94 1 0 0,27 206 64 0 0,-29-228-118 0 0,-4-32-6 0 0,16 132 66 0 0,19 70 52 0 0,-13-105-53 0 0,-8 39-23 0 0,-12-86-71 0 0,-3-22 426 0 0,-4-46-5808 0 0,-13-109 3644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7567 0 0,'0'0'1548'0'0,"2"-2"-740"0"0,7-1-250 0 0,-1-1-1 0 0,1 1 0 0 0,0 1 0 0 0,0 0 0 0 0,0 0 0 0 0,0 1 1 0 0,0 0-1 0 0,10 0 0 0 0,21-3 227 0 0,107-15 2114 0 0,217 0 0 0 0,150 40-2105 0 0,-382-8-620 0 0,39 3 37 0 0,154-14 679 0 0,-145-8-233 0 0,-62 2-536 0 0,19-2-24 0 0,25-4-981 0 0,-130 12-2094 0 0,-17 0 1219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9959 0 0,'0'0'456'0'0,"-1"1"-8"0"0,-2 3-289 0 0,0 0 820 0 0,7 3 545 0 0,0-5-1271 0 0,0 0-1 0 0,1 0 1 0 0,-1-1 0 0 0,1 1 0 0 0,-1-1 0 0 0,1 0 0 0 0,0 0 0 0 0,-1-1 0 0 0,10 0 0 0 0,47-4 1219 0 0,-33 1-679 0 0,76-9 1246 0 0,77-2-309 0 0,212-4-620 0 0,-317 7-962 0 0,-21 3 6 0 0,63-2 1 0 0,28 8 114 0 0,169-1 390 0 0,-90 0-435 0 0,-24 0 80 0 0,-156 1-228 0 0,66-12-1 0 0,-102 12-74 0 0,152-29 31 0 0,-141 26-519 0 0,33-10-1 0 0,-7-3-3187 0 0,-42 16 3101 0 0,11-3-4564 0 0,-2 2-1324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4143 0 0,'1'-1'4866'0'0,"13"-5"-3579"0"0,1 0 1 0 0,-1 1-1 0 0,1 0 1 0 0,17-2-1 0 0,65-6 1183 0 0,-29 4-967 0 0,215-15 2010 0 0,2 23-2050 0 0,-139 3-1019 0 0,-59-2-235 0 0,276-8 406 0 0,-229-3-425 0 0,232-15 739 0 0,-168 22-464 0 0,-39 1-366 0 0,-80-6-24 0 0,-7 1-1225 0 0,-65 7-138 0 0,0-1-1 0 0,0 1 1 0 0,0-1-1 0 0,10-4 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10591 0 0,'0'0'819'0'0,"1"2"-476"0"0,0-1-298 0 0,0 0 1 0 0,0 0 0 0 0,0 0 0 0 0,0 0 0 0 0,0 0-1 0 0,0 0 1 0 0,1-1 0 0 0,-1 1 0 0 0,0 0-1 0 0,0-1 1 0 0,1 1 0 0 0,-1-1 0 0 0,0 1 0 0 0,0-1-1 0 0,1 0 1 0 0,-1 1 0 0 0,1-1 0 0 0,-1 0 0 0 0,0 0-1 0 0,2 0 1 0 0,37-2 928 0 0,-19 1-429 0 0,267-17 3997 0 0,47-7-2417 0 0,-193 18-1650 0 0,289-7 173 0 0,106-5 686 0 0,-468 16-1220 0 0,141-14 193 0 0,115-2 210 0 0,-180 18-6573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5407 0 0,'0'0'4030'0'0,"0"9"-3308"0"0,0 14 443 0 0,1-1 0 0 0,5 35 0 0 0,-3-33-390 0 0,12 89 819 0 0,5 51 212 0 0,-5-46-628 0 0,-2-31-500 0 0,-6-47 155 0 0,3 72 0 0 0,-4-33-426 0 0,0 1 86 0 0,-1 75 315 0 0,-5-148-782 0 0,0-1-1 0 0,1 0 0 0 0,-1 0 1 0 0,3 10-1 0 0,6 30-28 0 0,-3-34-2687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16 771 1839 0 0,'0'0'7847'0'0,"-13"-9"1286"0"0,12 8-9046 0 0,1-1-1 0 0,-1 1 1 0 0,1-1 0 0 0,0 1-1 0 0,0-1 1 0 0,-1 1-1 0 0,1-1 1 0 0,0 1-1 0 0,0-1 1 0 0,1 1 0 0 0,-1-1-1 0 0,0 0 1 0 0,0 1-1 0 0,1-1 1 0 0,-1 1-1 0 0,1 0 1 0 0,-1-1 0 0 0,1 1-1 0 0,0-1 1 0 0,0 1-1 0 0,-1 0 1 0 0,1 0-1 0 0,1-2 1 0 0,4-5 347 0 0,0 1 0 0 0,13-11 0 0 0,-10 9-154 0 0,21-17 278 0 0,1 1 0 0 0,36-24 0 0 0,10-7-272 0 0,125-90 435 0 0,-43 36 109 0 0,-3 1-145 0 0,-54 36-561 0 0,-91 63-145 0 0,15-17 0 0 0,-19 18-235 0 0,1 2 0 0 0,0-1 0 0 0,0 1-1 0 0,10-7 1 0 0,-8 6-1004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3679 0 0,'-10'5'12351'0'0,"25"2"-11610"0"0,1 1 0 0 0,-1 1 0 0 0,-1 1 0 0 0,16 12 0 0 0,52 51 1604 0 0,5 4-1354 0 0,27 18-631 0 0,61 44-1304 0 0,-172-137 528 0 0,0 0 1 0 0,-1 0-1 0 0,1-1 0 0 0,0 1 1 0 0,0-1-1 0 0,0 0 0 0 0,-1 0 0 0 0,2 0 1 0 0,-1 0-1 0 0,0 0 0 0 0,0-1 1 0 0,0 1-1 0 0,6-1 0 0 0,-4-1-1412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0,'0'0'1202'0'0,"4"7"-964"0"0,17 21 919 0 0,1 0 1 0 0,1-2-1 0 0,2-1 0 0 0,27 23 0 0 0,-48-45-1135 0 0,153 123 825 0 0,-35-31-366 0 0,-102-78-1218 0 0,34 21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0,'0'2'382'0'0,"16"252"8227"0"0,-1-144-8466 0 0,-8-54-287 0 0,-3-19-3723 0 0,-4-30-1080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83 11343 0 0,'-3'-4'34'0'0,"3"3"11"0"0,-1 0 1 0 0,0 0-1 0 0,0 0 0 0 0,1 0 1 0 0,-1 0-1 0 0,0 0 0 0 0,0 0 1 0 0,0 0-1 0 0,0 0 0 0 0,0 0 1 0 0,0 0-1 0 0,0 1 0 0 0,0-1 1 0 0,0 0-1 0 0,-1 1 0 0 0,1-1 0 0 0,0 1 1 0 0,0 0-1 0 0,-1-1 0 0 0,1 1 1 0 0,0 0-1 0 0,-1 0 0 0 0,1-1 1 0 0,0 1-1 0 0,-3 0 0 0 0,1 1-29 0 0,0-1-1 0 0,0-1 1 0 0,0 1-1 0 0,0 0 1 0 0,0-1-1 0 0,0 0 1 0 0,0 1-1 0 0,-5-3 0 0 0,4 1 299 0 0,0 1-1 0 0,0 0 1 0 0,0 0-1 0 0,0 0 1 0 0,-7 0-1 0 0,11 1-275 0 0,-1 0 0 0 0,1 0 0 0 0,0 0-1 0 0,0 0 1 0 0,-1 0 0 0 0,1 0 0 0 0,0 0-1 0 0,-1 0 1 0 0,1 0 0 0 0,0 0 0 0 0,0 0-1 0 0,-1 0 1 0 0,1 1 0 0 0,0-1 0 0 0,0 0-1 0 0,0 0 1 0 0,-1 0 0 0 0,1 0 0 0 0,0 1-1 0 0,0-1 1 0 0,0 0 0 0 0,-1 0 0 0 0,1 1-1 0 0,0-1 1 0 0,0 0 0 0 0,0 0 0 0 0,0 1-1 0 0,0-1 1 0 0,-1 0 0 0 0,1 0 0 0 0,0 1-1 0 0,0-1 1 0 0,0 0 0 0 0,0 1 0 0 0,2 13 562 0 0,9 17-300 0 0,-9-28-219 0 0,7 15 2 0 0,0 0-1 0 0,2 0 1 0 0,0-1 0 0 0,1-1 0 0 0,1 0-1 0 0,0-1 1 0 0,1 0 0 0 0,1-1 0 0 0,0 0-1 0 0,1-2 1 0 0,0 0 0 0 0,1 0 0 0 0,0-2-1 0 0,29 14 1 0 0,-34-20-66 0 0,-1 0-1 0 0,1-1 0 0 0,-1 0 1 0 0,1-1-1 0 0,0 0 1 0 0,0-1-1 0 0,0-1 0 0 0,18 0 1 0 0,-21-1 44 0 0,0 0 1 0 0,0-1 0 0 0,0 0 0 0 0,0 0-1 0 0,-1-1 1 0 0,1 0 0 0 0,-1 0-1 0 0,0-1 1 0 0,1 0 0 0 0,-1 0 0 0 0,13-11-1 0 0,-18 12 29 0 0,1-1-1 0 0,-1 1 1 0 0,1-1-1 0 0,-1 0 1 0 0,0 0 0 0 0,0 0-1 0 0,-1-1 1 0 0,1 1-1 0 0,-1-1 1 0 0,0 1-1 0 0,0-1 1 0 0,-1 0 0 0 0,1 0-1 0 0,-1 1 1 0 0,0-1-1 0 0,0 0 1 0 0,-1 0-1 0 0,0 0 1 0 0,0 0 0 0 0,0-1-1 0 0,0 1 1 0 0,-1 0-1 0 0,1 0 1 0 0,-3-6-1 0 0,1 3 9 0 0,-1 0 0 0 0,1 0 0 0 0,-1 1 0 0 0,-1-1 0 0 0,0 1 0 0 0,0-1 0 0 0,0 1 0 0 0,-1 1 0 0 0,0-1 0 0 0,0 1 0 0 0,0-1 0 0 0,-1 1 0 0 0,0 1 0 0 0,-8-7 0 0 0,-3 1 23 0 0,-1 0 0 0 0,1 2 0 0 0,-2 0 0 0 0,1 0-1 0 0,-1 2 1 0 0,-24-6 0 0 0,31 10-120 0 0,0 0-1 0 0,0 1 0 0 0,0 1 1 0 0,0 0-1 0 0,0 0 1 0 0,0 1-1 0 0,0 1 0 0 0,-1 0 1 0 0,1 1-1 0 0,0 0 1 0 0,-19 7-1 0 0,27-8 2 0 0,-1 1-1 0 0,1 0 1 0 0,0 0 0 0 0,0 1-1 0 0,-5 3 1 0 0,8-5-145 0 0,-1 0-1 0 0,1 0 1 0 0,0 0 0 0 0,0 1 0 0 0,-1-1 0 0 0,1 0-1 0 0,0 1 1 0 0,0-1 0 0 0,1 1 0 0 0,-1-1 0 0 0,0 1-1 0 0,0-1 1 0 0,1 1 0 0 0,-1 0 0 0 0,1-1 0 0 0,-1 1-1 0 0,1 2 1 0 0,0 7-1249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4 919 0 0,'2'-3'7209'0'0,"1"3"-4472"0"0,4 6-2137 0 0,-4-2-203 0 0,0 1 0 0 0,0-1 0 0 0,0 1 0 0 0,-1 0 0 0 0,1 0 0 0 0,-1 0 1 0 0,0 0-1 0 0,1 10 0 0 0,7 47 1120 0 0,-8-48-1066 0 0,55 490 3815 0 0,-26-166-3506 0 0,-3-31-178 0 0,6 58 298 0 0,45 349 160 0 0,-28-269-224 0 0,0-11-296 0 0,-26-250-376 0 0,4 27 52 0 0,-18-103-85 0 0,11 113 81 0 0,8 42-102 0 0,-8-94 1 0 0,27 206 64 0 0,-29-228-118 0 0,-4-32-6 0 0,16 132 66 0 0,19 70 52 0 0,-13-105-53 0 0,-8 39-23 0 0,-12-86-71 0 0,-3-22 426 0 0,-4-46-5808 0 0,-13-109 3644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7567 0 0,'0'0'1548'0'0,"2"-2"-740"0"0,7-1-250 0 0,-1-1-1 0 0,1 1 0 0 0,0 1 0 0 0,0 0 0 0 0,0 0 0 0 0,0 1 1 0 0,0 0-1 0 0,10 0 0 0 0,21-3 227 0 0,107-15 2114 0 0,217 0 0 0 0,150 40-2105 0 0,-382-8-620 0 0,39 3 37 0 0,154-14 679 0 0,-145-8-233 0 0,-62 2-536 0 0,19-2-24 0 0,25-4-981 0 0,-130 12-2094 0 0,-17 0 1219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9959 0 0,'0'0'456'0'0,"-1"1"-8"0"0,-2 3-289 0 0,0 0 820 0 0,7 3 545 0 0,0-5-1271 0 0,0 0-1 0 0,1 0 1 0 0,-1-1 0 0 0,1 1 0 0 0,-1-1 0 0 0,1 0 0 0 0,0 0 0 0 0,-1-1 0 0 0,10 0 0 0 0,47-4 1219 0 0,-33 1-679 0 0,76-9 1246 0 0,77-2-309 0 0,212-4-620 0 0,-317 7-962 0 0,-21 3 6 0 0,63-2 1 0 0,28 8 114 0 0,169-1 390 0 0,-90 0-435 0 0,-24 0 80 0 0,-156 1-228 0 0,66-12-1 0 0,-102 12-74 0 0,152-29 31 0 0,-141 26-519 0 0,33-10-1 0 0,-7-3-3187 0 0,-42 16 3101 0 0,11-3-4564 0 0,-2 2-1324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4143 0 0,'1'-1'4866'0'0,"13"-5"-3579"0"0,1 0 1 0 0,-1 1-1 0 0,1 0 1 0 0,17-2-1 0 0,65-6 1183 0 0,-29 4-967 0 0,215-15 2010 0 0,2 23-2050 0 0,-139 3-1019 0 0,-59-2-235 0 0,276-8 406 0 0,-229-3-425 0 0,232-15 739 0 0,-168 22-464 0 0,-39 1-366 0 0,-80-6-24 0 0,-7 1-1225 0 0,-65 7-138 0 0,0-1-1 0 0,0 1 1 0 0,0-1-1 0 0,10-4 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10591 0 0,'0'0'819'0'0,"1"2"-476"0"0,0-1-298 0 0,0 0 1 0 0,0 0 0 0 0,0 0 0 0 0,0 0 0 0 0,0 0-1 0 0,0 0 1 0 0,1-1 0 0 0,-1 1 0 0 0,0 0-1 0 0,0-1 1 0 0,1 1 0 0 0,-1-1 0 0 0,0 1 0 0 0,0-1-1 0 0,1 0 1 0 0,-1 1 0 0 0,1-1 0 0 0,-1 0 0 0 0,0 0-1 0 0,2 0 1 0 0,37-2 928 0 0,-19 1-429 0 0,267-17 3997 0 0,47-7-2417 0 0,-193 18-1650 0 0,289-7 173 0 0,106-5 686 0 0,-468 16-1220 0 0,141-14 193 0 0,115-2 210 0 0,-180 18-6573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5407 0 0,'0'0'4030'0'0,"0"9"-3308"0"0,0 14 443 0 0,1-1 0 0 0,5 35 0 0 0,-3-33-390 0 0,12 89 819 0 0,5 51 212 0 0,-5-46-628 0 0,-2-31-500 0 0,-6-47 155 0 0,3 72 0 0 0,-4-33-426 0 0,0 1 86 0 0,-1 75 315 0 0,-5-148-782 0 0,0-1-1 0 0,1 0 0 0 0,-1 0 1 0 0,3 10-1 0 0,6 30-28 0 0,-3-34-2687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16 771 1839 0 0,'0'0'7847'0'0,"-13"-9"1286"0"0,12 8-9046 0 0,1-1-1 0 0,-1 1 1 0 0,1-1 0 0 0,0 1-1 0 0,0-1 1 0 0,-1 1-1 0 0,1-1 1 0 0,0 1-1 0 0,0-1 1 0 0,1 1 0 0 0,-1-1-1 0 0,0 0 1 0 0,0 1-1 0 0,1-1 1 0 0,-1 1-1 0 0,1 0 1 0 0,-1-1 0 0 0,1 1-1 0 0,0-1 1 0 0,0 1-1 0 0,-1 0 1 0 0,1 0-1 0 0,1-2 1 0 0,4-5 347 0 0,0 1 0 0 0,13-11 0 0 0,-10 9-154 0 0,21-17 278 0 0,1 1 0 0 0,36-24 0 0 0,10-7-272 0 0,125-90 435 0 0,-43 36 109 0 0,-3 1-145 0 0,-54 36-561 0 0,-91 63-145 0 0,15-17 0 0 0,-19 18-235 0 0,1 2 0 0 0,0-1 0 0 0,0 1-1 0 0,10-7 1 0 0,-8 6-1004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3679 0 0,'-10'5'12351'0'0,"25"2"-11610"0"0,1 1 0 0 0,-1 1 0 0 0,-1 1 0 0 0,16 12 0 0 0,52 51 1604 0 0,5 4-1354 0 0,27 18-631 0 0,61 44-1304 0 0,-172-137 528 0 0,0 0 1 0 0,-1 0-1 0 0,1-1 0 0 0,0 1 1 0 0,0-1-1 0 0,0 0 0 0 0,-1 0 0 0 0,2 0 1 0 0,-1 0-1 0 0,0 0 0 0 0,0-1 1 0 0,0 1-1 0 0,6-1 0 0 0,-4-1-1412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0,'0'0'1202'0'0,"4"7"-964"0"0,17 21 919 0 0,1 0 1 0 0,1-2-1 0 0,2-1 0 0 0,27 23 0 0 0,-48-45-1135 0 0,153 123 825 0 0,-35-31-366 0 0,-102-78-1218 0 0,34 21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9215 0 0,'0'0'5448'0'0,"13"-7"-2365"0"0,-10 6-2915 0 0,0 0-1 0 0,0 0 1 0 0,0 0 0 0 0,0 0 0 0 0,1 1 0 0 0,-1-1-1 0 0,0 1 1 0 0,0 0 0 0 0,0 0 0 0 0,5 0-1 0 0,10-1-55 0 0,-5 0-112 0 0,19-5-830 0 0,-19 2-124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83 11343 0 0,'-3'-4'34'0'0,"3"3"11"0"0,-1 0 1 0 0,0 0-1 0 0,0 0 0 0 0,1 0 1 0 0,-1 0-1 0 0,0 0 0 0 0,0 0 1 0 0,0 0-1 0 0,0 0 0 0 0,0 0 1 0 0,0 0-1 0 0,0 1 0 0 0,0-1 1 0 0,0 0-1 0 0,-1 1 0 0 0,1-1 0 0 0,0 1 1 0 0,0 0-1 0 0,-1-1 0 0 0,1 1 1 0 0,0 0-1 0 0,-1 0 0 0 0,1-1 1 0 0,0 1-1 0 0,-3 0 0 0 0,1 1-29 0 0,0-1-1 0 0,0-1 1 0 0,0 1-1 0 0,0 0 1 0 0,0-1-1 0 0,0 0 1 0 0,0 1-1 0 0,-5-3 0 0 0,4 1 299 0 0,0 1-1 0 0,0 0 1 0 0,0 0-1 0 0,0 0 1 0 0,-7 0-1 0 0,11 1-275 0 0,-1 0 0 0 0,1 0 0 0 0,0 0-1 0 0,0 0 1 0 0,-1 0 0 0 0,1 0 0 0 0,0 0-1 0 0,-1 0 1 0 0,1 0 0 0 0,0 0 0 0 0,0 0-1 0 0,-1 0 1 0 0,1 1 0 0 0,0-1 0 0 0,0 0-1 0 0,0 0 1 0 0,-1 0 0 0 0,1 0 0 0 0,0 1-1 0 0,0-1 1 0 0,0 0 0 0 0,-1 0 0 0 0,1 1-1 0 0,0-1 1 0 0,0 0 0 0 0,0 0 0 0 0,0 1-1 0 0,0-1 1 0 0,-1 0 0 0 0,1 0 0 0 0,0 1-1 0 0,0-1 1 0 0,0 0 0 0 0,0 1 0 0 0,2 13 562 0 0,9 17-300 0 0,-9-28-219 0 0,7 15 2 0 0,0 0-1 0 0,2 0 1 0 0,0-1 0 0 0,1-1 0 0 0,1 0-1 0 0,0-1 1 0 0,1 0 0 0 0,1-1 0 0 0,0 0-1 0 0,1-2 1 0 0,0 0 0 0 0,1 0 0 0 0,0-2-1 0 0,29 14 1 0 0,-34-20-66 0 0,-1 0-1 0 0,1-1 0 0 0,-1 0 1 0 0,1-1-1 0 0,0 0 1 0 0,0-1-1 0 0,0-1 0 0 0,18 0 1 0 0,-21-1 44 0 0,0 0 1 0 0,0-1 0 0 0,0 0 0 0 0,0 0-1 0 0,-1-1 1 0 0,1 0 0 0 0,-1 0-1 0 0,0-1 1 0 0,1 0 0 0 0,-1 0 0 0 0,13-11-1 0 0,-18 12 29 0 0,1-1-1 0 0,-1 1 1 0 0,1-1-1 0 0,-1 0 1 0 0,0 0 0 0 0,0 0-1 0 0,-1-1 1 0 0,1 1-1 0 0,-1-1 1 0 0,0 1-1 0 0,0-1 1 0 0,-1 0 0 0 0,1 0-1 0 0,-1 1 1 0 0,0-1-1 0 0,0 0 1 0 0,-1 0-1 0 0,0 0 1 0 0,0 0 0 0 0,0-1-1 0 0,0 1 1 0 0,-1 0-1 0 0,1 0 1 0 0,-3-6-1 0 0,1 3 9 0 0,-1 0 0 0 0,1 0 0 0 0,-1 1 0 0 0,-1-1 0 0 0,0 1 0 0 0,0-1 0 0 0,0 1 0 0 0,-1 1 0 0 0,0-1 0 0 0,0 1 0 0 0,0-1 0 0 0,-1 1 0 0 0,0 1 0 0 0,-8-7 0 0 0,-3 1 23 0 0,-1 0 0 0 0,1 2 0 0 0,-2 0 0 0 0,1 0-1 0 0,-1 2 1 0 0,-24-6 0 0 0,31 10-120 0 0,0 0-1 0 0,0 1 0 0 0,0 1 1 0 0,0 0-1 0 0,0 0 1 0 0,0 1-1 0 0,0 1 0 0 0,-1 0 1 0 0,1 1-1 0 0,0 0 1 0 0,-19 7-1 0 0,27-8 2 0 0,-1 1-1 0 0,1 0 1 0 0,0 0 0 0 0,0 1-1 0 0,-5 3 1 0 0,8-5-145 0 0,-1 0-1 0 0,1 0 1 0 0,0 0 0 0 0,0 1 0 0 0,-1-1 0 0 0,1 0-1 0 0,0 1 1 0 0,0-1 0 0 0,1 1 0 0 0,-1-1 0 0 0,0 1-1 0 0,0-1 1 0 0,1 1 0 0 0,-1 0 0 0 0,1-1 0 0 0,-1 1-1 0 0,1 2 1 0 0,0 7-1249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7831 0 0,'0'0'706'0'0,"1"-2"-578"0"0,-1 2-128 0 0,0 0 1 0 0,1 0 0 0 0,-1-1-1 0 0,0 1 1 0 0,0 0 0 0 0,0 0-1 0 0,0-1 1 0 0,0 1 0 0 0,0 0 0 0 0,0-1-1 0 0,0 1 1 0 0,0 0 0 0 0,0 0-1 0 0,0-1 1 0 0,0 1 0 0 0,0 0-1 0 0,0-1 1 0 0,0 1 0 0 0,0 0-1 0 0,0 0 1 0 0,0-1 0 0 0,0 1-1 0 0,-1 0 1 0 0,1 0 0 0 0,0-1-1 0 0,0 1 1 0 0,0 0 0 0 0,0 0 0 0 0,-1-1-1 0 0,1 1 1 0 0,0 0 0 0 0,0 0-1 0 0,0 0 1 0 0,-1-1 0 0 0,1 1-1 0 0,0 0 1 0 0,0 0 0 0 0,-1 0-1 0 0,1 0 1 0 0,-18-3 1767 0 0,15 3-1435 0 0,0 0-1 0 0,0 0 0 0 0,0 0 1 0 0,0 1-1 0 0,0-1 1 0 0,0 1-1 0 0,0 0 0 0 0,0 0 1 0 0,1 0-1 0 0,-1 1 0 0 0,-3 1 1 0 0,0 2-130 0 0,1 1 0 0 0,-1 0 0 0 0,1 0 0 0 0,0 1 0 0 0,1 0 0 0 0,0 0 0 0 0,0 0 0 0 0,0 0 0 0 0,-2 8 0 0 0,-2 7-103 0 0,-9 43 0 0 0,13-47-28 0 0,1-1 0 0 0,2 1-1 0 0,-1-1 1 0 0,2 1 0 0 0,0 0 0 0 0,5 27-1 0 0,-3-33 15 0 0,1 0-1 0 0,0-1 0 0 0,0 0 1 0 0,1 0-1 0 0,1 0 1 0 0,0 0-1 0 0,0-1 0 0 0,1 0 1 0 0,0 0-1 0 0,15 17 1 0 0,-12-17-3 0 0,0-2-1 0 0,1 1 1 0 0,0-1 0 0 0,0-1 0 0 0,1 0 0 0 0,0 0 0 0 0,0-1 0 0 0,1-1 0 0 0,0 0 0 0 0,0 0 0 0 0,0-1 0 0 0,0-1 0 0 0,1 0 0 0 0,-1 0 0 0 0,1-2 0 0 0,0 1 0 0 0,-1-2 0 0 0,19 0 0 0 0,-21-1-22 0 0,0 0 1 0 0,0 0 0 0 0,-1-1-1 0 0,1 0 1 0 0,-1-1 0 0 0,1 0-1 0 0,-1 0 1 0 0,0-1-1 0 0,0 0 1 0 0,0-1 0 0 0,-1 0-1 0 0,0 0 1 0 0,0-1 0 0 0,0 0-1 0 0,0 0 1 0 0,-1-1 0 0 0,0 0-1 0 0,-1 0 1 0 0,1-1 0 0 0,-2 0-1 0 0,1 0 1 0 0,-1 0 0 0 0,0-1-1 0 0,6-13 1 0 0,-9 15-11 0 0,1 0 1 0 0,-1-1 0 0 0,0 1-1 0 0,-1-1 1 0 0,0 0-1 0 0,0 1 1 0 0,-1-1-1 0 0,0 0 1 0 0,-1-12-1 0 0,-1 9 14 0 0,0 1 0 0 0,0-1 0 0 0,-2 0 0 0 0,1 1 0 0 0,-11-20 1 0 0,-1 4 67 0 0,-1 0 1 0 0,-1 2 0 0 0,-40-44 0 0 0,42 51-67 0 0,-2 2-1 0 0,-19-17 1 0 0,28 26-112 0 0,-1 0 0 0 0,1 0 0 0 0,-1 1 0 0 0,0 0 0 0 0,-1 1 0 0 0,-18-7 0 0 0,24 10-34 0 0,1 1-1 0 0,-1 0 0 0 0,1-1 1 0 0,0 1-1 0 0,-1 1 0 0 0,1-1 0 0 0,0 0 1 0 0,-1 1-1 0 0,1 0 0 0 0,0-1 1 0 0,-1 1-1 0 0,-2 2 0 0 0,3-2-240 0 0,1 0-1 0 0,0 0 1 0 0,0 1-1 0 0,0-1 1 0 0,0 1-1 0 0,0-1 1 0 0,-3 4 0 0 0,4-4-127 0 0,0 0 0 0 0,0 0 1 0 0,0 0-1 0 0,0 0 1 0 0,1 0-1 0 0,-1 1 1 0 0,0-1-1 0 0,1 0 0 0 0,-1 1 1 0 0,1-1-1 0 0,0 1 1 0 0,-1-1-1 0 0,1 3 1 0 0,1 9-5068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4143 0 0,'-1'-20'7308'0'0,"8"29"-4198"0"0,-6-8-2744 0 0,6 10-143 0 0,-1-1 1 0 0,0 1-1 0 0,-1 0 0 0 0,0 1 0 0 0,-1-1 0 0 0,0 1 0 0 0,2 13 1 0 0,10 88 1964 0 0,-9-55-1762 0 0,1 11-558 0 0,6 36-240 0 0,-2-39-2957 0 0,-9-48 1610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0,'0'0'778'0'0,"1"-2"-506"0"0,0-3 1522 0 0,7 13 86 0 0,-2-1-1574 0 0,-1 0 0 0 0,-1-1-1 0 0,1 2 1 0 0,-1-1 0 0 0,-1 0 0 0 0,4 9-1 0 0,15 50 214 0 0,-16-45-414 0 0,87 294-274 0 0,-80-265-1215 0 0,-8-28-2672 0 0,0-2-1119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10135 0 0,'-15'-5'-1120'0'0,"-7"2"11271"0"0,37-3-6650 0 0,11-2-2969 0 0,31-5 1 0 0,-7 1-418 0 0,-21 6-686 0 0,39-3-1 0 0,-37 5-5045 0 0,-4 0-1727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62 10591 0 0,'0'0'819'0'0,"2"4"-404"0"0,-2-3-373 0 0,1-1 0 0 0,-1 1 0 0 0,1 0 1 0 0,-1 0-1 0 0,0 0 0 0 0,1-1 0 0 0,-1 1 1 0 0,0 0-1 0 0,0 0 0 0 0,0 0 0 0 0,0 0 1 0 0,0-1-1 0 0,0 1 0 0 0,0 0 1 0 0,0 1-1 0 0,-12 13 1492 0 0,9-12-1242 0 0,1 0-90 0 0,-1 0 0 0 0,1 0 1 0 0,0 1-1 0 0,0-1 0 0 0,0 1 0 0 0,1-1 0 0 0,-1 1 0 0 0,1-1 0 0 0,0 1 0 0 0,-1 7 0 0 0,-4 40 754 0 0,6-40-948 0 0,0 0 0 0 0,1 0 0 0 0,0 0 0 0 0,1 0 0 0 0,0 0 0 0 0,1-1 0 0 0,0 1 0 0 0,0-1 0 0 0,7 12 0 0 0,-7-15 2 0 0,0 0 0 0 0,1-1 0 0 0,0 1 0 0 0,0-1 0 0 0,1 0 0 0 0,-1-1 0 0 0,1 1 0 0 0,1-1 0 0 0,-1 0 0 0 0,1 0-1 0 0,0-1 1 0 0,0 1 0 0 0,0-1 0 0 0,10 4 0 0 0,-9-4 49 0 0,1-1-1 0 0,-1-1 0 0 0,1 1 1 0 0,0-1-1 0 0,12 1 0 0 0,-16-3-7 0 0,0 0 0 0 0,0 0-1 0 0,0 0 1 0 0,0-1-1 0 0,0 1 1 0 0,0-1-1 0 0,0 0 1 0 0,0 0-1 0 0,-1-1 1 0 0,1 1-1 0 0,0-1 1 0 0,-1 0-1 0 0,5-2 1 0 0,-2-1 68 0 0,1 0 0 0 0,-1-1 0 0 0,0 0 0 0 0,0 0 0 0 0,0 0 0 0 0,-1 0 0 0 0,0-1 0 0 0,5-10 0 0 0,-3 5 61 0 0,-1 0 0 0 0,0-1 0 0 0,0 0 0 0 0,3-16 1 0 0,-7 21-118 0 0,0-1 1 0 0,0 0-1 0 0,-1 0 1 0 0,-1 0-1 0 0,1 0 1 0 0,-1 0-1 0 0,-1 0 1 0 0,0 0-1 0 0,0 0 1 0 0,-1 0-1 0 0,0 0 1 0 0,0 1-1 0 0,-1-1 1 0 0,0 1-1 0 0,-1 0 1 0 0,1-1-1 0 0,-2 1 1 0 0,1 1 0 0 0,-1-1-1 0 0,0 1 1 0 0,-1 0-1 0 0,0 0 1 0 0,0 0-1 0 0,0 1 1 0 0,-1 0-1 0 0,0 0 1 0 0,0 1-1 0 0,-1 0 1 0 0,1 0-1 0 0,-13-5 1 0 0,15 7-316 0 0,-1 1 0 0 0,1 0 1 0 0,-1 0-1 0 0,1 0 0 0 0,-1 1 0 0 0,0 0 1 0 0,1 0-1 0 0,-1 1 0 0 0,0-1 1 0 0,0 1-1 0 0,0 0 0 0 0,0 1 0 0 0,1-1 1 0 0,-10 3-1 0 0,-2 4-1483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5527 0 0,'0'0'423'0'0,"-4"7"101"0"0,2-3 477 0 0,1 1-1 0 0,-1-1 1 0 0,1 1-1 0 0,0 0 1 0 0,0-1-1 0 0,0 1 1 0 0,1 0-1 0 0,-1 0 1 0 0,2 7-1 0 0,0 6 475 0 0,6 22-1 0 0,-2-11-997 0 0,34 269-488 0 0,-35-248-4404 0 0,-2-38-1377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0,'0'0'1218'0'0,"1"1"-602"0"0,17 53 1016 0 0,-3 1-1 0 0,10 60 1 0 0,-12-54-1041 0 0,-9-40-621 0 0,13 55-2017 0 0,8 100 0 0 0,-23-152-3093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 8751 0 0,'-10'-17'794'0'0,"10"17"-679"0"0,-1 1-83 0 0,-13 6 11974 0 0,15-6-11500 0 0,1 0-459 0 0,0 0 0 0 0,0 0 0 0 0,0-1 0 0 0,0 1 0 0 0,0-1 0 0 0,1 1 0 0 0,-1-1 0 0 0,0 0 0 0 0,0 0 0 0 0,0 0 0 0 0,0 0 0 0 0,0 0-1 0 0,1 0 1 0 0,-1-1 0 0 0,0 1 0 0 0,0-1 0 0 0,0 1 0 0 0,0-1 0 0 0,0 0 0 0 0,3-2 0 0 0,-1 2-33 0 0,0-1 1 0 0,0 1-1 0 0,0 0 1 0 0,0 0-1 0 0,1 0 1 0 0,5 0-1 0 0,6 1-517 0 0,0-1 0 0 0,0-1 1 0 0,0 0-1 0 0,0-2 0 0 0,-1 1 0 0 0,18-8 0 0 0,-17 4-1485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9671 0 0,'0'0'875'0'0,"0"2"-719"0"0,-3 13 1103 0 0,0 1 0 0 0,1-1 0 0 0,1 28 1 0 0,6 50 2440 0 0,-1-39-3528 0 0,-2-17-416 0 0,8 89 745 0 0,-6-99-2669 0 0,7 28 1 0 0,-6-40-3599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3:2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77 147 2303 0 0,'0'0'200'0'0,"-9"-16"-200"0"0,-2-2 0 0 0,2 0 0 0 0,-2-2 608 0 0,0-2 72 0 0,-3-3 24 0 0,3-2-2432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0,'0'0'639'0'0,"8"12"-219"0"0,12 63 5019 0 0,-4 1-3352 0 0,0 2-1416 0 0,-9-49-531 0 0,14 55-101 0 0,29 52-2423 0 0,-43-116 565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0,'0'0'5004'0'0,"0"1"-4640"0"0,0-1 0 0 0,0 1 0 0 0,1 0 0 0 0,-1-1 0 0 0,1 1 0 0 0,-1 0 0 0 0,0-1-1 0 0,1 1 1 0 0,-1-1 0 0 0,1 1 0 0 0,0-1 0 0 0,-1 1 0 0 0,1 0 0 0 0,13 2 82 0 0,-1 0 0 0 0,1-1 1 0 0,-1-1-1 0 0,27 0 0 0 0,57-10-1439 0 0,-79 7 302 0 0,11-1-6915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4143 0 0,'-2'8'371'0'0,"-6"43"414"0"0,4-13 6216 0 0,1 43 1 0 0,5-38-7329 0 0,17 125-1054 0 0,-15-143-478 0 0,-1-3-3941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0,'0'0'3084'0'0,"1"2"-2014"0"0,12 24-259 0 0,-2 1 0 0 0,0 1 0 0 0,12 55 0 0 0,-2-8-57 0 0,3-5-825 0 0,18 71-383 0 0,-27-88-1559 0 0,-8-27-3873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42 12439 0 0,'0'0'566'0'0,"-2"0"-6"0"0,-14-3 7618 0 0,36-1-6349 0 0,68-5-1123 0 0,45-7-908 0 0,-102 11-932 0 0,2 1-385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20 7831 0 0,'0'0'706'0'0,"3"-2"-344"0"0,-1 1-177 0 0,7-6 496 0 0,-9 7-639 0 0,0 0 0 0 0,0 0 0 0 0,0-1 0 0 0,1 1-1 0 0,-1 0 1 0 0,0 0 0 0 0,0 0 0 0 0,0 0 0 0 0,0 0 0 0 0,0-1 0 0 0,0 1 0 0 0,0 0-1 0 0,0 0 1 0 0,1 0 0 0 0,-1 0 0 0 0,0-1 0 0 0,0 1 0 0 0,0 0 0 0 0,0 0 0 0 0,0 0 0 0 0,0-1-1 0 0,0 1 1 0 0,0 0 0 0 0,0 0 0 0 0,0 0 0 0 0,0-1 0 0 0,0 1 0 0 0,0 0 0 0 0,0 0-1 0 0,-1 0 1 0 0,1 0 0 0 0,0-1 0 0 0,0 1 0 0 0,0 0 0 0 0,0 0 0 0 0,0 0 0 0 0,0 0 0 0 0,0-1-1 0 0,0 1 1 0 0,-1 0 0 0 0,1 0 0 0 0,0 0 0 0 0,0 0 0 0 0,0 0 0 0 0,0 0 0 0 0,0 0-1 0 0,-1-1 1 0 0,0 1 245 0 0,1 0 0 0 0,-1 0 0 0 0,0-1 0 0 0,0 1 0 0 0,1 0-1 0 0,-1 0 1 0 0,0 0 0 0 0,0 0 0 0 0,0 0 0 0 0,1 0 0 0 0,-1 0-1 0 0,0 0 1 0 0,0 0 0 0 0,0 1 0 0 0,-18 6 1177 0 0,16-5-1341 0 0,0 0 1 0 0,0 0-1 0 0,1 0 0 0 0,-1 0 1 0 0,1 1-1 0 0,0-1 1 0 0,-1 1-1 0 0,1-1 0 0 0,0 1 1 0 0,-2 4-1 0 0,0 1 30 0 0,0 0-1 0 0,-5 15 1 0 0,4-7-75 0 0,2 1 0 0 0,0-1 0 0 0,0 1 0 0 0,2 0 1 0 0,0 0-1 0 0,1 0 0 0 0,1-1 0 0 0,4 28 1 0 0,-3-34-50 0 0,0-1 1 0 0,0 0-1 0 0,1 0 1 0 0,1 0-1 0 0,0 0 1 0 0,0 0-1 0 0,0-1 1 0 0,1 1-1 0 0,0-1 1 0 0,1-1-1 0 0,0 1 1 0 0,0-1-1 0 0,1 0 1 0 0,0 0-1 0 0,10 7 1 0 0,-11-9-6 0 0,0-1 0 0 0,1 0 0 0 0,0 0 0 0 0,0 0 1 0 0,0-1-1 0 0,0 0 0 0 0,0-1 0 0 0,1 1 0 0 0,-1-1 0 0 0,1-1 0 0 0,0 1 0 0 0,-1-2 0 0 0,1 1 1 0 0,0-1-1 0 0,0 0 0 0 0,0 0 0 0 0,-1-1 0 0 0,1 0 0 0 0,9-3 0 0 0,-12 3 21 0 0,1-1-1 0 0,-1 0 1 0 0,-1-1-1 0 0,1 1 1 0 0,0-1-1 0 0,0 0 1 0 0,-1 0 0 0 0,0 0-1 0 0,0-1 1 0 0,0 0-1 0 0,0 1 1 0 0,0-1-1 0 0,-1-1 1 0 0,1 1-1 0 0,-1 0 1 0 0,0-1-1 0 0,-1 0 1 0 0,1 1 0 0 0,-1-1-1 0 0,0 0 1 0 0,0-1-1 0 0,2-7 1 0 0,-3 6 16 0 0,1-1 0 0 0,-1 1 0 0 0,0-1 1 0 0,-1 0-1 0 0,0 1 0 0 0,0-1 0 0 0,0 1 0 0 0,-1-1 1 0 0,-1 1-1 0 0,1-1 0 0 0,-1 1 0 0 0,0 0 1 0 0,-1-1-1 0 0,1 1 0 0 0,-8-12 0 0 0,3 8-13 0 0,-1 0 0 0 0,0 1 0 0 0,-1 0 0 0 0,0 0 0 0 0,-1 1 0 0 0,1 0 0 0 0,-13-8 0 0 0,-82-46-2848 0 0,87 54 1334 0 0,11 5-976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12959 0 0,'0'0'1172'0'0,"1"1"-966"0"0,5 8 273 0 0,-1 1 0 0 0,-1-1 0 0 0,0 1 0 0 0,0 0 0 0 0,-1-1 0 0 0,3 13 0 0 0,8 67 2859 0 0,-11-65-3273 0 0,4 60 262 0 0,-6-54-434 0 0,2 0 1 0 0,8 38 0 0 0,-9-63-120 0 0,-1 1 1 0 0,1 0-1 0 0,0 0 1 0 0,4 5 0 0 0,-5-9-279 0 0,0 0 1 0 0,0 0 0 0 0,1-1-1 0 0,-1 1 1 0 0,1 0-1 0 0,-1 0 1 0 0,1-1 0 0 0,2 2-1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12695 0 0,'0'0'1150'0'0,"1"2"-865"0"0,58 183 2939 0 0,9 28-3357 0 0,-35-123-5403 0 0,-25-70 506 0 0</inkml:trace>
  <inkml:trace contextRef="#ctx0" brushRef="#br0" timeOffset="1">1 376 13359 0 0,'0'0'2508'0'0,"16"7"1819"0"0,1-7-3934 0 0,1-1 1 0 0,-1 0-1 0 0,35-7 0 0 0,35-12-343 0 0,-22 6-3970 0 0,-51 11-2674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 10823 0 0,'0'0'496'0'0,"-15"-5"184"0"0,12 5-487 0 0,0-1 0 0 0,1 1-1 0 0,-1 1 1 0 0,0-1 0 0 0,0 0-1 0 0,0 1 1 0 0,1-1-1 0 0,-1 1 1 0 0,0 0 0 0 0,0 0-1 0 0,1 0 1 0 0,-1 0 0 0 0,1 0-1 0 0,-1 0 1 0 0,-2 3 0 0 0,1-1 57 0 0,1 0 0 0 0,-1 1 1 0 0,1-1-1 0 0,0 1 0 0 0,0 0 0 0 0,0-1 1 0 0,1 1-1 0 0,-4 6 0 0 0,0 5 191 0 0,0 0 0 0 0,1 1-1 0 0,0-1 1 0 0,-2 20 0 0 0,5-23-314 0 0,0 0 0 0 0,2 1-1 0 0,-1 0 1 0 0,1-1 0 0 0,1 1 0 0 0,1-1 0 0 0,-1 1 0 0 0,2-1 0 0 0,0 0-1 0 0,0 1 1 0 0,1-1 0 0 0,1-1 0 0 0,0 1 0 0 0,8 14 0 0 0,-8-19-108 0 0,-1 1 1 0 0,1-1 0 0 0,1 0-1 0 0,-1 0 1 0 0,1-1 0 0 0,0 1-1 0 0,1-1 1 0 0,-1-1 0 0 0,1 1 0 0 0,0-1-1 0 0,1 0 1 0 0,-1-1 0 0 0,1 0-1 0 0,0 0 1 0 0,0-1 0 0 0,0 0-1 0 0,1 0 1 0 0,-1-1 0 0 0,1 0-1 0 0,-1 0 1 0 0,12 0 0 0 0,-14-2 7 0 0,0 0 0 0 0,0-1 0 0 0,0 1 0 0 0,0-1 0 0 0,0 0 0 0 0,-1-1 0 0 0,1 0-1 0 0,0 0 1 0 0,-1 0 0 0 0,1 0 0 0 0,-1-1 0 0 0,0 0 0 0 0,8-6 0 0 0,-9 6 42 0 0,0 0-1 0 0,0 0 1 0 0,-1-1-1 0 0,0 1 1 0 0,0-1-1 0 0,0 0 0 0 0,0 0 1 0 0,0 0-1 0 0,-1-1 1 0 0,1 1-1 0 0,-1-1 1 0 0,0 1-1 0 0,-1-1 1 0 0,1 1-1 0 0,-1-1 1 0 0,1-9-1 0 0,-1 8-19 0 0,-2 0-1 0 0,1-1 0 0 0,-1 1 1 0 0,0 0-1 0 0,0 0 1 0 0,-1 0-1 0 0,1 0 0 0 0,-2 0 1 0 0,-4-11-1 0 0,1 5 47 0 0,0 1 0 0 0,-1-1 0 0 0,-15-16 0 0 0,9 13-241 0 0,-29-23 1 0 0,26 25-50 0 0,-19-21 0 0 0,-11-17-2772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0,'0'0'167'0'0,"0"2"-7"0"0,0 61 8829 0 0,0 35-1767 0 0,2 0-5285 0 0,16 97-2766 0 0,-17-186 317 0 0,1-1 0 0 0,1 0 0 0 0,3 11 0 0 0,-5-18-1012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4:0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46 318 5815 0 0,'0'0'266'0'0,"-1"2"-5"0"0,1-1-259 0 0,0 0-1 0 0,-1 0 1 0 0,1 0-1 0 0,-1 0 1 0 0,1 0-1 0 0,-1 0 1 0 0,0 0-1 0 0,1 0 1 0 0,-1 0-1 0 0,0 0 1 0 0,1-1 0 0 0,-1 1-1 0 0,0 0 1 0 0,0-1-1 0 0,0 1 1 0 0,0 0-1 0 0,0-1 1 0 0,0 1-1 0 0,0-1 1 0 0,0 0-1 0 0,0 1 1 0 0,0-1-1 0 0,0 0 1 0 0,0 1-1 0 0,0-1 1 0 0,0 0 0 0 0,0 0-1 0 0,0 0 1 0 0,0 0-1 0 0,-2 0 1 0 0,-7 1 4199 0 0,3 0-511 0 0,16 1-2497 0 0,-2 0-1021 0 0,1 1 0 0 0,0-1 0 0 0,0 0 0 0 0,-1-1 0 0 0,1 0 0 0 0,0 0 0 0 0,0-1 0 0 0,10 0 0 0 0,-11-1-32 0 0,1 1-1 0 0,-1 1 1 0 0,13 2 0 0 0,-12-2-26 0 0,-1 0 1 0 0,1 0 0 0 0,14-1-1 0 0,-1-3 62 0 0,5 1 122 0 0,31 0 0 0 0,-5-2-123 0 0,-40 3-130 0 0,1 0 0 0 0,-1 0 1 0 0,21 2-1 0 0,-16 2-11 0 0,-1-1 0 0 0,0-1 0 0 0,0-1 1 0 0,1 0-1 0 0,-1-1 0 0 0,17-3 0 0 0,54-7 161 0 0,-17 4 3 0 0,48-4 22 0 0,-49 6-120 0 0,-13 2-7 0 0,-31 3-38 0 0,-1-2-1 0 0,31-5 0 0 0,-31 3 31 0 0,-1 1-1 0 0,30 1 0 0 0,10-1 95 0 0,91-7 325 0 0,-112 7-441 0 0,76 3 0 0 0,-103 0-45 0 0,29-1 0 0 0,-6-1 28 0 0,2 0-3 0 0,-26 0-32 0 0,-1 2-1 0 0,23 0 1 0 0,27 2 45 0 0,-1-2-59 0 0,-51 0 3 0 0,-1 0 0 0 0,1-1 0 0 0,-1 0-1 0 0,12-4 1 0 0,-9 3 4 0 0,0 0 0 0 0,19-1 0 0 0,93 1 49 0 0,-51-1-30 0 0,-39 1-3 0 0,41 2 1 0 0,15 0-21 0 0,-57-2 0 0 0,7 1 0 0 0,-28 1 0 0 0,-10-1 0 0 0,0 1 0 0 0,-1 0 0 0 0,1 0 0 0 0,0 0 0 0 0,-1 1 0 0 0,1-1 0 0 0,0 0 0 0 0,3 2 0 0 0,3 0 0 0 0,11-3 0 0 0,-2-2 0 0 0,-8 3 11 0 0,-8 0 42 0 0,0-1 11 0 0,4-4 2 0 0,-4 3 8 0 0,-7-4 31 0 0,-1 1-82 0 0,-1 0-1 0 0,1 0 1 0 0,-1 1-1 0 0,0-1 1 0 0,0 2-1 0 0,0-1 0 0 0,-10-3 1 0 0,-6-3-8 0 0,-94-40 61 0 0,-7-3 80 0 0,77 27 9 0 0,25 12-67 0 0,-2 2-1 0 0,-48-18 0 0 0,93 50-234 0 0,-7-11 101 0 0,1 0-1 0 0,1 0 1 0 0,0-2-1 0 0,25 9 0 0 0,72 15-207 0 0,-24-7 74 0 0,-60-16 136 0 0,44 16-129 0 0,-63-20 138 0 0,1 1 1 0 0,-1 0-1 0 0,-1 0 0 0 0,16 11 1 0 0,-15-8 21 0 0,-8-7-2 0 0,1 0 0 0 0,-1 1 0 0 0,1 0 0 0 0,-1 0 0 0 0,0-1 0 0 0,0 1 0 0 0,0 0 0 0 0,0 1 1 0 0,0-1-1 0 0,0 0 0 0 0,0 1 0 0 0,-1-1 0 0 0,1 1 0 0 0,-1-1 0 0 0,0 1 0 0 0,0 0 0 0 0,0-1 0 0 0,0 1 0 0 0,0 4 1 0 0,-2 6-39 0 0,-2-6 44 0 0,0 0-1 0 0,-1 0 1 0 0,1 0 0 0 0,-2-1 0 0 0,1 1 0 0 0,-6 6-1 0 0,-2 0 92 0 0,-20 18 0 0 0,9-12 84 0 0,0-1 0 0 0,-31 17 0 0 0,44-29-91 0 0,-1-1 0 0 0,-17 7 0 0 0,-7 3 39 0 0,18-6-17 0 0,1 1-1 0 0,-1 1 1 0 0,2 1 0 0 0,-17 14 0 0 0,24-18-482 0 0,0 1 0 0 0,0 0 0 0 0,1 0 0 0 0,0 1 0 0 0,0-1 0 0 0,1 2 0 0 0,-9 19 1 0 0,8-12-1124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7367 0 0,'0'0'1087'0'0,"1"2"484"0"0,21 42 5053 0 0,7 29-5196 0 0,-11-26-975 0 0,47 145-488 0 0,-21-57-1481 0 0,-35-110 186 0 0,-3-2-344 0 0</inkml:trace>
  <inkml:trace contextRef="#ctx0" brushRef="#br0" timeOffset="1">0 411 9671 0 0,'1'0'8584'0'0,"5"-4"-7142"0"0,-2 2-1151 0 0,0 0 0 0 0,0-1 0 0 0,0 1 0 0 0,0 1 0 0 0,1-1 1 0 0,-1 1-1 0 0,0-1 0 0 0,1 1 0 0 0,-1 1 0 0 0,1-1 0 0 0,-1 1 1 0 0,7-1-1 0 0,63-7 306 0 0,48 7-3197 0 0,-101 1-5160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14767 0 0,'0'0'679'0'0,"1"1"-15"0"0,0 1-648 0 0,0-1 1 0 0,0 0-1 0 0,-1 0 1 0 0,1 1-1 0 0,0-1 1 0 0,-1 0-1 0 0,1 1 1 0 0,-1-1-1 0 0,1 0 0 0 0,-1 1 1 0 0,0-1-1 0 0,0 1 1 0 0,0-1-1 0 0,1 1 1 0 0,-2 1-1 0 0,1 32 480 0 0,-1-13 512 0 0,4 30 234 0 0,3 0 1 0 0,12 52 0 0 0,37 98-1473 0 0,-54-201 49 0 0,-1 1 0 0 0,1-1-1 0 0,-1 1 1 0 0,1-1 0 0 0,0 1-1 0 0,0-1 1 0 0,0 1 0 0 0,0-1-1 0 0,0 0 1 0 0,0 1 0 0 0,2 1-1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12983 0 0,'0'0'596'0'0,"0"2"-13"0"0,1 16-191 0 0,1 1 1 0 0,7 25-1 0 0,-4-22 414 0 0,7 26-47 0 0,3 0 0 0 0,21 47 1 0 0,-13-35-776 0 0,21 52-2228 0 0,-38-93 1080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0,'1'1'4442'0'0,"3"2"-3956"0"0,0 0 0 0 0,0 0 0 0 0,0-1 0 0 0,0 0 0 0 0,1 0 0 0 0,-1 0 0 0 0,1 0 0 0 0,-1-1 0 0 0,1 0 0 0 0,7 2 0 0 0,5 0-101 0 0,28 0 1 0 0,-23-2-581 0 0,1-2 0 0 0,-1-1-1 0 0,0 0 1 0 0,0-2 0 0 0,31-9 0 0 0,-29 6-1353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0,'0'0'603'0'0,"3"9"-374"0"0,2 12 2122 0 0,-2 1-1 0 0,2 29 1 0 0,-1-5-819 0 0,11 124 607 0 0,7 51-2015 0 0,-20-208-700 0 0,0-1 1 0 0,1 1-1 0 0,0-1 1 0 0,7 16 0 0 0,-9-26-891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0 919 0 0,'0'2'67'0'0,"16"48"8518"0"0,-1-3-3483 0 0,22 88-2101 0 0,-7-29-2084 0 0,-15-54-1032 0 0,7 25 67 0 0,-10-25-5249 0 0,-8-31-347 0 0</inkml:trace>
  <inkml:trace contextRef="#ctx0" brushRef="#br0" timeOffset="1">1 326 12439 0 0,'1'1'6379'0'0,"5"2"-5759"0"0,-1 1 1 0 0,1-1-1 0 0,0 0 0 0 0,0-1 0 0 0,11 4 1 0 0,-9-5-484 0 0,0 1 1 0 0,1-1-1 0 0,0 0 0 0 0,-1-1 1 0 0,1 0-1 0 0,16-3 1 0 0,26-6-1 0 0,-18 1-6534 0 0,-11 2-1006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 2303 0 0,'0'0'9518'0'0,"-2"-1"-8126"0"0,-5-3-398 0 0,6 3-76 0 0,-2-7 1859 0 0,2 7-2674 0 0,0 1 1 0 0,-1-1-1 0 0,1 0 1 0 0,0 0-1 0 0,-1 1 1 0 0,1-1-1 0 0,0 1 1 0 0,-1-1-1 0 0,1 1 1 0 0,0 0-1 0 0,-1 0 0 0 0,1-1 1 0 0,-1 1-1 0 0,1 0 1 0 0,-1 0-1 0 0,1 0 1 0 0,-1 1-1 0 0,0-1 1 0 0,-2 1 48 0 0,1 0-1 0 0,1 0 1 0 0,-1 0 0 0 0,0 0 0 0 0,0 1 0 0 0,0-1 0 0 0,1 1 0 0 0,-4 2-1 0 0,-3 4 287 0 0,0 1-1 0 0,0 0 0 0 0,-9 12 1 0 0,15-18-330 0 0,-1 3 43 0 0,0 1-1 0 0,0-1 0 0 0,0 1 0 0 0,1 0 1 0 0,0 0-1 0 0,0 1 0 0 0,1-1 0 0 0,-2 9 0 0 0,1-3 69 0 0,1 0-1 0 0,0 1 0 0 0,1 24 1 0 0,1-26-147 0 0,2 0 1 0 0,-1 0 0 0 0,1 0-1 0 0,1 0 1 0 0,0-1 0 0 0,1 1-1 0 0,0-1 1 0 0,11 20 0 0 0,-11-23-61 0 0,1 0 1 0 0,1-1-1 0 0,-1 1 1 0 0,1-1-1 0 0,0 0 1 0 0,1-1 0 0 0,0 1-1 0 0,0-1 1 0 0,0-1-1 0 0,1 1 1 0 0,-1-1 0 0 0,11 4-1 0 0,-4-3-31 0 0,0 0-1 0 0,1-1 1 0 0,0-1-1 0 0,0 0 1 0 0,0-1 0 0 0,0-1-1 0 0,0 0 1 0 0,1-1-1 0 0,-1-1 1 0 0,0-1 0 0 0,23-2-1 0 0,-24 0-542 0 0,0 0-1 0 0,0 0 1 0 0,0-1-1 0 0,-1-1 1 0 0,1 0-1 0 0,-1-1 0 0 0,20-12 1 0 0,-13 3-1189 0 0,0-3-245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13535 0 0,'0'0'1224'0'0,"-1"1"-1008"0"0,-2 11 338 0 0,1 0-1 0 0,0 0 0 0 0,1-1 0 0 0,0 19 0 0 0,-1 12 911 0 0,0 3-240 0 0,5 77 0 0 0,-2-120-1215 0 0,11 117 288 0 0,-10-104-761 0 0,2 0 1 0 0,0-1-1 0 0,0 0 1 0 0,1 1-1 0 0,14 25 1 0 0,-14-33-1137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1 919 0 0,'-1'1'616'0'0,"-1"3"542"0"0,1-1-1 0 0,-1 1 0 0 0,1-1 0 0 0,0 1 0 0 0,0-1 0 0 0,0 1 1 0 0,0-1-1 0 0,1 1 0 0 0,-1 0 0 0 0,1 6 0 0 0,4 43 3374 0 0,-2-41-4876 0 0,3 27 651 0 0,2 0 0 0 0,16 48 0 0 0,32 73-594 0 0,-15-47-1726 0 0,-33-88 267 0 0</inkml:trace>
  <inkml:trace contextRef="#ctx0" brushRef="#br0" timeOffset="1">22 486 13879 0 0,'-6'-6'237'0'0,"5"5"-169"0"0,0 0 0 0 0,0 0 0 0 0,0 0-1 0 0,0 0 1 0 0,0 0 0 0 0,0 0 0 0 0,0 0-1 0 0,0 0 1 0 0,0-1 0 0 0,1 1 0 0 0,-1 0-1 0 0,0-1 1 0 0,1 1 0 0 0,-1-2 0 0 0,0 1-27 0 0,1 1 0 0 0,0 0 0 0 0,-1 0 0 0 0,1-1 0 0 0,0 1 0 0 0,0 0 0 0 0,0-1 0 0 0,0 1 0 0 0,0 0 0 0 0,0 0 0 0 0,0-1 0 0 0,0 1 1 0 0,1 0-1 0 0,-1-1 0 0 0,1 0 0 0 0,0-1 291 0 0,-1 1 487 0 0,1 2 39 0 0,5-4-686 0 0,-1 1-1 0 0,1 0 1 0 0,0 1 0 0 0,0-1-1 0 0,0 1 1 0 0,0 0 0 0 0,0 1-1 0 0,0-1 1 0 0,0 1 0 0 0,9 0-1 0 0,-2 0-538 0 0,-1 1-1 0 0,1 0 1 0 0,0 1-1 0 0,0 0 1 0 0,0 1-1 0 0,-1 0 1 0 0,15 5-1 0 0,-7 0-5740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7367 0 0,'1'0'2270'0'0,"12"-5"-168"0"0,-1 1-1 0 0,14-3 1 0 0,-11 5-1567 0 0,1 0 0 0 0,-1 0 0 0 0,1 2 0 0 0,-1 0-1 0 0,30 4 1 0 0,-43-4-65 0 0,0 1-269 0 0,0 0 0 0 0,0 0 1 0 0,0 0-1 0 0,0 1 0 0 0,0-1 1 0 0,0 0-1 0 0,-1 1 0 0 0,1 0 1 0 0,0-1-1 0 0,-1 1 0 0 0,0 0 0 0 0,1 0 1 0 0,1 2-1 0 0,-2 2 8 0 0,0-1 0 0 0,0 0 0 0 0,-1 1 0 0 0,1-1-1 0 0,-1 0 1 0 0,-1 1 0 0 0,1-1 0 0 0,-2 10 0 0 0,-3 3 517 0 0,-7 22-1 0 0,8-28-487 0 0,0-1 0 0 0,0 1 1 0 0,2 0-1 0 0,-1 0 0 0 0,0 17 0 0 0,3-22-185 0 0,1-1 0 0 0,0 1 0 0 0,0 0 1 0 0,1-1-1 0 0,-1 0 0 0 0,1 1 0 0 0,1-1 0 0 0,-1 0 0 0 0,1 0 0 0 0,0 0 0 0 0,0 0 1 0 0,1-1-1 0 0,7 10 0 0 0,-8-12-81 0 0,0 1 0 0 0,0-1 0 0 0,0 0 1 0 0,0 0-1 0 0,1-1 0 0 0,-1 1 0 0 0,1-1 0 0 0,-1 0 0 0 0,1 0 1 0 0,0 0-1 0 0,0 0 0 0 0,0-1 0 0 0,0 1 0 0 0,0-1 1 0 0,1 0-1 0 0,-1 0 0 0 0,0-1 0 0 0,0 1 0 0 0,1-1 1 0 0,-1 0-1 0 0,0 0 0 0 0,6-1 0 0 0,8-2-718 0 0,0-1 1 0 0,0-1-1 0 0,0 0 0 0 0,-1-1 1 0 0,0-1-1 0 0,0 0 0 0 0,19-13 1 0 0,-4-1-1060 0 0,1-4-33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4143 0 0,'0'0'319'0'0,"-1"2"-210"0"0,-3 6 777 0 0,-1 0-1 0 0,1 0 1 0 0,1 1-1 0 0,0-1 1 0 0,0 1-1 0 0,-2 13 0 0 0,-7 58 4783 0 0,11-69-6087 0 0,-4 50 574 0 0,3-1 0 0 0,3 1 0 0 0,10 77 0 0 0,-8-118-517 0 0,2 12-4515 0 0,-7-19-35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 13535 0 0,'-5'-1'215'0'0,"-1"1"0"0"0,1-1-1 0 0,-1 1 1 0 0,1 1-1 0 0,-1-1 1 0 0,1 1 0 0 0,-1 0-1 0 0,1 0 1 0 0,-1 1 0 0 0,1 0-1 0 0,0 0 1 0 0,0 0-1 0 0,0 0 1 0 0,0 1 0 0 0,0 0-1 0 0,1 0 1 0 0,-1 0-1 0 0,1 0 1 0 0,-7 7 0 0 0,5-4 83 0 0,0 1 0 0 0,1 0 1 0 0,0-1-1 0 0,0 2 0 0 0,0-1 1 0 0,1 0-1 0 0,0 1 0 0 0,0 0 1 0 0,1 0-1 0 0,0 0 0 0 0,1 0 1 0 0,-3 11-1 0 0,4-6-241 0 0,-1 0-1 0 0,1 0 1 0 0,1 0 0 0 0,0 0 0 0 0,1 1 0 0 0,1-1-1 0 0,0 0 1 0 0,0-1 0 0 0,2 1 0 0 0,-1 0-1 0 0,2-1 1 0 0,-1 1 0 0 0,2-1 0 0 0,0-1-1 0 0,0 1 1 0 0,1-1 0 0 0,0 0 0 0 0,1 0 0 0 0,0-1-1 0 0,1 0 1 0 0,0-1 0 0 0,1 0 0 0 0,18 14-1 0 0,-22-19-40 0 0,-1-1-1 0 0,1 1 0 0 0,0-1 1 0 0,0-1-1 0 0,1 1 0 0 0,-1-1 0 0 0,0 0 1 0 0,1 0-1 0 0,-1-1 0 0 0,1 0 1 0 0,0 0-1 0 0,-1-1 0 0 0,1 0 0 0 0,0 0 1 0 0,-1 0-1 0 0,1-1 0 0 0,0 0 0 0 0,-1 0 1 0 0,1 0-1 0 0,-1-1 0 0 0,1 0 1 0 0,-1-1-1 0 0,6-2 0 0 0,-7 2 34 0 0,-1 0-1 0 0,0 0 0 0 0,0 0 1 0 0,0 0-1 0 0,0 0 0 0 0,-1-1 1 0 0,1 0-1 0 0,-1 0 0 0 0,0 0 1 0 0,0 0-1 0 0,2-5 0 0 0,0 1 16 0 0,0 0-1 0 0,-1-1 0 0 0,-1 0 1 0 0,0 1-1 0 0,3-11 0 0 0,-2 2-28 0 0,-1 1-1 0 0,-1-1 1 0 0,0 1 0 0 0,-1-25-1 0 0,-2 30-18 0 0,0 0 0 0 0,-1 1 0 0 0,0-1 0 0 0,-1 1 0 0 0,0-1-1 0 0,-1 1 1 0 0,0 0 0 0 0,-5-10 0 0 0,-9-9-1460 0 0,-25-35-1 0 0,22 35 382 0 0,17 22-1617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11975 0 0,'5'7'1244'0'0,"2"5"-152"0"0,-1 1 0 0 0,0 0 0 0 0,-1 0 0 0 0,0 0 0 0 0,3 18 0 0 0,7 16 811 0 0,35 133-7 0 0,-34-112-1856 0 0,-8-43-245 0 0,13 29-1 0 0,-5-14-658 0 0,-14-35 231 0 0,0 0 0 0 0,0 0 0 0 0,1-1 0 0 0,5 8 0 0 0</inkml:trace>
  <inkml:trace contextRef="#ctx0" brushRef="#br0" timeOffset="1">275 0 10135 0 0,'0'0'919'0'0,"0"2"-759"0"0,1 21 884 0 0,2 0-1 0 0,0-1 1 0 0,1 0-1 0 0,2 0 1 0 0,0 0 0 0 0,17 40-1 0 0,56 164-2096 0 0,-61-170-3356 0 0,-8-26-1209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17679 0 0,'0'0'2006'0'0,"1"1"-1369"0"0,2 2-393 0 0,1 0 0 0 0,0 0-1 0 0,0-1 1 0 0,0 1 0 0 0,1-1 0 0 0,-1 0 0 0 0,0 0 0 0 0,1-1-1 0 0,-1 1 1 0 0,1-1 0 0 0,0 0 0 0 0,0 0 0 0 0,-1-1 0 0 0,1 1-1 0 0,8-1 1 0 0,7-1-67 0 0,0-1 0 0 0,27-5 0 0 0,-44 7-168 0 0,15-4-395 0 0,0-1-1 0 0,16-8 1 0 0,-11 5-1577 0 0,-3 1-5895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13303 0 0,'0'0'1202'0'0,"-1"1"-988"0"0,-2 30 1726 0 0,2-1 0 0 0,2 44 0 0 0,0-47-1501 0 0,21 228 490 0 0,9-87-3555 0 0,-26-145 380 0 0,3-3-4086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0,'0'2'778'0'0,"0"48"1786"0"0,22 99 1473 0 0,18 73-4247 0 0,-20-122-247 0 0,-10-52-1203 0 0,-5-27 128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17071 0 0,'-2'0'390'0'0,"-1"-1"-1"0"0,1 1 0 0 0,0 0 1 0 0,-1 0-1 0 0,1 0 0 0 0,-5 1 0 0 0,7-1-287 0 0,-1 0-1 0 0,1 0 0 0 0,0 0 0 0 0,0 1 1 0 0,0-1-1 0 0,-1 0 0 0 0,1 0 0 0 0,0 0 1 0 0,0 0-1 0 0,-1 0 0 0 0,1 1 1 0 0,0-1-1 0 0,0 0 0 0 0,0 0 0 0 0,0 0 1 0 0,0 0-1 0 0,-1 1 0 0 0,1-1 0 0 0,0 0 1 0 0,0 0-1 0 0,0 1 0 0 0,0-1 0 0 0,0 0 1 0 0,0 0-1 0 0,0 1 0 0 0,0-1 0 0 0,4 12 840 0 0,-2-10-885 0 0,0 0-1 0 0,0 0 1 0 0,1 0 0 0 0,-1 0-1 0 0,0-1 1 0 0,1 1-1 0 0,-1 0 1 0 0,1-1 0 0 0,0 0-1 0 0,4 2 1 0 0,30 8 13 0 0,-13-7-194 0 0,0-1 0 0 0,1-1 0 0 0,46-2 0 0 0,-10-5-6958 0 0,-34 1-55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12439 0 0,'1'2'275'0'0,"5"-3"16"0"0,22-12 269 0 0,-27 13-556 0 0,-1 0 0 0 0,0 0 1 0 0,0 0-1 0 0,0 0 0 0 0,1 0 0 0 0,-1 0 1 0 0,0 0-1 0 0,0 0 0 0 0,1 0 1 0 0,-1 0-1 0 0,0 0 0 0 0,0 0 1 0 0,0 0-1 0 0,1 0 0 0 0,-1 0 0 0 0,0 1 1 0 0,0-1-1 0 0,0 0 0 0 0,1 0 1 0 0,-1 0-1 0 0,0 0 0 0 0,0 0 1 0 0,0 1-1 0 0,0-1 0 0 0,1 0 0 0 0,-1 0 1 0 0,0 0-1 0 0,0 0 0 0 0,0 1 1 0 0,0-1-1 0 0,0 0 0 0 0,0 0 1 0 0,0 1-1 0 0,1-1 0 0 0,-1 0 0 0 0,0 0 1 0 0,0 0-1 0 0,0 1 0 0 0,0-1 1 0 0,0 0-1 0 0,0 0 0 0 0,0 1 1 0 0,0-1-1 0 0,0 0 0 0 0,-2 15 24 0 0,2-9-31 0 0,-4 63 1448 0 0,4-1 0 0 0,12 97 0 0 0,-10-141-1569 0 0,11 84 551 0 0,0-40-2886 0 0,-13-65 1200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13247 0 0,'-2'51'1190'0'0,"6"65"0"0"0,13 51 494 0 0,-11-112-1474 0 0,16 115-267 0 0,-9-98-5277 0 0,-10-56 107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10591 0 0,'-1'3'298'0'0,"-3"9"2014"0"0,6-5 3649 0 0,19-4-5262 0 0,-1 0 0 0 0,1-1 0 0 0,0-1 0 0 0,35-4 0 0 0,2 2-389 0 0,-3-3-1399 0 0,-27 1-270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13647 0 0,'0'0'1239'0'0,"0"2"-1022"0"0,21 120 4733 0 0,4 37-3518 0 0,-23-141-1431 0 0,27 171-528 0 0,-19-153-934 0 0,-1-14-2327 0 0,-4-13-2115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8:5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1 893 6591 0 0,'0'0'6320'0'0,"1"0"-5816"0"0,11 1 89 0 0,-1-1-1 0 0,0 0 1 0 0,1-1 0 0 0,-1 0-1 0 0,0-1 1 0 0,13-3-1 0 0,66-23 1204 0 0,-50 11-1300 0 0,49-27 0 0 0,26-11-80 0 0,202-92 563 0 0,-55 22-627 0 0,-189 95-223 0 0,-24 12 93 0 0,70-39 0 0 0,-52 25-29 0 0,-44 23-107 0 0,26-16-1 0 0,-32 14-53 0 0,1 2 0 0 0,0 0-1 0 0,0 1 1 0 0,23-7 0 0 0,44-15 96 0 0,-2 0 16 0 0,82-30 71 0 0,-147 52-209 0 0,139-47 175 0 0,-109 36-25 0 0,-23 9-58 0 0,-10 4-36 0 0,-3 1 34 0 0,0 0 1 0 0,0 2-1 0 0,14-4 1 0 0,-25 7-28 0 0,1-1-16 0 0,3 0-22 0 0,1-1 0 0 0,-1 1-1 0 0,1 0 1 0 0,-1 0 0 0 0,1 1-1 0 0,-1 0 1 0 0,1 0 0 0 0,-1 0-1 0 0,1 0 1 0 0,-1 1 0 0 0,1 0-1 0 0,8 3 1 0 0,14 2 23 0 0,0 2-1 0 0,0 2 1 0 0,32 15 0 0 0,58 28 74 0 0,31 10 74 0 0,-36-20 12 0 0,-76-30-125 0 0,0 1-1 0 0,54 29 0 0 0,-33-12 86 0 0,102 36-1 0 0,-129-54-111 0 0,-16-8-57 0 0,96 43 140 0 0,-53-23-55 0 0,-34-15-38 0 0,26 14-1 0 0,-31-13 21 0 0,51 22 68 0 0,-26-9 68 0 0,-34-18-207 0 0,21 8-74 0 0,-11-5 73 0 0,21 9 0 0 0,-41-18 0 0 0,16 12 53 0 0,-13-9-40 0 0,21 10-15 0 0,-23-13 2 0 0,15 9 11 0 0,-15-8 42 0 0,0-1 0 0 0,4 1-66 0 0,-3-1-104 0 0,-5-8-1342 0 0,-5-19-982 0 0,5 7-4916 0 0,1 10 443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 11975 0 0,'-6'-5'1083'0'0,"3"3"-968"0"0,3 1-101 0 0,-1 0 1 0 0,0 1-1 0 0,0-1 0 0 0,0 0 0 0 0,1 0 0 0 0,-1 1 0 0 0,0-1 0 0 0,1 0 0 0 0,-1 0 1 0 0,1 0-1 0 0,-1 0 0 0 0,1 0 0 0 0,0 0 0 0 0,-1 0 0 0 0,0-2 1532 0 0,20-3 930 0 0,-8 4-1936 0 0,0 0-1 0 0,1 1 0 0 0,19 0 1 0 0,2 0-243 0 0,-2-1-548 0 0,1 1 0 0 0,39 4 0 0 0,-48 0-891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12751 0 0,'0'0'1158'0'0,"7"8"-300"0"0,0 6 248 0 0,0 0 1 0 0,6 21-1 0 0,-1-2-418 0 0,4 7-455 0 0,21 78-1 0 0,0 13-613 0 0,-12-46-2934 0 0,-20-63 1803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16959 0 0,'0'0'2363'0'0,"1"2"-1796"0"0,2 1-425 0 0,0 0 0 0 0,0 0 1 0 0,0-1-1 0 0,0 1 1 0 0,1-1-1 0 0,-1 0 0 0 0,1 0 1 0 0,-1 0-1 0 0,1 0 1 0 0,0 0-1 0 0,-1-1 0 0 0,1 0 1 0 0,0 0-1 0 0,0 0 1 0 0,0 0-1 0 0,7 0 0 0 0,6 0 4 0 0,0-1 0 0 0,30-4 0 0 0,-27 1-83 0 0,5 1-102 0 0,6-2-770 0 0,-1 2 0 0 0,33 2 1 0 0,-40 2-522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0,'0'0'6827'0'0,"1"3"-4910"0"0,9 34-1021 0 0,-2 1 0 0 0,-2 0 1 0 0,2 40-1 0 0,0-3-273 0 0,0 28-1851 0 0,-2-14-209 0 0,-4-26-4131 0 0,-2-55 3977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10135 0 0,'0'0'80'0'0,"0"0"-1"0"0,0-1 1 0 0,0 1-1 0 0,0 0 1 0 0,-1 0-1 0 0,1 0 1 0 0,1 0-1 0 0,-1-1 1 0 0,0 1-1 0 0,0 0 1 0 0,0 0-1 0 0,0 0 1 0 0,0-1-1 0 0,0 1 1 0 0,0 0-1 0 0,0 0 1 0 0,0 0-1 0 0,0 0 1 0 0,0-1-1 0 0,0 1 0 0 0,0 0 1 0 0,1 0-1 0 0,-1 0 1 0 0,0 0-1 0 0,0 0 1 0 0,0 0-1 0 0,0-1 1 0 0,0 1-1 0 0,1 0 1 0 0,-1 0-1 0 0,14 48 5140 0 0,3 27-3294 0 0,5 31-1899 0 0,24 117-340 0 0,-33-143-661 0 0,0 39-5483 0 0,-12-90 4539 0 0</inkml:trace>
  <inkml:trace contextRef="#ctx0" brushRef="#br0" timeOffset="1">13 417 17071 0 0,'-8'-13'1856'0'0,"4"6"1575"0"0,5 6-2993 0 0,2 0-340 0 0,0 0-1 0 0,0-1 1 0 0,0 1-1 0 0,0 0 1 0 0,0 1-1 0 0,1-1 1 0 0,-1 0-1 0 0,0 1 1 0 0,0 0-1 0 0,0 0 1 0 0,1 0-1 0 0,2 0 1 0 0,45 10 92 0 0,-13-3-962 0 0,-9-4-2419 0 0,-14-2-4253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34 11199 0 0,'2'-2'514'0'0,"1"1"-380"0"0,5-6 274 0 0,-8 6-389 0 0,1 0 0 0 0,-1 0-1 0 0,0 0 1 0 0,1 0 0 0 0,-1-1 0 0 0,0 1 0 0 0,0 0 0 0 0,0 0 0 0 0,0 0 0 0 0,0 0-1 0 0,0-1 1 0 0,-1 1 0 0 0,1 0 0 0 0,-1-2 0 0 0,1 2 616 0 0,-20-2 2663 0 0,17 3-3168 0 0,0 1 1 0 0,1 0-1 0 0,-1 0 0 0 0,0 0 0 0 0,1 0 0 0 0,-1 1 0 0 0,0-1 0 0 0,1 1 1 0 0,0 0-1 0 0,-1-1 0 0 0,1 1 0 0 0,0 0 0 0 0,0 0 0 0 0,0 1 0 0 0,0-1 1 0 0,0 0-1 0 0,-1 4 0 0 0,-2 1-58 0 0,1 1 0 0 0,0 0 1 0 0,0 0-1 0 0,-3 12 0 0 0,2-4 49 0 0,0 1 0 0 0,2 0 0 0 0,0 1 0 0 0,1-1 0 0 0,0 0 0 0 0,2 27 0 0 0,0-36-92 0 0,1 1 0 0 0,0-1 1 0 0,1 0-1 0 0,0 0 1 0 0,0 0-1 0 0,0 0 1 0 0,1-1-1 0 0,0 1 0 0 0,1-1 1 0 0,0 1-1 0 0,0-1 1 0 0,0 0-1 0 0,1 0 1 0 0,0-1-1 0 0,12 12 1 0 0,-12-14-15 0 0,0 0 1 0 0,1-1 0 0 0,-1 1 0 0 0,1-1-1 0 0,0 0 1 0 0,0-1 0 0 0,0 0-1 0 0,0 0 1 0 0,1 0 0 0 0,-1 0 0 0 0,0-1-1 0 0,14 1 1 0 0,-15-2 38 0 0,0 0-1 0 0,0 0 1 0 0,0 0 0 0 0,1-1-1 0 0,-1 1 1 0 0,0-1-1 0 0,0-1 1 0 0,0 1 0 0 0,0-1-1 0 0,0 1 1 0 0,-1-2-1 0 0,1 1 1 0 0,0 0 0 0 0,-1-1-1 0 0,0 0 1 0 0,8-6 0 0 0,-7 5 13 0 0,-1-1 0 0 0,0 1 0 0 0,0-1 1 0 0,-1 1-1 0 0,0-1 0 0 0,1-1 1 0 0,-1 1-1 0 0,-1 0 0 0 0,1-1 0 0 0,-1 1 1 0 0,0-1-1 0 0,0 0 0 0 0,-1 1 1 0 0,2-11-1 0 0,-2 10-39 0 0,-1-1 1 0 0,0 0 0 0 0,0 1-1 0 0,0-1 1 0 0,0 1-1 0 0,-1-1 1 0 0,0 1-1 0 0,-1-1 1 0 0,0 1 0 0 0,0-1-1 0 0,0 1 1 0 0,0 0-1 0 0,-1 0 1 0 0,0 0 0 0 0,-7-9-1 0 0,-3-2-479 0 0,0 0 0 0 0,-2 1 0 0 0,-24-20 0 0 0,35 32-476 0 0,-1 0 0 0 0,-1 0-1 0 0,-10-5 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0,'2'3'13535'0'0,"4"6"-12927"0"0,0 0-1 0 0,-1 1 1 0 0,0 0-1 0 0,-1 0 1 0 0,0 0 0 0 0,0 1-1 0 0,2 11 1 0 0,12 80 565 0 0,-10 17-559 0 0,4 18-3707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0,'0'0'2279'0'0,"4"7"797"0"0,4 15-1766 0 0,0 0 0 0 0,6 32 0 0 0,8 24-925 0 0,87 237-593 0 0,-83-233-2899 0 0,-21-66 1608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15775 0 0,'-7'-5'2843'0'0,"14"4"848"0"0,1 1-4097 0 0,17-1 1535 0 0,-17 1-952 0 0,-1 0 1 0 0,1 0-1 0 0,11-3 1 0 0,-9 2-42 0 0,-1-1 0 0 0,1 2-1 0 0,0-1 1 0 0,14 3 0 0 0,42 6-3587 0 0,-50-5-389 0 0,0 0-3523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7831 0 0,'0'0'603'0'0,"-4"4"-396"0"0,-8 12 89 0 0,9-11 3024 0 0,4-4-2919 0 0,0 0 0 0 0,0 0 0 0 0,0 0 0 0 0,-1 1 0 0 0,1-1 0 0 0,0 0 0 0 0,-1 1 0 0 0,1-1 0 0 0,0 3 0 0 0,2 27 841 0 0,-2-24-790 0 0,2 31 647 0 0,10 102 187 0 0,1-48-1307 0 0,-12-80-371 0 0,1-1 1 0 0,0 0 0 0 0,0 0 0 0 0,1 0 0 0 0,1 0 0 0 0,6 12 0 0 0,-4-13-1437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0,'0'0'102'0'0,"1"1"-1"0"0,14 24 1770 0 0,-9-10 1445 0 0,-1 0 0 0 0,4 25 0 0 0,0-1-2368 0 0,78 267 1045 0 0,-56-214-1656 0 0,-10-33-5514 0 0,-14-38-170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4607 0 0,'2'0'3963'0'0,"4"1"-2962"0"0,0 0 1 0 0,0-1-1 0 0,0 0 1 0 0,7-1-1 0 0,-10 0-938 0 0,0 1 1 0 0,1-1-1 0 0,-1 0 0 0 0,1 0 0 0 0,-1 0 1 0 0,0 0-1 0 0,1 0 0 0 0,-1-1 0 0 0,0 0 1 0 0,0 1-1 0 0,0-1 0 0 0,0 0 0 0 0,-1-1 1 0 0,4-2-1 0 0,0-1 73 0 0,0-1 0 0 0,-1 1 1 0 0,0-1-1 0 0,0 0 0 0 0,5-12 0 0 0,-9 16-11 0 0,0 0 1 0 0,0 0-1 0 0,0 0 0 0 0,0 0 1 0 0,-1 0-1 0 0,1-1 0 0 0,-1 1 1 0 0,0 0-1 0 0,0 0 0 0 0,0 0 1 0 0,0-1-1 0 0,-1 1 1 0 0,1 0-1 0 0,-1 0 0 0 0,0 0 1 0 0,0 0-1 0 0,-2-5 0 0 0,2 6-30 0 0,0 1 0 0 0,0 0 0 0 0,1 0 0 0 0,-1 0 0 0 0,0-1 0 0 0,0 1 0 0 0,0 0 0 0 0,0 0 0 0 0,0 0 0 0 0,-1 1-1 0 0,1-1 1 0 0,0 0 0 0 0,0 0 0 0 0,-3 0 0 0 0,3 0 432 0 0,-7 8-44 0 0,5-3-392 0 0,-1 0 0 0 0,1-1 1 0 0,1 1-1 0 0,-1 1 1 0 0,0-1-1 0 0,1 0 0 0 0,0 1 1 0 0,0-1-1 0 0,0 1 1 0 0,1-1-1 0 0,0 1 0 0 0,-1 0 1 0 0,1 0-1 0 0,1 0 0 0 0,-1 0 1 0 0,1 0-1 0 0,0-1 1 0 0,1 11-1 0 0,0-4-28 0 0,1 0 0 0 0,0 0-1 0 0,1-1 1 0 0,0 1 0 0 0,0-1 0 0 0,1 1-1 0 0,8 13 1 0 0,-9-17-74 0 0,1-1-1 0 0,0 1 0 0 0,0-1 1 0 0,1 0-1 0 0,9 10 0 0 0,-10-14-74 0 0,-1 1 1 0 0,1 0-1 0 0,-1-1 0 0 0,1 0 0 0 0,0 0 0 0 0,0 0 0 0 0,0 0 1 0 0,1-1-1 0 0,-1 0 0 0 0,0 1 0 0 0,6-1 0 0 0,-4 0-700 0 0,1 0-1 0 0,-1-1 1 0 0,12 0-1 0 0,5-5-4948 0 0,-8-3 404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15695 0 0,'-3'2'4623'0'0,"20"4"-4134"0"0,31 7-1 0 0,-41-11-541 0 0,0 0-1 0 0,-1 1 1 0 0,1 0-1 0 0,11 7 1 0 0,-13-6-6 0 0,1-1 1 0 0,-1 0-1 0 0,1-1 0 0 0,0 1 1 0 0,0-1-1 0 0,0 0 1 0 0,6 1-1 0 0,13 1-556 0 0,-9-1-2012 0 0,31 1 0 0 0,-25-4-2960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66 8287 0 0,'0'0'639'0'0,"-1"1"-415"0"0,-23 14 833 0 0,10-7 1259 0 0,-19 16-1 0 0,29-21-2033 0 0,0 1 0 0 0,0 0 0 0 0,0 0-1 0 0,1 0 1 0 0,-1 0 0 0 0,1 0-1 0 0,0 1 1 0 0,-4 8 0 0 0,3-1-44 0 0,0-1 0 0 0,0 1 0 0 0,1 0 0 0 0,1 0 0 0 0,0 1 0 0 0,1-1 0 0 0,0 21 0 0 0,1-23-177 0 0,0-1 0 0 0,1 1 1 0 0,1-1-1 0 0,0 0 0 0 0,0 0 0 0 0,1 0 0 0 0,0 0 0 0 0,0 0 0 0 0,1 0 0 0 0,8 14 0 0 0,-8-19-35 0 0,0 1 1 0 0,0 0 0 0 0,0-1-1 0 0,1 0 1 0 0,-1 0-1 0 0,1-1 1 0 0,8 6-1 0 0,41 19 196 0 0,-43-23-175 0 0,-5-2 6 0 0,0 0-1 0 0,1-1 1 0 0,-1 0 0 0 0,1 0-1 0 0,-1 0 1 0 0,1-1-1 0 0,0 0 1 0 0,0 0-1 0 0,9-1 1 0 0,-11 0 5 0 0,-1-1 1 0 0,1 0-1 0 0,0 1 0 0 0,-1-2 0 0 0,1 1 1 0 0,-1 0-1 0 0,1-1 0 0 0,-1 0 1 0 0,0 0-1 0 0,0 0 0 0 0,0-1 0 0 0,0 1 1 0 0,0-1-1 0 0,5-5 0 0 0,38-40 807 0 0,-42 42-758 0 0,0 1-1 0 0,-1-1 1 0 0,0 0-1 0 0,0 0 0 0 0,0-1 1 0 0,-1 1-1 0 0,0-1 1 0 0,0 0-1 0 0,0 0 0 0 0,-1 0 1 0 0,0 0-1 0 0,0 0 1 0 0,0-10-1 0 0,-1 4 46 0 0,0-1-1 0 0,0 1 1 0 0,-2 0-1 0 0,0-1 1 0 0,0 1 0 0 0,-5-20-1 0 0,1 12-53 0 0,-2 1 1 0 0,0-1-1 0 0,-11-23 0 0 0,15 38-222 0 0,0 1-1 0 0,0-1 1 0 0,-1 1-1 0 0,1-1 1 0 0,-1 1-1 0 0,0 1 0 0 0,-1-1 1 0 0,1 0-1 0 0,-1 1 1 0 0,0 0-1 0 0,0 0 0 0 0,0 0 1 0 0,0 1-1 0 0,-1 0 1 0 0,-8-4-1 0 0,-2 3-1443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15519 0 0,'0'0'1186'0'0,"1"2"-813"0"0,4 92 778 0 0,1 5 1135 0 0,2-43-2403 0 0,1-1 0 0 0,30 94-1 0 0,-35-140-270 0 0,6 18-5433 0 0,-4-16-206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0,'0'0'778'0'0,"0"2"-352"0"0,8 20 885 0 0,0-1 0 0 0,2 0 0 0 0,15 25 0 0 0,-20-35-1206 0 0,0 1 0 0 0,-1-1 0 0 0,6 24 0 0 0,-7-20-96 0 0,11 25 1 0 0,19 41-918 0 0,-21-46-3337 0 0,-3-6-865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58 16991 0 0,'-1'-1'388'0'0,"-5"-7"107"0"0,5 6-402 0 0,0 1 1 0 0,0-1 0 0 0,0 0-1 0 0,0 1 1 0 0,-1-1-1 0 0,1 1 1 0 0,-1-1-1 0 0,1 1 1 0 0,-1 0 0 0 0,-2-2-1 0 0,3 2 153 0 0,8-4 404 0 0,-3 4-619 0 0,-1-1 0 0 0,1 0 0 0 0,0 1-1 0 0,-1-1 1 0 0,1 1 0 0 0,0 0 0 0 0,0 1 0 0 0,0-1-1 0 0,6 0 1 0 0,1 0-71 0 0,95-7-3350 0 0,-81 4 1664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6911 0 0,'0'2'93'0'0,"-1"0"0"0"0,0 1 0 0 0,0-1 0 0 0,0 0 0 0 0,0 0-1 0 0,-1 0 1 0 0,1 0 0 0 0,0 0 0 0 0,-1 0 0 0 0,0 0 0 0 0,1 0-1 0 0,-1 0 1 0 0,0-1 0 0 0,0 1 0 0 0,0-1 0 0 0,0 1 0 0 0,0-1-1 0 0,-4 2 1 0 0,-10 7 2594 0 0,11-6-2234 0 0,1 0 1 0 0,-1 1-1 0 0,1-1 0 0 0,0 1 0 0 0,1 0 1 0 0,-1 0-1 0 0,1 1 0 0 0,0-1 0 0 0,0 1 1 0 0,0 0-1 0 0,1-1 0 0 0,0 1 1 0 0,0 0-1 0 0,1 0 0 0 0,-1 1 0 0 0,0 10 1 0 0,1-3-171 0 0,0 1 0 0 0,1 0 0 0 0,0 0 0 0 0,2-1 1 0 0,0 1-1 0 0,3 15 0 0 0,-2-17-213 0 0,1 0 0 0 0,0 0 0 0 0,1-1 0 0 0,0 1 0 0 0,9 13 1 0 0,-10-20-50 0 0,0-1 0 0 0,0 1 1 0 0,0-1-1 0 0,1 1 0 0 0,0-1 1 0 0,0-1-1 0 0,0 1 1 0 0,1-1-1 0 0,0 0 0 0 0,-1 0 1 0 0,13 5-1 0 0,0 0 4 0 0,24 7-1 0 0,-34-14-11 0 0,0 0 0 0 0,-1-1 0 0 0,1 1 0 0 0,0-2 0 0 0,0 1 0 0 0,10-1 0 0 0,-11-1 17 0 0,13 0 76 0 0,23-4 0 0 0,-37 3-62 0 0,0 1 0 0 0,0-1 1 0 0,-1 0-1 0 0,1 0 1 0 0,-1 0-1 0 0,1-1 1 0 0,-1 0-1 0 0,8-5 0 0 0,-1-2 169 0 0,0 0-1 0 0,0-1 1 0 0,10-13-1 0 0,-17 17-85 0 0,0 0 0 0 0,0 0 1 0 0,-1 0-1 0 0,1 0 0 0 0,-2-1 0 0 0,1 1 0 0 0,3-13 0 0 0,-3 6 127 0 0,-1-1-1 0 0,3-20 1 0 0,-6 30-208 0 0,1-1 0 0 0,-2 1 1 0 0,1 0-1 0 0,0 0 0 0 0,-1 0 0 0 0,0-1 1 0 0,0 1-1 0 0,-1 0 0 0 0,1 0 0 0 0,-4-5 0 0 0,0-1-17 0 0,0 1 0 0 0,-1 0-1 0 0,0 0 1 0 0,-1 1 0 0 0,0 0-1 0 0,-1 0 1 0 0,1 1 0 0 0,-10-8-1 0 0,10 11-218 0 0,0 0 0 0 0,0 0 0 0 0,0 1 0 0 0,-1 0 0 0 0,1 0 0 0 0,-1 1 0 0 0,0 0 0 0 0,0 0 0 0 0,0 1 0 0 0,0 0 0 0 0,-13-1 0 0 0,14 2-213 0 0,1 0 0 0 0,0 1 0 0 0,-1 0 0 0 0,1 0 0 0 0,0 0 0 0 0,-1 1 0 0 0,1 0 0 0 0,-6 1 0 0 0,-7 7-1113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 13615 0 0,'0'0'628'0'0,"0"3"-17"0"0,-2 22-106 0 0,1 1 0 0 0,5 37 0 0 0,0 12 1332 0 0,-3-39-1075 0 0,10 61 0 0 0,5-10-4391 0 0,-12-76-481 0 0,0 3-1074 0 0</inkml:trace>
  <inkml:trace contextRef="#ctx0" brushRef="#br0" timeOffset="1">224 0 16207 0 0,'0'0'1628'0'0,"1"2"-1488"0"0,25 36 223 0 0,-3 2 1 0 0,24 52-1 0 0,29 91-2150 0 0,-73-176 1620 0 0,6 20-1378 0 0,-1-1-78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9671 0 0,'-1'-1'748'0'0,"0"-1"-631"0"0,0 0 0 0 0,-1 1 0 0 0,1-1 1 0 0,0 0-1 0 0,0 0 0 0 0,0 0 0 0 0,1 1 0 0 0,-2-4 0 0 0,0 0 4289 0 0,12-10-1123 0 0,-7 13-3157 0 0,0 0-1 0 0,0 1 1 0 0,0-1 0 0 0,0 1 0 0 0,0 0 0 0 0,0 0 0 0 0,1 0-1 0 0,-1 0 1 0 0,0 0 0 0 0,6 0 0 0 0,37 1-180 0 0,-26 0 67 0 0,0 1-119 0 0,100-3-4580 0 0,-97 2-1172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72 5983 0 0,'-14'15'554'0'0,"1"1"-1"0"0,-16 26 0 0 0,23-33 733 0 0,2 1-1 0 0,-1-1 0 0 0,1 1 1 0 0,0 0-1 0 0,1 0 0 0 0,-3 18 1 0 0,4-16-973 0 0,1-1 1 0 0,0 1 0 0 0,1 0-1 0 0,0-1 1 0 0,1 1 0 0 0,0-1 0 0 0,1 1-1 0 0,5 19 1 0 0,-4-22-299 0 0,1 0 0 0 0,-1 0 0 0 0,2-1 0 0 0,-1 0 0 0 0,1 0 0 0 0,0 0 0 0 0,0 0 0 0 0,1-1 0 0 0,0 0 0 0 0,1 0 0 0 0,10 8 1 0 0,-12-11-3 0 0,1 0 1 0 0,0 0-1 0 0,0-1 1 0 0,0 0 0 0 0,0 0-1 0 0,1-1 1 0 0,-1 1 0 0 0,1-1-1 0 0,0-1 1 0 0,-1 1-1 0 0,1-1 1 0 0,0 0 0 0 0,0-1-1 0 0,0 0 1 0 0,0 0-1 0 0,0 0 1 0 0,0-1 0 0 0,0 0-1 0 0,-1 0 1 0 0,1-1 0 0 0,0 0-1 0 0,8-4 1 0 0,-6 3 131 0 0,1-1 0 0 0,-1-1 0 0 0,-1 0 0 0 0,1 0 0 0 0,-1 0 0 0 0,0-1 0 0 0,0-1 1 0 0,-1 1-1 0 0,0-1 0 0 0,0 0 0 0 0,0-1 0 0 0,-1 0 0 0 0,0 0 0 0 0,-1 0 0 0 0,5-9 0 0 0,-6 9-21 0 0,-1-1 1 0 0,0 1-1 0 0,0 0 0 0 0,-1-1 0 0 0,0 0 0 0 0,-1 1 0 0 0,0-1 1 0 0,0 0-1 0 0,-1 0 0 0 0,0 0 0 0 0,0 1 0 0 0,-1-1 0 0 0,0 0 1 0 0,-1 0-1 0 0,0 1 0 0 0,0-1 0 0 0,-1 1 0 0 0,0 0 0 0 0,-1-1 1 0 0,0 1-1 0 0,0 1 0 0 0,-6-10 0 0 0,-3-2-149 0 0,-1 1 1 0 0,-1 1-1 0 0,0 0 0 0 0,-32-25 1 0 0,-5 2-7559 0 0,35 28 73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40 5063 0 0,'0'0'1690'0'0,"0"0"-1592"0"0,0 0-1 0 0,-1 0 1 0 0,1 0 0 0 0,0 1 0 0 0,0-1-1 0 0,-1 0 1 0 0,1 0 0 0 0,0 0 0 0 0,0 0-1 0 0,-1 0 1 0 0,1 0 0 0 0,0 0 0 0 0,0 0 0 0 0,-1 0-1 0 0,1 0 1 0 0,0 0 0 0 0,0 0 0 0 0,-1 0-1 0 0,1 0 1 0 0,0 0 0 0 0,0-1 0 0 0,-1 1 0 0 0,1 0-1 0 0,0 0 1 0 0,0 0 0 0 0,-1 0 0 0 0,1-1 51 0 0,-1 0 1 0 0,1 0-1 0 0,0 0 0 0 0,-1 0 1 0 0,1 1-1 0 0,0-1 1 0 0,0 0-1 0 0,-1 0 0 0 0,1 0 1 0 0,0 0-1 0 0,0 0 1 0 0,0-1-1 0 0,0 1 49 0 0,0 0-1 0 0,1 0 1 0 0,-1 0-1 0 0,-1 0 1 0 0,1 0-1 0 0,0 0 1 0 0,0 0-1 0 0,0 0 1 0 0,0 0 0 0 0,-1 0-1 0 0,1 0 1 0 0,-1 0-1 0 0,1 0 1 0 0,0 0-1 0 0,-1 0 1 0 0,0 0-1 0 0,1 0 1 0 0,-1 0-1 0 0,1 1 1 0 0,-1-1 0 0 0,0 0-1 0 0,0 0 1 0 0,1 1-1 0 0,-1-1 1 0 0,-1 0-1 0 0,-1 0-60 0 0,1 1-1 0 0,-1-1 0 0 0,1 1 1 0 0,-1 0-1 0 0,0 0 1 0 0,1 0-1 0 0,-1 0 0 0 0,1 0 1 0 0,-1 1-1 0 0,0-1 0 0 0,1 1 1 0 0,-1 0-1 0 0,1 0 1 0 0,0-1-1 0 0,-1 2 0 0 0,1-1 1 0 0,0 0-1 0 0,-1 0 1 0 0,1 1-1 0 0,0-1 0 0 0,0 1 1 0 0,0 0-1 0 0,-3 2 0 0 0,-3 5 66 0 0,-1 0 0 0 0,1 0-1 0 0,-11 18 1 0 0,13-17-63 0 0,0 1 0 0 0,1-1 1 0 0,0 1-1 0 0,1 0 0 0 0,0 1 0 0 0,1-1 0 0 0,0 1 0 0 0,-2 19 0 0 0,4-17-21 0 0,0 0 0 0 0,1 1 0 0 0,0-1 0 0 0,1 0 0 0 0,1 0 0 0 0,0 0 0 0 0,5 13 0 0 0,-4-18-89 0 0,0-1 0 0 0,0 0 0 0 0,1 0 0 0 0,0 0 0 0 0,1-1 0 0 0,-1 1 0 0 0,2-1 1 0 0,-1 0-1 0 0,1-1 0 0 0,0 1 0 0 0,0-1 0 0 0,1 0 0 0 0,12 8 0 0 0,-13-10-11 0 0,0 0 0 0 0,1 0 0 0 0,0-1 1 0 0,-1 0-1 0 0,1 0 0 0 0,1-1 0 0 0,-1 0 0 0 0,0 0 1 0 0,0-1-1 0 0,1 0 0 0 0,-1 0 0 0 0,1 0 0 0 0,-1-1 1 0 0,0 0-1 0 0,1-1 0 0 0,10-2 0 0 0,20-6-76 0 0,44-19-1 0 0,-44 15-409 0 0,27-9-4405 0 0,-45 15-1845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0,'0'2'2632'0'0,"3"10"287"0"0,-1 1 0 0 0,1 15 0 0 0,-4 56 1116 0 0,0-53-3208 0 0,3 43 1 0 0,1-19-271 0 0,-3-40-451 0 0,0-1 0 0 0,1 1 0 0 0,6 27 0 0 0,-6-40-46 0 0,0-3 0 0 0,3-1-59 0 0,0-1 1 0 0,-1 1-1 0 0,1-1 0 0 0,-1 0 0 0 0,1 0 0 0 0,-1 0 1 0 0,0 0-1 0 0,0-1 0 0 0,-1 1 0 0 0,1-1 0 0 0,2-4 1 0 0,4-8-12 0 0,11-24 1 0 0,6-25-120 0 0,9-22 104 0 0,-28 73 26 0 0,1 0-1 0 0,0 0 1 0 0,16-21-1 0 0,-24 35 12 0 0,1 0 0 0 0,-1 0 0 0 0,0-1-1 0 0,0 1 1 0 0,0 0 0 0 0,0 0 0 0 0,1 0-1 0 0,-1-1 1 0 0,0 1 0 0 0,0 0 0 0 0,0 0 0 0 0,1 0-1 0 0,-1 0 1 0 0,0 0 0 0 0,0-1 0 0 0,0 1 0 0 0,1 0-1 0 0,-1 0 1 0 0,0 0 0 0 0,0 0 0 0 0,1 0-1 0 0,-1 0 1 0 0,0 0 0 0 0,1 0 0 0 0,-1 0 0 0 0,0 0-1 0 0,0 0 1 0 0,1 0 0 0 0,-1 0 0 0 0,0 0-1 0 0,0 0 1 0 0,1 0 0 0 0,-1 0 0 0 0,0 1 0 0 0,0-1-1 0 0,0 0 1 0 0,1 0 0 0 0,-1 0 0 0 0,0 0 0 0 0,0 0-1 0 0,1 1 1 0 0,-1-1 0 0 0,8 15 97 0 0,2 20-117 0 0,0 54 15 0 0,1 4-1356 0 0,-9-81 428 0 0,1-1-1 0 0,0 0 0 0 0,7 14 0 0 0,-2-10-1395 0 0,3-3-2385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12695 0 0,'0'0'1150'0'0,"1"1"-946"0"0,6 55 2050 0 0,1 63 0 0 0,-8 59-1990 0 0,-1-77-260 0 0,2-89-695 0 0,-1-1 1 0 0,5 24 0 0 0,-3-32-879 0 0,2 3-65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0,'0'2'6754'0'0,"26"150"-1633"0"0,6 52-5276 0 0,-13-45-2474 0 0,-18-146 1386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13735 0 0,'0'0'5143'0'0,"1"1"-4864"0"0,32 0 285 0 0,-27-1-640 0 0,0-1 0 0 0,-1 1 0 0 0,1 1-1 0 0,0-1 1 0 0,-1 1 0 0 0,11 3-1 0 0,6 3-1348 0 0,-7-2-3415 0 0,-2-2-739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11543 0 0,'0'0'1047'0'0,"2"0"-859"0"0,13-1 373 0 0,-1 0 1 0 0,26-7-1 0 0,13-2 640 0 0,-43 9-879 0 0,2 0 264 0 0,-1 0-1 0 0,1 0 1 0 0,13 2-1 0 0,-27 19 383 0 0,0-12-796 0 0,0-1-1 0 0,0 1 0 0 0,-1-1 1 0 0,-1 0-1 0 0,1 1 1 0 0,-6 7-1 0 0,4-8-57 0 0,1 2-1 0 0,0-1 1 0 0,0 0 0 0 0,-4 13-1 0 0,6-6 239 0 0,0 0-1 0 0,0 0 1 0 0,2 23-1 0 0,0-36-317 0 0,0 1 19 0 0,0 0 0 0 0,0 0-1 0 0,1 1 1 0 0,-1-1 0 0 0,1 0 0 0 0,0 0-1 0 0,-1 0 1 0 0,2 0 0 0 0,-1 0 0 0 0,0 0 0 0 0,0 0-1 0 0,1 0 1 0 0,0 0 0 0 0,0-1 0 0 0,4 6-1 0 0,-3-5-9 0 0,0-1-1 0 0,0 1 0 0 0,1 0 1 0 0,-1-1-1 0 0,1 0 0 0 0,0 0 1 0 0,0 0-1 0 0,0 0 1 0 0,0-1-1 0 0,8 3 0 0 0,-4-3-188 0 0,0 1 0 0 0,0-1 0 0 0,0-1 0 0 0,0 0 0 0 0,0 0 0 0 0,0 0 0 0 0,0-1-1 0 0,0 0 1 0 0,0-1 0 0 0,0 0 0 0 0,0 0 0 0 0,9-4 0 0 0,7-6-1689 0 0,-1 0 0 0 0,0-2 0 0 0,25-19 0 0 0,-18 8-76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19 13183 0 0,'-24'-18'1195'0'0,"23"18"-1178"0"0,-1 0 0 0 0,1 0 0 0 0,-1-1 0 0 0,0 1-1 0 0,1 0 1 0 0,-1 0 0 0 0,1 1 0 0 0,-1-1 0 0 0,1 0 0 0 0,-1 1 0 0 0,1-1 0 0 0,-2 1 0 0 0,-1 0 0 0 0,0 0 182 0 0,-1 1 1 0 0,1-1-1 0 0,-1 1 0 0 0,1 0 0 0 0,0 0 0 0 0,0 0 0 0 0,0 1 0 0 0,0 0 0 0 0,0-1 1 0 0,0 1-1 0 0,1 1 0 0 0,0-1 0 0 0,-1 0 0 0 0,1 1 0 0 0,0 0 0 0 0,1-1 1 0 0,-1 1-1 0 0,1 1 0 0 0,-4 7 0 0 0,1-1 48 0 0,0 2-1 0 0,1-1 1 0 0,0 0 0 0 0,1 1-1 0 0,-2 25 1 0 0,3-23-183 0 0,2 1 1 0 0,0-1-1 0 0,1 1 0 0 0,0-1 1 0 0,1 1-1 0 0,1-1 0 0 0,1 0 1 0 0,0 0-1 0 0,1 0 0 0 0,8 18 1 0 0,-10-26-51 0 0,1 0 1 0 0,-1-1 0 0 0,1 0-1 0 0,0 0 1 0 0,1 0 0 0 0,0 0 0 0 0,-1-1-1 0 0,2 0 1 0 0,-1 0 0 0 0,1 0 0 0 0,-1-1-1 0 0,1 1 1 0 0,1-1 0 0 0,-1-1 0 0 0,0 1-1 0 0,1-1 1 0 0,0 0 0 0 0,0-1 0 0 0,0 1-1 0 0,0-2 1 0 0,0 1 0 0 0,0-1-1 0 0,13 1 1 0 0,-11-1 51 0 0,-1-2 0 0 0,0 1 0 0 0,1-1-1 0 0,-1 0 1 0 0,0-1 0 0 0,0 0 0 0 0,0 0 0 0 0,0-1-1 0 0,14-6 1 0 0,-16 6-5 0 0,-1 0-1 0 0,0-1 0 0 0,0 1 1 0 0,0-1-1 0 0,-1 0 1 0 0,1 0-1 0 0,-1-1 0 0 0,0 1 1 0 0,0-1-1 0 0,-1 0 1 0 0,1 0-1 0 0,-1 0 0 0 0,0-1 1 0 0,3-6-1 0 0,-2-1 77 0 0,1 1 1 0 0,-2 0-1 0 0,1-1 0 0 0,-2 0 1 0 0,3-24-1 0 0,-5 29-110 0 0,0-1 0 0 0,-1 1 1 0 0,0 0-1 0 0,0-1 0 0 0,-1 1 1 0 0,0 0-1 0 0,0 0 0 0 0,-1 0 1 0 0,0 0-1 0 0,-4-8 0 0 0,-1 1-306 0 0,-2 1 0 0 0,1 0 0 0 0,-2 1 0 0 0,0 0 0 0 0,0 0 0 0 0,-1 1 0 0 0,-20-16 0 0 0,28 24-567 0 0,-4-4-370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6447 0 0,'1'1'8403'0'0,"3"5"-7938"0"0,-1-1 0 0 0,1 1 0 0 0,-1-1 0 0 0,0 1 0 0 0,-1 0 0 0 0,1 0 0 0 0,-1 1 0 0 0,2 10 0 0 0,0 6-13 0 0,1 27 0 0 0,-2-6 47 0 0,6 101 55 0 0,1 9-603 0 0,-4-89-1391 0 0,-6-63 374 0 0</inkml:trace>
  <inkml:trace contextRef="#ctx0" brushRef="#br0" timeOffset="1">232 1 10591 0 0,'0'0'1882'0'0,"0"2"-1062"0"0,35 178 4047 0 0,-23-107-4368 0 0,1 2-343 0 0,4-1 0 0 0,29 80 0 0 0,-40-136-167 0 0,32 76-4279 0 0,-29-75-1241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6447 0 0,'-8'3'13790'0'0,"12"1"-13610"0"0,0 0 1 0 0,1-1 0 0 0,-1 0-1 0 0,1 0 1 0 0,0 0 0 0 0,0-1-1 0 0,0 0 1 0 0,7 3 0 0 0,48 10 288 0 0,-11-3-730 0 0,-34-7 69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8951 0 0,'0'0'6062'0'0,"3"2"-5302"0"0,7 5-225 0 0,0 0 0 0 0,-1 1 1 0 0,0 0-1 0 0,0 1 1 0 0,-1 0-1 0 0,0 0 0 0 0,-1 1 1 0 0,9 14-1 0 0,18 38 339 0 0,37 95 0 0 0,10 20-1062 0 0,-74-164-408 0 0,1 0-1 0 0,0-1 0 0 0,16 21 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0,'0'0'2572'0'0,"1"2"-1840"0"0,6 18 28 0 0,1-1 0 0 0,2 1 0 0 0,15 24-1 0 0,-7-13-366 0 0,122 186 805 0 0,-75-122-1470 0 0,-10-28-4084 0 0,-48-55 2498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8287 0 0,'0'0'639'0'0,"-8"-2"-132"0"0,7 2-139 0 0,-1 0 1 0 0,1-1-1 0 0,0 1 1 0 0,0-1-1 0 0,0 1 1 0 0,0-1-1 0 0,0 1 1 0 0,0-1-1 0 0,0 0 1 0 0,0 1-1 0 0,0-1 1 0 0,0 0-1 0 0,0 0 1 0 0,0 0-1 0 0,0 0 1 0 0,1 0-1 0 0,-1 0 1 0 0,0 0-1 0 0,1 0 1 0 0,-1 0-1 0 0,1 0 1 0 0,-1 0-1 0 0,1 0 1 0 0,0-1-1 0 0,-1 0 1 0 0,1 1-292 0 0,0 0 1 0 0,0-1 0 0 0,0 1 0 0 0,0 0 0 0 0,0 0 0 0 0,1 0 0 0 0,-1 0 0 0 0,0 0 0 0 0,0 0 0 0 0,1 0 0 0 0,0-1 0 0 0,0 0 30 0 0,0 1 0 0 0,0 0 0 0 0,0 0 0 0 0,1 0 1 0 0,-1 1-1 0 0,0-1 0 0 0,1 0 0 0 0,-1 0 0 0 0,0 1 1 0 0,3-2-1 0 0,1 0 136 0 0,2-1-98 0 0,-1 0-1 0 0,1 0 0 0 0,0 1 1 0 0,15-3-1 0 0,-14 3-46 0 0,-1 1 1 0 0,1-2-1 0 0,-1 1 1 0 0,11-6-1 0 0,-6 1-416 0 0,1 1 1 0 0,-1 0-1 0 0,1 1 0 0 0,15-4 0 0 0,-8 4-1459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4143 0 0,'0'0'319'0'0,"0"-1"-210"0"0,-1 0 211 0 0,1 0 0 0 0,-1 0 0 0 0,1 0 0 0 0,-1 0-1 0 0,1 0 1 0 0,-1 1 0 0 0,1-1 0 0 0,-1 0 0 0 0,0 0 0 0 0,1 1-1 0 0,-1-1 1 0 0,0 0 0 0 0,0 1 0 0 0,0-1 0 0 0,1 1-1 0 0,-1-1 1 0 0,0 1 0 0 0,0-1 0 0 0,0 1 0 0 0,0-1-1 0 0,-1 1 1 0 0,1 0-148 0 0,-1 0-1 0 0,1 0 1 0 0,0 0 0 0 0,0 0-1 0 0,0 1 1 0 0,0-1 0 0 0,0 0-1 0 0,0 1 1 0 0,0-1-1 0 0,-1 1 1 0 0,1-1 0 0 0,0 1-1 0 0,0-1 1 0 0,1 1 0 0 0,-3 1-1 0 0,-1 2 57 0 0,-1 0 0 0 0,1 1-1 0 0,-1 0 1 0 0,-5 9 0 0 0,9-12 25 0 0,-4 5-95 0 0,0 0 1 0 0,1 1-1 0 0,0 0 1 0 0,0 0-1 0 0,0 0 1 0 0,1 0-1 0 0,1 0 1 0 0,-1 1 0 0 0,1-1-1 0 0,1 1 1 0 0,-2 11-1 0 0,8 1 261 0 0,-5-20-415 0 0,1 0 0 0 0,-1-1-1 0 0,0 1 1 0 0,1-1 0 0 0,-1 1 0 0 0,1-1 0 0 0,-1 1-1 0 0,0-1 1 0 0,1 1 0 0 0,-1-1 0 0 0,1 1 0 0 0,-1-1-1 0 0,1 0 1 0 0,0 1 0 0 0,-1-1 0 0 0,1 0 0 0 0,-1 1-1 0 0,2-1 1 0 0,-1 1 1 0 0,2 1-5 0 0,-1 0 0 0 0,1 0 0 0 0,-1-1 0 0 0,1 1 0 0 0,-1-1 0 0 0,1 0 0 0 0,0 1 0 0 0,0-1 0 0 0,4 1 0 0 0,-5-2 0 0 0,0 0 0 0 0,-1 0 0 0 0,1-1 0 0 0,0 1 0 0 0,0 0 0 0 0,0-1 0 0 0,0 1 0 0 0,0-1 0 0 0,0 1 0 0 0,-1-1 0 0 0,1 0 0 0 0,0 0 0 0 0,0 0 0 0 0,-1 0 0 0 0,3-2 0 0 0,2-1-4 0 0,-1 0 0 0 0,0 0 0 0 0,0-1 0 0 0,0 0 0 0 0,0 0 0 0 0,-1 0 0 0 0,7-11 0 0 0,-1-2-6 0 0,-2 0-1 0 0,8-22 0 0 0,-13 33 6 0 0,4-18 52 0 0,-7 23 1093 0 0,-1 4-1090 0 0,1 0 0 0 0,-1 0 0 0 0,0 0 1 0 0,1 0-1 0 0,-1 0 0 0 0,1 1 1 0 0,0-1-1 0 0,-1 3 0 0 0,1-2-1 0 0,-1 7-101 0 0,0 0 0 0 0,0 0 0 0 0,1 0 0 0 0,0 0 0 0 0,3 15 0 0 0,-1-16-866 0 0,0 1-1 0 0,1-1 1 0 0,4 11 0 0 0,-6-18-644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4 919 0 0,'6'-3'14793'0'0,"-5"6"-15027"0"0,5 30 2124 0 0,2 37 1 0 0,-3 85-885 0 0,-4-71-638 0 0,20 195-912 0 0,-16-263-1667 0 0,-5-15 2002 0 0,0-1 1 0 0,0 1 0 0 0,0-1-1 0 0,0 0 1 0 0,0 1 0 0 0,1-1-1 0 0,-1 1 1 0 0,0-1 0 0 0,0 0-1 0 0,1 1 1 0 0,-1-1 0 0 0,0 1-1 0 0,0-1 1 0 0,1 0 0 0 0,-1 0-1 0 0,0 1 1 0 0,1-1 0 0 0,-1 0 0 0 0,0 1-1 0 0,1-1 1 0 0,-1 0 0 0 0,1 0-1 0 0,-1 0 1 0 0,0 1 0 0 0,1-1-1 0 0,-1 0 1 0 0,1 0 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11231 0 0,'0'0'1016'0'0,"0"0"-1011"0"0,0 0-1 0 0,0 0 1 0 0,0 0-1 0 0,0 0 1 0 0,1 0-1 0 0,-1 0 0 0 0,0 0 1 0 0,0 0-1 0 0,0 0 1 0 0,0 0-1 0 0,0 1 1 0 0,0-1-1 0 0,0 0 1 0 0,0 0-1 0 0,0 0 0 0 0,0 0 1 0 0,0 0-1 0 0,0 0 1 0 0,0 0-1 0 0,0 0 1 0 0,0 0-1 0 0,1 0 1 0 0,-1 0-1 0 0,0 0 0 0 0,0 0 1 0 0,0-1-1 0 0,0 1 1 0 0,0 0-1 0 0,0 0 1 0 0,0 0-1 0 0,0 0 1 0 0,0 0-1 0 0,0 0 0 0 0,0 0 1 0 0,0 0-1 0 0,0 0 1 0 0,0 0-1 0 0,0 0 1 0 0,0 0-1 0 0,1 0 1 0 0,-1 0-1 0 0,0 0 0 0 0,0 0 1 0 0,0 0-1 0 0,0 0 1 0 0,0 0-1 0 0,0 0 1 0 0,0-1-1 0 0,0 1 1 0 0,0 0-1 0 0,0 0 0 0 0,0 0 1 0 0,0 0-1 0 0,0 0 1 0 0,0 0-1 0 0,0 0 1 0 0,0 0-1 0 0,0 0 1 0 0,0 0-1 0 0,0 0 0 0 0,0 0 1 0 0,0 0-1 0 0,0 0 1 0 0,0-1-1 0 0,0 1 1 0 0,0 0-1 0 0,0 0 1 0 0,-1 0-1 0 0,6 22 2075 0 0,4 44 1 0 0,-2-10-1287 0 0,19 112 204 0 0,16 95-991 0 0,-21-165-2249 0 0,-20-92 267 0 0,1 7-3355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15375 0 0,'0'0'704'0'0,"-1"2"-14"0"0,-12 7-333 0 0,12-8 88 0 0,3 1 138 0 0,4 2-429 0 0,-1 0-1 0 0,1-1 1 0 0,0 1 0 0 0,0-1 0 0 0,0 0-1 0 0,0-1 1 0 0,1 1 0 0 0,-1-1 0 0 0,1-1-1 0 0,-1 1 1 0 0,1-1 0 0 0,0 0 0 0 0,0-1-1 0 0,-1 1 1 0 0,13-2 0 0 0,-3-1-359 0 0,0 0 0 0 0,0-1-1 0 0,-1-1 1 0 0,1 0 0 0 0,25-11 0 0 0,-15 3-1011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2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8751 0 0,'0'0'1166'0'0,"2"3"39"0"0,0 0-469 0 0,0 1 0 0 0,0 0 0 0 0,0 0 0 0 0,-1 0 0 0 0,1 0 1 0 0,-1 0-1 0 0,1 8 0 0 0,7 20 492 0 0,61 132 259 0 0,24 48-782 0 0,-80-184-473 0 0,-13-27 176 0 0,-11-18-128 0 0,1-1-213 0 0,2 0-1 0 0,0 0 1 0 0,0-1 0 0 0,-4-25-1 0 0,-9-80-198 0 0,18 109 90 0 0,-17-147-372 0 0,17 118 257 0 0,3-73 0 0 0,0 106 133 0 0,1 0 0 0 0,0-1 0 0 0,0 1 0 0 0,1 0 0 0 0,0 0 1 0 0,9-18-1 0 0,-11 26 12 0 0,0 0 1 0 0,1 0-1 0 0,0 1 1 0 0,0-1-1 0 0,-1 0 1 0 0,2 1-1 0 0,-1-1 1 0 0,0 1-1 0 0,0 0 1 0 0,1-1-1 0 0,-1 1 1 0 0,1 1 0 0 0,0-1-1 0 0,-1 0 1 0 0,1 0-1 0 0,0 1 1 0 0,0 0-1 0 0,0 0 1 0 0,0 0-1 0 0,1 0 1 0 0,-1 0-1 0 0,0 0 1 0 0,0 1-1 0 0,0-1 1 0 0,1 1-1 0 0,-1 0 1 0 0,0 0-1 0 0,4 1 1 0 0,2 1-3 0 0,0 0-1 0 0,0 0 1 0 0,0 1 0 0 0,-1 1-1 0 0,1-1 1 0 0,-1 2 0 0 0,0-1-1 0 0,0 1 1 0 0,0 0 0 0 0,13 12 0 0 0,5 6 13 0 0,34 41 0 0 0,-57-61 4 0 0,22 27 158 0 0,-1 0 0 0 0,-1 1 0 0 0,28 53 0 0 0,-41-64 95 0 0,0 1 1 0 0,-2 0 0 0 0,0 0 0 0 0,-1 0 0 0 0,-1 1 0 0 0,-2 0 0 0 0,4 34-1 0 0,-8-45-75 0 0,0-1 0 0 0,0 1 0 0 0,-1 0 0 0 0,-1 0 0 0 0,0-1 0 0 0,0 1 0 0 0,-1-1 0 0 0,-1 0-1 0 0,0 1 1 0 0,-7 13 0 0 0,4-12 48 0 0,0-1 0 0 0,0 1 0 0 0,-1-1 0 0 0,-1-1 0 0 0,0 0 0 0 0,0 0 0 0 0,-21 16 0 0 0,18-17-132 0 0,0-1-1 0 0,0 0 1 0 0,-1-1 0 0 0,1-1 0 0 0,-2 0 0 0 0,-26 8 0 0 0,33-12-156 0 0,0 0 1 0 0,0-1 0 0 0,1 0 0 0 0,-2 0 0 0 0,1-1-1 0 0,0 0 1 0 0,0 0 0 0 0,0-1 0 0 0,0 0-1 0 0,0 0 1 0 0,0 0 0 0 0,1-1 0 0 0,-1 0-1 0 0,0-1 1 0 0,1 1 0 0 0,-8-5 0 0 0,12 6-160 0 0,0 0 1 0 0,1-1-1 0 0,-1 1 0 0 0,1 0 1 0 0,0-1-1 0 0,-1 1 1 0 0,1-1-1 0 0,0 1 1 0 0,0-1-1 0 0,0 0 0 0 0,0 1 1 0 0,0-1-1 0 0,0 0 1 0 0,0 0-1 0 0,1 0 0 0 0,-1 1 1 0 0,0-1-1 0 0,1 0 1 0 0,0 0-1 0 0,-1-3 1 0 0,2-8-1653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1375 0 0,'-3'8'16478'0'0,"181"-50"-15800"0"0,-120 27-3456 0 0,-28 7-3032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0,'0'0'4656'0'0,"8"13"-1474"0"0,-1 4-2209 0 0,-1 1 1 0 0,0-1 0 0 0,5 28-1 0 0,-2-5-209 0 0,18 76 428 0 0,4 18-760 0 0,-10-31-236 0 0,-2-5-1042 0 0,-15-83-645 0 0,1 0 1 0 0,8 16 0 0 0,-7-19-4125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5527 0 0,'-26'5'14614'0'0,"36"-7"-14455"0"0,-1 1 1 0 0,0-2 0 0 0,0 1-1 0 0,0-1 1 0 0,11-5 0 0 0,43-26 1434 0 0,-48 24-1232 0 0,1 2 0 0 0,0 0 0 0 0,1 0 0 0 0,32-9 0 0 0,-18 12-1486 0 0,1 1 0 0 0,-1 1-1 0 0,0 2 1 0 0,50 5 0 0 0,-63-3-679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0,'0'0'232'0'0,"0"9"32"0"0,2 6 1960 0 0,0 0 0 0 0,0 0 0 0 0,1 0 0 0 0,10 26-1 0 0,1 7-495 0 0,18 127 1062 0 0,-23-121-2301 0 0,5 42-86 0 0,2 16-212 0 0,-14-105-210 0 0,-2-5-67 0 0,2-4-585 0 0,0 0 536 0 0,-1 0 0 0 0,1 0 0 0 0,-1-1 0 0 0,1 1 0 0 0,-1 0 0 0 0,0-1 0 0 0,1-2 0 0 0,3-9-87 0 0,-2-1 0 0 0,0 1-1 0 0,0-1 1 0 0,0-17 0 0 0,-1 12-70 0 0,6-27 1 0 0,-6 39 210 0 0,2-7-52 0 0,0 0 0 0 0,7-17 0 0 0,-10 29 135 0 0,1 0 0 0 0,-1 0 0 0 0,1 0 0 0 0,-1 0-1 0 0,1 0 1 0 0,0 1 0 0 0,0-1 0 0 0,0 0 0 0 0,1 1 0 0 0,-1 0-1 0 0,1-1 1 0 0,-1 1 0 0 0,1 0 0 0 0,0 0 0 0 0,0 1 0 0 0,3-3 0 0 0,-4 4 36 0 0,0-1 1 0 0,0 1-1 0 0,0 0 1 0 0,0 0-1 0 0,0 0 1 0 0,0 0-1 0 0,0 0 1 0 0,0 1-1 0 0,-1-1 1 0 0,1 1 0 0 0,0-1-1 0 0,0 1 1 0 0,0-1-1 0 0,-1 1 1 0 0,1 0-1 0 0,0 0 1 0 0,0 0-1 0 0,-1 0 1 0 0,1 0-1 0 0,-1 0 1 0 0,1 1 0 0 0,-1-1-1 0 0,2 3 1 0 0,5 4 328 0 0,0 1 0 0 0,10 16 0 0 0,-16-21-259 0 0,5 7 223 0 0,-1 0 0 0 0,8 22 1 0 0,1 2 21 0 0,15 30-27 0 0,5 12-4593 0 0,-30-65-300 0 0,0 2-1168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13247 0 0,'0'0'1195'0'0,"2"8"-958"0"0,2 3 252 0 0,0 0 0 0 0,1-1-1 0 0,0 0 1 0 0,9 12-1 0 0,-6-9 387 0 0,10 22-1 0 0,11 25 2278 0 0,-30-62-3095 0 0,0 1-1 0 0,1-1 1 0 0,-1 1-1 0 0,1-1 1 0 0,-1 1-1 0 0,1-1 1 0 0,0 1-1 0 0,-1-1 1 0 0,1-1 0 0 0,0 2-31 0 0,-2-16 19 0 0,1 0 0 0 0,1-1 1 0 0,0 1-1 0 0,2-1 0 0 0,0 1 0 0 0,7-29 0 0 0,-3 25 10 0 0,0 1 1 0 0,2-1-1 0 0,0 1 0 0 0,22-37 0 0 0,-27 52-103 0 0,0 0-1 0 0,0 1 1 0 0,1 0 0 0 0,-1 0-1 0 0,1 0 1 0 0,0 0 0 0 0,0 0-1 0 0,1 1 1 0 0,-1 0 0 0 0,1 0-1 0 0,8-4 1 0 0,-10 5 6 0 0,1 1-1 0 0,-1 0 1 0 0,1 0-1 0 0,-1 0 1 0 0,1 0-1 0 0,0 1 1 0 0,-1-1 0 0 0,1 1-1 0 0,0 0 1 0 0,0 0-1 0 0,-1 0 1 0 0,1 1-1 0 0,0-1 1 0 0,-1 1-1 0 0,1 0 1 0 0,-1 0 0 0 0,8 3-1 0 0,-5-1-839 0 0,1 0-1 0 0,-1 0 1 0 0,0 1-1 0 0,0 0 1 0 0,9 7 0 0 0,-4-1-5312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6447 0 0,'0'0'499'0'0,"8"0"629"0"0,-5 0-630 0 0,1 0-1 0 0,-1 0 0 0 0,1-1 1 0 0,-1 1-1 0 0,1-1 1 0 0,-1 0-1 0 0,1 0 1 0 0,-1 0-1 0 0,0-1 1 0 0,1 1-1 0 0,-1-1 1 0 0,5-3-1 0 0,-5 3-366 0 0,-1 0 0 0 0,0 0 0 0 0,0 0 0 0 0,0-1 1 0 0,0 1-1 0 0,0-1 0 0 0,-1 1 0 0 0,1-1 0 0 0,-1 1 0 0 0,1-1 0 0 0,-1 0 0 0 0,0 0 0 0 0,0 1 1 0 0,0-1-1 0 0,0 0 0 0 0,0-4 0 0 0,-1 1 104 0 0,1 0 0 0 0,-1 0 1 0 0,0 0-1 0 0,-1 0 0 0 0,1 0 0 0 0,-3-6 1 0 0,3 11-144 0 0,0 0 0 0 0,0 1 0 0 0,-1-1 0 0 0,1 0 0 0 0,-1 0 0 0 0,1 1 0 0 0,-1-1 0 0 0,1 0 0 0 0,-1 0 0 0 0,1 1 0 0 0,-1-1 0 0 0,0 0 0 0 0,1 1 0 0 0,-1-1 0 0 0,0 1 0 0 0,1-1 0 0 0,-1 1 0 0 0,0-1 0 0 0,0 1 0 0 0,0 0 0 0 0,1-1 0 0 0,-1 1 0 0 0,0 0 0 0 0,0 0 0 0 0,0 0 0 0 0,0-1 0 0 0,0 1 0 0 0,1 0 0 0 0,-1 0 0 0 0,-1 0 0 0 0,-1 0 50 0 0,1 0 1 0 0,0 0-1 0 0,-1 1 1 0 0,1-1-1 0 0,0 1 1 0 0,-1-1-1 0 0,1 1 1 0 0,0-1-1 0 0,-4 3 1 0 0,3-1-61 0 0,0 0-1 0 0,1 1 1 0 0,-1-1 0 0 0,1 1-1 0 0,0-1 1 0 0,-1 1 0 0 0,1 0 0 0 0,0 0-1 0 0,1 0 1 0 0,-1 0 0 0 0,0 0-1 0 0,1 1 1 0 0,0-1 0 0 0,0 0 0 0 0,0 1-1 0 0,0-1 1 0 0,0 6 0 0 0,-1 1 43 0 0,1 1 0 0 0,1-1 1 0 0,-1 1-1 0 0,3 17 0 0 0,0-17-142 0 0,1 0 1 0 0,0 0-1 0 0,1-1 0 0 0,0 1 1 0 0,0-1-1 0 0,1 0 0 0 0,1 0 0 0 0,-1 0 1 0 0,2 0-1 0 0,-1-1 0 0 0,1 0 1 0 0,11 9-1 0 0,-14-14-185 0 0,0-1 0 0 0,0-1 0 0 0,0 1 0 0 0,0 0 0 0 0,1-1 0 0 0,-1 0 0 0 0,1 0 0 0 0,-1-1 0 0 0,1 1 0 0 0,0-1 0 0 0,0 0 0 0 0,0 0 1 0 0,0 0-1 0 0,0-1 0 0 0,0 0 0 0 0,-1 0 0 0 0,1 0 0 0 0,0 0 0 0 0,0-1 0 0 0,0 0 0 0 0,0 0 0 0 0,0 0 0 0 0,6-3 0 0 0,44-25-5559 0 0,-38 19 482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5063 0 0,'1'2'6291'0'0,"2"3"-5748"0"0,-1 0 1 0 0,0 1-1 0 0,0-1 0 0 0,0 1 1 0 0,-1-1-1 0 0,2 11 0 0 0,0 39 489 0 0,0-1-406 0 0,-3-51-583 0 0,0-3-28 0 0,0 1-1 0 0,0-1 1 0 0,1 1 0 0 0,-1-1-1 0 0,0 1 1 0 0,0 0 0 0 0,0-1-1 0 0,0 1 1 0 0,1-1 0 0 0,-1 1-1 0 0,0-1 1 0 0,0 1 0 0 0,1-1-1 0 0,-1 1 1 0 0,0-1 0 0 0,1 1-1 0 0,7 6 62 0 0,-6-7-71 0 0,0 1 0 0 0,0-1 0 0 0,0 1 0 0 0,0-1 0 0 0,0 0 0 0 0,0 0 0 0 0,0 0 0 0 0,0 0-1 0 0,0 0 1 0 0,0-1 0 0 0,0 1 0 0 0,0-1 0 0 0,-1 1 0 0 0,1-1 0 0 0,0 1 0 0 0,0-1 0 0 0,0 0 0 0 0,-1 0 0 0 0,1 0 0 0 0,0 0 0 0 0,-1 0-1 0 0,1-1 1 0 0,2-1 0 0 0,1-2 9 0 0,0 0 0 0 0,-1 0-1 0 0,1 0 1 0 0,-1 0 0 0 0,6-12-1 0 0,30-63-13 0 0,-16 28 0 0 0,-14 34-3 0 0,-6 15 4 0 0,0 1 17 0 0,-4 2 9 0 0,0-1-1 0 0,0 1 1 0 0,0 0 0 0 0,0 0-1 0 0,1 0 1 0 0,-1 0 0 0 0,0 0-1 0 0,0-1 1 0 0,0 1-1 0 0,1 0 1 0 0,-1 0 0 0 0,0 0-1 0 0,0 0 1 0 0,1 0-1 0 0,-1 0 1 0 0,0 0 0 0 0,0 0-1 0 0,1 0 1 0 0,-1 0 0 0 0,0 0-1 0 0,0 0 1 0 0,0 0-1 0 0,1 0 1 0 0,-1 0 0 0 0,0 0-1 0 0,0 0 1 0 0,1 0-1 0 0,-1 0 1 0 0,0 0 0 0 0,0 0-1 0 0,1 0 1 0 0,-1 0 0 0 0,0 0-1 0 0,0 0 1 0 0,0 1-1 0 0,1-1 1 0 0,-1 0 0 0 0,0 0-1 0 0,0 0 1 0 0,0 0-1 0 0,1 1 1 0 0,-1-1 0 0 0,8 15 419 0 0,4 24-280 0 0,-12-39-155 0 0,6 45-7 0 0,-1-5-392 0 0,1-15-1546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67 122 5527 0 0,'0'-1'-25'0'0,"0"0"0"0"0,0-1 0 0 0,-1 1 0 0 0,1 0 0 0 0,0-1 0 0 0,-1 1 0 0 0,1 0 0 0 0,-1 0-1 0 0,0-1 1 0 0,1 1 0 0 0,-2-1 0 0 0,1 1 250 0 0,1 0-1 0 0,-1 0 1 0 0,0 1-1 0 0,0-1 1 0 0,1 1 0 0 0,-1-1-1 0 0,0 1 1 0 0,0-1-1 0 0,0 1 1 0 0,0-1 0 0 0,0 1-1 0 0,1 0 1 0 0,-1-1-1 0 0,0 1 1 0 0,0 0 0 0 0,0 0-1 0 0,0 0 1 0 0,0 0-1 0 0,0-1 1 0 0,-1 2 0 0 0,0-1 50 0 0,1 0 0 0 0,-1 0 0 0 0,0 1 1 0 0,1-1-1 0 0,-1 1 0 0 0,1-1 0 0 0,-1 1 1 0 0,1 0-1 0 0,0 0 0 0 0,-1-1 0 0 0,1 1 1 0 0,0 0-1 0 0,-1 0 0 0 0,1 0 0 0 0,0 0 1 0 0,0 1-1 0 0,0-1 0 0 0,0 0 0 0 0,0 0 1 0 0,0 1-1 0 0,0-1 0 0 0,0 1 0 0 0,0 1 1 0 0,-2 5-164 0 0,1-1 0 0 0,0 1 1 0 0,1 0-1 0 0,0-1 0 0 0,0 1 1 0 0,1 0-1 0 0,0 0 1 0 0,0 0-1 0 0,1-1 0 0 0,0 1 1 0 0,0 0-1 0 0,1-1 0 0 0,0 1 1 0 0,4 12-1 0 0,-1-8-97 0 0,1 0-1 0 0,0-1 1 0 0,0 1-1 0 0,1-1 1 0 0,1 0-1 0 0,-1-1 1 0 0,2 0-1 0 0,9 10 1 0 0,-14-17-10 0 0,-1 0 0 0 0,1 0 0 0 0,0 0 1 0 0,0 0-1 0 0,0 0 0 0 0,0-1 0 0 0,0 0 1 0 0,0 0-1 0 0,1 0 0 0 0,-1 0 0 0 0,1-1 1 0 0,0 0-1 0 0,-1 0 0 0 0,1 0 0 0 0,8 0 1 0 0,-9-1 15 0 0,-1 0 0 0 0,1-1 1 0 0,0 1-1 0 0,-1-1 0 0 0,1 0 0 0 0,-1 0 1 0 0,1-1-1 0 0,-1 1 0 0 0,1-1 0 0 0,-1 0 1 0 0,0 1-1 0 0,0-1 0 0 0,0-1 0 0 0,0 1 1 0 0,0 0-1 0 0,0-1 0 0 0,-1 0 0 0 0,1 1 1 0 0,-1-1-1 0 0,4-5 0 0 0,0-1 46 0 0,-1-1 1 0 0,0 0-1 0 0,-1 0 0 0 0,1 0 0 0 0,-2 0 0 0 0,0-1 0 0 0,0 1 0 0 0,-1-1 1 0 0,0 0-1 0 0,1-21 0 0 0,-3 22-48 0 0,0-1 0 0 0,-1 1 0 0 0,0-1 0 0 0,0 1 0 0 0,-1-1 1 0 0,-1 1-1 0 0,0 0 0 0 0,0 0 0 0 0,-1 0 0 0 0,0 0 0 0 0,-8-13 0 0 0,5 13-350 0 0,0 0 0 0 0,0 0 0 0 0,-12-10 1 0 0,16 16-212 0 0,-1 1 1 0 0,1 0 0 0 0,-1 1 0 0 0,1-1-1 0 0,-1 1 1 0 0,0-1 0 0 0,0 1 0 0 0,0 0-1 0 0,0 1 1 0 0,-1-1 0 0 0,-7-1 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 3223 0 0,'0'0'143'0'0,"-1"0"-3"0"0,-14-3-90 0 0,10 2 317 0 0,1 0 0 0 0,-1 0 0 0 0,1 1 0 0 0,0-1 0 0 0,-1 1 0 0 0,-5 1 0 0 0,-12-2 4688 0 0,18 1-4433 0 0,1 0-1 0 0,0 0 1 0 0,0 0 0 0 0,0 0 0 0 0,0 0 0 0 0,0 0 0 0 0,-5 2 0 0 0,-30 9 1234 0 0,31-8-1825 0 0,4 0-3 0 0,10 7-157 0 0,16 12 82 0 0,1-1-1 0 0,27 19 1 0 0,-3-3 361 0 0,-34-26 155 0 0,0 1 0 0 0,-1 1 0 0 0,12 14 0 0 0,-22-24-299 0 0,0 1 0 0 0,0 0-1 0 0,-1 0 1 0 0,1 0 0 0 0,-1 0 0 0 0,0 0 0 0 0,0 1 0 0 0,-1-1 0 0 0,1 1-1 0 0,-1-1 1 0 0,0 1 0 0 0,0 0 0 0 0,0-1 0 0 0,-1 1 0 0 0,0 0 0 0 0,0 9-1 0 0,-1-10-89 0 0,0-1-1 0 0,0 1 1 0 0,0-1-1 0 0,-1 1 0 0 0,1-1 1 0 0,-1 0-1 0 0,0 0 0 0 0,0 1 1 0 0,0-1-1 0 0,0 0 0 0 0,-1-1 1 0 0,1 1-1 0 0,-1 0 0 0 0,0-1 1 0 0,-5 5-1 0 0,3-4-48 0 0,0 1 1 0 0,-1-1-1 0 0,0 0 1 0 0,1 0-1 0 0,-1 0 0 0 0,0-1 1 0 0,0 0-1 0 0,-9 1 0 0 0,6-3-20 0 0,8 0-11 0 0,-1 0-1 0 0,1 0 0 0 0,0 0 0 0 0,0 0 0 0 0,-1 0 0 0 0,1 0 0 0 0,0 0 0 0 0,0 0 1 0 0,-1 0-1 0 0,1 1 0 0 0,0-1 0 0 0,0 0 0 0 0,-1 1 0 0 0,1-1 0 0 0,0 1 0 0 0,-2 1 0 0 0,2-2-89 0 0,10 0-654 0 0,-1-2 673 0 0,0 1-1 0 0,0-1 1 0 0,1-1-1 0 0,-2 1 0 0 0,11-6 1 0 0,7-1 9 0 0,-8 3 50 0 0,2 0-6 0 0,0 0 0 0 0,-1-2 0 0 0,18-10 0 0 0,-17 7-69 0 0,-1 0 0 0 0,-1-2 0 0 0,32-29 0 0 0,-43 36 53 0 0,1-1 1 0 0,-2 0 0 0 0,1 0-1 0 0,-1 0 1 0 0,0 0-1 0 0,0-1 1 0 0,-1 0 0 0 0,0 0-1 0 0,-1 0 1 0 0,0 0-1 0 0,0-1 1 0 0,2-10 0 0 0,-5 16 8 0 0,0 1 0 0 0,0-1 0 0 0,0 1 0 0 0,0 0 0 0 0,0-1 0 0 0,-1 1 0 0 0,1 0 0 0 0,-1-1 0 0 0,0 1 0 0 0,0 0 0 0 0,1 0 0 0 0,-2 0 0 0 0,1-1 0 0 0,0 1 1 0 0,0 0-1 0 0,-1 1 0 0 0,1-1 0 0 0,-1 0 0 0 0,1 0 0 0 0,-1 0 0 0 0,0 1 0 0 0,0-1 0 0 0,1 1 0 0 0,-1 0 0 0 0,0-1 0 0 0,-1 1 0 0 0,1 0 0 0 0,0 0 1 0 0,0 0-1 0 0,0 1 0 0 0,-1-1 0 0 0,1 0 0 0 0,0 1 0 0 0,-1-1 0 0 0,1 1 0 0 0,0 0 0 0 0,-1 0 0 0 0,1 0 0 0 0,0 0 0 0 0,-1 0 0 0 0,1 1 0 0 0,0-1 0 0 0,-1 1 1 0 0,1-1-1 0 0,0 1 0 0 0,-1 0 0 0 0,1 0 0 0 0,0 0 0 0 0,0 0 0 0 0,0 0 0 0 0,0 0 0 0 0,-3 3 0 0 0,3-1 66 0 0,0-1 0 0 0,0 1 0 0 0,0 0 0 0 0,0 0 0 0 0,0 0 0 0 0,1 0 0 0 0,-1 0 0 0 0,1 0 0 0 0,0 0 0 0 0,0 0 0 0 0,0 1 0 0 0,0-1 0 0 0,1 0-1 0 0,-1 1 1 0 0,1-1 0 0 0,0 1 0 0 0,0-1 0 0 0,0 1 0 0 0,1 5 0 0 0,0 1 112 0 0,1-1 0 0 0,0 1 0 0 0,0-1-1 0 0,1 1 1 0 0,7 15 0 0 0,-6-19-96 0 0,0 0 0 0 0,0 0 0 0 0,0 0 0 0 0,1 0 0 0 0,-1-1 0 0 0,1 1 0 0 0,1-1 0 0 0,-1 0 0 0 0,1-1 1 0 0,0 1-1 0 0,0-1 0 0 0,0 0 0 0 0,0-1 0 0 0,10 4 0 0 0,0-1-5 0 0,0 0 1 0 0,0-1-1 0 0,0-1 1 0 0,1-1-1 0 0,18 2 1 0 0,-19-4-43 0 0,-1-1 0 0 0,1 0 0 0 0,0-1 0 0 0,-1 0 0 0 0,28-7 0 0 0,-36 6-142 0 0,1-1-1 0 0,-1 0 1 0 0,11-6 0 0 0,-16 8-87 0 0,0 0 0 0 0,0 0 0 0 0,0 0 0 0 0,-1 0 0 0 0,1 0 1 0 0,0-1-1 0 0,-1 1 0 0 0,1 0 0 0 0,-1-1 0 0 0,1 0 0 0 0,-1 1 0 0 0,0-1 0 0 0,0 0 0 0 0,0 0 0 0 0,0 1 1 0 0,0-1-1 0 0,0 0 0 0 0,0-3 0 0 0,0-1-1788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5063 0 0,'-6'5'528'0'0,"-18"5"1507"0"0,18-6-274 0 0,-1 0-1 0 0,0 0 1 0 0,1 1-1 0 0,0 0 1 0 0,-6 6-1 0 0,-3 5-851 0 0,11-11-616 0 0,0 0 1 0 0,1 0-1 0 0,0 0 1 0 0,-4 6-1 0 0,1 8-1024 0 0,7-1-4600 0 0,1-10-901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0,'0'0'568'0'0,"2"14"2535"0"0,1-1-1646 0 0,17 84 4903 0 0,-14-61-5453 0 0,-2 0 1 0 0,1 40 0 0 0,-12 190 1488 0 0,7-250-2260 0 0,0 0 1 0 0,1 0-1 0 0,5 30 1 0 0,-5-41-101 0 0,0 0 0 0 0,1-1 1 0 0,-1 1-1 0 0,1-1 0 0 0,0 1 1 0 0,0-1-1 0 0,1 1 0 0 0,-1-1 0 0 0,1 0 1 0 0,0 0-1 0 0,0 0 0 0 0,0-1 0 0 0,1 1 1 0 0,-1-1-1 0 0,1 0 0 0 0,7 6 0 0 0,-5-6 4 0 0,-1-1 0 0 0,1 0-1 0 0,0 0 1 0 0,0 0-1 0 0,0-1 1 0 0,0 1 0 0 0,0-2-1 0 0,0 1 1 0 0,0 0-1 0 0,0-1 1 0 0,0 0 0 0 0,0-1-1 0 0,12-2 1 0 0,6-2-7 0 0,0-1 1 0 0,25-11 0 0 0,-34 12-11 0 0,90-32-831 0 0,-70 23-1881 0 0,0 0-3407 0 0,-11 5-903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0,'0'0'4400'0'0,"8"3"-937"0"0,11 2-2504 0 0,-1-1 1 0 0,1-2-1 0 0,34 2 0 0 0,58-9-2415 0 0,-86 3 76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5063 0 0,'0'0'888'0'0,"-1"16"6164"0"0,1 1-3994 0 0,1 27 0 0 0,8 18-660 0 0,20 59-1721 0 0,-27-111-532 0 0,10 30-1110 0 0,1 0 0 0 0,28 61 1 0 0,-33-87-2256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31 135 6447 0 0,'-8'1'670'0'0,"-14"-6"12771"0"0,23 5-12836 0 0,23-4 405 0 0,-1-1 0 0 0,38-15 0 0 0,-24 8-629 0 0,47-16-176 0 0,40-12-1031 0 0,-39 20-6545 0 0,-75 18 5612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10711 0 0,'4'9'971'0'0,"5"24"1085"0"0,0 1 1 0 0,5 52-1 0 0,-10-56-1444 0 0,28 286 3276 0 0,-29-274-3752 0 0,5 0-163 0 0,-8-41-106 0 0,1-2-547 0 0,4-5 552 0 0,-1 0 0 0 0,0 0 0 0 0,0-1 0 0 0,-1 1 0 0 0,0-1 0 0 0,4-10 0 0 0,8-47-344 0 0,-10 44 348 0 0,10-32 0 0 0,-11 41 97 0 0,-3 6 48 0 0,1 0 0 0 0,0 0 0 0 0,0 0 0 0 0,0 0 0 0 0,0 1 0 0 0,1-1 0 0 0,0 0 0 0 0,0 1-1 0 0,0 0 1 0 0,1 0 0 0 0,4-4 0 0 0,-7 8 25 0 0,0 1-1 0 0,0-1 0 0 0,0 1 0 0 0,0 0 1 0 0,0-1-1 0 0,0 1 0 0 0,0 0 1 0 0,-1 0-1 0 0,1-1 0 0 0,0 1 1 0 0,1 1-1 0 0,-1-1 29 0 0,9 11 223 0 0,-1 1 1 0 0,1 0-1 0 0,-2 0 1 0 0,0 1-1 0 0,0 0 1 0 0,-2 0-1 0 0,7 20 1 0 0,-6-17-661 0 0,0 0 0 0 0,1 0 1 0 0,1 0-1 0 0,18 24 0 0 0,-27-40-17 0 0,5 4-586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7831 0 0,'0'0'356'0'0,"2"8"122"0"0,9 28 3201 0 0,2 0 1 0 0,28 55-1 0 0,-41-91-3623 0 0,0 0-1 0 0,0 0 1 0 0,0 0 0 0 0,0 0-1 0 0,0 0 1 0 0,1 0 0 0 0,-1 0-1 0 0,0 0 1 0 0,0 0 0 0 0,0 0-1 0 0,0 0 1 0 0,0 0 0 0 0,0 0-1 0 0,1 0 1 0 0,-1 0-1 0 0,0 0 1 0 0,0 0 0 0 0,0 0-1 0 0,0-1 1 0 0,0 1 0 0 0,0 0-1 0 0,0 0 1 0 0,1 0 0 0 0,-1 0-1 0 0,0 0 1 0 0,0 0 0 0 0,0 0-1 0 0,0 0 1 0 0,0 0-1 0 0,0 0 1 0 0,0-1 0 0 0,0 1-1 0 0,0 0 1 0 0,0 0 0 0 0,0 0-1 0 0,0 0 1 0 0,1 0 0 0 0,-1 0-1 0 0,0-1 1 0 0,0 1 0 0 0,0 0-1 0 0,0 0 1 0 0,0 0-1 0 0,0 0 1 0 0,0 0 0 0 0,0 0-1 0 0,0-1 1 0 0,0 1 0 0 0,0 0-1 0 0,-1 0 1 0 0,1 0 0 0 0,0 0-1 0 0,5-17 546 0 0,3-19-679 0 0,-4-6 136 0 0,-2 20-37 0 0,5-27 0 0 0,-5 42-49 0 0,0 0 0 0 0,0 0 1 0 0,1 0-1 0 0,-1 1 0 0 0,2-1 0 0 0,-1 1 0 0 0,9-12 0 0 0,-10 15-87 0 0,0 0 0 0 0,1 1 0 0 0,-1-1 0 0 0,1 1 0 0 0,0 0 0 0 0,0 0 0 0 0,0 0 0 0 0,0 0 0 0 0,0 0 0 0 0,7-2 0 0 0,-8 3-68 0 0,0 0 0 0 0,0 1 0 0 0,0-1 0 0 0,0 1 0 0 0,0 0 0 0 0,1-1 0 0 0,-1 1 0 0 0,0 0 0 0 0,0 0-1 0 0,0 0 1 0 0,0 1 0 0 0,1-1 0 0 0,-1 1 0 0 0,0-1 0 0 0,0 1 0 0 0,0 0 0 0 0,0-1 0 0 0,0 1 0 0 0,2 2 0 0 0,1 0-461 0 0,0 0 0 0 0,0 1 0 0 0,0 0 0 0 0,-1 0 0 0 0,0 0 0 0 0,1 1 0 0 0,3 6 0 0 0,-7-9-131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42 157 2303 0 0,'1'-1'167'0'0,"2"-2"10"0"0,16-9 4245 0 0,-15 8-3967 0 0,-1 0 0 0 0,0 0 0 0 0,0 0 0 0 0,0-1 0 0 0,0 1 0 0 0,-1-1 0 0 0,0 0 0 0 0,0 1 0 0 0,0-1 0 0 0,-1 0 0 0 0,1 0 0 0 0,0-10 0 0 0,-1 12-156 0 0,-1-1 1 0 0,0 1-1 0 0,0 0 0 0 0,0 0 1 0 0,0 0-1 0 0,0 0 0 0 0,-1 0 1 0 0,1 0-1 0 0,-1 0 0 0 0,0 0 1 0 0,0 0-1 0 0,0 0 0 0 0,-1 0 1 0 0,1 0-1 0 0,-1 1 0 0 0,1-1 1 0 0,-1 0-1 0 0,0 1 0 0 0,0-1 1 0 0,0 1-1 0 0,0 0 0 0 0,-3-3 1 0 0,4 5-215 0 0,0-1 1 0 0,1 1 0 0 0,-1-1 0 0 0,0 1-1 0 0,0 0 1 0 0,0 0 0 0 0,0-1 0 0 0,1 1-1 0 0,-1 0 1 0 0,0 0 0 0 0,0 0 0 0 0,0 0 0 0 0,0 0-1 0 0,0 0 1 0 0,1 0 0 0 0,-1 0 0 0 0,0 0-1 0 0,0 0 1 0 0,0 1 0 0 0,0-1 0 0 0,0 0 0 0 0,1 1-1 0 0,-1-1 1 0 0,0 0 0 0 0,0 1 0 0 0,1-1-1 0 0,-1 1 1 0 0,0-1 0 0 0,1 1 0 0 0,-1-1-1 0 0,0 1 1 0 0,1 0 0 0 0,-1-1 0 0 0,0 2 0 0 0,-3 3 189 0 0,0 0 0 0 0,0 1 0 0 0,-4 7 1 0 0,7-9-145 0 0,-3 3 0 0 0,1 1-1 0 0,0-1 1 0 0,0 1-1 0 0,0 0 1 0 0,1 0-1 0 0,1 1 1 0 0,-1-1-1 0 0,2 0 1 0 0,-1 0-1 0 0,1 1 1 0 0,0-1-1 0 0,0 0 1 0 0,1 1-1 0 0,0-1 1 0 0,1 0-1 0 0,0 0 1 0 0,0 0-1 0 0,7 15 1 0 0,-7-17-184 0 0,1-1-1 0 0,0 1 1 0 0,0-1 0 0 0,1 0-1 0 0,-1 0 1 0 0,1 0 0 0 0,0 0-1 0 0,0-1 1 0 0,1 0 0 0 0,-1 0-1 0 0,1 0 1 0 0,0 0 0 0 0,0-1-1 0 0,1 1 1 0 0,-1-1 0 0 0,0-1-1 0 0,1 1 1 0 0,0-1 0 0 0,0 0-1 0 0,0 0 1 0 0,0-1 0 0 0,0 1-1 0 0,0-2 1 0 0,0 1 0 0 0,0 0-1 0 0,7-1 1 0 0,-4-1-282 0 0,-1 0 0 0 0,0 0 1 0 0,0-1-1 0 0,0 0 0 0 0,0 0 0 0 0,0-1 0 0 0,-1 0 1 0 0,1 0-1 0 0,-1-1 0 0 0,10-6 0 0 0,-8 4-1725 0 0,0 0 0 0 0,-1-1 0 0 0,1-1-1 0 0,7-9 1 0 0,-6 6-2796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0,'0'0'1976'0'0,"0"3"-697"0"0,12 175 4020 0 0,1-20-5106 0 0,-7-75-937 0 0,-1-47-3836 0 0,-1-15-267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 3223 0 0,'-1'-2'58'0'0,"1"0"0"0"0,-1 1 0 0 0,1-1 0 0 0,-1 0 0 0 0,0 0 0 0 0,1 1 0 0 0,-1-1-1 0 0,0 0 1 0 0,-2-2 0 0 0,2 3 297 0 0,0 0-1 0 0,0 1 0 0 0,0-1 1 0 0,0 0-1 0 0,0 0 1 0 0,0 0-1 0 0,0 1 1 0 0,0-1-1 0 0,0 1 0 0 0,-1-1 1 0 0,1 1-1 0 0,0-1 1 0 0,0 1-1 0 0,0 0 1 0 0,-1-1-1 0 0,1 1 0 0 0,0 0 1 0 0,-2 0-1 0 0,1 0 81 0 0,0 0 0 0 0,1 0 0 0 0,-1 1 0 0 0,1-1 0 0 0,-1 0 0 0 0,0 1 1 0 0,1 0-1 0 0,-1-1 0 0 0,1 1 0 0 0,0 0 0 0 0,-1 0 0 0 0,1-1 0 0 0,-1 1 0 0 0,-1 2 0 0 0,1-1-412 0 0,1-1 0 0 0,0 1 0 0 0,-1 0 0 0 0,1-1 0 0 0,0 1 1 0 0,0 0-1 0 0,0 0 0 0 0,-1 2 0 0 0,0 3 108 0 0,0-1-1 0 0,1 1 1 0 0,0 0 0 0 0,0-1 0 0 0,0 1-1 0 0,1 0 1 0 0,0 0 0 0 0,0 0-1 0 0,0-1 1 0 0,1 1 0 0 0,0 0 0 0 0,1 0-1 0 0,-1-1 1 0 0,1 1 0 0 0,1-1 0 0 0,-1 0-1 0 0,1 1 1 0 0,0-1 0 0 0,1 0 0 0 0,4 6-1 0 0,-5-7-125 0 0,0-1-1 0 0,1 1 1 0 0,0-1-1 0 0,0 0 1 0 0,0 0-1 0 0,0 0 1 0 0,1 0-1 0 0,-1-1 1 0 0,1 0-1 0 0,0 0 1 0 0,0 0-1 0 0,0-1 0 0 0,1 1 1 0 0,-1-1-1 0 0,0 0 1 0 0,1-1-1 0 0,0 0 1 0 0,-1 1-1 0 0,1-2 1 0 0,0 1-1 0 0,-1-1 1 0 0,1 1-1 0 0,0-2 1 0 0,7 0-1 0 0,-11 1 28 0 0,1-1 0 0 0,0 1 0 0 0,-1-1-1 0 0,1 0 1 0 0,-1 1 0 0 0,0-1 0 0 0,1 0 0 0 0,-1-1-1 0 0,0 1 1 0 0,1 0 0 0 0,-1-1 0 0 0,0 1 0 0 0,0-1-1 0 0,0 0 1 0 0,0 1 0 0 0,-1-1 0 0 0,1 0 0 0 0,0 0-1 0 0,-1-1 1 0 0,0 1 0 0 0,1 0 0 0 0,-1 0 0 0 0,0-1-1 0 0,0 1 1 0 0,0 0 0 0 0,0-1 0 0 0,0 1 0 0 0,-1-1-1 0 0,1 1 1 0 0,-1-1 0 0 0,0 0 0 0 0,0 1 0 0 0,0-1-1 0 0,0 1 1 0 0,0-1 0 0 0,0 1 0 0 0,-1-1 0 0 0,1 0-1 0 0,-2-2 1 0 0,1-2-15 0 0,-1 1 0 0 0,0 0 1 0 0,0-1-1 0 0,-1 1 0 0 0,0 0 0 0 0,0 0 0 0 0,0 0 0 0 0,-1 1 1 0 0,0-1-1 0 0,0 1 0 0 0,0 0 0 0 0,-1 0 0 0 0,0 1 0 0 0,-9-8 1 0 0,-29-27-2938 0 0,34 28-928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17 7367 0 0,'-5'-3'368'0'0,"1"1"0"0"0,-1 0-1 0 0,0 0 1 0 0,0 0 0 0 0,1 1-1 0 0,-1 0 1 0 0,0 0-1 0 0,0 0 1 0 0,0 0 0 0 0,0 1-1 0 0,-1 0 1 0 0,1 0 0 0 0,0 0-1 0 0,0 1 1 0 0,0 0-1 0 0,0 0 1 0 0,0 0 0 0 0,1 0-1 0 0,-1 1 1 0 0,0 0 0 0 0,-7 4-1 0 0,11-6-373 0 0,1 1 0 0 0,-1-1 1 0 0,1 1-1 0 0,-1-1 0 0 0,1 1 0 0 0,-1 0 0 0 0,1-1 0 0 0,-1 1 0 0 0,1 0 0 0 0,-1-1 0 0 0,1 1 0 0 0,0 0 0 0 0,0 0 0 0 0,-1-1 1 0 0,1 1-1 0 0,0 0 0 0 0,0 0 0 0 0,0-1 0 0 0,0 1 0 0 0,0 0 0 0 0,0 0 0 0 0,0 0 0 0 0,0-1 0 0 0,0 1 0 0 0,0 0 1 0 0,0 0-1 0 0,0 0 0 0 0,1-1 0 0 0,-1 1 0 0 0,0 0 0 0 0,0 0 0 0 0,1-1 0 0 0,-1 1 0 0 0,1 0 0 0 0,-1-1 0 0 0,2 2 0 0 0,2 4-71 0 0,0-1 0 0 0,0 0 0 0 0,9 7 0 0 0,-7-5 44 0 0,85 76 1348 0 0,-12-13 1518 0 0,-77-68-2571 0 0,1 1 0 0 0,-1 0-1 0 0,1 0 1 0 0,-1 0 0 0 0,0 0 0 0 0,0 0-1 0 0,-1 1 1 0 0,1-1 0 0 0,-1 0 0 0 0,1 1-1 0 0,-1-1 1 0 0,1 6 0 0 0,-2-8-185 0 0,0 0-1 0 0,0 0 1 0 0,0 1 0 0 0,-1-1 0 0 0,1 0 0 0 0,0 0 0 0 0,-1 0-1 0 0,1 0 1 0 0,0 0 0 0 0,-1 0 0 0 0,1 0 0 0 0,-1 0 0 0 0,0 0-1 0 0,1 0 1 0 0,-1 0 0 0 0,0 0 0 0 0,-1 1 0 0 0,-15 13 626 0 0,13-13-695 0 0,0 1 0 0 0,-1-2 0 0 0,1 1 0 0 0,-1 0 0 0 0,0-1 0 0 0,0 0 0 0 0,1 0 0 0 0,-1 0 0 0 0,0 0 0 0 0,0-1 0 0 0,0 0 0 0 0,0 0 0 0 0,0 0 0 0 0,0-1 0 0 0,0 0-1 0 0,1 0 1 0 0,-1 0 0 0 0,0 0 0 0 0,0-1 0 0 0,1 0 0 0 0,-5-2 0 0 0,8 4-50 0 0,1 0 0 0 0,-1 0-1 0 0,1 0 1 0 0,0-1 0 0 0,-1 1 0 0 0,1 0 0 0 0,0 0-1 0 0,-1 0 1 0 0,1-1 0 0 0,0 1 0 0 0,-1 0 0 0 0,1-1-1 0 0,0 1 1 0 0,-1 0 0 0 0,1-1 0 0 0,0 1-1 0 0,0 0 1 0 0,0-1 0 0 0,-1 1 0 0 0,1 0 0 0 0,0-1-1 0 0,0 1 1 0 0,0-1 0 0 0,0 1 0 0 0,0 0 0 0 0,0-1-1 0 0,0 1 1 0 0,-1-1 0 0 0,1 1 0 0 0,0-1-1 0 0,1 1 1 0 0,-1 0 0 0 0,0-1 0 0 0,0 0 0 0 0,1 0-26 0 0,-1 0 1 0 0,1 0 0 0 0,0 1 0 0 0,0-1 0 0 0,-1 0-1 0 0,1 0 1 0 0,0 0 0 0 0,0 1 0 0 0,0-1 0 0 0,0 1-1 0 0,0-1 1 0 0,2 0 0 0 0,3-2-159 0 0,0 1 0 0 0,0 0 0 0 0,12-2 1 0 0,22-2-63 0 0,-11 3 257 0 0,0-2-1 0 0,-1 0 0 0 0,0-2 1 0 0,50-19-1 0 0,-71 22-21 0 0,0-1 1 0 0,0 0-1 0 0,0 0 0 0 0,-1-1 0 0 0,1 0 0 0 0,-2 0 1 0 0,1 0-1 0 0,0-1 0 0 0,4-9 0 0 0,-7 13 21 0 0,-1 0 0 0 0,0-1 0 0 0,0 1 0 0 0,-1-1 1 0 0,1 1-1 0 0,-1-1 0 0 0,0 0 0 0 0,0 0 0 0 0,0 0 0 0 0,-1 1 0 0 0,1-9 0 0 0,-1 10 30 0 0,0 0-1 0 0,0 0 1 0 0,-1 0 0 0 0,1 1 0 0 0,-1-1-1 0 0,0 0 1 0 0,1 0 0 0 0,-1 0 0 0 0,0 0-1 0 0,0 0 1 0 0,0 1 0 0 0,0-1-1 0 0,0 0 1 0 0,-1 1 0 0 0,1-1 0 0 0,-1 1-1 0 0,1 0 1 0 0,-1-1 0 0 0,1 1 0 0 0,-1 0-1 0 0,1 0 1 0 0,-1 0 0 0 0,0 0-1 0 0,-3-1 1 0 0,2 0 41 0 0,0 1-1 0 0,0 0 1 0 0,-1 0-1 0 0,1 0 1 0 0,-1 0 0 0 0,1 1-1 0 0,0-1 1 0 0,-1 1-1 0 0,1 0 1 0 0,-1 0-1 0 0,1 0 1 0 0,-1 1-1 0 0,1-1 1 0 0,-1 1 0 0 0,1-1-1 0 0,-4 3 1 0 0,5-2 36 0 0,-1 0 0 0 0,1 0 1 0 0,0 0-1 0 0,0 0 0 0 0,0 1 1 0 0,0-1-1 0 0,0 1 0 0 0,0 0 1 0 0,0-1-1 0 0,0 1 1 0 0,1 0-1 0 0,-1 0 0 0 0,1 0 1 0 0,-1 0-1 0 0,1 0 0 0 0,0 1 1 0 0,0-1-1 0 0,0 0 0 0 0,0 0 1 0 0,0 1-1 0 0,0-1 0 0 0,1 1 1 0 0,-1 3-1 0 0,0-1 64 0 0,1 0-1 0 0,-1 0 1 0 0,1 0 0 0 0,1-1-1 0 0,-1 1 1 0 0,1 0-1 0 0,-1 0 1 0 0,2 0 0 0 0,-1 0-1 0 0,0-1 1 0 0,1 1-1 0 0,0-1 1 0 0,0 1 0 0 0,0-1-1 0 0,3 5 1 0 0,0-3-11 0 0,-1-1 0 0 0,1 1 0 0 0,0-1 0 0 0,0 0 0 0 0,1 0 0 0 0,0-1 0 0 0,-1 1 0 0 0,2-1 0 0 0,7 4 0 0 0,2-1-18 0 0,0 0-1 0 0,0-2 0 0 0,0 1 1 0 0,1-2-1 0 0,0 0 1 0 0,0-1-1 0 0,33 1 0 0 0,82-6-2118 0 0,-105 0 117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1 210 919 0 0,'1'-14'80'0'0,"0"-4"1553"0"0,-1 6 8021 0 0,10 27-7521 0 0,1 8-877 0 0,-1 1 0 0 0,0 0 0 0 0,5 26-1 0 0,14 78 389 0 0,-24-102-1348 0 0,6 29 108 0 0,11 51 249 0 0,-22-106-646 0 0,0 1-1 0 0,1 0 0 0 0,-1-1 1 0 0,0 1-1 0 0,0 0 1 0 0,0-1-1 0 0,0 1 0 0 0,0 0 1 0 0,0 0-1 0 0,0-1 1 0 0,0 1-1 0 0,0 0 0 0 0,0-1 1 0 0,0 1-1 0 0,0 0 1 0 0,-1 1-1 0 0,1-2 0 0 0,0 0 0 0 0,-1 0 0 0 0,1 0 0 0 0,0 0 0 0 0,0 0 0 0 0,-1 0 0 0 0,1 0 0 0 0,0 0 0 0 0,0 0 0 0 0,-1 0 0 0 0,1 0 0 0 0,0 0 0 0 0,-1 0 0 0 0,1 0 0 0 0,0 0 0 0 0,0 0 0 0 0,-1-1 0 0 0,1 1 0 0 0,0 0 0 0 0,0 0 0 0 0,-1 0 0 0 0,1 0 0 0 0,0-1 0 0 0,0 1 0 0 0,0 0 0 0 0,-1 0 0 0 0,1-1 0 0 0,-3-1 6 0 0,1-1 1 0 0,-1 0-1 0 0,1 0 1 0 0,0 0 0 0 0,-3-4-1 0 0,0-5-22 0 0,0 0 0 0 0,1 0 0 0 0,1 0 0 0 0,-5-25 0 0 0,-1-52-348 0 0,8 80 278 0 0,-2-40-435 0 0,-6-101-960 0 0,9 120 1063 0 0,1-1-1 0 0,10-56 0 0 0,-9 81 385 0 0,-1 0 0 0 0,1 0 0 0 0,0 0 0 0 0,0 0 0 0 0,0 1 0 0 0,1-1 0 0 0,0 0 0 0 0,4-5 0 0 0,-6 10 38 0 0,0 0 0 0 0,0-1 0 0 0,0 1 0 0 0,1 0 0 0 0,-1-1 0 0 0,0 1 0 0 0,1 0 0 0 0,-1 0 0 0 0,1 0 0 0 0,0 0 0 0 0,-1 1 0 0 0,1-1 0 0 0,0 0 0 0 0,-1 1 0 0 0,1-1 0 0 0,0 1 0 0 0,0 0 0 0 0,-1-1 0 0 0,1 1 0 0 0,0 0 0 0 0,0 0 0 0 0,0 0 0 0 0,-1 0 0 0 0,1 0 0 0 0,0 1 0 0 0,0-1 0 0 0,0 1 0 0 0,-1-1 0 0 0,1 1 0 0 0,0-1 0 0 0,2 2 0 0 0,3 2 37 0 0,-1 0 0 0 0,1 0 0 0 0,0 0 0 0 0,-1 1 0 0 0,0 0 0 0 0,0 0 0 0 0,8 10 0 0 0,34 47 308 0 0,-38-48-235 0 0,15 21 443 0 0,33 62 1 0 0,-47-75-174 0 0,-2 0 0 0 0,0 1 0 0 0,-1 0 0 0 0,7 33 0 0 0,-12-41-93 0 0,-1-1 1 0 0,-1 1-1 0 0,0 0 0 0 0,-1-1 1 0 0,0 1-1 0 0,-1 0 0 0 0,-4 14 0 0 0,4-21-172 0 0,-1-1 0 0 0,0 0 0 0 0,0 0-1 0 0,-1 0 1 0 0,0 0 0 0 0,0-1-1 0 0,-1 1 1 0 0,0-1 0 0 0,0 0-1 0 0,0 0 1 0 0,-1 0 0 0 0,0-1-1 0 0,0 1 1 0 0,0-1 0 0 0,-11 8-1 0 0,8-8-90 0 0,0-1-1 0 0,0 0 1 0 0,-1 0-1 0 0,1-1 1 0 0,-1 0-1 0 0,0 0 1 0 0,0-1-1 0 0,0 0 0 0 0,0-1 1 0 0,0 0-1 0 0,-14 0 1 0 0,-12-5-417 0 0,33 3 241 0 0,0 1 0 0 0,0 0 0 0 0,0-1 0 0 0,0 0 0 0 0,0 1 0 0 0,1-1 0 0 0,-1 0 0 0 0,0 0 0 0 0,0 0 0 0 0,1 0 0 0 0,-1 0 0 0 0,0 0 0 0 0,1 0 0 0 0,-1-1 0 0 0,0-1 0 0 0,1 3-15 0 0,1-1 0 0 0,0 1 1 0 0,0-1-1 0 0,0 0 0 0 0,0 1 0 0 0,0-1 0 0 0,0 1 1 0 0,1-1-1 0 0,-1 1 0 0 0,0-1 0 0 0,0 0 0 0 0,0 1 0 0 0,0-1 1 0 0,1 1-1 0 0,-1-1 0 0 0,0 1 0 0 0,1-1 0 0 0,-1 1 1 0 0,0-1-1 0 0,1 1 0 0 0,-1-1 0 0 0,0 1 0 0 0,1 0 1 0 0,0-1-1 0 0,12-10-6316 0 0,-2 4 74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19463 0 0,'0'0'940'0'0,"11"-6"238"0"0,-5 4-947 0 0,0 1 1 0 0,0 0-1 0 0,0 0 1 0 0,1 1 0 0 0,-1 0-1 0 0,0 0 1 0 0,0 0 0 0 0,0 1-1 0 0,7 1 1 0 0,-3-1 198 0 0,48 6 499 0 0,-28-2-1114 0 0,-1-2-1 0 0,50 0 0 0 0,-60-4-1504 0 0,1 1-4046 0 0,-2 1-1706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76 5983 0 0,'0'0'464'0'0,"0"2"-22"0"0,-2 23 3486 0 0,0 30 1 0 0,7 27-892 0 0,21 82-2550 0 0,-19-123 122 0 0,-6-35-587 0 0,2 13 39 0 0,1-1 0 0 0,0 0 1 0 0,2-1-1 0 0,8 22 0 0 0,-13-38 251 0 0,-1-10-274 0 0,0-1-61 0 0,0 1 0 0 0,-1-1 1 0 0,0 1-1 0 0,-2-12 0 0 0,-76-233-555 0 0,76 246 576 0 0,0-1 16 0 0,-6-15 437 0 0,-8-42 0 0 0,16 59-371 0 0,0 1 1 0 0,0-1-1 0 0,1 1 0 0 0,0-1 1 0 0,0 0-1 0 0,0 1 0 0 0,1-1 1 0 0,0 1-1 0 0,0-1 0 0 0,1 1 1 0 0,4-12-1 0 0,-5 15 14 0 0,1 0 1 0 0,0 0-1 0 0,0 1 0 0 0,1-1 1 0 0,-1 1-1 0 0,0 0 0 0 0,1-1 1 0 0,0 1-1 0 0,-1 0 0 0 0,1 1 1 0 0,0-1-1 0 0,0 0 0 0 0,0 1 1 0 0,0-1-1 0 0,0 1 0 0 0,0 0 0 0 0,1 0 1 0 0,5-1-1 0 0,5 0-64 0 0,0 0 0 0 0,0 1 0 0 0,15 0 0 0 0,-2 2-1309 0 0,30 6 1 0 0,-50-6 277 0 0,7 0-665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2759 0 0,'-3'13'12768'0'0,"17"-10"-11369"0"0,-7-2-1162 0 0,0-1 1 0 0,1 0-1 0 0,-1 0 0 0 0,0 0 1 0 0,1-1-1 0 0,10-3 0 0 0,45-14-226 0 0,-24 5-1199 0 0,-22 9-3073 0 0,-1 0-1393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10591 0 0,'0'0'819'0'0,"0"10"5053"0"0,2-8-5728 0 0,-1-1 0 0 0,1 1-1 0 0,0-1 1 0 0,-1 1 0 0 0,1-1 0 0 0,0 1 0 0 0,0-1 0 0 0,0 0 0 0 0,0 0-1 0 0,0 0 1 0 0,0 0 0 0 0,0 0 0 0 0,0 0 0 0 0,3 0 0 0 0,0 0 22 0 0,1 0 1 0 0,-1-1-1 0 0,0 0 1 0 0,1 0 0 0 0,8-1-1 0 0,4-1-54 0 0,0-2 0 0 0,28-9 0 0 0,8-3-3184 0 0,-37 9 1416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5983 0 0,'24'66'1504'0'0,"13"44"8853"0"0,-21-62-7090 0 0,-16-45-1359 0 0,-5-14-1878 0 0,2 0 1 0 0,-1 0-1 0 0,2-1 0 0 0,-1 0 0 0 0,1 1 0 0 0,1-1 1 0 0,0 0-1 0 0,1 0 0 0 0,0 0 0 0 0,1 1 0 0 0,1-1 1 0 0,-1 0-1 0 0,2 1 0 0 0,-1-1 0 0 0,2 1 0 0 0,0 0 1 0 0,0-1-1 0 0,1 2 0 0 0,11-20 0 0 0,-14 27-107 0 0,0 1 0 0 0,-1 0 0 0 0,1 1 0 0 0,0-1 0 0 0,0 0 0 0 0,0 0-1 0 0,0 1 1 0 0,1-1 0 0 0,-1 1 0 0 0,0 0 0 0 0,1 0 0 0 0,-1 0 0 0 0,1 0 0 0 0,-1 0 0 0 0,1 0 0 0 0,3 0-1 0 0,-1 1-745 0 0,0-1 0 0 0,1 1-1 0 0,-1 0 1 0 0,1 0-1 0 0,-1 1 1 0 0,11 1 0 0 0,-5 1-1079 0 0</inkml:trace>
  <inkml:trace contextRef="#ctx0" brushRef="#br0" timeOffset="1">310 51 14079 0 0,'0'0'1276'0'0,"-7"14"1282"0"0,7-10-2347 0 0,0 1 0 0 0,1 0 1 0 0,0-1-1 0 0,0 1 1 0 0,0-1-1 0 0,1 0 0 0 0,0 1 1 0 0,-1-1-1 0 0,1 0 1 0 0,1 0-1 0 0,-1 0 0 0 0,5 5 1 0 0,-2-3-446 0 0,0 1 0 0 0,0-2 1 0 0,1 1-1 0 0,0-1 0 0 0,0 1 0 0 0,11 6 1 0 0,5-6-4099 0 0,-14-5 3237 0 0,2 2-544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84 102 5063 0 0,'0'0'232'0'0,"-2"7"32"0"0,-6 25 71 0 0,-2 16 5878 0 0,-1 2 709 0 0,2-16-6061 0 0,-3 11 582 0 0,-9 65-1 0 0,16-60-2326 0 0,0 58-1 0 0,5-104 287 0 0,0 0 0 0 0,0 0 0 0 0,1 0 0 0 0,0 0 0 0 0,1 6 0 0 0</inkml:trace>
  <inkml:trace contextRef="#ctx0" brushRef="#br0" timeOffset="1">206 0 9215 0 0,'0'0'707'0'0,"0"8"812"0"0,6 119 4860 0 0,10-1-4185 0 0,32 123-7223 0 0,-46-242 4770 0 0,2 11-1644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19 401 11199 0 0,'-4'-10'822'0'0,"0"0"1"0"0,1-1-1 0 0,0 1 0 0 0,-1-12 1604 0 0,5 16 850 0 0,-1 5-3179 0 0,0 1 1 0 0,0-1 0 0 0,0 1 0 0 0,0 0 0 0 0,0-1 0 0 0,1 1 0 0 0,-1-1 0 0 0,0 1-1 0 0,0-1 1 0 0,0 1 0 0 0,0 0 0 0 0,1-1 0 0 0,-1 1 0 0 0,0-1 0 0 0,0 1 0 0 0,1 0-1 0 0,-1-1 1 0 0,0 1 0 0 0,1 0 0 0 0,-1-1 0 0 0,0 1 0 0 0,1 0 0 0 0,-1 0 0 0 0,1-1-1 0 0,3 0 88 0 0,1-1-1 0 0,-1 1 1 0 0,1 0-1 0 0,-1 1 0 0 0,1-1 1 0 0,-1 1-1 0 0,1 0 0 0 0,-1 0 1 0 0,1 0-1 0 0,8 2 1 0 0,7-1-155 0 0,-14-1-132 0 0,-1-1 1 0 0,1 0-1 0 0,0 0 0 0 0,-1 0 1 0 0,1-1-1 0 0,-1 0 0 0 0,1 0 1 0 0,-1 0-1 0 0,0-1 0 0 0,0 0 1 0 0,8-5-1 0 0,-3 0-950 0 0,1 0-1 0 0,-1-1 1 0 0,17-19 0 0 0,-19 18 298 0 0,-1 1 1 0 0,1-2-1 0 0,-1 1 1 0 0,-1-1-1 0 0,0 0 1 0 0,-1 0-1 0 0,0-1 1 0 0,0 1-1 0 0,-1-1 0 0 0,-1 0 1 0 0,3-22-1 0 0,-3 16 66 0 0,-3 12 573 0 0,0-1 0 0 0,1 0 1 0 0,0 0-1 0 0,1 1 1 0 0,0-1-1 0 0,0 1 1 0 0,0 0-1 0 0,5-9 1612 0 0,-6 16-1326 0 0,-1 0-1 0 0,1 0 0 0 0,0 0 0 0 0,-1 0 1 0 0,1 0-1 0 0,0 0 0 0 0,-1 0 1 0 0,0 1-1 0 0,1-1 0 0 0,-1 0 0 0 0,0 0 1 0 0,1 1-1 0 0,-1 0 0 0 0,1 1 185 0 0,31 194 6696 0 0,-24-109-5010 0 0,5 15-437 0 0,-11-84-1382 0 0,-1-13-136 0 0,10-13-17 0 0,-7 3-84 0 0,-2 0 0 0 0,1 0-1 0 0,0-1 1 0 0,-1 1 0 0 0,0-1-1 0 0,0 1 1 0 0,2-6 0 0 0,8-37-179 0 0,-8 28 153 0 0,0 1-7 0 0,0 3 45 0 0,0 0-1 0 0,0 0 0 0 0,1 1 0 0 0,10-20 0 0 0,-14 32 4 0 0,0 0 0 0 0,0 1 0 0 0,1-1 0 0 0,-1 1 0 0 0,0-1 0 0 0,1 1 0 0 0,-1 0 0 0 0,3-2 0 0 0,-3 2 2 0 0,-1 1-1 0 0,1-1 1 0 0,-1 1-1 0 0,1 0 1 0 0,-1-1-1 0 0,0 1 1 0 0,1 0-1 0 0,-1-1 1 0 0,1 1-1 0 0,0 0 1 0 0,-1 0-1 0 0,1 0 1 0 0,-1-1-1 0 0,1 1 1 0 0,-1 0-1 0 0,1 0 1 0 0,-1 0-1 0 0,1 0 1 0 0,0 0-1 0 0,-1 0 1 0 0,1 0-1 0 0,-1 0 1 0 0,1 0-1 0 0,0 0 1 0 0,-1 0-1 0 0,1 1 1 0 0,-1-1-1 0 0,1 0 1 0 0,-1 0-1 0 0,1 0 1 0 0,-1 1-1 0 0,1-1 1 0 0,-1 0-1 0 0,1 1 1 0 0,-1-1-1 0 0,1 0 1 0 0,-1 1-1 0 0,1-1 0 0 0,-1 1 1 0 0,0-1-1 0 0,1 1 1 0 0,-1 0-1 0 0,1 0-1 0 0,2 2-5 0 0,-1 0 1 0 0,0 0-1 0 0,0 0 0 0 0,0 0 1 0 0,0 0-1 0 0,0 0 0 0 0,-1 1 1 0 0,1-1-1 0 0,-1 1 0 0 0,0-1 1 0 0,0 1-1 0 0,0 5 0 0 0,2 2 2 0 0,21 101-2813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0,'0'0'8882'0'0,"2"2"-8534"0"0,1 1-220 0 0,5 4 33 0 0,18-1-120 0 0,-13-5-502 0 0,0-1-1 0 0,0-1 1 0 0,0 0-1 0 0,-1 0 1 0 0,1-2-1 0 0,20-5 1 0 0,-29 7-3 0 0,9-3-922 0 0</inkml:trace>
  <inkml:trace contextRef="#ctx0" brushRef="#br0" timeOffset="1">314 2 6911 0 0,'2'15'304'0'0,"-1"-5"136"0"0,1 8-440 0 0,1-1 0 0 0,-1-1 0 0 0,-4-2 3848 0 0,2 4-2456 0 0,2-3-976 0 0,0-3 176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6447 0 0,'8'0'670'0'0,"-4"0"-316"0"0,-1 1 1 0 0,0-1-1 0 0,0 1 1 0 0,0 0-1 0 0,0 0 1 0 0,1 1-1 0 0,-1-1 1 0 0,-1 1-1 0 0,1-1 1 0 0,0 1-1 0 0,0 0 1 0 0,-1 0-1 0 0,1 0 1 0 0,4 5-1 0 0,-1 0 871 0 0,1 0 1 0 0,-1 1-1 0 0,9 14 0 0 0,-14-21-1168 0 0,5 9 901 0 0,0 1 0 0 0,7 17 0 0 0,-11-25-814 0 0,-1 1-1 0 0,0-1 1 0 0,-1 0 0 0 0,1 1-1 0 0,-1-1 1 0 0,1 0 0 0 0,-1 1 0 0 0,0-1-1 0 0,0 1 1 0 0,0-1 0 0 0,-1 0-1 0 0,1 1 1 0 0,-2 5 0 0 0,2-9-135 0 0,-1 0 0 0 0,1 0 0 0 0,0 1 1 0 0,0-1-1 0 0,0 0 0 0 0,0 1 0 0 0,0-1 1 0 0,-1 0-1 0 0,1 0 0 0 0,0 1 0 0 0,0-1 0 0 0,0 0 1 0 0,-1 0-1 0 0,1 1 0 0 0,0-1 0 0 0,0 0 1 0 0,-1 0-1 0 0,1 0 0 0 0,0 1 0 0 0,0-1 0 0 0,-1 0 1 0 0,1 0-1 0 0,0 0 0 0 0,-1 0 0 0 0,1 0 0 0 0,0 0 1 0 0,-1 0-1 0 0,1 0 0 0 0,0 0 0 0 0,-1 1 1 0 0,1-1-1 0 0,0-1 0 0 0,0 1 0 0 0,-1 0 0 0 0,1 0 1 0 0,0 0-1 0 0,-1 0 0 0 0,1 0 0 0 0,0 0 0 0 0,-1 0 1 0 0,1 0-1 0 0,0 0 0 0 0,-1-1 0 0 0,1 1 1 0 0,0 0-1 0 0,0 0 0 0 0,-1 0 0 0 0,1-1 0 0 0,0 1 1 0 0,0 0-1 0 0,0 0 0 0 0,-1 0 0 0 0,1-1 1 0 0,-1 0-6 0 0,0 0 1 0 0,0 0 0 0 0,0 0 0 0 0,0-1-1 0 0,0 1 1 0 0,0 0 0 0 0,0 0 0 0 0,0-1-1 0 0,-1-2 1 0 0,2-2-59 0 0,0-1 1 0 0,0 1-1 0 0,1-1 0 0 0,0 1 1 0 0,0-1-1 0 0,4-11 0 0 0,-3 10-34 0 0,4-25-278 0 0,-5 25 215 0 0,0 0 1 0 0,0 1 0 0 0,1-1 0 0 0,0 1-1 0 0,1 0 1 0 0,-1-1 0 0 0,1 1-1 0 0,1 0 1 0 0,6-10 0 0 0,6-5-644 0 0,-13 17 651 0 0,1-1 1 0 0,0 1-1 0 0,0 0 0 0 0,0 1 0 0 0,1-1 0 0 0,0 0 0 0 0,0 1 0 0 0,0 0 0 0 0,7-4 0 0 0,-10 9 67 0 0,-1-1 76 0 0,-1 1 0 0 0,1-1 0 0 0,0 0 0 0 0,0 1 0 0 0,0-1 0 0 0,-1 1-1 0 0,1-1 1 0 0,0 1 0 0 0,0 0 0 0 0,-1-1 0 0 0,1 1 0 0 0,-1-1 0 0 0,1 1 0 0 0,-1 0 0 0 0,1 0-1 0 0,-1-1 1 0 0,1 1 0 0 0,-1 0 0 0 0,1 0 0 0 0,-1 0 0 0 0,0 0 0 0 0,1-1 0 0 0,-1 3 0 0 0,1 0 13 0 0,4 15 179 0 0,0 1 1 0 0,-1-1 0 0 0,2 25-1 0 0,-2-19 56 0 0,7 32 1 0 0,-8-46-142 0 0,0 1 0 0 0,1 0 0 0 0,1-1 0 0 0,-1 0 0 0 0,2 0 0 0 0,-1 0 0 0 0,8 9 0 0 0,-11-17-19 0 0,0 0 0 0 0,0-1 0 0 0,0 1 0 0 0,0-1 0 0 0,0 1 0 0 0,1-1 0 0 0,2 1 0 0 0,3 3 222 0 0,-7-5-275 0 0,-1 0 0 0 0,1 0 0 0 0,0 0 0 0 0,-1 0 0 0 0,1 0 0 0 0,0 0 0 0 0,-1 0 0 0 0,1 0-1 0 0,0 0 1 0 0,0 0 0 0 0,-1 0 0 0 0,1 0 0 0 0,-1-1 0 0 0,1 1 0 0 0,0 0 0 0 0,-1 0 0 0 0,1-1 0 0 0,0 1 0 0 0,-1 0 0 0 0,1-1-1 0 0,11-8 405 0 0,-8 5-324 0 0,-1 1 1 0 0,0-1-1 0 0,-1 0 0 0 0,1 0 0 0 0,-1-1 1 0 0,0 1-1 0 0,0 0 0 0 0,0-1 0 0 0,0 0 1 0 0,-1 1-1 0 0,0-1 0 0 0,0 0 0 0 0,0 1 1 0 0,0-1-1 0 0,-1 0 0 0 0,0 0 0 0 0,-1-9 1 0 0,0-1-84 0 0,-1 0 0 0 0,0 0 1 0 0,-1 1-1 0 0,-8-23 0 0 0,-7-4-616 0 0,12 31-921 0 0,1-1 0 0 0,-5-17 1 0 0,9 27 1305 0 0,1-1 0 0 0,0 1 0 0 0,0 0 0 0 0,-1 0 0 0 0,1 0 0 0 0,0-1 1 0 0,0 1-1 0 0,0 0 0 0 0,0 0 0 0 0,0 0 0 0 0,1-1 0 0 0,-1 1 0 0 0,0 0 1 0 0,0 0-1 0 0,1 0 0 0 0,-1 0 0 0 0,1-1 0 0 0,-1 1 0 0 0,1 0 0 0 0,1-2 1 0 0,-1 2-46 0 0,0 0 1 0 0,1 0 0 0 0,-1 0-1 0 0,0 0 1 0 0,1 0 0 0 0,-1 0 0 0 0,1 0-1 0 0,0 0 1 0 0,-1 1 0 0 0,1-1-1 0 0,0 0 1 0 0,2 0 0 0 0,5 0-505 0 0,0 0 1 0 0,1 0 0 0 0,-1 1-1 0 0,12 1 1 0 0,-18-1 573 0 0,47 7 7629 0 0,-64 7-5126 0 0,-17 20 373 0 0,30-33-2444 0 0,1-1-254 0 0,0 0 1 0 0,0 0-1 0 0,-1 0 0 0 0,1 0 1 0 0,0 0-1 0 0,0 0 0 0 0,0 0 1 0 0,0 0-1 0 0,-1 0 0 0 0,1 0 1 0 0,0 0-1 0 0,0 0 0 0 0,0 0 1 0 0,0 0-1 0 0,0 0 0 0 0,-1 0 0 0 0,1 0 1 0 0,0 0-1 0 0,0 0 0 0 0,0 0 1 0 0,0 0-1 0 0,0 1 0 0 0,-1-1 1 0 0,1 0-1 0 0,0 0 0 0 0,0 0 1 0 0,0 0-1 0 0,0 0 0 0 0,0 0 1 0 0,0 0-1 0 0,0 1 0 0 0,-1-1 0 0 0,1 0 1 0 0,0 0-1 0 0,0 0 0 0 0,0 0 1 0 0,0 0-1 0 0,0 1 0 0 0,0-1 1 0 0,4 7 244 0 0,8 3 73 0 0,6 2-322 0 0,2-1 0 0 0,20 7 0 0 0,-35-15 0 0 0,15 6 279 0 0,25 16 0 0 0,-39-21-196 0 0,0 0 1 0 0,0 1-1 0 0,0 0 1 0 0,0 0-1 0 0,-1 0 1 0 0,0 1-1 0 0,6 8 0 0 0,-10-13 140 0 0,-1 1 1 0 0,-1 2-171 0 0,0 1-1 0 0,0-1 1 0 0,-1 1 0 0 0,1-1-1 0 0,-1 0 1 0 0,0 0-1 0 0,0 0 1 0 0,0 0 0 0 0,0 0-1 0 0,-1 0 1 0 0,0 0 0 0 0,0-1-1 0 0,0 0 1 0 0,0 1-1 0 0,0-1 1 0 0,-1 0 0 0 0,1 0-1 0 0,-1-1 1 0 0,0 1-1 0 0,0-1 1 0 0,0 0 0 0 0,0 0-1 0 0,0 0 1 0 0,0-1 0 0 0,-6 2-1 0 0,-18 5-52 0 0,5-7-16 0 0,22-1-71 0 0,18-5-359 0 0,49-9 267 0 0,-43 10 188 0 0,25-7 0 0 0,-40 8-33 0 0,0 0-1 0 0,0 0 1 0 0,0-1 0 0 0,0 0 0 0 0,0 0-1 0 0,10-9 1 0 0,-10 7-16 0 0,12-10-366 0 0,36-35 0 0 0,-52 47 265 0 0,0-1 1 0 0,0 1-1 0 0,-1-1 1 0 0,0 1-1 0 0,0-1 1 0 0,0 0-1 0 0,0 0 1 0 0,-1-1-1 0 0,1 1 1 0 0,-1-1-1 0 0,-1 1 1 0 0,1-1-1 0 0,-1 1 1 0 0,1-11-1 0 0,-2 15-115 0 0,-4-11-124 0 0,4 10 358 0 0,-1 0-1 0 0,0 0 0 0 0,0 0 1 0 0,-1 0-1 0 0,1 0 0 0 0,0 0 1 0 0,-1 1-1 0 0,-1-3 0 0 0,-5-1-57 0 0,6 4 91 0 0,0 1 0 0 0,0-1 0 0 0,0 0-1 0 0,0 1 1 0 0,0 0 0 0 0,0-1 0 0 0,0 1-1 0 0,0 0 1 0 0,0 0 0 0 0,0 0 0 0 0,0 0 0 0 0,0 0-1 0 0,0 1 1 0 0,0-1 0 0 0,0 1 0 0 0,0-1-1 0 0,0 1 1 0 0,0 0 0 0 0,0 0 0 0 0,-2 1 0 0 0,1 0 66 0 0,1 0 1 0 0,0 0 0 0 0,0 0 0 0 0,1 0 0 0 0,-1 0 0 0 0,0 0 0 0 0,1 1-1 0 0,-1-1 1 0 0,1 0 0 0 0,0 1 0 0 0,0 0 0 0 0,0-1 0 0 0,0 1-1 0 0,0-1 1 0 0,0 5 0 0 0,-1-2 87 0 0,2 0 0 0 0,-1 0-1 0 0,0 0 1 0 0,1 1-1 0 0,0-1 1 0 0,1 0 0 0 0,-1 1-1 0 0,1-1 1 0 0,0 0 0 0 0,0 0-1 0 0,0 0 1 0 0,1 0 0 0 0,0 0-1 0 0,2 5 1 0 0,-2-6-99 0 0,1 0 0 0 0,-1-1 1 0 0,1 1-1 0 0,0-1 0 0 0,0 1 0 0 0,0-1 0 0 0,0 0 1 0 0,0 0-1 0 0,1-1 0 0 0,-1 1 0 0 0,1-1 0 0 0,0 1 1 0 0,0-1-1 0 0,0 0 0 0 0,0-1 0 0 0,0 1 0 0 0,6 1 0 0 0,9 1 78 0 0,0-1-1 0 0,1 0 0 0 0,0-1 0 0 0,37-2 0 0 0,-18-3-99 0 0,58-12 0 0 0,-25-6-1855 0 0,-39 10-1261 0 0,-10 3-4758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11455 0 0,'1'-3'528'0'0,"5"-14"4108"0"0,-2 28-3264 0 0,-2 4-850 0 0,-1-1-1 0 0,0 1 0 0 0,-1 0 1 0 0,-2 21-1 0 0,0-3-26 0 0,-22 185 1510 0 0,0 2-756 0 0,24-204-1172 0 0,1 0 1 0 0,0 0-1 0 0,1-1 0 0 0,5 25 1 0 0,-6-37-62 0 0,0 1 0 0 0,1-1 0 0 0,-1 0 0 0 0,1 1 0 0 0,0-1 0 0 0,-1 0 0 0 0,1 0 0 0 0,1 0 0 0 0,-1 0 0 0 0,0 0 0 0 0,1-1 0 0 0,-1 1 0 0 0,1-1 0 0 0,0 1 0 0 0,0-1 0 0 0,0 0 1 0 0,0 0-1 0 0,0 0 0 0 0,1-1 0 0 0,-1 1 0 0 0,0-1 0 0 0,1 0 0 0 0,-1 0 0 0 0,8 1 0 0 0,-1 0 14 0 0,-1-1 0 0 0,1-1 0 0 0,-1 1 0 0 0,1-2 0 0 0,-1 1 0 0 0,1-1 0 0 0,-1-1-1 0 0,13-3 1 0 0,125-34 37 0 0,-36 10-1115 0 0,23-7-4164 0 0,-98 24 3184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13359 0 0,'0'0'1655'0'0,"3"0"-436"0"0,12-1 705 0 0,-1 0 1 0 0,20-4-1 0 0,29-10-258 0 0,-34 8-1906 0 0,50-7 0 0 0,-46 12-1008 0 0,-1-1-4903 0 0,-11 1-659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43 157 4143 0 0,'0'0'191'0'0,"0"3"-11"0"0,-5 48 6274 0 0,3 80 0 0 0,10-7-4007 0 0,-7-99-2294 0 0,3 0 0 0 0,0 0 0 0 0,1 0 0 0 0,1-1 0 0 0,2 0 0 0 0,15 36 1 0 0,-16-46-144 0 0,2-1-40 0 0,-6-12 9 0 0,-1 0 2 0 0,-1-1-47 0 0,0-2-455 0 0,1-5 387 0 0,1 0 0 0 0,-2 0 1 0 0,1-1-1 0 0,-1 1 0 0 0,0-1 1 0 0,0-13-1 0 0,-6-50-367 0 0,-3 21 292 0 0,-2 1 0 0 0,-2 1 0 0 0,-21-52 0 0 0,-5-18 91 0 0,32 92 252 0 0,0 1 1 0 0,-4-49-1 0 0,10 70-26 0 0,0 0 0 0 0,0 1 1 0 0,0-1-1 0 0,0 0 0 0 0,1 1 0 0 0,-1-1 1 0 0,1 1-1 0 0,0-1 0 0 0,3-5 0 0 0,-3 7-18 0 0,0 0 0 0 0,0 0 0 0 0,0 1 0 0 0,0-1 0 0 0,1 0 0 0 0,-1 1 0 0 0,1 0 0 0 0,-1-1 0 0 0,1 1 0 0 0,0 0 0 0 0,-1-1 0 0 0,1 1-1 0 0,0 0 1 0 0,0 0 0 0 0,0 0 0 0 0,0 1 0 0 0,4-2 0 0 0,7-1 35 0 0,2 1-1 0 0,-1 0 1 0 0,0 1-1 0 0,0 1 1 0 0,0 0 0 0 0,18 3-1 0 0,23 0-122 0 0,-15-2-1712 0 0,67 11 0 0 0,-86-8-200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10591 0 0,'2'-3'7781'0'0,"-2"3"-7684"0"0,12-1 592 0 0,-1 0 0 0 0,22-6 1 0 0,14-1 52 0 0,-30 6-612 0 0,-1-1 0 0 0,20-6-1 0 0,-17 4-537 0 0,24-4-1 0 0,-14 2-905 0 0,-3 0-4486 0 0,-9 5-130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15143 0 0,'-4'1'118'0'0,"0"0"1"0"0,0 0-1 0 0,1 1 0 0 0,-1-1 0 0 0,0 1 1 0 0,1 0-1 0 0,0 0 0 0 0,-1 1 0 0 0,1-1 0 0 0,0 1 1 0 0,0-1-1 0 0,0 1 0 0 0,1 0 0 0 0,-5 5 1591 0 0,15 5 698 0 0,-1-8-2257 0 0,0-1 1 0 0,0 0-1 0 0,1-1 1 0 0,-1 0 0 0 0,1 0-1 0 0,0 0 1 0 0,0-1-1 0 0,0 0 1 0 0,0-1-1 0 0,0 0 1 0 0,13 0-1 0 0,12-1-233 0 0,50-6-1 0 0,-63 4 4 0 0,44-6-2158 0 0,-23 0-4096 0 0,-18 2 328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0,'1'3'534'0'0,"21"77"10010"0"0,18 43-4548 0 0,-36-114-5744 0 0,4 13 436 0 0,10 33 872 0 0,-17-50-1383 0 0,0 0 1 0 0,0 1-1 0 0,-1-1 0 0 0,1 1 0 0 0,-1 0 1 0 0,-1-1-1 0 0,0 11 0 0 0,0-15 407 0 0,-5 0-407 0 0,6-1-169 0 0,-1 0-1 0 0,1 0 0 0 0,-1 0 0 0 0,0 0 0 0 0,1 0 1 0 0,-1 0-1 0 0,1 0 0 0 0,-1 0 0 0 0,1 0 0 0 0,-1 0 1 0 0,1 0-1 0 0,-1 0 0 0 0,1 0 0 0 0,-1-1 1 0 0,1 1-1 0 0,-1 0 0 0 0,1 0 0 0 0,-1-1 0 0 0,1 1 1 0 0,-1 0-1 0 0,1 0 0 0 0,-1-1 0 0 0,1 1 0 0 0,0-1 1 0 0,-1 1-1 0 0,0-1 0 0 0,-1-1 22 0 0,1-1-1 0 0,-1 0 1 0 0,0 1-1 0 0,1-1 0 0 0,-1 0 1 0 0,1 0-1 0 0,0 0 1 0 0,0 0-1 0 0,0 0 1 0 0,0 0-1 0 0,0 0 1 0 0,0-5-1 0 0,0-42 210 0 0,1 39-191 0 0,0-12-59 0 0,1 0-1 0 0,5-25 1 0 0,-4 39-97 0 0,0 0 0 0 0,0 0 0 0 0,1 0 1 0 0,0 0-1 0 0,1 0 0 0 0,0 1 0 0 0,9-16 0 0 0,-9 20-148 0 0,-1 0 0 0 0,0 0 0 0 0,1 0 0 0 0,0 1 0 0 0,0 0 0 0 0,0 0 0 0 0,1 0 0 0 0,-1 0 0 0 0,7-3 0 0 0,26-8-7450 0 0,-26 11 1969 0 0</inkml:trace>
  <inkml:trace contextRef="#ctx0" brushRef="#br0" timeOffset="1">342 52 8287 0 0,'0'0'639'0'0,"-4"12"5061"0"0,3-7-5390 0 0,1 1 1 0 0,0-1-1 0 0,1 1 0 0 0,-1-1 0 0 0,1 0 1 0 0,0 1-1 0 0,1-1 0 0 0,-1 1 0 0 0,1-1 1 0 0,0 0-1 0 0,0 0 0 0 0,1 0 1 0 0,-1 0-1 0 0,1-1 0 0 0,0 1 0 0 0,1-1 1 0 0,-1 1-1 0 0,1-1 0 0 0,0 0 1 0 0,7 6-1 0 0,2 1-533 0 0,1-1 0 0 0,1 0 0 0 0,0-1 0 0 0,0-1 0 0 0,22 9 1 0 0,-35-16-1072 0 0,13-3-2832 0 0,-3-1-1356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9215 0 0,'0'2'707'0'0,"-67"145"7245"0"0,34-79-5177 0 0,-27 86-1 0 0,51-126-2594 0 0,-39 145 283 0 0,47-169-528 0 0,1 0 1 0 0,0 1-1 0 0,-1-1 1 0 0,1 0-1 0 0,1 0 1 0 0,-1 1-1 0 0,2 5 1 0 0,2 7-3511 0 0,-4-16 3506 0 0,11-6-2778 0 0,-7 4 2446 0 0,-1-1-1 0 0,0 0 0 0 0,0 0 0 0 0,0 0 1 0 0,-1 0-1 0 0,6-5 0 0 0,3-7-998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2759 0 0,'-1'3'9515'0'0,"-5"40"-5780"0"0,-2 71-1 0 0,11 48-3003 0 0,-2-100-190 0 0,12 176-750 0 0,-6-128-1227 0 0,-3-55-1751 0 0,-2-30 1347 0 0</inkml:trace>
  <inkml:trace contextRef="#ctx0" brushRef="#br0" timeOffset="1">10 429 5983 0 0,'-1'-6'223'0'0,"-7"-29"2621"0"0,7 25 1913 0 0,2-7 1953 0 0,1 16-5986 0 0,5-1-631 0 0,0 1 0 0 0,0 0 0 0 0,0 0 1 0 0,0 0-1 0 0,0 1 0 0 0,0 0 0 0 0,0 1 1 0 0,11 1-1 0 0,25 2-70 0 0,0 1-209 0 0,-37-4-3 0 0,1 1 1 0 0,0-1-1 0 0,0-1 1 0 0,0 1-1 0 0,0-1 1 0 0,0 0-1 0 0,0-1 1 0 0,10-1 0 0 0,-11 0-448 0 0,0 0 0 0 0,-1 0 1 0 0,1 0-1 0 0,6-4 0 0 0,-9 4 392 0 0,-1 1-1 0 0,0-1 1 0 0,0 0-1 0 0,0 0 1 0 0,0 0-1 0 0,-1 0 1 0 0,1 0-1 0 0,-1 0 0 0 0,1 0 1 0 0,-1-1-1 0 0,1 1 1 0 0,0-3-1 0 0,6-14-1783 0 0,1 0-2480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0,'0'0'542'0'0,"1"3"-446"0"0,3 3 209 0 0,-1 0 1 0 0,0 0 0 0 0,0 1 0 0 0,-1-1 0 0 0,0 1-1 0 0,2 13 1 0 0,5 47 5763 0 0,-7-44-4600 0 0,22 382 6166 0 0,-22-373-7495 0 0,7 42 1 0 0,0-44-168 0 0,-9-28-103 0 0,13-21-433 0 0,13-27 305 0 0,-15 27 143 0 0,11-23 0 0 0,-4-1-45 0 0,25-41 0 0 0,-37 74 159 0 0,2 1-1 0 0,-1-1 1 0 0,11-9 0 0 0,-17 17 59 0 0,1 2-36 0 0,0 1-1 0 0,-1-1 0 0 0,1 1 0 0 0,0 0 1 0 0,-1-1-1 0 0,1 1 0 0 0,-1 0 0 0 0,0 0 0 0 0,1 0 1 0 0,-1 0-1 0 0,1 0 0 0 0,-1 0 0 0 0,0 0 1 0 0,0 0-1 0 0,0 1 0 0 0,0-1 0 0 0,0 1 0 0 0,0-1 1 0 0,1 2-1 0 0,15 30 106 0 0,9 51-86 0 0,-17-54-1077 0 0,25 60 1 0 0,-26-76-2245 0 0,-6-11 1585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6447 0 0,'0'0'499'0'0,"2"0"-328"0"0,22-3 728 0 0,-20 3-783 0 0,0-1 0 0 0,0 1 0 0 0,0-1 0 0 0,0 1 0 0 0,5 1-1 0 0,4 2-99 0 0,6 4-34 0 0,-15-3-33 0 0,-3-1-5 0 0,14 14-135 0 0,-14-15 211 0 0,0 0 0 0 0,0 1 0 0 0,0-1 0 0 0,-1 0 0 0 0,1 0 0 0 0,0 0 0 0 0,-1 1 0 0 0,0-1 0 0 0,1 0 0 0 0,-1 4 0 0 0,0-1 79 0 0,0 6 468 0 0,0-1 0 0 0,0 0 1 0 0,-1 1-1 0 0,0-1 0 0 0,-5 15 0 0 0,4-13-37 0 0,-1 1-1 0 0,0 23 1 0 0,3-29-228 0 0,0 1 0 0 0,0 0 1 0 0,1-1-1 0 0,3 15 0 0 0,-2-19-215 0 0,-1 0 0 0 0,0 0 1 0 0,1 0-1 0 0,-1 0 0 0 0,1 0 0 0 0,0 0 0 0 0,0-1 1 0 0,0 1-1 0 0,0-1 0 0 0,0 1 0 0 0,1-1 0 0 0,-1 0 1 0 0,6 4-1 0 0,-6-5-41 0 0,0 1 1 0 0,1-1 0 0 0,-1 0-1 0 0,1 1 1 0 0,-1-1-1 0 0,1 0 1 0 0,-1-1-1 0 0,1 1 1 0 0,-1 0-1 0 0,1-1 1 0 0,0 1 0 0 0,-1-1-1 0 0,1 0 1 0 0,0 0-1 0 0,0 0 1 0 0,-1 0-1 0 0,1-1 1 0 0,0 1-1 0 0,-1-1 1 0 0,1 1-1 0 0,-1-1 1 0 0,1 0 0 0 0,0 0-1 0 0,-1 0 1 0 0,0-1-1 0 0,1 1 1 0 0,-1 0-1 0 0,3-3 1 0 0,-2 2 6 0 0,-1-1 0 0 0,1 1 0 0 0,0-1 0 0 0,-1 0 0 0 0,0 0 0 0 0,1 0 0 0 0,-1 0 0 0 0,0 0 0 0 0,-1 0 0 0 0,1-1 0 0 0,0 1 0 0 0,-1-1 0 0 0,0 1 0 0 0,0-1 0 0 0,0 0 0 0 0,0 1 0 0 0,-1-1 0 0 0,1 0 0 0 0,-1 1 0 0 0,0-6 0 0 0,0 1-76 0 0,-1 1 0 0 0,0-1 0 0 0,-1 0 0 0 0,0 0 0 0 0,0 0 1 0 0,0 1-1 0 0,-1 0 0 0 0,0-1 0 0 0,-1 1 0 0 0,1 0 0 0 0,-1 0 1 0 0,-1 1-1 0 0,1-1 0 0 0,-1 1 0 0 0,-8-8 0 0 0,11 12-363 0 0,0 1-1 0 0,0 0 0 0 0,0-1 1 0 0,0 1-1 0 0,0 0 0 0 0,0 0 1 0 0,0 0-1 0 0,0 1 0 0 0,-1-1 1 0 0,1 1-1 0 0,0-1 0 0 0,-5 0 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3679 0 0,'0'0'284'0'0,"3"2"-186"0"0,9 8 1984 0 0,-1 1 1 0 0,0 0-1 0 0,0 0 0 0 0,-1 2 1 0 0,15 23-1 0 0,7 20 2452 0 0,-9-3-3473 0 0,-21-45-645 0 0,1-1-161 0 0,0-1-1 0 0,-1 2 1 0 0,0-1-1 0 0,0 0 0 0 0,-1 0 1 0 0,1 14-1 0 0,-2-19-70 0 0,-1 9 745 0 0,-6-16-902 0 0,0-4 37 0 0,7 2-86 0 0,0-1-1 0 0,0 1 1 0 0,1-1 0 0 0,0 1-1 0 0,3-13 1 0 0,-2 8-60 0 0,2-3-157 0 0,1-1 1 0 0,0 1-1 0 0,1 0 0 0 0,1 0 1 0 0,9-16-1 0 0,-10 22-11 0 0,0 1 1 0 0,0 1-1 0 0,0-1 0 0 0,1 1 0 0 0,12-10 0 0 0,10-10-711 0 0,-17 15 363 0 0,1 0 0 0 0,0 1 0 0 0,1 1 0 0 0,1 0 0 0 0,28-14 0 0 0,-43 23 570 0 0,1 1 0 0 0,-1 0-1 0 0,0 0 1 0 0,1-1 0 0 0,-1 1-1 0 0,0 0 1 0 0,1 0 0 0 0,-1 0-1 0 0,0 0 1 0 0,1 0 0 0 0,-1 0 0 0 0,1-1-1 0 0,-1 1 1 0 0,0 0 0 0 0,1 0-1 0 0,-1 0 1 0 0,0 0 0 0 0,1 0-1 0 0,-1 0 1 0 0,1 1 0 0 0,-1-1-1 0 0,0 0 1 0 0,1 0 0 0 0,-1 0 0 0 0,1 0-1 0 0,9 2-441 0 0,1-3 164 0 0,-8 0 42 0 0,-1 3 171 0 0,1 1 115 0 0,0 0 1 0 0,-1 0-1 0 0,1 0 1 0 0,-1 1-1 0 0,0-1 0 0 0,0 0 1 0 0,0 1-1 0 0,0 0 1 0 0,-1-1-1 0 0,1 1 0 0 0,-1 0 1 0 0,0 0-1 0 0,0-1 1 0 0,0 1-1 0 0,-1 0 1 0 0,0 0-1 0 0,1 0 0 0 0,-1 0 1 0 0,-1 0-1 0 0,0 8 1 0 0,-4 34 1209 0 0,4 88 0 0 0,2-116-945 0 0,2-1 1 0 0,0 1-1 0 0,7 21 1 0 0,-7-29-137 0 0,0 0 1 0 0,1-1-1 0 0,0 1 1 0 0,1-1-1 0 0,0 0 1 0 0,12 15-1 0 0,-15-22-93 0 0,-1 0-1 0 0,1 0 0 0 0,0-1 1 0 0,0 1-1 0 0,0-1 0 0 0,0 1 1 0 0,1-1-1 0 0,-1 0 1 0 0,0 0-1 0 0,0 0 0 0 0,1 0 1 0 0,-1 0-1 0 0,1 0 0 0 0,-1 0 1 0 0,1-1-1 0 0,-1 0 0 0 0,1 1 1 0 0,-1-1-1 0 0,1 0 1 0 0,-1 0-1 0 0,1 0 0 0 0,-1-1 1 0 0,1 1-1 0 0,-1-1 0 0 0,1 1 1 0 0,-1-1-1 0 0,1 0 1 0 0,-1 0-1 0 0,1 0 0 0 0,3-2 1 0 0,-1 0 19 0 0,0 0 1 0 0,0 0 0 0 0,-1 0-1 0 0,1-1 1 0 0,-1 0 0 0 0,0 1-1 0 0,0-2 1 0 0,0 1 0 0 0,0 0-1 0 0,-1-1 1 0 0,1 0-1 0 0,2-5 1 0 0,0-4 3 0 0,0 0-1 0 0,-1 0 1 0 0,-1-1 0 0 0,0 1-1 0 0,-1-1 1 0 0,0 0-1 0 0,0-24 1 0 0,-2 26-73 0 0,-2 1 0 0 0,0 0 0 0 0,0 0 0 0 0,-1 0 0 0 0,-1 0 0 0 0,0 0 0 0 0,0 1 0 0 0,-2-1 0 0 0,1 1 0 0 0,-7-11 0 0 0,-41-63-630 0 0,20 35-817 0 0,26 41 751 0 0,4 8-604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19 5527 0 0,'-3'-2'316'0'0,"1"1"0"0"0,-1-1-1 0 0,0 1 1 0 0,0-1 0 0 0,0 1 0 0 0,0 0-1 0 0,0 0 1 0 0,0 1 0 0 0,0-1-1 0 0,-6 0 1 0 0,-6-2 987 0 0,10 2-919 0 0,-1 0 0 0 0,1 1-1 0 0,0-1 1 0 0,0 1 0 0 0,0 0-1 0 0,0 1 1 0 0,0-1 0 0 0,0 1-1 0 0,-9 2 1 0 0,8-1-31 0 0,0-1 1 0 0,-1 0-1 0 0,1-1 1 0 0,-1 1-1 0 0,-8-1 1 0 0,11-1-188 0 0,0 1 0 0 0,0 0 1 0 0,-1 1-1 0 0,1-1 0 0 0,-7 2 0 0 0,-11 1 678 0 0,34 8-847 0 0,81 71-193 0 0,-56-48 404 0 0,61 64 1902 0 0,-96-96-1740 0 0,-2 2-2 0 0,1 0-299 0 0,0-1-1 0 0,-1 1 0 0 0,1 0 1 0 0,-1 0-1 0 0,0-1 1 0 0,0 1-1 0 0,-1 0 1 0 0,1 0-1 0 0,-1-1 0 0 0,0 1 1 0 0,0 0-1 0 0,0-1 1 0 0,0 1-1 0 0,-1-1 1 0 0,1 1-1 0 0,-1-1 0 0 0,0 0 1 0 0,0 1-1 0 0,0-1 1 0 0,0 0-1 0 0,-1 0 1 0 0,1-1-1 0 0,-1 1 0 0 0,0 0 1 0 0,0-1-1 0 0,0 0 1 0 0,-5 3-1 0 0,-2 2-15 0 0,-1-2-1 0 0,0 1 1 0 0,0-2 0 0 0,0 1-1 0 0,0-2 1 0 0,-1 1-1 0 0,0-1 1 0 0,0-1 0 0 0,0 0-1 0 0,0-1 1 0 0,0-1 0 0 0,-17 0-1 0 0,9-3-52 0 0,17 3 1 0 0,-13 0-13 0 0,78-7-101 0 0,-13 6 100 0 0,130-12-83 0 0,-158 10 87 0 0,-1-1 0 0 0,0-1 0 0 0,-1-1 0 0 0,1-1 0 0 0,-1 0 0 0 0,32-19 0 0 0,-33 15-42 0 0,0-1 1 0 0,-1-1-1 0 0,17-15 0 0 0,-25 19 10 0 0,-1 1 0 0 0,0-2-1 0 0,-1 1 1 0 0,1-1 0 0 0,-2 0-1 0 0,11-21 1 0 0,-15 28-18 0 0,-1-1-1 0 0,1 0 1 0 0,-1 0 0 0 0,0 0-1 0 0,-1 0 1 0 0,1 0 0 0 0,-1-8-1 0 0,0 10-125 0 0,-1-1-8 0 0,0 0 158 0 0,-1 0 0 0 0,1 1 1 0 0,-1-1-1 0 0,0 0 0 0 0,0 1 0 0 0,0-1 1 0 0,0 1-1 0 0,0-1 0 0 0,0 1 1 0 0,-1 0-1 0 0,1 0 0 0 0,-1 0 0 0 0,0 0 1 0 0,1 1-1 0 0,-1-1 0 0 0,0 1 1 0 0,0 0-1 0 0,0-1 0 0 0,0 1 0 0 0,0 0 1 0 0,0 1-1 0 0,-6-2 0 0 0,4 2 28 0 0,1-1-1 0 0,-1 1 1 0 0,0 0-1 0 0,1 1 1 0 0,-1-1-1 0 0,1 1 1 0 0,-1-1 0 0 0,1 2-1 0 0,-1-1 1 0 0,1 0-1 0 0,0 1 1 0 0,-1 0-1 0 0,1 0 1 0 0,-4 2-1 0 0,3 0 97 0 0,1-1-1 0 0,0 0 1 0 0,0 1-1 0 0,1 0 0 0 0,-1 0 1 0 0,1 0-1 0 0,0 0 1 0 0,0 1-1 0 0,0-1 0 0 0,1 1 1 0 0,-1-1-1 0 0,-1 7 0 0 0,1-5 44 0 0,1 1 0 0 0,1-1 0 0 0,-1 0 0 0 0,1 1 0 0 0,0-1 0 0 0,0 0 0 0 0,0 1 0 0 0,1-1 0 0 0,0 1 0 0 0,1-1 0 0 0,0 1 0 0 0,0-1-1 0 0,0 1 1 0 0,0-1 0 0 0,4 7 0 0 0,-3-6-23 0 0,1-1 0 0 0,1 1-1 0 0,-1-1 1 0 0,1 0 0 0 0,1 0 0 0 0,-1-1-1 0 0,1 1 1 0 0,0-1 0 0 0,0 0 0 0 0,0-1 0 0 0,1 1-1 0 0,-1-1 1 0 0,11 6 0 0 0,-6-4-12 0 0,0-2-1 0 0,1 1 1 0 0,-1-2 0 0 0,1 1 0 0 0,12 1 0 0 0,58 8 153 0 0,-66-11-200 0 0,111 5-232 0 0,-42-11-3555 0 0,-56 1-4560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6479 0 0,'0'0'586'0'0,"-3"-1"-486"0"0,2 1-105 0 0,0 0 1 0 0,0 0 0 0 0,1 0-1 0 0,-1 0 1 0 0,0 0 0 0 0,1 0-1 0 0,-1-1 1 0 0,1 1-1 0 0,-1 0 1 0 0,0 0 0 0 0,1-1-1 0 0,-1 1 1 0 0,1 0 0 0 0,-1-1-1 0 0,0 1 1 0 0,1-1-1 0 0,-1 1 1 0 0,1-1 0 0 0,-1 1-1 0 0,1-1 1 0 0,0 1 0 0 0,-1-2-1 0 0,-1-17 934 0 0,3 5 1540 0 0,1 23 3241 0 0,8 26-3581 0 0,2 11-1215 0 0,-6-16-58 0 0,4 46 1 0 0,-4-25-162 0 0,9 127 722 0 0,-6-59-875 0 0,-1-22-195 0 0,19 158 266 0 0,13 307 195 0 0,-38-497-679 0 0,6 129 364 0 0,0-30-261 0 0,-2-46-236 0 0,1 20 138 0 0,3 121 136 0 0,-4-10 13 0 0,17 190 117 0 0,-6-260-171 0 0,-2 149-154 0 0,-9-176-559 0 0,-4-138-349 0 0,1-10-1250 0 0,-1-10 348 0 0,0-7-75 0 0,0-1-229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0 919 0 0,'-15'12'12422'0'0,"20"-8"-12062"0"0,1 0 1 0 0,0-1 0 0 0,0 0 0 0 0,0 0-1 0 0,0 0 1 0 0,1-1 0 0 0,10 3 0 0 0,53 6 1565 0 0,-58-9-1593 0 0,76 5 1829 0 0,124-4 0 0 0,-33-8-606 0 0,232 1 388 0 0,-238 13-1592 0 0,207 5 241 0 0,-281-14-443 0 0,271-8 660 0 0,-217-12-1210 0 0,-137 20-1254 0 0,-9 0-3278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2759 0 0,'1'0'11'0'0,"-1"0"0"0"0,0 0 0 0 0,0 0 0 0 0,0 0 0 0 0,0 0 0 0 0,0 0 0 0 0,0 0 0 0 0,1 0 0 0 0,-1 0 0 0 0,0 1 0 0 0,0-1 0 0 0,0 0 0 0 0,0 0 0 0 0,0 0 0 0 0,0 0 0 0 0,0 0 0 0 0,1 0-1 0 0,-1 0 1 0 0,0 0 0 0 0,0 0 0 0 0,0 0 0 0 0,0 1 0 0 0,0-1 0 0 0,0 0 0 0 0,0 0 0 0 0,0 0 0 0 0,0 0 0 0 0,0 0 0 0 0,0 0 0 0 0,0 0 0 0 0,0 1 0 0 0,0-1 0 0 0,0 0 0 0 0,0 0 0 0 0,0 0-1 0 0,0 0 1 0 0,0 0 0 0 0,0 1 0 0 0,0-1 0 0 0,0 0 0 0 0,0 0 0 0 0,0 0 0 0 0,-20 9 12094 0 0,32-12-9937 0 0,14 0-1377 0 0,0 1-1 0 0,0 2 0 0 0,0 0 1 0 0,28 5-1 0 0,35 0-34 0 0,486-7 1184 0 0,-484 4-1543 0 0,-32 0 54 0 0,98-10 0 0 0,251-22 330 0 0,46 23-448 0 0,-327-3-275 0 0,4-1-45 0 0,-104 11-746 0 0,1 0 0 0 0,48 8 0 0 0,-65-6-238 0 0,17 4-3600 0 0,-17 0-2500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2303 0 0,'0'0'12600'0'0,"-5"-7"-10673"0"0,4 6-1767 0 0,-1 0 1 0 0,0 0-1 0 0,0 0 0 0 0,0 1 0 0 0,0-1 1 0 0,0 0-1 0 0,0 1 0 0 0,0 0 1 0 0,0-1-1 0 0,0 1 0 0 0,0 0 1 0 0,0 0-1 0 0,0 0 0 0 0,-3 1 1 0 0,1-1 66 0 0,-1 1 0 0 0,1-1 0 0 0,0 1 0 0 0,0 0 0 0 0,-8 4 0 0 0,0 1 54 0 0,1 1 0 0 0,0 1 0 0 0,0 0 0 0 0,0 0 1 0 0,1 1-1 0 0,1 0 0 0 0,0 1 0 0 0,0 0 1 0 0,-11 17-1 0 0,10-12-78 0 0,1 1 0 0 0,0 0 0 0 0,2 0 1 0 0,0 0-1 0 0,0 1 0 0 0,-6 27 0 0 0,12-36-118 0 0,0 0 0 0 0,0 0 1 0 0,0 0-1 0 0,1 0 0 0 0,0 0 0 0 0,1 0 0 0 0,1 11 0 0 0,-1-15-45 0 0,0-1 0 0 0,0 1 0 0 0,0 0 0 0 0,0-1 0 0 0,0 1 0 0 0,1-1 0 0 0,0 1 0 0 0,-1-1 0 0 0,1 0 0 0 0,1 0 0 0 0,-1 0 0 0 0,0 0-1 0 0,1 0 1 0 0,0 0 0 0 0,-1 0 0 0 0,1-1 0 0 0,4 3 0 0 0,4 1 12 0 0,-1-1 0 0 0,1-1-1 0 0,-1 0 1 0 0,1-1 0 0 0,0 0 0 0 0,13 2-1 0 0,71 5 10 0 0,-86-9-57 0 0,121 4-87 0 0,-108-5-538 0 0,1-1 0 0 0,-1 0 0 0 0,0-2 0 0 0,0-1 0 0 0,23-7-1 0 0,-30 6-1768 0 0,0 0 0 0 0,15-9 0 0 0,-21 9 839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2303 0 0,'1'-6'200'0'0,"2"-4"2290"0"0,3-15 5216 0 0,12 36-5183 0 0,-16-9-2295 0 0,0 0 1 0 0,0 1-1 0 0,0-1 1 0 0,0 1-1 0 0,0 0 0 0 0,0-1 1 0 0,-1 1-1 0 0,1 0 1 0 0,-1 0-1 0 0,0 0 1 0 0,2 6-1 0 0,5 37 1184 0 0,-7-41-1237 0 0,25 262 2383 0 0,-26-259-2576 0 0,0 4-294 0 0,1 0 0 0 0,0 1 1 0 0,0-1-1 0 0,7 23 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0,'0'0'568'0'0,"0"1"-373"0"0,1 3 34 0 0,1 2 1015 0 0,0-1-1 0 0,-1 1 1 0 0,0 0-1 0 0,0 11 1 0 0,1-1-96 0 0,45 300 4190 0 0,-17-107-9338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13703 0 0,'0'0'1246'0'0,"-1"1"-1028"0"0,-3 1 3708 0 0,16 6-2692 0 0,-5-6-985 0 0,-1-1-1 0 0,2 1 0 0 0,-1-1 1 0 0,0-1-1 0 0,0 1 1 0 0,0-1-1 0 0,0 0 0 0 0,0-1 1 0 0,0 0-1 0 0,9-2 1 0 0,-6 1-186 0 0,1 1-1 0 0,-1 0 1 0 0,0 1 0 0 0,11 1 0 0 0,43 8-2539 0 0,-51-5 433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5983 0 0,'0'0'542'0'0,"0"-1"-446"0"0,1-2 644 0 0,-1 0 1 0 0,0 0 0 0 0,0 0-1 0 0,1 0 1 0 0,0 0 0 0 0,0 0-1 0 0,-1 1 1 0 0,4-6 0 0 0,-3 5-304 0 0,1 0 1 0 0,0 0-1 0 0,0 0 1 0 0,1 0 0 0 0,-1 0-1 0 0,4-3 1 0 0,1 0 21 0 0,0 1 0 0 0,1 0 0 0 0,0 0 0 0 0,9-5 0 0 0,-14 9-384 0 0,-1 0 0 0 0,1 0 1 0 0,0 0-1 0 0,0 0 0 0 0,0 0 1 0 0,0 0-1 0 0,0 1 0 0 0,0 0 1 0 0,0-1-1 0 0,1 1 1 0 0,-1 0-1 0 0,0 1 0 0 0,0-1 1 0 0,0 1-1 0 0,0-1 0 0 0,0 1 1 0 0,0 0-1 0 0,0 0 0 0 0,0 0 1 0 0,-1 0-1 0 0,1 1 1 0 0,0-1-1 0 0,0 1 0 0 0,-1-1 1 0 0,3 3-1 0 0,-1-1 13 0 0,0 1-1 0 0,0-1 1 0 0,0 1 0 0 0,-1 0 0 0 0,0 0 0 0 0,0 0-1 0 0,0 1 1 0 0,0-1 0 0 0,0 1 0 0 0,-1-1-1 0 0,0 1 1 0 0,0 0 0 0 0,2 10 0 0 0,-2-4-52 0 0,-1 1 1 0 0,-1 0 0 0 0,0-1-1 0 0,-1 1 1 0 0,0-1 0 0 0,-1 1-1 0 0,0-1 1 0 0,0 1 0 0 0,-1-1 0 0 0,-1 0-1 0 0,0 0 1 0 0,-1 0 0 0 0,0-1-1 0 0,-8 13 1 0 0,9-16-101 0 0,-1-1 0 0 0,0 0 0 0 0,0 0 0 0 0,0 0 0 0 0,-1-1 0 0 0,0 1 0 0 0,0-1 0 0 0,0-1 0 0 0,-1 1 0 0 0,1-1 0 0 0,-8 3 0 0 0,13-6-32 0 0,-5-3-108 0 0,5 2 196 0 0,1 0 0 0 0,0 0 0 0 0,-1 0 0 0 0,1 0 0 0 0,-1 0 1 0 0,1 0-1 0 0,0 0 0 0 0,-1 0 0 0 0,1 0 0 0 0,0 0 0 0 0,-1 0 1 0 0,1 0-1 0 0,0 0 0 0 0,-1 0 0 0 0,1 0 0 0 0,0-1 0 0 0,-1 1 0 0 0,1 0 1 0 0,0 0-1 0 0,-1 0 0 0 0,1-1 0 0 0,0 1 0 0 0,0 0 0 0 0,-1 0 1 0 0,1-1-1 0 0,0 1 0 0 0,0 0 0 0 0,-1-1 0 0 0,0-1 8 0 0,1-1 0 0 0,-1 1-1 0 0,1 0 1 0 0,-1-1-1 0 0,1 1 1 0 0,0-1 0 0 0,0 1-1 0 0,0-1 1 0 0,0 1 0 0 0,0 0-1 0 0,0-1 1 0 0,1 1 0 0 0,-1-1-1 0 0,1 1 1 0 0,0 0 0 0 0,0-1-1 0 0,0 1 1 0 0,0 0 0 0 0,0 0-1 0 0,0 0 1 0 0,1 0 0 0 0,-1 0-1 0 0,1 0 1 0 0,-1 0 0 0 0,1 0-1 0 0,0 1 1 0 0,-1-1 0 0 0,1 0-1 0 0,0 1 1 0 0,0 0 0 0 0,0-1-1 0 0,1 1 1 0 0,-1 0 0 0 0,3-1-1 0 0,1-1 57 0 0,1 1 0 0 0,-1-1 1 0 0,1 1-1 0 0,0 1 0 0 0,0-1 0 0 0,0 1 0 0 0,0 0 0 0 0,0 1 0 0 0,0 0 0 0 0,14 1 1 0 0,9 5 21 0 0,58 18 1 0 0,-38-6-9268 0 0,-40-15 3703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3679 0 0,'0'0'284'0'0,"3"1"-186"0"0,-1 0 90 0 0,1 0 1 0 0,-1 0 0 0 0,1 0 0 0 0,-1 0-1 0 0,1 0 1 0 0,-1 1 0 0 0,1-1 0 0 0,-1 1-1 0 0,0-1 1 0 0,0 1 0 0 0,3 4-1 0 0,3 1 993 0 0,-2-3-701 0 0,-1 0 0 0 0,0 1 0 0 0,0-1 0 0 0,0 1 0 0 0,-1 0 1 0 0,0 0-1 0 0,0 1 0 0 0,0-1 0 0 0,0 1 0 0 0,-1 0 0 0 0,0 0 0 0 0,0 0 0 0 0,2 7 0 0 0,4 12 372 0 0,-8-23-469 0 0,0 1-26 0 0,1 9-130 0 0,9 25 509 0 0,-10-36-332 0 0,1-2-540 0 0,0-1 47 0 0,-1 0 1 0 0,1 1 0 0 0,0-1-1 0 0,-1 0 1 0 0,1 0 0 0 0,1-3 0 0 0,-2 4 78 0 0,5-10-236 0 0,0 1-1 0 0,0-1 1 0 0,-1 0 0 0 0,0-1 0 0 0,3-12 0 0 0,11-27 11 0 0,-7 24 155 0 0,-9 18 53 0 0,1 0 0 0 0,0 0 0 0 0,10-16 0 0 0,-4 13 16 0 0,-7 9 14 0 0,17-7 61 0 0,-20 10-60 0 0,0 0 0 0 0,1 0 0 0 0,-1 0-1 0 0,0 1 1 0 0,1-1 0 0 0,-1 0 0 0 0,0 0 0 0 0,1 0 0 0 0,-1 0 0 0 0,0 0-1 0 0,1 0 1 0 0,-1 0 0 0 0,0 0 0 0 0,1 1 0 0 0,-1-1 0 0 0,0 0 0 0 0,0 0-1 0 0,1 0 1 0 0,-1 1 0 0 0,0-1 0 0 0,0 0 0 0 0,1 1 0 0 0,2 3 44 0 0,-1-1 106 0 0,0 1 0 0 0,0-1-1 0 0,0 1 1 0 0,0-1-1 0 0,0 1 1 0 0,-1 0 0 0 0,0 0-1 0 0,0-1 1 0 0,0 1-1 0 0,1 5 1 0 0,0 2 40 0 0,0 5 182 0 0,0 0 0 0 0,-1 0 0 0 0,-1 1 0 0 0,-1-1 0 0 0,-3 26 0 0 0,3-32-201 0 0,0-8-86 0 0,1 1-15 0 0,0 6-48 0 0,1-8-24 0 0,-1-1 1 0 0,0 1-1 0 0,0-1 0 0 0,1 0 1 0 0,-1 1-1 0 0,0-1 0 0 0,1 0 0 0 0,-1 1 1 0 0,1-1-1 0 0,-1 0 0 0 0,0 1 0 0 0,1-1 1 0 0,-1 0-1 0 0,1 0 0 0 0,-1 0 1 0 0,1 0-1 0 0,-1 1 0 0 0,1-1 0 0 0,-1 0 1 0 0,1 0-1 0 0,-1 0 0 0 0,1 0 0 0 0,-1 0 1 0 0,1 0-1 0 0,0 0 0 0 0,-1 0-1 0 0,4 0-1 0 0,7 0 0 0 0,11-14 0 0 0,-12 6-4 0 0,-1-2-1 0 0,0 1 1 0 0,-1-1-1 0 0,9-13 1 0 0,18-20-38 0 0,-21 25-204 0 0,22-31-1 0 0,-24 30 51 0 0,-3 6 57 0 0,9-12-177 0 0,-8 18 190 0 0,-10 7 124 0 0,1-1 1 0 0,0 1 0 0 0,0 0 0 0 0,0 0 0 0 0,0 0 0 0 0,0 0 0 0 0,0 0 0 0 0,-1 0-1 0 0,1 0 1 0 0,0 0 0 0 0,0 0 0 0 0,1 0 0 0 0,0 1 10 0 0,-1 0 0 0 0,0 0-1 0 0,0 0 1 0 0,1 0 0 0 0,-1 0 0 0 0,0 0 0 0 0,0 0 0 0 0,0 1 0 0 0,0-1 0 0 0,0 0-1 0 0,-1 1 1 0 0,1-1 0 0 0,0 0 0 0 0,-1 1 0 0 0,2 1 0 0 0,6 25 339 0 0,-7-24-279 0 0,0 0-58 0 0,5 22 212 0 0,2 0-1 0 0,0-1 1 0 0,21 42 0 0 0,-18-48-223 0 0,-8-16 0 0 0,1 0 0 0 0,7 6 0 0 0,3-2 0 0 0,-10-6-1 0 0,0 0 0 0 0,0-1-1 0 0,0 1 1 0 0,0-1 0 0 0,0 0-1 0 0,0 0 1 0 0,0 0 0 0 0,0-1-1 0 0,0 1 1 0 0,0-1 0 0 0,0 0-1 0 0,0 0 1 0 0,-1 0 0 0 0,1-1-1 0 0,0 1 1 0 0,0-1 0 0 0,-1 0 0 0 0,5-3-1 0 0,-3 1-4 0 0,0 0 0 0 0,0 0 0 0 0,-1-1 0 0 0,1 0 0 0 0,-1 0 0 0 0,0 0 0 0 0,0 0-1 0 0,-1 0 1 0 0,0-1 0 0 0,5-10 0 0 0,2-5-65 0 0,-6 14 35 0 0,-1-1-1 0 0,0 1 1 0 0,0-1-1 0 0,0 0 1 0 0,-1 0-1 0 0,0 1 1 0 0,0-1-1 0 0,-1-1 1 0 0,1-9-1 0 0,-2 15 32 0 0,0-1 1 0 0,0 1-1 0 0,-1 0 0 0 0,1-1 0 0 0,0 1 1 0 0,-1 0-1 0 0,0-1 0 0 0,0 1 0 0 0,0 0 1 0 0,-2-3-1 0 0,-1-2-7 0 0,-3-10 13 0 0,3 16 6 0 0,2 1 4 0 0,2 0-2 0 0,-1 1 0 0 0,1-1 1 0 0,-1 1-1 0 0,1 0 0 0 0,-1-1 1 0 0,1 1-1 0 0,-1-1 0 0 0,0 1 0 0 0,1 0 1 0 0,-1 0-1 0 0,1-1 0 0 0,-1 1 0 0 0,0 0 1 0 0,1 0-1 0 0,-1 0 0 0 0,0-1 1 0 0,1 1-1 0 0,-1 0 0 0 0,0 0 0 0 0,1 0 1 0 0,-1 0-1 0 0,0 0 0 0 0,1 1 0 0 0,-2-1 1 0 0,1 1 12 0 0,-1-1 0 0 0,1 1 1 0 0,0 0-1 0 0,-1-1 0 0 0,1 1 1 0 0,0 0-1 0 0,0 0 0 0 0,0 0 1 0 0,0 0-1 0 0,-2 2 0 0 0,0 2 89 0 0,0 0-1 0 0,0 0 0 0 0,0 0 1 0 0,-3 8-1 0 0,1-1 164 0 0,1 0 0 0 0,1 0 0 0 0,0 1 0 0 0,0 0 0 0 0,0 17 0 0 0,3-22-256 0 0,-1 0 0 0 0,2 0 1 0 0,-1-1-1 0 0,1 1 0 0 0,0 0 0 0 0,1 0 0 0 0,0-1 0 0 0,0 1 0 0 0,6 11 0 0 0,-7-16-171 0 0,0-1 0 0 0,1 0-1 0 0,-1 0 1 0 0,1 0 0 0 0,-1 0-1 0 0,1 0 1 0 0,0 0-1 0 0,0 0 1 0 0,0-1 0 0 0,0 1-1 0 0,0-1 1 0 0,0 1 0 0 0,1-1-1 0 0,4 2 1 0 0,-5-2-390 0 0,1 0 0 0 0,0 0 0 0 0,0-1-1 0 0,-1 1 1 0 0,1-1 0 0 0,0 0 0 0 0,0 0 0 0 0,0 0 0 0 0,0 0 0 0 0,0 0 0 0 0,-1 0 0 0 0,1-1 0 0 0,5-1 0 0 0,5-2-1283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 12439 0 0,'-4'-3'280'0'0,"0"-1"0"0"0,0 1 0 0 0,-1 0 0 0 0,1 0 0 0 0,-1 0 0 0 0,1 0 0 0 0,-1 1 0 0 0,0 0 0 0 0,0 0-1 0 0,-6-2 1 0 0,9 4-87 0 0,0-1 0 0 0,1 1-1 0 0,-1 0 1 0 0,0-1 0 0 0,0 1-1 0 0,0 0 1 0 0,0 0 0 0 0,1 0 0 0 0,-1 1-1 0 0,0-1 1 0 0,0 0 0 0 0,0 1-1 0 0,1-1 1 0 0,-1 1 0 0 0,0-1-1 0 0,1 1 1 0 0,-1 0 0 0 0,0 0-1 0 0,1 0 1 0 0,-1 0 0 0 0,1 0 0 0 0,-1 0-1 0 0,1 0 1 0 0,0 1 0 0 0,-1-1-1 0 0,1 0 1 0 0,0 1 0 0 0,0-1-1 0 0,0 1 1 0 0,0-1 0 0 0,0 1-1 0 0,0-1 1 0 0,0 3 0 0 0,-3 6-114 0 0,1 0 0 0 0,1 0 1 0 0,-1 1-1 0 0,2-1 0 0 0,-1 1 0 0 0,2-1 1 0 0,-1 1-1 0 0,2 13 0 0 0,1 0-92 0 0,1 0-1 0 0,9 35 1 0 0,-7-43-4 0 0,0-1 0 0 0,0-1 0 0 0,1 1 1 0 0,1-1-1 0 0,1 0 0 0 0,0 0 0 0 0,0-1 0 0 0,12 13 0 0 0,-16-21 7 0 0,1 0-1 0 0,0 0 1 0 0,0-1-1 0 0,0 1 1 0 0,0-1-1 0 0,1-1 1 0 0,0 1 0 0 0,0-1-1 0 0,9 4 1 0 0,-11-5 7 0 0,1-1 0 0 0,-1 0 0 0 0,0 0 0 0 0,1 0 0 0 0,0-1 0 0 0,-1 0 0 0 0,1 0 0 0 0,-1 0 0 0 0,1 0 0 0 0,-1-1 0 0 0,1 1 0 0 0,-1-1 0 0 0,1 0 0 0 0,-1-1 0 0 0,6-1 0 0 0,-4 0 54 0 0,0 0-1 0 0,-1 0 1 0 0,1 0-1 0 0,-1-1 1 0 0,1 0-1 0 0,-1 0 1 0 0,-1 0-1 0 0,1-1 1 0 0,0 0-1 0 0,-1 0 1 0 0,6-8-1 0 0,-7 8 2 0 0,0 0-1 0 0,-1 0 1 0 0,1 0-1 0 0,-1 0 1 0 0,0 0 0 0 0,0 0-1 0 0,0 0 1 0 0,-1-1-1 0 0,0 1 1 0 0,0-1-1 0 0,-1 1 1 0 0,1-1 0 0 0,-2-10-1 0 0,0 6 100 0 0,-1 0 0 0 0,0 1 0 0 0,-1-1 0 0 0,0 1 0 0 0,-1 0 0 0 0,0-1 1 0 0,0 2-1 0 0,-1-1 0 0 0,-6-9 0 0 0,-3-1-415 0 0,-2-1 1 0 0,-25-23-1 0 0,30 30-501 0 0,-4-3-1602 0 0,3 8-3167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11055 0 0,'0'0'4304'0'0,"12"-6"915"0"0,-10 7-5112 0 0,0 0 1 0 0,0-1-1 0 0,0 1 0 0 0,-1 0 1 0 0,1 0-1 0 0,0 0 1 0 0,-1 0-1 0 0,1 1 0 0 0,-1-1 1 0 0,1 0-1 0 0,-1 1 0 0 0,1-1 1 0 0,-1 1-1 0 0,0-1 1 0 0,0 1-1 0 0,0 0 0 0 0,0-1 1 0 0,0 1-1 0 0,0 0 0 0 0,0 0 1 0 0,-1-1-1 0 0,2 4 1 0 0,0 3-16 0 0,0-1 1 0 0,-1 1 0 0 0,0-1-1 0 0,1 13 1 0 0,-1 9 29 0 0,11 204-928 0 0,-12-223 36 0 0,4 15-4409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4143 0 0,'15'-38'11356'0'0,"-3"45"-8772"0"0,-8-3-2368 0 0,0 1 0 0 0,0 0 0 0 0,-1 0 0 0 0,1 0 0 0 0,-1 1 0 0 0,4 8-1 0 0,11 40 468 0 0,-8-22-281 0 0,3 9-89 0 0,12 77 1 0 0,-15-61-213 0 0,18 55-2686 0 0,-17-72 640 0 0,-9-30-4237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4607 0 0,'-21'22'12207'0'0,"21"-22"-11717"0"0,0 1 0 0 0,0 0 0 0 0,1 0-164 0 0,-1 0 1 0 0,0 0 0 0 0,1 0 0 0 0,-1 0 0 0 0,1-1 0 0 0,-1 1 0 0 0,1 0-1 0 0,0 0 1 0 0,-1 0 0 0 0,1-1 0 0 0,0 1 0 0 0,0 0 0 0 0,1 0 0 0 0,0 1-203 0 0,1 0 0 0 0,-1-1 0 0 0,1 0 0 0 0,0 1 1 0 0,0-1-1 0 0,0 0 0 0 0,0 0 0 0 0,0 0 1 0 0,4 0-1 0 0,10-1 118 0 0,1 0-1 0 0,-1-2 1 0 0,1 0 0 0 0,-1 0 0 0 0,0-2-1 0 0,1 0 1 0 0,-2-1 0 0 0,19-8 0 0 0,-22 7-1613 0 0,1 1-4773 0 0,-2 0-1924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2303 0 0,'8'13'13253'0'0,"-7"-13"-12725"0"0,11-3 7679 0 0,-3-1-11072 0 0,46-28 4643 0 0,26-13-343 0 0,-23 15-1053 0 0,90-63-1 0 0,-14 6-32 0 0,-126 82-1076 0 0,1 0 1 0 0,0 1-1 0 0,0 0 0 0 0,1 0 0 0 0,-1 1 0 0 0,1 0 1 0 0,0 1-1 0 0,-1 0 0 0 0,14-1 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58 455 0 0,'-2'-17'1087'0'0,"0"-23"15890"0"0,12 56-15867 0 0,-5-6-689 0 0,-1 0 0 0 0,0 0 1 0 0,0 1-1 0 0,-2-1 0 0 0,4 19 1 0 0,1 57 440 0 0,-4-38-617 0 0,0-15-209 0 0,-1-4-83 0 0,1 1-1 0 0,9 36 1 0 0,-11-63-212 0 0,-1 0-255 0 0,1 0 1 0 0,0 0-1 0 0,0-1 1 0 0,0 1-1 0 0,0 0 0 0 0,0-1 1 0 0,1 1-1 0 0,-1-1 1 0 0,3 4-1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0,'0'0'2152'0'0,"11"5"2686"0"0,-5 0-4392 0 0,0 1 0 0 0,-1 0 1 0 0,0 0-1 0 0,0 0 1 0 0,8 15-1 0 0,16 39-126 0 0,-21-43-173 0 0,27 59-10 0 0,43 89-697 0 0,-68-142-371 0 0,-1-4-4186 0 0,-4-8-435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15839 0 0,'0'0'1432'0'0,"0"-1"-1180"0"0,0-1-113 0 0,0 1 0 0 0,0-1 0 0 0,1 1 1 0 0,-1-1-1 0 0,0 1 0 0 0,1 0 0 0 0,-1-1 0 0 0,1 1 0 0 0,-1 0 0 0 0,1-1 0 0 0,-1 1 0 0 0,1 0 0 0 0,0 0 0 0 0,0-1 0 0 0,0 1 0 0 0,0 0 0 0 0,0 0 0 0 0,0 0 1 0 0,1-1-1 0 0,2-1 243 0 0,-1 1 0 0 0,1 0 0 0 0,0 0 0 0 0,6-3 0 0 0,-1 2-14 0 0,5-4-71 0 0,1 2 0 0 0,-1 0-1 0 0,1 0 1 0 0,0 1 0 0 0,16-1 0 0 0,-10 2-1435 0 0,29 0 0 0 0,-36 3-79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0,'0'0'1128'0'0,"1"2"30"0"0,0 0-684 0 0,0 0 0 0 0,0 0 1 0 0,0 0-1 0 0,0 0 0 0 0,1 0 1 0 0,-1-1-1 0 0,1 1 1 0 0,-1 0-1 0 0,1-1 0 0 0,0 1 1 0 0,-1-1-1 0 0,5 2 0 0 0,27 14 1009 0 0,-8-5-674 0 0,134 84 2321 0 0,-17-10-2073 0 0,-73-46-1759 0 0,-43-29-661 0 0,-10-7-7524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0,'0'0'7798'0'0,"2"1"-7045"0"0,164 97 5349 0 0,-62-33-5206 0 0,-93-59-1138 0 0,10 6 528 0 0,26 12 1 0 0,-40-22-786 0 0,-1 1 0 0 0,1-1 0 0 0,0 0 1 0 0,-1-1-1 0 0,1 1 0 0 0,0-1 0 0 0,0-1 1 0 0,12 1-1 0 0,-12-3-1289 0 0,-1 0-263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28 186 10479 0 0,'-4'8'155'0'0,"0"1"1"0"0,0-1-1 0 0,1 1 0 0 0,0 0 0 0 0,0 0 0 0 0,1 0 0 0 0,0 0 0 0 0,1 0 0 0 0,0 0 1 0 0,1 10-1 0 0,0 14 1297 0 0,8 46 0 0 0,-6-64-928 0 0,-2-13-51 0 0,10-9-381 0 0,-8 4-97 0 0,0 0 0 0 0,1 0-1 0 0,-1 0 1 0 0,0 0 0 0 0,-1-1-1 0 0,1 1 1 0 0,-1 0 0 0 0,1-1-1 0 0,-1 1 1 0 0,0-1 0 0 0,0 1-1 0 0,0-8 1 0 0,1-5-125 0 0,-3-28-1 0 0,1 21 177 0 0,0-3 202 0 0,1 1-1 0 0,1-1 0 0 0,9-41 1 0 0,-9 61-231 0 0,0 0 1 0 0,0 1-1 0 0,0-1 1 0 0,1 1 0 0 0,0-1-1 0 0,0 1 1 0 0,1 0-1 0 0,0 0 1 0 0,-1 0 0 0 0,2 0-1 0 0,-1 1 1 0 0,0 0 0 0 0,1 0-1 0 0,0 0 1 0 0,0 0-1 0 0,0 1 1 0 0,0 0 0 0 0,9-4-1 0 0,17-7 161 0 0,-19 8 60 0 0,0 0 1 0 0,0 1-1 0 0,1 1 0 0 0,16-5 1 0 0,-24 9-195 0 0,-1-1 1 0 0,1 1-1 0 0,-1 0 1 0 0,0 0 0 0 0,1 0-1 0 0,-1 0 1 0 0,1 1-1 0 0,-1 0 1 0 0,0 0 0 0 0,1 0-1 0 0,-1 0 1 0 0,0 1-1 0 0,0 0 1 0 0,0 0-1 0 0,0 0 1 0 0,0 0 0 0 0,4 4-1 0 0,41 30-1866 0 0,-46-34 788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12551 0 0,'-4'6'1135'0'0,"3"-4"-1188"0"0,-3 3 365 0 0,1 0-1 0 0,-1 1 1 0 0,-4 9-1 0 0,7-12-112 0 0,0-1-1 0 0,0 1 0 0 0,1-1 1 0 0,-1 1-1 0 0,1 0 0 0 0,0-1 1 0 0,0 1-1 0 0,0 0 1 0 0,0-1-1 0 0,0 1 0 0 0,0-1 1 0 0,2 5-1 0 0,1 5-91 0 0,1 0 1 0 0,1 0-1 0 0,0 0 1 0 0,1-1-1 0 0,0 0 0 0 0,0 0 1 0 0,1 0-1 0 0,1-1 1 0 0,0 0-1 0 0,0-1 0 0 0,1 0 1 0 0,0 0-1 0 0,1 0 1 0 0,-1-1-1 0 0,2-1 0 0 0,-1 0 1 0 0,13 6-1 0 0,-15-10-27 0 0,-1-1-1 0 0,1 0 1 0 0,-1 0-1 0 0,1 0 1 0 0,-1-1-1 0 0,1-1 1 0 0,0 1-1 0 0,0-1 1 0 0,0 0-1 0 0,-1-1 1 0 0,1 0-1 0 0,0 0 1 0 0,-1-1-1 0 0,1 0 1 0 0,-1 0 0 0 0,1-1-1 0 0,-1 0 1 0 0,0 0-1 0 0,0-1 1 0 0,0 0-1 0 0,-1 0 1 0 0,1 0-1 0 0,-1-1 1 0 0,9-8-1 0 0,-11 8 15 0 0,-1 0-1 0 0,1 0 1 0 0,-1 0-1 0 0,0 0 1 0 0,-1-1-1 0 0,1 1 1 0 0,-1-1-1 0 0,0 0 1 0 0,0 0-1 0 0,-1 0 1 0 0,0 0-1 0 0,0 0 1 0 0,0 0-1 0 0,-1 0 1 0 0,0 0-1 0 0,0 0 1 0 0,0 0-1 0 0,-1 0 1 0 0,0 0 0 0 0,0 0-1 0 0,0 0 1 0 0,-1 0-1 0 0,0 0 1 0 0,0 1-1 0 0,-1-1 1 0 0,0 0-1 0 0,0 1 1 0 0,-4-7-1 0 0,1 6-3 0 0,1 0 0 0 0,-1 1 1 0 0,0-1-1 0 0,0 1 0 0 0,0 0 0 0 0,-1 1 0 0 0,0 0 1 0 0,0 0-1 0 0,0 0 0 0 0,0 1 0 0 0,-1 0 0 0 0,1 0 0 0 0,-1 1 1 0 0,-14-3-1 0 0,5 2-30 0 0,1 1 1 0 0,-1 1-1 0 0,1 1 1 0 0,-1 0-1 0 0,1 1 1 0 0,-21 4-1 0 0,30-4-537 0 0,0 1-1 0 0,0-1 1 0 0,0 1 0 0 0,-12 6-1 0 0,13-5-779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6479 0 0,'0'0'586'0'0,"-3"-1"-486"0"0,2 1-105 0 0,0 0 1 0 0,0 0 0 0 0,1 0-1 0 0,-1 0 1 0 0,0 0 0 0 0,1 0-1 0 0,-1-1 1 0 0,1 1-1 0 0,-1 0 1 0 0,0 0 0 0 0,1-1-1 0 0,-1 1 1 0 0,1 0 0 0 0,-1-1-1 0 0,0 1 1 0 0,1-1-1 0 0,-1 1 1 0 0,1-1 0 0 0,-1 1-1 0 0,1-1 1 0 0,0 1 0 0 0,-1-2-1 0 0,-1-17 934 0 0,3 5 1540 0 0,1 23 3241 0 0,8 26-3581 0 0,2 11-1215 0 0,-6-16-58 0 0,4 46 1 0 0,-4-25-162 0 0,9 127 722 0 0,-6-59-875 0 0,-1-22-195 0 0,19 158 266 0 0,13 307 195 0 0,-38-497-679 0 0,6 129 364 0 0,0-30-261 0 0,-2-46-236 0 0,1 20 138 0 0,3 121 136 0 0,-4-10 13 0 0,17 190 117 0 0,-6-260-171 0 0,-2 149-154 0 0,-9-176-559 0 0,-4-138-349 0 0,1-10-1250 0 0,-1-10 348 0 0,0-7-75 0 0,0-1-229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0 919 0 0,'-15'12'12422'0'0,"20"-8"-12062"0"0,1 0 1 0 0,0-1 0 0 0,0 0 0 0 0,0 0-1 0 0,0 0 1 0 0,1-1 0 0 0,10 3 0 0 0,53 6 1565 0 0,-58-9-1593 0 0,76 5 1829 0 0,124-4 0 0 0,-33-8-606 0 0,232 1 388 0 0,-238 13-1592 0 0,207 5 241 0 0,-281-14-443 0 0,271-8 660 0 0,-217-12-1210 0 0,-137 20-1254 0 0,-9 0-3278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2759 0 0,'1'0'11'0'0,"-1"0"0"0"0,0 0 0 0 0,0 0 0 0 0,0 0 0 0 0,0 0 0 0 0,0 0 0 0 0,0 0 0 0 0,1 0 0 0 0,-1 0 0 0 0,0 1 0 0 0,0-1 0 0 0,0 0 0 0 0,0 0 0 0 0,0 0 0 0 0,0 0 0 0 0,0 0 0 0 0,1 0-1 0 0,-1 0 1 0 0,0 0 0 0 0,0 0 0 0 0,0 0 0 0 0,0 1 0 0 0,0-1 0 0 0,0 0 0 0 0,0 0 0 0 0,0 0 0 0 0,0 0 0 0 0,0 0 0 0 0,0 0 0 0 0,0 0 0 0 0,0 1 0 0 0,0-1 0 0 0,0 0 0 0 0,0 0 0 0 0,0 0-1 0 0,0 0 1 0 0,0 0 0 0 0,0 1 0 0 0,0-1 0 0 0,0 0 0 0 0,0 0 0 0 0,0 0 0 0 0,-20 9 12094 0 0,32-12-9937 0 0,14 0-1377 0 0,0 1-1 0 0,0 2 0 0 0,0 0 1 0 0,28 5-1 0 0,35 0-34 0 0,486-7 1184 0 0,-484 4-1543 0 0,-32 0 54 0 0,98-10 0 0 0,251-22 330 0 0,46 23-448 0 0,-327-3-275 0 0,4-1-45 0 0,-104 11-746 0 0,1 0 0 0 0,48 8 0 0 0,-65-6-238 0 0,17 4-3600 0 0,-17 0-2500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2303 0 0,'0'0'12600'0'0,"-5"-7"-10673"0"0,4 6-1767 0 0,-1 0 1 0 0,0 0-1 0 0,0 0 0 0 0,0 1 0 0 0,0-1 1 0 0,0 0-1 0 0,0 1 0 0 0,0 0 1 0 0,0-1-1 0 0,0 1 0 0 0,0 0 1 0 0,0 0-1 0 0,0 0 0 0 0,-3 1 1 0 0,1-1 66 0 0,-1 1 0 0 0,1-1 0 0 0,0 1 0 0 0,0 0 0 0 0,-8 4 0 0 0,0 1 54 0 0,1 1 0 0 0,0 1 0 0 0,0 0 0 0 0,0 0 1 0 0,1 1-1 0 0,1 0 0 0 0,0 1 0 0 0,0 0 1 0 0,-11 17-1 0 0,10-12-78 0 0,1 1 0 0 0,0 0 0 0 0,2 0 1 0 0,0 0-1 0 0,0 1 0 0 0,-6 27 0 0 0,12-36-118 0 0,0 0 0 0 0,0 0 1 0 0,0 0-1 0 0,1 0 0 0 0,0 0 0 0 0,1 0 0 0 0,1 11 0 0 0,-1-15-45 0 0,0-1 0 0 0,0 1 0 0 0,0 0 0 0 0,0-1 0 0 0,0 1 0 0 0,1-1 0 0 0,0 1 0 0 0,-1-1 0 0 0,1 0 0 0 0,1 0 0 0 0,-1 0 0 0 0,0 0-1 0 0,1 0 1 0 0,0 0 0 0 0,-1 0 0 0 0,1-1 0 0 0,4 3 0 0 0,4 1 12 0 0,-1-1 0 0 0,1-1-1 0 0,-1 0 1 0 0,1-1 0 0 0,0 0 0 0 0,13 2-1 0 0,71 5 10 0 0,-86-9-57 0 0,121 4-87 0 0,-108-5-538 0 0,1-1 0 0 0,-1 0 0 0 0,0-2 0 0 0,0-1 0 0 0,23-7-1 0 0,-30 6-1768 0 0,0 0 0 0 0,15-9 0 0 0,-21 9 839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2303 0 0,'1'-6'200'0'0,"2"-4"2290"0"0,3-15 5216 0 0,12 36-5183 0 0,-16-9-2295 0 0,0 0 1 0 0,0 1-1 0 0,0-1 1 0 0,0 1-1 0 0,0 0 0 0 0,0-1 1 0 0,-1 1-1 0 0,1 0 1 0 0,-1 0-1 0 0,0 0 1 0 0,2 6-1 0 0,5 37 1184 0 0,-7-41-1237 0 0,25 262 2383 0 0,-26-259-2576 0 0,0 4-294 0 0,1 0 0 0 0,0 1 1 0 0,0-1-1 0 0,7 23 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0,'0'0'568'0'0,"0"1"-373"0"0,1 3 34 0 0,1 2 1015 0 0,0-1-1 0 0,-1 1 1 0 0,0 0-1 0 0,0 11 1 0 0,1-1-96 0 0,45 300 4190 0 0,-17-107-9338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13703 0 0,'0'0'1246'0'0,"-1"1"-1028"0"0,-3 1 3708 0 0,16 6-2692 0 0,-5-6-985 0 0,-1-1-1 0 0,2 1 0 0 0,-1-1 1 0 0,0-1-1 0 0,0 1 1 0 0,0-1-1 0 0,0 0 0 0 0,0-1 1 0 0,0 0-1 0 0,9-2 1 0 0,-6 1-186 0 0,1 1-1 0 0,-1 0 1 0 0,0 1 0 0 0,11 1 0 0 0,43 8-2539 0 0,-51-5 433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5983 0 0,'0'0'542'0'0,"0"-1"-446"0"0,1-2 644 0 0,-1 0 1 0 0,0 0 0 0 0,0 0-1 0 0,1 0 1 0 0,0 0 0 0 0,0 0-1 0 0,-1 1 1 0 0,4-6 0 0 0,-3 5-304 0 0,1 0 1 0 0,0 0-1 0 0,0 0 1 0 0,1 0 0 0 0,-1 0-1 0 0,4-3 1 0 0,1 0 21 0 0,0 1 0 0 0,1 0 0 0 0,0 0 0 0 0,9-5 0 0 0,-14 9-384 0 0,-1 0 0 0 0,1 0 1 0 0,0 0-1 0 0,0 0 0 0 0,0 0 1 0 0,0 0-1 0 0,0 1 0 0 0,0 0 1 0 0,0-1-1 0 0,1 1 1 0 0,-1 0-1 0 0,0 1 0 0 0,0-1 1 0 0,0 1-1 0 0,0-1 0 0 0,0 1 1 0 0,0 0-1 0 0,0 0 0 0 0,0 0 1 0 0,-1 0-1 0 0,1 1 1 0 0,0-1-1 0 0,0 1 0 0 0,-1-1 1 0 0,3 3-1 0 0,-1-1 13 0 0,0 1-1 0 0,0-1 1 0 0,0 1 0 0 0,-1 0 0 0 0,0 0 0 0 0,0 0-1 0 0,0 1 1 0 0,0-1 0 0 0,0 1 0 0 0,-1-1-1 0 0,0 1 1 0 0,0 0 0 0 0,2 10 0 0 0,-2-4-52 0 0,-1 1 1 0 0,-1 0 0 0 0,0-1-1 0 0,-1 1 1 0 0,0-1 0 0 0,-1 1-1 0 0,0-1 1 0 0,0 1 0 0 0,-1-1 0 0 0,-1 0-1 0 0,0 0 1 0 0,-1 0 0 0 0,0-1-1 0 0,-8 13 1 0 0,9-16-101 0 0,-1-1 0 0 0,0 0 0 0 0,0 0 0 0 0,0 0 0 0 0,-1-1 0 0 0,0 1 0 0 0,0-1 0 0 0,0-1 0 0 0,-1 1 0 0 0,1-1 0 0 0,-8 3 0 0 0,13-6-32 0 0,-5-3-108 0 0,5 2 196 0 0,1 0 0 0 0,0 0 0 0 0,-1 0 0 0 0,1 0 0 0 0,-1 0 1 0 0,1 0-1 0 0,0 0 0 0 0,-1 0 0 0 0,1 0 0 0 0,0 0 0 0 0,-1 0 1 0 0,1 0-1 0 0,0 0 0 0 0,-1 0 0 0 0,1 0 0 0 0,0-1 0 0 0,-1 1 0 0 0,1 0 1 0 0,0 0-1 0 0,-1 0 0 0 0,1-1 0 0 0,0 1 0 0 0,0 0 0 0 0,-1 0 1 0 0,1-1-1 0 0,0 1 0 0 0,0 0 0 0 0,-1-1 0 0 0,0-1 8 0 0,1-1 0 0 0,-1 1-1 0 0,1 0 1 0 0,-1-1-1 0 0,1 1 1 0 0,0-1 0 0 0,0 1-1 0 0,0-1 1 0 0,0 1 0 0 0,0 0-1 0 0,0-1 1 0 0,1 1 0 0 0,-1-1-1 0 0,1 1 1 0 0,0 0 0 0 0,0-1-1 0 0,0 1 1 0 0,0 0 0 0 0,0 0-1 0 0,0 0 1 0 0,1 0 0 0 0,-1 0-1 0 0,1 0 1 0 0,-1 0 0 0 0,1 0-1 0 0,0 1 1 0 0,-1-1 0 0 0,1 0-1 0 0,0 1 1 0 0,0 0 0 0 0,0-1-1 0 0,1 1 1 0 0,-1 0 0 0 0,3-1-1 0 0,1-1 57 0 0,1 1 0 0 0,-1-1 1 0 0,1 1-1 0 0,0 1 0 0 0,0-1 0 0 0,0 1 0 0 0,0 0 0 0 0,0 1 0 0 0,0 0 0 0 0,14 1 1 0 0,9 5 21 0 0,58 18 1 0 0,-38-6-9268 0 0,-40-15 3703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 12439 0 0,'-4'-3'280'0'0,"0"-1"0"0"0,0 1 0 0 0,-1 0 0 0 0,1 0 0 0 0,-1 0 0 0 0,1 0 0 0 0,-1 1 0 0 0,0 0 0 0 0,0 0-1 0 0,-6-2 1 0 0,9 4-87 0 0,0-1 0 0 0,1 1-1 0 0,-1 0 1 0 0,0-1 0 0 0,0 1-1 0 0,0 0 1 0 0,0 0 0 0 0,1 0 0 0 0,-1 1-1 0 0,0-1 1 0 0,0 0 0 0 0,0 1-1 0 0,1-1 1 0 0,-1 1 0 0 0,0-1-1 0 0,1 1 1 0 0,-1 0 0 0 0,0 0-1 0 0,1 0 1 0 0,-1 0 0 0 0,1 0 0 0 0,-1 0-1 0 0,1 0 1 0 0,0 1 0 0 0,-1-1-1 0 0,1 0 1 0 0,0 1 0 0 0,0-1-1 0 0,0 1 1 0 0,0-1 0 0 0,0 1-1 0 0,0-1 1 0 0,0 3 0 0 0,-3 6-114 0 0,1 0 0 0 0,1 0 1 0 0,-1 1-1 0 0,2-1 0 0 0,-1 1 0 0 0,2-1 1 0 0,-1 1-1 0 0,2 13 0 0 0,1 0-92 0 0,1 0-1 0 0,9 35 1 0 0,-7-43-4 0 0,0-1 0 0 0,0-1 0 0 0,1 1 1 0 0,1-1-1 0 0,1 0 0 0 0,0 0 0 0 0,0-1 0 0 0,12 13 0 0 0,-16-21 7 0 0,1 0-1 0 0,0 0 1 0 0,0-1-1 0 0,0 1 1 0 0,0-1-1 0 0,1-1 1 0 0,0 1 0 0 0,0-1-1 0 0,9 4 1 0 0,-11-5 7 0 0,1-1 0 0 0,-1 0 0 0 0,0 0 0 0 0,1 0 0 0 0,0-1 0 0 0,-1 0 0 0 0,1 0 0 0 0,-1 0 0 0 0,1 0 0 0 0,-1-1 0 0 0,1 1 0 0 0,-1-1 0 0 0,1 0 0 0 0,-1-1 0 0 0,6-1 0 0 0,-4 0 54 0 0,0 0-1 0 0,-1 0 1 0 0,1 0-1 0 0,-1-1 1 0 0,1 0-1 0 0,-1 0 1 0 0,-1 0-1 0 0,1-1 1 0 0,0 0-1 0 0,-1 0 1 0 0,6-8-1 0 0,-7 8 2 0 0,0 0-1 0 0,-1 0 1 0 0,1 0-1 0 0,-1 0 1 0 0,0 0 0 0 0,0 0-1 0 0,0 0 1 0 0,-1-1-1 0 0,0 1 1 0 0,0-1-1 0 0,-1 1 1 0 0,1-1 0 0 0,-2-10-1 0 0,0 6 100 0 0,-1 0 0 0 0,0 1 0 0 0,-1-1 0 0 0,0 1 0 0 0,-1 0 0 0 0,0-1 1 0 0,0 2-1 0 0,-1-1 0 0 0,-6-9 0 0 0,-3-1-415 0 0,-2-1 1 0 0,-25-23-1 0 0,30 30-501 0 0,-4-3-1602 0 0,3 8-3167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0 919 0 0,'0'0'3472'0'0,"2"10"-321"0"0,-1-6-2939 0 0,0 0 1 0 0,0 1-1 0 0,0-1 1 0 0,-1 1-1 0 0,0-1 0 0 0,1 1 1 0 0,-2-1-1 0 0,1 1 1 0 0,0-1-1 0 0,-1 1 0 0 0,0-1 1 0 0,0 1-1 0 0,-2 4 0 0 0,3-9-200 0 0,-10 53 1336 0 0,-7 24-8 0 0,6-27-705 0 0,8-33-342 0 0,-6 21 1 0 0,-2-5 87 0 0,-19 54 536 0 0,-3 12 73 0 0,-40 117 1147 0 0,63-192-1869 0 0,-1 9 24 0 0,5-11-114 0 0,0-1 1 0 0,-13 27 0 0 0,-2 9 94 0 0,-25 72 525 0 0,43-120-732 0 0,0-1 1 0 0,-8 15-1 0 0,1-5-7 0 0,-46 120 369 0 0,45-110-376 0 0,4-9 24 0 0,0-2 25 0 0,-7 28 0 0 0,3-15 42 0 0,0-1 0 0 0,-24 43 0 0 0,25-51-39 0 0,-3 2-9 0 0,0 0 0 0 0,-2 0 1 0 0,-33 39-1 0 0,45-60-95 0 0,-7 7 0 0 0,7-2 35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0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50 1375 0 0,'0'0'628'0'0,"1"-2"-84"0"0,8-14 548 0 0,-8 14-806 0 0,1 0-102 0 0,20-26 7100 0 0,-22 30-6982 0 0,1 1-214 0 0,-1-1 0 0 0,1 1 0 0 0,-1 0 0 0 0,0-1 0 0 0,0 1 0 0 0,0 0 0 0 0,0-1 0 0 0,-1 1 0 0 0,1 0 0 0 0,-1-1 0 0 0,1 1 0 0 0,-1 0 0 0 0,0-1 0 0 0,-2 4 0 0 0,-4 13 692 0 0,-6 24 0 0 0,5-14-212 0 0,-20 79 1281 0 0,10-32-1260 0 0,12-53-280 0 0,1-7-128 0 0,1 0 1 0 0,1 1-1 0 0,-2 17 0 0 0,4-25-78 0 0,1-7 90 0 0,-1 0-97 0 0,-6 20 40 0 0,2 0 0 0 0,-5 35 0 0 0,9-52-84 0 0,-1 0 0 0 0,1-1 0 0 0,0 1 0 0 0,-5 7 0 0 0,-3 11 115 0 0,-5 28-14 0 0,9-10-79 0 0,4-38-61 0 0,1-1 0 0 0,-1 1 0 0 0,0-1 0 0 0,0 1 0 0 0,0-1 0 0 0,0 0 0 0 0,0 1 0 0 0,-2 2 0 0 0,-2 8 60 0 0,-3 11 18 0 0,5 6 0 0 0,3-25-70 0 0,-1 0-1 0 0,1 0 0 0 0,-1 0 0 0 0,0 1 0 0 0,-3 7 0 0 0,-5 12 182 0 0,-11 44 0 0 0,17-56-46 0 0,1-4-87 0 0,-1-1-3 0 0,-3 12-14 0 0,-1 6 29 0 0,5-19-45 0 0,-2 22 86 0 0,3-25-97 0 0,-12 65 252 0 0,9-50-192 0 0,0 5 27 0 0,-1-1-41 0 0,2-16-47 0 0,2 1 0 0 0,-1 0-1 0 0,1 0 1 0 0,0 14-1 0 0,-5 14 105 0 0,6-35-123 0 0,-1 5-4 0 0,0 1 0 0 0,1-1 1 0 0,0 0-1 0 0,1 10 0 0 0,-2-1 649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11055 0 0,'0'0'4304'0'0,"12"-6"915"0"0,-10 7-5112 0 0,0 0 1 0 0,0-1-1 0 0,0 1 0 0 0,-1 0 1 0 0,1 0-1 0 0,0 0 1 0 0,-1 0-1 0 0,1 1 0 0 0,-1-1 1 0 0,1 0-1 0 0,-1 1 0 0 0,1-1 1 0 0,-1 1-1 0 0,0-1 1 0 0,0 1-1 0 0,0 0 0 0 0,0-1 1 0 0,0 1-1 0 0,0 0 0 0 0,0 0 1 0 0,-1-1-1 0 0,2 4 1 0 0,0 3-16 0 0,0-1 1 0 0,-1 1 0 0 0,0-1-1 0 0,1 13 1 0 0,-1 9 29 0 0,11 204-928 0 0,-12-223 36 0 0,4 15-4409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4143 0 0,'15'-38'11356'0'0,"-3"45"-8772"0"0,-8-3-2368 0 0,0 1 0 0 0,0 0 0 0 0,-1 0 0 0 0,1 0 0 0 0,-1 1 0 0 0,4 8-1 0 0,11 40 468 0 0,-8-22-281 0 0,3 9-89 0 0,12 77 1 0 0,-15-61-213 0 0,18 55-2686 0 0,-17-72 640 0 0,-9-30-4237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4607 0 0,'-21'22'12207'0'0,"21"-22"-11717"0"0,0 1 0 0 0,0 0 0 0 0,1 0-164 0 0,-1 0 1 0 0,0 0 0 0 0,1 0 0 0 0,-1 0 0 0 0,1-1 0 0 0,-1 1 0 0 0,1 0-1 0 0,0 0 1 0 0,-1 0 0 0 0,1-1 0 0 0,0 1 0 0 0,0 0 0 0 0,1 0 0 0 0,0 1-203 0 0,1 0 0 0 0,-1-1 0 0 0,1 0 0 0 0,0 1 1 0 0,0-1-1 0 0,0 0 0 0 0,0 0 0 0 0,0 0 1 0 0,4 0-1 0 0,10-1 118 0 0,1 0-1 0 0,-1-2 1 0 0,1 0 0 0 0,-1 0 0 0 0,0-2-1 0 0,1 0 1 0 0,-2-1 0 0 0,19-8 0 0 0,-22 7-1613 0 0,1 1-4773 0 0,-2 0-1924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2303 0 0,'8'13'13253'0'0,"-7"-13"-12725"0"0,11-3 7679 0 0,-3-1-11072 0 0,46-28 4643 0 0,26-13-343 0 0,-23 15-1053 0 0,90-63-1 0 0,-14 6-32 0 0,-126 82-1076 0 0,1 0 1 0 0,0 1-1 0 0,0 0 0 0 0,1 0 0 0 0,-1 1 0 0 0,1 0 1 0 0,0 1-1 0 0,-1 0 0 0 0,14-1 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58 455 0 0,'-2'-17'1087'0'0,"0"-23"15890"0"0,12 56-15867 0 0,-5-6-689 0 0,-1 0 0 0 0,0 0 1 0 0,0 1-1 0 0,-2-1 0 0 0,4 19 1 0 0,1 57 440 0 0,-4-38-617 0 0,0-15-209 0 0,-1-4-83 0 0,1 1-1 0 0,9 36 1 0 0,-11-63-212 0 0,-1 0-255 0 0,1 0 1 0 0,0 0-1 0 0,0-1 1 0 0,0 1-1 0 0,0 0 0 0 0,0-1 1 0 0,1 1-1 0 0,-1-1 1 0 0,3 4-1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0,'0'0'2152'0'0,"11"5"2686"0"0,-5 0-4392 0 0,0 1 0 0 0,-1 0 1 0 0,0 0-1 0 0,0 0 1 0 0,8 15-1 0 0,16 39-126 0 0,-21-43-173 0 0,27 59-10 0 0,43 89-697 0 0,-68-142-371 0 0,-1-4-4186 0 0,-4-8-435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15839 0 0,'0'0'1432'0'0,"0"-1"-1180"0"0,0-1-113 0 0,0 1 0 0 0,0-1 0 0 0,1 1 1 0 0,-1-1-1 0 0,0 1 0 0 0,1 0 0 0 0,-1-1 0 0 0,1 1 0 0 0,-1 0 0 0 0,1-1 0 0 0,-1 1 0 0 0,1 0 0 0 0,0 0 0 0 0,0-1 0 0 0,0 1 0 0 0,0 0 0 0 0,0 0 0 0 0,0 0 1 0 0,1-1-1 0 0,2-1 243 0 0,-1 1 0 0 0,1 0 0 0 0,0 0 0 0 0,6-3 0 0 0,-1 2-14 0 0,5-4-71 0 0,1 2 0 0 0,-1 0-1 0 0,1 0 1 0 0,0 1 0 0 0,16-1 0 0 0,-10 2-1435 0 0,29 0 0 0 0,-36 3-79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0,'0'0'1128'0'0,"1"2"30"0"0,0 0-684 0 0,0 0 0 0 0,0 0 1 0 0,0 0-1 0 0,0 0 0 0 0,1 0 1 0 0,-1-1-1 0 0,1 1 1 0 0,-1 0-1 0 0,1-1 0 0 0,0 1 1 0 0,-1-1-1 0 0,5 2 0 0 0,27 14 1009 0 0,-8-5-674 0 0,134 84 2321 0 0,-17-10-2073 0 0,-73-46-1759 0 0,-43-29-661 0 0,-10-7-7524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0,'0'0'7798'0'0,"2"1"-7045"0"0,164 97 5349 0 0,-62-33-5206 0 0,-93-59-1138 0 0,10 6 528 0 0,26 12 1 0 0,-40-22-786 0 0,-1 1 0 0 0,1-1 0 0 0,0 0 1 0 0,-1-1-1 0 0,1 1 0 0 0,0-1 0 0 0,0-1 1 0 0,12 1-1 0 0,-12-3-1289 0 0,-1 0-263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12551 0 0,'-4'6'1135'0'0,"3"-4"-1188"0"0,-3 3 365 0 0,1 0-1 0 0,-1 1 1 0 0,-4 9-1 0 0,7-12-112 0 0,0-1-1 0 0,0 1 0 0 0,1-1 1 0 0,-1 1-1 0 0,1 0 0 0 0,0-1 1 0 0,0 1-1 0 0,0 0 1 0 0,0-1-1 0 0,0 1 0 0 0,0-1 1 0 0,2 5-1 0 0,1 5-91 0 0,1 0 1 0 0,1 0-1 0 0,0 0 1 0 0,1-1-1 0 0,0 0 0 0 0,0 0 1 0 0,1 0-1 0 0,1-1 1 0 0,0 0-1 0 0,0-1 0 0 0,1 0 1 0 0,0 0-1 0 0,1 0 1 0 0,-1-1-1 0 0,2-1 0 0 0,-1 0 1 0 0,13 6-1 0 0,-15-10-27 0 0,-1-1-1 0 0,1 0 1 0 0,-1 0-1 0 0,1 0 1 0 0,-1-1-1 0 0,1-1 1 0 0,0 1-1 0 0,0-1 1 0 0,0 0-1 0 0,-1-1 1 0 0,1 0-1 0 0,0 0 1 0 0,-1-1-1 0 0,1 0 1 0 0,-1 0 0 0 0,1-1-1 0 0,-1 0 1 0 0,0 0-1 0 0,0-1 1 0 0,0 0-1 0 0,-1 0 1 0 0,1 0-1 0 0,-1-1 1 0 0,9-8-1 0 0,-11 8 15 0 0,-1 0-1 0 0,1 0 1 0 0,-1 0-1 0 0,0 0 1 0 0,-1-1-1 0 0,1 1 1 0 0,-1-1-1 0 0,0 0 1 0 0,0 0-1 0 0,-1 0 1 0 0,0 0-1 0 0,0 0 1 0 0,0 0-1 0 0,-1 0 1 0 0,0 0-1 0 0,0 0 1 0 0,0 0-1 0 0,-1 0 1 0 0,0 0 0 0 0,0 0-1 0 0,0 0 1 0 0,-1 0-1 0 0,0 0 1 0 0,0 1-1 0 0,-1-1 1 0 0,0 0-1 0 0,0 1 1 0 0,-4-7-1 0 0,1 6-3 0 0,1 0 0 0 0,-1 1 1 0 0,0-1-1 0 0,0 1 0 0 0,0 0 0 0 0,-1 1 0 0 0,0 0 1 0 0,0 0-1 0 0,0 0 0 0 0,0 1 0 0 0,-1 0 0 0 0,1 0 0 0 0,-1 1 1 0 0,-14-3-1 0 0,5 2-30 0 0,1 1 1 0 0,-1 1-1 0 0,1 1 1 0 0,-1 0-1 0 0,1 1 1 0 0,-21 4-1 0 0,30-4-537 0 0,0 1-1 0 0,0-1 1 0 0,0 1 0 0 0,-12 6-1 0 0,13-5-779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0,'0'0'1335'0'0,"2"1"-755"0"0,6 5-119 0 0,-1 0-1 0 0,1 1 1 0 0,-1 1-1 0 0,-1-1 1 0 0,1 1-1 0 0,-1 0 1 0 0,-1 0 0 0 0,1 1-1 0 0,-2 0 1 0 0,1 0-1 0 0,-1 0 1 0 0,0 0 0 0 0,4 16-1 0 0,2 14 140 0 0,-2 0 0 0 0,3 41-1 0 0,-10-74-504 0 0,14 193 590 0 0,-12-140-603 0 0,5 197-1962 0 0,-8-250 1454 0 0,0-1-1 0 0,1 0 0 0 0,0 0 1 0 0,0 1-1 0 0,1-1 0 0 0,-1 0 1 0 0,4 6-1 0 0,-1-2-1120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11599 0 0,'0'0'2460'0'0,"2"2"-1800"0"0,3 6-335 0 0,0 0 0 0 0,0 0 0 0 0,-1 1 0 0 0,0-1-1 0 0,-1 1 1 0 0,0 0 0 0 0,3 13 0 0 0,-3-1-166 0 0,14 105 83 0 0,-17 67-1235 0 0,0-176-108 0 0,4 28 1 0 0,-1-25-306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0,'0'0'639'0'0,"0"2"-280"0"0,7 89 4632 0 0,-1-26-3950 0 0,6 69-590 0 0,2 74-2161 0 0,-14-183 275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10591 0 0,'-5'2'8130'0'0,"36"0"-8112"0"0,-1 0 0 0 0,1-2 0 0 0,57-8 0 0 0,-50 5-1560 0 0,-20 1-230 0 0,2-3-76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84 11719 0 0,'-3'0'180'0'0,"-5"1"319"0"0,1 0 1 0 0,-1 0-1 0 0,-10 4 0 0 0,15-3-311 0 0,0-1-1 0 0,0 0 0 0 0,1 1 0 0 0,-1 0 1 0 0,0 0-1 0 0,1-1 0 0 0,-1 2 0 0 0,1-1 1 0 0,0 0-1 0 0,0 0 0 0 0,-4 5 0 0 0,2 0-102 0 0,0 0 0 0 0,0 0 1 0 0,0 0-1 0 0,1 1 0 0 0,0 0 0 0 0,1-1 0 0 0,-1 1 0 0 0,2 0 0 0 0,-1 0 0 0 0,1 0 0 0 0,0 0 0 0 0,1 1 1 0 0,0-1-1 0 0,0 0 0 0 0,0 0 0 0 0,1 0 0 0 0,1 0 0 0 0,-1 0 0 0 0,5 12 0 0 0,-3-12-17 0 0,-1 0 0 0 0,2-1 1 0 0,-1 1-1 0 0,1-1 0 0 0,0 0 0 0 0,0 0 0 0 0,1 0 0 0 0,0-1 0 0 0,0 1 0 0 0,1-1 0 0 0,0-1 0 0 0,0 1 1 0 0,0-1-1 0 0,1 0 0 0 0,-1 0 0 0 0,1-1 0 0 0,1 0 0 0 0,-1 0 0 0 0,10 4 0 0 0,-7-5-18 0 0,0 0 0 0 0,0-1 0 0 0,0 0 0 0 0,0-1 0 0 0,1 0 1 0 0,-1 0-1 0 0,0-1 0 0 0,0 0 0 0 0,1-1 0 0 0,-1 0 0 0 0,0-1 0 0 0,0 0 0 0 0,0 0 0 0 0,0-1 0 0 0,-1-1 0 0 0,1 0 0 0 0,-1 0 0 0 0,0-1 0 0 0,0 0 0 0 0,0 0 0 0 0,0-1 0 0 0,-1 0 1 0 0,0 0-1 0 0,-1-1 0 0 0,1 0 0 0 0,-1-1 0 0 0,-1 0 0 0 0,1 0 0 0 0,-1 0 0 0 0,-1-1 0 0 0,1 0 0 0 0,-2 0 0 0 0,1 0 0 0 0,4-15 0 0 0,-5 11 106 0 0,0 0 0 0 0,-2 0 0 0 0,1 0 0 0 0,-2 0 0 0 0,1 0 0 0 0,-2 0-1 0 0,0-1 1 0 0,-1 1 0 0 0,-3-22 0 0 0,3 29-127 0 0,0 1 1 0 0,-1 0-1 0 0,0-1 0 0 0,0 1 1 0 0,0 0-1 0 0,0 0 0 0 0,-1 1 1 0 0,1-1-1 0 0,-1 0 0 0 0,-1 1 1 0 0,1 0-1 0 0,-1-1 0 0 0,1 1 1 0 0,-1 1-1 0 0,0-1 0 0 0,0 0 1 0 0,-1 1-1 0 0,1 0 0 0 0,-1 0 1 0 0,0 1-1 0 0,0-1 0 0 0,0 1 1 0 0,0 0-1 0 0,0 0 0 0 0,-10-2 0 0 0,-24-1-1100 0 0,13 5-4508 0 0,1 1-1572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4143 0 0,'4'-7'7002'0'0,"-3"8"-6780"0"0,1-1 1 0 0,-1 0-1 0 0,1 1 1 0 0,-1-1-1 0 0,0 1 1 0 0,1 0 0 0 0,-1-1-1 0 0,0 1 1 0 0,1 0-1 0 0,-1 0 1 0 0,0 0-1 0 0,0 0 1 0 0,0 0-1 0 0,0 0 1 0 0,0 0-1 0 0,0 0 1 0 0,0 0 0 0 0,0 1-1 0 0,0-1 1 0 0,-1 0-1 0 0,2 2 1 0 0,12 30 986 0 0,-9-12-684 0 0,-1 0 1 0 0,-1 0-1 0 0,1 40 1 0 0,0-9-259 0 0,2 37 4 0 0,-1-14-1270 0 0,0-26-2805 0 0,-3-36-1820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7367 0 0,'-1'-16'6470'0'0,"1"16"-6376"0"0,6 4 3674 0 0,-3 0-5044 0 0,6 9 1586 0 0,-1 0 0 0 0,0 1 0 0 0,-1 0 0 0 0,7 19 0 0 0,15 64-215 0 0,-4-14-92 0 0,12 32-27 0 0,-19-56-1341 0 0,2-1-3527 0 0,-10-31-195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12439 0 0,'0'0'958'0'0,"-12"2"6644"0"0,29-9-7177 0 0,1 2 0 0 0,0 0 0 0 0,32-3 0 0 0,59 0-2027 0 0,-83 6 607 0 0,5 1 12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 3679 0 0,'29'-16'284'0'0,"-24"13"-214"0"0,-5 2-42 0 0,-4-3 374 0 0,-13-10 9503 0 0,4 3-5638 0 0,12 10-3721 0 0,-18 1 968 0 0,17 1-1495 0 0,0 0-1 0 0,-1 0 0 0 0,1 1 1 0 0,0-1-1 0 0,0 1 0 0 0,0 0 1 0 0,0-1-1 0 0,0 1 0 0 0,1 0 1 0 0,-1 0-1 0 0,0 0 0 0 0,1 1 1 0 0,-1-1-1 0 0,1 0 0 0 0,0 0 1 0 0,0 1-1 0 0,0-1 0 0 0,0 1 1 0 0,0 2-1 0 0,-2 3-19 0 0,1 1-1 0 0,0 0 1 0 0,0 0 0 0 0,0 13-1 0 0,2-5-2 0 0,1 0 1 0 0,0-1-1 0 0,1 1 0 0 0,1 0 0 0 0,0-1 0 0 0,1 0 1 0 0,1 1-1 0 0,1-2 0 0 0,0 1 0 0 0,1-1 0 0 0,1 0 0 0 0,0 0 1 0 0,12 15-1 0 0,-17-26 9 0 0,0 0 1 0 0,0-1-1 0 0,1 0 1 0 0,-1 0 0 0 0,1 0-1 0 0,0 0 1 0 0,0 0-1 0 0,0-1 1 0 0,0 0-1 0 0,0 0 1 0 0,0 0-1 0 0,1 0 1 0 0,-1 0-1 0 0,1-1 1 0 0,-1 0 0 0 0,1 0-1 0 0,0 0 1 0 0,-1-1-1 0 0,1 0 1 0 0,0 0-1 0 0,-1 0 1 0 0,1 0-1 0 0,7-2 1 0 0,-6 1 59 0 0,0 0 1 0 0,0-1-1 0 0,1 0 0 0 0,-2 0 1 0 0,1 0-1 0 0,0-1 0 0 0,0 0 1 0 0,-1 0-1 0 0,0 0 0 0 0,1-1 1 0 0,-1 1-1 0 0,-1-1 0 0 0,1-1 1 0 0,0 1-1 0 0,-1-1 0 0 0,0 1 1 0 0,4-7-1 0 0,-3 2 8 0 0,0 0 0 0 0,-1 0 1 0 0,0 0-1 0 0,0 0 0 0 0,-1-1 0 0 0,0 1 0 0 0,-1-1 0 0 0,0 0 0 0 0,-1 0 0 0 0,1 0 0 0 0,-2 0 1 0 0,0 0-1 0 0,0 0 0 0 0,-1 0 0 0 0,0 0 0 0 0,0 0 0 0 0,-1 1 0 0 0,-1-1 0 0 0,0 0 0 0 0,0 1 1 0 0,-1 0-1 0 0,0-1 0 0 0,0 1 0 0 0,-1 1 0 0 0,0-1 0 0 0,-1 1 0 0 0,0 0 0 0 0,0 0 1 0 0,-1 1-1 0 0,-10-10 0 0 0,17 17-82 0 0,-5-5-61 0 0,0 1-1 0 0,0 0 1 0 0,-11-7 0 0 0,14 10-119 0 0,1 0 0 0 0,-1 1 0 0 0,1-1 0 0 0,-1 0 1 0 0,1 1-1 0 0,-1-1 0 0 0,0 1 0 0 0,1 0 0 0 0,-1 0 1 0 0,0-1-1 0 0,1 1 0 0 0,-1 0 0 0 0,0 0 0 0 0,1 0 1 0 0,-1 1-1 0 0,0-1 0 0 0,1 0 0 0 0,-1 1 0 0 0,0-1 0 0 0,1 1 1 0 0,-3 1-1 0 0,3-2 70 0 0,0 1 0 0 0,1-1 0 0 0,-1 1 0 0 0,1 0 0 0 0,-1-1 1 0 0,1 1-1 0 0,-1 0 0 0 0,1 0 0 0 0,-1-1 0 0 0,1 1 0 0 0,0 0 0 0 0,-1 0 0 0 0,1-1 1 0 0,0 1-1 0 0,0 0 0 0 0,0 0 0 0 0,-1 0 0 0 0,1 0 0 0 0,0 0 0 0 0,0-1 0 0 0,0 1 1 0 0,0 0-1 0 0,1 0 0 0 0,-1 1 0 0 0,1 10-1780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0,'0'0'1434'0'0,"1"2"-421"0"0,3 4-370 0 0,-1 1-1 0 0,0 0 1 0 0,0-1 0 0 0,-1 1 0 0 0,0 0-1 0 0,0 0 1 0 0,0 0 0 0 0,-1 1-1 0 0,0 7 1 0 0,0 73 151 0 0,-1-51-294 0 0,0 5-456 0 0,2 136 419 0 0,1-127-1236 0 0,14 73-1 0 0,-16-118 109 0 0,0-1 0 0 0,0 0-1 0 0,1 0 1 0 0,0 1 0 0 0,4 7-1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0,'0'0'1208'0'0,"1"2"-124"0"0,19 113 4993 0 0,15 58-4324 0 0,11 57-2912 0 0,-28-141-2361 0 0,-15-73 1637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12983 0 0,'0'0'2474'0'0,"2"1"-1898"0"0,1 2-348 0 0,0 1 0 0 0,-1 0 0 0 0,1 0 0 0 0,-1 0 0 0 0,1 0 0 0 0,-1 1 0 0 0,0-1 0 0 0,2 9 0 0 0,8 42 642 0 0,-7-32-650 0 0,66 434 1172 0 0,-61-382-2332 0 0,9 84-4220 0 0,-18-138-300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6911 0 0,'-5'0'234'0'0,"-1"-1"0"0"0,0 0-1 0 0,-16-5 15854 0 0,35 11-15539 0 0,10 0-409 0 0,1 0-1 0 0,-1-1 0 0 0,43 1 1 0 0,-37-3-133 0 0,30 0-2958 0 0,-42 0 1312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0,'0'0'19424'0'0,"0"2"-19193"0"0,17 51 1291 0 0,-16-51-1500 0 0,-1-1 0 0 0,0 0 0 0 0,0 0 0 0 0,0 1 0 0 0,0-1 0 0 0,0 0 0 0 0,0 0 0 0 0,0 1 0 0 0,-1-1 0 0 0,1 0 0 0 0,-1 2 0 0 0,0 3 41 0 0,1 9 79 0 0,0 0 0 0 0,4 21 0 0 0,0 15 19 0 0,4 85 36 0 0,0 15-1418 0 0,-8-121-3490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12839 0 0,'1'-4'5760'0'0,"0"4"-5672"0"0,17 202 2249 0 0,-10-76-1410 0 0,-4-63-1235 0 0,7 48-932 0 0,-4-70-1884 0 0,-4-22 1308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11055 0 0,'0'0'852'0'0,"-3"1"-560"0"0,-1 0-1 0 0,-1 0 0 0 0,0-1 0 0 0,0 1 0 0 0,0-1 0 0 0,-7 0 8531 0 0,31 1-7439 0 0,61 5-660 0 0,-41-4-637 0 0,-24-2-107 0 0,0 0-1 0 0,15-2 1 0 0,-4-2-2681 0 0,-10 2-1354 0 0,10-1-3615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5263 0 0,'0'0'242'0'0,"0"1"-12"0"0,8 199 6514 0 0,-1-91-5211 0 0,17 192 346 0 0,28 137-699 0 0,-13 93 364 0 0,-27-297-1096 0 0,3 108-14 0 0,24 343 802 0 0,-6-202-852 0 0,-3-116-107 0 0,20 265 296 0 0,-50-626-573 0 0,23 191 64 0 0,-11-66-8 0 0,22 178 172 0 0,-19-188-170 0 0,-5-22 4 0 0,24 92 202 0 0,-3-19 71 0 0,22 145 155 0 0,-37-205-250 0 0,-2-4-58 0 0,20 129 30 0 0,-3-17-43 0 0,-14-94-137 0 0,-1-1 0 0 0,-6-51-394 0 0,-1 144 0 0 0,-8-199 335 0 0,0-15-49 0 0,-1-1 0 0 0,1 1 1 0 0,-1-1-1 0 0,0 1 0 0 0,-1 0 1 0 0,0 4-1 0 0,1-7-171 0 0,0 4-379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1 836 6479 0 0,'0'0'586'0'0,"2"4"-486"0"0,12 15 11333 0 0,-12-20-10929 0 0,114-89 3304 0 0,67-41-2203 0 0,60-9-665 0 0,-77 36-609 0 0,-165 103-329 0 0,220-150 313 0 0,-159 101-234 0 0,-16 12-22 0 0,16-14-85 0 0,18-14-83 0 0,-67 57-1356 0 0,0 1-1 0 0,20-9 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4143 0 0,'0'0'191'0'0,"2"-4"-11"0"0,7-9 109 0 0,-3 4 6058 0 0,-1 1-3160 0 0,-5 7-3136 0 0,1 1 0 0 0,-1-1 1 0 0,1 1-1 0 0,-1-1 1 0 0,1 1-1 0 0,0 0 1 0 0,-1-1-1 0 0,1 1 0 0 0,0 0 1 0 0,-1 0-1 0 0,1-1 1 0 0,0 1-1 0 0,-1 0 1 0 0,1 0-1 0 0,0 0 1 0 0,-1 0-1 0 0,1 0 0 0 0,0 0 1 0 0,0 0-1 0 0,-1 0 1 0 0,1 0-1 0 0,0 0 1 0 0,-1 0-1 0 0,1 0 0 0 0,1 1 1 0 0,3 0 178 0 0,-1 1 0 0 0,1-1 0 0 0,-1 1 1 0 0,1 0-1 0 0,-1 0 0 0 0,0 0 0 0 0,7 6 0 0 0,27 22 865 0 0,-37-29-1050 0 0,212 211 3078 0 0,-95-89-2857 0 0,-111-116-396 0 0,137 128 77 0 0,-76-86-4029 0 0,-57-42-462 0 0,-1-3-1180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0,'0'0'2200'0'0,"2"2"-897"0"0,65 72 2974 0 0,39 34-2460 0 0,33 36-1202 0 0,40 31-345 0 0,-133-130-577 0 0,-8-7-3529 0 0,-27-26-2095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106 268 11455 0 0,'-15'-11'627'0'0,"0"-1"1"0"0,-19-19-1 0 0,33 30-447 0 0,-1 0 0 0 0,1-1 0 0 0,0 1 0 0 0,0 0 1 0 0,-1 0-1 0 0,1 0 0 0 0,-1 0 0 0 0,1 0 0 0 0,-1 1 0 0 0,1-1 1 0 0,-1 0-1 0 0,1 1 0 0 0,-1-1 0 0 0,-2 0 0 0 0,3 3-54 0 0,0-1-1 0 0,0 1 1 0 0,0 0-1 0 0,0-1 1 0 0,0 1-1 0 0,0 0 1 0 0,1 0-1 0 0,-1 0 1 0 0,0-1-1 0 0,0 4 1 0 0,1-5-119 0 0,-1 6 43 0 0,1-1 0 0 0,-1 0 0 0 0,1 1 0 0 0,0-1 0 0 0,0 1 0 0 0,0-1 0 0 0,1 1 0 0 0,2 9 0 0 0,16 44 66 0 0,-18-56-102 0 0,4 8-5 0 0,0 0-1 0 0,0 0 0 0 0,1-1 1 0 0,1 0-1 0 0,0 0 0 0 0,0 0 1 0 0,1-1-1 0 0,0 0 0 0 0,0-1 1 0 0,1 0-1 0 0,0 0 1 0 0,1-1-1 0 0,18 11 0 0 0,-13-9 5 0 0,1-1-1 0 0,0-1 1 0 0,0-1-1 0 0,1 0 1 0 0,-1-1-1 0 0,1-1 1 0 0,1-1-1 0 0,31 3 1 0 0,-40-6 45 0 0,0 0 1 0 0,1 0 0 0 0,-1-1 0 0 0,0 0-1 0 0,0-1 1 0 0,0 0 0 0 0,0-1 0 0 0,0 1-1 0 0,0-2 1 0 0,-1 1 0 0 0,1-1 0 0 0,8-6-1 0 0,-11 7 54 0 0,-2-1-1 0 0,1 1 0 0 0,0-1 1 0 0,-1 0-1 0 0,0-1 0 0 0,0 1 1 0 0,0-1-1 0 0,0 1 0 0 0,-1-1 1 0 0,1 0-1 0 0,-1-1 0 0 0,-1 1 1 0 0,1 0-1 0 0,-1-1 0 0 0,0 0 1 0 0,0 1-1 0 0,-1-1 1 0 0,1 0-1 0 0,0-10 0 0 0,-2 3 29 0 0,0 0-1 0 0,-1-1 0 0 0,0 1 1 0 0,-1 0-1 0 0,-1 0 1 0 0,0 0-1 0 0,-1 1 1 0 0,0-1-1 0 0,-1 1 1 0 0,0 0-1 0 0,-1 0 0 0 0,0 0 1 0 0,-12-15-1 0 0,8 13-32 0 0,-1 0 0 0 0,0 1 0 0 0,-1 1-1 0 0,0 0 1 0 0,-1 0 0 0 0,-1 2 0 0 0,1-1 0 0 0,-2 2-1 0 0,-28-16 1 0 0,0 8-19 0 0,1 1 0 0 0,-2 2 0 0 0,-53-10 0 0 0,93 23-246 0 0,0 0 0 0 0,0 1 0 0 0,0 0 0 0 0,0-1 0 0 0,0 1 0 0 0,-1 0 0 0 0,1 1 0 0 0,0-1 0 0 0,0 1-1 0 0,0 0 1 0 0,0 0 0 0 0,0 0 0 0 0,-4 2 0 0 0,6-2 57 0 0,1 0-1 0 0,-1 0 0 0 0,0 0 1 0 0,1 1-1 0 0,-1-1 0 0 0,1 0 1 0 0,0 0-1 0 0,0 1 0 0 0,-1-1 1 0 0,1 1-1 0 0,0-1 0 0 0,0 1 1 0 0,0 0-1 0 0,0-1 1 0 0,1 1-1 0 0,-1 0 0 0 0,0 0 1 0 0,1-1-1 0 0,-1 1 0 0 0,1 0 1 0 0,-1 0-1 0 0,1 0 0 0 0,0 0 1 0 0,0 0-1 0 0,0 0 0 0 0,0 0 1 0 0,0-1-1 0 0,1 1 0 0 0,-1 0 1 0 0,1 3-1 0 0,4 11-1830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0,'0'0'423'0'0,"1"3"17"0"0,17 65 6738 0 0,2 10-3652 0 0,70 169-731 0 0,-66-188-3055 0 0,22 40-405 0 0,-9-37-3981 0 0,-29-51 862 0 0,-1-3-799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79 11519 0 0,'0'0'528'0'0,"-1"0"-16"0"0,-12 3 6715 0 0,15-4-6977 0 0,0 1 1 0 0,0-1-1 0 0,0 0 1 0 0,0 0-1 0 0,0 0 1 0 0,0 0-1 0 0,0 0 1 0 0,2-3-1 0 0,5-1 170 0 0,86-35 508 0 0,-83 35-906 0 0,1 1-169 0 0,1 0 0 0 0,0 0 1 0 0,0 1-1 0 0,27-2 0 0 0,-25 4-1521 0 0,-1 2-1 0 0,21 1 1 0 0,-14 2-4948 0 0</inkml:trace>
  <inkml:trace contextRef="#ctx0" brushRef="#br0" timeOffset="1">687 186 11663 0 0,'0'0'512'0'0,"-3"13"112"0"0,2 2-496 0 0,0 3-128 0 0,-2 1 0 0 0,3-2 0 0 0,-2-3 344 0 0,2 1 40 0 0,2 2 16 0 0,-1-3 0 0 0,1-1-336 0 0,0-3-64 0 0,3-2 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0,'0'0'298'0'0,"0"2"-10"0"0,3 11-48 0 0,0 0 0 0 0,1-1 0 0 0,7 17 0 0 0,0 0 1966 0 0,20 47 2017 0 0,26 34-2831 0 0,-29-65-1229 0 0,45 54 1 0 0,-2-4-2479 0 0,-56-72 1136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80 12895 0 0,'-13'-11'998'0'0,"12"11"-991"0"0,1 0 1 0 0,0 0-1 0 0,0 0 1 0 0,0 0 0 0 0,0 0-1 0 0,0 0 1 0 0,0-1-1 0 0,0 1 1 0 0,0 0-1 0 0,0 0 1 0 0,0 0 0 0 0,0 0-1 0 0,0 0 1 0 0,0 0-1 0 0,0 0 1 0 0,-1 0 0 0 0,1 0-1 0 0,0 0 1 0 0,0 0-1 0 0,0 0 1 0 0,0 0-1 0 0,0 0 1 0 0,0 0 0 0 0,0-1-1 0 0,-1 1 1 0 0,1 0-1 0 0,0 0 1 0 0,0 0 0 0 0,0 0-1 0 0,0 0 1 0 0,0 0-1 0 0,0 0 1 0 0,0 0 0 0 0,0 1-1 0 0,-1-1 1 0 0,1 0-1 0 0,0 0 1 0 0,0 0-1 0 0,0 0 1 0 0,0 0 0 0 0,0 0-1 0 0,0 0 1 0 0,0 0-1 0 0,-1 0 1 0 0,-6 6 4377 0 0,28 0-2101 0 0,-12-6-2079 0 0,0 0 0 0 0,0-1-1 0 0,0 0 1 0 0,-1 0 0 0 0,14-4 0 0 0,44-18-77 0 0,-23 8-108 0 0,-6 3-1146 0 0,2 1-3951 0 0,0 1-1833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4143 0 0,'0'0'2719'0'0,"3"1"-1452"0"0,1 0-1056 0 0,-1 0 0 0 0,1 0 0 0 0,-1-1 1 0 0,1 0-1 0 0,-1 1 0 0 0,1-1 0 0 0,-1-1 1 0 0,1 1-1 0 0,-1 0 0 0 0,1-1 0 0 0,-1 0 1 0 0,0 0-1 0 0,5-1 0 0 0,23-8 1512 0 0,55-11-1 0 0,-19 5-446 0 0,-34 9-717 0 0,0 1 0 0 0,0 2 0 0 0,38-1 0 0 0,102 7 759 0 0,49 3-506 0 0,203 12 166 0 0,-115-6-406 0 0,-235-16-470 0 0,115-22 0 0 0,-155 22-390 0 0,1 2 1 0 0,49 3-1 0 0,-40 1 39 0 0,-37-1-564 0 0,1 1 0 0 0,14 3 0 0 0,-9-1-434 0 0,3 0-539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 1375 0 0,'-3'2'47'0'0,"1"0"-1"0"0,-1 0 0 0 0,1 0 0 0 0,-1 0 0 0 0,0 0 0 0 0,0-1 0 0 0,0 0 1 0 0,0 1-1 0 0,-16 1 13530 0 0,135-17-10534 0 0,-85 11-2364 0 0,326 0 3547 0 0,-102 6-2970 0 0,-81-7-768 0 0,207-11 330 0 0,-68 10-324 0 0,-206 5-365 0 0,-73 1-299 0 0,1 2 0 0 0,40 7 0 0 0,20 13-5242 0 0,-78-18 3566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63 125 5983 0 0,'-7'2'85'0'0,"-1"0"-1"0"0,1 0 1 0 0,-10 1-1 0 0,-7 1 9432 0 0,39-12-8470 0 0,3 2-617 0 0,1 1 0 0 0,0 1-1 0 0,-1 1 1 0 0,37-2 0 0 0,77 6 896 0 0,-92 1-1159 0 0,84 4 383 0 0,84 1 31 0 0,-144-7-457 0 0,240-2 297 0 0,-1-21-171 0 0,99-28-145 0 0,-119 13-680 0 0,-230 34-1074 0 0,0 0-4669 0 0,-49 3 4304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56 199 8751 0 0,'-7'3'241'0'0,"0"0"0"0"0,0 0 0 0 0,-10 2 0 0 0,0-3 4163 0 0,37-15-3229 0 0,-5 7-738 0 0,0 0-1 0 0,0 1 1 0 0,1 1 0 0 0,-1 1-1 0 0,30-4 1 0 0,-15 3 72 0 0,75-8 1357 0 0,144 3 0 0 0,25-2-926 0 0,389-62-407 0 0,-378 39-522 0 0,-190 24-782 0 0,135-7-3232 0 0,-205 17 2241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41 1839 0 0,'0'-3'134'0'0,"-4"-13"1014"0"0,1 15-280 0 0,2 1-342 0 0,-9-5 3421 0 0,5 2-2047 0 0,0 1 0 0 0,0-1 0 0 0,0 1-1 0 0,-11-2 1 0 0,14 3-1801 0 0,-1 1-1 0 0,1 0 1 0 0,-1 0-1 0 0,0 0 1 0 0,1 0-1 0 0,-1 0 1 0 0,1 1-1 0 0,-1-1 1 0 0,1 1 0 0 0,-1 0-1 0 0,1 0 1 0 0,0 0-1 0 0,-1 0 1 0 0,-2 1-1 0 0,-1 2 34 0 0,0 0 0 0 0,1 1 0 0 0,-1-1-1 0 0,1 1 1 0 0,-1 0 0 0 0,1 0 0 0 0,1 1-1 0 0,-1-1 1 0 0,1 1 0 0 0,0 0 0 0 0,-5 10 0 0 0,4-6 97 0 0,1 0-1 0 0,0 1 1 0 0,0-1 0 0 0,1 1 0 0 0,1 0 0 0 0,-3 20 0 0 0,3-18-24 0 0,2-1 0 0 0,0 1 0 0 0,2 22 0 0 0,-1-29-170 0 0,0 0 0 0 0,1-1 0 0 0,0 1 0 0 0,0 0 0 0 0,0-1 0 0 0,1 1 0 0 0,0-1 0 0 0,0 0 0 0 0,0 0 0 0 0,5 6 0 0 0,-1-2-22 0 0,1-1-1 0 0,-1 1 0 0 0,2-1 0 0 0,-1-1 0 0 0,1 0 1 0 0,0 0-1 0 0,1-1 0 0 0,0 0 0 0 0,0 0 0 0 0,0-1 1 0 0,0-1-1 0 0,1 1 0 0 0,15 3 0 0 0,-8-4-307 0 0,1 0-1 0 0,-1-2 1 0 0,1 1 0 0 0,-1-2-1 0 0,1-1 1 0 0,0 0-1 0 0,-1-2 1 0 0,1 0 0 0 0,-1 0-1 0 0,28-9 1 0 0,-18 3-988 0 0,-16 5 80 0 0,0 0 0 0 0,0-1 0 0 0,18-9 0 0 0,-11 2-4317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9215 0 0,'0'0'1123'0'0,"0"2"-200"0"0,-1 1-491 0 0,-1 11 672 0 0,0 0 1 0 0,1 0-1 0 0,1 0 1 0 0,1 15-1 0 0,9 41-423 0 0,3 1-1 0 0,34 107 1 0 0,-43-165-1602 0 0,1-1 0 0 0,0 0 0 0 0,1-1 0 0 0,9 15 1 0 0,-7-14-4582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12983 0 0,'0'0'1179'0'0,"0"3"-972"0"0,1 13 162 0 0,0 1 0 0 0,1-1 1 0 0,7 25-1 0 0,18 51 717 0 0,-5-24-651 0 0,-1 6-476 0 0,3 0 0 0 0,44 91 1 0 0,-44-120-4894 0 0,-15-24-362 0 0</inkml:trace>
  <inkml:trace contextRef="#ctx0" brushRef="#br0" timeOffset="1">43 485 14911 0 0,'-4'-1'233'0'0,"0"-1"0"0"0,1 0 0 0 0,-1 0-1 0 0,1 0 1 0 0,-1-1 0 0 0,1 1 0 0 0,0-1-1 0 0,-5-5 1 0 0,7 7-162 0 0,0 0 0 0 0,1 0 0 0 0,-1 0 0 0 0,1 0 0 0 0,-1 0 0 0 0,0 0-1 0 0,1-1 1 0 0,0 1 0 0 0,-1 0 0 0 0,1 0 0 0 0,0 0 0 0 0,0 0 0 0 0,-1-1 0 0 0,1 1 0 0 0,0 0 0 0 0,0 0-1 0 0,0-1 1 0 0,1 1 0 0 0,-1 0 0 0 0,0 0 0 0 0,0 0 0 0 0,1-1 0 0 0,-1 1 0 0 0,0 0 0 0 0,1 0-1 0 0,0 0 1 0 0,-1 0 0 0 0,1 0 0 0 0,-1 0 0 0 0,1 0 0 0 0,0 0 0 0 0,0 0 0 0 0,1-1 0 0 0,3-3 0 0 0,0 0 1 0 0,1 1-1 0 0,0 0 1 0 0,-1 0 0 0 0,1 0-1 0 0,0 1 1 0 0,1 0 0 0 0,9-4-1 0 0,-2 2-511 0 0,-1 1 0 0 0,0 1 0 0 0,20-3 0 0 0,11 5-5320 0 0,-20 2 338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13183 0 0,'0'0'1708'0'0,"2"-1"-1414"0"0,12-7-143 0 0,0 1-1 0 0,1 1 1 0 0,0 1 0 0 0,0 0 0 0 0,22-5 0 0 0,14-4 206 0 0,-50 14-234 0 0,0-1 0 0 0,-1 1 0 0 0,1 0 0 0 0,0 0 0 0 0,-1 0 0 0 0,1 0 0 0 0,0 0-1 0 0,0 0 1 0 0,-1 0 0 0 0,1 0 0 0 0,0 0 0 0 0,-1 0 0 0 0,1 0 0 0 0,0 0 0 0 0,-1 1 0 0 0,1-1 0 0 0,0 0-1 0 0,-1 0 1 0 0,1 1 0 0 0,0-1 0 0 0,-1 1 0 0 0,1-1 0 0 0,-1 0 0 0 0,1 1 0 0 0,0-1 0 0 0,-1 1 0 0 0,1-1-1 0 0,-1 1 1 0 0,0-1 0 0 0,1 1 0 0 0,-1 0 0 0 0,1-1 0 0 0,-1 1 0 0 0,0 0 0 0 0,1-1 0 0 0,-1 1-1 0 0,0 0 1 0 0,0 0 0 0 0,2 4 28 0 0,-1 1-1 0 0,0-1 1 0 0,0 0 0 0 0,0 7-1 0 0,0-4 367 0 0,-1 0-290 0 0,0 0 0 0 0,0 0-1 0 0,-1 0 1 0 0,0 1 0 0 0,-3 9 0 0 0,2-8-27 0 0,1-1-1 0 0,-1 1 1 0 0,1 17 0 0 0,2-14-75 0 0,0 0 0 0 0,1 0 0 0 0,0 0-1 0 0,1 0 1 0 0,0-1 0 0 0,9 20 0 0 0,-10-27-153 0 0,0 0 1 0 0,1-1-1 0 0,0 1 0 0 0,0 0 0 0 0,1-1 0 0 0,-1 0 0 0 0,1 1 0 0 0,0-2 1 0 0,0 1-1 0 0,0 0 0 0 0,1-1 0 0 0,-1 0 0 0 0,1 0 0 0 0,0 0 1 0 0,0 0-1 0 0,0-1 0 0 0,0 0 0 0 0,5 2 0 0 0,-3-2-327 0 0,0-1 0 0 0,-1 0 0 0 0,1 0 0 0 0,0 0-1 0 0,0-1 1 0 0,0 0 0 0 0,10-1 0 0 0,25-8-6758 0 0,-14 2 603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 7831 0 0,'-26'-41'6706'0'0,"31"46"-5768"0"0,5 0-3273 0 0,-1 0-1 0 0,20 8 1 0 0,-13-9-1351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4143 0 0,'-2'1'319'0'0,"-6"3"150"0"0,0 1 1 0 0,1 0-1 0 0,0 0 1 0 0,-11 10-1 0 0,11-9 539 0 0,1 0 0 0 0,0 1 0 0 0,1 0 0 0 0,0 0 0 0 0,0 1 0 0 0,0 0 0 0 0,1-1 0 0 0,0 2 0 0 0,1-1 1 0 0,0 0-1 0 0,0 1 0 0 0,0-1 0 0 0,-1 11 0 0 0,3-9-1056 0 0,0-1 0 0 0,1 0 1 0 0,1 14-1 0 0,1-2 174 0 0,1 0 0 0 0,0 0 0 0 0,2 0 0 0 0,1-1 1 0 0,0 0-1 0 0,16 31 0 0 0,-17-39-124 0 0,2-1 1 0 0,-1 0-1 0 0,1 0 1 0 0,1-1 0 0 0,0 0-1 0 0,1-1 1 0 0,0 1-1 0 0,0-1 1 0 0,1-1-1 0 0,0 0 1 0 0,0-1 0 0 0,14 8-1 0 0,-16-10-2 0 0,0-2 1 0 0,0 1-1 0 0,1-1 0 0 0,-1 0 0 0 0,1-1 1 0 0,0 0-1 0 0,0 0 0 0 0,0-1 0 0 0,0 0 1 0 0,17-1-1 0 0,-20-1 32 0 0,1 0 0 0 0,-1 0-1 0 0,1 0 1 0 0,-1-1 0 0 0,1 0 0 0 0,-1 0 0 0 0,0-1 0 0 0,0 1-1 0 0,0-1 1 0 0,0-1 0 0 0,-1 1 0 0 0,1-1 0 0 0,-1 0 0 0 0,0 0-1 0 0,7-7 1 0 0,-9 6 44 0 0,1 0 1 0 0,0 0-1 0 0,-1-1 0 0 0,0 1 1 0 0,0-1-1 0 0,-1 1 0 0 0,0-1 0 0 0,0 0 1 0 0,0 0-1 0 0,0 0 0 0 0,-1 0 0 0 0,0 0 1 0 0,-1 0-1 0 0,1-8 0 0 0,-1-4 62 0 0,-1 0-1 0 0,0 0 0 0 0,-7-28 0 0 0,4 31-130 0 0,0-1-1 0 0,-1 1 1 0 0,-1 0-1 0 0,-1 1 1 0 0,0-1-1 0 0,-1 1 1 0 0,0 1-1 0 0,-11-14 1 0 0,0 4-639 0 0,0 0-1 0 0,-1 2 1 0 0,-34-28 0 0 0,29 31-2952 0 0,14 12-3031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6447 0 0,'0'0'499'0'0,"1"2"68"0"0,28 81 10536 0 0,4 49-8068 0 0,7 26-3263 0 0,-32-131-38 0 0,19 49 227 0 0,-23-66-765 0 0,0-1 0 0 0,1 0 0 0 0,1 0-1 0 0,-1 0 1 0 0,13 13 0 0 0,-9-14-3424 0 0,0-2-998 0 0</inkml:trace>
  <inkml:trace contextRef="#ctx0" brushRef="#br0" timeOffset="1">280 1 9215 0 0,'1'1'5291'0'0,"50"149"-1228"0"0,32 74-3561 0 0,24 26-2236 0 0,-97-227 291 0 0,-1-2-364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1839 0 0,'-9'3'19142'0'0,"29"4"-16416"0"0,-5-6-2542 0 0,1-1 1 0 0,-1 0-1 0 0,0-2 0 0 0,24-4 1 0 0,28-10-3800 0 0,-50 11-4040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11599 0 0,'0'0'531'0'0,"3"-6"-8"0"0,8-15-334 0 0,-11 20-185 0 0,0 1-1 0 0,1 0 1 0 0,-1 0 0 0 0,0 0 0 0 0,0 0-1 0 0,0-1 1 0 0,0 1 0 0 0,0 0-1 0 0,0 0 1 0 0,0-1 0 0 0,0 1-1 0 0,0 0 1 0 0,0 0 0 0 0,0 0 0 0 0,1-1-1 0 0,-1 1 1 0 0,0 0 0 0 0,-1 0-1 0 0,1-1 1 0 0,0 1 0 0 0,0 0 0 0 0,0 0-1 0 0,0-1 1 0 0,0 1 0 0 0,0 0-1 0 0,0 0 1 0 0,0 0 0 0 0,0-1-1 0 0,0 1 1 0 0,0 0 0 0 0,-1 0 0 0 0,1 0-1 0 0,0 0 1 0 0,0-1 0 0 0,0 1-1 0 0,0 0 1 0 0,-1 0 0 0 0,1 0 0 0 0,0 0-1 0 0,-1-1 1 0 0,0 1 410 0 0,-1-1 0 0 0,0 0 0 0 0,0 0 0 0 0,0 1 1 0 0,0-1-1 0 0,0 1 0 0 0,0 0 0 0 0,0 0 0 0 0,-3 0 0 0 0,3 0 224 0 0,-5 5 534 0 0,5-2-1123 0 0,0 0 0 0 0,0 0 1 0 0,0 1-1 0 0,0-1 1 0 0,0 0-1 0 0,0 1 1 0 0,1 0-1 0 0,0-1 1 0 0,0 1-1 0 0,0 0 1 0 0,0-1-1 0 0,0 1 0 0 0,1 0 1 0 0,0 4-1 0 0,-1 9-14 0 0,4 30 0 0 0,-3-40-24 0 0,4 16 9 0 0,0 0-1 0 0,1 0 1 0 0,1-1-1 0 0,1 1 1 0 0,16 32 0 0 0,-19-47-5 0 0,1 1 0 0 0,-1-1 0 0 0,2-1 0 0 0,-1 1 1 0 0,1-1-1 0 0,1 0 0 0 0,-1 0 0 0 0,1 0 0 0 0,0-1 1 0 0,1 0-1 0 0,-1-1 0 0 0,1 1 0 0 0,9 3 0 0 0,-12-6 48 0 0,0-1 0 0 0,1 1 0 0 0,-1-1 0 0 0,0 0 0 0 0,1-1 0 0 0,-1 0-1 0 0,1 1 1 0 0,-1-2 0 0 0,1 1 0 0 0,0-1 0 0 0,-1 1 0 0 0,1-2 0 0 0,0 1-1 0 0,-1-1 1 0 0,1 1 0 0 0,0-2 0 0 0,-1 1 0 0 0,1-1 0 0 0,-1 1 0 0 0,0-1-1 0 0,0-1 1 0 0,9-4 0 0 0,-10 4-1 0 0,0 0-1 0 0,-1 0 1 0 0,1-1-1 0 0,-1 1 1 0 0,0 0-1 0 0,0-1 1 0 0,0 0-1 0 0,0 0 1 0 0,-1 0-1 0 0,0 0 1 0 0,0 0-1 0 0,0 0 1 0 0,0-1-1 0 0,-1 1 1 0 0,1-1-1 0 0,-1 1 1 0 0,0-1 0 0 0,0 0-1 0 0,-1 1 1 0 0,0-1-1 0 0,0 0 1 0 0,0-8-1 0 0,-1 5 20 0 0,0-1 1 0 0,-1 1-1 0 0,0-1 0 0 0,0 1 1 0 0,-1 0-1 0 0,0 0 0 0 0,0 0 1 0 0,-1 0-1 0 0,0 1 0 0 0,0-1 1 0 0,-9-10-1 0 0,1 4-14 0 0,-1 1 1 0 0,0 0-1 0 0,-1 1 0 0 0,-18-12 1 0 0,2 4-172 0 0,-36-18 0 0 0,56 34-132 0 0,1 0 0 0 0,-20-4 0 0 0,-5-3-2045 0 0,31 10 2108 0 0,1 1-1598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15287 0 0,'0'0'1386'0'0,"0"2"-1053"0"0,-2 12 378 0 0,-2 7 22 0 0,2 0-1 0 0,1-1 1 0 0,0 23-1 0 0,10 146 68 0 0,-6-139-1780 0 0,13 68-1 0 0,-7-89-2722 0 0,-3-15-2217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9215 0 0,'0'0'3871'0'0,"0"2"-2275"0"0,4 13-943 0 0,0 0-1 0 0,1 0 1 0 0,8 18-1 0 0,-1-5-391 0 0,25 73 96 0 0,50 124-410 0 0,-23-77-3773 0 0,-53-124-1358 0 0</inkml:trace>
  <inkml:trace contextRef="#ctx0" brushRef="#br0" timeOffset="1">1 475 19807 0 0,'0'0'2212'0'0,"1"2"-1912"0"0,0-1-252 0 0,0 1-1 0 0,0-1 1 0 0,0 0 0 0 0,1 0-1 0 0,-1 1 1 0 0,1-1-1 0 0,-1 0 1 0 0,1 0 0 0 0,-1 0-1 0 0,1 0 1 0 0,0-1-1 0 0,-1 1 1 0 0,1 0 0 0 0,0-1-1 0 0,0 1 1 0 0,-1-1-1 0 0,1 0 1 0 0,0 1-1 0 0,0-1 1 0 0,3 0 0 0 0,47 0 350 0 0,-47 0-375 0 0,142-16-1215 0 0,-105 9-4407 0 0,-8 2-1687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10135 0 0,'0'0'919'0'0,"-1"2"-759"0"0,-1 5 398 0 0,0 1 0 0 0,1-1-1 0 0,0 1 1 0 0,0 0 0 0 0,1 0 0 0 0,0-1 0 0 0,0 1 0 0 0,2 8-1 0 0,15 65 1404 0 0,-7-37-899 0 0,-4-15-1426 0 0,13 61-2614 0 0,-12-67 1398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0,'0'0'1083'0'0,"1"2"-891"0"0,64 152 1380 0 0,-7-17-299 0 0,-1-4-6391 0 0,-49-113 388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3223 0 0,'-4'-7'16126'0'0,"7"8"-15405"0"0,6 2-495 0 0,1-1-1 0 0,-1 0 1 0 0,1 0 0 0 0,0-1 0 0 0,0 0 0 0 0,12-1-1 0 0,62-7-1094 0 0,-54 2 327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0,'1'2'3087'0'0,"7"25"4382"0"0,0 19-3405 0 0,-2-7-3120 0 0,-1-19-817 0 0,37 176 1278 0 0,-7-66-4742 0 0,-26-104 724 0 0,-5-17 1027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5983 0 0,'-13'9'640'0'0,"-10"2"539"0"0,17-8-416 0 0,-1 0-1 0 0,1 0 1 0 0,0 0-1 0 0,0 1 0 0 0,0 0 1 0 0,1 0-1 0 0,-1 1 1 0 0,1-1-1 0 0,0 1 0 0 0,1 0 1 0 0,-7 9-1 0 0,11-14-759 0 0,-1 1-1 0 0,1 0 1 0 0,0-1-1 0 0,0 1 1 0 0,0 0-1 0 0,0 0 1 0 0,0-1-1 0 0,0 1 1 0 0,0 0-1 0 0,0-1 0 0 0,0 1 1 0 0,0 0-1 0 0,0 0 1 0 0,1-1-1 0 0,-1 1 1 0 0,0 0-1 0 0,1-1 1 0 0,-1 1-1 0 0,0 0 1 0 0,1-1-1 0 0,-1 1 1 0 0,0-1-1 0 0,2 2 1 0 0,10 11-179 0 0,6 0 29 0 0,1-1 0 0 0,0 0 0 0 0,0-2 0 0 0,33 13 0 0 0,-27-12 474 0 0,-1 0-1 0 0,35 23 0 0 0,-46-25-93 0 0,-6-5 206 0 0,1 1-1 0 0,-1 1 0 0 0,9 8 1 0 0,-14-11-235 0 0,1 0 1 0 0,-1-1 0 0 0,0 1-1 0 0,-1 0 1 0 0,1 1 0 0 0,0-1 0 0 0,-1 0-1 0 0,1 0 1 0 0,-1 1 0 0 0,0-1 0 0 0,0 0-1 0 0,0 5 1 0 0,-1-5-43 0 0,1 0 0 0 0,-1-1-1 0 0,0 1 1 0 0,0 0 0 0 0,0 0 0 0 0,0 0-1 0 0,0 0 1 0 0,-1-1 0 0 0,0 1-1 0 0,1 0 1 0 0,-1 0 0 0 0,0-1 0 0 0,0 1-1 0 0,0-1 1 0 0,-1 1 0 0 0,-1 3-1 0 0,-3 0 112 0 0,1 0-1 0 0,-1 0 0 0 0,0 0 0 0 0,-11 7 0 0 0,17-13-271 0 0,-2 2 20 0 0,-1 0 0 0 0,1-1 0 0 0,-1 1 1 0 0,0-1-1 0 0,0 1 0 0 0,1-1 0 0 0,-1 0 1 0 0,0 0-1 0 0,0 0 0 0 0,0 0 0 0 0,-6 0 0 0 0,3 0-14 0 0,1 1 0 0 0,-1 0-1 0 0,1 0 1 0 0,-1 0 0 0 0,1 1-1 0 0,0 0 1 0 0,-6 3-1 0 0,-16 9-737 0 0,26-15 356 0 0,-16-9-3121 0 0,11 1 1792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0,'0'0'568'0'0,"1"2"-373"0"0,1 11 2713 0 0,3-12 633 0 0,4 5-2462 0 0,-1 5-810 0 0,1 2 1 0 0,-2-1-1 0 0,0 1 0 0 0,0 0 1 0 0,-1 0-1 0 0,5 19 0 0 0,17 33-154 0 0,81 185-1877 0 0,-104-238 1235 0 0,4 10-5059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10591 0 0,'0'0'964'0'0,"-7"0"-776"0"0,-1 0 3004 0 0,19 5 987 0 0,17 0-3706 0 0,0-1 1 0 0,0-2-1 0 0,53-1 0 0 0,41 2-3559 0 0,-94 2 1596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1839 0 0,'-4'-1'138'0'0,"1"0"0"0"0,-1 0 0 0 0,1 1 0 0 0,-1-1 0 0 0,-4 1-1 0 0,2 0 1812 0 0,0 1-1 0 0,0-1 1 0 0,0 1-1 0 0,0 1 0 0 0,-7 1 1 0 0,-3 4-233 0 0,14-6-1604 0 0,0 1 1 0 0,1-1 0 0 0,-1 0 0 0 0,0 1 0 0 0,1 0-1 0 0,-1-1 1 0 0,1 1 0 0 0,-1 0 0 0 0,1 0-1 0 0,0 0 1 0 0,-2 3 0 0 0,-9 25 172 0 0,10-21-232 0 0,1 1-1 0 0,0-1 1 0 0,0 1 0 0 0,0-1-1 0 0,1 1 1 0 0,1-1-1 0 0,0 1 1 0 0,0-1-1 0 0,1 1 1 0 0,0-1 0 0 0,0 0-1 0 0,1 0 1 0 0,1 0-1 0 0,-1 0 1 0 0,1 0-1 0 0,1-1 1 0 0,0 0 0 0 0,0 0-1 0 0,0 0 1 0 0,1 0-1 0 0,0-1 1 0 0,1 0-1 0 0,-1 0 1 0 0,1-1 0 0 0,1 0-1 0 0,-1 0 1 0 0,1-1-1 0 0,0 0 1 0 0,1 0-1 0 0,-1 0 1 0 0,1-1-1 0 0,-1-1 1 0 0,1 0 0 0 0,18 4-1 0 0,-24-6-15 0 0,0 0 0 0 0,1-1 0 0 0,-1 0 0 0 0,0 0 0 0 0,1 0 0 0 0,-1 0 0 0 0,0-1 0 0 0,0 1 0 0 0,1-1 0 0 0,-1 0 0 0 0,0 0 0 0 0,0 0 0 0 0,0 0 0 0 0,0 0 0 0 0,0-1 0 0 0,0 1 0 0 0,0-1 0 0 0,0 0 0 0 0,-1 0 0 0 0,1 0 0 0 0,-1 0 0 0 0,1-1 0 0 0,-1 1 0 0 0,0-1 0 0 0,0 1 0 0 0,4-6 0 0 0,-3 2 59 0 0,0 0 0 0 0,-1 0 0 0 0,0 0 0 0 0,0 0 0 0 0,0 0 0 0 0,0 0 0 0 0,-1 0 0 0 0,0 0 1 0 0,-1-1-1 0 0,1 1 0 0 0,-1 0 0 0 0,0-1 0 0 0,-2-7 0 0 0,1 7-26 0 0,-1 0 0 0 0,0 0 0 0 0,0 0 0 0 0,0 1-1 0 0,-1-1 1 0 0,0 1 0 0 0,0 0 0 0 0,-1 0 0 0 0,0 0 0 0 0,0 0-1 0 0,0 0 1 0 0,0 1 0 0 0,-1 0 0 0 0,0 0 0 0 0,0 0 0 0 0,-1 1-1 0 0,-7-6 1 0 0,-9-3-1062 0 0,0 1 1 0 0,-1 0-1 0 0,-34-11 0 0 0,40 16-802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0,'0'0'464'0'0,"1"2"78"0"0,13 66 10803 0 0,2-1-9076 0 0,-4-16-1777 0 0,6 46-164 0 0,-14-67-1327 0 0,11 45 0 0 0,-2-50-2948 0 0,-8-15-1892 0 0</inkml:trace>
  <inkml:trace contextRef="#ctx0" brushRef="#br0" timeOffset="1">140 0 5527 0 0,'0'0'10170'0'0,"1"1"-9509"0"0,11 9-459 0 0,-2 0 0 0 0,1 0 0 0 0,-1 2 0 0 0,16 21 0 0 0,25 57 509 0 0,-3-1-1197 0 0,27 56-2524 0 0,-63-120-2382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74 18167 0 0,'-2'-2'136'0'0,"1"1"0"0"0,0-1 0 0 0,-1 1 0 0 0,1 0 0 0 0,-1-1 0 0 0,0 1 0 0 0,1 0 0 0 0,-1 0 0 0 0,0 0 0 0 0,0 0 0 0 0,1 1 0 0 0,-1-1 0 0 0,0 0 0 0 0,-4 0 0 0 0,28-9 1098 0 0,6 0-1240 0 0,1 1 0 0 0,0 1 0 0 0,0 1 0 0 0,1 2 0 0 0,33-2 0 0 0,-21 6-1638 0 0,-15 4-3762 0 0,-10 0-782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13391 0 0,'0'0'1210'0'0,"1"3"-890"0"0,12 27 1036 0 0,-2 2-1 0 0,11 54 1 0 0,5 71-800 0 0,-17-91-638 0 0,4 18-1610 0 0,-9-60 25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15463 0 0,'0'0'1548'0'0,"0"1"-1414"0"0,16 38 347 0 0,33 62 1 0 0,-11-26-291 0 0,-34-67-225 0 0,56 124-129 0 0,-25-42-3057 0 0,-26-61-2279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0,'0'0'952'0'0,"10"5"-952"0"0,2 2 1560 0 0,-1-2 296 0 0,3-2 56 0 0,1-1 8 0 0,1-2-1360 0 0,4 0-272 0 0,3 0-64 0 0,4-2 0 0 0,-2-3-1208 0 0,2-1-232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13103 0 0,'0'0'1186'0'0,"3"3"-978"0"0,-2-1-168 0 0,1 0 0 0 0,-1 0 1 0 0,0 1-1 0 0,0-1 0 0 0,0 1 1 0 0,0-1-1 0 0,0 1 0 0 0,0 0 1 0 0,-1-1-1 0 0,1 1 0 0 0,-1 0 1 0 0,0-1-1 0 0,0 1 0 0 0,0 0 1 0 0,0 5-1 0 0,1 17 1032 0 0,2 1 0 0 0,7 35 0 0 0,1-5-252 0 0,36 192-351 0 0,-22-143-4593 0 0,-19-83-1648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0,'0'0'623'0'0,"1"3"-180"0"0,16 49 7236 0 0,5 0-4967 0 0,10 28-2001 0 0,60 195-2289 0 0,-76-223-4021 0 0,-11-29 448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31 3223 0 0,'-2'-2'792'0'0,"0"-1"0"0"0,0 1-1 0 0,-1 1 1 0 0,1-1 0 0 0,-1 0-1 0 0,1 1 1 0 0,-1-1 0 0 0,0 1-1 0 0,1 0 1 0 0,-1 0 0 0 0,0 0-1 0 0,-4-1 1 0 0,-9-1 1188 0 0,-7 0-111 0 0,9 2-1042 0 0,1-1 0 0 0,-24 2 1 0 0,34 0-815 0 0,0 0 0 0 0,0 1 0 0 0,0-1 0 0 0,0 1 0 0 0,0 0 0 0 0,0-1 0 0 0,0 2-1 0 0,0-1 1 0 0,0 0 0 0 0,0 0 0 0 0,0 1 0 0 0,1 0 0 0 0,-1-1 0 0 0,1 1 0 0 0,-1 0 0 0 0,1 0 0 0 0,-3 3 0 0 0,-10 11-738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11975 0 0,'-6'-2'9895'0'0,"26"6"-8865"0"0,11-4-947 0 0,55-10 0 0 0,-9-6-3116 0 0,-50 10-4249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0,'0'0'639'0'0,"2"3"-415"0"0,6 13 1296 0 0,-1 0 0 0 0,0 1 0 0 0,-2 0-1 0 0,7 33 1 0 0,0-3-642 0 0,20 100 169 0 0,5 13-1908 0 0,-34-149-1479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11831 0 0,'0'0'1187'0'0,"0"2"-1088"0"0,16 89 1614 0 0,49 160 0 0 0,-28-130-3875 0 0,-32-107-3060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14623 0 0,'-7'-5'715'0'0,"-2"-2"1613"0"0,17 7 677 0 0,3 1-3535 0 0,4-1 574 0 0,0 0 0 0 0,0-1 0 0 0,0 0 1 0 0,0-1-1 0 0,-1-1 0 0 0,1 0 1 0 0,-1-1-1 0 0,22-9 0 0 0,-1-1-5938 0 0,-16 6-400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67 5983 0 0,'0'0'464'0'0,"-7"-3"-288"0"0,2 0 382 0 0,0 1-1 0 0,0 0 0 0 0,0 1 0 0 0,0-1 1 0 0,-1 1-1 0 0,1 0 0 0 0,-1 0 0 0 0,1 1 0 0 0,-10-1 1 0 0,12 1-269 0 0,0 0 1 0 0,0 1 0 0 0,0-1-1 0 0,0 0 1 0 0,0 1 0 0 0,0 0 0 0 0,1 0-1 0 0,-1-1 1 0 0,0 2 0 0 0,0-1-1 0 0,1 0 1 0 0,-1 0 0 0 0,1 1 0 0 0,-1 0-1 0 0,1-1 1 0 0,0 1 0 0 0,0 0-1 0 0,-1 0 1 0 0,-2 4 0 0 0,-5 10 259 0 0,5-10-445 0 0,1 0-1 0 0,0 1 1 0 0,0-1-1 0 0,1 1 1 0 0,-1 0-1 0 0,2 0 1 0 0,-4 12-1 0 0,3-6-30 0 0,1 1 1 0 0,1 0-1 0 0,0 0 0 0 0,1 0 0 0 0,1 0 1 0 0,0-1-1 0 0,1 1 0 0 0,0 0 1 0 0,6 18-1 0 0,-6-26-45 0 0,0 1-1 0 0,1-1 1 0 0,0 0 0 0 0,0 0 0 0 0,0 0 0 0 0,1-1 0 0 0,0 1 0 0 0,0-1-1 0 0,0 0 1 0 0,1 0 0 0 0,0 0 0 0 0,0-1 0 0 0,0 1 0 0 0,0-1 0 0 0,1 0-1 0 0,0-1 1 0 0,0 1 0 0 0,0-1 0 0 0,0-1 0 0 0,0 1 0 0 0,8 2 0 0 0,-3-3 55 0 0,-1 0 0 0 0,1 0 0 0 0,0-1 0 0 0,-1-1 1 0 0,1 0-1 0 0,0 0 0 0 0,0-1 0 0 0,-1 0 0 0 0,1-1 1 0 0,0 0-1 0 0,-1-1 0 0 0,0 0 0 0 0,0-1 1 0 0,0 0-1 0 0,0 0 0 0 0,14-9 0 0 0,-17 8 6 0 0,-1 1 1 0 0,0-1-1 0 0,0 0 0 0 0,-1-1 1 0 0,1 1-1 0 0,-1-1 0 0 0,0 0 1 0 0,-1 0-1 0 0,1-1 0 0 0,-1 1 1 0 0,0-1-1 0 0,-1 0 0 0 0,0 0 1 0 0,4-13-1 0 0,-4 11 17 0 0,-1 0 1 0 0,0-1-1 0 0,0 1 0 0 0,-1-1 1 0 0,-1 1-1 0 0,1-1 0 0 0,-1 1 1 0 0,-1-1-1 0 0,0 0 0 0 0,0 1 1 0 0,-5-15-1 0 0,4 15-28 0 0,-1 0 0 0 0,-1 0 0 0 0,1 0 0 0 0,-2 0 0 0 0,1 0 0 0 0,-1 1 0 0 0,-1-1 0 0 0,1 1 0 0 0,-1 1 0 0 0,-1-1 0 0 0,1 1-1 0 0,-10-8 1 0 0,10 10-105 0 0,-1-1-1 0 0,0 1 0 0 0,0 0 1 0 0,0 0-1 0 0,-1 1 0 0 0,1 0 1 0 0,-12-4-1 0 0,17 8-86 0 0,1 0 0 0 0,-1 0-1 0 0,1 0 1 0 0,-1 0 0 0 0,0 1 0 0 0,1-1-1 0 0,-1 0 1 0 0,1 1 0 0 0,-1-1 0 0 0,1 1-1 0 0,-1-1 1 0 0,1 1 0 0 0,0 0 0 0 0,-1-1 0 0 0,1 1-1 0 0,0 0 1 0 0,-1 0 0 0 0,1 0 0 0 0,0 0-1 0 0,0 0 1 0 0,0 0 0 0 0,0 1 0 0 0,0-1-1 0 0,-1 2 1 0 0,-10 13-1398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 5527 0 0,'0'0'423'0'0,"0"0"-401"0"0,0 0 0 0 0,0 0 0 0 0,0 0 0 0 0,0 0 0 0 0,0-1 0 0 0,0 1-1 0 0,1 0 1 0 0,-1 0 0 0 0,0 0 0 0 0,0 0 0 0 0,0 0 0 0 0,0 0 0 0 0,0 0 0 0 0,0 0 0 0 0,0 0 0 0 0,0 0 0 0 0,0 0-1 0 0,0 0 1 0 0,0 0 0 0 0,0 0 0 0 0,0 0 0 0 0,0 0 0 0 0,0-1 0 0 0,0 1 0 0 0,0 0 0 0 0,1 0 0 0 0,-1 0 0 0 0,0 0-1 0 0,0 0 1 0 0,0 0 0 0 0,0 0 0 0 0,0 0 0 0 0,0 0 0 0 0,0 0 0 0 0,0-1 0 0 0,0 1 0 0 0,0 0 0 0 0,0 0-1 0 0,0 0 1 0 0,-1 0 0 0 0,1 0 0 0 0,0 0 0 0 0,0 0 0 0 0,0 0 0 0 0,0 0 0 0 0,0 0 0 0 0,0 0 0 0 0,0-1 0 0 0,0 1-1 0 0,0 0 1 0 0,-2-1 272 0 0,0 0 0 0 0,0 0 0 0 0,0 0 0 0 0,0 0-1 0 0,0 0 1 0 0,-1 1 0 0 0,1-1 0 0 0,0 1 0 0 0,0-1 0 0 0,0 1-1 0 0,-1 0 1 0 0,-1 0 0 0 0,0 0 137 0 0,0 0-1 0 0,0 0 1 0 0,0 0 0 0 0,0 0 0 0 0,1 1-1 0 0,-8 2 1 0 0,7-1-276 0 0,0 0 1 0 0,0 1-1 0 0,0-1 0 0 0,1 1 1 0 0,0 0-1 0 0,-1 0 1 0 0,1 1-1 0 0,0-1 0 0 0,0 1 1 0 0,1-1-1 0 0,-1 1 0 0 0,1 0 1 0 0,0 0-1 0 0,0 0 0 0 0,0 0 1 0 0,0 0-1 0 0,1 1 1 0 0,-2 6-1 0 0,-1 6 125 0 0,1-1 1 0 0,0 1-1 0 0,1 26 0 0 0,1-13 37 0 0,2 0 0 0 0,7 47 0 0 0,-5-61-279 0 0,1 0 0 0 0,0 0 0 0 0,1-1-1 0 0,1 1 1 0 0,0-1 0 0 0,11 18 0 0 0,-13-26-27 0 0,0-1 0 0 0,1 0 0 0 0,0-1 0 0 0,0 1 0 0 0,1-1 0 0 0,-1 0 0 0 0,1 0-1 0 0,0-1 1 0 0,1 0 0 0 0,-1 0 0 0 0,1 0 0 0 0,-1-1 0 0 0,11 4 0 0 0,-11-5 8 0 0,-1 0 0 0 0,1 0 0 0 0,0-1 1 0 0,0 0-1 0 0,0 0 0 0 0,0 0 0 0 0,0-1 0 0 0,0 0 0 0 0,0 0 0 0 0,0-1 1 0 0,0 0-1 0 0,0 0 0 0 0,0 0 0 0 0,0 0 0 0 0,0-1 0 0 0,-1 0 0 0 0,8-4 1 0 0,-8 3 20 0 0,0-1 1 0 0,1 0 0 0 0,-1 0-1 0 0,-1 0 1 0 0,1-1 0 0 0,-1 1 0 0 0,1-1-1 0 0,-1 0 1 0 0,-1 0 0 0 0,1-1 0 0 0,4-8-1 0 0,-4 4 68 0 0,1 0-1 0 0,-2 0 0 0 0,1-1 1 0 0,-1 1-1 0 0,-1 0 0 0 0,2-13 1 0 0,-3 14-62 0 0,-1 0 0 0 0,0 1 0 0 0,0-1 0 0 0,-1 0 0 0 0,0 0 0 0 0,0 0 0 0 0,-1 1 0 0 0,-1-1 0 0 0,1 0 0 0 0,-1 1 0 0 0,-1 0 0 0 0,1 0 0 0 0,-1 0 0 0 0,-1 0 0 0 0,0 1 0 0 0,0-1 0 0 0,0 1 0 0 0,-1 0 0 0 0,0 1 0 0 0,0-1 0 0 0,-1 1 0 0 0,-9-7 0 0 0,0 2-99 0 0,5 3-54 0 0,-1 1 0 0 0,-21-11 1 0 0,29 17-125 0 0,1 0 1 0 0,0-1-1 0 0,0 1 1 0 0,-1 1 0 0 0,1-1-1 0 0,0 0 1 0 0,-1 1-1 0 0,1 0 1 0 0,-1 0 0 0 0,1 0-1 0 0,0 0 1 0 0,-1 0-1 0 0,1 1 1 0 0,-1-1-1 0 0,1 1 1 0 0,-4 1 0 0 0,6-1-2 0 0,0-1 1 0 0,0 1 0 0 0,0-1 0 0 0,0 1 0 0 0,0 0-1 0 0,0 0 1 0 0,0-1 0 0 0,0 1 0 0 0,0 0 0 0 0,-1 1-1 0 0,2-1 68 0 0,-7 6-1266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0,'0'0'1040'0'0,"6"9"555"0"0,-3-2-710 0 0,0 0 1 0 0,-1 1-1 0 0,1-1 1 0 0,-2 1-1 0 0,1 0 0 0 0,0 10 1 0 0,0 51-23 0 0,-1-20-480 0 0,7 218-142 0 0,-8-232-1059 0 0,1 0-1 0 0,2 0 0 0 0,1 0 1 0 0,11 42-1 0 0,-11-66-744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10591 0 0,'0'0'1283'0'0,"0"2"-328"0"0,16 78 4403 0 0,16 40-4285 0 0,-20-79-830 0 0,39 129-626 0 0,-11-60-2686 0 0,-30-88 1329 0 0</inkml:trace>
  <inkml:trace contextRef="#ctx0" brushRef="#br0" timeOffset="1">26 299 15607 0 0,'-4'3'240'0'0,"3"-2"-161"0"0,0 0 0 0 0,0-1-1 0 0,1 1 1 0 0,-1-1 0 0 0,0 1 0 0 0,0-1-1 0 0,0 1 1 0 0,0-1 0 0 0,0 0-1 0 0,0 1 1 0 0,0-1 0 0 0,0 0 0 0 0,0 0-1 0 0,0 0 1 0 0,0 0 0 0 0,0 0 0 0 0,-4 0 3970 0 0,21-2-3020 0 0,-7 2-786 0 0,107-12 473 0 0,-51 6-1792 0 0,-42 6-176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11 162 6911 0 0,'0'0'528'0'0,"-1"-2"-341"0"0,-1-2-1600 0 0,-6-12 9299 0 0,14 20-6763 0 0,4 6-718 0 0,0 1 0 0 0,0 1 1 0 0,-1-1-1 0 0,-1 2 0 0 0,0-1 1 0 0,-1 1-1 0 0,8 18 0 0 0,32 99 1171 0 0,-47-129-1569 0 0,117 375 1335 0 0,-96-317-1278 0 0,-20-61-54 0 0,0-7-9 0 0,-3-13-2 0 0,-50-263-254 0 0,26-2-786 0 0,25 262 857 0 0,2-44-1 0 0,0 60 167 0 0,0 0-1 0 0,1 1 1 0 0,0 0-1 0 0,0-1 0 0 0,1 1 1 0 0,0 0-1 0 0,0 0 1 0 0,9-13-1 0 0,-11 18 18 0 0,1 1 1 0 0,0-1-1 0 0,0 1 0 0 0,0-1 1 0 0,1 1-1 0 0,-1 0 0 0 0,1 0 0 0 0,-1 0 1 0 0,1 0-1 0 0,-1 0 0 0 0,1 1 1 0 0,0-1-1 0 0,0 1 0 0 0,0 0 0 0 0,0 0 1 0 0,3-1-1 0 0,0 1 15 0 0,-1 0 0 0 0,0 1 1 0 0,0 0-1 0 0,1 0 0 0 0,-1 0 0 0 0,0 0 0 0 0,0 1 1 0 0,0 0-1 0 0,6 2 0 0 0,2 1 31 0 0,-1 0 0 0 0,0 1 0 0 0,0 1 0 0 0,0 0 0 0 0,-1 1 0 0 0,0 0 0 0 0,12 9 0 0 0,-5-1 80 0 0,0 0 1 0 0,-1 1 0 0 0,0 1 0 0 0,-2 0 0 0 0,0 1 0 0 0,-1 1-1 0 0,14 25 1 0 0,-18-27 87 0 0,-2 1 0 0 0,0-1 0 0 0,-1 2 0 0 0,0-1 0 0 0,-2 1 0 0 0,5 29 0 0 0,-8-29 120 0 0,0 0-1 0 0,-1 1 1 0 0,-2-1 0 0 0,-3 32 0 0 0,2-39-181 0 0,-1 0 0 0 0,0 0 0 0 0,0 0 0 0 0,-1-1 1 0 0,-1 1-1 0 0,0-1 0 0 0,0 0 0 0 0,-11 15 0 0 0,10-20-81 0 0,1 1 0 0 0,-1-1 0 0 0,-1 0 0 0 0,-12 9 0 0 0,-3 4 7 0 0,11-12-78 0 0,1 0 0 0 0,-1 0 0 0 0,-1-1 0 0 0,1-1 0 0 0,-1 0 0 0 0,0 0 0 0 0,0-1 0 0 0,-18 4 0 0 0,-32 0-2086 0 0,55-10 527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12439 0 0,'0'0'1126'0'0,"2"0"-674"0"0,4-2 572 0 0,1 0 0 0 0,-1 0 0 0 0,0 0 0 0 0,7-3 0 0 0,16-7 1474 0 0,15-1-1123 0 0,39-9-726 0 0,-25 10-771 0 0,43-7-2297 0 0,-76 17 444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10855 0 0,'0'0'1835'0'0,"0"2"-1099"0"0,28 153 3269 0 0,-7-51-3570 0 0,46 241 60 0 0,-43-161-4432 0 0,-21-155 1686 0 0,0-6 365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27 10591 0 0,'-1'-2'82'0'0,"0"0"0"0"0,-1 0 0 0 0,1 0 0 0 0,-1 1 0 0 0,0-1 0 0 0,0 0 0 0 0,1 1 0 0 0,-1-1 0 0 0,0 1 0 0 0,0 0 0 0 0,0-1 0 0 0,0 1 0 0 0,-1 0 0 0 0,1 0 0 0 0,0 1 0 0 0,0-1 0 0 0,-1 0 0 0 0,1 1 0 0 0,0-1 0 0 0,-1 1 0 0 0,1 0 0 0 0,0 0 0 0 0,-1 0 0 0 0,1 0 0 0 0,-1 0 0 0 0,1 1 0 0 0,0-1 0 0 0,-5 2 0 0 0,-22 2 2504 0 0,24-3-2303 0 0,0-1 0 0 0,1 0 0 0 0,-1 1-1 0 0,1 0 1 0 0,-1 0 0 0 0,1 1 0 0 0,0-1 0 0 0,-1 1 0 0 0,1 0-1 0 0,0 0 1 0 0,0 0 0 0 0,0 0 0 0 0,0 1 0 0 0,1 0 0 0 0,-4 3 0 0 0,3-2-252 0 0,0 0 0 0 0,1 0 0 0 0,-1 1 0 0 0,1 0 0 0 0,0-1 0 0 0,1 1 0 0 0,-1 0 1 0 0,1 0-1 0 0,0 0 0 0 0,0 1 0 0 0,1-1 0 0 0,-1 1 0 0 0,1-1 0 0 0,0 1 0 0 0,1-1 1 0 0,-1 1-1 0 0,1-1 0 0 0,0 1 0 0 0,1-1 0 0 0,-1 1 0 0 0,1-1 0 0 0,0 1 0 0 0,0-1 1 0 0,1 1-1 0 0,0-1 0 0 0,0 0 0 0 0,0 0 0 0 0,5 9 0 0 0,-3-10-45 0 0,-1 1 0 0 0,1-1 0 0 0,0 0 0 0 0,0 0 0 0 0,1 0 0 0 0,-1-1 0 0 0,1 0 0 0 0,0 1 0 0 0,-1-2 0 0 0,1 1 0 0 0,1 0 0 0 0,-1-1 0 0 0,0 0 0 0 0,1 0 0 0 0,9 1 0 0 0,-11-2-29 0 0,0-1 0 0 0,0 1 0 0 0,0-1 1 0 0,1 0-1 0 0,-1 0 0 0 0,0-1 0 0 0,0 1 1 0 0,0-1-1 0 0,0 0 0 0 0,-1 0 0 0 0,1-1 1 0 0,0 1-1 0 0,0-1 0 0 0,-1 1 0 0 0,1-1 1 0 0,0 0-1 0 0,-1-1 0 0 0,0 1 0 0 0,0-1 0 0 0,0 1 1 0 0,0-1-1 0 0,5-6 0 0 0,-6 6-24 0 0,-1 1 0 0 0,1-1 0 0 0,-1 0 0 0 0,0 0 0 0 0,0 0 0 0 0,0 0 0 0 0,0 0 0 0 0,-1 0 0 0 0,1 0-1 0 0,-1 0 1 0 0,1-1 0 0 0,-1 1 0 0 0,0 0 0 0 0,-1-5 0 0 0,0 2-43 0 0,0 0-1 0 0,0 0 0 0 0,0 0 1 0 0,-1 0-1 0 0,0 0 1 0 0,-3-7-1 0 0,4 10 54 0 0,1 0-1 0 0,0 0 1 0 0,-1 0-1 0 0,1 0 1 0 0,0 0-1 0 0,0 0 1 0 0,2-5-1 0 0,-1 7 47 0 0,0-1-1 0 0,0 1 0 0 0,0 0 1 0 0,0 0-1 0 0,0 0 0 0 0,1 0 1 0 0,-1 0-1 0 0,0 0 0 0 0,1 0 1 0 0,-1 0-1 0 0,4-1 0 0 0,-1 2 58 0 0,0 0-1 0 0,1 0 1 0 0,-1 0 0 0 0,0 1-1 0 0,1-1 1 0 0,-1 1 0 0 0,0 0-1 0 0,0 0 1 0 0,0 1-1 0 0,0-1 1 0 0,0 1 0 0 0,0 0-1 0 0,0 0 1 0 0,-1 0-1 0 0,1 0 1 0 0,0 1 0 0 0,-1-1-1 0 0,0 1 1 0 0,0 0-1 0 0,0 0 1 0 0,3 4 0 0 0,1 1 240 0 0,0 0 0 0 0,-1 1 0 0 0,0 0 0 0 0,-1 0 0 0 0,0 0 0 0 0,0 1 0 0 0,4 15 0 0 0,-5-14-79 0 0,-2 0 0 0 0,1 0 0 0 0,-2 0-1 0 0,1 0 1 0 0,-2 0 0 0 0,1 0 0 0 0,-2 0 0 0 0,1 1-1 0 0,-1-1 1 0 0,-1 0 0 0 0,0 0 0 0 0,-1 0 0 0 0,0-1-1 0 0,0 1 1 0 0,-1-1 0 0 0,-1 1 0 0 0,0-1 0 0 0,0-1-1 0 0,-13 19 1 0 0,7-15-465 0 0,-1-1 0 0 0,0 1-1 0 0,-1-2 1 0 0,-24 17 0 0 0,28-21-627 0 0,9-7 811 0 0,0 0 1 0 0,-1 0-1 0 0,1 0 0 0 0,0 0 0 0 0,-1 0 0 0 0,1 0 1 0 0,0 0-1 0 0,-1 0 0 0 0,1 0 0 0 0,-1 0 1 0 0,1 0-1 0 0,0 0 0 0 0,-1 0 0 0 0,1 0 0 0 0,0 0 1 0 0,-1 0-1 0 0,1-1 0 0 0,0 1 0 0 0,0 0 0 0 0,-1 0 1 0 0,1 0-1 0 0,0 0 0 0 0,-1-1 0 0 0,1 1 1 0 0,0 0-1 0 0,0 0 0 0 0,0-1 0 0 0,-1 1 0 0 0,1 0 1 0 0,0-1-1 0 0,-7-8-1539 0 0,4-1-31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0,'0'0'1091'0'0,"0"2"-899"0"0,10 221 3413 0 0,14-44-2690 0 0,-18-144-944 0 0,3 0 0 0 0,0-1 0 0 0,16 36 0 0 0,-20-59-140 0 0,0 0 1 0 0,1-1 0 0 0,13 19-1 0 0,-17-26-43 0 0,0 0 0 0 0,1 0 0 0 0,-1-1 0 0 0,0 0 1 0 0,1 1-1 0 0,-1-1 0 0 0,1 0 0 0 0,0 0 0 0 0,-1 0 0 0 0,1-1 0 0 0,0 1 0 0 0,0 0 0 0 0,0-1 0 0 0,1 0 1 0 0,-1 0-1 0 0,0 0 0 0 0,0 0 0 0 0,6 0 0 0 0,3-2-1727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6447 0 0,'0'0'1006'0'0,"0"2"667"0"0,-3 9 382 0 0,0 0-1 0 0,1 1 1 0 0,0 12 0 0 0,1-10-1512 0 0,2 1 0 0 0,0-1 0 0 0,0-1 0 0 0,5 22 1 0 0,-3-23-385 0 0,1 0 0 0 0,0 0 0 0 0,0 0 0 0 0,1 0 0 0 0,1-1 0 0 0,6 11 0 0 0,-8-16-136 0 0,1 0-1 0 0,-1 0 1 0 0,1 0 0 0 0,0-1 0 0 0,0 0 0 0 0,1 0-1 0 0,0 0 1 0 0,0-1 0 0 0,0 0 0 0 0,0 0-1 0 0,11 5 1 0 0,-14-8-18 0 0,0 0 0 0 0,-1 0 0 0 0,1-1 0 0 0,0 1 1 0 0,0 0-1 0 0,-1-1 0 0 0,1 0 0 0 0,0 0 0 0 0,0 0 0 0 0,0 0 0 0 0,-1 0 0 0 0,1 0 0 0 0,0-1 0 0 0,0 0 0 0 0,4-1 0 0 0,-2 0-51 0 0,-1 0-1 0 0,1 0 1 0 0,-1-1 0 0 0,0 0-1 0 0,1 0 1 0 0,-1 0-1 0 0,-1 0 1 0 0,5-5-1 0 0,0-1-119 0 0,0 0-1 0 0,0-1 1 0 0,-1 0-1 0 0,-1-1 1 0 0,0 0-1 0 0,7-16 1 0 0,-7 8 40 0 0,0-1 0 0 0,4-29 1 0 0,-9 46 132 0 0,0-8 77 0 0,0 0 0 0 0,-1-15 0 0 0,0 14 115 0 0,0 10 60 0 0,-1-6 1367 0 0,-1 15-1479 0 0,1 1 0 0 0,0-1-1 0 0,1 0 1 0 0,-1 0 0 0 0,1 0-1 0 0,1 1 1 0 0,-1-1 0 0 0,1 0-1 0 0,3 11 1 0 0,3 7 25 0 0,13 32 0 0 0,-14-41-135 0 0,-2-5-206 0 0,1 0 0 0 0,1-1-1 0 0,0 0 1 0 0,0 0 0 0 0,15 18 0 0 0,-16-22-420 0 0,1 0 1 0 0,-1 0 0 0 0,1-1-1 0 0,0 0 1 0 0,1 0 0 0 0,-1-1 0 0 0,1 0-1 0 0,0 0 1 0 0,12 5 0 0 0,-5-5-986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 15231 0 0,'0'0'1379'0'0,"-8"-2"-1110"0"0,7 2-251 0 0,1 0 0 0 0,0 0 1 0 0,-1 0-1 0 0,1 0 0 0 0,-1-1 0 0 0,1 1 0 0 0,0 0 0 0 0,-1 0 0 0 0,1 0 0 0 0,-1 0 0 0 0,1 0 0 0 0,-1 0 0 0 0,1 0 0 0 0,0 0 1 0 0,-1 0-1 0 0,1 0 0 0 0,-1 0 0 0 0,1 0 0 0 0,0 1 0 0 0,-1-1 0 0 0,1 0 0 0 0,-1 0 0 0 0,1 0 0 0 0,0 0 0 0 0,-1 1 1 0 0,1-1-1 0 0,0 0 0 0 0,-1 0 0 0 0,1 1 0 0 0,0-1 0 0 0,-1 0 0 0 0,1 1 0 0 0,0-1 0 0 0,0 0 0 0 0,-1 1 0 0 0,1-1 1 0 0,0 0-1 0 0,0 1 0 0 0,0-1 0 0 0,0 1 0 0 0,-1-1 0 0 0,1 1 0 0 0,0 0 134 0 0,-3 5 66 0 0,1-1 1 0 0,0 2 0 0 0,0-1-1 0 0,0 0 1 0 0,1 0 0 0 0,0 1-1 0 0,0-1 1 0 0,0 0 0 0 0,1 1-1 0 0,0-1 1 0 0,1 13 0 0 0,2 2 492 0 0,1-1 1 0 0,8 27-1 0 0,-9-37-1097 0 0,0-1 1 0 0,1 0-1 0 0,0 0 1 0 0,1 0-1 0 0,0 0 0 0 0,0-1 1 0 0,9 11-1 0 0,-11-15 103 0 0,1 1 1 0 0,0-1-1 0 0,1 0 0 0 0,-1-1 1 0 0,1 1-1 0 0,-1-1 0 0 0,1 1 1 0 0,0-1-1 0 0,0-1 0 0 0,1 1 1 0 0,-1-1-1 0 0,0 0 0 0 0,11 3 1 0 0,-2-4-1520 0 0,-1-4-42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49 11719 0 0,'-3'-1'119'0'0,"0"1"-1"0"0,0-1 1 0 0,0 0 0 0 0,0 1-1 0 0,1 0 1 0 0,-1 0-1 0 0,0 0 1 0 0,0 0-1 0 0,-4 1 1 0 0,5-1-50 0 0,0 1-1 0 0,0 0 1 0 0,0 0 0 0 0,0 0-1 0 0,1 0 1 0 0,-1 0 0 0 0,0 1-1 0 0,0-1 1 0 0,1 1 0 0 0,-1-1 0 0 0,0 1-1 0 0,-1 3 1 0 0,-1 0 98 0 0,0 1 0 0 0,0 0 0 0 0,1 0 0 0 0,0 0 0 0 0,0 0 1 0 0,1 1-1 0 0,0-1 0 0 0,0 1 0 0 0,0 0 0 0 0,1-1 0 0 0,0 1 0 0 0,0 0 0 0 0,1 0 0 0 0,-1 0 0 0 0,2 8 1 0 0,0-3 113 0 0,1 0-1 0 0,0 1 1 0 0,1-1 0 0 0,0 0 0 0 0,1 0 0 0 0,0 0 0 0 0,9 16 0 0 0,-10-22-289 0 0,1 0-1 0 0,0 0 1 0 0,0-1-1 0 0,0 1 0 0 0,1-1 1 0 0,0 0-1 0 0,0 0 1 0 0,0 0-1 0 0,0-1 1 0 0,1 0-1 0 0,0 0 0 0 0,0 0 1 0 0,9 4-1 0 0,-11-7 7 0 0,0 1 0 0 0,0-1-1 0 0,-1 0 1 0 0,1 0 0 0 0,0 0 0 0 0,0-1 0 0 0,0 1-1 0 0,0-1 1 0 0,0 0 0 0 0,0 0 0 0 0,0 0-1 0 0,0-1 1 0 0,0 1 0 0 0,0-1 0 0 0,0 0-1 0 0,0 0 1 0 0,0-1 0 0 0,-1 1 0 0 0,1-1-1 0 0,0 1 1 0 0,-1-1 0 0 0,1 0 0 0 0,-1-1-1 0 0,5-3 1 0 0,-3 1 93 0 0,0 0 0 0 0,-1 0 0 0 0,0 0 0 0 0,0 0 0 0 0,0-1 0 0 0,-1 0 0 0 0,1 0 0 0 0,-1 0-1 0 0,-1 0 1 0 0,1 0 0 0 0,-1 0 0 0 0,0-1 0 0 0,-1 1 0 0 0,1-1 0 0 0,-1 0 0 0 0,0-13 0 0 0,-1 11-38 0 0,0 0 1 0 0,-1-1 0 0 0,0 1 0 0 0,-1 0 0 0 0,0-1-1 0 0,0 1 1 0 0,-1 0 0 0 0,0 0 0 0 0,0 1-1 0 0,-1-1 1 0 0,-8-13 0 0 0,-33-40-1199 0 0,39 55-20 0 0,-1-1 0 0 0,0 1-1 0 0,0 0 1 0 0,-1 1 0 0 0,-12-9 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 7367 0 0,'0'0'667'0'0,"-1"0"-547"0"0,-9 0 103 0 0,2-1 722 0 0,0 1 0 0 0,0 0 0 0 0,1 0 0 0 0,-1 1 0 0 0,0 0 0 0 0,0 1 0 0 0,0 0 0 0 0,-13 5 0 0 0,-37 12 1896 0 0,56-19-2401 0 0,1 2-358 0 0,1-2-82 0 0,0 0 0 0 0,0 1 0 0 0,-1-1 0 0 0,1 0 0 0 0,0 1 0 0 0,0-1 0 0 0,-1 0 0 0 0,1 1 0 0 0,0-1 0 0 0,0 1 0 0 0,0-1 0 0 0,0 1 0 0 0,0-1 0 0 0,0 0 0 0 0,-1 1 0 0 0,1-1 0 0 0,0 1 0 0 0,0-1 0 0 0,0 1 0 0 0,1-1 0 0 0,-1 1 0 0 0,0-1 0 0 0,0 0 0 0 0,0 1 0 0 0,0-1 0 0 0,0 1 0 0 0,0-1 0 0 0,1 0 0 0 0,-1 1 0 0 0,0-1 0 0 0,0 1 0 0 0,1-1 0 0 0,-1 0 0 0 0,0 1 0 0 0,0-1 0 0 0,1 0 0 0 0,-1 1 0 0 0,0-1 0 0 0,1 0 0 0 0,0 1 0 0 0,-1-1-3 0 0,4 3-24 0 0,0 1 0 0 0,1-1-1 0 0,0 0 1 0 0,-1 0 0 0 0,1-1 0 0 0,0 1 0 0 0,0-1 0 0 0,0 0-1 0 0,1 0 1 0 0,4 0 0 0 0,4 3-13 0 0,-14-5 40 0 0,44 15 59 0 0,57 28 1 0 0,-94-39 78 0 0,1 0 1 0 0,-2 1-1 0 0,1 0 1 0 0,-1 0-1 0 0,1 0 1 0 0,-2 1-1 0 0,1 0 1 0 0,0 0-1 0 0,4 7 1 0 0,-8-10-57 0 0,0 0 0 0 0,0 0 0 0 0,-1 0 1 0 0,1 0-1 0 0,-1 0 0 0 0,0 0 0 0 0,0 0 1 0 0,0 0-1 0 0,0 0 0 0 0,-1 1 0 0 0,1-1 1 0 0,-1 0-1 0 0,0 1 0 0 0,0-1 1 0 0,0 0-1 0 0,0 1 0 0 0,0-1 0 0 0,-1 0 1 0 0,1 0-1 0 0,-1 1 0 0 0,0-1 0 0 0,0 0 1 0 0,-1 0-1 0 0,-1 5 0 0 0,-3 1 87 0 0,0 0 0 0 0,0-1 0 0 0,0 0 0 0 0,-1 0 0 0 0,-16 14 0 0 0,18-17-150 0 0,-1-1 1 0 0,0 0-1 0 0,0 0 0 0 0,0-1 1 0 0,0 1-1 0 0,0-1 1 0 0,-1-1-1 0 0,0 1 1 0 0,-12 2-1 0 0,14-4-34 0 0,2 0-21 0 0,0 0 1 0 0,-1-1-1 0 0,1 0 1 0 0,0 1-1 0 0,0-1 1 0 0,-1 0-1 0 0,1-1 1 0 0,0 1-1 0 0,-4-1 0 0 0,6 1-170 0 0,20-9-748 0 0,-8 7 886 0 0,-1 1-1 0 0,1-1 0 0 0,0 1 0 0 0,14 1 0 0 0,-10 0 35 0 0,23-2-1 0 0,-21-2 36 0 0,0 0 1 0 0,-1-1-1 0 0,1-1 0 0 0,-1 0 0 0 0,0-2 0 0 0,-1 1 0 0 0,0-2 1 0 0,22-15-1 0 0,-27 15 7 0 0,0 0 1 0 0,-1-1-1 0 0,0 0 1 0 0,15-20-1 0 0,-7 7-102 0 0,-14 19 68 0 0,-1 1 0 0 0,1-1 0 0 0,-1 0 0 0 0,0 0 0 0 0,0 0 1 0 0,0 0-1 0 0,-1 0 0 0 0,1 0 0 0 0,-1 0 0 0 0,0-1 0 0 0,0 1 0 0 0,-1-1 0 0 0,1 1 0 0 0,-1 0 1 0 0,0-1-1 0 0,0 1 0 0 0,-1-1 0 0 0,1 1 0 0 0,-1 0 0 0 0,0-1 0 0 0,0 1 0 0 0,0 0 0 0 0,-1-1 1 0 0,0 1-1 0 0,1 0 0 0 0,-1 0 0 0 0,-1 1 0 0 0,-3-7 0 0 0,5 9 46 0 0,-1 0 0 0 0,1 0-1 0 0,0 0 1 0 0,-1 0 0 0 0,1 0 0 0 0,-1 1 0 0 0,1-1-1 0 0,-1 0 1 0 0,0 1 0 0 0,1-1 0 0 0,-1 1-1 0 0,0-1 1 0 0,1 1 0 0 0,-1 0 0 0 0,0 0-1 0 0,1 0 1 0 0,-1 0 0 0 0,-2 0 0 0 0,1 0 24 0 0,0 1 1 0 0,0-1-1 0 0,0 0 1 0 0,0 1-1 0 0,1 0 1 0 0,-1 0-1 0 0,0-1 1 0 0,1 2-1 0 0,-1-1 1 0 0,-3 2-1 0 0,1 2 86 0 0,0 0-1 0 0,0 0 0 0 0,0 1 0 0 0,1-1 0 0 0,-1 1 0 0 0,2 0 0 0 0,-1 1 1 0 0,0-1-1 0 0,1 1 0 0 0,1-1 0 0 0,-1 1 0 0 0,1 0 0 0 0,0 0 0 0 0,0 0 1 0 0,1 0-1 0 0,0 0 0 0 0,0 0 0 0 0,1 1 0 0 0,1 13 0 0 0,-1-13-24 0 0,1 0 0 0 0,0 1 0 0 0,0-1 0 0 0,1 0 0 0 0,0 0 0 0 0,1 0-1 0 0,-1 0 1 0 0,2-1 0 0 0,-1 1 0 0 0,1-1 0 0 0,0 1 0 0 0,1-1 0 0 0,-1-1 0 0 0,1 1-1 0 0,1-1 1 0 0,-1 1 0 0 0,7 4 0 0 0,-3-5-52 0 0,0 0 1 0 0,0 0-1 0 0,0-1 1 0 0,1-1-1 0 0,0 0 0 0 0,-1 0 1 0 0,1-1-1 0 0,1 0 0 0 0,-1 0 1 0 0,0-1-1 0 0,1-1 0 0 0,-1 0 1 0 0,20 0-1 0 0,-7-3-852 0 0,-1 0 1 0 0,1-1-1 0 0,-1-2 0 0 0,0 0 1 0 0,30-11-1 0 0,-24 6-7700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 15175 0 0,'0'0'1372'0'0,"-1"-2"-1130"0"0,1 0-98 0 0,0 1 1 0 0,0-1 0 0 0,-1 0-1 0 0,1 0 1 0 0,0 1 0 0 0,1-1-1 0 0,-1 0 1 0 0,0 0 0 0 0,0 1-1 0 0,1-1 1 0 0,-1 0 0 0 0,1 0 0 0 0,0 1-1 0 0,-1-1 1 0 0,1 1 0 0 0,0-1-1 0 0,0 1 1 0 0,0-1 0 0 0,0 1-1 0 0,0-1 1 0 0,0 1 0 0 0,0 0-1 0 0,3-2 1 0 0,0 0 117 0 0,-1 0 0 0 0,1 1 0 0 0,0 0-1 0 0,1 0 1 0 0,-1 0 0 0 0,6-1 0 0 0,15-3-11 0 0,0 1 1 0 0,0 1-1 0 0,0 1 0 0 0,36 1 1 0 0,-59 2-252 0 0,32 0-20 0 0,51 8 0 0 0,-64-7-300 0 0,0 0-1 0 0,21-3 1 0 0,4 1-2047 0 0,1 4-4705 0 0,-29 1 1472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10279 0 0,'0'0'466'0'0,"-11"4"180"0"0,-10 0 342 0 0,18-4-682 0 0,0 1 0 0 0,0-1 0 0 0,0 1 1 0 0,0 0-1 0 0,0 0 0 0 0,0 0 1 0 0,0 0-1 0 0,0 1 0 0 0,1-1 0 0 0,-1 1 1 0 0,0-1-1 0 0,1 1 0 0 0,-1 0 1 0 0,1 0-1 0 0,-4 4 0 0 0,0 1-166 0 0,1 1 0 0 0,0 0 1 0 0,1-1-1 0 0,0 2 0 0 0,0-1 0 0 0,0 0 0 0 0,1 1 0 0 0,1 0 0 0 0,-1 0 0 0 0,1 0 0 0 0,1 0 0 0 0,0 0 1 0 0,0 0-1 0 0,0 0 0 0 0,1 0 0 0 0,1 0 0 0 0,0 1 0 0 0,0-1 0 0 0,1 0 0 0 0,0 0 0 0 0,0-1 1 0 0,1 1-1 0 0,0 0 0 0 0,9 15 0 0 0,-9-19-107 0 0,0 0 0 0 0,1 0 0 0 0,0 0 0 0 0,0-1 1 0 0,0 0-1 0 0,0 0 0 0 0,1 0 0 0 0,0 0 0 0 0,0 0 0 0 0,0-1 0 0 0,0 0 1 0 0,0 0-1 0 0,1-1 0 0 0,0 1 0 0 0,9 2 0 0 0,-8-3 8 0 0,1 0 1 0 0,0 0-1 0 0,-1-1 0 0 0,1 0 0 0 0,0-1 1 0 0,0 1-1 0 0,0-1 0 0 0,0-1 0 0 0,-1 1 1 0 0,1-2-1 0 0,13-2 0 0 0,-18 2-8 0 0,0 1-1 0 0,0-1 0 0 0,0 0 1 0 0,0 0-1 0 0,0 0 1 0 0,-1-1-1 0 0,1 1 1 0 0,-1 0-1 0 0,0-1 1 0 0,0 0-1 0 0,0 0 0 0 0,0 1 1 0 0,0-1-1 0 0,0 0 1 0 0,-1 0-1 0 0,1-1 1 0 0,-1 1-1 0 0,1-5 1 0 0,2-3 149 0 0,-1 0 0 0 0,-1-1 0 0 0,0 1 1 0 0,0-16-1 0 0,-1 19-108 0 0,-1-1-1 0 0,-1 1 0 0 0,0 0 1 0 0,0 0-1 0 0,0 0 1 0 0,-1 0-1 0 0,0 0 0 0 0,-1 0 1 0 0,0 1-1 0 0,0-1 1 0 0,-9-13-1 0 0,6 11-92 0 0,-1 0 0 0 0,-1 1 0 0 0,0 1 0 0 0,0-1-1 0 0,-1 1 1 0 0,0 0 0 0 0,-15-10 0 0 0,-20-13-2032 0 0,16 11-3012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1884 1839 0 0,'0'0'7434'0'0,"-6"4"-6313"0"0,-34 20 2443 0 0,22-18-2661 0 0,16-6-809 0 0,-1 1 0 0 0,0 0 0 0 0,0 0 0 0 0,1 0 0 0 0,-1 0 0 0 0,-4 3 0 0 0,4-2 3 0 0,0-1-1 0 0,0 1 0 0 0,0-1 1 0 0,0 0-1 0 0,0 0 0 0 0,0-1 1 0 0,-1 1-1 0 0,1-1 1 0 0,0 1-1 0 0,-4-1 0 0 0,-16 4 466 0 0,-32 10 373 0 0,37-10-658 0 0,1 0 1 0 0,-23 10 0 0 0,40-14-197 0 0,-27 9 291 0 0,20-7-302 0 0,1 0 9 0 0,0 0 0 0 0,1 1 0 0 0,-11 5 1 0 0,-35 25 240 0 0,45-29-299 0 0,1 0 22 0 0,0-1-33 0 0,1 0 1 0 0,3-2 236 0 0,-5-31-33 0 0,6 18-195 0 0,1 1 0 0 0,0-1 0 0 0,1 1 0 0 0,0-1 0 0 0,6-16-1 0 0,-7 24-13 0 0,2-23 8 0 0,-3 22-1 0 0,1 1 1 0 0,-1-1-1 0 0,1 1 0 0 0,2-9 0 0 0,0 3-12 0 0,0-1 0 0 0,1-12 0 0 0,2-9 0 0 0,10-43 80 0 0,8-33-32 0 0,-10 62-48 0 0,14-41 0 0 0,-22 69 2 0 0,40-114 60 0 0,-34 95-40 0 0,5-21 20 0 0,3-34 105 0 0,2-6-30 0 0,-19 83-120 0 0,0 3 20 0 0,-1-1 0 0 0,0 0-1 0 0,0-23 1 0 0,-1 21-17 0 0,0-1 0 0 0,1 0 0 0 0,5-20 0 0 0,-2 11 0 0 0,19-77 0 0 0,-2 11 0 0 0,-19 79 0 0 0,0 1 0 0 0,9-18 0 0 0,1-7 0 0 0,64-236 0 0 0,-66 233 94 0 0,-3 13-33 0 0,4-34 0 0 0,2-1 13 0 0,-9 43-53 0 0,-1 0-1 0 0,2-23 1 0 0,-6 40 18 0 0,0 0 1 0 0,0 0-1 0 0,0 0 0 0 0,0 0 0 0 0,0 0 0 0 0,0 0 1 0 0,0 1-1 0 0,1-1 0 0 0,-1 0 0 0 0,0 0 0 0 0,1 0 1 0 0,-1 0-1 0 0,0 0 0 0 0,1 0 0 0 0,-1 0 0 0 0,2 0 0 0 0,1-5-1978 0 0,-2-5-4436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11199 0 0,'40'121'3717'0'0,"-19"-51"376"0"0,-20-68-3343 0 0,-2 4 3034 0 0,-5-14-2757 0 0,-7-18-519 0 0,10 16-454 0 0,1-1 0 0 0,0 0 0 0 0,1-1 0 0 0,0 1 0 0 0,1 0 0 0 0,0 0-1 0 0,2-13 1 0 0,1 4 54 0 0,2-1-1 0 0,12-37 0 0 0,-16 53-222 0 0,1 0 0 0 0,1 1 0 0 0,-1-1 0 0 0,1 1 0 0 0,0 0 0 0 0,0 0-1 0 0,0 0 1 0 0,0 0 0 0 0,1 0 0 0 0,-1 1 0 0 0,1 0 0 0 0,0-1 0 0 0,0 1 0 0 0,0 1 0 0 0,1-1 0 0 0,-1 1-1 0 0,1-1 1 0 0,-1 1 0 0 0,1 1 0 0 0,0-1 0 0 0,0 1 0 0 0,0-1 0 0 0,0 1 0 0 0,0 1 0 0 0,0-1 0 0 0,0 1 0 0 0,0 0-1 0 0,0 0 1 0 0,0 0 0 0 0,0 1 0 0 0,0 0 0 0 0,0 0 0 0 0,5 1 0 0 0,55 15-5820 0 0,-50-11-49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1375 0 0,'14'35'-474'0'0,"8"6"6573"0"0,-4-6-357 0 0,-7-8-5201 0 0,13 44-97 0 0,-22-62-1172 0 0</inkml:trace>
  <inkml:trace contextRef="#ctx0" brushRef="#br0" timeOffset="1">4 30 13647 0 0,'0'0'608'0'0,"-3"-4"1032"0"0,9-1-1224 0 0,-1 0 0 0 0,2-3-416 0 0,3 2-152 0 0,1 5 8 0 0,1 2 0 0 0,-1 2-1328 0 0,2 3-256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 11287 0 0,'0'0'1023'0'0,"-12"-2"2578"0"0,1 5-2784 0 0,0-1 0 0 0,0 2-1 0 0,0-1 1 0 0,1 1 0 0 0,-1 1-1 0 0,1 0 1 0 0,0 1 0 0 0,-15 10-1 0 0,20-12-690 0 0,0 1-1 0 0,0-1 0 0 0,0 1 1 0 0,1 0-1 0 0,0 0 0 0 0,0 1 1 0 0,0-1-1 0 0,0 1 1 0 0,1 0-1 0 0,0 0 0 0 0,0 0 1 0 0,1 0-1 0 0,0 0 0 0 0,0 1 1 0 0,0-1-1 0 0,0 9 0 0 0,1-8-123 0 0,1 0-1 0 0,-1 1 0 0 0,2-1 1 0 0,-1 0-1 0 0,1 1 0 0 0,0-1 0 0 0,1 0 1 0 0,-1 0-1 0 0,2 0 0 0 0,-1 0 0 0 0,1 0 1 0 0,0 0-1 0 0,0-1 0 0 0,0 1 1 0 0,1-1-1 0 0,0 0 0 0 0,1 0 0 0 0,-1 0 1 0 0,1-1-1 0 0,0 0 0 0 0,10 8 0 0 0,-8-7-244 0 0,1-1 0 0 0,-1-1 0 0 0,1 1 0 0 0,0-1 0 0 0,0 0 0 0 0,1-1 0 0 0,-1 0 0 0 0,1-1 0 0 0,0 1 0 0 0,-1-1 0 0 0,1-1 0 0 0,0 0-1 0 0,0 0 1 0 0,12-1 0 0 0,-7-1-880 0 0,1-1 0 0 0,0 0 0 0 0,-1-1-1 0 0,0 0 1 0 0,1-1 0 0 0,-1-1 0 0 0,25-12 0 0 0,-2-5-1331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33 5527 0 0,'-1'-2'82'0'0,"-1"0"-1"0"0,0 0 0 0 0,0-1 0 0 0,0 1 1 0 0,0 0-1 0 0,-3-1 0 0 0,2 1 652 0 0,0 0 0 0 0,0 0 0 0 0,0 0 0 0 0,-1 1 0 0 0,1-1 0 0 0,-1 1 0 0 0,1 0-1 0 0,-1 0 1 0 0,1 0 0 0 0,-1 1 0 0 0,0-1 0 0 0,0 1 0 0 0,1 0 0 0 0,-1 0 0 0 0,-7 1 0 0 0,9-1-536 0 0,-1 1 1 0 0,0 0-1 0 0,1 0 1 0 0,-1-1-1 0 0,1 2 1 0 0,0-1-1 0 0,-1 0 1 0 0,-2 2 0 0 0,-1 3-61 0 0,0-1 1 0 0,0 1-1 0 0,0 1 1 0 0,1-1-1 0 0,0 0 1 0 0,1 1-1 0 0,-1 0 1 0 0,1 0-1 0 0,1 1 1 0 0,-1-1-1 0 0,1 1 1 0 0,0 0-1 0 0,1 0 1 0 0,0 0-1 0 0,0 0 1 0 0,1 0-1 0 0,0 0 1 0 0,0 0-1 0 0,1 0 1 0 0,2 16-1 0 0,-2-22-136 0 0,0 0 0 0 0,0 0 0 0 0,1 0-1 0 0,-1-1 1 0 0,0 1 0 0 0,1 0 0 0 0,0-1-1 0 0,-1 1 1 0 0,1 0 0 0 0,0-1 0 0 0,0 1-1 0 0,0-1 1 0 0,0 1 0 0 0,0-1 0 0 0,1 0-1 0 0,-1 1 1 0 0,0-1 0 0 0,0 0 0 0 0,1 0-1 0 0,2 2 1 0 0,0 0-2 0 0,-2-1-6 0 0,1 0 1 0 0,-1-1-1 0 0,0 1 0 0 0,1-1 0 0 0,-1 0 1 0 0,0 1-1 0 0,1-1 0 0 0,-1 0 0 0 0,1-1 0 0 0,0 1 1 0 0,-1 0-1 0 0,1-1 0 0 0,0 1 0 0 0,-1-1 1 0 0,1 0-1 0 0,0 0 0 0 0,0 0 0 0 0,-1 0 0 0 0,1-1 1 0 0,0 1-1 0 0,-1-1 0 0 0,1 1 0 0 0,0-1 1 0 0,4-2-1 0 0,-3 1-6 0 0,0-1 1 0 0,0 1 0 0 0,0-1-1 0 0,-1 1 1 0 0,1-1 0 0 0,-1 0-1 0 0,0 0 1 0 0,1-1 0 0 0,-1 1-1 0 0,-1-1 1 0 0,1 1 0 0 0,-1-1-1 0 0,1 0 1 0 0,1-4 0 0 0,10-21-29 0 0,-9 19 17 0 0,0 0 1 0 0,-1 0-1 0 0,0 0 1 0 0,0-1 0 0 0,2-17-1 0 0,-5 24 23 0 0,0-14 13 0 0,-1 17 433 0 0,1 2-425 0 0,0 0-1 0 0,-1 0 0 0 0,1 1 1 0 0,0-1-1 0 0,-1 1 1 0 0,1-1-1 0 0,-1 1 1 0 0,1-1-1 0 0,0 3 0 0 0,-1-3-5 0 0,7 28 134 0 0,2 5-103 0 0,25 65-1 0 0,-31-93-125 0 0,1 4-117 0 0,1-1 0 0 0,0 1 0 0 0,0-1 0 0 0,8 10-1 0 0,-12-17-102 0 0,1 0-1 0 0,-1-1 0 0 0,1 1 1 0 0,0 0-1 0 0,-1-1 0 0 0,1 1 1 0 0,0-1-1 0 0,0 0 0 0 0,0 1 0 0 0,0-1 1 0 0,0 0-1 0 0,0 0 0 0 0,1 0 1 0 0,-1-1-1 0 0,0 1 0 0 0,0 0 1 0 0,1-1-1 0 0,-1 0 0 0 0,0 1 0 0 0,1-1 1 0 0,-1 0-1 0 0,0 0 0 0 0,1 0 1 0 0,3-1-1 0 0,3-3-1585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0,'0'0'6770'0'0,"1"3"-4836"0"0,9 71 166 0 0,2 129 0 0 0,-13-136-2106 0 0,8 146-1598 0 0,0-173-1206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9215 0 0,'0'0'707'0'0,"5"-5"3989"0"0,-3 6-4451 0 0,0-1 0 0 0,-1 1-1 0 0,1 0 1 0 0,0 0 0 0 0,-1 1 0 0 0,1-1-1 0 0,0 0 1 0 0,-1 0 0 0 0,1 1 0 0 0,-1-1 0 0 0,0 1-1 0 0,0-1 1 0 0,1 1 0 0 0,-1 0 0 0 0,0-1 0 0 0,0 1-1 0 0,-1 0 1 0 0,1 0 0 0 0,1 3 0 0 0,2 7 244 0 0,5 22 1 0 0,-9-33-456 0 0,30 181 1755 0 0,9 40-1266 0 0,-6-109-1743 0 0,-21-87-752 0 0,0-12-3674 0 0,-3-10-412 0 0</inkml:trace>
  <inkml:trace contextRef="#ctx0" brushRef="#br0" timeOffset="1">357 361 11055 0 0,'0'0'1002'0'0,"-1"2"-824"0"0,-2 4 248 0 0,1 0 0 0 0,0 0 0 0 0,0 0 0 0 0,1 0 1 0 0,0 1-1 0 0,0-1 0 0 0,0 0 0 0 0,1 1 0 0 0,0-1 0 0 0,0 1 0 0 0,0-1 0 0 0,1 0 0 0 0,0 1 0 0 0,0-1 0 0 0,4 10 0 0 0,-2-9-440 0 0,0 0 0 0 0,0 0 1 0 0,1 0-1 0 0,7 11 0 0 0,-6-12-233 0 0,0 0 0 0 0,1 0 0 0 0,-1 0 0 0 0,1-1 0 0 0,11 8 0 0 0,-13-10-332 0 0,0 0 0 0 0,1-1 0 0 0,-1 0 0 0 0,1 0 0 0 0,-1 0 0 0 0,1 0 0 0 0,0-1 0 0 0,0 1 1 0 0,0-1-1 0 0,5 0 0 0 0,8-2-3779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12895 0 0,'-17'34'1547'0'0,"0"1"0"0"0,3 0 0 0 0,-15 52 0 0 0,-19 116 2951 0 0,31-125-3924 0 0,-1 10-271 0 0,-15 61 341 0 0,4-53-7999 0 0,22-77-273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43 1375 0 0,'0'0'6370'0'0,"7"10"-2253"0"0,-6-8-3963 0 0,0 1 0 0 0,0-1 0 0 0,0 0 0 0 0,-1 1 0 0 0,1-1-1 0 0,-1 1 1 0 0,1-1 0 0 0,-1 1 0 0 0,0-1 0 0 0,0 1 0 0 0,0 0 0 0 0,0-1 0 0 0,0 1 0 0 0,0-1 0 0 0,-1 1 0 0 0,1-1-1 0 0,-1 1 1 0 0,0-1 0 0 0,0 0 0 0 0,0 1 0 0 0,0-1 0 0 0,0 0 0 0 0,-1 1 0 0 0,1-1 0 0 0,0 0 0 0 0,-1 0 0 0 0,0 0-1 0 0,1 0 1 0 0,-4 2 0 0 0,4-3-62 0 0,0-1 0 0 0,0 1 0 0 0,0 0 0 0 0,-1 0 0 0 0,1-1 0 0 0,0 1 0 0 0,-1 0 0 0 0,1-1 0 0 0,0 0 0 0 0,-1 1 0 0 0,1-1 0 0 0,0 0 0 0 0,-1 1 0 0 0,1-1 0 0 0,-3 0 0 0 0,3 0-58 0 0,0-1-1 0 0,0 1 1 0 0,0 0-1 0 0,0-1 0 0 0,1 1 1 0 0,-1-1-1 0 0,0 1 0 0 0,0-1 1 0 0,0 1-1 0 0,0-1 1 0 0,1 1-1 0 0,-1-1 0 0 0,0 0 1 0 0,0 0-1 0 0,1 1 0 0 0,-1-1 1 0 0,1 0-1 0 0,-1 0 1 0 0,1 0-1 0 0,-1 1 0 0 0,1-1 1 0 0,-1 0-1 0 0,1 0 0 0 0,0 0 1 0 0,-1-1-1 0 0,0-2-7 0 0,1 1 0 0 0,-1-1-1 0 0,1 0 1 0 0,-1 1-1 0 0,1-1 1 0 0,0 0 0 0 0,0 1-1 0 0,1-1 1 0 0,-1 0 0 0 0,1 1-1 0 0,0-1 1 0 0,0 1 0 0 0,0-1-1 0 0,3-5 1 0 0,-2 4-19 0 0,1 0 0 0 0,-1 0 0 0 0,1 1 0 0 0,1-1 1 0 0,-1 1-1 0 0,0-1 0 0 0,1 1 0 0 0,0 0 0 0 0,5-3 0 0 0,-8 6 20 0 0,1 0 0 0 0,0 0 1 0 0,1 0-1 0 0,-1 0 0 0 0,0 1 0 0 0,0-1 0 0 0,0 0 0 0 0,0 1 0 0 0,1 0 0 0 0,-1 0 1 0 0,0 0-1 0 0,0 0 0 0 0,0 0 0 0 0,1 0 0 0 0,1 1 0 0 0,1-1 74 0 0,-1 1-1 0 0,0 0 1 0 0,0 0-1 0 0,0 0 1 0 0,0 1-1 0 0,6 3 1 0 0,-8-5-18 0 0,-1 1 1 0 0,0 0 0 0 0,1 0-1 0 0,-1 0 1 0 0,0 0 0 0 0,0 0-1 0 0,1 0 1 0 0,-1 0 0 0 0,0 0-1 0 0,0 0 1 0 0,0 1 0 0 0,-1-1-1 0 0,1 0 1 0 0,0 1 0 0 0,0-1-1 0 0,-1 1 1 0 0,1-1 0 0 0,-1 1-1 0 0,1-1 1 0 0,-1 1 0 0 0,0-1-1 0 0,1 1 1 0 0,-1-1 0 0 0,0 1-1 0 0,0 0 1 0 0,0-1 0 0 0,0 1-1 0 0,-1 2 1 0 0,1-3 116 0 0,-7 4 127 0 0,3-2-267 0 0,0-1 0 0 0,0 0 1 0 0,1 0-1 0 0,-1 0 0 0 0,-1-1 1 0 0,1 1-1 0 0,-5 0 0 0 0,-2 1-5 0 0,9-2-61 0 0,-25 5-335 0 0,26-6 322 0 0,0 0 0 0 0,0 0 0 0 0,0 0-1 0 0,0 0 1 0 0,0 0 0 0 0,0 0 0 0 0,0 0 0 0 0,0 0 0 0 0,0 0 0 0 0,0 0 0 0 0,0 0 0 0 0,0-1 0 0 0,0 1 0 0 0,0 0 0 0 0,0-1 0 0 0,0 1 0 0 0,0-1 0 0 0,0 1 0 0 0,0-1-1 0 0,1 0 1 0 0,-1 1 0 0 0,0-1 0 0 0,0 0 0 0 0,0-1 0 0 0,-2-5-504 0 0,2 7 321 0 0,1-1-1 0 0,0 1 0 0 0,0-1 0 0 0,0 1 1 0 0,0 0-1 0 0,0-1 0 0 0,1 1 1 0 0,-1-1-1 0 0,0 1 0 0 0,0 0 0 0 0,0-1 1 0 0,0 1-1 0 0,0 0 0 0 0,0-1 1 0 0,1 1-1 0 0,-1 0 0 0 0,0-1 1 0 0,0 1-1 0 0,0 0 0 0 0,1-1 0 0 0,-1 1 1 0 0,0 0-1 0 0,0 0 0 0 0,1-1 1 0 0,-1 1-1 0 0,1 0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4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5983 0 0,'0'9'8699'0'0,"2"-10"-8496"0"0,0 1 0 0 0,-1 0-1 0 0,1 0 1 0 0,0 0 0 0 0,-1 0 0 0 0,1 0 0 0 0,0 0-1 0 0,-1 0 1 0 0,4 1 0 0 0,31 7 1089 0 0,-35-8-1232 0 0,0 1-1 0 0,0 0 1 0 0,0-1 0 0 0,-1 1-1 0 0,1-1 1 0 0,0 1 0 0 0,0 0 0 0 0,0 0-1 0 0,-1-1 1 0 0,1 1 0 0 0,0 0-1 0 0,-1 0 1 0 0,1 0 0 0 0,-1 0-1 0 0,1 0 1 0 0,-1 0 0 0 0,1 2 714 0 0,-7 3-38 0 0,3-3-597 0 0,0 0-1 0 0,0 0 0 0 0,0 0 1 0 0,-1 0-1 0 0,1 0 0 0 0,-1-1 1 0 0,-6 4-1 0 0,6-3-49 0 0,-23 15 247 0 0,19-13-292 0 0,8-4-41 0 0,-1-1-1 0 0,1 1 1 0 0,-1-1-1 0 0,1 0 1 0 0,-1 0-1 0 0,1 1 1 0 0,-1-1 0 0 0,1 0-1 0 0,-1 0 1 0 0,1 0-1 0 0,-1 1 1 0 0,0-1-1 0 0,1 0 1 0 0,-1 0-1 0 0,1 0 1 0 0,-1 0 0 0 0,1 0-1 0 0,-1 0 1 0 0,0 0-1 0 0,1 0 1 0 0,-1 0-1 0 0,1 0 1 0 0,-1-1-1 0 0,1 1 1 0 0,-1 0 0 0 0,1 0-1 0 0,-1 0 1 0 0,1-1-1 0 0,-1 1 1 0 0,1 0-1 0 0,-1-1 1 0 0,1 1-1 0 0,-1 0 1 0 0,1-1 0 0 0,-1 0-1 0 0,0 1 1 0 0,0 0 0 0 0,0-1 0 0 0,-1 1 0 0 0,1-1-1 0 0,0 0 1 0 0,0 1 0 0 0,0-1 0 0 0,0 0 0 0 0,0 0 0 0 0,0 1 0 0 0,0-1-1 0 0,1 0 1 0 0,-1 0 0 0 0,0 0 0 0 0,0 0 0 0 0,1 0 0 0 0,-1 0 0 0 0,0 0-1 0 0,1-1 1 0 0,-1 0 0 0 0,1-1-11 0 0,0 0 0 0 0,0 0 0 0 0,0 0 0 0 0,1 0 0 0 0,-1 0 0 0 0,1 0 0 0 0,0 0 0 0 0,0 1 0 0 0,0-1 0 0 0,0 0 0 0 0,1 0 0 0 0,-1 1 0 0 0,0-1 0 0 0,1 1 0 0 0,0-1 0 0 0,0 1 0 0 0,0 0 0 0 0,0 0 0 0 0,0 0 0 0 0,0 0 0 0 0,0 0 0 0 0,1 0 0 0 0,3-2 0 0 0,-4 4 8 0 0,0 0 0 0 0,0 0 0 0 0,0 0 0 0 0,0 0-1 0 0,1 0 1 0 0,-1 0 0 0 0,0 1 0 0 0,0-1 0 0 0,0 1 0 0 0,0-1-1 0 0,0 1 1 0 0,0 0 0 0 0,0 0 0 0 0,0 0 0 0 0,3 2 0 0 0,16 5 66 0 0,9 1 331 0 0,-27-8-322 0 0,-2 0 365 0 0,1 9 45 0 0,-6 9-301 0 0,3-10-3286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8895 0 0,'2'-37'1015'0'0,"-2"25"6426"0"0,4 18-6633 0 0,0 2-484 0 0,0 1 0 0 0,-1 0 0 0 0,0-1 0 0 0,-1 1 0 0 0,0 1 0 0 0,0-1 0 0 0,0 15 0 0 0,0-10-60 0 0,37 482 2280 0 0,-35-437-2527 0 0,1 22-2339 0 0,-5-80 1610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0,'0'0'16272'0'0,"1"2"-16104"0"0,10 26 986 0 0,-10-26-820 0 0,0 12-14 0 0,4 74 851 0 0,4 32 42 0 0,6-10-415 0 0,20 127 604 0 0,-29-175-1018 0 0,-6-37 357 0 0,-1-17-2601 0 0,1 0-3593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20 134 12495 0 0,'-8'-7'572'0'0,"7"6"-10"0"0,-3-2-344 0 0,3 2-141 0 0,1 1-1 0 0,-1-1 0 0 0,1 1 0 0 0,-1-1 0 0 0,1 1 1 0 0,-1-1-1 0 0,1 1 0 0 0,0-1 0 0 0,-1 1 1 0 0,1-1-1 0 0,0 0 0 0 0,-1 1 0 0 0,1-1 1 0 0,0 0-1 0 0,0 1 0 0 0,0-1 0 0 0,0 0 1 0 0,-1 1-1 0 0,1-1 0 0 0,0 0 0 0 0,0 1 1 0 0,0-1-1 0 0,1 0 0 0 0,-1 0 0 0 0,0 1 1 0 0,0-1-1 0 0,0 0 0 0 0,0 1 0 0 0,1-1 1 0 0,-1 0-1 0 0,0 1 0 0 0,1-1 0 0 0,-1 1 0 0 0,0-1 1 0 0,1 0-1 0 0,-1 1 0 0 0,1-1 0 0 0,0 0 1 0 0,1-1 113 0 0,-1 0 1 0 0,1 1 0 0 0,0-1-1 0 0,0 0 1 0 0,0 1 0 0 0,1 0-1 0 0,3-3 1 0 0,10 0 323 0 0,1 0 0 0 0,1 0 1 0 0,-1 2-1 0 0,0 0 0 0 0,1 1 0 0 0,18 1 1 0 0,8 0 122 0 0,235-34 894 0 0,-49 3-502 0 0,-181 31-3132 0 0,-36 1 257 0 0,-1 1 0 0 0,1 1-1 0 0,21 6 1 0 0,-25-6-4914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85 6447 0 0,'0'0'499'0'0,"-11"-16"3266"0"0,10 14-3423 0 0,0 0 0 0 0,-1 0-1 0 0,1 0 1 0 0,-1 0-1 0 0,0 0 1 0 0,1 1 0 0 0,-1-1-1 0 0,0 1 1 0 0,0-1 0 0 0,0 1-1 0 0,0 0 1 0 0,0-1-1 0 0,-1 1 1 0 0,1 1 0 0 0,0-1-1 0 0,-4-1 1 0 0,4 2-253 0 0,0 0-1 0 0,0 0 1 0 0,0 0 0 0 0,0 0-1 0 0,1 0 1 0 0,-1 0 0 0 0,0 1 0 0 0,0-1-1 0 0,0 1 1 0 0,0-1 0 0 0,1 1-1 0 0,-1 0 1 0 0,0 0 0 0 0,1-1 0 0 0,-1 1-1 0 0,0 0 1 0 0,1 1 0 0 0,-1-1-1 0 0,1 0 1 0 0,0 0 0 0 0,-1 1-1 0 0,-1 1 1 0 0,0 1-42 0 0,0 0 0 0 0,0 1 0 0 0,1-1 0 0 0,-1 0 1 0 0,1 1-1 0 0,0 0 0 0 0,0-1 0 0 0,0 1 0 0 0,1 0 0 0 0,0 0 0 0 0,0 0 0 0 0,0 0 0 0 0,0 0 0 0 0,1 8 0 0 0,0-6-33 0 0,0 0-1 0 0,1 1 0 0 0,1-1 0 0 0,-1 0 1 0 0,1 0-1 0 0,0 1 0 0 0,1-1 1 0 0,-1-1-1 0 0,7 11 0 0 0,-5-10-2 0 0,0 0 1 0 0,1 0-1 0 0,0-1 0 0 0,0 0 0 0 0,0 0 0 0 0,1-1 1 0 0,-1 1-1 0 0,14 8 0 0 0,-15-11 33 0 0,1 0-1 0 0,0-1 1 0 0,0 1-1 0 0,0-1 1 0 0,0 0-1 0 0,0 0 1 0 0,0-1-1 0 0,1 0 1 0 0,-1 0-1 0 0,0 0 1 0 0,1 0-1 0 0,-1-1 1 0 0,7 0 0 0 0,-7 0 55 0 0,0-1 0 0 0,0 0 1 0 0,0 0-1 0 0,0-1 1 0 0,0 1-1 0 0,0-1 1 0 0,-1 0-1 0 0,1 0 1 0 0,-1-1-1 0 0,1 1 1 0 0,-1-1-1 0 0,0 0 1 0 0,0 0-1 0 0,0-1 1 0 0,-1 1-1 0 0,1-1 1 0 0,-1 0-1 0 0,1 0 1 0 0,-1 0-1 0 0,-1 0 1 0 0,1 0-1 0 0,0-1 1 0 0,-1 1-1 0 0,0-1 1 0 0,0 1-1 0 0,-1-1 0 0 0,1 0 1 0 0,1-8-1 0 0,-2 6 14 0 0,0 0 0 0 0,0 1-1 0 0,0-1 1 0 0,-1 0 0 0 0,0 0-1 0 0,-1 0 1 0 0,1 0 0 0 0,-1 1-1 0 0,0-1 1 0 0,-1 0 0 0 0,0 1-1 0 0,0-1 1 0 0,0 1 0 0 0,-1-1-1 0 0,0 1 1 0 0,0 0-1 0 0,0 0 1 0 0,-1 1 0 0 0,0-1-1 0 0,-9-9 1 0 0,-2 1-173 0 0,-1-1 0 0 0,-20-12 0 0 0,35 26-65 0 0,1 1 1 0 0,-1-1-1 0 0,0 1 0 0 0,0-1 0 0 0,0 1 1 0 0,0-1-1 0 0,0 1 0 0 0,0-1 0 0 0,0 1 1 0 0,0 0-1 0 0,0 0 0 0 0,-1-1 0 0 0,1 1 1 0 0,0 0-1 0 0,0 0 0 0 0,0 0 0 0 0,0 0 1 0 0,0 0-1 0 0,0 0 0 0 0,0 1 0 0 0,0-1 1 0 0,0 0-1 0 0,-2 1 0 0 0,2 0-187 0 0,0 0-1 0 0,0 0 1 0 0,0 0 0 0 0,0-1-1 0 0,0 1 1 0 0,1 1 0 0 0,-1-1-1 0 0,0 0 1 0 0,0 0 0 0 0,1 0-1 0 0,-1 0 1 0 0,1 0-1 0 0,-1 1 1 0 0,1-1 0 0 0,0 0-1 0 0,-1 0 1 0 0,1 1 0 0 0,0-1-1 0 0,0 2 1 0 0,-1 7-5667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144 413 11231 0 0,'-2'-15'1216'0'0,"2"13"-1081"0"0,-1 0-1 0 0,1 0 0 0 0,-1 0 0 0 0,0 0 0 0 0,0 0 1 0 0,1 0-1 0 0,-1 1 0 0 0,0-1 0 0 0,-1 0 0 0 0,1 1 1 0 0,0-1-1 0 0,0 0 0 0 0,-1 1 0 0 0,1 0 0 0 0,-1-1 1 0 0,1 1-1 0 0,-1 0 0 0 0,1 0 0 0 0,-1-1 1 0 0,0 1-1 0 0,0 1 0 0 0,0-1 0 0 0,0 0 0 0 0,1 0 1 0 0,-1 1-1 0 0,0-1 0 0 0,0 1 0 0 0,0-1 0 0 0,0 1 1 0 0,0 0-1 0 0,0 0 0 0 0,0 0 0 0 0,0 0 1 0 0,0 0-1 0 0,0 1 0 0 0,0-1 0 0 0,0 0 0 0 0,0 1 1 0 0,0 0-1 0 0,0-1 0 0 0,0 1 0 0 0,0 0 0 0 0,0 0 1 0 0,1 0-1 0 0,-1 0 0 0 0,0 0 0 0 0,1 1 0 0 0,-1-1 1 0 0,-1 2-1 0 0,-3 3-74 0 0,0 1 1 0 0,0 0-1 0 0,1 0 1 0 0,0 0-1 0 0,1 1 1 0 0,-1-1-1 0 0,1 1 1 0 0,1 0-1 0 0,0 1 1 0 0,0-1-1 0 0,0 0 1 0 0,1 1-1 0 0,-2 13 0 0 0,3-15-26 0 0,0 1 1 0 0,1-1-1 0 0,0 0 0 0 0,0 1 0 0 0,0-1 0 0 0,1 1 0 0 0,0-1 0 0 0,0 0 0 0 0,1 0 0 0 0,0 0 0 0 0,0 1 0 0 0,1-2 0 0 0,0 1 0 0 0,0 0 0 0 0,1-1 0 0 0,6 10 0 0 0,-7-12 13 0 0,1 0-1 0 0,0-1 1 0 0,0 1-1 0 0,0-1 0 0 0,0 0 1 0 0,0 0-1 0 0,1-1 1 0 0,-1 1-1 0 0,1-1 1 0 0,0 0-1 0 0,0 0 1 0 0,0-1-1 0 0,0 0 0 0 0,0 1 1 0 0,0-2-1 0 0,0 1 1 0 0,0 0-1 0 0,0-1 1 0 0,10-1-1 0 0,-10 1 47 0 0,-1 0 1 0 0,0-1-1 0 0,0 0 0 0 0,1 0 1 0 0,-1 0-1 0 0,0-1 0 0 0,0 1 0 0 0,0-1 1 0 0,0 0-1 0 0,0 0 0 0 0,-1 0 1 0 0,1-1-1 0 0,-1 1 0 0 0,1-1 0 0 0,-1 0 1 0 0,0 0-1 0 0,0 0 0 0 0,0 0 1 0 0,0-1-1 0 0,-1 1 0 0 0,1-1 1 0 0,-1 0-1 0 0,3-7 0 0 0,2-8 101 0 0,-2 0 0 0 0,0-1 1 0 0,-1 0-1 0 0,-1 0 0 0 0,-1 0 0 0 0,0 0 0 0 0,-2 0 0 0 0,0 0 1 0 0,-1 0-1 0 0,-8-36 0 0 0,-1 10-182 0 0,-3 0-1 0 0,-1 1 1 0 0,-30-64 0 0 0,16 51-1364 0 0,19 39-1468 0 0,-2 1-3401 0 0,7 9-497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48 8287 0 0,'-3'0'224'0'0,"-1"-1"0"0"0,1 1 0 0 0,0-1 0 0 0,-1 0 0 0 0,1 1 0 0 0,0-2 0 0 0,-5-1 0 0 0,-16-9 3399 0 0,13 7-2601 0 0,0-1 0 0 0,0 2 0 0 0,-19-6-1 0 0,27 9-946 0 0,0 0-1 0 0,-1 1 1 0 0,0 0-1 0 0,1-1 1 0 0,-1 1-1 0 0,1 0 1 0 0,-1 1-1 0 0,1-1 1 0 0,-1 1-1 0 0,1-1 0 0 0,-1 1 1 0 0,1 0-1 0 0,0 0 1 0 0,-1 1-1 0 0,1-1 1 0 0,-5 3-1 0 0,1 1-63 0 0,1 0 0 0 0,1 0 0 0 0,-1 0 0 0 0,0 1 0 0 0,1-1 0 0 0,0 1 0 0 0,1 1 0 0 0,-1-1 0 0 0,1 0 0 0 0,1 1 0 0 0,-1 0 0 0 0,-2 8 0 0 0,2-6-6 0 0,1 0-1 0 0,1 0 0 0 0,0-1 0 0 0,0 1 0 0 0,0 0 1 0 0,1 1-1 0 0,1-1 0 0 0,0 0 0 0 0,0 0 0 0 0,1 9 1 0 0,0-14 10 0 0,0-1 1 0 0,0 1 0 0 0,0-1 0 0 0,0 1 0 0 0,1-1-1 0 0,0 0 1 0 0,-1 0 0 0 0,1 1 0 0 0,0-1 0 0 0,0 0-1 0 0,1-1 1 0 0,-1 1 0 0 0,1 0 0 0 0,-1-1 0 0 0,1 1-1 0 0,0-1 1 0 0,0 0 0 0 0,4 3 0 0 0,-3-3 24 0 0,0 0 0 0 0,0 0 0 0 0,0-1-1 0 0,1 1 1 0 0,-1-1 0 0 0,0 0 0 0 0,0 0 0 0 0,1 0 0 0 0,-1-1 0 0 0,1 0 0 0 0,-1 1 0 0 0,0-2 0 0 0,1 1-1 0 0,-1 0 1 0 0,5-2 0 0 0,-5 1-16 0 0,0-1 1 0 0,0 0-1 0 0,-1 1 0 0 0,1-1 1 0 0,0 0-1 0 0,-1-1 0 0 0,0 1 0 0 0,0-1 1 0 0,0 0-1 0 0,0 1 0 0 0,0-1 0 0 0,0-1 1 0 0,-1 1-1 0 0,4-5 0 0 0,1-3 28 0 0,0-1 0 0 0,-1 1-1 0 0,5-16 1 0 0,-8 20-32 0 0,-1-1 1 0 0,0 1-1 0 0,0-1 0 0 0,0 0 1 0 0,-1 0-1 0 0,-1 1 1 0 0,1-10-1 0 0,-2-3 59 0 0,-6-30 0 0 0,2 23 136 0 0,5 26 414 0 0,6 12-440 0 0,6 12-18 0 0,1-1 0 0 0,20 27 0 0 0,-27-41-158 0 0,1-1-1 0 0,0 0 1 0 0,0 0-1 0 0,0 0 1 0 0,1-1-1 0 0,0 0 1 0 0,0 0-1 0 0,0-1 0 0 0,12 5 1 0 0,-12-6-241 0 0,1 0 0 0 0,-1 1 0 0 0,0 0 1 0 0,0 0-1 0 0,0 1 0 0 0,-1 0 0 0 0,13 12 0 0 0,-19-17 109 0 0,-1 0-1 0 0,1 0 1 0 0,0 0-1 0 0,0-1 0 0 0,0 1 1 0 0,0 0-1 0 0,0-1 1 0 0,0 1-1 0 0,0-1 1 0 0,0 1-1 0 0,1 0 1 0 0,11-2-1379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0,'0'0'3543'0'0,"7"13"108"0"0,11 10-1732 0 0,32 33 0 0 0,-42-48-1954 0 0,0 0 0 0 0,1-1-1 0 0,0 0 1 0 0,1-1 0 0 0,-1 0-1 0 0,1 0 1 0 0,11 4 0 0 0,0-6-2188 0 0,-6-5-3212 0 0,-4-1 311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8751 0 0,'-5'7'910'0'0,"-7"14"690"0"0,1 0 0 0 0,1 1 1 0 0,2 1-1 0 0,0-1 0 0 0,-7 33 0 0 0,-14 121 1714 0 0,11-56-2299 0 0,-2 14-679 0 0,12-26-445 0 0,6-87-756 0 0,1 24 0 0 0,1-31-657 0 0,3-5-659 0 0,-2-8 1774 0 0,5 5-1300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97 4607 0 0,'0'0'208'0'0,"-16"4"32"0"0,14-4 196 0 0,0 1 0 0 0,0-1-1 0 0,0 0 1 0 0,0-1-1 0 0,0 1 1 0 0,0 0-1 0 0,0-1 1 0 0,0 1-1 0 0,-2-1 1 0 0,-1-1 1852 0 0,-2-14-198 0 0,7 12-2032 0 0,0 0 1 0 0,0 0 0 0 0,1 1 0 0 0,-1-1 0 0 0,1 0-1 0 0,0 1 1 0 0,0-1 0 0 0,0 1 0 0 0,0-1-1 0 0,1 1 1 0 0,0-1 0 0 0,-1 1 0 0 0,1 0-1 0 0,0 0 1 0 0,1 0 0 0 0,-1 0 0 0 0,0 0 0 0 0,1 0-1 0 0,0 1 1 0 0,-1-1 0 0 0,1 1 0 0 0,0 0-1 0 0,5-3 1 0 0,-6 4-24 0 0,-1 1-1 0 0,1 0 0 0 0,0 0 1 0 0,0 0-1 0 0,-1 0 1 0 0,1 0-1 0 0,0 0 0 0 0,-1 1 1 0 0,1-1-1 0 0,0 0 0 0 0,-1 1 1 0 0,1-1-1 0 0,-1 1 1 0 0,1 0-1 0 0,0-1 0 0 0,-1 1 1 0 0,0 0-1 0 0,1 0 1 0 0,-1 0-1 0 0,1 0 0 0 0,-1 0 1 0 0,0 0-1 0 0,0 1 0 0 0,0-1 1 0 0,0 0-1 0 0,0 1 1 0 0,2 1-1 0 0,1 3 313 0 0,-1 1 0 0 0,1-1 0 0 0,2 10 0 0 0,-5-14-98 0 0,-1 19 695 0 0,0-20-917 0 0,0 0 0 0 0,0 0 0 0 0,0 0 0 0 0,0-1 1 0 0,0 1-1 0 0,-1 0 0 0 0,1 0 0 0 0,0-1 0 0 0,0 1 0 0 0,0 0 0 0 0,-1-1 0 0 0,1 1 0 0 0,-1 0 0 0 0,1-1 0 0 0,0 1 0 0 0,-1 0 0 0 0,1-1 0 0 0,-1 1 0 0 0,1-1 1 0 0,-1 1-1 0 0,0 0 0 0 0,1-1 0 0 0,-1 0 0 0 0,1 1 0 0 0,-1-1 0 0 0,0 1 0 0 0,1-1 0 0 0,-1 0 0 0 0,0 1 0 0 0,0-1 0 0 0,1 0 0 0 0,-1 0 0 0 0,0 0 0 0 0,0 0 1 0 0,1 1-1 0 0,-1-1 0 0 0,0 0 0 0 0,0 0 0 0 0,1-1 0 0 0,-1 1 0 0 0,0 0 0 0 0,0 0 0 0 0,0 0 0 0 0,-1-1 0 0 0,0 1 47 0 0,0-1-1 0 0,0 0 1 0 0,0 0-1 0 0,0 0 1 0 0,0 0-1 0 0,0 0 0 0 0,0-1 1 0 0,0 1-1 0 0,0 0 1 0 0,1-1-1 0 0,-1 0 1 0 0,0 1-1 0 0,1-1 1 0 0,-2-2-1 0 0,1 2-110 0 0,1-1 0 0 0,0 0 0 0 0,0 0 0 0 0,-1 0-1 0 0,2 0 1 0 0,-2-5 0 0 0,2 7 19 0 0,0 0 0 0 0,-1 0 0 0 0,1 0 0 0 0,0 0 0 0 0,0 0 0 0 0,0 0 0 0 0,0 0-1 0 0,0 0 1 0 0,1 0 0 0 0,-1 0 0 0 0,0 0 0 0 0,0 0 0 0 0,1 0 0 0 0,-1 0 0 0 0,1 1 0 0 0,-1-1 0 0 0,1 0-1 0 0,-1 0 1 0 0,1 0 0 0 0,0-1 0 0 0,6-5-359 0 0,-6 6 127 0 0,0 0 0 0 0,0 0 0 0 0,0 0 1 0 0,0 0-1 0 0,0 1 0 0 0,0-1 0 0 0,0 0 1 0 0,0 0-1 0 0,0 1 0 0 0,0-1 0 0 0,1 1 1 0 0,-1-1-1 0 0,0 1 0 0 0,0-1 0 0 0,1 1 0 0 0,-1 0 1 0 0,0 0-1 0 0,0-1 0 0 0,1 1 0 0 0,1 0 1 0 0,4 0-1489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7831 0 0,'0'0'7903'0'0,"19"3"-6990"0"0,-16-2-877 0 0,1-1 344 0 0,1 0 0 0 0,0 1-1 0 0,0 0 1 0 0,8 3 0 0 0,-12-4 133 0 0,-1 0-476 0 0,1 0 0 0 0,-1 0 0 0 0,0 0-1 0 0,1 0 1 0 0,-1 0 0 0 0,0 0 0 0 0,1 1-1 0 0,-1-1 1 0 0,0 0 0 0 0,0 0 0 0 0,1 0-1 0 0,-1 0 1 0 0,0 0 0 0 0,0 1 0 0 0,1-1 0 0 0,-1 0-1 0 0,0 0 1 0 0,0 0 0 0 0,0 1 0 0 0,1-1-1 0 0,-1 0 1 0 0,0 0 0 0 0,0 1 0 0 0,0-1-1 0 0,0 0 1 0 0,0 0 0 0 0,1 1 0 0 0,-1-1-1 0 0,0 0 1 0 0,0 1 0 0 0,0-1 0 0 0,0 0 0 0 0,0 1-1 0 0,0-1 1 0 0,0 0 0 0 0,0 0 0 0 0,0 1-1 0 0,0-1 1 0 0,0 0 0 0 0,0 1 0 0 0,0-1-1 0 0,0 0 1 0 0,0 0 0 0 0,-1 1 0 0 0,1-1 0 0 0,0 0-1 0 0,0 1 1 0 0,0-1 0 0 0,-8 14 975 0 0,-15-4-554 0 0,10-2-393 0 0,12-7-59 0 0,1-1 0 0 0,-1 0-1 0 0,1 0 1 0 0,-1 0-1 0 0,0 0 1 0 0,1 0-1 0 0,-1 0 1 0 0,1 0-1 0 0,-1 0 1 0 0,1 0 0 0 0,-1 0-1 0 0,0 0 1 0 0,1 0-1 0 0,-1 0 1 0 0,1-1-1 0 0,-1 1 1 0 0,1 0-1 0 0,-1 0 1 0 0,1-1 0 0 0,-1 1-1 0 0,1 0 1 0 0,-1-1-1 0 0,1 1 1 0 0,-1 0-1 0 0,0-1 1 0 0,-9-10 25 0 0,10 10-12 0 0,-3-3 5 0 0,2 3-22 0 0,0-1-1 0 0,0 1 1 0 0,0-1 0 0 0,0 1-1 0 0,0-1 1 0 0,1 1 0 0 0,-1-1-1 0 0,1 1 1 0 0,-1-1 0 0 0,1 1-1 0 0,-1-1 1 0 0,1 0 0 0 0,0 1-1 0 0,0-1 1 0 0,0 0 0 0 0,0 1-1 0 0,0-1 1 0 0,0 0 0 0 0,1 1-1 0 0,-1-1 1 0 0,0 0 0 0 0,1 1-1 0 0,-1-1 1 0 0,1 1 0 0 0,0-1-1 0 0,-1 1 1 0 0,1-1 0 0 0,0 1-1 0 0,0-1 1 0 0,0 1 0 0 0,0 0-1 0 0,0 0 1 0 0,0-1 0 0 0,1 1-1 0 0,1-1 1 0 0,-2 1-2 0 0,0 1 0 0 0,-1-1-1 0 0,1 1 1 0 0,0-1 0 0 0,0 1 0 0 0,0 0-1 0 0,0 0 1 0 0,0-1 0 0 0,0 1 0 0 0,0 0-1 0 0,0 0 1 0 0,0 0 0 0 0,0 0 0 0 0,0 0-1 0 0,1 0 1 0 0,27 9 20 0 0,-28-8 55 0 0,1 1 41 0 0,4 9 392 0 0,-6-11-501 0 0,0 0 1 0 0,0 1 0 0 0,0-1 0 0 0,0 0 0 0 0,0 1 0 0 0,0-1 0 0 0,0 0 0 0 0,0 1 0 0 0,0-1 0 0 0,0 0 0 0 0,0 0 0 0 0,0 1 0 0 0,0-1 0 0 0,0 0 0 0 0,0 1 0 0 0,0-1 0 0 0,-1 0-1 0 0,1 1 1 0 0,0-1 0 0 0,0 0 0 0 0,0 0 0 0 0,0 1 0 0 0,-1-1 0 0 0,1 0 0 0 0,0 0 0 0 0,0 0 0 0 0,-1 1 0 0 0,1-1 0 0 0,0 0 0 0 0,0 0 0 0 0,-1 0 0 0 0,1 1 0 0 0,0-1 0 0 0,-1 0-1 0 0,1 0 1 0 0,0 0 0 0 0,-1 0 0 0 0,1 0 0 0 0,-1 0 0 0 0,-7 5-3792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1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2 138 919 0 0,'-1'-138'12331'0'0,"2"140"-12228"0"0,1 0 0 0 0,-1 0 1 0 0,0 0-1 0 0,0 0 0 0 0,1 0 0 0 0,-2 0 0 0 0,1 0 0 0 0,1 4 1 0 0,-2-6-52 0 0,9 27 445 0 0,-2 1-1 0 0,4 34 1 0 0,-6-38-211 0 0,38 440 2369 0 0,-38-372-2254 0 0,25 398 954 0 0,7 6-28 0 0,-7-104-665 0 0,-10-190-419 0 0,3 31 306 0 0,-9-76-83 0 0,-2-21-263 0 0,1-16-128 0 0,-6-61-64 0 0,-5-31 41 0 0,-3 43 1 0 0,0 8-1232 0 0,0-19-4779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8143 0 0,'0'9'374'0'0,"0"-7"216"0"0,2-2-106 0 0,10-3 375 0 0,1 0 0 0 0,-1 1 0 0 0,1 0 0 0 0,13 1-1 0 0,-17 1-586 0 0,48-5 1460 0 0,-19 1-477 0 0,43 3 0 0 0,-32 5-745 0 0,18 0 60 0 0,68-13 786 0 0,-25 0-584 0 0,-33 3-274 0 0,-50 4-324 0 0,0 0 0 0 0,0 1 0 0 0,0 2 0 0 0,40 5 0 0 0,-54-4-103 0 0,1-1 1 0 0,26 0-1 0 0,-4-1 31 0 0,34-3 162 0 0,-15 1-68 0 0,39-6 92 0 0,-9-1-107 0 0,-58 5-117 0 0,0 1 0 0 0,46 2 0 0 0,-29 2 107 0 0,83-10 0 0 0,5 0 122 0 0,-115 9-241 0 0,-1-2 0 0 0,23-5-1 0 0,-21 4-15 0 0,28-3 0 0 0,31 5 86 0 0,59-4 36 0 0,12-4 71 0 0,-72 6-80 0 0,16-2-46 0 0,96-12 93 0 0,252-21 503 0 0,-405 32-672 0 0,103-21 127 0 0,-117 22-154 0 0,0 2 0 0 0,1 0 0 0 0,39 0 0 0 0,-53 3-107 0 0,10 0-2107 0 0,23 3 0 0 0,-36-2 1461 0 0,0 0 0 0 0,0 0 0 0 0,1 0 1 0 0,-1 1-1 0 0,0 0 0 0 0,0 0 0 0 0,0 0 0 0 0,8 5 1 0 0,-5 0-6074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2759 0 0,'-1'-8'247'0'0,"0"-19"2282"0"0,2 11 6111 0 0,9 45-7884 0 0,-1 0 0 0 0,8 43 0 0 0,2 64 598 0 0,12 52 348 0 0,-20-141-1157 0 0,-3 0 0 0 0,-2 0-1 0 0,0 77 1 0 0,0 14 456 0 0,-6-136-929 0 0,2 11 64 0 0,4 54 269 0 0,-2-24-205 0 0,-2-37-189 0 0,6-3-11 0 0,-8-3 0 0 0,1 0 0 0 0,0 0 0 0 0,0 1-1 0 0,0-1 1 0 0,0 0 0 0 0,0 0 0 0 0,0 0 0 0 0,0-1 0 0 0,0 1-1 0 0,-1 0 1 0 0,1 0 0 0 0,0 0 0 0 0,0-1 0 0 0,0 1-1 0 0,0 0 1 0 0,0-1 0 0 0,-1 1 0 0 0,1 0 0 0 0,1-2 0 0 0,1 1-8 0 0,96-32-50 0 0,33-8 63 0 0,-27 10-5 0 0,108-27 0 0 0,-99 27 0 0 0,-80 22 0 0 0,-7 0-256 0 0,-25 8 112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2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136 131 1375 0 0,'0'0'1687'0'0,"7"-8"3656"0"0,-7 7-4837 0 0,0 0 1 0 0,1-1-1 0 0,-1 1 0 0 0,0 0 1 0 0,0-1-1 0 0,0 1 0 0 0,0 0 1 0 0,0-1-1 0 0,-1 1 1 0 0,1 0-1 0 0,0-1 0 0 0,0 1 1 0 0,-1 0-1 0 0,1-1 1 0 0,-2-1-1 0 0,1 2-403 0 0,1 0 0 0 0,-1 1-1 0 0,0-1 1 0 0,0 0 0 0 0,0 1 0 0 0,0-1 0 0 0,0 0-1 0 0,1 1 1 0 0,-1-1 0 0 0,0 1 0 0 0,0 0-1 0 0,0-1 1 0 0,0 1 0 0 0,0 0 0 0 0,0-1 0 0 0,-1 1-1 0 0,1 0 1 0 0,0 0 0 0 0,0 0 0 0 0,0 0 0 0 0,0 0-1 0 0,0 0 1 0 0,-1 1 0 0 0,-3 0-26 0 0,0 0 0 0 0,1 0 0 0 0,-1 0 0 0 0,1 1 0 0 0,-1 0 0 0 0,1 0 0 0 0,0 0 0 0 0,0 1 0 0 0,0-1 0 0 0,0 1 0 0 0,0 0 0 0 0,0 0 0 0 0,1 0 0 0 0,0 1 0 0 0,-1-1 0 0 0,1 1 0 0 0,1 0 0 0 0,-1 0 0 0 0,-3 6 0 0 0,1-1-48 0 0,0 0-1 0 0,1 1 0 0 0,0 0 0 0 0,0-1 1 0 0,1 2-1 0 0,0-1 0 0 0,-2 20 1 0 0,4-20-16 0 0,0 1 1 0 0,1 0-1 0 0,0 0 1 0 0,2 16-1 0 0,0-22-8 0 0,-1 1 0 0 0,1 0 0 0 0,0-1-1 0 0,0 0 1 0 0,0 1 0 0 0,1-1 0 0 0,0 0-1 0 0,0 0 1 0 0,0 0 0 0 0,4 4 0 0 0,2 1 10 0 0,1-1 1 0 0,-1 0 0 0 0,2 0 0 0 0,-1-1 0 0 0,1-1 0 0 0,0 1 0 0 0,1-2 0 0 0,-1 0 0 0 0,1 0 0 0 0,1-1 0 0 0,-1-1 0 0 0,1 0 0 0 0,20 4 0 0 0,-21-6 45 0 0,0 0 0 0 0,-1-1 0 0 0,1 0 0 0 0,0-1 0 0 0,0 0 0 0 0,-1-1 0 0 0,1 0-1 0 0,0-1 1 0 0,-1 0 0 0 0,1-1 0 0 0,-1-1 0 0 0,0 1 0 0 0,0-2 0 0 0,0 1 0 0 0,15-11 0 0 0,-20 12 39 0 0,-2-1-1 0 0,1-1 0 0 0,0 1 1 0 0,-1 0-1 0 0,0-1 0 0 0,0 0 1 0 0,0 0-1 0 0,-1 0 0 0 0,1-1 1 0 0,-1 1-1 0 0,-1-1 1 0 0,1 0-1 0 0,-1 0 0 0 0,0 1 1 0 0,0-2-1 0 0,0 1 0 0 0,-1 0 1 0 0,0 0-1 0 0,-1 0 0 0 0,1-1 1 0 0,-1 1-1 0 0,0 0 1 0 0,-1-8-1 0 0,-1 3 22 0 0,1 0-1 0 0,-2 0 1 0 0,1 1 0 0 0,-1-1 0 0 0,-1 1-1 0 0,0-1 1 0 0,0 1 0 0 0,-1 0 0 0 0,-1 1 0 0 0,1-1-1 0 0,-2 1 1 0 0,-9-12 0 0 0,-2 3-85 0 0,0 1 0 0 0,-2 1-1 0 0,0 1 1 0 0,0 0 0 0 0,-1 2 0 0 0,-1 0 0 0 0,0 2 0 0 0,-1 0 0 0 0,-37-11-1 0 0,48 17-145 0 0,9 4 47 0 0,1 0-1 0 0,-1 0 1 0 0,1 0-1 0 0,-1 1 1 0 0,0-1-1 0 0,1 1 1 0 0,-1-1-1 0 0,0 1 1 0 0,1 0-1 0 0,-1 0 1 0 0,0 0-1 0 0,1 0 1 0 0,-1 1-1 0 0,-5 0 1 0 0,8-1-2 0 0,0 0 0 0 0,0 0 0 0 0,0 0 0 0 0,-1 0 0 0 0,1 1 0 0 0,0-1 0 0 0,0 0 0 0 0,0 0 0 0 0,0 0 0 0 0,-1 0 0 0 0,1 0 0 0 0,0 0 0 0 0,0 0 0 0 0,0 0 0 0 0,0 0 0 0 0,0 1 0 0 0,0-1 0 0 0,-1 0 0 0 0,1 0 0 0 0,0 0 0 0 0,0 0 0 0 0,0 0 0 0 0,0 1 0 0 0,0-1 0 0 0,0 0 0 0 0,0 0 0 0 0,0 0 0 0 0,0 0 0 0 0,0 1 0 0 0,0-1 0 0 0,0 0 0 0 0,0 0 0 0 0,0 0 0 0 0,0 0 0 0 0,0 1-1 0 0,4 6-1592 0 0,12 8-3502 0 0,-14-13 3731 0 0,13 9-4942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0,'0'0'11754'0'0,"4"2"-10798"0"0,-3-2-679 0 0,0 1-141 0 0,0 0 1 0 0,0-1-1 0 0,1 1 0 0 0,-1-1 1 0 0,0 1-1 0 0,0-1 0 0 0,0 0 0 0 0,0 0 1 0 0,0 1-1 0 0,0-1 0 0 0,0 0 1 0 0,3 0-1 0 0,4 10 877 0 0,-3-4-765 0 0,-1 0 1 0 0,0 0-1 0 0,0 1 0 0 0,-1-1 0 0 0,0 1 1 0 0,0-1-1 0 0,2 12 0 0 0,10 51 949 0 0,-12-47-930 0 0,6 66 292 0 0,-7-48-521 0 0,4 43-2 0 0,5 60-2121 0 0,-7-120-490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0,'1'0'6355'0'0,"2"3"-5790"0"0,0 0 1 0 0,0 0-1 0 0,0 0 1 0 0,-1 0-1 0 0,1 0 1 0 0,-1 1-1 0 0,4 6 1 0 0,12 32 855 0 0,-8-18-707 0 0,4 14-221 0 0,-2 0 0 0 0,-2 1 0 0 0,10 68 0 0 0,-2-12-340 0 0,10 111-363 0 0,-18-107-2607 0 0,-1-64-813 0 0,-4-23-1988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24 5983 0 0,'-9'-1'147'0'0,"0"0"-1"0"0,0 1 0 0 0,-12 2 0 0 0,6-1 3776 0 0,2-1 5474 0 0,41-11-6644 0 0,-5 6-2534 0 0,-1 1-1 0 0,0 2 1 0 0,1 0 0 0 0,31 2-1 0 0,7 0-7786 0 0,-44-1 611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1375 0 0,'-1'2'2482'0'0,"-1"5"-300"0"0,0-1 0 0 0,1 1 0 0 0,-1 11 0 0 0,2 24 1093 0 0,12 42-1718 0 0,-11-77-1111 0 0,26 234 2757 0 0,-16 0-3070 0 0,-6-162-1149 0 0,1-29-7361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11455 0 0,'0'0'1040'0'0,"1"2"-853"0"0,4 8 426 0 0,0 1 0 0 0,0 1 1 0 0,-1-1-1 0 0,-1 0 0 0 0,0 1 0 0 0,2 15 0 0 0,5 15 364 0 0,15 42 60 0 0,15 58-155 0 0,6 62-667 0 0,-21-39-2512 0 0,-23-155 1706 0 0,0 8-1247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7831 0 0,'-39'2'14268'0'0,"56"4"-13591"0"0,-8-2-502 0 0,21 4 133 0 0,-1-2 0 0 0,1 0-1 0 0,0-2 1 0 0,49 0 0 0 0,-19-5-2818 0 0,-40 0-1915 0 0,8 0-3115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1839 0 0,'0'0'13892'0'0,"6"-5"-12936"0"0,65-66 1686 0 0,-46 45-1967 0 0,43-36 0 0 0,-43 40-442 0 0,-16 14-155 0 0,1 0 1 0 0,19-13-1 0 0,-16 12-50 0 0,1-1 0 0 0,20-19 0 0 0,-6 4 26 0 0,-11 12-40 0 0,-1-2 1 0 0,0 0 0 0 0,-1-1 0 0 0,16-20 0 0 0,-23 24-59 0 0,2 0-1 0 0,-1 1 1 0 0,1 0-1 0 0,13-10 1 0 0,-22 21-255 0 0,5-6-2121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3679 0 0,'0'0'602'0'0,"11"-13"6943"0"0,-5 15-7253 0 0,-1 1 0 0 0,1-1 0 0 0,-1 1-1 0 0,0 0 1 0 0,0 1 0 0 0,0-1 0 0 0,-1 1 0 0 0,1 0 0 0 0,-1 0 0 0 0,0 1 0 0 0,0-1-1 0 0,4 7 1 0 0,5 8 549 0 0,19 39 0 0 0,-13-21-193 0 0,33 75 436 0 0,-40-81-1008 0 0,2-1-1 0 0,1 0 0 0 0,22 32 0 0 0,23 13-1211 0 0,-52-69-1721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5527 0 0,'0'0'498'0'0,"0"0"-406"0"0,-2-1 189 0 0,3 2 386 0 0,1 0 0 0 0,0 1 0 0 0,0-1 1 0 0,-1 0-1 0 0,1 1 0 0 0,-1-1 0 0 0,1 1 0 0 0,1 2 0 0 0,16 29 1695 0 0,-16-27-2120 0 0,3 5-1 0 0,1 0 0 0 0,1-1 0 0 0,-1 0 0 0 0,1-1 0 0 0,10 9 1 0 0,-6-5-65 0 0,-1 1 0 0 0,-1 1 0 0 0,0 0 0 0 0,10 20 0 0 0,10 16 36 0 0,3-4-369 0 0,60 70 0 0 0,-72-89-2264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 2759 0 0,'0'0'126'0'0,"2"-1"-5"0"0,5 0 166 0 0,4-1 4468 0 0,-11 2-4588 0 0,1 0 1 0 0,-1 0 0 0 0,0 0-1 0 0,1-1 1 0 0,-1 1-1 0 0,0 0 1 0 0,1 0 0 0 0,-1 0-1 0 0,0 0 1 0 0,0 0 0 0 0,1 0-1 0 0,-1 1 1 0 0,0-1 0 0 0,1 0-1 0 0,-1 0 1 0 0,0 0 0 0 0,0 0-1 0 0,1 0 1 0 0,-1 0 0 0 0,0 0-1 0 0,0 1 1 0 0,1-1 0 0 0,-1 0-1 0 0,0 0 1 0 0,0 0-1 0 0,1 0 1 0 0,-1 1 0 0 0,0-1-1 0 0,0 0 1 0 0,0 0 0 0 0,1 2 1041 0 0,-1-1-680 0 0,1 3-346 0 0,-1 0-1 0 0,0 0 1 0 0,0 0 0 0 0,0-1-1 0 0,0 1 1 0 0,-1 0-1 0 0,0 0 1 0 0,0-1 0 0 0,0 1-1 0 0,0 0 1 0 0,0-1-1 0 0,-1 1 1 0 0,1-1-1 0 0,-1 0 1 0 0,0 1 0 0 0,0-1-1 0 0,-4 4 1 0 0,-5 8 254 0 0,-2-1 0 0 0,-15 14 0 0 0,27-27-424 0 0,-171 162 1040 0 0,70-70-3931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60 134 6911 0 0,'-26'-5'537'0'0,"5"1"2897"0"0,8 1 4527 0 0,27-8-6778 0 0,-8 6-834 0 0,1 1-89 0 0,0 0 0 0 0,0 1 0 0 0,0 0 0 0 0,8-2-1 0 0,22-10 269 0 0,-10 0-764 0 0,26-14 591 0 0,-18 10-6717 0 0,-19 11-502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45 3223 0 0,'0'0'6943'0'0,"3"0"-6042"0"0,-3 1-872 0 0,0-1 0 0 0,1 0 0 0 0,-1 0 0 0 0,0 0 0 0 0,0 0 0 0 0,1 0 0 0 0,-1 1 0 0 0,0-1 0 0 0,1 0 0 0 0,-1 0 0 0 0,0 0 0 0 0,1 0 0 0 0,-1 0 0 0 0,0 0 0 0 0,1 0 0 0 0,-1 0 0 0 0,0 0 0 0 0,1 0 0 0 0,-1 0 0 0 0,0-1 0 0 0,1 1 0 0 0,-1 0 0 0 0,0 0 0 0 0,0 0 0 0 0,1 0 0 0 0,-1 0 0 0 0,0-1 0 0 0,0 1 0 0 0,1 0 0 0 0,-1 0 0 0 0,0 0 0 0 0,0-1 0 0 0,1 1 0 0 0,-1 0 0 0 0,0-1 65 0 0,0 0 1 0 0,0 1 0 0 0,-1-1 0 0 0,1 0 0 0 0,0 0 0 0 0,0 1 0 0 0,-1-1 0 0 0,1 1 0 0 0,0-1 0 0 0,-1 0-1 0 0,1 1 1 0 0,0-1 0 0 0,-1 1 0 0 0,0-2 0 0 0,-2-1 309 0 0,1 1-1 0 0,-1-1 1 0 0,0 1-1 0 0,0-1 1 0 0,0 1 0 0 0,0 0-1 0 0,-5-2 1 0 0,4 2-129 0 0,-1 0-1 0 0,0 0 1 0 0,0 1 0 0 0,0-1-1 0 0,0 1 1 0 0,0 1 0 0 0,0-1-1 0 0,0 1 1 0 0,0 0 0 0 0,0 0-1 0 0,-1 0 1 0 0,1 1 0 0 0,0 0-1 0 0,0 0 1 0 0,0 0 0 0 0,0 0-1 0 0,1 1 1 0 0,-1 0 0 0 0,0 0-1 0 0,-7 4 1 0 0,4 1-168 0 0,1-1 1 0 0,0 1-1 0 0,0 0 1 0 0,1 1-1 0 0,-1-1 1 0 0,2 1-1 0 0,-1 1 0 0 0,1-1 1 0 0,0 1-1 0 0,1 0 1 0 0,0 0-1 0 0,0 0 1 0 0,1 0-1 0 0,1 1 1 0 0,-1 0-1 0 0,1-1 0 0 0,-1 18 1 0 0,2-16-68 0 0,1 0-1 0 0,0 0 1 0 0,1 0 0 0 0,0 0 0 0 0,0 0-1 0 0,1-1 1 0 0,1 1 0 0 0,0 0-1 0 0,0-1 1 0 0,1 0 0 0 0,0 0 0 0 0,1 0-1 0 0,0 0 1 0 0,0-1 0 0 0,1 0-1 0 0,7 9 1 0 0,-8-14-24 0 0,-1 1 0 0 0,1-2 0 0 0,0 1 0 0 0,0 0 0 0 0,0-1 0 0 0,0 0 0 0 0,1 0 0 0 0,-1 0 0 0 0,1-1 0 0 0,0 0 0 0 0,6 2 0 0 0,1-1 16 0 0,0-1 0 0 0,0 0 0 0 0,0 0 0 0 0,16-1 0 0 0,-20-2-22 0 0,0 1 0 0 0,0-2-1 0 0,0 1 1 0 0,0-1 0 0 0,0-1-1 0 0,0 1 1 0 0,-1-1 0 0 0,15-8 0 0 0,3-3 22 0 0,32-24 0 0 0,-57 37-32 0 0,25-19-584 0 0,-1-2-1 0 0,24-26 1 0 0,-35 34 366 0 0,0-2-2612 0 0,19-26 0 0 0,-30 38 2061 0 0,2-4-5671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80 3679 0 0,'-1'-2'57'0'0,"-1"1"-1"0"0,1-1 1 0 0,-1 1-1 0 0,1 0 1 0 0,-1 0-1 0 0,0-1 1 0 0,1 1-1 0 0,-1 0 1 0 0,0 0-1 0 0,0 0 0 0 0,0 1 1 0 0,0-1-1 0 0,0 0 1 0 0,0 1-1 0 0,0-1 1 0 0,-2 1-1 0 0,-14-1 3507 0 0,2 1 2188 0 0,14 0-4783 0 0,1 0-876 0 0,0 0 0 0 0,0 0 0 0 0,0 0 1 0 0,0 0-1 0 0,0 0 0 0 0,0 0 0 0 0,0 1 1 0 0,0-1-1 0 0,0 0 0 0 0,0 1 0 0 0,1-1 1 0 0,-1 1-1 0 0,0-1 0 0 0,0 1 0 0 0,0-1 1 0 0,1 1-1 0 0,-1 0 0 0 0,0-1 0 0 0,0 1 1 0 0,1 0-1 0 0,-1-1 0 0 0,1 1 1 0 0,-2 2-1 0 0,1-1 17 0 0,0 0 0 0 0,0 1 0 0 0,0-1 0 0 0,1 1 0 0 0,-1 0 0 0 0,1-1 0 0 0,-1 1 0 0 0,1 4 0 0 0,0 2-69 0 0,1 0-1 0 0,0 0 1 0 0,0-1 0 0 0,5 16 0 0 0,-1-11-29 0 0,0 0 0 0 0,1-1 0 0 0,0 1-1 0 0,1-1 1 0 0,0 0 0 0 0,1-1 0 0 0,1 0 0 0 0,-1 0-1 0 0,2-1 1 0 0,11 11 0 0 0,-14-15 14 0 0,0-1 0 0 0,0 0-1 0 0,1 0 1 0 0,-1-1 0 0 0,1 0-1 0 0,0 0 1 0 0,13 4 0 0 0,-15-6 18 0 0,0-1-1 0 0,0 0 1 0 0,0 0-1 0 0,0 0 1 0 0,0-1 0 0 0,0 0-1 0 0,0 0 1 0 0,1 0-1 0 0,-1-1 1 0 0,0 0 0 0 0,9-2-1 0 0,-12 1 30 0 0,0 1-1 0 0,1 0 0 0 0,-1-1 1 0 0,0 0-1 0 0,0 1 1 0 0,0-1-1 0 0,-1 0 1 0 0,1-1-1 0 0,0 1 0 0 0,-1 0 1 0 0,1-1-1 0 0,-1 1 1 0 0,0-1-1 0 0,0 0 1 0 0,0 0-1 0 0,0 0 0 0 0,-1 0 1 0 0,1 0-1 0 0,-1 0 1 0 0,1-1-1 0 0,-1 1 1 0 0,0-4-1 0 0,1 2 62 0 0,-1 0 1 0 0,0-1-1 0 0,-1 0 0 0 0,1 1 1 0 0,-1-1-1 0 0,0 1 0 0 0,-1-1 1 0 0,1 1-1 0 0,-1-1 0 0 0,0 0 1 0 0,-1 1-1 0 0,-3-10 0 0 0,-3-2-9 0 0,-1 0 0 0 0,-1 1-1 0 0,0 0 1 0 0,-1 1 0 0 0,0 0 0 0 0,-2 1-1 0 0,0 0 1 0 0,0 1 0 0 0,-28-21-1 0 0,36 31-150 0 0,0-1 1 0 0,0 1-1 0 0,0 0 0 0 0,0 1 0 0 0,0-1 0 0 0,-1 1 0 0 0,1 0 0 0 0,-1 0 0 0 0,0 1 0 0 0,0 0 0 0 0,1 0 0 0 0,-9 0 0 0 0,12 1-50 0 0,1 0 0 0 0,-1 1 0 0 0,1-1 0 0 0,-1 0 1 0 0,1 1-1 0 0,0 0 0 0 0,-1-1 0 0 0,1 1 0 0 0,0 0 0 0 0,-1 0 1 0 0,1-1-1 0 0,0 1 0 0 0,0 0 0 0 0,0 0 0 0 0,0 1 0 0 0,-1-1 1 0 0,2 0-1 0 0,-1 0 0 0 0,0 0 0 0 0,0 1 0 0 0,0-1 0 0 0,0 0 0 0 0,1 1 1 0 0,-1-1-1 0 0,1 1 0 0 0,-1-1 0 0 0,1 1 0 0 0,-1 1 0 0 0,0 3-501 0 0,-1 1-1 0 0,1 0 1 0 0,0-1-1 0 0,1 1 0 0 0,-1 8 1 0 0,3 11-983 0 0,3 2-65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6991 0 0,'0'0'5414'0'0,"2"1"-4842"0"0,2 0-50 0 0,0 1-1 0 0,-1 0 1 0 0,1 0 0 0 0,0 0 0 0 0,-1 0 0 0 0,0 1 0 0 0,6 5 0 0 0,-3-3-644 0 0,12 9 789 0 0,-7-6-356 0 0,-1 1 1 0 0,12 11-1 0 0,-18-16-201 0 0,0-1-1 0 0,0 1 0 0 0,0-1 1 0 0,10 5-1 0 0,-9-5 4 0 0,0 0 1 0 0,0 0-1 0 0,8 8 0 0 0,20 20 319 0 0,13 14-90 0 0,-33-32-235 0 0,-4-4 77 0 0,-1 0-1 0 0,13 19 1 0 0,-17-21-120 0 0,22 25 64 0 0,-11-15-119 0 0,-12-15-29 0 0,-1 0 1 0 0,0 0 0 0 0,0 0-1 0 0,0 0 1 0 0,0 1 0 0 0,-1-1-1 0 0,1 1 1 0 0,2 4 0 0 0,-4-6-129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0,'0'0'7771'0'0,"14"9"-5002"0"0,58 65 2457 0 0,32 46-3496 0 0,-87-98-1170 0 0,22 22-1 0 0,-24-27-320 0 0,13 3-21 0 0,32 44 361 0 0,-55-63-635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26 10447 0 0,'0'0'4442'0'0,"-5"-14"-2373"0"0,3 13-1938 0 0,1 0 0 0 0,-1 0 0 0 0,0 0 0 0 0,0-1 1 0 0,1 1-1 0 0,-1 1 0 0 0,0-1 0 0 0,0 0 0 0 0,0 0 0 0 0,0 1 0 0 0,0-1 0 0 0,0 1 1 0 0,0 0-1 0 0,0 0 0 0 0,-1 0 0 0 0,1 0 0 0 0,0 0 0 0 0,0 0 0 0 0,0 0 0 0 0,0 1 0 0 0,0-1 1 0 0,-2 1-1 0 0,-2 1 48 0 0,0 0 1 0 0,0 0 0 0 0,1 1-1 0 0,-1-1 1 0 0,1 1 0 0 0,-7 5-1 0 0,1 1 21 0 0,0 0-1 0 0,0 1 0 0 0,1 1 0 0 0,0-1 1 0 0,1 2-1 0 0,0-1 0 0 0,1 1 1 0 0,1 1-1 0 0,-1-1 0 0 0,2 1 1 0 0,-10 27-1 0 0,14-33-139 0 0,0-1 0 0 0,1 1-1 0 0,0 0 1 0 0,1-1 0 0 0,0 1 0 0 0,-1 0-1 0 0,2 0 1 0 0,-1 0 0 0 0,1-1-1 0 0,0 1 1 0 0,1 0 0 0 0,0-1 0 0 0,3 11-1 0 0,-3-12-20 0 0,1 0 0 0 0,-1 0-1 0 0,1 0 1 0 0,0 0-1 0 0,0 0 1 0 0,0 0-1 0 0,1-1 1 0 0,-1 0 0 0 0,1 0-1 0 0,0 0 1 0 0,1 0-1 0 0,-1 0 1 0 0,0-1-1 0 0,1 0 1 0 0,0 0 0 0 0,8 4-1 0 0,8 1 78 0 0,0-1 0 0 0,32 6 0 0 0,-42-11-58 0 0,1-1 1 0 0,-1 0-1 0 0,0-1 1 0 0,0 0-1 0 0,1 0 0 0 0,-1-1 1 0 0,0-1-1 0 0,0 0 1 0 0,0-1-1 0 0,0 0 0 0 0,13-6 1 0 0,-9 3-723 0 0,-1-1 1 0 0,23-14 0 0 0,-19 8-3849 0 0,24-21 0 0 0,-31 23-2031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16207 0 0,'0'0'1628'0'0,"6"14"-1472"0"0,21 96 1834 0 0,-10-46-1084 0 0,-7-29-911 0 0,-5-19-596 0 0,4 25-1 0 0,1-8-3142 0 0,-7-24 1928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0,'0'0'4104'0'0,"9"12"175"0"0,3 10-3567 0 0,0 2-1 0 0,12 33 1 0 0,-11-25-552 0 0,26 76-23 0 0,6 15-1264 0 0,-33-93-4385 0 0,-6-17-64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10135 0 0,'-13'-4'9627'0'0,"29"-1"-8414"0"0,16-9-1358 0 0,31-13 152 0 0,-19 13-7105 0 0,-31 10 1166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5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11199 0 0,'0'0'1286'0'0,"13"-9"436"0"0,-5 2-1064 0 0,-4 3-414 0 0,0-1 0 0 0,0 1 0 0 0,1 0 0 0 0,0 1 0 0 0,0-1 0 0 0,0 1-1 0 0,0 0 1 0 0,0 0 0 0 0,1 1 0 0 0,-1-1 0 0 0,1 1 0 0 0,0 1-1 0 0,10-3 1 0 0,-11 3-100 0 0,1 1 0 0 0,-1 0 1 0 0,0 0-1 0 0,0 0 0 0 0,0 1 0 0 0,0-1 0 0 0,1 1 0 0 0,-1 0 0 0 0,0 1 0 0 0,0 0 0 0 0,-1-1 0 0 0,1 1 1 0 0,7 4-1 0 0,-10-4-107 0 0,0 0 0 0 0,1 0 0 0 0,-1-1 0 0 0,0 1 0 0 0,0 0 0 0 0,0 1-1 0 0,-1-1 1 0 0,1 0 0 0 0,0 0 0 0 0,-1 1 0 0 0,1-1 0 0 0,-1 1 0 0 0,0 0 0 0 0,0-1 0 0 0,0 1 0 0 0,0 0 0 0 0,-1-1 0 0 0,1 1 0 0 0,-1 0 0 0 0,1 0 0 0 0,-1 0 0 0 0,0 0 0 0 0,0-1 0 0 0,0 1 0 0 0,-1 0 0 0 0,0 3 0 0 0,-2 7-108 0 0,0-1 0 0 0,-1 0 1 0 0,-1 0-1 0 0,0-1 0 0 0,-1 1 0 0 0,0-1 0 0 0,0 0 0 0 0,-1 0 0 0 0,-1-1 0 0 0,0 0 0 0 0,-15 14 1 0 0,19-20 10 0 0,0-1 0 0 0,0 0 0 0 0,0 0 0 0 0,-8 4 0 0 0,6-6-15 0 0,4-1 31 0 0,-3-2 33 0 0,5 2 13 0 0,0 0-1 0 0,0-1 1 0 0,-1 1-1 0 0,1 0 1 0 0,0 0-1 0 0,0-1 1 0 0,-1 1-1 0 0,1 0 1 0 0,0 0-1 0 0,0-1 0 0 0,0 1 1 0 0,-1 0-1 0 0,1 0 1 0 0,0-1-1 0 0,0 1 1 0 0,0 0-1 0 0,0-1 1 0 0,0 1-1 0 0,0 0 1 0 0,0-1-1 0 0,-1 1 1 0 0,1 0-1 0 0,0-1 1 0 0,0 1-1 0 0,0 0 1 0 0,0 0-1 0 0,0-1 1 0 0,1 1-1 0 0,-1 0 1 0 0,0-1-1 0 0,0 1 1 0 0,0 0-1 0 0,0-1 1 0 0,0 1-1 0 0,1-1 1 0 0,-1 0 28 0 0,0-1 0 0 0,1 1 1 0 0,-1 0-1 0 0,1-1 1 0 0,0 1-1 0 0,-1 0 0 0 0,1-1 1 0 0,0 1-1 0 0,0 0 1 0 0,0 0-1 0 0,0 0 0 0 0,0 0 1 0 0,0 0-1 0 0,0 0 1 0 0,0 0-1 0 0,0 0 0 0 0,0 0 1 0 0,0 0-1 0 0,1 1 1 0 0,-1-1-1 0 0,0 0 0 0 0,1 1 1 0 0,-1 0-1 0 0,1-1 1 0 0,-1 1-1 0 0,0-1 0 0 0,1 1 1 0 0,-1 0-1 0 0,1 0 1 0 0,1 0-1 0 0,5-1 46 0 0,0 1 0 0 0,0 0 0 0 0,16 2 0 0 0,-5 2-17 0 0,-1 0-1 0 0,23 9 1 0 0,24 6-39 0 0,-38-13-212 0 0,-14-2-111 0 0,23 2-1 0 0,-32-6-289 0 0,1 0 0 0 0,-1 0 0 0 0,1 0-1 0 0,-1 0 1 0 0,1-1 0 0 0,-1 0 0 0 0,0 0 0 0 0,1 0 0 0 0,4-2 0 0 0,1-2-5013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7 4143 0 0,'0'-1'126'0'0,"0"1"-1"0"0,0 0 0 0 0,0 0 0 0 0,1-1 0 0 0,-1 1 0 0 0,0 0 0 0 0,0 0 0 0 0,0-1 0 0 0,0 1 0 0 0,0 0 0 0 0,0 0 0 0 0,0-1 1 0 0,1 1-1 0 0,-1 0 0 0 0,0 0 0 0 0,0 0 0 0 0,0-1 0 0 0,1 1 0 0 0,-1 0 0 0 0,0 0 0 0 0,0 0 0 0 0,0-1 0 0 0,1 1 1 0 0,-1 0-1 0 0,0 0 0 0 0,0 0 0 0 0,1 0 0 0 0,-1 0 0 0 0,0 0 0 0 0,0 0 0 0 0,1 0 0 0 0,-1 0 0 0 0,0 0 0 0 0,1 0 1 0 0,2 9 3152 0 0,-2-5-2694 0 0,-1 0 0 0 0,0-1-1 0 0,0 1 1 0 0,0 0-1 0 0,-1 4 1 0 0,-7 11 228 0 0,0-1 0 0 0,-1 0-1 0 0,-19 26 1 0 0,12-18-202 0 0,-10 18-294 0 0,-2-1 1 0 0,-1-2-1 0 0,-3-1 0 0 0,-47 47 1 0 0,55-64-882 0 0,-25 34 1 0 0,6 0-4766 0 0,33-43-73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47 5383 0 0,'0'0'483'0'0,"3"-2"-284"0"0,-3 1 59 0 0,7-5-327 0 0,-1 4 2789 0 0,-15-17 876 0 0,8 17-3285 0 0,-1 1-1 0 0,1-1 1 0 0,-1 0 0 0 0,0 0-1 0 0,0 1 1 0 0,0 0 0 0 0,0-1-1 0 0,-4-1 1 0 0,5 2 154 0 0,-24 9 1533 0 0,21-6-1936 0 0,0 1 0 0 0,0 0 0 0 0,0 0 1 0 0,0 0-1 0 0,1 1 0 0 0,-1-1 0 0 0,1 1 1 0 0,0 0-1 0 0,0 0 0 0 0,0 0 0 0 0,1 0 1 0 0,-1 1-1 0 0,1-1 0 0 0,-2 7 0 0 0,-2 6-63 0 0,0 0 0 0 0,-4 27 0 0 0,9-35-1 0 0,0 2-1 0 0,0-1 0 0 0,1 0 1 0 0,0 0-1 0 0,1 0 0 0 0,0 0 1 0 0,1 0-1 0 0,0 0 0 0 0,0 0 1 0 0,1-1-1 0 0,5 14 0 0 0,-1-8-1 0 0,1 0-1 0 0,0 0 0 0 0,0-1 1 0 0,2-1-1 0 0,-1 1 1 0 0,15 14-1 0 0,-17-22 55 0 0,-1 0 0 0 0,1 0 0 0 0,0 0 0 0 0,0-1 0 0 0,1 0 0 0 0,0-1 0 0 0,-1 1 0 0 0,2-2 0 0 0,-1 1 0 0 0,10 2 0 0 0,-13-4-12 0 0,1-1-1 0 0,0 0 0 0 0,0 0 0 0 0,0 0 1 0 0,0-1-1 0 0,0 1 0 0 0,-1-2 1 0 0,1 1-1 0 0,0-1 0 0 0,0 0 0 0 0,0 0 1 0 0,0 0-1 0 0,-1-1 0 0 0,1 0 1 0 0,-1 0-1 0 0,7-3 0 0 0,-3 0 138 0 0,-1 0-1 0 0,0 0 0 0 0,-1 0 1 0 0,1-1-1 0 0,9-9 0 0 0,-15 12-97 0 0,1 0 1 0 0,-1-1-1 0 0,1 1 0 0 0,-1 0 0 0 0,0-1 0 0 0,-1 0 0 0 0,1 1 0 0 0,0-1 0 0 0,-1 0 0 0 0,0 0 0 0 0,0 0 0 0 0,0 0 0 0 0,-1 0 0 0 0,1 0 0 0 0,-1-6 0 0 0,0 3 31 0 0,-1 1-1 0 0,0-1 1 0 0,0 0 0 0 0,-1 1 0 0 0,0-1-1 0 0,0 1 1 0 0,0-1 0 0 0,-6-9 0 0 0,-3-3 179 0 0,-16-23 0 0 0,12 22-225 0 0,-1 0 0 0 0,-1 1 0 0 0,-1 0-1 0 0,0 2 1 0 0,-2 0 0 0 0,-25-18 0 0 0,42 33-154 0 0,0 1 1 0 0,-1 0-1 0 0,1-1 1 0 0,0 1-1 0 0,0 0 0 0 0,-7-1 1 0 0,9 2 36 0 0,0 0-253 0 0,-9 9-1632 0 0,9-7 1446 0 0,0 0-1 0 0,0 1 0 0 0,0-1 1 0 0,0 0-1 0 0,0 1 0 0 0,1-1 1 0 0,-1 5-1 0 0,-1 3-1244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0,'0'0'4606'0'0,"1"1"-3820"0"0,3 4-449 0 0,-1 0 0 0 0,0 1 0 0 0,0-1-1 0 0,0 1 1 0 0,-1-1 0 0 0,0 1 0 0 0,0 0 0 0 0,0 0-1 0 0,1 7 1 0 0,5 60 1044 0 0,-6-54-906 0 0,4 180 595 0 0,-2-35-1685 0 0,7-63-3828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7831 0 0,'-1'-10'1163'0'0,"1"-1"0"0"0,0 1-1 0 0,0-1 1 0 0,3-11 3470 0 0,9 40-3598 0 0,-1 8-758 0 0,-1 0-1 0 0,11 45 1 0 0,4 57 646 0 0,-20-96-867 0 0,2 9-139 0 0,41 196-1611 0 0,-41-201-510 0 0,-4-19 369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2303 0 0,'-7'1'17975'0'0,"172"-29"-15265"0"0,-122 24-4345 0 0,-23 2 625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306 116 4143 0 0,'13'-10'371'0'0,"13"-12"-334"0"0,-25 22 20 0 0,-1-1 0 0 0,1 0 0 0 0,0 0 0 0 0,-1 0 0 0 0,1 0-1 0 0,0 0 1 0 0,-1 0 0 0 0,1 0 0 0 0,-1 0 0 0 0,0-1-1 0 0,1 1 1 0 0,-1 0 0 0 0,0 0 0 0 0,0 0 0 0 0,0 0-1 0 0,1 0 1 0 0,-1-1 0 0 0,0 1 0 0 0,-1 0 0 0 0,1 0 0 0 0,0-1-1 0 0,-7-19 4737 0 0,6 19-4314 0 0,-1 0 0 0 0,1 0 1 0 0,-1 0-1 0 0,1 0 0 0 0,-1 0 0 0 0,0 1 0 0 0,1-1 1 0 0,-1 0-1 0 0,0 1 0 0 0,0-1 0 0 0,-3 0 0 0 0,1-1-75 0 0,0 1-1 0 0,-1 0 0 0 0,0 0 1 0 0,1 1-1 0 0,-7-2 0 0 0,5 2-250 0 0,0 0 0 0 0,1 0 0 0 0,-1 1 0 0 0,1-1 0 0 0,-1 2 0 0 0,0-1 0 0 0,1 0 0 0 0,-1 1 0 0 0,1 0 0 0 0,-8 2 0 0 0,2 3-38 0 0,0-1 1 0 0,0 1-1 0 0,1 0 0 0 0,0 1 0 0 0,0 1 0 0 0,1-1 1 0 0,0 2-1 0 0,0-1 0 0 0,1 1 0 0 0,0 0 1 0 0,0 1-1 0 0,-6 11 0 0 0,1 0-25 0 0,1 1 1 0 0,1 1-1 0 0,1 0 0 0 0,-14 45 0 0 0,18-46-45 0 0,1 1-1 0 0,1-1 1 0 0,1 1-1 0 0,1 0 0 0 0,1-1 1 0 0,3 43-1 0 0,0-52 8 0 0,0 0 0 0 0,1 0 0 0 0,0-1 0 0 0,1 0 0 0 0,9 21 0 0 0,-8-24 7 0 0,-1-2 0 0 0,1 1 0 0 0,0 0 0 0 0,1-1 0 0 0,-1 0 0 0 0,1 0 0 0 0,1-1 0 0 0,13 12 0 0 0,-12-13-19 0 0,1 0 1 0 0,-1-1-1 0 0,1 0 1 0 0,-1 0-1 0 0,1-1 1 0 0,0 0 0 0 0,0 0-1 0 0,1-1 1 0 0,-1 0-1 0 0,1-1 1 0 0,-1 0-1 0 0,15 0 1 0 0,10-3 295 0 0,0-1 0 0 0,37-8-1 0 0,-56 9-365 0 0,6-3-7 0 0,1-1 1 0 0,21-9 0 0 0,27-7-507 0 0,-10 5-582 0 0,-21 4-2492 0 0,-30 10 2038 0 0,3-1-5175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12439 0 0,'-17'9'7551'0'0,"34"-5"-5755"0"0,9-4-1422 0 0,78-2 1266 0 0,-84 0-4609 0 0,27-6 0 0 0,-42 7 1370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0,'2'2'13866'0'0,"6"7"-10256"0"0,-2-6-3378 0 0,0-1 1 0 0,0 0-1 0 0,0-1 0 0 0,0 1 0 0 0,0-1 0 0 0,12 1 0 0 0,42-2 1744 0 0,-31-1-1589 0 0,32-1-4043 0 0,-55 2 1968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0,'1'4'13223'0'0,"4"5"-10922"0"0,-1-6-1979 0 0,-1-1 0 0 0,1 0 0 0 0,1 0 0 0 0,-1 0 0 0 0,0-1 0 0 0,0 1 0 0 0,7 0 0 0 0,34 6 901 0 0,-38-7-1025 0 0,26 3 206 0 0,1-2-1 0 0,39-2 0 0 0,-13-5-5610 0 0,-55 4 3107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33 9215 0 0,'-2'-2'725'0'0,"0"0"0"0"0,-1 1-1 0 0,1-1 1 0 0,0 0 0 0 0,-1 1-1 0 0,0 0 1 0 0,1 0 0 0 0,-1 0-1 0 0,0 0 1 0 0,-5-1 0 0 0,7 2-464 0 0,-1 0 0 0 0,0 0 0 0 0,1 1 0 0 0,-1-1 0 0 0,0 0 0 0 0,1 1 0 0 0,-1 0 0 0 0,1-1 0 0 0,-1 1 0 0 0,1 0 0 0 0,-1 0 0 0 0,1-1 1 0 0,0 1-1 0 0,-1 0 0 0 0,1 1 0 0 0,0-1 0 0 0,-2 2 0 0 0,-2 2-121 0 0,1-1 1 0 0,-1 1 0 0 0,1 0-1 0 0,1 0 1 0 0,-1 1-1 0 0,1-1 1 0 0,0 1 0 0 0,0 0-1 0 0,0 0 1 0 0,1 0-1 0 0,0 0 1 0 0,0 0 0 0 0,0 0-1 0 0,1 0 1 0 0,0 1-1 0 0,1-1 1 0 0,-1 1 0 0 0,1-1-1 0 0,1 12 1 0 0,0-8-135 0 0,1 0 1 0 0,0 0 0 0 0,1 0-1 0 0,0-1 1 0 0,0 1 0 0 0,1 0-1 0 0,0-1 1 0 0,1 0-1 0 0,0 0 1 0 0,0 0 0 0 0,12 13-1 0 0,-14-18-6 0 0,1 0 0 0 0,0 0-1 0 0,0 0 1 0 0,1-1 0 0 0,-1 1-1 0 0,1-1 1 0 0,-1 0 0 0 0,1-1-1 0 0,0 1 1 0 0,7 2 0 0 0,-8-4 3 0 0,0 0 1 0 0,0 0 0 0 0,0-1-1 0 0,1 1 1 0 0,-1-1 0 0 0,0 0-1 0 0,0 0 1 0 0,1 0 0 0 0,-1 0-1 0 0,0-1 1 0 0,0 0-1 0 0,1 0 1 0 0,-1 0 0 0 0,6-3-1 0 0,-5 2 51 0 0,-1 0-1 0 0,0-1 0 0 0,0 0 0 0 0,0 1 0 0 0,0-1 0 0 0,0-1 0 0 0,0 1 0 0 0,-1-1 0 0 0,1 1 0 0 0,-1-1 1 0 0,0 0-1 0 0,-1 0 0 0 0,1 0 0 0 0,0-1 0 0 0,-1 1 0 0 0,0 0 0 0 0,0-1 0 0 0,-1 0 0 0 0,1 1 0 0 0,-1-1 1 0 0,0 0-1 0 0,1-7 0 0 0,-1 4 39 0 0,-1-1 1 0 0,1 1 0 0 0,-1 0 0 0 0,-1-1-1 0 0,0 1 1 0 0,0 0 0 0 0,0 0-1 0 0,-1-1 1 0 0,-1 1 0 0 0,1 1 0 0 0,-1-1-1 0 0,-6-12 1 0 0,0 7-309 0 0,0 0-1 0 0,0 1 1 0 0,-1 0 0 0 0,-1 1-1 0 0,0 0 1 0 0,-15-12-1 0 0,23 21-230 0 0,1 0 0 0 0,0 1 0 0 0,0 0 0 0 0,-1-1 0 0 0,1 1-1 0 0,-1 0 1 0 0,-4-1 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3223 0 0,'0'-1'240'0'0,"1"0"342"0"0,-1 0 0 0 0,1-1-1 0 0,0 1 1 0 0,-1 0-1 0 0,1 0 1 0 0,0 0-1 0 0,-1 0 1 0 0,1 0-1 0 0,0 0 1 0 0,0 0-1 0 0,0 0 1 0 0,0 0-1 0 0,0 0 1 0 0,0 0 0 0 0,0 1-1 0 0,0-1 1 0 0,2 0-1 0 0,-2 0-329 0 0,0 1-1 0 0,-1 0 1 0 0,1 1 0 0 0,0-1-1 0 0,-1 0 1 0 0,1 0 0 0 0,-1 0-1 0 0,1 0 1 0 0,0 0 0 0 0,-1 1-1 0 0,1-1 1 0 0,-1 0 0 0 0,1 1-1 0 0,-1-1 1 0 0,1 0-1 0 0,-1 1 1 0 0,1-1 0 0 0,-1 0-1 0 0,1 1 1 0 0,-1-1 0 0 0,1 1-1 0 0,-1-1 1 0 0,1 1 0 0 0,-1 0-1 0 0,2 3 113 0 0,0-1 0 0 0,0 1-1 0 0,0 0 1 0 0,-1 0 0 0 0,1-1-1 0 0,-1 1 1 0 0,0 0-1 0 0,0 7 1 0 0,-2 122 2435 0 0,-2-90-2952 0 0,5 61-1 0 0,0-93-750 0 0,-1-7-1336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png"/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6.xml"/><Relationship Id="rId21" Type="http://schemas.openxmlformats.org/officeDocument/2006/relationships/image" Target="../media/image397.png"/><Relationship Id="rId42" Type="http://schemas.openxmlformats.org/officeDocument/2006/relationships/customXml" Target="../ink/ink444.xml"/><Relationship Id="rId47" Type="http://schemas.openxmlformats.org/officeDocument/2006/relationships/image" Target="../media/image410.png"/><Relationship Id="rId63" Type="http://schemas.openxmlformats.org/officeDocument/2006/relationships/image" Target="../media/image418.png"/><Relationship Id="rId68" Type="http://schemas.openxmlformats.org/officeDocument/2006/relationships/customXml" Target="../ink/ink457.xml"/><Relationship Id="rId84" Type="http://schemas.openxmlformats.org/officeDocument/2006/relationships/customXml" Target="../ink/ink465.xml"/><Relationship Id="rId89" Type="http://schemas.openxmlformats.org/officeDocument/2006/relationships/image" Target="../media/image431.png"/><Relationship Id="rId16" Type="http://schemas.openxmlformats.org/officeDocument/2006/relationships/customXml" Target="../ink/ink431.xml"/><Relationship Id="rId11" Type="http://schemas.openxmlformats.org/officeDocument/2006/relationships/image" Target="../media/image392.png"/><Relationship Id="rId32" Type="http://schemas.openxmlformats.org/officeDocument/2006/relationships/customXml" Target="../ink/ink439.xml"/><Relationship Id="rId37" Type="http://schemas.openxmlformats.org/officeDocument/2006/relationships/image" Target="../media/image405.png"/><Relationship Id="rId53" Type="http://schemas.openxmlformats.org/officeDocument/2006/relationships/image" Target="../media/image413.png"/><Relationship Id="rId58" Type="http://schemas.openxmlformats.org/officeDocument/2006/relationships/customXml" Target="../ink/ink452.xml"/><Relationship Id="rId74" Type="http://schemas.openxmlformats.org/officeDocument/2006/relationships/customXml" Target="../ink/ink460.xml"/><Relationship Id="rId79" Type="http://schemas.openxmlformats.org/officeDocument/2006/relationships/image" Target="../media/image426.png"/><Relationship Id="rId102" Type="http://schemas.openxmlformats.org/officeDocument/2006/relationships/customXml" Target="../ink/ink474.xml"/><Relationship Id="rId5" Type="http://schemas.openxmlformats.org/officeDocument/2006/relationships/image" Target="../media/image389.png"/><Relationship Id="rId90" Type="http://schemas.openxmlformats.org/officeDocument/2006/relationships/customXml" Target="../ink/ink468.xml"/><Relationship Id="rId95" Type="http://schemas.openxmlformats.org/officeDocument/2006/relationships/image" Target="../media/image434.png"/><Relationship Id="rId22" Type="http://schemas.openxmlformats.org/officeDocument/2006/relationships/customXml" Target="../ink/ink434.xml"/><Relationship Id="rId27" Type="http://schemas.openxmlformats.org/officeDocument/2006/relationships/image" Target="../media/image400.png"/><Relationship Id="rId43" Type="http://schemas.openxmlformats.org/officeDocument/2006/relationships/image" Target="../media/image408.png"/><Relationship Id="rId48" Type="http://schemas.openxmlformats.org/officeDocument/2006/relationships/customXml" Target="../ink/ink447.xml"/><Relationship Id="rId64" Type="http://schemas.openxmlformats.org/officeDocument/2006/relationships/customXml" Target="../ink/ink455.xml"/><Relationship Id="rId69" Type="http://schemas.openxmlformats.org/officeDocument/2006/relationships/image" Target="../media/image421.png"/><Relationship Id="rId80" Type="http://schemas.openxmlformats.org/officeDocument/2006/relationships/customXml" Target="../ink/ink463.xml"/><Relationship Id="rId85" Type="http://schemas.openxmlformats.org/officeDocument/2006/relationships/image" Target="../media/image429.png"/><Relationship Id="rId12" Type="http://schemas.openxmlformats.org/officeDocument/2006/relationships/customXml" Target="../ink/ink429.xml"/><Relationship Id="rId17" Type="http://schemas.openxmlformats.org/officeDocument/2006/relationships/image" Target="../media/image395.png"/><Relationship Id="rId33" Type="http://schemas.openxmlformats.org/officeDocument/2006/relationships/image" Target="../media/image403.png"/><Relationship Id="rId38" Type="http://schemas.openxmlformats.org/officeDocument/2006/relationships/customXml" Target="../ink/ink442.xml"/><Relationship Id="rId59" Type="http://schemas.openxmlformats.org/officeDocument/2006/relationships/image" Target="../media/image416.png"/><Relationship Id="rId103" Type="http://schemas.openxmlformats.org/officeDocument/2006/relationships/image" Target="../media/image438.png"/><Relationship Id="rId20" Type="http://schemas.openxmlformats.org/officeDocument/2006/relationships/customXml" Target="../ink/ink433.xml"/><Relationship Id="rId41" Type="http://schemas.openxmlformats.org/officeDocument/2006/relationships/image" Target="../media/image407.png"/><Relationship Id="rId54" Type="http://schemas.openxmlformats.org/officeDocument/2006/relationships/customXml" Target="../ink/ink450.xml"/><Relationship Id="rId62" Type="http://schemas.openxmlformats.org/officeDocument/2006/relationships/customXml" Target="../ink/ink454.xml"/><Relationship Id="rId70" Type="http://schemas.openxmlformats.org/officeDocument/2006/relationships/customXml" Target="../ink/ink458.xml"/><Relationship Id="rId75" Type="http://schemas.openxmlformats.org/officeDocument/2006/relationships/image" Target="../media/image424.png"/><Relationship Id="rId83" Type="http://schemas.openxmlformats.org/officeDocument/2006/relationships/image" Target="../media/image428.png"/><Relationship Id="rId88" Type="http://schemas.openxmlformats.org/officeDocument/2006/relationships/customXml" Target="../ink/ink467.xml"/><Relationship Id="rId91" Type="http://schemas.openxmlformats.org/officeDocument/2006/relationships/image" Target="../media/image432.png"/><Relationship Id="rId96" Type="http://schemas.openxmlformats.org/officeDocument/2006/relationships/customXml" Target="../ink/ink4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6.xml"/><Relationship Id="rId15" Type="http://schemas.openxmlformats.org/officeDocument/2006/relationships/image" Target="../media/image394.png"/><Relationship Id="rId23" Type="http://schemas.openxmlformats.org/officeDocument/2006/relationships/image" Target="../media/image398.png"/><Relationship Id="rId28" Type="http://schemas.openxmlformats.org/officeDocument/2006/relationships/customXml" Target="../ink/ink437.xml"/><Relationship Id="rId36" Type="http://schemas.openxmlformats.org/officeDocument/2006/relationships/customXml" Target="../ink/ink441.xml"/><Relationship Id="rId49" Type="http://schemas.openxmlformats.org/officeDocument/2006/relationships/image" Target="../media/image411.png"/><Relationship Id="rId57" Type="http://schemas.openxmlformats.org/officeDocument/2006/relationships/image" Target="../media/image415.png"/><Relationship Id="rId10" Type="http://schemas.openxmlformats.org/officeDocument/2006/relationships/customXml" Target="../ink/ink428.xml"/><Relationship Id="rId31" Type="http://schemas.openxmlformats.org/officeDocument/2006/relationships/image" Target="../media/image402.png"/><Relationship Id="rId44" Type="http://schemas.openxmlformats.org/officeDocument/2006/relationships/customXml" Target="../ink/ink445.xml"/><Relationship Id="rId52" Type="http://schemas.openxmlformats.org/officeDocument/2006/relationships/customXml" Target="../ink/ink449.xml"/><Relationship Id="rId60" Type="http://schemas.openxmlformats.org/officeDocument/2006/relationships/customXml" Target="../ink/ink453.xml"/><Relationship Id="rId65" Type="http://schemas.openxmlformats.org/officeDocument/2006/relationships/image" Target="../media/image419.png"/><Relationship Id="rId73" Type="http://schemas.openxmlformats.org/officeDocument/2006/relationships/image" Target="../media/image423.png"/><Relationship Id="rId78" Type="http://schemas.openxmlformats.org/officeDocument/2006/relationships/customXml" Target="../ink/ink462.xml"/><Relationship Id="rId81" Type="http://schemas.openxmlformats.org/officeDocument/2006/relationships/image" Target="../media/image427.png"/><Relationship Id="rId86" Type="http://schemas.openxmlformats.org/officeDocument/2006/relationships/customXml" Target="../ink/ink466.xml"/><Relationship Id="rId94" Type="http://schemas.openxmlformats.org/officeDocument/2006/relationships/customXml" Target="../ink/ink470.xml"/><Relationship Id="rId99" Type="http://schemas.openxmlformats.org/officeDocument/2006/relationships/image" Target="../media/image436.png"/><Relationship Id="rId101" Type="http://schemas.openxmlformats.org/officeDocument/2006/relationships/image" Target="../media/image437.png"/><Relationship Id="rId4" Type="http://schemas.openxmlformats.org/officeDocument/2006/relationships/customXml" Target="../ink/ink425.xml"/><Relationship Id="rId9" Type="http://schemas.openxmlformats.org/officeDocument/2006/relationships/image" Target="../media/image391.png"/><Relationship Id="rId13" Type="http://schemas.openxmlformats.org/officeDocument/2006/relationships/image" Target="../media/image393.png"/><Relationship Id="rId18" Type="http://schemas.openxmlformats.org/officeDocument/2006/relationships/customXml" Target="../ink/ink432.xml"/><Relationship Id="rId39" Type="http://schemas.openxmlformats.org/officeDocument/2006/relationships/image" Target="../media/image406.png"/><Relationship Id="rId34" Type="http://schemas.openxmlformats.org/officeDocument/2006/relationships/customXml" Target="../ink/ink440.xml"/><Relationship Id="rId50" Type="http://schemas.openxmlformats.org/officeDocument/2006/relationships/customXml" Target="../ink/ink448.xml"/><Relationship Id="rId55" Type="http://schemas.openxmlformats.org/officeDocument/2006/relationships/image" Target="../media/image414.png"/><Relationship Id="rId76" Type="http://schemas.openxmlformats.org/officeDocument/2006/relationships/customXml" Target="../ink/ink461.xml"/><Relationship Id="rId97" Type="http://schemas.openxmlformats.org/officeDocument/2006/relationships/image" Target="../media/image435.png"/><Relationship Id="rId104" Type="http://schemas.openxmlformats.org/officeDocument/2006/relationships/customXml" Target="../ink/ink475.xml"/><Relationship Id="rId7" Type="http://schemas.openxmlformats.org/officeDocument/2006/relationships/image" Target="../media/image390.png"/><Relationship Id="rId71" Type="http://schemas.openxmlformats.org/officeDocument/2006/relationships/image" Target="../media/image422.png"/><Relationship Id="rId92" Type="http://schemas.openxmlformats.org/officeDocument/2006/relationships/customXml" Target="../ink/ink469.xml"/><Relationship Id="rId2" Type="http://schemas.openxmlformats.org/officeDocument/2006/relationships/customXml" Target="../ink/ink424.xml"/><Relationship Id="rId29" Type="http://schemas.openxmlformats.org/officeDocument/2006/relationships/image" Target="../media/image401.png"/><Relationship Id="rId24" Type="http://schemas.openxmlformats.org/officeDocument/2006/relationships/customXml" Target="../ink/ink435.xml"/><Relationship Id="rId40" Type="http://schemas.openxmlformats.org/officeDocument/2006/relationships/customXml" Target="../ink/ink443.xml"/><Relationship Id="rId45" Type="http://schemas.openxmlformats.org/officeDocument/2006/relationships/image" Target="../media/image409.png"/><Relationship Id="rId66" Type="http://schemas.openxmlformats.org/officeDocument/2006/relationships/customXml" Target="../ink/ink456.xml"/><Relationship Id="rId87" Type="http://schemas.openxmlformats.org/officeDocument/2006/relationships/image" Target="../media/image430.png"/><Relationship Id="rId61" Type="http://schemas.openxmlformats.org/officeDocument/2006/relationships/image" Target="../media/image417.png"/><Relationship Id="rId82" Type="http://schemas.openxmlformats.org/officeDocument/2006/relationships/customXml" Target="../ink/ink464.xml"/><Relationship Id="rId19" Type="http://schemas.openxmlformats.org/officeDocument/2006/relationships/image" Target="../media/image396.png"/><Relationship Id="rId14" Type="http://schemas.openxmlformats.org/officeDocument/2006/relationships/customXml" Target="../ink/ink430.xml"/><Relationship Id="rId30" Type="http://schemas.openxmlformats.org/officeDocument/2006/relationships/customXml" Target="../ink/ink438.xml"/><Relationship Id="rId35" Type="http://schemas.openxmlformats.org/officeDocument/2006/relationships/image" Target="../media/image404.png"/><Relationship Id="rId56" Type="http://schemas.openxmlformats.org/officeDocument/2006/relationships/customXml" Target="../ink/ink451.xml"/><Relationship Id="rId77" Type="http://schemas.openxmlformats.org/officeDocument/2006/relationships/image" Target="../media/image425.png"/><Relationship Id="rId100" Type="http://schemas.openxmlformats.org/officeDocument/2006/relationships/customXml" Target="../ink/ink473.xml"/><Relationship Id="rId105" Type="http://schemas.openxmlformats.org/officeDocument/2006/relationships/image" Target="../media/image439.png"/><Relationship Id="rId8" Type="http://schemas.openxmlformats.org/officeDocument/2006/relationships/customXml" Target="../ink/ink427.xml"/><Relationship Id="rId51" Type="http://schemas.openxmlformats.org/officeDocument/2006/relationships/image" Target="../media/image412.png"/><Relationship Id="rId72" Type="http://schemas.openxmlformats.org/officeDocument/2006/relationships/customXml" Target="../ink/ink459.xml"/><Relationship Id="rId93" Type="http://schemas.openxmlformats.org/officeDocument/2006/relationships/image" Target="../media/image433.png"/><Relationship Id="rId98" Type="http://schemas.openxmlformats.org/officeDocument/2006/relationships/customXml" Target="../ink/ink472.xml"/><Relationship Id="rId3" Type="http://schemas.openxmlformats.org/officeDocument/2006/relationships/image" Target="../media/image388.png"/><Relationship Id="rId25" Type="http://schemas.openxmlformats.org/officeDocument/2006/relationships/image" Target="../media/image399.png"/><Relationship Id="rId46" Type="http://schemas.openxmlformats.org/officeDocument/2006/relationships/customXml" Target="../ink/ink446.xml"/><Relationship Id="rId67" Type="http://schemas.openxmlformats.org/officeDocument/2006/relationships/image" Target="../media/image420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9" Type="http://schemas.openxmlformats.org/officeDocument/2006/relationships/image" Target="../media/image59.png"/><Relationship Id="rId21" Type="http://schemas.openxmlformats.org/officeDocument/2006/relationships/image" Target="../media/image50.png"/><Relationship Id="rId34" Type="http://schemas.openxmlformats.org/officeDocument/2006/relationships/customXml" Target="../ink/ink57.xml"/><Relationship Id="rId42" Type="http://schemas.openxmlformats.org/officeDocument/2006/relationships/customXml" Target="../ink/ink61.xml"/><Relationship Id="rId47" Type="http://schemas.openxmlformats.org/officeDocument/2006/relationships/image" Target="../media/image63.png"/><Relationship Id="rId50" Type="http://schemas.openxmlformats.org/officeDocument/2006/relationships/customXml" Target="../ink/ink65.xml"/><Relationship Id="rId55" Type="http://schemas.openxmlformats.org/officeDocument/2006/relationships/image" Target="../media/image67.png"/><Relationship Id="rId7" Type="http://schemas.openxmlformats.org/officeDocument/2006/relationships/image" Target="../media/image43.png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9" Type="http://schemas.openxmlformats.org/officeDocument/2006/relationships/image" Target="../media/image54.png"/><Relationship Id="rId11" Type="http://schemas.openxmlformats.org/officeDocument/2006/relationships/image" Target="../media/image45.png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58.png"/><Relationship Id="rId40" Type="http://schemas.openxmlformats.org/officeDocument/2006/relationships/customXml" Target="../ink/ink60.xml"/><Relationship Id="rId45" Type="http://schemas.openxmlformats.org/officeDocument/2006/relationships/image" Target="../media/image62.png"/><Relationship Id="rId53" Type="http://schemas.openxmlformats.org/officeDocument/2006/relationships/image" Target="../media/image66.png"/><Relationship Id="rId5" Type="http://schemas.openxmlformats.org/officeDocument/2006/relationships/image" Target="../media/image42.png"/><Relationship Id="rId10" Type="http://schemas.openxmlformats.org/officeDocument/2006/relationships/customXml" Target="../ink/ink45.xml"/><Relationship Id="rId19" Type="http://schemas.openxmlformats.org/officeDocument/2006/relationships/image" Target="../media/image49.png"/><Relationship Id="rId31" Type="http://schemas.openxmlformats.org/officeDocument/2006/relationships/image" Target="../media/image55.png"/><Relationship Id="rId44" Type="http://schemas.openxmlformats.org/officeDocument/2006/relationships/customXml" Target="../ink/ink62.xml"/><Relationship Id="rId52" Type="http://schemas.openxmlformats.org/officeDocument/2006/relationships/customXml" Target="../ink/ink66.xml"/><Relationship Id="rId4" Type="http://schemas.openxmlformats.org/officeDocument/2006/relationships/customXml" Target="../ink/ink42.xml"/><Relationship Id="rId9" Type="http://schemas.openxmlformats.org/officeDocument/2006/relationships/image" Target="../media/image44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53.png"/><Relationship Id="rId30" Type="http://schemas.openxmlformats.org/officeDocument/2006/relationships/customXml" Target="../ink/ink55.xml"/><Relationship Id="rId35" Type="http://schemas.openxmlformats.org/officeDocument/2006/relationships/image" Target="../media/image57.png"/><Relationship Id="rId43" Type="http://schemas.openxmlformats.org/officeDocument/2006/relationships/image" Target="../media/image61.png"/><Relationship Id="rId48" Type="http://schemas.openxmlformats.org/officeDocument/2006/relationships/customXml" Target="../ink/ink64.xml"/><Relationship Id="rId8" Type="http://schemas.openxmlformats.org/officeDocument/2006/relationships/customXml" Target="../ink/ink44.xml"/><Relationship Id="rId51" Type="http://schemas.openxmlformats.org/officeDocument/2006/relationships/image" Target="../media/image65.png"/><Relationship Id="rId3" Type="http://schemas.openxmlformats.org/officeDocument/2006/relationships/image" Target="../media/image41.png"/><Relationship Id="rId12" Type="http://schemas.openxmlformats.org/officeDocument/2006/relationships/customXml" Target="../ink/ink46.xml"/><Relationship Id="rId17" Type="http://schemas.openxmlformats.org/officeDocument/2006/relationships/image" Target="../media/image48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38" Type="http://schemas.openxmlformats.org/officeDocument/2006/relationships/customXml" Target="../ink/ink59.xml"/><Relationship Id="rId46" Type="http://schemas.openxmlformats.org/officeDocument/2006/relationships/customXml" Target="../ink/ink63.xml"/><Relationship Id="rId20" Type="http://schemas.openxmlformats.org/officeDocument/2006/relationships/customXml" Target="../ink/ink50.xml"/><Relationship Id="rId41" Type="http://schemas.openxmlformats.org/officeDocument/2006/relationships/image" Target="../media/image60.png"/><Relationship Id="rId54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4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9" Type="http://schemas.openxmlformats.org/officeDocument/2006/relationships/image" Target="../media/image86.png"/><Relationship Id="rId21" Type="http://schemas.openxmlformats.org/officeDocument/2006/relationships/image" Target="../media/image77.png"/><Relationship Id="rId34" Type="http://schemas.openxmlformats.org/officeDocument/2006/relationships/customXml" Target="../ink/ink84.xml"/><Relationship Id="rId42" Type="http://schemas.openxmlformats.org/officeDocument/2006/relationships/customXml" Target="../ink/ink88.xml"/><Relationship Id="rId47" Type="http://schemas.openxmlformats.org/officeDocument/2006/relationships/image" Target="../media/image90.png"/><Relationship Id="rId50" Type="http://schemas.openxmlformats.org/officeDocument/2006/relationships/customXml" Target="../ink/ink92.xml"/><Relationship Id="rId7" Type="http://schemas.openxmlformats.org/officeDocument/2006/relationships/image" Target="../media/image70.png"/><Relationship Id="rId2" Type="http://schemas.openxmlformats.org/officeDocument/2006/relationships/customXml" Target="../ink/ink68.xml"/><Relationship Id="rId16" Type="http://schemas.openxmlformats.org/officeDocument/2006/relationships/customXml" Target="../ink/ink75.xml"/><Relationship Id="rId29" Type="http://schemas.openxmlformats.org/officeDocument/2006/relationships/image" Target="../media/image81.png"/><Relationship Id="rId11" Type="http://schemas.openxmlformats.org/officeDocument/2006/relationships/image" Target="../media/image72.png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37" Type="http://schemas.openxmlformats.org/officeDocument/2006/relationships/image" Target="../media/image85.png"/><Relationship Id="rId40" Type="http://schemas.openxmlformats.org/officeDocument/2006/relationships/customXml" Target="../ink/ink87.xml"/><Relationship Id="rId45" Type="http://schemas.openxmlformats.org/officeDocument/2006/relationships/image" Target="../media/image89.png"/><Relationship Id="rId53" Type="http://schemas.openxmlformats.org/officeDocument/2006/relationships/image" Target="../media/image93.png"/><Relationship Id="rId5" Type="http://schemas.openxmlformats.org/officeDocument/2006/relationships/image" Target="../media/image69.png"/><Relationship Id="rId10" Type="http://schemas.openxmlformats.org/officeDocument/2006/relationships/customXml" Target="../ink/ink72.xml"/><Relationship Id="rId19" Type="http://schemas.openxmlformats.org/officeDocument/2006/relationships/image" Target="../media/image76.png"/><Relationship Id="rId31" Type="http://schemas.openxmlformats.org/officeDocument/2006/relationships/image" Target="../media/image82.png"/><Relationship Id="rId44" Type="http://schemas.openxmlformats.org/officeDocument/2006/relationships/customXml" Target="../ink/ink89.xml"/><Relationship Id="rId52" Type="http://schemas.openxmlformats.org/officeDocument/2006/relationships/customXml" Target="../ink/ink93.xml"/><Relationship Id="rId4" Type="http://schemas.openxmlformats.org/officeDocument/2006/relationships/customXml" Target="../ink/ink69.xml"/><Relationship Id="rId9" Type="http://schemas.openxmlformats.org/officeDocument/2006/relationships/image" Target="../media/image71.png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80.png"/><Relationship Id="rId30" Type="http://schemas.openxmlformats.org/officeDocument/2006/relationships/customXml" Target="../ink/ink82.xml"/><Relationship Id="rId35" Type="http://schemas.openxmlformats.org/officeDocument/2006/relationships/image" Target="../media/image84.png"/><Relationship Id="rId43" Type="http://schemas.openxmlformats.org/officeDocument/2006/relationships/image" Target="../media/image88.png"/><Relationship Id="rId48" Type="http://schemas.openxmlformats.org/officeDocument/2006/relationships/customXml" Target="../ink/ink91.xml"/><Relationship Id="rId8" Type="http://schemas.openxmlformats.org/officeDocument/2006/relationships/customXml" Target="../ink/ink71.xml"/><Relationship Id="rId51" Type="http://schemas.openxmlformats.org/officeDocument/2006/relationships/image" Target="../media/image92.png"/><Relationship Id="rId3" Type="http://schemas.openxmlformats.org/officeDocument/2006/relationships/image" Target="../media/image68.png"/><Relationship Id="rId12" Type="http://schemas.openxmlformats.org/officeDocument/2006/relationships/customXml" Target="../ink/ink73.xml"/><Relationship Id="rId17" Type="http://schemas.openxmlformats.org/officeDocument/2006/relationships/image" Target="../media/image75.png"/><Relationship Id="rId25" Type="http://schemas.openxmlformats.org/officeDocument/2006/relationships/image" Target="../media/image79.png"/><Relationship Id="rId33" Type="http://schemas.openxmlformats.org/officeDocument/2006/relationships/image" Target="../media/image83.png"/><Relationship Id="rId38" Type="http://schemas.openxmlformats.org/officeDocument/2006/relationships/customXml" Target="../ink/ink86.xml"/><Relationship Id="rId46" Type="http://schemas.openxmlformats.org/officeDocument/2006/relationships/customXml" Target="../ink/ink90.xml"/><Relationship Id="rId20" Type="http://schemas.openxmlformats.org/officeDocument/2006/relationships/customXml" Target="../ink/ink77.xml"/><Relationship Id="rId41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.xml"/><Relationship Id="rId15" Type="http://schemas.openxmlformats.org/officeDocument/2006/relationships/image" Target="../media/image74.png"/><Relationship Id="rId23" Type="http://schemas.openxmlformats.org/officeDocument/2006/relationships/image" Target="../media/image78.png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4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6.xml"/><Relationship Id="rId21" Type="http://schemas.openxmlformats.org/officeDocument/2006/relationships/image" Target="../media/image103.png"/><Relationship Id="rId42" Type="http://schemas.openxmlformats.org/officeDocument/2006/relationships/customXml" Target="../ink/ink114.xml"/><Relationship Id="rId47" Type="http://schemas.openxmlformats.org/officeDocument/2006/relationships/image" Target="../media/image116.png"/><Relationship Id="rId63" Type="http://schemas.openxmlformats.org/officeDocument/2006/relationships/image" Target="../media/image124.png"/><Relationship Id="rId68" Type="http://schemas.openxmlformats.org/officeDocument/2006/relationships/customXml" Target="../ink/ink127.xml"/><Relationship Id="rId84" Type="http://schemas.openxmlformats.org/officeDocument/2006/relationships/customXml" Target="../ink/ink135.xml"/><Relationship Id="rId89" Type="http://schemas.openxmlformats.org/officeDocument/2006/relationships/image" Target="../media/image137.png"/><Relationship Id="rId16" Type="http://schemas.openxmlformats.org/officeDocument/2006/relationships/customXml" Target="../ink/ink101.xml"/><Relationship Id="rId107" Type="http://schemas.openxmlformats.org/officeDocument/2006/relationships/image" Target="../media/image146.png"/><Relationship Id="rId11" Type="http://schemas.openxmlformats.org/officeDocument/2006/relationships/image" Target="../media/image98.png"/><Relationship Id="rId32" Type="http://schemas.openxmlformats.org/officeDocument/2006/relationships/customXml" Target="../ink/ink109.xml"/><Relationship Id="rId37" Type="http://schemas.openxmlformats.org/officeDocument/2006/relationships/image" Target="../media/image111.png"/><Relationship Id="rId53" Type="http://schemas.openxmlformats.org/officeDocument/2006/relationships/image" Target="../media/image119.png"/><Relationship Id="rId58" Type="http://schemas.openxmlformats.org/officeDocument/2006/relationships/customXml" Target="../ink/ink122.xml"/><Relationship Id="rId74" Type="http://schemas.openxmlformats.org/officeDocument/2006/relationships/customXml" Target="../ink/ink130.xml"/><Relationship Id="rId79" Type="http://schemas.openxmlformats.org/officeDocument/2006/relationships/image" Target="../media/image132.png"/><Relationship Id="rId102" Type="http://schemas.openxmlformats.org/officeDocument/2006/relationships/customXml" Target="../ink/ink144.xml"/><Relationship Id="rId5" Type="http://schemas.openxmlformats.org/officeDocument/2006/relationships/image" Target="../media/image95.png"/><Relationship Id="rId90" Type="http://schemas.openxmlformats.org/officeDocument/2006/relationships/customXml" Target="../ink/ink138.xml"/><Relationship Id="rId95" Type="http://schemas.openxmlformats.org/officeDocument/2006/relationships/image" Target="../media/image140.png"/><Relationship Id="rId22" Type="http://schemas.openxmlformats.org/officeDocument/2006/relationships/customXml" Target="../ink/ink104.xml"/><Relationship Id="rId27" Type="http://schemas.openxmlformats.org/officeDocument/2006/relationships/image" Target="../media/image106.png"/><Relationship Id="rId43" Type="http://schemas.openxmlformats.org/officeDocument/2006/relationships/image" Target="../media/image114.png"/><Relationship Id="rId48" Type="http://schemas.openxmlformats.org/officeDocument/2006/relationships/customXml" Target="../ink/ink117.xml"/><Relationship Id="rId64" Type="http://schemas.openxmlformats.org/officeDocument/2006/relationships/customXml" Target="../ink/ink125.xml"/><Relationship Id="rId69" Type="http://schemas.openxmlformats.org/officeDocument/2006/relationships/image" Target="../media/image127.png"/><Relationship Id="rId80" Type="http://schemas.openxmlformats.org/officeDocument/2006/relationships/customXml" Target="../ink/ink133.xml"/><Relationship Id="rId85" Type="http://schemas.openxmlformats.org/officeDocument/2006/relationships/image" Target="../media/image135.png"/><Relationship Id="rId12" Type="http://schemas.openxmlformats.org/officeDocument/2006/relationships/customXml" Target="../ink/ink99.xml"/><Relationship Id="rId17" Type="http://schemas.openxmlformats.org/officeDocument/2006/relationships/image" Target="../media/image101.png"/><Relationship Id="rId33" Type="http://schemas.openxmlformats.org/officeDocument/2006/relationships/image" Target="../media/image109.png"/><Relationship Id="rId38" Type="http://schemas.openxmlformats.org/officeDocument/2006/relationships/customXml" Target="../ink/ink112.xml"/><Relationship Id="rId59" Type="http://schemas.openxmlformats.org/officeDocument/2006/relationships/image" Target="../media/image122.png"/><Relationship Id="rId103" Type="http://schemas.openxmlformats.org/officeDocument/2006/relationships/image" Target="../media/image144.png"/><Relationship Id="rId108" Type="http://schemas.openxmlformats.org/officeDocument/2006/relationships/customXml" Target="../ink/ink147.xml"/><Relationship Id="rId54" Type="http://schemas.openxmlformats.org/officeDocument/2006/relationships/customXml" Target="../ink/ink120.xml"/><Relationship Id="rId70" Type="http://schemas.openxmlformats.org/officeDocument/2006/relationships/customXml" Target="../ink/ink128.xml"/><Relationship Id="rId75" Type="http://schemas.openxmlformats.org/officeDocument/2006/relationships/image" Target="../media/image130.png"/><Relationship Id="rId91" Type="http://schemas.openxmlformats.org/officeDocument/2006/relationships/image" Target="../media/image138.png"/><Relationship Id="rId96" Type="http://schemas.openxmlformats.org/officeDocument/2006/relationships/customXml" Target="../ink/ink1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107.xml"/><Relationship Id="rId36" Type="http://schemas.openxmlformats.org/officeDocument/2006/relationships/customXml" Target="../ink/ink111.xml"/><Relationship Id="rId49" Type="http://schemas.openxmlformats.org/officeDocument/2006/relationships/image" Target="../media/image117.png"/><Relationship Id="rId57" Type="http://schemas.openxmlformats.org/officeDocument/2006/relationships/image" Target="../media/image121.png"/><Relationship Id="rId106" Type="http://schemas.openxmlformats.org/officeDocument/2006/relationships/customXml" Target="../ink/ink146.xml"/><Relationship Id="rId10" Type="http://schemas.openxmlformats.org/officeDocument/2006/relationships/customXml" Target="../ink/ink98.xml"/><Relationship Id="rId31" Type="http://schemas.openxmlformats.org/officeDocument/2006/relationships/image" Target="../media/image108.png"/><Relationship Id="rId44" Type="http://schemas.openxmlformats.org/officeDocument/2006/relationships/customXml" Target="../ink/ink115.xml"/><Relationship Id="rId52" Type="http://schemas.openxmlformats.org/officeDocument/2006/relationships/customXml" Target="../ink/ink119.xml"/><Relationship Id="rId60" Type="http://schemas.openxmlformats.org/officeDocument/2006/relationships/customXml" Target="../ink/ink123.xml"/><Relationship Id="rId65" Type="http://schemas.openxmlformats.org/officeDocument/2006/relationships/image" Target="../media/image125.png"/><Relationship Id="rId73" Type="http://schemas.openxmlformats.org/officeDocument/2006/relationships/image" Target="../media/image129.png"/><Relationship Id="rId78" Type="http://schemas.openxmlformats.org/officeDocument/2006/relationships/customXml" Target="../ink/ink132.xml"/><Relationship Id="rId81" Type="http://schemas.openxmlformats.org/officeDocument/2006/relationships/image" Target="../media/image133.png"/><Relationship Id="rId86" Type="http://schemas.openxmlformats.org/officeDocument/2006/relationships/customXml" Target="../ink/ink136.xml"/><Relationship Id="rId94" Type="http://schemas.openxmlformats.org/officeDocument/2006/relationships/customXml" Target="../ink/ink140.xml"/><Relationship Id="rId99" Type="http://schemas.openxmlformats.org/officeDocument/2006/relationships/image" Target="../media/image142.png"/><Relationship Id="rId101" Type="http://schemas.openxmlformats.org/officeDocument/2006/relationships/image" Target="../media/image143.png"/><Relationship Id="rId4" Type="http://schemas.openxmlformats.org/officeDocument/2006/relationships/customXml" Target="../ink/ink95.xml"/><Relationship Id="rId9" Type="http://schemas.openxmlformats.org/officeDocument/2006/relationships/image" Target="../media/image97.png"/><Relationship Id="rId13" Type="http://schemas.openxmlformats.org/officeDocument/2006/relationships/image" Target="../media/image99.png"/><Relationship Id="rId18" Type="http://schemas.openxmlformats.org/officeDocument/2006/relationships/customXml" Target="../ink/ink102.xml"/><Relationship Id="rId39" Type="http://schemas.openxmlformats.org/officeDocument/2006/relationships/image" Target="../media/image112.png"/><Relationship Id="rId109" Type="http://schemas.openxmlformats.org/officeDocument/2006/relationships/image" Target="../media/image147.png"/><Relationship Id="rId34" Type="http://schemas.openxmlformats.org/officeDocument/2006/relationships/customXml" Target="../ink/ink110.xml"/><Relationship Id="rId50" Type="http://schemas.openxmlformats.org/officeDocument/2006/relationships/customXml" Target="../ink/ink118.xml"/><Relationship Id="rId55" Type="http://schemas.openxmlformats.org/officeDocument/2006/relationships/image" Target="../media/image120.png"/><Relationship Id="rId76" Type="http://schemas.openxmlformats.org/officeDocument/2006/relationships/customXml" Target="../ink/ink131.xml"/><Relationship Id="rId97" Type="http://schemas.openxmlformats.org/officeDocument/2006/relationships/image" Target="../media/image141.png"/><Relationship Id="rId104" Type="http://schemas.openxmlformats.org/officeDocument/2006/relationships/customXml" Target="../ink/ink145.xml"/><Relationship Id="rId7" Type="http://schemas.openxmlformats.org/officeDocument/2006/relationships/image" Target="../media/image96.png"/><Relationship Id="rId71" Type="http://schemas.openxmlformats.org/officeDocument/2006/relationships/image" Target="../media/image128.png"/><Relationship Id="rId92" Type="http://schemas.openxmlformats.org/officeDocument/2006/relationships/customXml" Target="../ink/ink139.xml"/><Relationship Id="rId2" Type="http://schemas.openxmlformats.org/officeDocument/2006/relationships/customXml" Target="../ink/ink94.xml"/><Relationship Id="rId29" Type="http://schemas.openxmlformats.org/officeDocument/2006/relationships/image" Target="../media/image107.png"/><Relationship Id="rId24" Type="http://schemas.openxmlformats.org/officeDocument/2006/relationships/customXml" Target="../ink/ink105.xml"/><Relationship Id="rId40" Type="http://schemas.openxmlformats.org/officeDocument/2006/relationships/customXml" Target="../ink/ink113.xml"/><Relationship Id="rId45" Type="http://schemas.openxmlformats.org/officeDocument/2006/relationships/image" Target="../media/image115.png"/><Relationship Id="rId66" Type="http://schemas.openxmlformats.org/officeDocument/2006/relationships/customXml" Target="../ink/ink126.xml"/><Relationship Id="rId87" Type="http://schemas.openxmlformats.org/officeDocument/2006/relationships/image" Target="../media/image136.png"/><Relationship Id="rId110" Type="http://schemas.openxmlformats.org/officeDocument/2006/relationships/customXml" Target="../ink/ink148.xml"/><Relationship Id="rId61" Type="http://schemas.openxmlformats.org/officeDocument/2006/relationships/image" Target="../media/image123.png"/><Relationship Id="rId82" Type="http://schemas.openxmlformats.org/officeDocument/2006/relationships/customXml" Target="../ink/ink134.xml"/><Relationship Id="rId19" Type="http://schemas.openxmlformats.org/officeDocument/2006/relationships/image" Target="../media/image102.png"/><Relationship Id="rId14" Type="http://schemas.openxmlformats.org/officeDocument/2006/relationships/customXml" Target="../ink/ink100.xml"/><Relationship Id="rId30" Type="http://schemas.openxmlformats.org/officeDocument/2006/relationships/customXml" Target="../ink/ink108.xml"/><Relationship Id="rId35" Type="http://schemas.openxmlformats.org/officeDocument/2006/relationships/image" Target="../media/image110.png"/><Relationship Id="rId56" Type="http://schemas.openxmlformats.org/officeDocument/2006/relationships/customXml" Target="../ink/ink121.xml"/><Relationship Id="rId77" Type="http://schemas.openxmlformats.org/officeDocument/2006/relationships/image" Target="../media/image131.png"/><Relationship Id="rId100" Type="http://schemas.openxmlformats.org/officeDocument/2006/relationships/customXml" Target="../ink/ink143.xml"/><Relationship Id="rId105" Type="http://schemas.openxmlformats.org/officeDocument/2006/relationships/image" Target="../media/image145.png"/><Relationship Id="rId8" Type="http://schemas.openxmlformats.org/officeDocument/2006/relationships/customXml" Target="../ink/ink97.xml"/><Relationship Id="rId51" Type="http://schemas.openxmlformats.org/officeDocument/2006/relationships/image" Target="../media/image118.png"/><Relationship Id="rId72" Type="http://schemas.openxmlformats.org/officeDocument/2006/relationships/customXml" Target="../ink/ink129.xml"/><Relationship Id="rId93" Type="http://schemas.openxmlformats.org/officeDocument/2006/relationships/image" Target="../media/image139.png"/><Relationship Id="rId98" Type="http://schemas.openxmlformats.org/officeDocument/2006/relationships/customXml" Target="../ink/ink142.xml"/><Relationship Id="rId3" Type="http://schemas.openxmlformats.org/officeDocument/2006/relationships/image" Target="../media/image94.png"/><Relationship Id="rId25" Type="http://schemas.openxmlformats.org/officeDocument/2006/relationships/image" Target="../media/image105.png"/><Relationship Id="rId46" Type="http://schemas.openxmlformats.org/officeDocument/2006/relationships/customXml" Target="../ink/ink116.xml"/><Relationship Id="rId67" Type="http://schemas.openxmlformats.org/officeDocument/2006/relationships/image" Target="../media/image126.png"/><Relationship Id="rId20" Type="http://schemas.openxmlformats.org/officeDocument/2006/relationships/customXml" Target="../ink/ink103.xml"/><Relationship Id="rId41" Type="http://schemas.openxmlformats.org/officeDocument/2006/relationships/image" Target="../media/image113.png"/><Relationship Id="rId62" Type="http://schemas.openxmlformats.org/officeDocument/2006/relationships/customXml" Target="../ink/ink124.xml"/><Relationship Id="rId83" Type="http://schemas.openxmlformats.org/officeDocument/2006/relationships/image" Target="../media/image134.png"/><Relationship Id="rId88" Type="http://schemas.openxmlformats.org/officeDocument/2006/relationships/customXml" Target="../ink/ink137.xml"/><Relationship Id="rId111" Type="http://schemas.openxmlformats.org/officeDocument/2006/relationships/image" Target="../media/image14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1.xml"/><Relationship Id="rId21" Type="http://schemas.openxmlformats.org/officeDocument/2006/relationships/image" Target="../media/image158.png"/><Relationship Id="rId42" Type="http://schemas.openxmlformats.org/officeDocument/2006/relationships/customXml" Target="../ink/ink169.xml"/><Relationship Id="rId47" Type="http://schemas.openxmlformats.org/officeDocument/2006/relationships/image" Target="../media/image171.png"/><Relationship Id="rId63" Type="http://schemas.openxmlformats.org/officeDocument/2006/relationships/image" Target="../media/image179.png"/><Relationship Id="rId68" Type="http://schemas.openxmlformats.org/officeDocument/2006/relationships/customXml" Target="../ink/ink182.xml"/><Relationship Id="rId84" Type="http://schemas.openxmlformats.org/officeDocument/2006/relationships/customXml" Target="../ink/ink190.xml"/><Relationship Id="rId89" Type="http://schemas.openxmlformats.org/officeDocument/2006/relationships/image" Target="../media/image192.png"/><Relationship Id="rId16" Type="http://schemas.openxmlformats.org/officeDocument/2006/relationships/customXml" Target="../ink/ink156.xml"/><Relationship Id="rId11" Type="http://schemas.openxmlformats.org/officeDocument/2006/relationships/image" Target="../media/image153.png"/><Relationship Id="rId32" Type="http://schemas.openxmlformats.org/officeDocument/2006/relationships/customXml" Target="../ink/ink164.xml"/><Relationship Id="rId37" Type="http://schemas.openxmlformats.org/officeDocument/2006/relationships/image" Target="../media/image166.png"/><Relationship Id="rId53" Type="http://schemas.openxmlformats.org/officeDocument/2006/relationships/image" Target="../media/image174.png"/><Relationship Id="rId58" Type="http://schemas.openxmlformats.org/officeDocument/2006/relationships/customXml" Target="../ink/ink177.xml"/><Relationship Id="rId74" Type="http://schemas.openxmlformats.org/officeDocument/2006/relationships/customXml" Target="../ink/ink185.xml"/><Relationship Id="rId79" Type="http://schemas.openxmlformats.org/officeDocument/2006/relationships/image" Target="../media/image187.png"/><Relationship Id="rId5" Type="http://schemas.openxmlformats.org/officeDocument/2006/relationships/image" Target="../media/image150.png"/><Relationship Id="rId90" Type="http://schemas.openxmlformats.org/officeDocument/2006/relationships/customXml" Target="../ink/ink193.xml"/><Relationship Id="rId14" Type="http://schemas.openxmlformats.org/officeDocument/2006/relationships/customXml" Target="../ink/ink155.xml"/><Relationship Id="rId22" Type="http://schemas.openxmlformats.org/officeDocument/2006/relationships/customXml" Target="../ink/ink159.xml"/><Relationship Id="rId27" Type="http://schemas.openxmlformats.org/officeDocument/2006/relationships/image" Target="../media/image161.png"/><Relationship Id="rId30" Type="http://schemas.openxmlformats.org/officeDocument/2006/relationships/customXml" Target="../ink/ink163.xml"/><Relationship Id="rId35" Type="http://schemas.openxmlformats.org/officeDocument/2006/relationships/image" Target="../media/image165.png"/><Relationship Id="rId43" Type="http://schemas.openxmlformats.org/officeDocument/2006/relationships/image" Target="../media/image169.png"/><Relationship Id="rId48" Type="http://schemas.openxmlformats.org/officeDocument/2006/relationships/customXml" Target="../ink/ink172.xml"/><Relationship Id="rId56" Type="http://schemas.openxmlformats.org/officeDocument/2006/relationships/customXml" Target="../ink/ink176.xml"/><Relationship Id="rId64" Type="http://schemas.openxmlformats.org/officeDocument/2006/relationships/customXml" Target="../ink/ink180.xml"/><Relationship Id="rId69" Type="http://schemas.openxmlformats.org/officeDocument/2006/relationships/image" Target="../media/image182.png"/><Relationship Id="rId77" Type="http://schemas.openxmlformats.org/officeDocument/2006/relationships/image" Target="../media/image186.png"/><Relationship Id="rId8" Type="http://schemas.openxmlformats.org/officeDocument/2006/relationships/customXml" Target="../ink/ink152.xml"/><Relationship Id="rId51" Type="http://schemas.openxmlformats.org/officeDocument/2006/relationships/image" Target="../media/image173.png"/><Relationship Id="rId72" Type="http://schemas.openxmlformats.org/officeDocument/2006/relationships/customXml" Target="../ink/ink184.xml"/><Relationship Id="rId80" Type="http://schemas.openxmlformats.org/officeDocument/2006/relationships/customXml" Target="../ink/ink188.xml"/><Relationship Id="rId85" Type="http://schemas.openxmlformats.org/officeDocument/2006/relationships/image" Target="../media/image190.png"/><Relationship Id="rId3" Type="http://schemas.openxmlformats.org/officeDocument/2006/relationships/image" Target="../media/image149.png"/><Relationship Id="rId12" Type="http://schemas.openxmlformats.org/officeDocument/2006/relationships/customXml" Target="../ink/ink154.xml"/><Relationship Id="rId17" Type="http://schemas.openxmlformats.org/officeDocument/2006/relationships/image" Target="../media/image156.png"/><Relationship Id="rId25" Type="http://schemas.openxmlformats.org/officeDocument/2006/relationships/image" Target="../media/image160.png"/><Relationship Id="rId33" Type="http://schemas.openxmlformats.org/officeDocument/2006/relationships/image" Target="../media/image164.png"/><Relationship Id="rId38" Type="http://schemas.openxmlformats.org/officeDocument/2006/relationships/customXml" Target="../ink/ink167.xml"/><Relationship Id="rId46" Type="http://schemas.openxmlformats.org/officeDocument/2006/relationships/customXml" Target="../ink/ink171.xml"/><Relationship Id="rId59" Type="http://schemas.openxmlformats.org/officeDocument/2006/relationships/image" Target="../media/image177.png"/><Relationship Id="rId67" Type="http://schemas.openxmlformats.org/officeDocument/2006/relationships/image" Target="../media/image181.png"/><Relationship Id="rId20" Type="http://schemas.openxmlformats.org/officeDocument/2006/relationships/customXml" Target="../ink/ink158.xml"/><Relationship Id="rId41" Type="http://schemas.openxmlformats.org/officeDocument/2006/relationships/image" Target="../media/image168.png"/><Relationship Id="rId54" Type="http://schemas.openxmlformats.org/officeDocument/2006/relationships/customXml" Target="../ink/ink175.xml"/><Relationship Id="rId62" Type="http://schemas.openxmlformats.org/officeDocument/2006/relationships/customXml" Target="../ink/ink179.xml"/><Relationship Id="rId70" Type="http://schemas.openxmlformats.org/officeDocument/2006/relationships/customXml" Target="../ink/ink183.xml"/><Relationship Id="rId75" Type="http://schemas.openxmlformats.org/officeDocument/2006/relationships/image" Target="../media/image185.png"/><Relationship Id="rId83" Type="http://schemas.openxmlformats.org/officeDocument/2006/relationships/image" Target="../media/image189.png"/><Relationship Id="rId88" Type="http://schemas.openxmlformats.org/officeDocument/2006/relationships/customXml" Target="../ink/ink192.xml"/><Relationship Id="rId91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.xml"/><Relationship Id="rId15" Type="http://schemas.openxmlformats.org/officeDocument/2006/relationships/image" Target="../media/image155.png"/><Relationship Id="rId23" Type="http://schemas.openxmlformats.org/officeDocument/2006/relationships/image" Target="../media/image159.png"/><Relationship Id="rId28" Type="http://schemas.openxmlformats.org/officeDocument/2006/relationships/customXml" Target="../ink/ink162.xml"/><Relationship Id="rId36" Type="http://schemas.openxmlformats.org/officeDocument/2006/relationships/customXml" Target="../ink/ink166.xml"/><Relationship Id="rId49" Type="http://schemas.openxmlformats.org/officeDocument/2006/relationships/image" Target="../media/image172.png"/><Relationship Id="rId57" Type="http://schemas.openxmlformats.org/officeDocument/2006/relationships/image" Target="../media/image176.png"/><Relationship Id="rId10" Type="http://schemas.openxmlformats.org/officeDocument/2006/relationships/customXml" Target="../ink/ink153.xml"/><Relationship Id="rId31" Type="http://schemas.openxmlformats.org/officeDocument/2006/relationships/image" Target="../media/image163.png"/><Relationship Id="rId44" Type="http://schemas.openxmlformats.org/officeDocument/2006/relationships/customXml" Target="../ink/ink170.xml"/><Relationship Id="rId52" Type="http://schemas.openxmlformats.org/officeDocument/2006/relationships/customXml" Target="../ink/ink174.xml"/><Relationship Id="rId60" Type="http://schemas.openxmlformats.org/officeDocument/2006/relationships/customXml" Target="../ink/ink178.xml"/><Relationship Id="rId65" Type="http://schemas.openxmlformats.org/officeDocument/2006/relationships/image" Target="../media/image180.png"/><Relationship Id="rId73" Type="http://schemas.openxmlformats.org/officeDocument/2006/relationships/image" Target="../media/image184.png"/><Relationship Id="rId78" Type="http://schemas.openxmlformats.org/officeDocument/2006/relationships/customXml" Target="../ink/ink187.xml"/><Relationship Id="rId81" Type="http://schemas.openxmlformats.org/officeDocument/2006/relationships/image" Target="../media/image188.png"/><Relationship Id="rId86" Type="http://schemas.openxmlformats.org/officeDocument/2006/relationships/customXml" Target="../ink/ink191.xml"/><Relationship Id="rId4" Type="http://schemas.openxmlformats.org/officeDocument/2006/relationships/customXml" Target="../ink/ink150.xml"/><Relationship Id="rId9" Type="http://schemas.openxmlformats.org/officeDocument/2006/relationships/image" Target="../media/image152.png"/><Relationship Id="rId13" Type="http://schemas.openxmlformats.org/officeDocument/2006/relationships/image" Target="../media/image154.png"/><Relationship Id="rId18" Type="http://schemas.openxmlformats.org/officeDocument/2006/relationships/customXml" Target="../ink/ink157.xml"/><Relationship Id="rId39" Type="http://schemas.openxmlformats.org/officeDocument/2006/relationships/image" Target="../media/image167.png"/><Relationship Id="rId34" Type="http://schemas.openxmlformats.org/officeDocument/2006/relationships/customXml" Target="../ink/ink165.xml"/><Relationship Id="rId50" Type="http://schemas.openxmlformats.org/officeDocument/2006/relationships/customXml" Target="../ink/ink173.xml"/><Relationship Id="rId55" Type="http://schemas.openxmlformats.org/officeDocument/2006/relationships/image" Target="../media/image175.png"/><Relationship Id="rId76" Type="http://schemas.openxmlformats.org/officeDocument/2006/relationships/customXml" Target="../ink/ink186.xml"/><Relationship Id="rId7" Type="http://schemas.openxmlformats.org/officeDocument/2006/relationships/image" Target="../media/image151.png"/><Relationship Id="rId71" Type="http://schemas.openxmlformats.org/officeDocument/2006/relationships/image" Target="../media/image183.png"/><Relationship Id="rId2" Type="http://schemas.openxmlformats.org/officeDocument/2006/relationships/customXml" Target="../ink/ink149.xml"/><Relationship Id="rId29" Type="http://schemas.openxmlformats.org/officeDocument/2006/relationships/image" Target="../media/image162.png"/><Relationship Id="rId24" Type="http://schemas.openxmlformats.org/officeDocument/2006/relationships/customXml" Target="../ink/ink160.xml"/><Relationship Id="rId40" Type="http://schemas.openxmlformats.org/officeDocument/2006/relationships/customXml" Target="../ink/ink168.xml"/><Relationship Id="rId45" Type="http://schemas.openxmlformats.org/officeDocument/2006/relationships/image" Target="../media/image170.png"/><Relationship Id="rId66" Type="http://schemas.openxmlformats.org/officeDocument/2006/relationships/customXml" Target="../ink/ink181.xml"/><Relationship Id="rId87" Type="http://schemas.openxmlformats.org/officeDocument/2006/relationships/image" Target="../media/image191.png"/><Relationship Id="rId61" Type="http://schemas.openxmlformats.org/officeDocument/2006/relationships/image" Target="../media/image178.png"/><Relationship Id="rId82" Type="http://schemas.openxmlformats.org/officeDocument/2006/relationships/customXml" Target="../ink/ink189.xml"/><Relationship Id="rId19" Type="http://schemas.openxmlformats.org/officeDocument/2006/relationships/image" Target="../media/image157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9.xml"/><Relationship Id="rId21" Type="http://schemas.openxmlformats.org/officeDocument/2006/relationships/customXml" Target="../ink/ink204.xml"/><Relationship Id="rId42" Type="http://schemas.openxmlformats.org/officeDocument/2006/relationships/image" Target="../media/image209.png"/><Relationship Id="rId47" Type="http://schemas.openxmlformats.org/officeDocument/2006/relationships/customXml" Target="../ink/ink221.xml"/><Relationship Id="rId63" Type="http://schemas.openxmlformats.org/officeDocument/2006/relationships/customXml" Target="../ink/ink229.xml"/><Relationship Id="rId68" Type="http://schemas.openxmlformats.org/officeDocument/2006/relationships/image" Target="../media/image222.png"/><Relationship Id="rId84" Type="http://schemas.openxmlformats.org/officeDocument/2006/relationships/image" Target="../media/image230.png"/><Relationship Id="rId16" Type="http://schemas.openxmlformats.org/officeDocument/2006/relationships/customXml" Target="../ink/ink201.xml"/><Relationship Id="rId11" Type="http://schemas.openxmlformats.org/officeDocument/2006/relationships/image" Target="../media/image198.png"/><Relationship Id="rId32" Type="http://schemas.openxmlformats.org/officeDocument/2006/relationships/image" Target="../media/image204.png"/><Relationship Id="rId37" Type="http://schemas.openxmlformats.org/officeDocument/2006/relationships/customXml" Target="../ink/ink216.xml"/><Relationship Id="rId53" Type="http://schemas.openxmlformats.org/officeDocument/2006/relationships/customXml" Target="../ink/ink224.xml"/><Relationship Id="rId58" Type="http://schemas.openxmlformats.org/officeDocument/2006/relationships/image" Target="../media/image217.png"/><Relationship Id="rId74" Type="http://schemas.openxmlformats.org/officeDocument/2006/relationships/image" Target="../media/image225.png"/><Relationship Id="rId79" Type="http://schemas.openxmlformats.org/officeDocument/2006/relationships/customXml" Target="../ink/ink237.xml"/><Relationship Id="rId5" Type="http://schemas.openxmlformats.org/officeDocument/2006/relationships/image" Target="../media/image195.png"/><Relationship Id="rId19" Type="http://schemas.openxmlformats.org/officeDocument/2006/relationships/image" Target="../media/image202.png"/><Relationship Id="rId14" Type="http://schemas.openxmlformats.org/officeDocument/2006/relationships/customXml" Target="../ink/ink200.xml"/><Relationship Id="rId22" Type="http://schemas.openxmlformats.org/officeDocument/2006/relationships/customXml" Target="../ink/ink205.xml"/><Relationship Id="rId27" Type="http://schemas.openxmlformats.org/officeDocument/2006/relationships/customXml" Target="../ink/ink210.xml"/><Relationship Id="rId30" Type="http://schemas.openxmlformats.org/officeDocument/2006/relationships/image" Target="../media/image203.png"/><Relationship Id="rId35" Type="http://schemas.openxmlformats.org/officeDocument/2006/relationships/customXml" Target="../ink/ink215.xml"/><Relationship Id="rId43" Type="http://schemas.openxmlformats.org/officeDocument/2006/relationships/customXml" Target="../ink/ink219.xml"/><Relationship Id="rId48" Type="http://schemas.openxmlformats.org/officeDocument/2006/relationships/image" Target="../media/image212.png"/><Relationship Id="rId56" Type="http://schemas.openxmlformats.org/officeDocument/2006/relationships/image" Target="../media/image216.png"/><Relationship Id="rId64" Type="http://schemas.openxmlformats.org/officeDocument/2006/relationships/image" Target="../media/image220.png"/><Relationship Id="rId69" Type="http://schemas.openxmlformats.org/officeDocument/2006/relationships/customXml" Target="../ink/ink232.xml"/><Relationship Id="rId77" Type="http://schemas.openxmlformats.org/officeDocument/2006/relationships/customXml" Target="../ink/ink236.xml"/><Relationship Id="rId8" Type="http://schemas.openxmlformats.org/officeDocument/2006/relationships/customXml" Target="../ink/ink197.xml"/><Relationship Id="rId51" Type="http://schemas.openxmlformats.org/officeDocument/2006/relationships/customXml" Target="../ink/ink223.xml"/><Relationship Id="rId72" Type="http://schemas.openxmlformats.org/officeDocument/2006/relationships/image" Target="../media/image224.png"/><Relationship Id="rId80" Type="http://schemas.openxmlformats.org/officeDocument/2006/relationships/image" Target="../media/image228.png"/><Relationship Id="rId85" Type="http://schemas.openxmlformats.org/officeDocument/2006/relationships/customXml" Target="../ink/ink240.xml"/><Relationship Id="rId3" Type="http://schemas.openxmlformats.org/officeDocument/2006/relationships/image" Target="../media/image194.png"/><Relationship Id="rId12" Type="http://schemas.openxmlformats.org/officeDocument/2006/relationships/customXml" Target="../ink/ink199.xml"/><Relationship Id="rId17" Type="http://schemas.openxmlformats.org/officeDocument/2006/relationships/image" Target="../media/image201.png"/><Relationship Id="rId25" Type="http://schemas.openxmlformats.org/officeDocument/2006/relationships/customXml" Target="../ink/ink208.xml"/><Relationship Id="rId33" Type="http://schemas.openxmlformats.org/officeDocument/2006/relationships/customXml" Target="../ink/ink214.xml"/><Relationship Id="rId38" Type="http://schemas.openxmlformats.org/officeDocument/2006/relationships/image" Target="../media/image207.png"/><Relationship Id="rId46" Type="http://schemas.openxmlformats.org/officeDocument/2006/relationships/image" Target="../media/image211.png"/><Relationship Id="rId59" Type="http://schemas.openxmlformats.org/officeDocument/2006/relationships/customXml" Target="../ink/ink227.xml"/><Relationship Id="rId67" Type="http://schemas.openxmlformats.org/officeDocument/2006/relationships/customXml" Target="../ink/ink231.xml"/><Relationship Id="rId20" Type="http://schemas.openxmlformats.org/officeDocument/2006/relationships/customXml" Target="../ink/ink203.xml"/><Relationship Id="rId41" Type="http://schemas.openxmlformats.org/officeDocument/2006/relationships/customXml" Target="../ink/ink218.xml"/><Relationship Id="rId54" Type="http://schemas.openxmlformats.org/officeDocument/2006/relationships/image" Target="../media/image215.png"/><Relationship Id="rId62" Type="http://schemas.openxmlformats.org/officeDocument/2006/relationships/image" Target="../media/image219.png"/><Relationship Id="rId70" Type="http://schemas.openxmlformats.org/officeDocument/2006/relationships/image" Target="../media/image223.png"/><Relationship Id="rId75" Type="http://schemas.openxmlformats.org/officeDocument/2006/relationships/customXml" Target="../ink/ink235.xml"/><Relationship Id="rId83" Type="http://schemas.openxmlformats.org/officeDocument/2006/relationships/customXml" Target="../ink/ink2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.xml"/><Relationship Id="rId15" Type="http://schemas.openxmlformats.org/officeDocument/2006/relationships/image" Target="../media/image200.png"/><Relationship Id="rId23" Type="http://schemas.openxmlformats.org/officeDocument/2006/relationships/customXml" Target="../ink/ink206.xml"/><Relationship Id="rId28" Type="http://schemas.openxmlformats.org/officeDocument/2006/relationships/customXml" Target="../ink/ink211.xml"/><Relationship Id="rId36" Type="http://schemas.openxmlformats.org/officeDocument/2006/relationships/image" Target="../media/image206.png"/><Relationship Id="rId49" Type="http://schemas.openxmlformats.org/officeDocument/2006/relationships/customXml" Target="../ink/ink222.xml"/><Relationship Id="rId57" Type="http://schemas.openxmlformats.org/officeDocument/2006/relationships/customXml" Target="../ink/ink226.xml"/><Relationship Id="rId10" Type="http://schemas.openxmlformats.org/officeDocument/2006/relationships/customXml" Target="../ink/ink198.xml"/><Relationship Id="rId31" Type="http://schemas.openxmlformats.org/officeDocument/2006/relationships/customXml" Target="../ink/ink213.xml"/><Relationship Id="rId44" Type="http://schemas.openxmlformats.org/officeDocument/2006/relationships/image" Target="../media/image210.png"/><Relationship Id="rId52" Type="http://schemas.openxmlformats.org/officeDocument/2006/relationships/image" Target="../media/image214.png"/><Relationship Id="rId60" Type="http://schemas.openxmlformats.org/officeDocument/2006/relationships/image" Target="../media/image218.png"/><Relationship Id="rId65" Type="http://schemas.openxmlformats.org/officeDocument/2006/relationships/customXml" Target="../ink/ink230.xml"/><Relationship Id="rId73" Type="http://schemas.openxmlformats.org/officeDocument/2006/relationships/customXml" Target="../ink/ink234.xml"/><Relationship Id="rId78" Type="http://schemas.openxmlformats.org/officeDocument/2006/relationships/image" Target="../media/image227.png"/><Relationship Id="rId81" Type="http://schemas.openxmlformats.org/officeDocument/2006/relationships/customXml" Target="../ink/ink238.xml"/><Relationship Id="rId86" Type="http://schemas.openxmlformats.org/officeDocument/2006/relationships/image" Target="../media/image231.png"/><Relationship Id="rId4" Type="http://schemas.openxmlformats.org/officeDocument/2006/relationships/customXml" Target="../ink/ink195.xml"/><Relationship Id="rId9" Type="http://schemas.openxmlformats.org/officeDocument/2006/relationships/image" Target="../media/image197.png"/><Relationship Id="rId13" Type="http://schemas.openxmlformats.org/officeDocument/2006/relationships/image" Target="../media/image199.png"/><Relationship Id="rId18" Type="http://schemas.openxmlformats.org/officeDocument/2006/relationships/customXml" Target="../ink/ink202.xml"/><Relationship Id="rId39" Type="http://schemas.openxmlformats.org/officeDocument/2006/relationships/customXml" Target="../ink/ink217.xml"/><Relationship Id="rId34" Type="http://schemas.openxmlformats.org/officeDocument/2006/relationships/image" Target="../media/image205.png"/><Relationship Id="rId50" Type="http://schemas.openxmlformats.org/officeDocument/2006/relationships/image" Target="../media/image213.png"/><Relationship Id="rId55" Type="http://schemas.openxmlformats.org/officeDocument/2006/relationships/customXml" Target="../ink/ink225.xml"/><Relationship Id="rId76" Type="http://schemas.openxmlformats.org/officeDocument/2006/relationships/image" Target="../media/image226.png"/><Relationship Id="rId7" Type="http://schemas.openxmlformats.org/officeDocument/2006/relationships/image" Target="../media/image196.png"/><Relationship Id="rId71" Type="http://schemas.openxmlformats.org/officeDocument/2006/relationships/customXml" Target="../ink/ink233.xml"/><Relationship Id="rId2" Type="http://schemas.openxmlformats.org/officeDocument/2006/relationships/customXml" Target="../ink/ink194.xml"/><Relationship Id="rId29" Type="http://schemas.openxmlformats.org/officeDocument/2006/relationships/customXml" Target="../ink/ink212.xml"/><Relationship Id="rId24" Type="http://schemas.openxmlformats.org/officeDocument/2006/relationships/customXml" Target="../ink/ink207.xml"/><Relationship Id="rId40" Type="http://schemas.openxmlformats.org/officeDocument/2006/relationships/image" Target="../media/image208.png"/><Relationship Id="rId45" Type="http://schemas.openxmlformats.org/officeDocument/2006/relationships/customXml" Target="../ink/ink220.xml"/><Relationship Id="rId66" Type="http://schemas.openxmlformats.org/officeDocument/2006/relationships/image" Target="../media/image221.png"/><Relationship Id="rId61" Type="http://schemas.openxmlformats.org/officeDocument/2006/relationships/customXml" Target="../ink/ink228.xml"/><Relationship Id="rId82" Type="http://schemas.openxmlformats.org/officeDocument/2006/relationships/image" Target="../media/image22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2.png"/><Relationship Id="rId21" Type="http://schemas.openxmlformats.org/officeDocument/2006/relationships/image" Target="../media/image241.png"/><Relationship Id="rId42" Type="http://schemas.openxmlformats.org/officeDocument/2006/relationships/customXml" Target="../ink/ink264.xml"/><Relationship Id="rId63" Type="http://schemas.openxmlformats.org/officeDocument/2006/relationships/image" Target="../media/image255.png"/><Relationship Id="rId84" Type="http://schemas.openxmlformats.org/officeDocument/2006/relationships/customXml" Target="../ink/ink285.xml"/><Relationship Id="rId138" Type="http://schemas.openxmlformats.org/officeDocument/2006/relationships/customXml" Target="../ink/ink312.xml"/><Relationship Id="rId159" Type="http://schemas.openxmlformats.org/officeDocument/2006/relationships/image" Target="../media/image303.png"/><Relationship Id="rId170" Type="http://schemas.openxmlformats.org/officeDocument/2006/relationships/customXml" Target="../ink/ink328.xml"/><Relationship Id="rId107" Type="http://schemas.openxmlformats.org/officeDocument/2006/relationships/image" Target="../media/image277.png"/><Relationship Id="rId11" Type="http://schemas.openxmlformats.org/officeDocument/2006/relationships/image" Target="../media/image236.png"/><Relationship Id="rId32" Type="http://schemas.openxmlformats.org/officeDocument/2006/relationships/customXml" Target="../ink/ink259.xml"/><Relationship Id="rId53" Type="http://schemas.openxmlformats.org/officeDocument/2006/relationships/image" Target="../media/image250.png"/><Relationship Id="rId74" Type="http://schemas.openxmlformats.org/officeDocument/2006/relationships/customXml" Target="../ink/ink280.xml"/><Relationship Id="rId128" Type="http://schemas.openxmlformats.org/officeDocument/2006/relationships/customXml" Target="../ink/ink307.xml"/><Relationship Id="rId149" Type="http://schemas.openxmlformats.org/officeDocument/2006/relationships/image" Target="../media/image298.png"/><Relationship Id="rId5" Type="http://schemas.openxmlformats.org/officeDocument/2006/relationships/image" Target="../media/image233.png"/><Relationship Id="rId95" Type="http://schemas.openxmlformats.org/officeDocument/2006/relationships/image" Target="../media/image271.png"/><Relationship Id="rId160" Type="http://schemas.openxmlformats.org/officeDocument/2006/relationships/customXml" Target="../ink/ink323.xml"/><Relationship Id="rId22" Type="http://schemas.openxmlformats.org/officeDocument/2006/relationships/customXml" Target="../ink/ink251.xml"/><Relationship Id="rId43" Type="http://schemas.openxmlformats.org/officeDocument/2006/relationships/image" Target="../media/image2450.png"/><Relationship Id="rId64" Type="http://schemas.openxmlformats.org/officeDocument/2006/relationships/customXml" Target="../ink/ink275.xml"/><Relationship Id="rId118" Type="http://schemas.openxmlformats.org/officeDocument/2006/relationships/customXml" Target="../ink/ink302.xml"/><Relationship Id="rId139" Type="http://schemas.openxmlformats.org/officeDocument/2006/relationships/image" Target="../media/image293.png"/><Relationship Id="rId85" Type="http://schemas.openxmlformats.org/officeDocument/2006/relationships/image" Target="../media/image266.png"/><Relationship Id="rId150" Type="http://schemas.openxmlformats.org/officeDocument/2006/relationships/customXml" Target="../ink/ink318.xml"/><Relationship Id="rId171" Type="http://schemas.openxmlformats.org/officeDocument/2006/relationships/image" Target="../media/image309.png"/><Relationship Id="rId12" Type="http://schemas.openxmlformats.org/officeDocument/2006/relationships/customXml" Target="../ink/ink246.xml"/><Relationship Id="rId33" Type="http://schemas.openxmlformats.org/officeDocument/2006/relationships/image" Target="../media/image244.png"/><Relationship Id="rId108" Type="http://schemas.openxmlformats.org/officeDocument/2006/relationships/customXml" Target="../ink/ink297.xml"/><Relationship Id="rId129" Type="http://schemas.openxmlformats.org/officeDocument/2006/relationships/image" Target="../media/image288.png"/><Relationship Id="rId54" Type="http://schemas.openxmlformats.org/officeDocument/2006/relationships/customXml" Target="../ink/ink270.xml"/><Relationship Id="rId75" Type="http://schemas.openxmlformats.org/officeDocument/2006/relationships/image" Target="../media/image261.png"/><Relationship Id="rId96" Type="http://schemas.openxmlformats.org/officeDocument/2006/relationships/customXml" Target="../ink/ink291.xml"/><Relationship Id="rId140" Type="http://schemas.openxmlformats.org/officeDocument/2006/relationships/customXml" Target="../ink/ink313.xml"/><Relationship Id="rId161" Type="http://schemas.openxmlformats.org/officeDocument/2006/relationships/image" Target="../media/image304.png"/><Relationship Id="rId6" Type="http://schemas.openxmlformats.org/officeDocument/2006/relationships/customXml" Target="../ink/ink243.xml"/><Relationship Id="rId23" Type="http://schemas.openxmlformats.org/officeDocument/2006/relationships/customXml" Target="../ink/ink252.xml"/><Relationship Id="rId28" Type="http://schemas.openxmlformats.org/officeDocument/2006/relationships/customXml" Target="../ink/ink257.xml"/><Relationship Id="rId49" Type="http://schemas.openxmlformats.org/officeDocument/2006/relationships/image" Target="../media/image248.png"/><Relationship Id="rId114" Type="http://schemas.openxmlformats.org/officeDocument/2006/relationships/customXml" Target="../ink/ink300.xml"/><Relationship Id="rId119" Type="http://schemas.openxmlformats.org/officeDocument/2006/relationships/image" Target="../media/image283.png"/><Relationship Id="rId44" Type="http://schemas.openxmlformats.org/officeDocument/2006/relationships/customXml" Target="../ink/ink265.xml"/><Relationship Id="rId60" Type="http://schemas.openxmlformats.org/officeDocument/2006/relationships/customXml" Target="../ink/ink273.xml"/><Relationship Id="rId65" Type="http://schemas.openxmlformats.org/officeDocument/2006/relationships/image" Target="../media/image256.png"/><Relationship Id="rId81" Type="http://schemas.openxmlformats.org/officeDocument/2006/relationships/image" Target="../media/image264.png"/><Relationship Id="rId86" Type="http://schemas.openxmlformats.org/officeDocument/2006/relationships/customXml" Target="../ink/ink286.xml"/><Relationship Id="rId130" Type="http://schemas.openxmlformats.org/officeDocument/2006/relationships/customXml" Target="../ink/ink308.xml"/><Relationship Id="rId135" Type="http://schemas.openxmlformats.org/officeDocument/2006/relationships/image" Target="../media/image291.png"/><Relationship Id="rId151" Type="http://schemas.openxmlformats.org/officeDocument/2006/relationships/image" Target="../media/image299.png"/><Relationship Id="rId156" Type="http://schemas.openxmlformats.org/officeDocument/2006/relationships/customXml" Target="../ink/ink321.xml"/><Relationship Id="rId177" Type="http://schemas.openxmlformats.org/officeDocument/2006/relationships/image" Target="../media/image312.png"/><Relationship Id="rId172" Type="http://schemas.openxmlformats.org/officeDocument/2006/relationships/customXml" Target="../ink/ink329.xml"/><Relationship Id="rId13" Type="http://schemas.openxmlformats.org/officeDocument/2006/relationships/image" Target="../media/image237.png"/><Relationship Id="rId18" Type="http://schemas.openxmlformats.org/officeDocument/2006/relationships/customXml" Target="../ink/ink249.xml"/><Relationship Id="rId39" Type="http://schemas.openxmlformats.org/officeDocument/2006/relationships/image" Target="../media/image2430.png"/><Relationship Id="rId109" Type="http://schemas.openxmlformats.org/officeDocument/2006/relationships/image" Target="../media/image278.png"/><Relationship Id="rId34" Type="http://schemas.openxmlformats.org/officeDocument/2006/relationships/customXml" Target="../ink/ink260.xml"/><Relationship Id="rId50" Type="http://schemas.openxmlformats.org/officeDocument/2006/relationships/customXml" Target="../ink/ink268.xml"/><Relationship Id="rId55" Type="http://schemas.openxmlformats.org/officeDocument/2006/relationships/image" Target="../media/image251.png"/><Relationship Id="rId76" Type="http://schemas.openxmlformats.org/officeDocument/2006/relationships/customXml" Target="../ink/ink281.xml"/><Relationship Id="rId97" Type="http://schemas.openxmlformats.org/officeDocument/2006/relationships/image" Target="../media/image272.png"/><Relationship Id="rId104" Type="http://schemas.openxmlformats.org/officeDocument/2006/relationships/customXml" Target="../ink/ink295.xml"/><Relationship Id="rId120" Type="http://schemas.openxmlformats.org/officeDocument/2006/relationships/customXml" Target="../ink/ink303.xml"/><Relationship Id="rId125" Type="http://schemas.openxmlformats.org/officeDocument/2006/relationships/image" Target="../media/image286.png"/><Relationship Id="rId141" Type="http://schemas.openxmlformats.org/officeDocument/2006/relationships/image" Target="../media/image294.png"/><Relationship Id="rId146" Type="http://schemas.openxmlformats.org/officeDocument/2006/relationships/customXml" Target="../ink/ink316.xml"/><Relationship Id="rId167" Type="http://schemas.openxmlformats.org/officeDocument/2006/relationships/image" Target="../media/image307.png"/><Relationship Id="rId7" Type="http://schemas.openxmlformats.org/officeDocument/2006/relationships/image" Target="../media/image234.png"/><Relationship Id="rId71" Type="http://schemas.openxmlformats.org/officeDocument/2006/relationships/image" Target="../media/image259.png"/><Relationship Id="rId92" Type="http://schemas.openxmlformats.org/officeDocument/2006/relationships/customXml" Target="../ink/ink289.xml"/><Relationship Id="rId162" Type="http://schemas.openxmlformats.org/officeDocument/2006/relationships/customXml" Target="../ink/ink324.xml"/><Relationship Id="rId2" Type="http://schemas.openxmlformats.org/officeDocument/2006/relationships/customXml" Target="../ink/ink241.xml"/><Relationship Id="rId29" Type="http://schemas.openxmlformats.org/officeDocument/2006/relationships/image" Target="../media/image242.png"/><Relationship Id="rId24" Type="http://schemas.openxmlformats.org/officeDocument/2006/relationships/customXml" Target="../ink/ink253.xml"/><Relationship Id="rId40" Type="http://schemas.openxmlformats.org/officeDocument/2006/relationships/customXml" Target="../ink/ink263.xml"/><Relationship Id="rId45" Type="http://schemas.openxmlformats.org/officeDocument/2006/relationships/image" Target="../media/image246.png"/><Relationship Id="rId66" Type="http://schemas.openxmlformats.org/officeDocument/2006/relationships/customXml" Target="../ink/ink276.xml"/><Relationship Id="rId87" Type="http://schemas.openxmlformats.org/officeDocument/2006/relationships/image" Target="../media/image267.png"/><Relationship Id="rId110" Type="http://schemas.openxmlformats.org/officeDocument/2006/relationships/customXml" Target="../ink/ink298.xml"/><Relationship Id="rId115" Type="http://schemas.openxmlformats.org/officeDocument/2006/relationships/image" Target="../media/image281.png"/><Relationship Id="rId131" Type="http://schemas.openxmlformats.org/officeDocument/2006/relationships/image" Target="../media/image289.png"/><Relationship Id="rId136" Type="http://schemas.openxmlformats.org/officeDocument/2006/relationships/customXml" Target="../ink/ink311.xml"/><Relationship Id="rId157" Type="http://schemas.openxmlformats.org/officeDocument/2006/relationships/image" Target="../media/image302.png"/><Relationship Id="rId178" Type="http://schemas.openxmlformats.org/officeDocument/2006/relationships/customXml" Target="../ink/ink332.xml"/><Relationship Id="rId61" Type="http://schemas.openxmlformats.org/officeDocument/2006/relationships/image" Target="../media/image254.png"/><Relationship Id="rId82" Type="http://schemas.openxmlformats.org/officeDocument/2006/relationships/customXml" Target="../ink/ink284.xml"/><Relationship Id="rId152" Type="http://schemas.openxmlformats.org/officeDocument/2006/relationships/customXml" Target="../ink/ink319.xml"/><Relationship Id="rId173" Type="http://schemas.openxmlformats.org/officeDocument/2006/relationships/image" Target="../media/image310.png"/><Relationship Id="rId19" Type="http://schemas.openxmlformats.org/officeDocument/2006/relationships/image" Target="../media/image240.png"/><Relationship Id="rId14" Type="http://schemas.openxmlformats.org/officeDocument/2006/relationships/customXml" Target="../ink/ink247.xml"/><Relationship Id="rId30" Type="http://schemas.openxmlformats.org/officeDocument/2006/relationships/customXml" Target="../ink/ink258.xml"/><Relationship Id="rId35" Type="http://schemas.openxmlformats.org/officeDocument/2006/relationships/image" Target="../media/image245.png"/><Relationship Id="rId56" Type="http://schemas.openxmlformats.org/officeDocument/2006/relationships/customXml" Target="../ink/ink271.xml"/><Relationship Id="rId77" Type="http://schemas.openxmlformats.org/officeDocument/2006/relationships/image" Target="../media/image262.png"/><Relationship Id="rId100" Type="http://schemas.openxmlformats.org/officeDocument/2006/relationships/customXml" Target="../ink/ink293.xml"/><Relationship Id="rId105" Type="http://schemas.openxmlformats.org/officeDocument/2006/relationships/image" Target="../media/image276.png"/><Relationship Id="rId126" Type="http://schemas.openxmlformats.org/officeDocument/2006/relationships/customXml" Target="../ink/ink306.xml"/><Relationship Id="rId147" Type="http://schemas.openxmlformats.org/officeDocument/2006/relationships/image" Target="../media/image297.png"/><Relationship Id="rId168" Type="http://schemas.openxmlformats.org/officeDocument/2006/relationships/customXml" Target="../ink/ink327.xml"/><Relationship Id="rId8" Type="http://schemas.openxmlformats.org/officeDocument/2006/relationships/customXml" Target="../ink/ink244.xml"/><Relationship Id="rId51" Type="http://schemas.openxmlformats.org/officeDocument/2006/relationships/image" Target="../media/image249.png"/><Relationship Id="rId72" Type="http://schemas.openxmlformats.org/officeDocument/2006/relationships/customXml" Target="../ink/ink279.xml"/><Relationship Id="rId93" Type="http://schemas.openxmlformats.org/officeDocument/2006/relationships/image" Target="../media/image270.png"/><Relationship Id="rId98" Type="http://schemas.openxmlformats.org/officeDocument/2006/relationships/customXml" Target="../ink/ink292.xml"/><Relationship Id="rId121" Type="http://schemas.openxmlformats.org/officeDocument/2006/relationships/image" Target="../media/image284.png"/><Relationship Id="rId142" Type="http://schemas.openxmlformats.org/officeDocument/2006/relationships/customXml" Target="../ink/ink314.xml"/><Relationship Id="rId163" Type="http://schemas.openxmlformats.org/officeDocument/2006/relationships/image" Target="../media/image305.png"/><Relationship Id="rId3" Type="http://schemas.openxmlformats.org/officeDocument/2006/relationships/image" Target="../media/image232.png"/><Relationship Id="rId25" Type="http://schemas.openxmlformats.org/officeDocument/2006/relationships/customXml" Target="../ink/ink254.xml"/><Relationship Id="rId46" Type="http://schemas.openxmlformats.org/officeDocument/2006/relationships/customXml" Target="../ink/ink266.xml"/><Relationship Id="rId67" Type="http://schemas.openxmlformats.org/officeDocument/2006/relationships/image" Target="../media/image257.png"/><Relationship Id="rId116" Type="http://schemas.openxmlformats.org/officeDocument/2006/relationships/customXml" Target="../ink/ink301.xml"/><Relationship Id="rId137" Type="http://schemas.openxmlformats.org/officeDocument/2006/relationships/image" Target="../media/image292.png"/><Relationship Id="rId158" Type="http://schemas.openxmlformats.org/officeDocument/2006/relationships/customXml" Target="../ink/ink322.xml"/><Relationship Id="rId20" Type="http://schemas.openxmlformats.org/officeDocument/2006/relationships/customXml" Target="../ink/ink250.xml"/><Relationship Id="rId41" Type="http://schemas.openxmlformats.org/officeDocument/2006/relationships/image" Target="../media/image2440.png"/><Relationship Id="rId62" Type="http://schemas.openxmlformats.org/officeDocument/2006/relationships/customXml" Target="../ink/ink274.xml"/><Relationship Id="rId83" Type="http://schemas.openxmlformats.org/officeDocument/2006/relationships/image" Target="../media/image265.png"/><Relationship Id="rId88" Type="http://schemas.openxmlformats.org/officeDocument/2006/relationships/customXml" Target="../ink/ink287.xml"/><Relationship Id="rId111" Type="http://schemas.openxmlformats.org/officeDocument/2006/relationships/image" Target="../media/image279.png"/><Relationship Id="rId132" Type="http://schemas.openxmlformats.org/officeDocument/2006/relationships/customXml" Target="../ink/ink309.xml"/><Relationship Id="rId153" Type="http://schemas.openxmlformats.org/officeDocument/2006/relationships/image" Target="../media/image300.png"/><Relationship Id="rId174" Type="http://schemas.openxmlformats.org/officeDocument/2006/relationships/customXml" Target="../ink/ink330.xml"/><Relationship Id="rId179" Type="http://schemas.openxmlformats.org/officeDocument/2006/relationships/image" Target="../media/image313.png"/><Relationship Id="rId15" Type="http://schemas.openxmlformats.org/officeDocument/2006/relationships/image" Target="../media/image238.png"/><Relationship Id="rId36" Type="http://schemas.openxmlformats.org/officeDocument/2006/relationships/customXml" Target="../ink/ink261.xml"/><Relationship Id="rId57" Type="http://schemas.openxmlformats.org/officeDocument/2006/relationships/image" Target="../media/image252.png"/><Relationship Id="rId106" Type="http://schemas.openxmlformats.org/officeDocument/2006/relationships/customXml" Target="../ink/ink296.xml"/><Relationship Id="rId127" Type="http://schemas.openxmlformats.org/officeDocument/2006/relationships/image" Target="../media/image287.png"/><Relationship Id="rId10" Type="http://schemas.openxmlformats.org/officeDocument/2006/relationships/customXml" Target="../ink/ink245.xml"/><Relationship Id="rId31" Type="http://schemas.openxmlformats.org/officeDocument/2006/relationships/image" Target="../media/image243.png"/><Relationship Id="rId52" Type="http://schemas.openxmlformats.org/officeDocument/2006/relationships/customXml" Target="../ink/ink269.xml"/><Relationship Id="rId73" Type="http://schemas.openxmlformats.org/officeDocument/2006/relationships/image" Target="../media/image260.png"/><Relationship Id="rId78" Type="http://schemas.openxmlformats.org/officeDocument/2006/relationships/customXml" Target="../ink/ink282.xml"/><Relationship Id="rId94" Type="http://schemas.openxmlformats.org/officeDocument/2006/relationships/customXml" Target="../ink/ink290.xml"/><Relationship Id="rId99" Type="http://schemas.openxmlformats.org/officeDocument/2006/relationships/image" Target="../media/image273.png"/><Relationship Id="rId101" Type="http://schemas.openxmlformats.org/officeDocument/2006/relationships/image" Target="../media/image274.png"/><Relationship Id="rId122" Type="http://schemas.openxmlformats.org/officeDocument/2006/relationships/customXml" Target="../ink/ink304.xml"/><Relationship Id="rId143" Type="http://schemas.openxmlformats.org/officeDocument/2006/relationships/image" Target="../media/image295.png"/><Relationship Id="rId148" Type="http://schemas.openxmlformats.org/officeDocument/2006/relationships/customXml" Target="../ink/ink317.xml"/><Relationship Id="rId164" Type="http://schemas.openxmlformats.org/officeDocument/2006/relationships/customXml" Target="../ink/ink325.xml"/><Relationship Id="rId169" Type="http://schemas.openxmlformats.org/officeDocument/2006/relationships/image" Target="../media/image308.png"/><Relationship Id="rId4" Type="http://schemas.openxmlformats.org/officeDocument/2006/relationships/customXml" Target="../ink/ink242.xml"/><Relationship Id="rId9" Type="http://schemas.openxmlformats.org/officeDocument/2006/relationships/image" Target="../media/image235.png"/><Relationship Id="rId26" Type="http://schemas.openxmlformats.org/officeDocument/2006/relationships/customXml" Target="../ink/ink255.xml"/><Relationship Id="rId47" Type="http://schemas.openxmlformats.org/officeDocument/2006/relationships/image" Target="../media/image247.png"/><Relationship Id="rId68" Type="http://schemas.openxmlformats.org/officeDocument/2006/relationships/customXml" Target="../ink/ink277.xml"/><Relationship Id="rId89" Type="http://schemas.openxmlformats.org/officeDocument/2006/relationships/image" Target="../media/image268.png"/><Relationship Id="rId112" Type="http://schemas.openxmlformats.org/officeDocument/2006/relationships/customXml" Target="../ink/ink299.xml"/><Relationship Id="rId133" Type="http://schemas.openxmlformats.org/officeDocument/2006/relationships/image" Target="../media/image290.png"/><Relationship Id="rId154" Type="http://schemas.openxmlformats.org/officeDocument/2006/relationships/customXml" Target="../ink/ink320.xml"/><Relationship Id="rId175" Type="http://schemas.openxmlformats.org/officeDocument/2006/relationships/image" Target="../media/image311.png"/><Relationship Id="rId16" Type="http://schemas.openxmlformats.org/officeDocument/2006/relationships/customXml" Target="../ink/ink248.xml"/><Relationship Id="rId37" Type="http://schemas.openxmlformats.org/officeDocument/2006/relationships/image" Target="../media/image2420.png"/><Relationship Id="rId58" Type="http://schemas.openxmlformats.org/officeDocument/2006/relationships/customXml" Target="../ink/ink272.xml"/><Relationship Id="rId79" Type="http://schemas.openxmlformats.org/officeDocument/2006/relationships/image" Target="../media/image263.png"/><Relationship Id="rId102" Type="http://schemas.openxmlformats.org/officeDocument/2006/relationships/customXml" Target="../ink/ink294.xml"/><Relationship Id="rId123" Type="http://schemas.openxmlformats.org/officeDocument/2006/relationships/image" Target="../media/image285.png"/><Relationship Id="rId144" Type="http://schemas.openxmlformats.org/officeDocument/2006/relationships/customXml" Target="../ink/ink315.xml"/><Relationship Id="rId90" Type="http://schemas.openxmlformats.org/officeDocument/2006/relationships/customXml" Target="../ink/ink288.xml"/><Relationship Id="rId165" Type="http://schemas.openxmlformats.org/officeDocument/2006/relationships/image" Target="../media/image306.png"/><Relationship Id="rId27" Type="http://schemas.openxmlformats.org/officeDocument/2006/relationships/customXml" Target="../ink/ink256.xml"/><Relationship Id="rId48" Type="http://schemas.openxmlformats.org/officeDocument/2006/relationships/customXml" Target="../ink/ink267.xml"/><Relationship Id="rId69" Type="http://schemas.openxmlformats.org/officeDocument/2006/relationships/image" Target="../media/image258.png"/><Relationship Id="rId113" Type="http://schemas.openxmlformats.org/officeDocument/2006/relationships/image" Target="../media/image280.png"/><Relationship Id="rId134" Type="http://schemas.openxmlformats.org/officeDocument/2006/relationships/customXml" Target="../ink/ink310.xml"/><Relationship Id="rId80" Type="http://schemas.openxmlformats.org/officeDocument/2006/relationships/customXml" Target="../ink/ink283.xml"/><Relationship Id="rId155" Type="http://schemas.openxmlformats.org/officeDocument/2006/relationships/image" Target="../media/image301.png"/><Relationship Id="rId176" Type="http://schemas.openxmlformats.org/officeDocument/2006/relationships/customXml" Target="../ink/ink331.xml"/><Relationship Id="rId17" Type="http://schemas.openxmlformats.org/officeDocument/2006/relationships/image" Target="../media/image239.png"/><Relationship Id="rId38" Type="http://schemas.openxmlformats.org/officeDocument/2006/relationships/customXml" Target="../ink/ink262.xml"/><Relationship Id="rId59" Type="http://schemas.openxmlformats.org/officeDocument/2006/relationships/image" Target="../media/image253.png"/><Relationship Id="rId103" Type="http://schemas.openxmlformats.org/officeDocument/2006/relationships/image" Target="../media/image275.png"/><Relationship Id="rId124" Type="http://schemas.openxmlformats.org/officeDocument/2006/relationships/customXml" Target="../ink/ink305.xml"/><Relationship Id="rId70" Type="http://schemas.openxmlformats.org/officeDocument/2006/relationships/customXml" Target="../ink/ink278.xml"/><Relationship Id="rId91" Type="http://schemas.openxmlformats.org/officeDocument/2006/relationships/image" Target="../media/image269.png"/><Relationship Id="rId145" Type="http://schemas.openxmlformats.org/officeDocument/2006/relationships/image" Target="../media/image296.png"/><Relationship Id="rId166" Type="http://schemas.openxmlformats.org/officeDocument/2006/relationships/customXml" Target="../ink/ink32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1.png"/><Relationship Id="rId21" Type="http://schemas.openxmlformats.org/officeDocument/2006/relationships/image" Target="../media/image323.png"/><Relationship Id="rId42" Type="http://schemas.openxmlformats.org/officeDocument/2006/relationships/customXml" Target="../ink/ink353.xml"/><Relationship Id="rId63" Type="http://schemas.openxmlformats.org/officeDocument/2006/relationships/image" Target="../media/image344.png"/><Relationship Id="rId84" Type="http://schemas.openxmlformats.org/officeDocument/2006/relationships/customXml" Target="../ink/ink374.xml"/><Relationship Id="rId138" Type="http://schemas.openxmlformats.org/officeDocument/2006/relationships/image" Target="../media/image372.png"/><Relationship Id="rId159" Type="http://schemas.openxmlformats.org/officeDocument/2006/relationships/customXml" Target="../ink/ink421.xml"/><Relationship Id="rId107" Type="http://schemas.openxmlformats.org/officeDocument/2006/relationships/image" Target="../media/image366.png"/><Relationship Id="rId11" Type="http://schemas.openxmlformats.org/officeDocument/2006/relationships/image" Target="../media/image318.png"/><Relationship Id="rId32" Type="http://schemas.openxmlformats.org/officeDocument/2006/relationships/customXml" Target="../ink/ink348.xml"/><Relationship Id="rId53" Type="http://schemas.openxmlformats.org/officeDocument/2006/relationships/image" Target="../media/image339.png"/><Relationship Id="rId74" Type="http://schemas.openxmlformats.org/officeDocument/2006/relationships/customXml" Target="../ink/ink369.xml"/><Relationship Id="rId128" Type="http://schemas.openxmlformats.org/officeDocument/2006/relationships/customXml" Target="../ink/ink401.xml"/><Relationship Id="rId149" Type="http://schemas.openxmlformats.org/officeDocument/2006/relationships/customXml" Target="../ink/ink416.xml"/><Relationship Id="rId5" Type="http://schemas.openxmlformats.org/officeDocument/2006/relationships/image" Target="../media/image315.png"/><Relationship Id="rId95" Type="http://schemas.openxmlformats.org/officeDocument/2006/relationships/image" Target="../media/image360.png"/><Relationship Id="rId160" Type="http://schemas.openxmlformats.org/officeDocument/2006/relationships/image" Target="../media/image383.png"/><Relationship Id="rId22" Type="http://schemas.openxmlformats.org/officeDocument/2006/relationships/customXml" Target="../ink/ink343.xml"/><Relationship Id="rId43" Type="http://schemas.openxmlformats.org/officeDocument/2006/relationships/image" Target="../media/image334.png"/><Relationship Id="rId64" Type="http://schemas.openxmlformats.org/officeDocument/2006/relationships/customXml" Target="../ink/ink364.xml"/><Relationship Id="rId118" Type="http://schemas.openxmlformats.org/officeDocument/2006/relationships/customXml" Target="../ink/ink391.xml"/><Relationship Id="rId139" Type="http://schemas.openxmlformats.org/officeDocument/2006/relationships/customXml" Target="../ink/ink411.xml"/><Relationship Id="rId85" Type="http://schemas.openxmlformats.org/officeDocument/2006/relationships/image" Target="../media/image355.png"/><Relationship Id="rId150" Type="http://schemas.openxmlformats.org/officeDocument/2006/relationships/image" Target="../media/image378.png"/><Relationship Id="rId12" Type="http://schemas.openxmlformats.org/officeDocument/2006/relationships/customXml" Target="../ink/ink338.xml"/><Relationship Id="rId17" Type="http://schemas.openxmlformats.org/officeDocument/2006/relationships/image" Target="../media/image321.png"/><Relationship Id="rId33" Type="http://schemas.openxmlformats.org/officeDocument/2006/relationships/image" Target="../media/image329.png"/><Relationship Id="rId38" Type="http://schemas.openxmlformats.org/officeDocument/2006/relationships/customXml" Target="../ink/ink351.xml"/><Relationship Id="rId59" Type="http://schemas.openxmlformats.org/officeDocument/2006/relationships/image" Target="../media/image342.png"/><Relationship Id="rId103" Type="http://schemas.openxmlformats.org/officeDocument/2006/relationships/image" Target="../media/image364.png"/><Relationship Id="rId108" Type="http://schemas.openxmlformats.org/officeDocument/2006/relationships/customXml" Target="../ink/ink386.xml"/><Relationship Id="rId124" Type="http://schemas.openxmlformats.org/officeDocument/2006/relationships/customXml" Target="../ink/ink397.xml"/><Relationship Id="rId129" Type="http://schemas.openxmlformats.org/officeDocument/2006/relationships/customXml" Target="../ink/ink402.xml"/><Relationship Id="rId54" Type="http://schemas.openxmlformats.org/officeDocument/2006/relationships/customXml" Target="../ink/ink359.xml"/><Relationship Id="rId70" Type="http://schemas.openxmlformats.org/officeDocument/2006/relationships/customXml" Target="../ink/ink367.xml"/><Relationship Id="rId75" Type="http://schemas.openxmlformats.org/officeDocument/2006/relationships/image" Target="../media/image350.png"/><Relationship Id="rId91" Type="http://schemas.openxmlformats.org/officeDocument/2006/relationships/image" Target="../media/image358.png"/><Relationship Id="rId96" Type="http://schemas.openxmlformats.org/officeDocument/2006/relationships/customXml" Target="../ink/ink380.xml"/><Relationship Id="rId140" Type="http://schemas.openxmlformats.org/officeDocument/2006/relationships/image" Target="../media/image373.png"/><Relationship Id="rId145" Type="http://schemas.openxmlformats.org/officeDocument/2006/relationships/customXml" Target="../ink/ink414.xml"/><Relationship Id="rId161" Type="http://schemas.openxmlformats.org/officeDocument/2006/relationships/customXml" Target="../ink/ink4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5.xml"/><Relationship Id="rId23" Type="http://schemas.openxmlformats.org/officeDocument/2006/relationships/image" Target="../media/image324.png"/><Relationship Id="rId28" Type="http://schemas.openxmlformats.org/officeDocument/2006/relationships/customXml" Target="../ink/ink346.xml"/><Relationship Id="rId49" Type="http://schemas.openxmlformats.org/officeDocument/2006/relationships/image" Target="../media/image337.png"/><Relationship Id="rId114" Type="http://schemas.openxmlformats.org/officeDocument/2006/relationships/customXml" Target="../ink/ink389.xml"/><Relationship Id="rId119" Type="http://schemas.openxmlformats.org/officeDocument/2006/relationships/customXml" Target="../ink/ink392.xml"/><Relationship Id="rId44" Type="http://schemas.openxmlformats.org/officeDocument/2006/relationships/customXml" Target="../ink/ink354.xml"/><Relationship Id="rId60" Type="http://schemas.openxmlformats.org/officeDocument/2006/relationships/customXml" Target="../ink/ink362.xml"/><Relationship Id="rId65" Type="http://schemas.openxmlformats.org/officeDocument/2006/relationships/image" Target="../media/image345.png"/><Relationship Id="rId81" Type="http://schemas.openxmlformats.org/officeDocument/2006/relationships/image" Target="../media/image353.png"/><Relationship Id="rId86" Type="http://schemas.openxmlformats.org/officeDocument/2006/relationships/customXml" Target="../ink/ink375.xml"/><Relationship Id="rId130" Type="http://schemas.openxmlformats.org/officeDocument/2006/relationships/customXml" Target="../ink/ink403.xml"/><Relationship Id="rId135" Type="http://schemas.openxmlformats.org/officeDocument/2006/relationships/customXml" Target="../ink/ink408.xml"/><Relationship Id="rId151" Type="http://schemas.openxmlformats.org/officeDocument/2006/relationships/customXml" Target="../ink/ink417.xml"/><Relationship Id="rId156" Type="http://schemas.openxmlformats.org/officeDocument/2006/relationships/image" Target="../media/image381.png"/><Relationship Id="rId13" Type="http://schemas.openxmlformats.org/officeDocument/2006/relationships/image" Target="../media/image319.png"/><Relationship Id="rId18" Type="http://schemas.openxmlformats.org/officeDocument/2006/relationships/customXml" Target="../ink/ink341.xml"/><Relationship Id="rId39" Type="http://schemas.openxmlformats.org/officeDocument/2006/relationships/image" Target="../media/image332.png"/><Relationship Id="rId109" Type="http://schemas.openxmlformats.org/officeDocument/2006/relationships/image" Target="../media/image367.png"/><Relationship Id="rId34" Type="http://schemas.openxmlformats.org/officeDocument/2006/relationships/customXml" Target="../ink/ink349.xml"/><Relationship Id="rId50" Type="http://schemas.openxmlformats.org/officeDocument/2006/relationships/customXml" Target="../ink/ink357.xml"/><Relationship Id="rId55" Type="http://schemas.openxmlformats.org/officeDocument/2006/relationships/image" Target="../media/image340.png"/><Relationship Id="rId76" Type="http://schemas.openxmlformats.org/officeDocument/2006/relationships/customXml" Target="../ink/ink370.xml"/><Relationship Id="rId97" Type="http://schemas.openxmlformats.org/officeDocument/2006/relationships/image" Target="../media/image361.png"/><Relationship Id="rId104" Type="http://schemas.openxmlformats.org/officeDocument/2006/relationships/customXml" Target="../ink/ink384.xml"/><Relationship Id="rId120" Type="http://schemas.openxmlformats.org/officeDocument/2006/relationships/customXml" Target="../ink/ink393.xml"/><Relationship Id="rId125" Type="http://schemas.openxmlformats.org/officeDocument/2006/relationships/customXml" Target="../ink/ink398.xml"/><Relationship Id="rId141" Type="http://schemas.openxmlformats.org/officeDocument/2006/relationships/customXml" Target="../ink/ink412.xml"/><Relationship Id="rId146" Type="http://schemas.openxmlformats.org/officeDocument/2006/relationships/image" Target="../media/image376.png"/><Relationship Id="rId7" Type="http://schemas.openxmlformats.org/officeDocument/2006/relationships/image" Target="../media/image316.png"/><Relationship Id="rId71" Type="http://schemas.openxmlformats.org/officeDocument/2006/relationships/image" Target="../media/image348.png"/><Relationship Id="rId92" Type="http://schemas.openxmlformats.org/officeDocument/2006/relationships/customXml" Target="../ink/ink378.xml"/><Relationship Id="rId162" Type="http://schemas.openxmlformats.org/officeDocument/2006/relationships/image" Target="../media/image384.png"/><Relationship Id="rId2" Type="http://schemas.openxmlformats.org/officeDocument/2006/relationships/customXml" Target="../ink/ink333.xml"/><Relationship Id="rId29" Type="http://schemas.openxmlformats.org/officeDocument/2006/relationships/image" Target="../media/image327.png"/><Relationship Id="rId24" Type="http://schemas.openxmlformats.org/officeDocument/2006/relationships/customXml" Target="../ink/ink344.xml"/><Relationship Id="rId40" Type="http://schemas.openxmlformats.org/officeDocument/2006/relationships/customXml" Target="../ink/ink352.xml"/><Relationship Id="rId45" Type="http://schemas.openxmlformats.org/officeDocument/2006/relationships/image" Target="../media/image335.png"/><Relationship Id="rId66" Type="http://schemas.openxmlformats.org/officeDocument/2006/relationships/customXml" Target="../ink/ink365.xml"/><Relationship Id="rId87" Type="http://schemas.openxmlformats.org/officeDocument/2006/relationships/image" Target="../media/image356.png"/><Relationship Id="rId110" Type="http://schemas.openxmlformats.org/officeDocument/2006/relationships/customXml" Target="../ink/ink387.xml"/><Relationship Id="rId115" Type="http://schemas.openxmlformats.org/officeDocument/2006/relationships/image" Target="../media/image370.png"/><Relationship Id="rId131" Type="http://schemas.openxmlformats.org/officeDocument/2006/relationships/customXml" Target="../ink/ink404.xml"/><Relationship Id="rId136" Type="http://schemas.openxmlformats.org/officeDocument/2006/relationships/customXml" Target="../ink/ink409.xml"/><Relationship Id="rId157" Type="http://schemas.openxmlformats.org/officeDocument/2006/relationships/customXml" Target="../ink/ink420.xml"/><Relationship Id="rId61" Type="http://schemas.openxmlformats.org/officeDocument/2006/relationships/image" Target="../media/image343.png"/><Relationship Id="rId82" Type="http://schemas.openxmlformats.org/officeDocument/2006/relationships/customXml" Target="../ink/ink373.xml"/><Relationship Id="rId152" Type="http://schemas.openxmlformats.org/officeDocument/2006/relationships/image" Target="../media/image379.png"/><Relationship Id="rId19" Type="http://schemas.openxmlformats.org/officeDocument/2006/relationships/image" Target="../media/image322.png"/><Relationship Id="rId14" Type="http://schemas.openxmlformats.org/officeDocument/2006/relationships/customXml" Target="../ink/ink339.xml"/><Relationship Id="rId30" Type="http://schemas.openxmlformats.org/officeDocument/2006/relationships/customXml" Target="../ink/ink347.xml"/><Relationship Id="rId35" Type="http://schemas.openxmlformats.org/officeDocument/2006/relationships/image" Target="../media/image330.png"/><Relationship Id="rId56" Type="http://schemas.openxmlformats.org/officeDocument/2006/relationships/customXml" Target="../ink/ink360.xml"/><Relationship Id="rId77" Type="http://schemas.openxmlformats.org/officeDocument/2006/relationships/image" Target="../media/image351.png"/><Relationship Id="rId100" Type="http://schemas.openxmlformats.org/officeDocument/2006/relationships/customXml" Target="../ink/ink382.xml"/><Relationship Id="rId105" Type="http://schemas.openxmlformats.org/officeDocument/2006/relationships/image" Target="../media/image365.png"/><Relationship Id="rId126" Type="http://schemas.openxmlformats.org/officeDocument/2006/relationships/customXml" Target="../ink/ink399.xml"/><Relationship Id="rId147" Type="http://schemas.openxmlformats.org/officeDocument/2006/relationships/customXml" Target="../ink/ink415.xml"/><Relationship Id="rId8" Type="http://schemas.openxmlformats.org/officeDocument/2006/relationships/customXml" Target="../ink/ink336.xml"/><Relationship Id="rId51" Type="http://schemas.openxmlformats.org/officeDocument/2006/relationships/image" Target="../media/image338.png"/><Relationship Id="rId72" Type="http://schemas.openxmlformats.org/officeDocument/2006/relationships/customXml" Target="../ink/ink368.xml"/><Relationship Id="rId93" Type="http://schemas.openxmlformats.org/officeDocument/2006/relationships/image" Target="../media/image359.png"/><Relationship Id="rId98" Type="http://schemas.openxmlformats.org/officeDocument/2006/relationships/customXml" Target="../ink/ink381.xml"/><Relationship Id="rId121" Type="http://schemas.openxmlformats.org/officeDocument/2006/relationships/customXml" Target="../ink/ink394.xml"/><Relationship Id="rId142" Type="http://schemas.openxmlformats.org/officeDocument/2006/relationships/image" Target="../media/image374.png"/><Relationship Id="rId163" Type="http://schemas.openxmlformats.org/officeDocument/2006/relationships/customXml" Target="../ink/ink423.xml"/><Relationship Id="rId3" Type="http://schemas.openxmlformats.org/officeDocument/2006/relationships/image" Target="../media/image314.png"/><Relationship Id="rId25" Type="http://schemas.openxmlformats.org/officeDocument/2006/relationships/image" Target="../media/image325.png"/><Relationship Id="rId46" Type="http://schemas.openxmlformats.org/officeDocument/2006/relationships/customXml" Target="../ink/ink355.xml"/><Relationship Id="rId67" Type="http://schemas.openxmlformats.org/officeDocument/2006/relationships/image" Target="../media/image346.png"/><Relationship Id="rId116" Type="http://schemas.openxmlformats.org/officeDocument/2006/relationships/customXml" Target="../ink/ink390.xml"/><Relationship Id="rId137" Type="http://schemas.openxmlformats.org/officeDocument/2006/relationships/customXml" Target="../ink/ink410.xml"/><Relationship Id="rId158" Type="http://schemas.openxmlformats.org/officeDocument/2006/relationships/image" Target="../media/image382.png"/><Relationship Id="rId20" Type="http://schemas.openxmlformats.org/officeDocument/2006/relationships/customXml" Target="../ink/ink342.xml"/><Relationship Id="rId41" Type="http://schemas.openxmlformats.org/officeDocument/2006/relationships/image" Target="../media/image333.png"/><Relationship Id="rId62" Type="http://schemas.openxmlformats.org/officeDocument/2006/relationships/customXml" Target="../ink/ink363.xml"/><Relationship Id="rId83" Type="http://schemas.openxmlformats.org/officeDocument/2006/relationships/image" Target="../media/image354.png"/><Relationship Id="rId88" Type="http://schemas.openxmlformats.org/officeDocument/2006/relationships/customXml" Target="../ink/ink376.xml"/><Relationship Id="rId111" Type="http://schemas.openxmlformats.org/officeDocument/2006/relationships/image" Target="../media/image368.png"/><Relationship Id="rId132" Type="http://schemas.openxmlformats.org/officeDocument/2006/relationships/customXml" Target="../ink/ink405.xml"/><Relationship Id="rId153" Type="http://schemas.openxmlformats.org/officeDocument/2006/relationships/customXml" Target="../ink/ink418.xml"/><Relationship Id="rId15" Type="http://schemas.openxmlformats.org/officeDocument/2006/relationships/image" Target="../media/image320.png"/><Relationship Id="rId36" Type="http://schemas.openxmlformats.org/officeDocument/2006/relationships/customXml" Target="../ink/ink350.xml"/><Relationship Id="rId57" Type="http://schemas.openxmlformats.org/officeDocument/2006/relationships/image" Target="../media/image341.png"/><Relationship Id="rId106" Type="http://schemas.openxmlformats.org/officeDocument/2006/relationships/customXml" Target="../ink/ink385.xml"/><Relationship Id="rId127" Type="http://schemas.openxmlformats.org/officeDocument/2006/relationships/customXml" Target="../ink/ink400.xml"/><Relationship Id="rId10" Type="http://schemas.openxmlformats.org/officeDocument/2006/relationships/customXml" Target="../ink/ink337.xml"/><Relationship Id="rId31" Type="http://schemas.openxmlformats.org/officeDocument/2006/relationships/image" Target="../media/image328.png"/><Relationship Id="rId52" Type="http://schemas.openxmlformats.org/officeDocument/2006/relationships/customXml" Target="../ink/ink358.xml"/><Relationship Id="rId73" Type="http://schemas.openxmlformats.org/officeDocument/2006/relationships/image" Target="../media/image349.png"/><Relationship Id="rId78" Type="http://schemas.openxmlformats.org/officeDocument/2006/relationships/customXml" Target="../ink/ink371.xml"/><Relationship Id="rId94" Type="http://schemas.openxmlformats.org/officeDocument/2006/relationships/customXml" Target="../ink/ink379.xml"/><Relationship Id="rId99" Type="http://schemas.openxmlformats.org/officeDocument/2006/relationships/image" Target="../media/image362.png"/><Relationship Id="rId101" Type="http://schemas.openxmlformats.org/officeDocument/2006/relationships/image" Target="../media/image363.png"/><Relationship Id="rId122" Type="http://schemas.openxmlformats.org/officeDocument/2006/relationships/customXml" Target="../ink/ink395.xml"/><Relationship Id="rId143" Type="http://schemas.openxmlformats.org/officeDocument/2006/relationships/customXml" Target="../ink/ink413.xml"/><Relationship Id="rId148" Type="http://schemas.openxmlformats.org/officeDocument/2006/relationships/image" Target="../media/image377.png"/><Relationship Id="rId164" Type="http://schemas.openxmlformats.org/officeDocument/2006/relationships/image" Target="../media/image385.png"/><Relationship Id="rId4" Type="http://schemas.openxmlformats.org/officeDocument/2006/relationships/customXml" Target="../ink/ink334.xml"/><Relationship Id="rId9" Type="http://schemas.openxmlformats.org/officeDocument/2006/relationships/image" Target="../media/image317.png"/><Relationship Id="rId26" Type="http://schemas.openxmlformats.org/officeDocument/2006/relationships/customXml" Target="../ink/ink345.xml"/><Relationship Id="rId47" Type="http://schemas.openxmlformats.org/officeDocument/2006/relationships/image" Target="../media/image336.png"/><Relationship Id="rId68" Type="http://schemas.openxmlformats.org/officeDocument/2006/relationships/customXml" Target="../ink/ink366.xml"/><Relationship Id="rId89" Type="http://schemas.openxmlformats.org/officeDocument/2006/relationships/image" Target="../media/image357.png"/><Relationship Id="rId112" Type="http://schemas.openxmlformats.org/officeDocument/2006/relationships/customXml" Target="../ink/ink388.xml"/><Relationship Id="rId133" Type="http://schemas.openxmlformats.org/officeDocument/2006/relationships/customXml" Target="../ink/ink406.xml"/><Relationship Id="rId154" Type="http://schemas.openxmlformats.org/officeDocument/2006/relationships/image" Target="../media/image380.png"/><Relationship Id="rId16" Type="http://schemas.openxmlformats.org/officeDocument/2006/relationships/customXml" Target="../ink/ink340.xml"/><Relationship Id="rId37" Type="http://schemas.openxmlformats.org/officeDocument/2006/relationships/image" Target="../media/image331.png"/><Relationship Id="rId58" Type="http://schemas.openxmlformats.org/officeDocument/2006/relationships/customXml" Target="../ink/ink361.xml"/><Relationship Id="rId79" Type="http://schemas.openxmlformats.org/officeDocument/2006/relationships/image" Target="../media/image352.png"/><Relationship Id="rId102" Type="http://schemas.openxmlformats.org/officeDocument/2006/relationships/customXml" Target="../ink/ink383.xml"/><Relationship Id="rId123" Type="http://schemas.openxmlformats.org/officeDocument/2006/relationships/customXml" Target="../ink/ink396.xml"/><Relationship Id="rId144" Type="http://schemas.openxmlformats.org/officeDocument/2006/relationships/image" Target="../media/image375.png"/><Relationship Id="rId90" Type="http://schemas.openxmlformats.org/officeDocument/2006/relationships/customXml" Target="../ink/ink377.xml"/><Relationship Id="rId27" Type="http://schemas.openxmlformats.org/officeDocument/2006/relationships/image" Target="../media/image326.png"/><Relationship Id="rId48" Type="http://schemas.openxmlformats.org/officeDocument/2006/relationships/customXml" Target="../ink/ink356.xml"/><Relationship Id="rId69" Type="http://schemas.openxmlformats.org/officeDocument/2006/relationships/image" Target="../media/image347.png"/><Relationship Id="rId113" Type="http://schemas.openxmlformats.org/officeDocument/2006/relationships/image" Target="../media/image369.png"/><Relationship Id="rId134" Type="http://schemas.openxmlformats.org/officeDocument/2006/relationships/customXml" Target="../ink/ink407.xml"/><Relationship Id="rId80" Type="http://schemas.openxmlformats.org/officeDocument/2006/relationships/customXml" Target="../ink/ink372.xml"/><Relationship Id="rId155" Type="http://schemas.openxmlformats.org/officeDocument/2006/relationships/customXml" Target="../ink/ink4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/>
            </a:br>
            <a:r>
              <a:rPr lang="en-US" sz="4400"/>
              <a:t>Diels-Alder: Stereochemistry</a:t>
            </a:r>
            <a:br>
              <a:rPr lang="en-US" sz="4400"/>
            </a:br>
            <a:br>
              <a:rPr lang="en-US" sz="4400"/>
            </a:br>
            <a:r>
              <a:rPr lang="en-US" sz="4400"/>
              <a:t>Practice with Diels-Alder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4/10/2023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06BF-37EE-0FC1-B1AB-9F075887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5228"/>
            <a:ext cx="11353800" cy="1325563"/>
          </a:xfrm>
        </p:spPr>
        <p:txBody>
          <a:bodyPr/>
          <a:lstStyle/>
          <a:p>
            <a:r>
              <a:rPr lang="en-US"/>
              <a:t>Aldose Sugars									(24.3)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560D9-9F43-3056-D322-E8DBEF54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036"/>
            <a:ext cx="7643858" cy="2476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05796-03BF-011C-82A6-75E2508B2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6073"/>
            <a:ext cx="12192000" cy="24619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AC36B4-5FC5-5EFA-E911-163605A53390}"/>
              </a:ext>
            </a:extLst>
          </p:cNvPr>
          <p:cNvCxnSpPr/>
          <p:nvPr/>
        </p:nvCxnSpPr>
        <p:spPr>
          <a:xfrm>
            <a:off x="0" y="32735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20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8897-0DF4-97C8-ACDF-4323C619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Epimers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26DE71-ED17-DCB6-52CA-F7BDE078551F}"/>
              </a:ext>
            </a:extLst>
          </p:cNvPr>
          <p:cNvGrpSpPr/>
          <p:nvPr/>
        </p:nvGrpSpPr>
        <p:grpSpPr>
          <a:xfrm>
            <a:off x="9701111" y="2955248"/>
            <a:ext cx="1104120" cy="3114000"/>
            <a:chOff x="9701111" y="2955248"/>
            <a:chExt cx="1104120" cy="31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10589E8-0C8D-0273-C292-8AE6D1A55FF8}"/>
                    </a:ext>
                  </a:extLst>
                </p14:cNvPr>
                <p14:cNvContentPartPr/>
                <p14:nvPr/>
              </p14:nvContentPartPr>
              <p14:xfrm>
                <a:off x="10115471" y="3497768"/>
                <a:ext cx="241920" cy="2571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10589E8-0C8D-0273-C292-8AE6D1A55F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06471" y="3488767"/>
                  <a:ext cx="259560" cy="2589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93ECA6-495A-B017-5446-65E19572FF82}"/>
                    </a:ext>
                  </a:extLst>
                </p14:cNvPr>
                <p14:cNvContentPartPr/>
                <p14:nvPr/>
              </p14:nvContentPartPr>
              <p14:xfrm>
                <a:off x="10106471" y="3182048"/>
                <a:ext cx="453240" cy="30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93ECA6-495A-B017-5446-65E19572FF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97464" y="3173038"/>
                  <a:ext cx="470894" cy="327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A79A34-2ECA-DAA6-49B0-C222CD3EC5F9}"/>
                    </a:ext>
                  </a:extLst>
                </p14:cNvPr>
                <p14:cNvContentPartPr/>
                <p14:nvPr/>
              </p14:nvContentPartPr>
              <p14:xfrm>
                <a:off x="9839711" y="3356288"/>
                <a:ext cx="249840" cy="21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A79A34-2ECA-DAA6-49B0-C222CD3EC5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30698" y="3347288"/>
                  <a:ext cx="267505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660174-2037-86B3-82F0-0A518BB22C5F}"/>
                    </a:ext>
                  </a:extLst>
                </p14:cNvPr>
                <p14:cNvContentPartPr/>
                <p14:nvPr/>
              </p14:nvContentPartPr>
              <p14:xfrm>
                <a:off x="9964271" y="3257288"/>
                <a:ext cx="212040" cy="21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660174-2037-86B3-82F0-0A518BB22C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55271" y="3248288"/>
                  <a:ext cx="229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97ADA5-C67F-296C-E779-ED83700846F3}"/>
                    </a:ext>
                  </a:extLst>
                </p14:cNvPr>
                <p14:cNvContentPartPr/>
                <p14:nvPr/>
              </p14:nvContentPartPr>
              <p14:xfrm>
                <a:off x="9701111" y="3028688"/>
                <a:ext cx="188640" cy="19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97ADA5-C67F-296C-E779-ED83700846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92111" y="3019688"/>
                  <a:ext cx="206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41516C-DD73-79EA-A4C5-6D9426642DC5}"/>
                    </a:ext>
                  </a:extLst>
                </p14:cNvPr>
                <p14:cNvContentPartPr/>
                <p14:nvPr/>
              </p14:nvContentPartPr>
              <p14:xfrm>
                <a:off x="10603631" y="2994848"/>
                <a:ext cx="90720" cy="228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41516C-DD73-79EA-A4C5-6D9426642D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4631" y="2985848"/>
                  <a:ext cx="108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591E08-25D9-A4D3-71B9-6D81D82C1D81}"/>
                    </a:ext>
                  </a:extLst>
                </p14:cNvPr>
                <p14:cNvContentPartPr/>
                <p14:nvPr/>
              </p14:nvContentPartPr>
              <p14:xfrm>
                <a:off x="10694351" y="2955248"/>
                <a:ext cx="110880" cy="19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591E08-25D9-A4D3-71B9-6D81D82C1D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85351" y="2946232"/>
                  <a:ext cx="128520" cy="21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68D6C4-DFD6-A12C-DB96-BE76879E638F}"/>
                    </a:ext>
                  </a:extLst>
                </p14:cNvPr>
                <p14:cNvContentPartPr/>
                <p14:nvPr/>
              </p14:nvContentPartPr>
              <p14:xfrm>
                <a:off x="10638911" y="3066488"/>
                <a:ext cx="112320" cy="2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68D6C4-DFD6-A12C-DB96-BE76879E63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29911" y="3057375"/>
                  <a:ext cx="129960" cy="470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35787AB-0EAF-E32E-1F46-653B12D8B597}"/>
                  </a:ext>
                </a:extLst>
              </p14:cNvPr>
              <p14:cNvContentPartPr/>
              <p14:nvPr/>
            </p14:nvContentPartPr>
            <p14:xfrm>
              <a:off x="9764471" y="4071968"/>
              <a:ext cx="748080" cy="28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35787AB-0EAF-E32E-1F46-653B12D8B5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55471" y="4063079"/>
                <a:ext cx="765720" cy="4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3F8CE3-6CC4-A99A-E1AC-24FEEE50C994}"/>
                  </a:ext>
                </a:extLst>
              </p14:cNvPr>
              <p14:cNvContentPartPr/>
              <p14:nvPr/>
            </p14:nvContentPartPr>
            <p14:xfrm>
              <a:off x="9798671" y="4596848"/>
              <a:ext cx="716760" cy="15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3F8CE3-6CC4-A99A-E1AC-24FEEE50C9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9671" y="4587848"/>
                <a:ext cx="7344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0B74E4-B83D-657C-A438-2A48D20E561C}"/>
                  </a:ext>
                </a:extLst>
              </p14:cNvPr>
              <p14:cNvContentPartPr/>
              <p14:nvPr/>
            </p14:nvContentPartPr>
            <p14:xfrm>
              <a:off x="9869231" y="5148728"/>
              <a:ext cx="761400" cy="50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0B74E4-B83D-657C-A438-2A48D20E56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60231" y="5139728"/>
                <a:ext cx="77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1C3A0B-6650-39E1-656C-FBD2A4316ABC}"/>
                  </a:ext>
                </a:extLst>
              </p14:cNvPr>
              <p14:cNvContentPartPr/>
              <p14:nvPr/>
            </p14:nvContentPartPr>
            <p14:xfrm>
              <a:off x="9975431" y="5626448"/>
              <a:ext cx="755280" cy="77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1C3A0B-6650-39E1-656C-FBD2A4316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66431" y="5617448"/>
                <a:ext cx="77292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A3257C4-ED4E-394B-C288-01F30BBE240F}"/>
              </a:ext>
            </a:extLst>
          </p:cNvPr>
          <p:cNvGrpSpPr/>
          <p:nvPr/>
        </p:nvGrpSpPr>
        <p:grpSpPr>
          <a:xfrm>
            <a:off x="10372511" y="6214688"/>
            <a:ext cx="1077120" cy="300600"/>
            <a:chOff x="10372511" y="6214688"/>
            <a:chExt cx="107712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3CCFC8-4F07-72EE-1727-CC4BC7D539B8}"/>
                    </a:ext>
                  </a:extLst>
                </p14:cNvPr>
                <p14:cNvContentPartPr/>
                <p14:nvPr/>
              </p14:nvContentPartPr>
              <p14:xfrm>
                <a:off x="10372511" y="6262928"/>
                <a:ext cx="187560" cy="15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3CCFC8-4F07-72EE-1727-CC4BC7D539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63511" y="6253928"/>
                  <a:ext cx="205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2ABC9F-5952-C802-6244-9312FB415176}"/>
                    </a:ext>
                  </a:extLst>
                </p14:cNvPr>
                <p14:cNvContentPartPr/>
                <p14:nvPr/>
              </p14:nvContentPartPr>
              <p14:xfrm>
                <a:off x="10631711" y="6249248"/>
                <a:ext cx="41400" cy="17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2ABC9F-5952-C802-6244-9312FB4151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22711" y="6240248"/>
                  <a:ext cx="59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D11B3C-65A0-50D4-FCAE-9DB21E0A175C}"/>
                    </a:ext>
                  </a:extLst>
                </p14:cNvPr>
                <p14:cNvContentPartPr/>
                <p14:nvPr/>
              </p14:nvContentPartPr>
              <p14:xfrm>
                <a:off x="10666631" y="6214688"/>
                <a:ext cx="115200" cy="227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D11B3C-65A0-50D4-FCAE-9DB21E0A17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57631" y="6205702"/>
                  <a:ext cx="132840" cy="245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7A7E26-04A5-BA25-0F01-F361E7FD7D00}"/>
                    </a:ext>
                  </a:extLst>
                </p14:cNvPr>
                <p14:cNvContentPartPr/>
                <p14:nvPr/>
              </p14:nvContentPartPr>
              <p14:xfrm>
                <a:off x="10836911" y="6387128"/>
                <a:ext cx="151200" cy="12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7A7E26-04A5-BA25-0F01-F361E7FD7D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27911" y="6378128"/>
                  <a:ext cx="168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F9C649-5C32-017D-1474-C99749C9029F}"/>
                    </a:ext>
                  </a:extLst>
                </p14:cNvPr>
                <p14:cNvContentPartPr/>
                <p14:nvPr/>
              </p14:nvContentPartPr>
              <p14:xfrm>
                <a:off x="11048951" y="6299648"/>
                <a:ext cx="150480" cy="19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F9C649-5C32-017D-1474-C99749C902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39951" y="6290648"/>
                  <a:ext cx="168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B7F84D-3CE4-76DB-4FA6-C5B8F1AA074A}"/>
                    </a:ext>
                  </a:extLst>
                </p14:cNvPr>
                <p14:cNvContentPartPr/>
                <p14:nvPr/>
              </p14:nvContentPartPr>
              <p14:xfrm>
                <a:off x="11254871" y="6227648"/>
                <a:ext cx="194760" cy="24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B7F84D-3CE4-76DB-4FA6-C5B8F1AA07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45871" y="6218635"/>
                  <a:ext cx="212400" cy="259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F85A43-7E10-06B1-F366-AD9E4AF8E3BB}"/>
                    </a:ext>
                  </a:extLst>
                </p14:cNvPr>
                <p14:cNvContentPartPr/>
                <p14:nvPr/>
              </p14:nvContentPartPr>
              <p14:xfrm>
                <a:off x="11333351" y="6384968"/>
                <a:ext cx="73800" cy="1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F85A43-7E10-06B1-F366-AD9E4AF8E3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24351" y="6375968"/>
                  <a:ext cx="914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AA4B6C-379D-B8B0-89CC-465ADF129957}"/>
              </a:ext>
            </a:extLst>
          </p:cNvPr>
          <p:cNvGrpSpPr/>
          <p:nvPr/>
        </p:nvGrpSpPr>
        <p:grpSpPr>
          <a:xfrm>
            <a:off x="10705511" y="3912128"/>
            <a:ext cx="336960" cy="252360"/>
            <a:chOff x="10705511" y="3912128"/>
            <a:chExt cx="33696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7EDF11-246D-CE08-F12C-36C9342F3DA1}"/>
                    </a:ext>
                  </a:extLst>
                </p14:cNvPr>
                <p14:cNvContentPartPr/>
                <p14:nvPr/>
              </p14:nvContentPartPr>
              <p14:xfrm>
                <a:off x="10705511" y="3988808"/>
                <a:ext cx="118800" cy="15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7EDF11-246D-CE08-F12C-36C9342F3D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96511" y="3979808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B950245-AEE9-C52D-D3D1-D561ACB937BC}"/>
                    </a:ext>
                  </a:extLst>
                </p14:cNvPr>
                <p14:cNvContentPartPr/>
                <p14:nvPr/>
              </p14:nvContentPartPr>
              <p14:xfrm>
                <a:off x="10899191" y="3976208"/>
                <a:ext cx="15840" cy="18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B950245-AEE9-C52D-D3D1-D561ACB937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90191" y="3967191"/>
                  <a:ext cx="33480" cy="20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A8639F-3DE1-BF5F-199B-81CCF38C8F00}"/>
                    </a:ext>
                  </a:extLst>
                </p14:cNvPr>
                <p14:cNvContentPartPr/>
                <p14:nvPr/>
              </p14:nvContentPartPr>
              <p14:xfrm>
                <a:off x="10912151" y="3912128"/>
                <a:ext cx="130320" cy="21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A8639F-3DE1-BF5F-199B-81CCF38C8F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3126" y="3903128"/>
                  <a:ext cx="148009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7DC95E-D120-416A-28CE-E2C46770AE51}"/>
              </a:ext>
            </a:extLst>
          </p:cNvPr>
          <p:cNvGrpSpPr/>
          <p:nvPr/>
        </p:nvGrpSpPr>
        <p:grpSpPr>
          <a:xfrm>
            <a:off x="9404111" y="3967928"/>
            <a:ext cx="127080" cy="171720"/>
            <a:chOff x="9404111" y="3967928"/>
            <a:chExt cx="12708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690711-7FD4-8A0B-9FB6-030B2635E946}"/>
                    </a:ext>
                  </a:extLst>
                </p14:cNvPr>
                <p14:cNvContentPartPr/>
                <p14:nvPr/>
              </p14:nvContentPartPr>
              <p14:xfrm>
                <a:off x="9404111" y="4014728"/>
                <a:ext cx="22320" cy="124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690711-7FD4-8A0B-9FB6-030B2635E9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95111" y="4005728"/>
                  <a:ext cx="3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5E0A66-5A7A-36A9-4C5D-0B94B76B16DC}"/>
                    </a:ext>
                  </a:extLst>
                </p14:cNvPr>
                <p14:cNvContentPartPr/>
                <p14:nvPr/>
              </p14:nvContentPartPr>
              <p14:xfrm>
                <a:off x="9462791" y="3967928"/>
                <a:ext cx="68400" cy="16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5E0A66-5A7A-36A9-4C5D-0B94B76B16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53791" y="3958948"/>
                  <a:ext cx="86040" cy="17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A60551-8FF0-1368-D45F-8643E054CEEB}"/>
                    </a:ext>
                  </a:extLst>
                </p14:cNvPr>
                <p14:cNvContentPartPr/>
                <p14:nvPr/>
              </p14:nvContentPartPr>
              <p14:xfrm>
                <a:off x="9422831" y="4064408"/>
                <a:ext cx="70920" cy="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A60551-8FF0-1368-D45F-8643E054CEE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13876" y="4055408"/>
                  <a:ext cx="88471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BF0BB9-BB8F-C965-A6BE-BB4639927693}"/>
              </a:ext>
            </a:extLst>
          </p:cNvPr>
          <p:cNvGrpSpPr/>
          <p:nvPr/>
        </p:nvGrpSpPr>
        <p:grpSpPr>
          <a:xfrm>
            <a:off x="10668071" y="4490648"/>
            <a:ext cx="147600" cy="180000"/>
            <a:chOff x="10668071" y="4490648"/>
            <a:chExt cx="14760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A0DA94-5387-4BBF-1F17-21049B3F0CC6}"/>
                    </a:ext>
                  </a:extLst>
                </p14:cNvPr>
                <p14:cNvContentPartPr/>
                <p14:nvPr/>
              </p14:nvContentPartPr>
              <p14:xfrm>
                <a:off x="10668071" y="4492088"/>
                <a:ext cx="42840" cy="178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A0DA94-5387-4BBF-1F17-21049B3F0C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59071" y="4483088"/>
                  <a:ext cx="60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8FC786-3A49-EF0B-7AC5-955526CE1C55}"/>
                    </a:ext>
                  </a:extLst>
                </p14:cNvPr>
                <p14:cNvContentPartPr/>
                <p14:nvPr/>
              </p14:nvContentPartPr>
              <p14:xfrm>
                <a:off x="10735031" y="4490648"/>
                <a:ext cx="80640" cy="172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8FC786-3A49-EF0B-7AC5-955526CE1C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26031" y="4481629"/>
                  <a:ext cx="98280" cy="190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22BAA3-842E-C06F-0C52-3FDB1A6E5713}"/>
                    </a:ext>
                  </a:extLst>
                </p14:cNvPr>
                <p14:cNvContentPartPr/>
                <p14:nvPr/>
              </p14:nvContentPartPr>
              <p14:xfrm>
                <a:off x="10690391" y="4598288"/>
                <a:ext cx="117720" cy="9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22BAA3-842E-C06F-0C52-3FDB1A6E57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81391" y="4589288"/>
                  <a:ext cx="1353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4057C2-6DEC-9B2A-AFB6-97DDB7D3042F}"/>
              </a:ext>
            </a:extLst>
          </p:cNvPr>
          <p:cNvGrpSpPr/>
          <p:nvPr/>
        </p:nvGrpSpPr>
        <p:grpSpPr>
          <a:xfrm>
            <a:off x="10782191" y="5075288"/>
            <a:ext cx="298440" cy="155160"/>
            <a:chOff x="10782191" y="5075288"/>
            <a:chExt cx="2984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D5E31E-67B1-C2A3-BE40-B1A3D2A4FFED}"/>
                    </a:ext>
                  </a:extLst>
                </p14:cNvPr>
                <p14:cNvContentPartPr/>
                <p14:nvPr/>
              </p14:nvContentPartPr>
              <p14:xfrm>
                <a:off x="10782191" y="5109848"/>
                <a:ext cx="99720" cy="12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D5E31E-67B1-C2A3-BE40-B1A3D2A4FF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73223" y="5100848"/>
                  <a:ext cx="117297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1091F0-7BAF-9679-5B93-A35C9E14795A}"/>
                    </a:ext>
                  </a:extLst>
                </p14:cNvPr>
                <p14:cNvContentPartPr/>
                <p14:nvPr/>
              </p14:nvContentPartPr>
              <p14:xfrm>
                <a:off x="10938071" y="5075288"/>
                <a:ext cx="142560" cy="155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1091F0-7BAF-9679-5B93-A35C9E1479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29094" y="5066288"/>
                  <a:ext cx="160156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D9D212-E61E-2150-5E11-07B5868F3E0A}"/>
                    </a:ext>
                  </a:extLst>
                </p14:cNvPr>
                <p14:cNvContentPartPr/>
                <p14:nvPr/>
              </p14:nvContentPartPr>
              <p14:xfrm>
                <a:off x="10957151" y="5164208"/>
                <a:ext cx="114120" cy="2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D9D212-E61E-2150-5E11-07B5868F3E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48151" y="5155328"/>
                  <a:ext cx="131760" cy="440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10B107-14E4-661B-39CD-7CC45F889F4E}"/>
              </a:ext>
            </a:extLst>
          </p:cNvPr>
          <p:cNvGrpSpPr/>
          <p:nvPr/>
        </p:nvGrpSpPr>
        <p:grpSpPr>
          <a:xfrm>
            <a:off x="9646031" y="5614568"/>
            <a:ext cx="170640" cy="242280"/>
            <a:chOff x="9646031" y="5614568"/>
            <a:chExt cx="17064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103E39-A82F-F436-516E-2E19F1EC39B5}"/>
                    </a:ext>
                  </a:extLst>
                </p14:cNvPr>
                <p14:cNvContentPartPr/>
                <p14:nvPr/>
              </p14:nvContentPartPr>
              <p14:xfrm>
                <a:off x="9646031" y="5682968"/>
                <a:ext cx="37440" cy="17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103E39-A82F-F436-516E-2E19F1EC39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37031" y="5673968"/>
                  <a:ext cx="55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A24F9D-B4BF-4CE6-1F88-884C45FAEF5E}"/>
                    </a:ext>
                  </a:extLst>
                </p14:cNvPr>
                <p14:cNvContentPartPr/>
                <p14:nvPr/>
              </p14:nvContentPartPr>
              <p14:xfrm>
                <a:off x="9740351" y="5614568"/>
                <a:ext cx="76320" cy="171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A24F9D-B4BF-4CE6-1F88-884C45FAEF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31351" y="5605568"/>
                  <a:ext cx="93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C86AAA-8675-0521-5B44-BC9499418ECA}"/>
                    </a:ext>
                  </a:extLst>
                </p14:cNvPr>
                <p14:cNvContentPartPr/>
                <p14:nvPr/>
              </p14:nvContentPartPr>
              <p14:xfrm>
                <a:off x="9699311" y="5763608"/>
                <a:ext cx="72000" cy="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C86AAA-8675-0521-5B44-BC9499418E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90356" y="5754608"/>
                  <a:ext cx="89552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9E8381-9160-0149-5E6C-EC8D78BC5E6A}"/>
              </a:ext>
            </a:extLst>
          </p:cNvPr>
          <p:cNvGrpSpPr/>
          <p:nvPr/>
        </p:nvGrpSpPr>
        <p:grpSpPr>
          <a:xfrm>
            <a:off x="9555671" y="5079968"/>
            <a:ext cx="140760" cy="213480"/>
            <a:chOff x="9555671" y="5079968"/>
            <a:chExt cx="1407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30F095-C2D9-8467-0BD2-A05BC8D54F19}"/>
                    </a:ext>
                  </a:extLst>
                </p14:cNvPr>
                <p14:cNvContentPartPr/>
                <p14:nvPr/>
              </p14:nvContentPartPr>
              <p14:xfrm>
                <a:off x="9555671" y="5079968"/>
                <a:ext cx="42120" cy="21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30F095-C2D9-8467-0BD2-A05BC8D54F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46747" y="5070968"/>
                  <a:ext cx="59611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8A3737C-906F-A5F8-D306-4D0222E6B707}"/>
                    </a:ext>
                  </a:extLst>
                </p14:cNvPr>
                <p14:cNvContentPartPr/>
                <p14:nvPr/>
              </p14:nvContentPartPr>
              <p14:xfrm>
                <a:off x="9629831" y="5097248"/>
                <a:ext cx="66600" cy="19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8A3737C-906F-A5F8-D306-4D0222E6B7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20879" y="5088248"/>
                  <a:ext cx="84145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260B19-2B1E-25FC-DE8C-F69B0EE55711}"/>
                    </a:ext>
                  </a:extLst>
                </p14:cNvPr>
                <p14:cNvContentPartPr/>
                <p14:nvPr/>
              </p14:nvContentPartPr>
              <p14:xfrm>
                <a:off x="9597431" y="5195888"/>
                <a:ext cx="8712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260B19-2B1E-25FC-DE8C-F69B0EE557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88431" y="5186615"/>
                  <a:ext cx="104760" cy="30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58CB9E-6FC1-CCBE-C71B-2B00C3C5E6C6}"/>
              </a:ext>
            </a:extLst>
          </p:cNvPr>
          <p:cNvGrpSpPr/>
          <p:nvPr/>
        </p:nvGrpSpPr>
        <p:grpSpPr>
          <a:xfrm>
            <a:off x="9336791" y="4532408"/>
            <a:ext cx="334800" cy="201240"/>
            <a:chOff x="9336791" y="4532408"/>
            <a:chExt cx="33480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4AC208-4D6D-8840-A9FA-6B543EFD80AF}"/>
                    </a:ext>
                  </a:extLst>
                </p14:cNvPr>
                <p14:cNvContentPartPr/>
                <p14:nvPr/>
              </p14:nvContentPartPr>
              <p14:xfrm>
                <a:off x="9336791" y="4559048"/>
                <a:ext cx="45360" cy="174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4AC208-4D6D-8840-A9FA-6B543EFD80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27791" y="4550048"/>
                  <a:ext cx="63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4816A2-4E3A-98BD-602C-B778574D410A}"/>
                    </a:ext>
                  </a:extLst>
                </p14:cNvPr>
                <p14:cNvContentPartPr/>
                <p14:nvPr/>
              </p14:nvContentPartPr>
              <p14:xfrm>
                <a:off x="9412031" y="4532408"/>
                <a:ext cx="44640" cy="172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4816A2-4E3A-98BD-602C-B778574D41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03031" y="4523408"/>
                  <a:ext cx="62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8D0269-DD49-6FD9-7063-80680CE031BB}"/>
                    </a:ext>
                  </a:extLst>
                </p14:cNvPr>
                <p14:cNvContentPartPr/>
                <p14:nvPr/>
              </p14:nvContentPartPr>
              <p14:xfrm>
                <a:off x="9370991" y="4636808"/>
                <a:ext cx="8208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8D0269-DD49-6FD9-7063-80680CE031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61991" y="4627808"/>
                  <a:ext cx="99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C51FC7-418B-83CB-C96F-5AFE0CEB70FF}"/>
                    </a:ext>
                  </a:extLst>
                </p14:cNvPr>
                <p14:cNvContentPartPr/>
                <p14:nvPr/>
              </p14:nvContentPartPr>
              <p14:xfrm>
                <a:off x="9527231" y="4548608"/>
                <a:ext cx="144360" cy="15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C51FC7-418B-83CB-C96F-5AFE0CEB70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18231" y="4539608"/>
                  <a:ext cx="1620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795E0A-7674-92B1-A4EC-462B25CF6236}"/>
              </a:ext>
            </a:extLst>
          </p:cNvPr>
          <p:cNvGrpSpPr/>
          <p:nvPr/>
        </p:nvGrpSpPr>
        <p:grpSpPr>
          <a:xfrm>
            <a:off x="10934471" y="5516648"/>
            <a:ext cx="343440" cy="246960"/>
            <a:chOff x="10934471" y="5516648"/>
            <a:chExt cx="3434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E2D38A-D341-F2E8-4983-54E1331E4E71}"/>
                    </a:ext>
                  </a:extLst>
                </p14:cNvPr>
                <p14:cNvContentPartPr/>
                <p14:nvPr/>
              </p14:nvContentPartPr>
              <p14:xfrm>
                <a:off x="10934471" y="5543288"/>
                <a:ext cx="122760" cy="185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E2D38A-D341-F2E8-4983-54E1331E4E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25471" y="5534288"/>
                  <a:ext cx="140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309B3FF-30D9-B8A9-E250-8B6082DCC25C}"/>
                    </a:ext>
                  </a:extLst>
                </p14:cNvPr>
                <p14:cNvContentPartPr/>
                <p14:nvPr/>
              </p14:nvContentPartPr>
              <p14:xfrm>
                <a:off x="11140031" y="5516648"/>
                <a:ext cx="21960" cy="24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309B3FF-30D9-B8A9-E250-8B6082DCC2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31031" y="5507648"/>
                  <a:ext cx="39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E38049-2CA1-BA68-4D65-B617C7A6950D}"/>
                    </a:ext>
                  </a:extLst>
                </p14:cNvPr>
                <p14:cNvContentPartPr/>
                <p14:nvPr/>
              </p14:nvContentPartPr>
              <p14:xfrm>
                <a:off x="11156231" y="5535728"/>
                <a:ext cx="121680" cy="19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E38049-2CA1-BA68-4D65-B617C7A695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47231" y="5526728"/>
                  <a:ext cx="1393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8A5C505-EAFC-A3CE-0DCB-B26871985A06}"/>
              </a:ext>
            </a:extLst>
          </p:cNvPr>
          <p:cNvGrpSpPr/>
          <p:nvPr/>
        </p:nvGrpSpPr>
        <p:grpSpPr>
          <a:xfrm>
            <a:off x="9325451" y="2322008"/>
            <a:ext cx="1701720" cy="336240"/>
            <a:chOff x="12103751" y="3913928"/>
            <a:chExt cx="170172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651A31-EDAE-836C-C47A-C75C94B689A7}"/>
                    </a:ext>
                  </a:extLst>
                </p14:cNvPr>
                <p14:cNvContentPartPr/>
                <p14:nvPr/>
              </p14:nvContentPartPr>
              <p14:xfrm>
                <a:off x="12103751" y="3942728"/>
                <a:ext cx="227160" cy="296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651A31-EDAE-836C-C47A-C75C94B689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094751" y="3933728"/>
                  <a:ext cx="244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07A427-6CC0-5366-2BFF-A9B57D7695FF}"/>
                    </a:ext>
                  </a:extLst>
                </p14:cNvPr>
                <p14:cNvContentPartPr/>
                <p14:nvPr/>
              </p14:nvContentPartPr>
              <p14:xfrm>
                <a:off x="12407591" y="4082048"/>
                <a:ext cx="137520" cy="33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07A427-6CC0-5366-2BFF-A9B57D7695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98567" y="4073048"/>
                  <a:ext cx="155206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376E6F-37CA-4840-BBC6-32F10BCFA509}"/>
                    </a:ext>
                  </a:extLst>
                </p14:cNvPr>
                <p14:cNvContentPartPr/>
                <p14:nvPr/>
              </p14:nvContentPartPr>
              <p14:xfrm>
                <a:off x="12710711" y="4065488"/>
                <a:ext cx="129240" cy="184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376E6F-37CA-4840-BBC6-32F10BCFA5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701736" y="4056488"/>
                  <a:ext cx="146831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932564-E57F-7F78-82DE-0E632A731278}"/>
                    </a:ext>
                  </a:extLst>
                </p14:cNvPr>
                <p14:cNvContentPartPr/>
                <p14:nvPr/>
              </p14:nvContentPartPr>
              <p14:xfrm>
                <a:off x="12896471" y="3913928"/>
                <a:ext cx="68040" cy="243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932564-E57F-7F78-82DE-0E632A7312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887471" y="3904928"/>
                  <a:ext cx="85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F3C051-4667-85CC-C604-8084C8B54721}"/>
                    </a:ext>
                  </a:extLst>
                </p14:cNvPr>
                <p14:cNvContentPartPr/>
                <p14:nvPr/>
              </p14:nvContentPartPr>
              <p14:xfrm>
                <a:off x="13021751" y="4043168"/>
                <a:ext cx="167040" cy="127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F3C051-4667-85CC-C604-8084C8B547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012751" y="4034168"/>
                  <a:ext cx="184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8B50EE-47E6-0110-7D42-14A0CD9662D6}"/>
                    </a:ext>
                  </a:extLst>
                </p14:cNvPr>
                <p14:cNvContentPartPr/>
                <p14:nvPr/>
              </p14:nvContentPartPr>
              <p14:xfrm>
                <a:off x="13266551" y="4048928"/>
                <a:ext cx="60120" cy="11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8B50EE-47E6-0110-7D42-14A0CD9662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257551" y="4039928"/>
                  <a:ext cx="77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2A774F-F315-0715-0394-2E77F654C7CB}"/>
                    </a:ext>
                  </a:extLst>
                </p14:cNvPr>
                <p14:cNvContentPartPr/>
                <p14:nvPr/>
              </p14:nvContentPartPr>
              <p14:xfrm>
                <a:off x="13350791" y="4032368"/>
                <a:ext cx="93600" cy="133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2A774F-F315-0715-0394-2E77F654C7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341825" y="4023368"/>
                  <a:ext cx="111172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7A596E8-6912-1320-9B2A-1ACF31252FF9}"/>
                    </a:ext>
                  </a:extLst>
                </p14:cNvPr>
                <p14:cNvContentPartPr/>
                <p14:nvPr/>
              </p14:nvContentPartPr>
              <p14:xfrm>
                <a:off x="13515311" y="4030928"/>
                <a:ext cx="290160" cy="148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7A596E8-6912-1320-9B2A-1ACF31252F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506311" y="4021928"/>
                  <a:ext cx="307800" cy="16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069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A8CA884-63BD-E1A8-F400-96C5B03D4CA5}"/>
                  </a:ext>
                </a:extLst>
              </p14:cNvPr>
              <p14:cNvContentPartPr/>
              <p14:nvPr/>
            </p14:nvContentPartPr>
            <p14:xfrm>
              <a:off x="10238839" y="1229479"/>
              <a:ext cx="255240" cy="1224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A8CA884-63BD-E1A8-F400-96C5B03D4C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29839" y="1220479"/>
                <a:ext cx="272880" cy="12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3A0670E-FCB1-111F-C4B7-9A1F6C91E34E}"/>
                  </a:ext>
                </a:extLst>
              </p14:cNvPr>
              <p14:cNvContentPartPr/>
              <p14:nvPr/>
            </p14:nvContentPartPr>
            <p14:xfrm>
              <a:off x="9629359" y="1737799"/>
              <a:ext cx="1491120" cy="39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3A0670E-FCB1-111F-C4B7-9A1F6C91E3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0359" y="1728799"/>
                <a:ext cx="15087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86F6305-1818-738E-3D26-49F892365E92}"/>
                  </a:ext>
                </a:extLst>
              </p14:cNvPr>
              <p14:cNvContentPartPr/>
              <p14:nvPr/>
            </p14:nvContentPartPr>
            <p14:xfrm>
              <a:off x="9571759" y="2452759"/>
              <a:ext cx="1346400" cy="32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86F6305-1818-738E-3D26-49F892365E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2759" y="2443749"/>
                <a:ext cx="1364040" cy="339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33616C-DB81-D2DD-21A1-BF119C37324E}"/>
                  </a:ext>
                </a:extLst>
              </p14:cNvPr>
              <p14:cNvContentPartPr/>
              <p14:nvPr/>
            </p14:nvContentPartPr>
            <p14:xfrm>
              <a:off x="10900159" y="2092399"/>
              <a:ext cx="222480" cy="607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33616C-DB81-D2DD-21A1-BF119C3732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91159" y="2083399"/>
                <a:ext cx="24012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283B14A-AE4B-55B7-082B-35EFA7781A54}"/>
                  </a:ext>
                </a:extLst>
              </p14:cNvPr>
              <p14:cNvContentPartPr/>
              <p14:nvPr/>
            </p14:nvContentPartPr>
            <p14:xfrm>
              <a:off x="9491479" y="2081599"/>
              <a:ext cx="178560" cy="73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283B14A-AE4B-55B7-082B-35EFA7781A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82479" y="2072599"/>
                <a:ext cx="19620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921B079-CFDD-7B98-FA89-F62E20457BF0}"/>
                  </a:ext>
                </a:extLst>
              </p14:cNvPr>
              <p14:cNvContentPartPr/>
              <p14:nvPr/>
            </p14:nvContentPartPr>
            <p14:xfrm>
              <a:off x="10912039" y="2687839"/>
              <a:ext cx="30600" cy="253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921B079-CFDD-7B98-FA89-F62E20457B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03039" y="2678852"/>
                <a:ext cx="48240" cy="271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DA3362B-6BC4-9BD3-5270-4FE7D6D6AED0}"/>
                  </a:ext>
                </a:extLst>
              </p14:cNvPr>
              <p14:cNvContentPartPr/>
              <p14:nvPr/>
            </p14:nvContentPartPr>
            <p14:xfrm>
              <a:off x="10909159" y="2720239"/>
              <a:ext cx="321840" cy="357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DA3362B-6BC4-9BD3-5270-4FE7D6D6AE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0159" y="2711248"/>
                <a:ext cx="339480" cy="374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D6483F4-CB37-B4CD-89CB-56A4D0876E56}"/>
                  </a:ext>
                </a:extLst>
              </p14:cNvPr>
              <p14:cNvContentPartPr/>
              <p14:nvPr/>
            </p14:nvContentPartPr>
            <p14:xfrm>
              <a:off x="10829239" y="3065119"/>
              <a:ext cx="125640" cy="140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D6483F4-CB37-B4CD-89CB-56A4D0876E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20239" y="3056119"/>
                <a:ext cx="143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D3C16D4-3FD9-6200-F3BE-B970C8967D85}"/>
                  </a:ext>
                </a:extLst>
              </p14:cNvPr>
              <p14:cNvContentPartPr/>
              <p14:nvPr/>
            </p14:nvContentPartPr>
            <p14:xfrm>
              <a:off x="10862359" y="3060799"/>
              <a:ext cx="140760" cy="204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D3C16D4-3FD9-6200-F3BE-B970C8967D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53359" y="3051783"/>
                <a:ext cx="158400" cy="222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6AECD34-E937-1298-57FC-E161224D8453}"/>
                  </a:ext>
                </a:extLst>
              </p14:cNvPr>
              <p14:cNvContentPartPr/>
              <p14:nvPr/>
            </p14:nvContentPartPr>
            <p14:xfrm>
              <a:off x="10709719" y="3245479"/>
              <a:ext cx="111600" cy="119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6AECD34-E937-1298-57FC-E161224D84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00690" y="3236479"/>
                <a:ext cx="129297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6CD0CF7-5EA3-AE39-2128-0A0C55C23FAF}"/>
                  </a:ext>
                </a:extLst>
              </p14:cNvPr>
              <p14:cNvContentPartPr/>
              <p14:nvPr/>
            </p14:nvContentPartPr>
            <p14:xfrm>
              <a:off x="10916359" y="2578759"/>
              <a:ext cx="226800" cy="106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6CD0CF7-5EA3-AE39-2128-0A0C55C23F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07359" y="2569759"/>
                <a:ext cx="2444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9634371-FB4E-3D71-A370-B83296C997C0}"/>
                  </a:ext>
                </a:extLst>
              </p14:cNvPr>
              <p14:cNvContentPartPr/>
              <p14:nvPr/>
            </p14:nvContentPartPr>
            <p14:xfrm>
              <a:off x="11772518" y="1834565"/>
              <a:ext cx="52200" cy="61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9634371-FB4E-3D71-A370-B83296C997C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63518" y="1825617"/>
                <a:ext cx="69840" cy="79097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A83F7DAB-7494-5FDB-423B-20B8577F532F}"/>
              </a:ext>
            </a:extLst>
          </p:cNvPr>
          <p:cNvGrpSpPr/>
          <p:nvPr/>
        </p:nvGrpSpPr>
        <p:grpSpPr>
          <a:xfrm>
            <a:off x="11129479" y="1714759"/>
            <a:ext cx="618480" cy="550366"/>
            <a:chOff x="11129479" y="1714759"/>
            <a:chExt cx="618480" cy="5503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2AD5305-8363-A6FE-E039-61F60D89A412}"/>
                    </a:ext>
                  </a:extLst>
                </p14:cNvPr>
                <p14:cNvContentPartPr/>
                <p14:nvPr/>
              </p14:nvContentPartPr>
              <p14:xfrm>
                <a:off x="11129479" y="1906999"/>
                <a:ext cx="230040" cy="168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2AD5305-8363-A6FE-E039-61F60D89A4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20479" y="1898018"/>
                  <a:ext cx="247680" cy="186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BAF803-DB90-A59A-1606-1FDE21AD6254}"/>
                    </a:ext>
                  </a:extLst>
                </p14:cNvPr>
                <p14:cNvContentPartPr/>
                <p14:nvPr/>
              </p14:nvContentPartPr>
              <p14:xfrm>
                <a:off x="11461399" y="1758679"/>
                <a:ext cx="103320" cy="11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BAF803-DB90-A59A-1606-1FDE21AD62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52399" y="1749679"/>
                  <a:ext cx="120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A86BF6E-2287-3717-A57D-ED81B2CFFDF1}"/>
                    </a:ext>
                  </a:extLst>
                </p14:cNvPr>
                <p14:cNvContentPartPr/>
                <p14:nvPr/>
              </p14:nvContentPartPr>
              <p14:xfrm>
                <a:off x="11659399" y="1728079"/>
                <a:ext cx="4680" cy="116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A86BF6E-2287-3717-A57D-ED81B2CFFD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650399" y="1719079"/>
                  <a:ext cx="2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85458D4-B7EE-4BD3-E976-9AC0FC7C33B1}"/>
                    </a:ext>
                  </a:extLst>
                </p14:cNvPr>
                <p14:cNvContentPartPr/>
                <p14:nvPr/>
              </p14:nvContentPartPr>
              <p14:xfrm>
                <a:off x="11670199" y="1714759"/>
                <a:ext cx="77760" cy="141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85458D4-B7EE-4BD3-E976-9AC0FC7C33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61199" y="1705759"/>
                  <a:ext cx="95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84E8A5F-0DA3-B2DB-2F95-6CCB5526D847}"/>
                    </a:ext>
                  </a:extLst>
                </p14:cNvPr>
                <p14:cNvContentPartPr/>
                <p14:nvPr/>
              </p14:nvContentPartPr>
              <p14:xfrm>
                <a:off x="11139919" y="2086279"/>
                <a:ext cx="66960" cy="129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84E8A5F-0DA3-B2DB-2F95-6CCB5526D8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30919" y="2077279"/>
                  <a:ext cx="84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FB9926-7757-70D9-0760-91A4BCAF4545}"/>
                    </a:ext>
                  </a:extLst>
                </p14:cNvPr>
                <p14:cNvContentPartPr/>
                <p14:nvPr/>
              </p14:nvContentPartPr>
              <p14:xfrm>
                <a:off x="11276438" y="2172245"/>
                <a:ext cx="17640" cy="92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FB9926-7757-70D9-0760-91A4BCAF45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67438" y="2163245"/>
                  <a:ext cx="3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5BC7B51-D86D-21F9-5595-9FACCE9D9137}"/>
                    </a:ext>
                  </a:extLst>
                </p14:cNvPr>
                <p14:cNvContentPartPr/>
                <p14:nvPr/>
              </p14:nvContentPartPr>
              <p14:xfrm>
                <a:off x="11335478" y="2153165"/>
                <a:ext cx="24120" cy="111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5BC7B51-D86D-21F9-5595-9FACCE9D91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26478" y="2144165"/>
                  <a:ext cx="41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15CD6D6-44A5-F58D-98F6-2D226CDA9451}"/>
                    </a:ext>
                  </a:extLst>
                </p14:cNvPr>
                <p14:cNvContentPartPr/>
                <p14:nvPr/>
              </p14:nvContentPartPr>
              <p14:xfrm>
                <a:off x="11291558" y="2214365"/>
                <a:ext cx="70920" cy="13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15CD6D6-44A5-F58D-98F6-2D226CDA94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82512" y="2205596"/>
                  <a:ext cx="88650" cy="308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5B495D0-F02D-9066-DBDE-870624450C21}"/>
              </a:ext>
            </a:extLst>
          </p:cNvPr>
          <p:cNvGrpSpPr/>
          <p:nvPr/>
        </p:nvGrpSpPr>
        <p:grpSpPr>
          <a:xfrm>
            <a:off x="11217758" y="2505965"/>
            <a:ext cx="82440" cy="103320"/>
            <a:chOff x="11217758" y="2505965"/>
            <a:chExt cx="8244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5733EF-518A-4D78-C149-B12543A6D75D}"/>
                    </a:ext>
                  </a:extLst>
                </p14:cNvPr>
                <p14:cNvContentPartPr/>
                <p14:nvPr/>
              </p14:nvContentPartPr>
              <p14:xfrm>
                <a:off x="11217758" y="2512445"/>
                <a:ext cx="22320" cy="9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5733EF-518A-4D78-C149-B12543A6D7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08610" y="2503445"/>
                  <a:ext cx="40249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540F17-1828-169D-FB64-B4FD8F49CC1E}"/>
                    </a:ext>
                  </a:extLst>
                </p14:cNvPr>
                <p14:cNvContentPartPr/>
                <p14:nvPr/>
              </p14:nvContentPartPr>
              <p14:xfrm>
                <a:off x="11266718" y="2505965"/>
                <a:ext cx="32400" cy="89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540F17-1828-169D-FB64-B4FD8F49CC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57718" y="2496965"/>
                  <a:ext cx="50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A5D54F-90CF-BA8A-5984-650F4D070070}"/>
                    </a:ext>
                  </a:extLst>
                </p14:cNvPr>
                <p14:cNvContentPartPr/>
                <p14:nvPr/>
              </p14:nvContentPartPr>
              <p14:xfrm>
                <a:off x="11228918" y="2573645"/>
                <a:ext cx="71280" cy="9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A5D54F-90CF-BA8A-5984-650F4D07007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19918" y="2564645"/>
                  <a:ext cx="889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5FA7C5A-3F23-7FFD-9B8E-2B5EE1B1D051}"/>
              </a:ext>
            </a:extLst>
          </p:cNvPr>
          <p:cNvGrpSpPr/>
          <p:nvPr/>
        </p:nvGrpSpPr>
        <p:grpSpPr>
          <a:xfrm>
            <a:off x="11330438" y="2926445"/>
            <a:ext cx="80640" cy="168120"/>
            <a:chOff x="11330438" y="2926445"/>
            <a:chExt cx="8064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D6E0C3-7314-69E8-3EA9-33CAA241FE66}"/>
                    </a:ext>
                  </a:extLst>
                </p14:cNvPr>
                <p14:cNvContentPartPr/>
                <p14:nvPr/>
              </p14:nvContentPartPr>
              <p14:xfrm>
                <a:off x="11330438" y="2961005"/>
                <a:ext cx="20880" cy="130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D6E0C3-7314-69E8-3EA9-33CAA241FE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21438" y="2952005"/>
                  <a:ext cx="38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61AA3D-F759-9023-050B-914B3DF2E3CC}"/>
                    </a:ext>
                  </a:extLst>
                </p14:cNvPr>
                <p14:cNvContentPartPr/>
                <p14:nvPr/>
              </p14:nvContentPartPr>
              <p14:xfrm>
                <a:off x="11395598" y="2926445"/>
                <a:ext cx="15480" cy="168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61AA3D-F759-9023-050B-914B3DF2E3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86598" y="2917445"/>
                  <a:ext cx="33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EDE730-7B60-1085-FDA8-31AFE33F455D}"/>
                    </a:ext>
                  </a:extLst>
                </p14:cNvPr>
                <p14:cNvContentPartPr/>
                <p14:nvPr/>
              </p14:nvContentPartPr>
              <p14:xfrm>
                <a:off x="11355278" y="3029765"/>
                <a:ext cx="46440" cy="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EDE730-7B60-1085-FDA8-31AFE33F45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46278" y="3020765"/>
                  <a:ext cx="640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9FA827A-A498-E834-F00B-1D1D0911C891}"/>
                  </a:ext>
                </a:extLst>
              </p14:cNvPr>
              <p14:cNvContentPartPr/>
              <p14:nvPr/>
            </p14:nvContentPartPr>
            <p14:xfrm>
              <a:off x="417812" y="1527235"/>
              <a:ext cx="27720" cy="52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9FA827A-A498-E834-F00B-1D1D0911C89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8812" y="1518235"/>
                <a:ext cx="453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58A1A09-4DCD-7F07-056B-9E32108640CF}"/>
                  </a:ext>
                </a:extLst>
              </p14:cNvPr>
              <p14:cNvContentPartPr/>
              <p14:nvPr/>
            </p14:nvContentPartPr>
            <p14:xfrm>
              <a:off x="7919460" y="2406771"/>
              <a:ext cx="931680" cy="2347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58A1A09-4DCD-7F07-056B-9E32108640C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10457" y="2397757"/>
                <a:ext cx="949327" cy="252387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7CDA052-2179-2A6E-8D3F-929B28690CEB}"/>
              </a:ext>
            </a:extLst>
          </p:cNvPr>
          <p:cNvGrpSpPr/>
          <p:nvPr/>
        </p:nvGrpSpPr>
        <p:grpSpPr>
          <a:xfrm>
            <a:off x="9505031" y="3775646"/>
            <a:ext cx="99000" cy="198360"/>
            <a:chOff x="9505031" y="3775646"/>
            <a:chExt cx="9900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F725E6-20CB-6A40-F9FA-A2B6C37757EC}"/>
                    </a:ext>
                  </a:extLst>
                </p14:cNvPr>
                <p14:cNvContentPartPr/>
                <p14:nvPr/>
              </p14:nvContentPartPr>
              <p14:xfrm>
                <a:off x="9565511" y="3775646"/>
                <a:ext cx="17640" cy="198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F725E6-20CB-6A40-F9FA-A2B6C37757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56511" y="3766646"/>
                  <a:ext cx="35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BDE334-E4F1-6632-25FF-EE869021AE06}"/>
                    </a:ext>
                  </a:extLst>
                </p14:cNvPr>
                <p14:cNvContentPartPr/>
                <p14:nvPr/>
              </p14:nvContentPartPr>
              <p14:xfrm>
                <a:off x="9505031" y="3883286"/>
                <a:ext cx="99000" cy="1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BDE334-E4F1-6632-25FF-EE869021AE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96031" y="3874061"/>
                  <a:ext cx="116640" cy="328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87669F-C2EF-1385-0E41-6D64E2C5B357}"/>
              </a:ext>
            </a:extLst>
          </p:cNvPr>
          <p:cNvGrpSpPr/>
          <p:nvPr/>
        </p:nvGrpSpPr>
        <p:grpSpPr>
          <a:xfrm>
            <a:off x="9896351" y="3783566"/>
            <a:ext cx="1462680" cy="228600"/>
            <a:chOff x="9896351" y="3783566"/>
            <a:chExt cx="146268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CB5270-2D06-2226-CE50-90748B674064}"/>
                    </a:ext>
                  </a:extLst>
                </p14:cNvPr>
                <p14:cNvContentPartPr/>
                <p14:nvPr/>
              </p14:nvContentPartPr>
              <p14:xfrm>
                <a:off x="9896351" y="3908486"/>
                <a:ext cx="93600" cy="9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CB5270-2D06-2226-CE50-90748B6740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87351" y="3899486"/>
                  <a:ext cx="111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415FCB-A127-375F-CC0D-AD20381FCA83}"/>
                    </a:ext>
                  </a:extLst>
                </p14:cNvPr>
                <p14:cNvContentPartPr/>
                <p14:nvPr/>
              </p14:nvContentPartPr>
              <p14:xfrm>
                <a:off x="10059431" y="3872486"/>
                <a:ext cx="103320" cy="139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415FCB-A127-375F-CC0D-AD20381FCA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50400" y="3863486"/>
                  <a:ext cx="121022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4F31B2-B0C8-E228-E1F9-A7F1E2F79E76}"/>
                    </a:ext>
                  </a:extLst>
                </p14:cNvPr>
                <p14:cNvContentPartPr/>
                <p14:nvPr/>
              </p14:nvContentPartPr>
              <p14:xfrm>
                <a:off x="10240151" y="3915686"/>
                <a:ext cx="64440" cy="70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4F31B2-B0C8-E228-E1F9-A7F1E2F79E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31151" y="3906686"/>
                  <a:ext cx="82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5C51C2-1F4A-5497-AE90-551007D1AD14}"/>
                    </a:ext>
                  </a:extLst>
                </p14:cNvPr>
                <p14:cNvContentPartPr/>
                <p14:nvPr/>
              </p14:nvContentPartPr>
              <p14:xfrm>
                <a:off x="10357511" y="3907046"/>
                <a:ext cx="87480" cy="77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5C51C2-1F4A-5497-AE90-551007D1AD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48511" y="3898046"/>
                  <a:ext cx="105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C86487-F79B-27E1-62C4-672916C6A607}"/>
                    </a:ext>
                  </a:extLst>
                </p14:cNvPr>
                <p14:cNvContentPartPr/>
                <p14:nvPr/>
              </p14:nvContentPartPr>
              <p14:xfrm>
                <a:off x="10582151" y="3821726"/>
                <a:ext cx="14760" cy="17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C86487-F79B-27E1-62C4-672916C6A6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73151" y="3812726"/>
                  <a:ext cx="32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D85210-2E63-5BA1-2DEB-C70B49E05BE9}"/>
                    </a:ext>
                  </a:extLst>
                </p14:cNvPr>
                <p14:cNvContentPartPr/>
                <p14:nvPr/>
              </p14:nvContentPartPr>
              <p14:xfrm>
                <a:off x="10588991" y="3929366"/>
                <a:ext cx="117720" cy="4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D85210-2E63-5BA1-2DEB-C70B49E05B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79991" y="3920431"/>
                  <a:ext cx="135360" cy="66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70E73F-97D8-8C23-AA38-1E9AB14AA9CF}"/>
                    </a:ext>
                  </a:extLst>
                </p14:cNvPr>
                <p14:cNvContentPartPr/>
                <p14:nvPr/>
              </p14:nvContentPartPr>
              <p14:xfrm>
                <a:off x="10760351" y="3855926"/>
                <a:ext cx="88200" cy="11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70E73F-97D8-8C23-AA38-1E9AB14AA9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1351" y="3846926"/>
                  <a:ext cx="105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FC61C8-4D4E-827E-8E47-6EBE0DBEAA53}"/>
                    </a:ext>
                  </a:extLst>
                </p14:cNvPr>
                <p14:cNvContentPartPr/>
                <p14:nvPr/>
              </p14:nvContentPartPr>
              <p14:xfrm>
                <a:off x="10855031" y="3843686"/>
                <a:ext cx="301680" cy="10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FC61C8-4D4E-827E-8E47-6EBE0DBEAA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46042" y="3834686"/>
                  <a:ext cx="319299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36219D-F5C6-DCA6-21E1-B14BB9E3BB44}"/>
                    </a:ext>
                  </a:extLst>
                </p14:cNvPr>
                <p14:cNvContentPartPr/>
                <p14:nvPr/>
              </p14:nvContentPartPr>
              <p14:xfrm>
                <a:off x="11222591" y="3783566"/>
                <a:ext cx="136440" cy="15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36219D-F5C6-DCA6-21E1-B14BB9E3BB4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13591" y="3774566"/>
                  <a:ext cx="15408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12FEA53-DD88-DE8F-BEAD-BDD41C672AAE}"/>
                  </a:ext>
                </a:extLst>
              </p14:cNvPr>
              <p14:cNvContentPartPr/>
              <p14:nvPr/>
            </p14:nvContentPartPr>
            <p14:xfrm>
              <a:off x="9637871" y="2180486"/>
              <a:ext cx="108000" cy="47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12FEA53-DD88-DE8F-BEAD-BDD41C672A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628871" y="2171486"/>
                <a:ext cx="125640" cy="4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172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4F34-DE40-238E-A43C-1F785ED6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to Carbohydrates				                                       (24.1-24.2)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A6DB97-3B8F-090C-2338-4885BD652D50}"/>
              </a:ext>
            </a:extLst>
          </p:cNvPr>
          <p:cNvGrpSpPr/>
          <p:nvPr/>
        </p:nvGrpSpPr>
        <p:grpSpPr>
          <a:xfrm>
            <a:off x="949888" y="1201263"/>
            <a:ext cx="482040" cy="322560"/>
            <a:chOff x="949888" y="1201263"/>
            <a:chExt cx="48204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B23512-DDE3-2863-054D-6DC98C3914E8}"/>
                    </a:ext>
                  </a:extLst>
                </p14:cNvPr>
                <p14:cNvContentPartPr/>
                <p14:nvPr/>
              </p14:nvContentPartPr>
              <p14:xfrm>
                <a:off x="949888" y="1212423"/>
                <a:ext cx="57240" cy="311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B23512-DDE3-2863-054D-6DC98C3914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0888" y="1203423"/>
                  <a:ext cx="748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0A2CBD-8E5F-DD41-AAFA-F2B7AC43FF44}"/>
                    </a:ext>
                  </a:extLst>
                </p14:cNvPr>
                <p14:cNvContentPartPr/>
                <p14:nvPr/>
              </p14:nvContentPartPr>
              <p14:xfrm>
                <a:off x="1065448" y="1201263"/>
                <a:ext cx="52200" cy="301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0A2CBD-8E5F-DD41-AAFA-F2B7AC43FF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6448" y="1192263"/>
                  <a:ext cx="69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F8C496F-00AA-A7CA-91C9-8C9AA394FB48}"/>
                    </a:ext>
                  </a:extLst>
                </p14:cNvPr>
                <p14:cNvContentPartPr/>
                <p14:nvPr/>
              </p14:nvContentPartPr>
              <p14:xfrm>
                <a:off x="1016848" y="1358583"/>
                <a:ext cx="248040" cy="129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F8C496F-00AA-A7CA-91C9-8C9AA394FB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861" y="1349583"/>
                  <a:ext cx="265654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EB4BC50-E321-F6F3-4805-259E46D42FDD}"/>
                    </a:ext>
                  </a:extLst>
                </p14:cNvPr>
                <p14:cNvContentPartPr/>
                <p14:nvPr/>
              </p14:nvContentPartPr>
              <p14:xfrm>
                <a:off x="1234648" y="1339143"/>
                <a:ext cx="25200" cy="1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EB4BC50-E321-F6F3-4805-259E46D42F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5648" y="1330143"/>
                  <a:ext cx="42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B6D694-BB5A-0B6C-A069-08ADC1FD0AF9}"/>
                    </a:ext>
                  </a:extLst>
                </p14:cNvPr>
                <p14:cNvContentPartPr/>
                <p14:nvPr/>
              </p14:nvContentPartPr>
              <p14:xfrm>
                <a:off x="1314568" y="1354983"/>
                <a:ext cx="117360" cy="164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B6D694-BB5A-0B6C-A069-08ADC1FD0A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5568" y="1345983"/>
                  <a:ext cx="135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C4E93E-FA75-3C35-1E9F-546841B06968}"/>
                    </a:ext>
                  </a:extLst>
                </p14:cNvPr>
                <p14:cNvContentPartPr/>
                <p14:nvPr/>
              </p14:nvContentPartPr>
              <p14:xfrm>
                <a:off x="1348048" y="1355703"/>
                <a:ext cx="75600" cy="1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C4E93E-FA75-3C35-1E9F-546841B069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9005" y="1346703"/>
                  <a:ext cx="93324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A39B211-8CE2-F156-C1C8-B888D43534E0}"/>
              </a:ext>
            </a:extLst>
          </p:cNvPr>
          <p:cNvGrpSpPr/>
          <p:nvPr/>
        </p:nvGrpSpPr>
        <p:grpSpPr>
          <a:xfrm>
            <a:off x="1562248" y="1222503"/>
            <a:ext cx="1332000" cy="384840"/>
            <a:chOff x="1562248" y="1222503"/>
            <a:chExt cx="13320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D8F4942-9972-97F4-871B-9C398A996A1C}"/>
                    </a:ext>
                  </a:extLst>
                </p14:cNvPr>
                <p14:cNvContentPartPr/>
                <p14:nvPr/>
              </p14:nvContentPartPr>
              <p14:xfrm>
                <a:off x="1591408" y="1222503"/>
                <a:ext cx="52920" cy="303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D8F4942-9972-97F4-871B-9C398A996A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82408" y="1213503"/>
                  <a:ext cx="70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2C4C42-12AD-3761-0D92-F5D8EC6CE43A}"/>
                    </a:ext>
                  </a:extLst>
                </p14:cNvPr>
                <p14:cNvContentPartPr/>
                <p14:nvPr/>
              </p14:nvContentPartPr>
              <p14:xfrm>
                <a:off x="1562248" y="1357863"/>
                <a:ext cx="189720" cy="28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2C4C42-12AD-3761-0D92-F5D8EC6CE4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3265" y="1348863"/>
                  <a:ext cx="207327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44C925-6FD8-9543-4D36-158237426D6B}"/>
                    </a:ext>
                  </a:extLst>
                </p14:cNvPr>
                <p14:cNvContentPartPr/>
                <p14:nvPr/>
              </p14:nvContentPartPr>
              <p14:xfrm>
                <a:off x="1753048" y="1359663"/>
                <a:ext cx="98280" cy="134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44C925-6FD8-9543-4D36-158237426D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44081" y="1350663"/>
                  <a:ext cx="115856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C8A407-C6E3-C336-00A9-91596D88F207}"/>
                    </a:ext>
                  </a:extLst>
                </p14:cNvPr>
                <p14:cNvContentPartPr/>
                <p14:nvPr/>
              </p14:nvContentPartPr>
              <p14:xfrm>
                <a:off x="1928008" y="1361463"/>
                <a:ext cx="102600" cy="11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C8A407-C6E3-C336-00A9-91596D88F2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19008" y="1352463"/>
                  <a:ext cx="120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966CFB-3979-C90B-8998-2435D9E7058B}"/>
                    </a:ext>
                  </a:extLst>
                </p14:cNvPr>
                <p14:cNvContentPartPr/>
                <p14:nvPr/>
              </p14:nvContentPartPr>
              <p14:xfrm>
                <a:off x="2086048" y="1313223"/>
                <a:ext cx="33480" cy="178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966CFB-3979-C90B-8998-2435D9E705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76950" y="1304223"/>
                  <a:ext cx="51312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E1AA71-71E0-D2CD-3FE3-9BD550A7974B}"/>
                    </a:ext>
                  </a:extLst>
                </p14:cNvPr>
                <p14:cNvContentPartPr/>
                <p14:nvPr/>
              </p14:nvContentPartPr>
              <p14:xfrm>
                <a:off x="2214568" y="1374783"/>
                <a:ext cx="136440" cy="125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E1AA71-71E0-D2CD-3FE3-9BD550A797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05592" y="1365809"/>
                  <a:ext cx="154034" cy="142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B9401F-E083-7303-09FA-66C19F252BCC}"/>
                    </a:ext>
                  </a:extLst>
                </p14:cNvPr>
                <p14:cNvContentPartPr/>
                <p14:nvPr/>
              </p14:nvContentPartPr>
              <p14:xfrm>
                <a:off x="2377288" y="1370463"/>
                <a:ext cx="124560" cy="11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B9401F-E083-7303-09FA-66C19F252B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68288" y="1361463"/>
                  <a:ext cx="142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557760-D8E4-E56E-8A0D-7CF11716DE8B}"/>
                    </a:ext>
                  </a:extLst>
                </p14:cNvPr>
                <p14:cNvContentPartPr/>
                <p14:nvPr/>
              </p14:nvContentPartPr>
              <p14:xfrm>
                <a:off x="2558728" y="1243023"/>
                <a:ext cx="13320" cy="216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557760-D8E4-E56E-8A0D-7CF11716DE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49728" y="1234023"/>
                  <a:ext cx="309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340A5B-3D23-294D-8F75-6869141691FE}"/>
                    </a:ext>
                  </a:extLst>
                </p14:cNvPr>
                <p14:cNvContentPartPr/>
                <p14:nvPr/>
              </p14:nvContentPartPr>
              <p14:xfrm>
                <a:off x="2644768" y="1226103"/>
                <a:ext cx="177840" cy="230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340A5B-3D23-294D-8F75-6869141691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35750" y="1217103"/>
                  <a:ext cx="195516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46C4DEF-2850-80FF-DB74-D961E7BDB8A5}"/>
                    </a:ext>
                  </a:extLst>
                </p14:cNvPr>
                <p14:cNvContentPartPr/>
                <p14:nvPr/>
              </p14:nvContentPartPr>
              <p14:xfrm>
                <a:off x="2811448" y="1310343"/>
                <a:ext cx="82800" cy="297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46C4DEF-2850-80FF-DB74-D961E7BDB8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02448" y="1301343"/>
                  <a:ext cx="10044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B3300D4-31EF-CB2F-C647-81F58DFA7819}"/>
                  </a:ext>
                </a:extLst>
              </p14:cNvPr>
              <p14:cNvContentPartPr/>
              <p14:nvPr/>
            </p14:nvContentPartPr>
            <p14:xfrm>
              <a:off x="3018448" y="1298103"/>
              <a:ext cx="50040" cy="48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B3300D4-31EF-CB2F-C647-81F58DFA781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09448" y="1289103"/>
                <a:ext cx="676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1F9AD36-2640-851B-F057-3F7057B6E9EE}"/>
                  </a:ext>
                </a:extLst>
              </p14:cNvPr>
              <p14:cNvContentPartPr/>
              <p14:nvPr/>
            </p14:nvContentPartPr>
            <p14:xfrm>
              <a:off x="3028528" y="1459383"/>
              <a:ext cx="46800" cy="3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1F9AD36-2640-851B-F057-3F7057B6E9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19458" y="1450383"/>
                <a:ext cx="64577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A567F4B2-DFDD-BB66-6933-D0217E06B714}"/>
              </a:ext>
            </a:extLst>
          </p:cNvPr>
          <p:cNvGrpSpPr/>
          <p:nvPr/>
        </p:nvGrpSpPr>
        <p:grpSpPr>
          <a:xfrm>
            <a:off x="1508608" y="2238613"/>
            <a:ext cx="676440" cy="285480"/>
            <a:chOff x="1508608" y="2238613"/>
            <a:chExt cx="67644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63097D-D375-F632-553A-E0AD13E1B452}"/>
                    </a:ext>
                  </a:extLst>
                </p14:cNvPr>
                <p14:cNvContentPartPr/>
                <p14:nvPr/>
              </p14:nvContentPartPr>
              <p14:xfrm>
                <a:off x="1644328" y="2256253"/>
                <a:ext cx="28080" cy="267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63097D-D375-F632-553A-E0AD13E1B45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35442" y="2247253"/>
                  <a:ext cx="45497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4A4AF1C-AC39-EA12-05F6-6BB80B8158A6}"/>
                    </a:ext>
                  </a:extLst>
                </p14:cNvPr>
                <p14:cNvContentPartPr/>
                <p14:nvPr/>
              </p14:nvContentPartPr>
              <p14:xfrm>
                <a:off x="1508608" y="2238613"/>
                <a:ext cx="305280" cy="48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4A4AF1C-AC39-EA12-05F6-6BB80B8158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99619" y="2229613"/>
                  <a:ext cx="322899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45DB952-44E9-84DA-5A6E-B6B0CDED9A33}"/>
                    </a:ext>
                  </a:extLst>
                </p14:cNvPr>
                <p14:cNvContentPartPr/>
                <p14:nvPr/>
              </p14:nvContentPartPr>
              <p14:xfrm>
                <a:off x="1885528" y="2399173"/>
                <a:ext cx="96840" cy="110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45DB952-44E9-84DA-5A6E-B6B0CDED9A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76528" y="2390173"/>
                  <a:ext cx="114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E8C1506-FE7D-31C9-A1FA-0C94B4819240}"/>
                    </a:ext>
                  </a:extLst>
                </p14:cNvPr>
                <p14:cNvContentPartPr/>
                <p14:nvPr/>
              </p14:nvContentPartPr>
              <p14:xfrm>
                <a:off x="2095048" y="2261653"/>
                <a:ext cx="90000" cy="239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E8C1506-FE7D-31C9-A1FA-0C94B48192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86012" y="2252666"/>
                  <a:ext cx="107711" cy="2573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24DA299-B3E6-A500-7A32-D17C990485AC}"/>
              </a:ext>
            </a:extLst>
          </p:cNvPr>
          <p:cNvGrpSpPr/>
          <p:nvPr/>
        </p:nvGrpSpPr>
        <p:grpSpPr>
          <a:xfrm>
            <a:off x="2325448" y="2327893"/>
            <a:ext cx="581400" cy="290160"/>
            <a:chOff x="2325448" y="2327893"/>
            <a:chExt cx="58140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437151E-5860-E591-2B5F-884791BE317F}"/>
                    </a:ext>
                  </a:extLst>
                </p14:cNvPr>
                <p14:cNvContentPartPr/>
                <p14:nvPr/>
              </p14:nvContentPartPr>
              <p14:xfrm>
                <a:off x="2325448" y="2394853"/>
                <a:ext cx="162720" cy="10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437151E-5860-E591-2B5F-884791BE31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6428" y="2385885"/>
                  <a:ext cx="180399" cy="1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267E002-6F29-1B38-1095-E38F2FF554B8}"/>
                    </a:ext>
                  </a:extLst>
                </p14:cNvPr>
                <p14:cNvContentPartPr/>
                <p14:nvPr/>
              </p14:nvContentPartPr>
              <p14:xfrm>
                <a:off x="2615608" y="2378293"/>
                <a:ext cx="74520" cy="55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267E002-6F29-1B38-1095-E38F2FF554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06608" y="2369293"/>
                  <a:ext cx="92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CB056A0-4667-DAA8-8406-B3486D054C76}"/>
                    </a:ext>
                  </a:extLst>
                </p14:cNvPr>
                <p14:cNvContentPartPr/>
                <p14:nvPr/>
              </p14:nvContentPartPr>
              <p14:xfrm>
                <a:off x="2695888" y="2327893"/>
                <a:ext cx="52920" cy="290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CB056A0-4667-DAA8-8406-B3486D054C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86949" y="2318893"/>
                  <a:ext cx="70441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2C85A42-B909-6101-8001-1F54445A63E2}"/>
                    </a:ext>
                  </a:extLst>
                </p14:cNvPr>
                <p14:cNvContentPartPr/>
                <p14:nvPr/>
              </p14:nvContentPartPr>
              <p14:xfrm>
                <a:off x="2864728" y="2327893"/>
                <a:ext cx="38160" cy="36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2C85A42-B909-6101-8001-1F54445A63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55728" y="2318893"/>
                  <a:ext cx="55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9678BE0-3175-29F0-C995-65771ACF2319}"/>
                    </a:ext>
                  </a:extLst>
                </p14:cNvPr>
                <p14:cNvContentPartPr/>
                <p14:nvPr/>
              </p14:nvContentPartPr>
              <p14:xfrm>
                <a:off x="2876968" y="2447773"/>
                <a:ext cx="29880" cy="28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9678BE0-3175-29F0-C995-65771ACF23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67968" y="2438773"/>
                  <a:ext cx="47520" cy="4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433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7498-535F-6834-9DB5-593CDE59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Fischer Projections									(5.7)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AC32CD-DBC4-4ACB-01A3-50FDAF4EFAF4}"/>
              </a:ext>
            </a:extLst>
          </p:cNvPr>
          <p:cNvGrpSpPr/>
          <p:nvPr/>
        </p:nvGrpSpPr>
        <p:grpSpPr>
          <a:xfrm>
            <a:off x="722178" y="1726389"/>
            <a:ext cx="1236240" cy="1167480"/>
            <a:chOff x="722178" y="1726389"/>
            <a:chExt cx="1236240" cy="11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2C39E21-00FD-67BE-40A5-1F5F64594E9E}"/>
                    </a:ext>
                  </a:extLst>
                </p14:cNvPr>
                <p14:cNvContentPartPr/>
                <p14:nvPr/>
              </p14:nvContentPartPr>
              <p14:xfrm>
                <a:off x="1251378" y="1726389"/>
                <a:ext cx="100800" cy="1167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2C39E21-00FD-67BE-40A5-1F5F64594E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42378" y="1717389"/>
                  <a:ext cx="118440" cy="11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4608C1-0597-D98C-3092-6F3C215CB846}"/>
                    </a:ext>
                  </a:extLst>
                </p14:cNvPr>
                <p14:cNvContentPartPr/>
                <p14:nvPr/>
              </p14:nvContentPartPr>
              <p14:xfrm>
                <a:off x="722178" y="2249109"/>
                <a:ext cx="1236240" cy="79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4608C1-0597-D98C-3092-6F3C215CB8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3178" y="2240109"/>
                  <a:ext cx="125388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7BC92C-FACF-33C7-A109-5C6F633919E9}"/>
                  </a:ext>
                </a:extLst>
              </p14:cNvPr>
              <p14:cNvContentPartPr/>
              <p14:nvPr/>
            </p14:nvContentPartPr>
            <p14:xfrm>
              <a:off x="2174778" y="2149389"/>
              <a:ext cx="169560" cy="174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7BC92C-FACF-33C7-A109-5C6F633919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5778" y="2140389"/>
                <a:ext cx="18720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F71B291-512E-454D-C5B7-8645D17E76F8}"/>
              </a:ext>
            </a:extLst>
          </p:cNvPr>
          <p:cNvGrpSpPr/>
          <p:nvPr/>
        </p:nvGrpSpPr>
        <p:grpSpPr>
          <a:xfrm>
            <a:off x="2449098" y="2080989"/>
            <a:ext cx="164160" cy="276840"/>
            <a:chOff x="2449098" y="2080989"/>
            <a:chExt cx="1641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4202E4-7902-3A6A-EF48-1C8F4CB37D90}"/>
                    </a:ext>
                  </a:extLst>
                </p14:cNvPr>
                <p14:cNvContentPartPr/>
                <p14:nvPr/>
              </p14:nvContentPartPr>
              <p14:xfrm>
                <a:off x="2449098" y="2137869"/>
                <a:ext cx="40320" cy="197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4202E4-7902-3A6A-EF48-1C8F4CB37D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0098" y="2128869"/>
                  <a:ext cx="57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7E2C7C-9AE7-C4EA-028E-FC3C5B6CEFE3}"/>
                    </a:ext>
                  </a:extLst>
                </p14:cNvPr>
                <p14:cNvContentPartPr/>
                <p14:nvPr/>
              </p14:nvContentPartPr>
              <p14:xfrm>
                <a:off x="2548458" y="2080989"/>
                <a:ext cx="64800" cy="276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7E2C7C-9AE7-C4EA-028E-FC3C5B6CEF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39508" y="2071977"/>
                  <a:ext cx="82343" cy="29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E65ED40-415F-D353-5EAA-F9675CB42F31}"/>
                    </a:ext>
                  </a:extLst>
                </p14:cNvPr>
                <p14:cNvContentPartPr/>
                <p14:nvPr/>
              </p14:nvContentPartPr>
              <p14:xfrm>
                <a:off x="2485458" y="2233629"/>
                <a:ext cx="90720" cy="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E65ED40-415F-D353-5EAA-F9675CB42F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6422" y="2224629"/>
                  <a:ext cx="10843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AAE21E-5963-CE08-991D-177118E00795}"/>
              </a:ext>
            </a:extLst>
          </p:cNvPr>
          <p:cNvGrpSpPr/>
          <p:nvPr/>
        </p:nvGrpSpPr>
        <p:grpSpPr>
          <a:xfrm>
            <a:off x="370458" y="2172069"/>
            <a:ext cx="144360" cy="307080"/>
            <a:chOff x="370458" y="2172069"/>
            <a:chExt cx="14436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A481EB2-A4A7-613B-EA95-1C460005F415}"/>
                    </a:ext>
                  </a:extLst>
                </p14:cNvPr>
                <p14:cNvContentPartPr/>
                <p14:nvPr/>
              </p14:nvContentPartPr>
              <p14:xfrm>
                <a:off x="370458" y="2196549"/>
                <a:ext cx="22680" cy="282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A481EB2-A4A7-613B-EA95-1C460005F4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1458" y="2187549"/>
                  <a:ext cx="403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3CD6866-0432-28A9-E60C-B937FF80C8D2}"/>
                    </a:ext>
                  </a:extLst>
                </p14:cNvPr>
                <p14:cNvContentPartPr/>
                <p14:nvPr/>
              </p14:nvContentPartPr>
              <p14:xfrm>
                <a:off x="449298" y="2172069"/>
                <a:ext cx="65520" cy="274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3CD6866-0432-28A9-E60C-B937FF80C8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0298" y="2163069"/>
                  <a:ext cx="83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126FC9-9AB7-83E3-8198-C902915D4347}"/>
                    </a:ext>
                  </a:extLst>
                </p14:cNvPr>
                <p14:cNvContentPartPr/>
                <p14:nvPr/>
              </p14:nvContentPartPr>
              <p14:xfrm>
                <a:off x="380538" y="2350269"/>
                <a:ext cx="119880" cy="1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126FC9-9AB7-83E3-8198-C902915D43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538" y="2341269"/>
                  <a:ext cx="137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19A002-2721-5438-C906-3C76A42A0200}"/>
              </a:ext>
            </a:extLst>
          </p:cNvPr>
          <p:cNvGrpSpPr/>
          <p:nvPr/>
        </p:nvGrpSpPr>
        <p:grpSpPr>
          <a:xfrm>
            <a:off x="1366218" y="1084149"/>
            <a:ext cx="474840" cy="375840"/>
            <a:chOff x="1366218" y="1084149"/>
            <a:chExt cx="4748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F0A82F4-3067-6342-DF9D-A3E38493EF80}"/>
                    </a:ext>
                  </a:extLst>
                </p14:cNvPr>
                <p14:cNvContentPartPr/>
                <p14:nvPr/>
              </p14:nvContentPartPr>
              <p14:xfrm>
                <a:off x="1366218" y="1292589"/>
                <a:ext cx="178200" cy="167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F0A82F4-3067-6342-DF9D-A3E38493EF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57218" y="1283589"/>
                  <a:ext cx="195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C1D10D-9D2E-3477-90A1-CA41F62A9C0C}"/>
                    </a:ext>
                  </a:extLst>
                </p14:cNvPr>
                <p14:cNvContentPartPr/>
                <p14:nvPr/>
              </p14:nvContentPartPr>
              <p14:xfrm>
                <a:off x="1621098" y="1135989"/>
                <a:ext cx="122400" cy="18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C1D10D-9D2E-3477-90A1-CA41F62A9C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2098" y="1126989"/>
                  <a:ext cx="140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3B9B54-D54D-E35F-FE89-103ABB3C60C6}"/>
                    </a:ext>
                  </a:extLst>
                </p14:cNvPr>
                <p14:cNvContentPartPr/>
                <p14:nvPr/>
              </p14:nvContentPartPr>
              <p14:xfrm>
                <a:off x="1721178" y="1084149"/>
                <a:ext cx="119880" cy="165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3B9B54-D54D-E35F-FE89-103ABB3C60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12178" y="1075149"/>
                  <a:ext cx="137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7CDBF3-DF06-4EFA-3ABE-D23C88258034}"/>
                    </a:ext>
                  </a:extLst>
                </p14:cNvPr>
                <p14:cNvContentPartPr/>
                <p14:nvPr/>
              </p14:nvContentPartPr>
              <p14:xfrm>
                <a:off x="1693098" y="1193229"/>
                <a:ext cx="83520" cy="48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7CDBF3-DF06-4EFA-3ABE-D23C882580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84098" y="1184229"/>
                  <a:ext cx="1011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F1966B-84D8-84E3-13AD-1190F1041CDF}"/>
              </a:ext>
            </a:extLst>
          </p:cNvPr>
          <p:cNvGrpSpPr/>
          <p:nvPr/>
        </p:nvGrpSpPr>
        <p:grpSpPr>
          <a:xfrm>
            <a:off x="803538" y="1072629"/>
            <a:ext cx="546480" cy="559800"/>
            <a:chOff x="803538" y="1072629"/>
            <a:chExt cx="54648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11A520-63EB-80F0-ECA5-7153C5DAA5BA}"/>
                    </a:ext>
                  </a:extLst>
                </p14:cNvPr>
                <p14:cNvContentPartPr/>
                <p14:nvPr/>
              </p14:nvContentPartPr>
              <p14:xfrm>
                <a:off x="1150218" y="1481229"/>
                <a:ext cx="199800" cy="151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11A520-63EB-80F0-ECA5-7153C5DAA5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1218" y="1472229"/>
                  <a:ext cx="217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A532A6-E2AB-C99E-522F-AE7B5D09F8A0}"/>
                    </a:ext>
                  </a:extLst>
                </p14:cNvPr>
                <p14:cNvContentPartPr/>
                <p14:nvPr/>
              </p14:nvContentPartPr>
              <p14:xfrm>
                <a:off x="803538" y="1072629"/>
                <a:ext cx="113400" cy="12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A532A6-E2AB-C99E-522F-AE7B5D09F8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4538" y="1063603"/>
                  <a:ext cx="13104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F977DA-5A24-E238-5844-1AF96FE8BC0E}"/>
                    </a:ext>
                  </a:extLst>
                </p14:cNvPr>
                <p14:cNvContentPartPr/>
                <p14:nvPr/>
              </p14:nvContentPartPr>
              <p14:xfrm>
                <a:off x="933539" y="1347490"/>
                <a:ext cx="128880" cy="122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F977DA-5A24-E238-5844-1AF96FE8BC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4514" y="1338490"/>
                  <a:ext cx="146569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8B5347-8A46-5EDD-7D46-7EA6767F1CB4}"/>
                    </a:ext>
                  </a:extLst>
                </p14:cNvPr>
                <p14:cNvContentPartPr/>
                <p14:nvPr/>
              </p14:nvContentPartPr>
              <p14:xfrm>
                <a:off x="993299" y="1285930"/>
                <a:ext cx="127800" cy="133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8B5347-8A46-5EDD-7D46-7EA6767F1C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4299" y="1276954"/>
                  <a:ext cx="145440" cy="151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2F0831-0A53-3987-8462-8C8A934E445A}"/>
              </a:ext>
            </a:extLst>
          </p:cNvPr>
          <p:cNvGrpSpPr/>
          <p:nvPr/>
        </p:nvGrpSpPr>
        <p:grpSpPr>
          <a:xfrm>
            <a:off x="1367699" y="3080530"/>
            <a:ext cx="594720" cy="209520"/>
            <a:chOff x="1367699" y="3080530"/>
            <a:chExt cx="59472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D16596-8A3A-9E23-582F-9230A22A776A}"/>
                    </a:ext>
                  </a:extLst>
                </p14:cNvPr>
                <p14:cNvContentPartPr/>
                <p14:nvPr/>
              </p14:nvContentPartPr>
              <p14:xfrm>
                <a:off x="1367699" y="3087010"/>
                <a:ext cx="166320" cy="143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D16596-8A3A-9E23-582F-9230A22A77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58699" y="3077987"/>
                  <a:ext cx="183960" cy="161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A9A506-C1EB-1638-708B-260EB7EE5F89}"/>
                    </a:ext>
                  </a:extLst>
                </p14:cNvPr>
                <p14:cNvContentPartPr/>
                <p14:nvPr/>
              </p14:nvContentPartPr>
              <p14:xfrm>
                <a:off x="1600619" y="3105370"/>
                <a:ext cx="31680" cy="116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A9A506-C1EB-1638-708B-260EB7EE5F8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91619" y="3096370"/>
                  <a:ext cx="49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24E97C-FC13-CFD8-C16D-D098092B7FDF}"/>
                    </a:ext>
                  </a:extLst>
                </p14:cNvPr>
                <p14:cNvContentPartPr/>
                <p14:nvPr/>
              </p14:nvContentPartPr>
              <p14:xfrm>
                <a:off x="1663259" y="3080530"/>
                <a:ext cx="62280" cy="151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24E97C-FC13-CFD8-C16D-D098092B7F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54259" y="3071530"/>
                  <a:ext cx="79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23A8327-042D-444B-BAA3-072117AEA162}"/>
                    </a:ext>
                  </a:extLst>
                </p14:cNvPr>
                <p14:cNvContentPartPr/>
                <p14:nvPr/>
              </p14:nvContentPartPr>
              <p14:xfrm>
                <a:off x="1641299" y="3167290"/>
                <a:ext cx="60840" cy="2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23A8327-042D-444B-BAA3-072117AEA1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32299" y="3158290"/>
                  <a:ext cx="78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01CDE6-010B-56D8-EB5E-90B3D3324909}"/>
                    </a:ext>
                  </a:extLst>
                </p14:cNvPr>
                <p14:cNvContentPartPr/>
                <p14:nvPr/>
              </p14:nvContentPartPr>
              <p14:xfrm>
                <a:off x="1803299" y="3190690"/>
                <a:ext cx="159120" cy="9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01CDE6-010B-56D8-EB5E-90B3D33249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94299" y="3181657"/>
                  <a:ext cx="176760" cy="1170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03C4278-E4D1-BB5A-4C8E-CBEC955DBBC9}"/>
              </a:ext>
            </a:extLst>
          </p:cNvPr>
          <p:cNvGrpSpPr/>
          <p:nvPr/>
        </p:nvGrpSpPr>
        <p:grpSpPr>
          <a:xfrm>
            <a:off x="2081368" y="3023905"/>
            <a:ext cx="349200" cy="230040"/>
            <a:chOff x="2081368" y="3023905"/>
            <a:chExt cx="3492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0AE498-C0D6-B91D-F3F0-3FE33D2B4F89}"/>
                    </a:ext>
                  </a:extLst>
                </p14:cNvPr>
                <p14:cNvContentPartPr/>
                <p14:nvPr/>
              </p14:nvContentPartPr>
              <p14:xfrm>
                <a:off x="2081368" y="3067105"/>
                <a:ext cx="133560" cy="164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0AE498-C0D6-B91D-F3F0-3FE33D2B4F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72368" y="3058125"/>
                  <a:ext cx="15120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D99C46-B782-BFBB-CEA0-6CEB1F82361E}"/>
                    </a:ext>
                  </a:extLst>
                </p14:cNvPr>
                <p14:cNvContentPartPr/>
                <p14:nvPr/>
              </p14:nvContentPartPr>
              <p14:xfrm>
                <a:off x="2304568" y="3030025"/>
                <a:ext cx="21600" cy="223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D99C46-B782-BFBB-CEA0-6CEB1F8236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95568" y="3021011"/>
                  <a:ext cx="39240" cy="241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4FD07E-E87C-26D2-61D0-9A50346C0BD6}"/>
                    </a:ext>
                  </a:extLst>
                </p14:cNvPr>
                <p14:cNvContentPartPr/>
                <p14:nvPr/>
              </p14:nvContentPartPr>
              <p14:xfrm>
                <a:off x="2375488" y="3023905"/>
                <a:ext cx="55080" cy="227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4FD07E-E87C-26D2-61D0-9A50346C0B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66488" y="3014905"/>
                  <a:ext cx="72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E3545C3-A520-0EBC-28ED-39DCB82219EF}"/>
                    </a:ext>
                  </a:extLst>
                </p14:cNvPr>
                <p14:cNvContentPartPr/>
                <p14:nvPr/>
              </p14:nvContentPartPr>
              <p14:xfrm>
                <a:off x="2337688" y="3158905"/>
                <a:ext cx="82440" cy="12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E3545C3-A520-0EBC-28ED-39DCB82219E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28688" y="3149905"/>
                  <a:ext cx="100080" cy="3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7796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C523-E8C1-B1E9-811B-64A5C0BA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Between Fischer Projections and “Normal” Bond-Line Structures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A766364-2D3A-B78D-6797-85117708EC43}"/>
                  </a:ext>
                </a:extLst>
              </p14:cNvPr>
              <p14:cNvContentPartPr/>
              <p14:nvPr/>
            </p14:nvContentPartPr>
            <p14:xfrm>
              <a:off x="733074" y="2340503"/>
              <a:ext cx="235800" cy="24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A766364-2D3A-B78D-6797-85117708EC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060" y="2331516"/>
                <a:ext cx="253467" cy="264214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46756237-596D-8CD0-9FB9-26CF0297130B}"/>
              </a:ext>
            </a:extLst>
          </p:cNvPr>
          <p:cNvGrpSpPr/>
          <p:nvPr/>
        </p:nvGrpSpPr>
        <p:grpSpPr>
          <a:xfrm>
            <a:off x="2306056" y="2601320"/>
            <a:ext cx="302400" cy="510480"/>
            <a:chOff x="2808195" y="3133838"/>
            <a:chExt cx="30240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75BDE06-82E2-4087-227D-796C9E8D84C0}"/>
                    </a:ext>
                  </a:extLst>
                </p14:cNvPr>
                <p14:cNvContentPartPr/>
                <p14:nvPr/>
              </p14:nvContentPartPr>
              <p14:xfrm>
                <a:off x="2808195" y="3133838"/>
                <a:ext cx="79560" cy="5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75BDE06-82E2-4087-227D-796C9E8D84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9154" y="3124838"/>
                  <a:ext cx="97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4B2B32-571D-C2DC-D19B-1CA5C43AEF75}"/>
                    </a:ext>
                  </a:extLst>
                </p14:cNvPr>
                <p14:cNvContentPartPr/>
                <p14:nvPr/>
              </p14:nvContentPartPr>
              <p14:xfrm>
                <a:off x="2822955" y="3215918"/>
                <a:ext cx="79560" cy="9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4B2B32-571D-C2DC-D19B-1CA5C43AEF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13955" y="3206918"/>
                  <a:ext cx="97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500BB5-E067-7EA4-9C44-30D5501525D1}"/>
                    </a:ext>
                  </a:extLst>
                </p14:cNvPr>
                <p14:cNvContentPartPr/>
                <p14:nvPr/>
              </p14:nvContentPartPr>
              <p14:xfrm>
                <a:off x="2812515" y="3333278"/>
                <a:ext cx="109080" cy="1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500BB5-E067-7EA4-9C44-30D5501525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03515" y="3324278"/>
                  <a:ext cx="126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6977999-0872-6165-5772-B71A49495FF6}"/>
                    </a:ext>
                  </a:extLst>
                </p14:cNvPr>
                <p14:cNvContentPartPr/>
                <p14:nvPr/>
              </p14:nvContentPartPr>
              <p14:xfrm>
                <a:off x="2851755" y="3466838"/>
                <a:ext cx="89640" cy="118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6977999-0872-6165-5772-B71A49495F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42755" y="3457838"/>
                  <a:ext cx="107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F650AD9-4D8D-23AF-1A2B-150DB931ECD8}"/>
                    </a:ext>
                  </a:extLst>
                </p14:cNvPr>
                <p14:cNvContentPartPr/>
                <p14:nvPr/>
              </p14:nvContentPartPr>
              <p14:xfrm>
                <a:off x="3008715" y="3484118"/>
                <a:ext cx="16560" cy="124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F650AD9-4D8D-23AF-1A2B-150DB931EC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99906" y="3475118"/>
                  <a:ext cx="33825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755440E-668B-7D01-EC45-68CCA3E6146A}"/>
                    </a:ext>
                  </a:extLst>
                </p14:cNvPr>
                <p14:cNvContentPartPr/>
                <p14:nvPr/>
              </p14:nvContentPartPr>
              <p14:xfrm>
                <a:off x="3061635" y="3457118"/>
                <a:ext cx="48960" cy="187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755440E-668B-7D01-EC45-68CCA3E614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52635" y="3448135"/>
                  <a:ext cx="66600" cy="204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472E3C4-3DDB-F745-4421-2AA5B736BFF9}"/>
                    </a:ext>
                  </a:extLst>
                </p14:cNvPr>
                <p14:cNvContentPartPr/>
                <p14:nvPr/>
              </p14:nvContentPartPr>
              <p14:xfrm>
                <a:off x="3034635" y="3566558"/>
                <a:ext cx="57600" cy="3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472E3C4-3DDB-F745-4421-2AA5B736BF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25578" y="3558458"/>
                  <a:ext cx="75351" cy="191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A58CEAF-57DF-A27E-CAAC-81F4AF955AE7}"/>
              </a:ext>
            </a:extLst>
          </p:cNvPr>
          <p:cNvGrpSpPr/>
          <p:nvPr/>
        </p:nvGrpSpPr>
        <p:grpSpPr>
          <a:xfrm>
            <a:off x="1107474" y="1552952"/>
            <a:ext cx="2538720" cy="931008"/>
            <a:chOff x="1609613" y="2085470"/>
            <a:chExt cx="2538720" cy="9310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E48693-8150-F64C-8138-66FEDF94D558}"/>
                    </a:ext>
                  </a:extLst>
                </p14:cNvPr>
                <p14:cNvContentPartPr/>
                <p14:nvPr/>
              </p14:nvContentPartPr>
              <p14:xfrm>
                <a:off x="1609613" y="2687621"/>
                <a:ext cx="587880" cy="28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E48693-8150-F64C-8138-66FEDF94D5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613" y="2678621"/>
                  <a:ext cx="605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922361-9E27-6E3C-628A-B9650E4378A8}"/>
                    </a:ext>
                  </a:extLst>
                </p14:cNvPr>
                <p14:cNvContentPartPr/>
                <p14:nvPr/>
              </p14:nvContentPartPr>
              <p14:xfrm>
                <a:off x="2187053" y="2678981"/>
                <a:ext cx="655200" cy="328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922361-9E27-6E3C-628A-B9650E4378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048" y="2669971"/>
                  <a:ext cx="672850" cy="346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30C911-C73A-1821-3EFA-9DD73E05D936}"/>
                    </a:ext>
                  </a:extLst>
                </p14:cNvPr>
                <p14:cNvContentPartPr/>
                <p14:nvPr/>
              </p14:nvContentPartPr>
              <p14:xfrm>
                <a:off x="2824973" y="2668901"/>
                <a:ext cx="702360" cy="32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30C911-C73A-1821-3EFA-9DD73E05D9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15968" y="2659901"/>
                  <a:ext cx="720009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B71D41-9810-9545-CB07-BB5F9E86D4B0}"/>
                    </a:ext>
                  </a:extLst>
                </p14:cNvPr>
                <p14:cNvContentPartPr/>
                <p14:nvPr/>
              </p14:nvContentPartPr>
              <p14:xfrm>
                <a:off x="3511493" y="2681501"/>
                <a:ext cx="636840" cy="300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B71D41-9810-9545-CB07-BB5F9E86D4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02493" y="2672501"/>
                  <a:ext cx="654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898B187-0749-B591-AE74-4BADEAF44A08}"/>
                    </a:ext>
                  </a:extLst>
                </p14:cNvPr>
                <p14:cNvContentPartPr/>
                <p14:nvPr/>
              </p14:nvContentPartPr>
              <p14:xfrm>
                <a:off x="2108555" y="2362560"/>
                <a:ext cx="63360" cy="298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898B187-0749-B591-AE74-4BADEAF44A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99555" y="2353560"/>
                  <a:ext cx="81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2D522DD-2B05-846F-BC0C-07A0FF936F87}"/>
                    </a:ext>
                  </a:extLst>
                </p14:cNvPr>
                <p14:cNvContentPartPr/>
                <p14:nvPr/>
              </p14:nvContentPartPr>
              <p14:xfrm>
                <a:off x="2097395" y="2364000"/>
                <a:ext cx="57600" cy="32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2D522DD-2B05-846F-BC0C-07A0FF936F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88395" y="2355000"/>
                  <a:ext cx="752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C4AD85A-2C91-00B6-B8E1-1D4A2FA66287}"/>
                    </a:ext>
                  </a:extLst>
                </p14:cNvPr>
                <p14:cNvContentPartPr/>
                <p14:nvPr/>
              </p14:nvContentPartPr>
              <p14:xfrm>
                <a:off x="2102795" y="2385240"/>
                <a:ext cx="65160" cy="271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C4AD85A-2C91-00B6-B8E1-1D4A2FA662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93745" y="2376240"/>
                  <a:ext cx="82898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2E6D439-A960-7F92-EB15-B1C9D9F32454}"/>
                    </a:ext>
                  </a:extLst>
                </p14:cNvPr>
                <p14:cNvContentPartPr/>
                <p14:nvPr/>
              </p14:nvContentPartPr>
              <p14:xfrm>
                <a:off x="2135195" y="2511960"/>
                <a:ext cx="36360" cy="165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2E6D439-A960-7F92-EB15-B1C9D9F324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26195" y="2502960"/>
                  <a:ext cx="54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B61071-9960-7F25-BAC9-4A34854A5B3F}"/>
                    </a:ext>
                  </a:extLst>
                </p14:cNvPr>
                <p14:cNvContentPartPr/>
                <p14:nvPr/>
              </p14:nvContentPartPr>
              <p14:xfrm>
                <a:off x="2101355" y="2364720"/>
                <a:ext cx="136800" cy="313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B61071-9960-7F25-BAC9-4A34854A5B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92355" y="2355720"/>
                  <a:ext cx="154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140064-78AB-67DB-C042-F75CAFB01E55}"/>
                    </a:ext>
                  </a:extLst>
                </p14:cNvPr>
                <p14:cNvContentPartPr/>
                <p14:nvPr/>
              </p14:nvContentPartPr>
              <p14:xfrm>
                <a:off x="2111075" y="2093280"/>
                <a:ext cx="131400" cy="167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140064-78AB-67DB-C042-F75CAFB01E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02075" y="2084280"/>
                  <a:ext cx="149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E0FD5D9-2BF3-3705-6EE9-C99F582A43C2}"/>
                    </a:ext>
                  </a:extLst>
                </p14:cNvPr>
                <p14:cNvContentPartPr/>
                <p14:nvPr/>
              </p14:nvContentPartPr>
              <p14:xfrm>
                <a:off x="2304822" y="2110310"/>
                <a:ext cx="22680" cy="142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E0FD5D9-2BF3-3705-6EE9-C99F582A43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95822" y="2101310"/>
                  <a:ext cx="40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F252BD1-AA96-A322-D0BC-12E1A1847E4C}"/>
                    </a:ext>
                  </a:extLst>
                </p14:cNvPr>
                <p14:cNvContentPartPr/>
                <p14:nvPr/>
              </p14:nvContentPartPr>
              <p14:xfrm>
                <a:off x="2353062" y="2085470"/>
                <a:ext cx="43920" cy="178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F252BD1-AA96-A322-D0BC-12E1A1847E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44062" y="2076470"/>
                  <a:ext cx="61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3154DE-6033-3359-6DF4-DAE18711F48E}"/>
                    </a:ext>
                  </a:extLst>
                </p14:cNvPr>
                <p14:cNvContentPartPr/>
                <p14:nvPr/>
              </p14:nvContentPartPr>
              <p14:xfrm>
                <a:off x="2340462" y="2185550"/>
                <a:ext cx="43200" cy="5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3154DE-6033-3359-6DF4-DAE18711F48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31462" y="2176550"/>
                  <a:ext cx="60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E7A03E5-9793-9106-CA46-DD12E8CB1B06}"/>
                    </a:ext>
                  </a:extLst>
                </p14:cNvPr>
                <p14:cNvContentPartPr/>
                <p14:nvPr/>
              </p14:nvContentPartPr>
              <p14:xfrm>
                <a:off x="2808555" y="3008558"/>
                <a:ext cx="76320" cy="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E7A03E5-9793-9106-CA46-DD12E8CB1B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99555" y="2999129"/>
                  <a:ext cx="93960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BEA6847-CCC4-8C6B-6B68-F754E6B84C6E}"/>
                    </a:ext>
                  </a:extLst>
                </p14:cNvPr>
                <p14:cNvContentPartPr/>
                <p14:nvPr/>
              </p14:nvContentPartPr>
              <p14:xfrm>
                <a:off x="3448995" y="2368118"/>
                <a:ext cx="61920" cy="301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BEA6847-CCC4-8C6B-6B68-F754E6B84C6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39995" y="2359118"/>
                  <a:ext cx="795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7C2ED22-F0F3-6239-4667-6473BD098061}"/>
                    </a:ext>
                  </a:extLst>
                </p14:cNvPr>
                <p14:cNvContentPartPr/>
                <p14:nvPr/>
              </p14:nvContentPartPr>
              <p14:xfrm>
                <a:off x="3439275" y="2372798"/>
                <a:ext cx="99720" cy="27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7C2ED22-F0F3-6239-4667-6473BD0980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30275" y="2363786"/>
                  <a:ext cx="117360" cy="292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7305DD-CCA6-5585-6210-AF307ABFF745}"/>
                    </a:ext>
                  </a:extLst>
                </p14:cNvPr>
                <p14:cNvContentPartPr/>
                <p14:nvPr/>
              </p14:nvContentPartPr>
              <p14:xfrm>
                <a:off x="3473115" y="2127278"/>
                <a:ext cx="96120" cy="129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7305DD-CCA6-5585-6210-AF307ABFF7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64115" y="2118278"/>
                  <a:ext cx="113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3F2CE0-C328-A9E4-A28B-7423DED67831}"/>
                    </a:ext>
                  </a:extLst>
                </p14:cNvPr>
                <p14:cNvContentPartPr/>
                <p14:nvPr/>
              </p14:nvContentPartPr>
              <p14:xfrm>
                <a:off x="3636555" y="2120438"/>
                <a:ext cx="21600" cy="145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3F2CE0-C328-A9E4-A28B-7423DED678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27402" y="2111416"/>
                  <a:ext cx="39539" cy="163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216D23E-6622-5902-2C9F-1DE553305397}"/>
                    </a:ext>
                  </a:extLst>
                </p14:cNvPr>
                <p14:cNvContentPartPr/>
                <p14:nvPr/>
              </p14:nvContentPartPr>
              <p14:xfrm>
                <a:off x="3704235" y="2098838"/>
                <a:ext cx="37080" cy="157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216D23E-6622-5902-2C9F-1DE5533053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95235" y="2089838"/>
                  <a:ext cx="54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0438C1-4359-4195-D8E1-A511C2FFCA7A}"/>
                    </a:ext>
                  </a:extLst>
                </p14:cNvPr>
                <p14:cNvContentPartPr/>
                <p14:nvPr/>
              </p14:nvContentPartPr>
              <p14:xfrm>
                <a:off x="3657435" y="2196398"/>
                <a:ext cx="79200" cy="3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0438C1-4359-4195-D8E1-A511C2FFCA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48394" y="2187398"/>
                  <a:ext cx="96921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1B541D0-CEFD-20FA-1D6D-0365FA3425C4}"/>
              </a:ext>
            </a:extLst>
          </p:cNvPr>
          <p:cNvGrpSpPr/>
          <p:nvPr/>
        </p:nvGrpSpPr>
        <p:grpSpPr>
          <a:xfrm>
            <a:off x="3617176" y="2453360"/>
            <a:ext cx="280440" cy="572400"/>
            <a:chOff x="4119315" y="2985878"/>
            <a:chExt cx="28044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BD10715-6A50-313A-F077-E6FD17A0D296}"/>
                    </a:ext>
                  </a:extLst>
                </p14:cNvPr>
                <p14:cNvContentPartPr/>
                <p14:nvPr/>
              </p14:nvContentPartPr>
              <p14:xfrm>
                <a:off x="4119315" y="2985878"/>
                <a:ext cx="125640" cy="31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BD10715-6A50-313A-F077-E6FD17A0D2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10315" y="2976878"/>
                  <a:ext cx="143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18F303-5014-13C6-88A6-EFFCDE6B2EA4}"/>
                    </a:ext>
                  </a:extLst>
                </p14:cNvPr>
                <p14:cNvContentPartPr/>
                <p14:nvPr/>
              </p14:nvContentPartPr>
              <p14:xfrm>
                <a:off x="4176195" y="3395918"/>
                <a:ext cx="82440" cy="121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18F303-5014-13C6-88A6-EFFCDE6B2E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67195" y="3386918"/>
                  <a:ext cx="100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348C21E-BB7A-B7AB-C757-239F297C6DB8}"/>
                    </a:ext>
                  </a:extLst>
                </p14:cNvPr>
                <p14:cNvContentPartPr/>
                <p14:nvPr/>
              </p14:nvContentPartPr>
              <p14:xfrm>
                <a:off x="4302915" y="3403478"/>
                <a:ext cx="20520" cy="145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348C21E-BB7A-B7AB-C757-239F297C6D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93915" y="3394500"/>
                  <a:ext cx="38160" cy="162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78F8D77-389B-F29B-77F1-458AAE60369B}"/>
                    </a:ext>
                  </a:extLst>
                </p14:cNvPr>
                <p14:cNvContentPartPr/>
                <p14:nvPr/>
              </p14:nvContentPartPr>
              <p14:xfrm>
                <a:off x="4360875" y="3399158"/>
                <a:ext cx="38880" cy="159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78F8D77-389B-F29B-77F1-458AAE6036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51791" y="3390158"/>
                  <a:ext cx="56685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3B51415-7BE6-31E8-7E23-1605B186A450}"/>
                    </a:ext>
                  </a:extLst>
                </p14:cNvPr>
                <p14:cNvContentPartPr/>
                <p14:nvPr/>
              </p14:nvContentPartPr>
              <p14:xfrm>
                <a:off x="4343955" y="3483398"/>
                <a:ext cx="3888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3B51415-7BE6-31E8-7E23-1605B186A4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34955" y="3474398"/>
                  <a:ext cx="565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EECA794-24E1-31D6-FFED-3627DB2AC9ED}"/>
              </a:ext>
            </a:extLst>
          </p:cNvPr>
          <p:cNvGrpSpPr/>
          <p:nvPr/>
        </p:nvGrpSpPr>
        <p:grpSpPr>
          <a:xfrm>
            <a:off x="3630354" y="2032160"/>
            <a:ext cx="1118160" cy="413463"/>
            <a:chOff x="4132493" y="2564678"/>
            <a:chExt cx="1118160" cy="4134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ED7C3F0-F444-24AA-26A0-C1F6C8AFF375}"/>
                    </a:ext>
                  </a:extLst>
                </p14:cNvPr>
                <p14:cNvContentPartPr/>
                <p14:nvPr/>
              </p14:nvContentPartPr>
              <p14:xfrm>
                <a:off x="4132493" y="2673581"/>
                <a:ext cx="633960" cy="304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ED7C3F0-F444-24AA-26A0-C1F6C8AFF3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23493" y="2664570"/>
                  <a:ext cx="651600" cy="322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492F15-E266-1A76-E125-7A4B6C14FB88}"/>
                    </a:ext>
                  </a:extLst>
                </p14:cNvPr>
                <p14:cNvContentPartPr/>
                <p14:nvPr/>
              </p14:nvContentPartPr>
              <p14:xfrm>
                <a:off x="4734773" y="2670701"/>
                <a:ext cx="515880" cy="30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3492F15-E266-1A76-E125-7A4B6C14FB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25773" y="2661701"/>
                  <a:ext cx="5335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4C9816E-A0A4-0422-980C-77D2190345B5}"/>
                    </a:ext>
                  </a:extLst>
                </p14:cNvPr>
                <p14:cNvContentPartPr/>
                <p14:nvPr/>
              </p14:nvContentPartPr>
              <p14:xfrm>
                <a:off x="4735995" y="2645318"/>
                <a:ext cx="44280" cy="6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4C9816E-A0A4-0422-980C-77D2190345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26995" y="2636818"/>
                  <a:ext cx="61920" cy="22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F0FB22-0D53-23B8-68F8-4AAD0B72B655}"/>
                    </a:ext>
                  </a:extLst>
                </p14:cNvPr>
                <p14:cNvContentPartPr/>
                <p14:nvPr/>
              </p14:nvContentPartPr>
              <p14:xfrm>
                <a:off x="4729155" y="2564678"/>
                <a:ext cx="47880" cy="19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F0FB22-0D53-23B8-68F8-4AAD0B72B6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20155" y="2555678"/>
                  <a:ext cx="655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799937C-192A-CBBF-8ACE-662778B4D1FE}"/>
              </a:ext>
            </a:extLst>
          </p:cNvPr>
          <p:cNvGrpSpPr/>
          <p:nvPr/>
        </p:nvGrpSpPr>
        <p:grpSpPr>
          <a:xfrm>
            <a:off x="4181656" y="1552280"/>
            <a:ext cx="254520" cy="374400"/>
            <a:chOff x="4683795" y="2084798"/>
            <a:chExt cx="25452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B3882CE-B322-1639-1249-C2C459C0527F}"/>
                    </a:ext>
                  </a:extLst>
                </p14:cNvPr>
                <p14:cNvContentPartPr/>
                <p14:nvPr/>
              </p14:nvContentPartPr>
              <p14:xfrm>
                <a:off x="4712235" y="2435798"/>
                <a:ext cx="70560" cy="23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B3882CE-B322-1639-1249-C2C459C052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03235" y="2426657"/>
                  <a:ext cx="88200" cy="41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D9EF2EC-6C4B-FD97-66C6-223AD3A10F04}"/>
                    </a:ext>
                  </a:extLst>
                </p14:cNvPr>
                <p14:cNvContentPartPr/>
                <p14:nvPr/>
              </p14:nvContentPartPr>
              <p14:xfrm>
                <a:off x="4683795" y="2348678"/>
                <a:ext cx="82080" cy="1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D9EF2EC-6C4B-FD97-66C6-223AD3A10F0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74834" y="2339678"/>
                  <a:ext cx="99643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BA86018-EE44-72D2-8BF7-C86C25C3813F}"/>
                    </a:ext>
                  </a:extLst>
                </p14:cNvPr>
                <p14:cNvContentPartPr/>
                <p14:nvPr/>
              </p14:nvContentPartPr>
              <p14:xfrm>
                <a:off x="4685955" y="2119718"/>
                <a:ext cx="111240" cy="135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BA86018-EE44-72D2-8BF7-C86C25C381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76955" y="2110718"/>
                  <a:ext cx="128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4F2CB5-C4F1-AB22-20B7-020158ED378B}"/>
                    </a:ext>
                  </a:extLst>
                </p14:cNvPr>
                <p14:cNvContentPartPr/>
                <p14:nvPr/>
              </p14:nvContentPartPr>
              <p14:xfrm>
                <a:off x="4838235" y="2103158"/>
                <a:ext cx="14760" cy="124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4F2CB5-C4F1-AB22-20B7-020158ED37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9235" y="2094158"/>
                  <a:ext cx="32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CD2E4E-1338-E83B-2046-175F80CFF478}"/>
                    </a:ext>
                  </a:extLst>
                </p14:cNvPr>
                <p14:cNvContentPartPr/>
                <p14:nvPr/>
              </p14:nvContentPartPr>
              <p14:xfrm>
                <a:off x="4894755" y="2084798"/>
                <a:ext cx="43560" cy="140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CD2E4E-1338-E83B-2046-175F80CFF4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85829" y="2075821"/>
                  <a:ext cx="61055" cy="157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5D0A4C8-3AAF-2FEE-23D5-230652E5A01A}"/>
                    </a:ext>
                  </a:extLst>
                </p14:cNvPr>
                <p14:cNvContentPartPr/>
                <p14:nvPr/>
              </p14:nvContentPartPr>
              <p14:xfrm>
                <a:off x="4860915" y="2158598"/>
                <a:ext cx="66240" cy="5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5D0A4C8-3AAF-2FEE-23D5-230652E5A0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51915" y="2149598"/>
                  <a:ext cx="838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1CB96A1-5538-94E3-AAC4-B903E794473F}"/>
              </a:ext>
            </a:extLst>
          </p:cNvPr>
          <p:cNvGrpSpPr/>
          <p:nvPr/>
        </p:nvGrpSpPr>
        <p:grpSpPr>
          <a:xfrm>
            <a:off x="4747576" y="2040440"/>
            <a:ext cx="759960" cy="390960"/>
            <a:chOff x="5249715" y="2572958"/>
            <a:chExt cx="75996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6903A9-D10D-B263-C175-5376F1933738}"/>
                    </a:ext>
                  </a:extLst>
                </p14:cNvPr>
                <p14:cNvContentPartPr/>
                <p14:nvPr/>
              </p14:nvContentPartPr>
              <p14:xfrm>
                <a:off x="5249715" y="2764838"/>
                <a:ext cx="332640" cy="199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6903A9-D10D-B263-C175-5376F19337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40715" y="2755838"/>
                  <a:ext cx="350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71BED16-B59B-DFB1-7F0F-9880CCBA6C37}"/>
                    </a:ext>
                  </a:extLst>
                </p14:cNvPr>
                <p14:cNvContentPartPr/>
                <p14:nvPr/>
              </p14:nvContentPartPr>
              <p14:xfrm>
                <a:off x="5688915" y="2620838"/>
                <a:ext cx="128880" cy="138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71BED16-B59B-DFB1-7F0F-9880CCBA6C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79940" y="2611861"/>
                  <a:ext cx="146471" cy="156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85E7C2-C810-5BD4-AF85-DCE148A16E40}"/>
                    </a:ext>
                  </a:extLst>
                </p14:cNvPr>
                <p14:cNvContentPartPr/>
                <p14:nvPr/>
              </p14:nvContentPartPr>
              <p14:xfrm>
                <a:off x="5893755" y="2601398"/>
                <a:ext cx="20880" cy="157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85E7C2-C810-5BD4-AF85-DCE148A16E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84755" y="2592419"/>
                  <a:ext cx="38520" cy="1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F2AD60D-1A14-5DE2-CF35-154570AAADF1}"/>
                    </a:ext>
                  </a:extLst>
                </p14:cNvPr>
                <p14:cNvContentPartPr/>
                <p14:nvPr/>
              </p14:nvContentPartPr>
              <p14:xfrm>
                <a:off x="5968635" y="2572958"/>
                <a:ext cx="41040" cy="204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F2AD60D-1A14-5DE2-CF35-154570AAADF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59635" y="2563958"/>
                  <a:ext cx="58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3554F9D-57B1-A5EF-D1BF-346594F86CD9}"/>
                    </a:ext>
                  </a:extLst>
                </p14:cNvPr>
                <p14:cNvContentPartPr/>
                <p14:nvPr/>
              </p14:nvContentPartPr>
              <p14:xfrm>
                <a:off x="5912115" y="2689598"/>
                <a:ext cx="70560" cy="16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3554F9D-57B1-A5EF-D1BF-346594F86C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03115" y="2680393"/>
                  <a:ext cx="88200" cy="342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0241AE7-280F-EA9F-94A8-E9DC504EC41E}"/>
              </a:ext>
            </a:extLst>
          </p:cNvPr>
          <p:cNvGrpSpPr/>
          <p:nvPr/>
        </p:nvGrpSpPr>
        <p:grpSpPr>
          <a:xfrm>
            <a:off x="170400" y="1850760"/>
            <a:ext cx="435240" cy="446040"/>
            <a:chOff x="672539" y="2383278"/>
            <a:chExt cx="43524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76CD22-3E55-E354-042C-999257A91932}"/>
                    </a:ext>
                  </a:extLst>
                </p14:cNvPr>
                <p14:cNvContentPartPr/>
                <p14:nvPr/>
              </p14:nvContentPartPr>
              <p14:xfrm>
                <a:off x="896819" y="2665518"/>
                <a:ext cx="210960" cy="163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76CD22-3E55-E354-042C-999257A919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7819" y="2656498"/>
                  <a:ext cx="228600" cy="181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0815EEA-215C-AE55-9A61-166340C7E4C8}"/>
                    </a:ext>
                  </a:extLst>
                </p14:cNvPr>
                <p14:cNvContentPartPr/>
                <p14:nvPr/>
              </p14:nvContentPartPr>
              <p14:xfrm>
                <a:off x="672539" y="2444478"/>
                <a:ext cx="11520" cy="234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0815EEA-215C-AE55-9A61-166340C7E4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3249" y="2435478"/>
                  <a:ext cx="29729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457C78D-078A-2540-799B-A5DBE4C14F64}"/>
                    </a:ext>
                  </a:extLst>
                </p14:cNvPr>
                <p14:cNvContentPartPr/>
                <p14:nvPr/>
              </p14:nvContentPartPr>
              <p14:xfrm>
                <a:off x="769379" y="2383278"/>
                <a:ext cx="29160" cy="263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457C78D-078A-2540-799B-A5DBE4C14F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0379" y="2374278"/>
                  <a:ext cx="46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DA240DA-0014-C06C-211C-A38B7450CBBD}"/>
                    </a:ext>
                  </a:extLst>
                </p14:cNvPr>
                <p14:cNvContentPartPr/>
                <p14:nvPr/>
              </p14:nvContentPartPr>
              <p14:xfrm>
                <a:off x="680099" y="2575158"/>
                <a:ext cx="115920" cy="7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DA240DA-0014-C06C-211C-A38B7450CB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1071" y="2566158"/>
                  <a:ext cx="133615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57C6816-B79C-D9CD-B479-CB81837EC10C}"/>
              </a:ext>
            </a:extLst>
          </p:cNvPr>
          <p:cNvGrpSpPr/>
          <p:nvPr/>
        </p:nvGrpSpPr>
        <p:grpSpPr>
          <a:xfrm>
            <a:off x="777360" y="2728800"/>
            <a:ext cx="167400" cy="340200"/>
            <a:chOff x="1279499" y="3261318"/>
            <a:chExt cx="16740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9B2D00-9107-0530-225D-D304D1FD65D9}"/>
                    </a:ext>
                  </a:extLst>
                </p14:cNvPr>
                <p14:cNvContentPartPr/>
                <p14:nvPr/>
              </p14:nvContentPartPr>
              <p14:xfrm>
                <a:off x="1279499" y="3261318"/>
                <a:ext cx="50040" cy="334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9B2D00-9107-0530-225D-D304D1FD65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70499" y="3252308"/>
                  <a:ext cx="67680" cy="352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AC54432-89B5-90BF-9E19-006D60963571}"/>
                    </a:ext>
                  </a:extLst>
                </p14:cNvPr>
                <p14:cNvContentPartPr/>
                <p14:nvPr/>
              </p14:nvContentPartPr>
              <p14:xfrm>
                <a:off x="1402259" y="3281838"/>
                <a:ext cx="44640" cy="319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AC54432-89B5-90BF-9E19-006D609635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93259" y="3272838"/>
                  <a:ext cx="6228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BD6D587-E9DF-69A3-B1BE-720D4DDBA096}"/>
                  </a:ext>
                </a:extLst>
              </p14:cNvPr>
              <p14:cNvContentPartPr/>
              <p14:nvPr/>
            </p14:nvContentPartPr>
            <p14:xfrm>
              <a:off x="838200" y="3260880"/>
              <a:ext cx="144720" cy="168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BD6D587-E9DF-69A3-B1BE-720D4DDBA09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29200" y="3251880"/>
                <a:ext cx="162360" cy="1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927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C523-E8C1-B1E9-811B-64A5C0BA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Between Fischer Projections and “Normal” Bond-Line Structures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179E64-0315-8465-4679-30D915197596}"/>
                  </a:ext>
                </a:extLst>
              </p14:cNvPr>
              <p14:cNvContentPartPr/>
              <p14:nvPr/>
            </p14:nvContentPartPr>
            <p14:xfrm>
              <a:off x="1219631" y="1879667"/>
              <a:ext cx="208440" cy="2340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179E64-0315-8465-4679-30D915197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0631" y="1870667"/>
                <a:ext cx="226080" cy="23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4C7D29-540F-9184-8CF6-454D3C511EE6}"/>
                  </a:ext>
                </a:extLst>
              </p14:cNvPr>
              <p14:cNvContentPartPr/>
              <p14:nvPr/>
            </p14:nvContentPartPr>
            <p14:xfrm>
              <a:off x="754871" y="2441627"/>
              <a:ext cx="955080" cy="5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4C7D29-540F-9184-8CF6-454D3C511E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868" y="2432627"/>
                <a:ext cx="972727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E2C8F-54CC-5AE7-4523-E08B21F7D7AA}"/>
                  </a:ext>
                </a:extLst>
              </p14:cNvPr>
              <p14:cNvContentPartPr/>
              <p14:nvPr/>
            </p14:nvContentPartPr>
            <p14:xfrm>
              <a:off x="938111" y="3236147"/>
              <a:ext cx="837720" cy="79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E2C8F-54CC-5AE7-4523-E08B21F7D7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115" y="3227147"/>
                <a:ext cx="855352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3DBF8B-BE70-49D3-D69C-6D033C0F23A7}"/>
                  </a:ext>
                </a:extLst>
              </p14:cNvPr>
              <p14:cNvContentPartPr/>
              <p14:nvPr/>
            </p14:nvContentPartPr>
            <p14:xfrm>
              <a:off x="957911" y="3880547"/>
              <a:ext cx="879120" cy="9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3DBF8B-BE70-49D3-D69C-6D033C0F23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8911" y="3871547"/>
                <a:ext cx="89676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2767EB9-5A23-99DE-8D0F-193AD076647B}"/>
              </a:ext>
            </a:extLst>
          </p:cNvPr>
          <p:cNvGrpSpPr/>
          <p:nvPr/>
        </p:nvGrpSpPr>
        <p:grpSpPr>
          <a:xfrm>
            <a:off x="1097591" y="3997547"/>
            <a:ext cx="813960" cy="1182240"/>
            <a:chOff x="1097591" y="3997547"/>
            <a:chExt cx="813960" cy="11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5ECF3A-1F5E-C54B-6A1A-03E180783C97}"/>
                    </a:ext>
                  </a:extLst>
                </p14:cNvPr>
                <p14:cNvContentPartPr/>
                <p14:nvPr/>
              </p14:nvContentPartPr>
              <p14:xfrm>
                <a:off x="1415831" y="3997547"/>
                <a:ext cx="64440" cy="82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5ECF3A-1F5E-C54B-6A1A-03E180783C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6831" y="3988547"/>
                  <a:ext cx="82080" cy="8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FA9768-F984-4488-42A0-1320A2B936EE}"/>
                    </a:ext>
                  </a:extLst>
                </p14:cNvPr>
                <p14:cNvContentPartPr/>
                <p14:nvPr/>
              </p14:nvContentPartPr>
              <p14:xfrm>
                <a:off x="1097591" y="4560587"/>
                <a:ext cx="813960" cy="34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FA9768-F984-4488-42A0-1320A2B936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8591" y="4551587"/>
                  <a:ext cx="831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F7F56B-9F7A-509B-F84F-77716C9A9019}"/>
                    </a:ext>
                  </a:extLst>
                </p14:cNvPr>
                <p14:cNvContentPartPr/>
                <p14:nvPr/>
              </p14:nvContentPartPr>
              <p14:xfrm>
                <a:off x="1446431" y="4662827"/>
                <a:ext cx="64080" cy="516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F7F56B-9F7A-509B-F84F-77716C9A90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37380" y="4653833"/>
                  <a:ext cx="81820" cy="5345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D2F159-6D25-7B6D-C4F5-93831AEAD6DA}"/>
              </a:ext>
            </a:extLst>
          </p:cNvPr>
          <p:cNvGrpSpPr/>
          <p:nvPr/>
        </p:nvGrpSpPr>
        <p:grpSpPr>
          <a:xfrm>
            <a:off x="1487471" y="5393267"/>
            <a:ext cx="1234080" cy="333720"/>
            <a:chOff x="1487471" y="5393267"/>
            <a:chExt cx="123408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2384C0-9043-6D73-97CB-5CBE010891C5}"/>
                    </a:ext>
                  </a:extLst>
                </p14:cNvPr>
                <p14:cNvContentPartPr/>
                <p14:nvPr/>
              </p14:nvContentPartPr>
              <p14:xfrm>
                <a:off x="1487471" y="5414147"/>
                <a:ext cx="243000" cy="203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2384C0-9043-6D73-97CB-5CBE010891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78458" y="5405131"/>
                  <a:ext cx="260666" cy="220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64A971-B90A-94F9-474A-AC1EB2464D3C}"/>
                    </a:ext>
                  </a:extLst>
                </p14:cNvPr>
                <p14:cNvContentPartPr/>
                <p14:nvPr/>
              </p14:nvContentPartPr>
              <p14:xfrm>
                <a:off x="1792391" y="5467787"/>
                <a:ext cx="42120" cy="171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64A971-B90A-94F9-474A-AC1EB2464D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3391" y="5458768"/>
                  <a:ext cx="59760" cy="188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AE413D-4E8E-7C83-E314-5B93566A5E74}"/>
                    </a:ext>
                  </a:extLst>
                </p14:cNvPr>
                <p14:cNvContentPartPr/>
                <p14:nvPr/>
              </p14:nvContentPartPr>
              <p14:xfrm>
                <a:off x="1851431" y="5412347"/>
                <a:ext cx="97920" cy="21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AE413D-4E8E-7C83-E314-5B93566A5E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42431" y="5403347"/>
                  <a:ext cx="115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2F8BAC-8A92-CC2C-7B60-DC8CC6054837}"/>
                    </a:ext>
                  </a:extLst>
                </p14:cNvPr>
                <p14:cNvContentPartPr/>
                <p14:nvPr/>
              </p14:nvContentPartPr>
              <p14:xfrm>
                <a:off x="2023871" y="5597027"/>
                <a:ext cx="200880" cy="129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2F8BAC-8A92-CC2C-7B60-DC8CC60548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4871" y="5588027"/>
                  <a:ext cx="218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96BAC6-225F-4B3D-5E0A-2E51B2D23DAB}"/>
                    </a:ext>
                  </a:extLst>
                </p14:cNvPr>
                <p14:cNvContentPartPr/>
                <p14:nvPr/>
              </p14:nvContentPartPr>
              <p14:xfrm>
                <a:off x="2290991" y="5479307"/>
                <a:ext cx="158400" cy="18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96BAC6-225F-4B3D-5E0A-2E51B2D23D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1991" y="5470307"/>
                  <a:ext cx="176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D885CB-C4AD-86F6-405A-C453743A84E1}"/>
                    </a:ext>
                  </a:extLst>
                </p14:cNvPr>
                <p14:cNvContentPartPr/>
                <p14:nvPr/>
              </p14:nvContentPartPr>
              <p14:xfrm>
                <a:off x="2515271" y="5422427"/>
                <a:ext cx="78120" cy="20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D885CB-C4AD-86F6-405A-C453743A84E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06271" y="5413427"/>
                  <a:ext cx="95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5526C6-EDA1-9764-F136-2D0AA0D07618}"/>
                    </a:ext>
                  </a:extLst>
                </p14:cNvPr>
                <p14:cNvContentPartPr/>
                <p14:nvPr/>
              </p14:nvContentPartPr>
              <p14:xfrm>
                <a:off x="2562071" y="5393267"/>
                <a:ext cx="159480" cy="255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5526C6-EDA1-9764-F136-2D0AA0D076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53051" y="5384267"/>
                  <a:ext cx="17716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13BB42-E026-767E-C036-6EC618545EFF}"/>
              </a:ext>
            </a:extLst>
          </p:cNvPr>
          <p:cNvGrpSpPr/>
          <p:nvPr/>
        </p:nvGrpSpPr>
        <p:grpSpPr>
          <a:xfrm>
            <a:off x="2092271" y="4460147"/>
            <a:ext cx="434160" cy="243360"/>
            <a:chOff x="2092271" y="4460147"/>
            <a:chExt cx="43416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EA9218-CFDC-598A-53C3-4B700E21DBFA}"/>
                    </a:ext>
                  </a:extLst>
                </p14:cNvPr>
                <p14:cNvContentPartPr/>
                <p14:nvPr/>
              </p14:nvContentPartPr>
              <p14:xfrm>
                <a:off x="2092271" y="4499747"/>
                <a:ext cx="189720" cy="18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EA9218-CFDC-598A-53C3-4B700E21DB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83288" y="4490747"/>
                  <a:ext cx="207327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3FBC49-6738-7813-AA78-59326EBE2FDF}"/>
                    </a:ext>
                  </a:extLst>
                </p14:cNvPr>
                <p14:cNvContentPartPr/>
                <p14:nvPr/>
              </p14:nvContentPartPr>
              <p14:xfrm>
                <a:off x="2362991" y="4488587"/>
                <a:ext cx="23760" cy="214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3FBC49-6738-7813-AA78-59326EBE2F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53991" y="4479587"/>
                  <a:ext cx="41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CBF4CE-6159-67B9-56B2-A9C80326C73F}"/>
                    </a:ext>
                  </a:extLst>
                </p14:cNvPr>
                <p14:cNvContentPartPr/>
                <p14:nvPr/>
              </p14:nvContentPartPr>
              <p14:xfrm>
                <a:off x="2391431" y="4460147"/>
                <a:ext cx="135000" cy="21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CBF4CE-6159-67B9-56B2-A9C80326C7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82431" y="4451147"/>
                  <a:ext cx="1526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65739F-9EB6-61FE-DEF3-BCA0BF37661C}"/>
              </a:ext>
            </a:extLst>
          </p:cNvPr>
          <p:cNvGrpSpPr/>
          <p:nvPr/>
        </p:nvGrpSpPr>
        <p:grpSpPr>
          <a:xfrm>
            <a:off x="2080751" y="3687227"/>
            <a:ext cx="406800" cy="271800"/>
            <a:chOff x="2080751" y="3687227"/>
            <a:chExt cx="40680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D2A8EA-B59B-7AA7-AA5E-E24CE7CAB355}"/>
                    </a:ext>
                  </a:extLst>
                </p14:cNvPr>
                <p14:cNvContentPartPr/>
                <p14:nvPr/>
              </p14:nvContentPartPr>
              <p14:xfrm>
                <a:off x="2080751" y="3777227"/>
                <a:ext cx="151200" cy="174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D2A8EA-B59B-7AA7-AA5E-E24CE7CAB3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71751" y="3768208"/>
                  <a:ext cx="168840" cy="192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2DAE63-924F-BC49-07B1-AC0862BF136E}"/>
                    </a:ext>
                  </a:extLst>
                </p14:cNvPr>
                <p14:cNvContentPartPr/>
                <p14:nvPr/>
              </p14:nvContentPartPr>
              <p14:xfrm>
                <a:off x="2292431" y="3725027"/>
                <a:ext cx="50040" cy="21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2DAE63-924F-BC49-07B1-AC0862BF136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83431" y="3716027"/>
                  <a:ext cx="67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315615-D4F2-2683-C538-EA564AE46AFE}"/>
                    </a:ext>
                  </a:extLst>
                </p14:cNvPr>
                <p14:cNvContentPartPr/>
                <p14:nvPr/>
              </p14:nvContentPartPr>
              <p14:xfrm>
                <a:off x="2370911" y="3687227"/>
                <a:ext cx="116640" cy="27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315615-D4F2-2683-C538-EA564AE46A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1911" y="3678239"/>
                  <a:ext cx="134280" cy="2894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44AB99-EB44-6EC0-AE82-FDC64F3FBBCC}"/>
              </a:ext>
            </a:extLst>
          </p:cNvPr>
          <p:cNvGrpSpPr/>
          <p:nvPr/>
        </p:nvGrpSpPr>
        <p:grpSpPr>
          <a:xfrm>
            <a:off x="404591" y="3143627"/>
            <a:ext cx="407880" cy="299880"/>
            <a:chOff x="404591" y="3143627"/>
            <a:chExt cx="4078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0E29063-03D7-D6B0-C714-3CC771FF8F0D}"/>
                    </a:ext>
                  </a:extLst>
                </p14:cNvPr>
                <p14:cNvContentPartPr/>
                <p14:nvPr/>
              </p14:nvContentPartPr>
              <p14:xfrm>
                <a:off x="645071" y="3182147"/>
                <a:ext cx="167400" cy="231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0E29063-03D7-D6B0-C714-3CC771FF8F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6071" y="3173147"/>
                  <a:ext cx="185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173FE7-6E3C-17F0-ACB2-9831C4BF465C}"/>
                    </a:ext>
                  </a:extLst>
                </p14:cNvPr>
                <p14:cNvContentPartPr/>
                <p14:nvPr/>
              </p14:nvContentPartPr>
              <p14:xfrm>
                <a:off x="404591" y="3225347"/>
                <a:ext cx="12240" cy="21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173FE7-6E3C-17F0-ACB2-9831C4BF46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5591" y="3216347"/>
                  <a:ext cx="29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AE2368-547E-880E-26CB-0B0703DACF9B}"/>
                    </a:ext>
                  </a:extLst>
                </p14:cNvPr>
                <p14:cNvContentPartPr/>
                <p14:nvPr/>
              </p14:nvContentPartPr>
              <p14:xfrm>
                <a:off x="482711" y="3143627"/>
                <a:ext cx="65520" cy="26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AE2368-547E-880E-26CB-0B0703DACF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3711" y="3134627"/>
                  <a:ext cx="83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76D6580-C5AE-04C1-795B-F088911672D6}"/>
                    </a:ext>
                  </a:extLst>
                </p14:cNvPr>
                <p14:cNvContentPartPr/>
                <p14:nvPr/>
              </p14:nvContentPartPr>
              <p14:xfrm>
                <a:off x="446351" y="3345587"/>
                <a:ext cx="117000" cy="1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76D6580-C5AE-04C1-795B-F088911672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7351" y="3336387"/>
                  <a:ext cx="134640" cy="345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B994F2-C47F-5A59-668B-AD3A874C3ECE}"/>
              </a:ext>
            </a:extLst>
          </p:cNvPr>
          <p:cNvGrpSpPr/>
          <p:nvPr/>
        </p:nvGrpSpPr>
        <p:grpSpPr>
          <a:xfrm>
            <a:off x="1880951" y="2261267"/>
            <a:ext cx="398160" cy="245520"/>
            <a:chOff x="1880951" y="2261267"/>
            <a:chExt cx="3981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36786B-4260-B9D8-6D13-80E158D1AB8E}"/>
                    </a:ext>
                  </a:extLst>
                </p14:cNvPr>
                <p14:cNvContentPartPr/>
                <p14:nvPr/>
              </p14:nvContentPartPr>
              <p14:xfrm>
                <a:off x="1880951" y="2323907"/>
                <a:ext cx="162720" cy="182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36786B-4260-B9D8-6D13-80E158D1AB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71951" y="2314907"/>
                  <a:ext cx="180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73D38F1-92CE-A580-9D51-414D36089813}"/>
                    </a:ext>
                  </a:extLst>
                </p14:cNvPr>
                <p14:cNvContentPartPr/>
                <p14:nvPr/>
              </p14:nvContentPartPr>
              <p14:xfrm>
                <a:off x="2108831" y="2286827"/>
                <a:ext cx="51840" cy="20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73D38F1-92CE-A580-9D51-414D360898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99831" y="2277827"/>
                  <a:ext cx="69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C1095F7-7C8F-455D-9380-20A07D1BF671}"/>
                    </a:ext>
                  </a:extLst>
                </p14:cNvPr>
                <p14:cNvContentPartPr/>
                <p14:nvPr/>
              </p14:nvContentPartPr>
              <p14:xfrm>
                <a:off x="2164271" y="2261267"/>
                <a:ext cx="114840" cy="21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C1095F7-7C8F-455D-9380-20A07D1BF6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55271" y="2252282"/>
                  <a:ext cx="132480" cy="2314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75BFAE3-25AB-8051-27B5-AE9C0F727E6A}"/>
              </a:ext>
            </a:extLst>
          </p:cNvPr>
          <p:cNvGrpSpPr/>
          <p:nvPr/>
        </p:nvGrpSpPr>
        <p:grpSpPr>
          <a:xfrm>
            <a:off x="691511" y="1391507"/>
            <a:ext cx="1160280" cy="505080"/>
            <a:chOff x="691511" y="1391507"/>
            <a:chExt cx="116028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A10FFA2-741A-5020-E947-07598E342CFF}"/>
                    </a:ext>
                  </a:extLst>
                </p14:cNvPr>
                <p14:cNvContentPartPr/>
                <p14:nvPr/>
              </p14:nvContentPartPr>
              <p14:xfrm>
                <a:off x="1217471" y="1627307"/>
                <a:ext cx="308520" cy="238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A10FFA2-741A-5020-E947-07598E342C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08471" y="1618307"/>
                  <a:ext cx="326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51B7061-1D77-9DA2-47A7-F35C30A34913}"/>
                    </a:ext>
                  </a:extLst>
                </p14:cNvPr>
                <p14:cNvContentPartPr/>
                <p14:nvPr/>
              </p14:nvContentPartPr>
              <p14:xfrm>
                <a:off x="1665311" y="1478987"/>
                <a:ext cx="23040" cy="188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51B7061-1D77-9DA2-47A7-F35C30A349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56168" y="1469987"/>
                  <a:ext cx="40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7B0E0C8-47C1-D1A7-5256-2BBE355A000E}"/>
                    </a:ext>
                  </a:extLst>
                </p14:cNvPr>
                <p14:cNvContentPartPr/>
                <p14:nvPr/>
              </p14:nvContentPartPr>
              <p14:xfrm>
                <a:off x="1733711" y="1409507"/>
                <a:ext cx="118080" cy="212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7B0E0C8-47C1-D1A7-5256-2BBE355A00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24738" y="1400507"/>
                  <a:ext cx="135666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BB8072-F2AC-3F96-B7FC-24389C00CB93}"/>
                    </a:ext>
                  </a:extLst>
                </p14:cNvPr>
                <p14:cNvContentPartPr/>
                <p14:nvPr/>
              </p14:nvContentPartPr>
              <p14:xfrm>
                <a:off x="1739471" y="1558547"/>
                <a:ext cx="91800" cy="1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BB8072-F2AC-3F96-B7FC-24389C00CB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30471" y="1549547"/>
                  <a:ext cx="10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99255AF-A3FD-00C7-E8E9-F738E895E3C8}"/>
                    </a:ext>
                  </a:extLst>
                </p14:cNvPr>
                <p14:cNvContentPartPr/>
                <p14:nvPr/>
              </p14:nvContentPartPr>
              <p14:xfrm>
                <a:off x="943511" y="1754747"/>
                <a:ext cx="252360" cy="141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99255AF-A3FD-00C7-E8E9-F738E895E3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4511" y="1745747"/>
                  <a:ext cx="270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4E07E73-0A06-FF2F-7A0C-03E6BA5C09BD}"/>
                    </a:ext>
                  </a:extLst>
                </p14:cNvPr>
                <p14:cNvContentPartPr/>
                <p14:nvPr/>
              </p14:nvContentPartPr>
              <p14:xfrm>
                <a:off x="975911" y="1613267"/>
                <a:ext cx="286920" cy="230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E07E73-0A06-FF2F-7A0C-03E6BA5C09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6911" y="1604267"/>
                  <a:ext cx="304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3FD8537-2B9D-4F74-1AA3-1FB2F8C4C3FA}"/>
                    </a:ext>
                  </a:extLst>
                </p14:cNvPr>
                <p14:cNvContentPartPr/>
                <p14:nvPr/>
              </p14:nvContentPartPr>
              <p14:xfrm>
                <a:off x="691511" y="1391507"/>
                <a:ext cx="243360" cy="169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3FD8537-2B9D-4F74-1AA3-1FB2F8C4C3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511" y="1382507"/>
                  <a:ext cx="2610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177AA0E-D038-3216-4CF4-9648B5409074}"/>
              </a:ext>
            </a:extLst>
          </p:cNvPr>
          <p:cNvGrpSpPr/>
          <p:nvPr/>
        </p:nvGrpSpPr>
        <p:grpSpPr>
          <a:xfrm>
            <a:off x="489911" y="2316347"/>
            <a:ext cx="175320" cy="250200"/>
            <a:chOff x="489911" y="2316347"/>
            <a:chExt cx="17532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867102-0944-1007-9116-1233CA74ECC6}"/>
                    </a:ext>
                  </a:extLst>
                </p14:cNvPr>
                <p14:cNvContentPartPr/>
                <p14:nvPr/>
              </p14:nvContentPartPr>
              <p14:xfrm>
                <a:off x="489911" y="2340107"/>
                <a:ext cx="37440" cy="226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867102-0944-1007-9116-1233CA74EC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0911" y="2331107"/>
                  <a:ext cx="55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0062242-7B55-F714-7296-774FC508C475}"/>
                    </a:ext>
                  </a:extLst>
                </p14:cNvPr>
                <p14:cNvContentPartPr/>
                <p14:nvPr/>
              </p14:nvContentPartPr>
              <p14:xfrm>
                <a:off x="609791" y="2316347"/>
                <a:ext cx="55440" cy="22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0062242-7B55-F714-7296-774FC508C4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0791" y="2307362"/>
                  <a:ext cx="73080" cy="23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8EB3CE-ACA1-4F4B-3848-A835C3996825}"/>
                    </a:ext>
                  </a:extLst>
                </p14:cNvPr>
                <p14:cNvContentPartPr/>
                <p14:nvPr/>
              </p14:nvContentPartPr>
              <p14:xfrm>
                <a:off x="512231" y="2469347"/>
                <a:ext cx="145080" cy="20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8EB3CE-ACA1-4F4B-3848-A835C39968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3231" y="2460189"/>
                  <a:ext cx="162720" cy="388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9B01E46-0534-0527-531A-520F8E6EA175}"/>
              </a:ext>
            </a:extLst>
          </p:cNvPr>
          <p:cNvGrpSpPr/>
          <p:nvPr/>
        </p:nvGrpSpPr>
        <p:grpSpPr>
          <a:xfrm>
            <a:off x="1906871" y="3073427"/>
            <a:ext cx="151920" cy="273600"/>
            <a:chOff x="1906871" y="3073427"/>
            <a:chExt cx="15192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548993-0463-0062-DAE0-049C7FFE7D42}"/>
                    </a:ext>
                  </a:extLst>
                </p14:cNvPr>
                <p14:cNvContentPartPr/>
                <p14:nvPr/>
              </p14:nvContentPartPr>
              <p14:xfrm>
                <a:off x="1906871" y="3124187"/>
                <a:ext cx="29160" cy="22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548993-0463-0062-DAE0-049C7FFE7D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97871" y="3115187"/>
                  <a:ext cx="46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342235-9ABC-BB33-0EB8-67BDE7AE5795}"/>
                    </a:ext>
                  </a:extLst>
                </p14:cNvPr>
                <p14:cNvContentPartPr/>
                <p14:nvPr/>
              </p14:nvContentPartPr>
              <p14:xfrm>
                <a:off x="1995071" y="3073427"/>
                <a:ext cx="63720" cy="23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342235-9ABC-BB33-0EB8-67BDE7AE57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86071" y="3064413"/>
                  <a:ext cx="81360" cy="250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953A159-0D85-0F61-EE2F-D5F52716C818}"/>
                    </a:ext>
                  </a:extLst>
                </p14:cNvPr>
                <p14:cNvContentPartPr/>
                <p14:nvPr/>
              </p14:nvContentPartPr>
              <p14:xfrm>
                <a:off x="1951871" y="3249467"/>
                <a:ext cx="90000" cy="12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953A159-0D85-0F61-EE2F-D5F52716C8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42871" y="3240467"/>
                  <a:ext cx="1076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52FD090-AA16-A0EA-4DB6-A0421AD890ED}"/>
              </a:ext>
            </a:extLst>
          </p:cNvPr>
          <p:cNvGrpSpPr/>
          <p:nvPr/>
        </p:nvGrpSpPr>
        <p:grpSpPr>
          <a:xfrm>
            <a:off x="603671" y="3869027"/>
            <a:ext cx="177480" cy="294840"/>
            <a:chOff x="603671" y="3869027"/>
            <a:chExt cx="1774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52C9515-B108-3D97-A83D-204B14E9166B}"/>
                    </a:ext>
                  </a:extLst>
                </p14:cNvPr>
                <p14:cNvContentPartPr/>
                <p14:nvPr/>
              </p14:nvContentPartPr>
              <p14:xfrm>
                <a:off x="603671" y="3954347"/>
                <a:ext cx="39960" cy="209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52C9515-B108-3D97-A83D-204B14E916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4589" y="3945347"/>
                  <a:ext cx="57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688D35-8871-7BDD-02A7-B9D2DF17A00E}"/>
                    </a:ext>
                  </a:extLst>
                </p14:cNvPr>
                <p14:cNvContentPartPr/>
                <p14:nvPr/>
              </p14:nvContentPartPr>
              <p14:xfrm>
                <a:off x="717431" y="3869027"/>
                <a:ext cx="45360" cy="245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688D35-8871-7BDD-02A7-B9D2DF17A0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8431" y="3860027"/>
                  <a:ext cx="63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A3C45F-12CF-0A95-AE07-B034957DC8A9}"/>
                    </a:ext>
                  </a:extLst>
                </p14:cNvPr>
                <p14:cNvContentPartPr/>
                <p14:nvPr/>
              </p14:nvContentPartPr>
              <p14:xfrm>
                <a:off x="669551" y="4047227"/>
                <a:ext cx="111600" cy="10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A3C45F-12CF-0A95-AE07-B034957DC8A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0551" y="4038227"/>
                  <a:ext cx="129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5E43C23-396D-CBAF-5A2D-B280DB869B5D}"/>
              </a:ext>
            </a:extLst>
          </p:cNvPr>
          <p:cNvGrpSpPr/>
          <p:nvPr/>
        </p:nvGrpSpPr>
        <p:grpSpPr>
          <a:xfrm>
            <a:off x="704111" y="4469147"/>
            <a:ext cx="199440" cy="291600"/>
            <a:chOff x="704111" y="4469147"/>
            <a:chExt cx="19944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7D0E1C-BE5D-405D-42DB-595888040338}"/>
                    </a:ext>
                  </a:extLst>
                </p14:cNvPr>
                <p14:cNvContentPartPr/>
                <p14:nvPr/>
              </p14:nvContentPartPr>
              <p14:xfrm>
                <a:off x="704111" y="4469147"/>
                <a:ext cx="195480" cy="291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7D0E1C-BE5D-405D-42DB-5958880403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5094" y="4460147"/>
                  <a:ext cx="213153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541B46-1BA6-28AE-EE4F-66C9F1578081}"/>
                    </a:ext>
                  </a:extLst>
                </p14:cNvPr>
                <p14:cNvContentPartPr/>
                <p14:nvPr/>
              </p14:nvContentPartPr>
              <p14:xfrm>
                <a:off x="749471" y="4643027"/>
                <a:ext cx="154080" cy="3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541B46-1BA6-28AE-EE4F-66C9F15780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0471" y="4633921"/>
                  <a:ext cx="171720" cy="4880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317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3720-89B5-0660-34A8-12A26A32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Carbohydrates: “D-” vs “L-”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08CFCA0-1446-4E8B-F336-025AD5B939AA}"/>
              </a:ext>
            </a:extLst>
          </p:cNvPr>
          <p:cNvGrpSpPr/>
          <p:nvPr/>
        </p:nvGrpSpPr>
        <p:grpSpPr>
          <a:xfrm>
            <a:off x="2061374" y="2010471"/>
            <a:ext cx="1020796" cy="1116471"/>
            <a:chOff x="2061374" y="2010471"/>
            <a:chExt cx="1020796" cy="11164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06F434-B380-2977-0C22-47E9BBD4B307}"/>
                    </a:ext>
                  </a:extLst>
                </p14:cNvPr>
                <p14:cNvContentPartPr/>
                <p14:nvPr/>
              </p14:nvContentPartPr>
              <p14:xfrm>
                <a:off x="2439269" y="2010471"/>
                <a:ext cx="156921" cy="1116471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06F434-B380-2977-0C22-47E9BBD4B3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30271" y="2001470"/>
                  <a:ext cx="174557" cy="1134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C61A410-14F1-22CC-2C8D-9AF0690E01EE}"/>
                    </a:ext>
                  </a:extLst>
                </p14:cNvPr>
                <p14:cNvContentPartPr/>
                <p14:nvPr/>
              </p14:nvContentPartPr>
              <p14:xfrm>
                <a:off x="2061374" y="2591724"/>
                <a:ext cx="1020796" cy="3763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C61A410-14F1-22CC-2C8D-9AF0690E01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52375" y="2582678"/>
                  <a:ext cx="1038433" cy="5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BCF91F9-AC81-F48C-3030-E87439EBFFE0}"/>
                  </a:ext>
                </a:extLst>
              </p14:cNvPr>
              <p14:cNvContentPartPr/>
              <p14:nvPr/>
            </p14:nvContentPartPr>
            <p14:xfrm>
              <a:off x="2428461" y="1755873"/>
              <a:ext cx="306239" cy="275416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BCF91F9-AC81-F48C-3030-E87439EBFF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9454" y="1746872"/>
                <a:ext cx="323893" cy="293057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FF46D49-2892-73E4-DA0B-CDC75A1491C3}"/>
              </a:ext>
            </a:extLst>
          </p:cNvPr>
          <p:cNvGrpSpPr/>
          <p:nvPr/>
        </p:nvGrpSpPr>
        <p:grpSpPr>
          <a:xfrm>
            <a:off x="1912460" y="1486463"/>
            <a:ext cx="1188126" cy="599667"/>
            <a:chOff x="1912460" y="1486463"/>
            <a:chExt cx="1188126" cy="5996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6216744-AE1B-F4ED-65F3-6A99B9E14E31}"/>
                    </a:ext>
                  </a:extLst>
                </p14:cNvPr>
                <p14:cNvContentPartPr/>
                <p14:nvPr/>
              </p14:nvContentPartPr>
              <p14:xfrm>
                <a:off x="2148244" y="1955228"/>
                <a:ext cx="345468" cy="130902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6216744-AE1B-F4ED-65F3-6A99B9E14E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9238" y="1946213"/>
                  <a:ext cx="363120" cy="148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BC6DB5-BF78-14B6-4FD9-F6C065DD2C5D}"/>
                    </a:ext>
                  </a:extLst>
                </p14:cNvPr>
                <p14:cNvContentPartPr/>
                <p14:nvPr/>
              </p14:nvContentPartPr>
              <p14:xfrm>
                <a:off x="2215094" y="1866359"/>
                <a:ext cx="325854" cy="114891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BC6DB5-BF78-14B6-4FD9-F6C065DD2C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6093" y="1857355"/>
                  <a:ext cx="343497" cy="132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71E7FA-66AE-0EF0-9269-BE9E66A58EA3}"/>
                    </a:ext>
                  </a:extLst>
                </p14:cNvPr>
                <p14:cNvContentPartPr/>
                <p14:nvPr/>
              </p14:nvContentPartPr>
              <p14:xfrm>
                <a:off x="1912460" y="1701832"/>
                <a:ext cx="182942" cy="168931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71E7FA-66AE-0EF0-9269-BE9E66A58E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3457" y="1692846"/>
                  <a:ext cx="200588" cy="186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AD5427C-8C16-ED25-096D-E1723BAA69DE}"/>
                    </a:ext>
                  </a:extLst>
                </p14:cNvPr>
                <p14:cNvContentPartPr/>
                <p14:nvPr/>
              </p14:nvContentPartPr>
              <p14:xfrm>
                <a:off x="2769929" y="1581338"/>
                <a:ext cx="174536" cy="214167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AD5427C-8C16-ED25-096D-E1723BAA69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60932" y="1572354"/>
                  <a:ext cx="192170" cy="23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8324CCD-0F54-FD0A-534B-730099FBDDD5}"/>
                    </a:ext>
                  </a:extLst>
                </p14:cNvPr>
                <p14:cNvContentPartPr/>
                <p14:nvPr/>
              </p14:nvContentPartPr>
              <p14:xfrm>
                <a:off x="2890822" y="1486463"/>
                <a:ext cx="209764" cy="245793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8324CCD-0F54-FD0A-534B-730099FBDD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1827" y="1477479"/>
                  <a:ext cx="227394" cy="263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95E99C-37A8-A664-E6AA-76866A624254}"/>
                    </a:ext>
                  </a:extLst>
                </p14:cNvPr>
                <p14:cNvContentPartPr/>
                <p14:nvPr/>
              </p14:nvContentPartPr>
              <p14:xfrm>
                <a:off x="2868004" y="1629375"/>
                <a:ext cx="129300" cy="49639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95E99C-37A8-A664-E6AA-76866A6242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59000" y="1620317"/>
                  <a:ext cx="146948" cy="673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2F68D92-620A-2C34-5E27-63BA4FE41A37}"/>
              </a:ext>
            </a:extLst>
          </p:cNvPr>
          <p:cNvGrpSpPr/>
          <p:nvPr/>
        </p:nvGrpSpPr>
        <p:grpSpPr>
          <a:xfrm>
            <a:off x="6853774" y="2071120"/>
            <a:ext cx="1020796" cy="1116471"/>
            <a:chOff x="2543978" y="2016580"/>
            <a:chExt cx="1020796" cy="11164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E8284E5-8F6B-C7F5-AAE7-0E3980675A57}"/>
                    </a:ext>
                  </a:extLst>
                </p14:cNvPr>
                <p14:cNvContentPartPr/>
                <p14:nvPr/>
              </p14:nvContentPartPr>
              <p14:xfrm>
                <a:off x="2921873" y="2016580"/>
                <a:ext cx="156921" cy="1116471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E8284E5-8F6B-C7F5-AAE7-0E3980675A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12875" y="2007579"/>
                  <a:ext cx="174557" cy="1134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191FBAD-089F-355C-A0A2-0DC99716EF36}"/>
                    </a:ext>
                  </a:extLst>
                </p14:cNvPr>
                <p14:cNvContentPartPr/>
                <p14:nvPr/>
              </p14:nvContentPartPr>
              <p14:xfrm>
                <a:off x="2543978" y="2597832"/>
                <a:ext cx="1020796" cy="3763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191FBAD-089F-355C-A0A2-0DC99716EF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4979" y="2588786"/>
                  <a:ext cx="1038433" cy="5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0E7990A-2B46-EC7B-630E-96FE8795B7FF}"/>
                  </a:ext>
                </a:extLst>
              </p14:cNvPr>
              <p14:cNvContentPartPr/>
              <p14:nvPr/>
            </p14:nvContentPartPr>
            <p14:xfrm>
              <a:off x="7220860" y="1816520"/>
              <a:ext cx="306239" cy="275416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0E7990A-2B46-EC7B-630E-96FE8795B7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1853" y="1807519"/>
                <a:ext cx="323893" cy="293057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C402AD16-BC76-B2A7-054B-E7C20399D78D}"/>
              </a:ext>
            </a:extLst>
          </p:cNvPr>
          <p:cNvGrpSpPr/>
          <p:nvPr/>
        </p:nvGrpSpPr>
        <p:grpSpPr>
          <a:xfrm>
            <a:off x="6704858" y="1547110"/>
            <a:ext cx="1188126" cy="599668"/>
            <a:chOff x="2395062" y="1492570"/>
            <a:chExt cx="1188126" cy="5996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FCD756-860E-4717-1EED-B8C82FE16462}"/>
                    </a:ext>
                  </a:extLst>
                </p14:cNvPr>
                <p14:cNvContentPartPr/>
                <p14:nvPr/>
              </p14:nvContentPartPr>
              <p14:xfrm>
                <a:off x="2630845" y="1961336"/>
                <a:ext cx="345468" cy="130902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FCD756-860E-4717-1EED-B8C82FE164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1839" y="1952321"/>
                  <a:ext cx="363120" cy="148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5556681-0CE5-79D2-4E73-8DA5E9D802F1}"/>
                    </a:ext>
                  </a:extLst>
                </p14:cNvPr>
                <p14:cNvContentPartPr/>
                <p14:nvPr/>
              </p14:nvContentPartPr>
              <p14:xfrm>
                <a:off x="2697697" y="1872466"/>
                <a:ext cx="325854" cy="114891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556681-0CE5-79D2-4E73-8DA5E9D802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88696" y="1863462"/>
                  <a:ext cx="343497" cy="132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F07386-C4B4-5CAF-7F45-158BD928F453}"/>
                    </a:ext>
                  </a:extLst>
                </p14:cNvPr>
                <p14:cNvContentPartPr/>
                <p14:nvPr/>
              </p14:nvContentPartPr>
              <p14:xfrm>
                <a:off x="2395062" y="1707938"/>
                <a:ext cx="182942" cy="168931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F07386-C4B4-5CAF-7F45-158BD928F4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86059" y="1698952"/>
                  <a:ext cx="200588" cy="186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968B08-2C88-4162-F3AC-AA04D853858D}"/>
                    </a:ext>
                  </a:extLst>
                </p14:cNvPr>
                <p14:cNvContentPartPr/>
                <p14:nvPr/>
              </p14:nvContentPartPr>
              <p14:xfrm>
                <a:off x="3252531" y="1587445"/>
                <a:ext cx="174536" cy="214167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968B08-2C88-4162-F3AC-AA04D85385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43534" y="1578461"/>
                  <a:ext cx="192170" cy="23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AE04F47-A62B-6DC5-98F4-CA09A22FCAC4}"/>
                    </a:ext>
                  </a:extLst>
                </p14:cNvPr>
                <p14:cNvContentPartPr/>
                <p14:nvPr/>
              </p14:nvContentPartPr>
              <p14:xfrm>
                <a:off x="3373424" y="1492570"/>
                <a:ext cx="209764" cy="245793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AE04F47-A62B-6DC5-98F4-CA09A22FCA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64429" y="1483586"/>
                  <a:ext cx="227394" cy="263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492886D-24E9-2AB5-6A36-4E4F006B3186}"/>
                    </a:ext>
                  </a:extLst>
                </p14:cNvPr>
                <p14:cNvContentPartPr/>
                <p14:nvPr/>
              </p14:nvContentPartPr>
              <p14:xfrm>
                <a:off x="3350607" y="1635481"/>
                <a:ext cx="129300" cy="49639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492886D-24E9-2AB5-6A36-4E4F006B31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1603" y="1626423"/>
                  <a:ext cx="146948" cy="673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2FE3711-D71F-C67E-8E9F-9C569697EAC2}"/>
              </a:ext>
            </a:extLst>
          </p:cNvPr>
          <p:cNvGrpSpPr/>
          <p:nvPr/>
        </p:nvGrpSpPr>
        <p:grpSpPr>
          <a:xfrm>
            <a:off x="6247841" y="2575154"/>
            <a:ext cx="467963" cy="291827"/>
            <a:chOff x="6247841" y="2575154"/>
            <a:chExt cx="467963" cy="2918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5229FB8-618C-06B5-4461-6A02F2FF9422}"/>
                    </a:ext>
                  </a:extLst>
                </p14:cNvPr>
                <p14:cNvContentPartPr/>
                <p14:nvPr/>
              </p14:nvContentPartPr>
              <p14:xfrm>
                <a:off x="6533261" y="2635202"/>
                <a:ext cx="182543" cy="177738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5229FB8-618C-06B5-4461-6A02F2FF94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24278" y="2626207"/>
                  <a:ext cx="200150" cy="195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BE8D49-F88E-C8E7-38C7-C2255A8909C9}"/>
                    </a:ext>
                  </a:extLst>
                </p14:cNvPr>
                <p14:cNvContentPartPr/>
                <p14:nvPr/>
              </p14:nvContentPartPr>
              <p14:xfrm>
                <a:off x="6247841" y="2637203"/>
                <a:ext cx="20416" cy="220572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BE8D49-F88E-C8E7-38C7-C2255A8909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38727" y="2628193"/>
                  <a:ext cx="38280" cy="238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A1211F-6E62-83E6-6F88-8F1405EAE333}"/>
                    </a:ext>
                  </a:extLst>
                </p14:cNvPr>
                <p14:cNvContentPartPr/>
                <p14:nvPr/>
              </p14:nvContentPartPr>
              <p14:xfrm>
                <a:off x="6365131" y="2575154"/>
                <a:ext cx="28022" cy="291827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A1211F-6E62-83E6-6F88-8F1405EAE3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55913" y="2566158"/>
                  <a:ext cx="46089" cy="309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64EC191-9D65-FD8D-974F-8856CC7DFF86}"/>
                    </a:ext>
                  </a:extLst>
                </p14:cNvPr>
                <p14:cNvContentPartPr/>
                <p14:nvPr/>
              </p14:nvContentPartPr>
              <p14:xfrm>
                <a:off x="6253044" y="2731277"/>
                <a:ext cx="174135" cy="17614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64EC191-9D65-FD8D-974F-8856CC7DFF8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44049" y="2722290"/>
                  <a:ext cx="191764" cy="352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8844BB8-01EA-C5AA-B11A-B81DB29C6A6D}"/>
              </a:ext>
            </a:extLst>
          </p:cNvPr>
          <p:cNvGrpSpPr/>
          <p:nvPr/>
        </p:nvGrpSpPr>
        <p:grpSpPr>
          <a:xfrm>
            <a:off x="3259508" y="2416231"/>
            <a:ext cx="445148" cy="283821"/>
            <a:chOff x="3259508" y="2416231"/>
            <a:chExt cx="445148" cy="2838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62DE5C9-97DA-61C7-DD4D-BDD1C59B4444}"/>
                    </a:ext>
                  </a:extLst>
                </p14:cNvPr>
                <p14:cNvContentPartPr/>
                <p14:nvPr/>
              </p14:nvContentPartPr>
              <p14:xfrm>
                <a:off x="3259508" y="2484285"/>
                <a:ext cx="160526" cy="176938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62DE5C9-97DA-61C7-DD4D-BDD1C59B44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50510" y="2475312"/>
                  <a:ext cx="178162" cy="194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0FF0CEB-88DD-5E1B-3C44-641497E42CB7}"/>
                    </a:ext>
                  </a:extLst>
                </p14:cNvPr>
                <p14:cNvContentPartPr/>
                <p14:nvPr/>
              </p14:nvContentPartPr>
              <p14:xfrm>
                <a:off x="3503300" y="2482683"/>
                <a:ext cx="59646" cy="217369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0FF0CEB-88DD-5E1B-3C44-641497E42C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94208" y="2473686"/>
                  <a:ext cx="77467" cy="235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41CB5E3-4010-042E-B487-00E6E5A63E57}"/>
                    </a:ext>
                  </a:extLst>
                </p14:cNvPr>
                <p14:cNvContentPartPr/>
                <p14:nvPr/>
              </p14:nvContentPartPr>
              <p14:xfrm>
                <a:off x="3580560" y="2416231"/>
                <a:ext cx="124096" cy="272612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41CB5E3-4010-042E-B487-00E6E5A63E5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71568" y="2407228"/>
                  <a:ext cx="141721" cy="2902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E7B5DB4-2B1C-0E16-7ACE-4C75909F71C4}"/>
              </a:ext>
            </a:extLst>
          </p:cNvPr>
          <p:cNvGrpSpPr/>
          <p:nvPr/>
        </p:nvGrpSpPr>
        <p:grpSpPr>
          <a:xfrm>
            <a:off x="1768747" y="2491890"/>
            <a:ext cx="157324" cy="331059"/>
            <a:chOff x="1768747" y="2491890"/>
            <a:chExt cx="157324" cy="3310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ED9DAB6-EFB8-D3B0-19F4-382EDC093FDB}"/>
                    </a:ext>
                  </a:extLst>
                </p14:cNvPr>
                <p14:cNvContentPartPr/>
                <p14:nvPr/>
              </p14:nvContentPartPr>
              <p14:xfrm>
                <a:off x="1768747" y="2531521"/>
                <a:ext cx="31223" cy="291428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ED9DAB6-EFB8-D3B0-19F4-382EDC093F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59671" y="2522537"/>
                  <a:ext cx="49013" cy="309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31B9F0F-A964-F912-BD5E-0B59BCBD1040}"/>
                    </a:ext>
                  </a:extLst>
                </p14:cNvPr>
                <p14:cNvContentPartPr/>
                <p14:nvPr/>
              </p14:nvContentPartPr>
              <p14:xfrm>
                <a:off x="1888441" y="2491890"/>
                <a:ext cx="37630" cy="321051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31B9F0F-A964-F912-BD5E-0B59BCBD10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79481" y="2482882"/>
                  <a:ext cx="55191" cy="338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1B095F-BD3C-73D8-0EDE-FB050244D4B6}"/>
                    </a:ext>
                  </a:extLst>
                </p14:cNvPr>
                <p14:cNvContentPartPr/>
                <p14:nvPr/>
              </p14:nvContentPartPr>
              <p14:xfrm>
                <a:off x="1787961" y="2653615"/>
                <a:ext cx="100079" cy="29224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1B095F-BD3C-73D8-0EDE-FB050244D4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78993" y="2644595"/>
                  <a:ext cx="117656" cy="469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0E1CBF1-B202-F71B-B08C-3CA96F3934FD}"/>
              </a:ext>
            </a:extLst>
          </p:cNvPr>
          <p:cNvGrpSpPr/>
          <p:nvPr/>
        </p:nvGrpSpPr>
        <p:grpSpPr>
          <a:xfrm>
            <a:off x="8037634" y="2509903"/>
            <a:ext cx="168533" cy="338666"/>
            <a:chOff x="8037634" y="2509903"/>
            <a:chExt cx="168533" cy="3386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C40416-C519-5FFC-4EC3-76F78E245703}"/>
                    </a:ext>
                  </a:extLst>
                </p14:cNvPr>
                <p14:cNvContentPartPr/>
                <p14:nvPr/>
              </p14:nvContentPartPr>
              <p14:xfrm>
                <a:off x="8037634" y="2540729"/>
                <a:ext cx="17213" cy="307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C40416-C519-5FFC-4EC3-76F78E24570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28669" y="2531728"/>
                  <a:ext cx="34785" cy="32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F1148D-CD89-50C0-75BB-ACB7B3D3D70A}"/>
                    </a:ext>
                  </a:extLst>
                </p14:cNvPr>
                <p14:cNvContentPartPr/>
                <p14:nvPr/>
              </p14:nvContentPartPr>
              <p14:xfrm>
                <a:off x="8147320" y="2509903"/>
                <a:ext cx="49239" cy="289826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F1148D-CD89-50C0-75BB-ACB7B3D3D7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38335" y="2500891"/>
                  <a:ext cx="66850" cy="307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85BA49C-9E51-F8D9-48CA-C10FFE1287AE}"/>
                    </a:ext>
                  </a:extLst>
                </p14:cNvPr>
                <p14:cNvContentPartPr/>
                <p14:nvPr/>
              </p14:nvContentPartPr>
              <p14:xfrm>
                <a:off x="8068059" y="2691645"/>
                <a:ext cx="138108" cy="26822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85BA49C-9E51-F8D9-48CA-C10FFE1287A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59044" y="2682704"/>
                  <a:ext cx="155777" cy="443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A97CC8A-D469-F176-C918-28795E0A5FEA}"/>
              </a:ext>
            </a:extLst>
          </p:cNvPr>
          <p:cNvGrpSpPr/>
          <p:nvPr/>
        </p:nvGrpSpPr>
        <p:grpSpPr>
          <a:xfrm>
            <a:off x="2604720" y="3230625"/>
            <a:ext cx="1144196" cy="289669"/>
            <a:chOff x="2604720" y="3230625"/>
            <a:chExt cx="1144196" cy="2896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59C4E7D-5CD3-DD09-DF17-F0F9DC52E809}"/>
                    </a:ext>
                  </a:extLst>
                </p14:cNvPr>
                <p14:cNvContentPartPr/>
                <p14:nvPr/>
              </p14:nvContentPartPr>
              <p14:xfrm>
                <a:off x="2604720" y="3281318"/>
                <a:ext cx="179686" cy="180591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59C4E7D-5CD3-DD09-DF17-F0F9DC52E80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95718" y="3272306"/>
                  <a:ext cx="197331" cy="198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532E15-36D0-574D-D56B-6A73869A6900}"/>
                    </a:ext>
                  </a:extLst>
                </p14:cNvPr>
                <p14:cNvContentPartPr/>
                <p14:nvPr/>
              </p14:nvContentPartPr>
              <p14:xfrm>
                <a:off x="2901631" y="3259141"/>
                <a:ext cx="27157" cy="192811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532E15-36D0-574D-D56B-6A73869A690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92698" y="3250165"/>
                  <a:ext cx="44666" cy="210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C7C331-9845-1F7B-2412-6E186C12D889}"/>
                    </a:ext>
                  </a:extLst>
                </p14:cNvPr>
                <p14:cNvContentPartPr/>
                <p14:nvPr/>
              </p14:nvContentPartPr>
              <p14:xfrm>
                <a:off x="2995773" y="3248731"/>
                <a:ext cx="30777" cy="20639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C7C331-9845-1F7B-2412-6E186C12D88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86613" y="3239726"/>
                  <a:ext cx="48730" cy="224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77575D-749D-4CE4-7103-9AAC49523CB6}"/>
                    </a:ext>
                  </a:extLst>
                </p14:cNvPr>
                <p14:cNvContentPartPr/>
                <p14:nvPr/>
              </p14:nvContentPartPr>
              <p14:xfrm>
                <a:off x="2946892" y="3367313"/>
                <a:ext cx="72870" cy="31683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77575D-749D-4CE4-7103-9AAC49523C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37873" y="3358312"/>
                  <a:ext cx="90546" cy="49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BF0DFD7-9323-8390-2D4E-38914B50E1E7}"/>
                    </a:ext>
                  </a:extLst>
                </p14:cNvPr>
                <p14:cNvContentPartPr/>
                <p14:nvPr/>
              </p14:nvContentPartPr>
              <p14:xfrm>
                <a:off x="3067287" y="3404880"/>
                <a:ext cx="204579" cy="115414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BF0DFD7-9323-8390-2D4E-38914B50E1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58298" y="3395863"/>
                  <a:ext cx="222197" cy="133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1F7E103-C382-F976-E856-02D931EE6CDF}"/>
                    </a:ext>
                  </a:extLst>
                </p14:cNvPr>
                <p14:cNvContentPartPr/>
                <p14:nvPr/>
              </p14:nvContentPartPr>
              <p14:xfrm>
                <a:off x="3329799" y="3276791"/>
                <a:ext cx="268398" cy="194169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1F7E103-C382-F976-E856-02D931EE6CD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20792" y="3267785"/>
                  <a:ext cx="286051" cy="211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5CA68BC-E705-3068-B6E9-DC7522F4E308}"/>
                    </a:ext>
                  </a:extLst>
                </p14:cNvPr>
                <p14:cNvContentPartPr/>
                <p14:nvPr/>
              </p14:nvContentPartPr>
              <p14:xfrm>
                <a:off x="3694601" y="3230625"/>
                <a:ext cx="45713" cy="217252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5CA68BC-E705-3068-B6E9-DC7522F4E30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85673" y="3221618"/>
                  <a:ext cx="63213" cy="234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2C4CB3F-BDE8-94A8-9F65-EAD999DFB897}"/>
                    </a:ext>
                  </a:extLst>
                </p14:cNvPr>
                <p14:cNvContentPartPr/>
                <p14:nvPr/>
              </p14:nvContentPartPr>
              <p14:xfrm>
                <a:off x="3628975" y="3382702"/>
                <a:ext cx="119941" cy="23082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2C4CB3F-BDE8-94A8-9F65-EAD999DFB8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19970" y="3373686"/>
                  <a:ext cx="137590" cy="407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F2EE8F2-283E-ABFE-AA11-F3F4667A1E41}"/>
              </a:ext>
            </a:extLst>
          </p:cNvPr>
          <p:cNvGrpSpPr/>
          <p:nvPr/>
        </p:nvGrpSpPr>
        <p:grpSpPr>
          <a:xfrm>
            <a:off x="7367977" y="3299421"/>
            <a:ext cx="1256895" cy="318638"/>
            <a:chOff x="7367977" y="3299421"/>
            <a:chExt cx="1256895" cy="3186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053FCF-6637-E7C5-0EE5-E87C296B9A97}"/>
                    </a:ext>
                  </a:extLst>
                </p14:cNvPr>
                <p14:cNvContentPartPr/>
                <p14:nvPr/>
              </p14:nvContentPartPr>
              <p14:xfrm>
                <a:off x="7367977" y="3371840"/>
                <a:ext cx="222683" cy="161128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053FCF-6637-E7C5-0EE5-E87C296B9A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58954" y="3362828"/>
                  <a:ext cx="240368" cy="178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A8BEDE4-2BBF-BCF8-E989-60654EEBC8E1}"/>
                    </a:ext>
                  </a:extLst>
                </p14:cNvPr>
                <p14:cNvContentPartPr/>
                <p14:nvPr/>
              </p14:nvContentPartPr>
              <p14:xfrm>
                <a:off x="7667603" y="3365050"/>
                <a:ext cx="31230" cy="150266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A8BEDE4-2BBF-BCF8-E989-60654EEBC8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58731" y="3356041"/>
                  <a:ext cx="48619" cy="167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ADE31C3-DEFB-5102-1C34-91CC3665E92D}"/>
                    </a:ext>
                  </a:extLst>
                </p14:cNvPr>
                <p14:cNvContentPartPr/>
                <p14:nvPr/>
              </p14:nvContentPartPr>
              <p14:xfrm>
                <a:off x="7734590" y="3365050"/>
                <a:ext cx="92785" cy="200507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ADE31C3-DEFB-5102-1C34-91CC3665E9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25564" y="3356051"/>
                  <a:ext cx="110476" cy="218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1E28757-1C0E-9B2D-E718-3C3FD4CE64EB}"/>
                    </a:ext>
                  </a:extLst>
                </p14:cNvPr>
                <p14:cNvContentPartPr/>
                <p14:nvPr/>
              </p14:nvContentPartPr>
              <p14:xfrm>
                <a:off x="7921518" y="3470056"/>
                <a:ext cx="216347" cy="148003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1E28757-1C0E-9B2D-E718-3C3FD4CE64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12533" y="3461053"/>
                  <a:ext cx="233957" cy="165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243701E-59BC-3BCD-80C4-3FAE479B1286}"/>
                    </a:ext>
                  </a:extLst>
                </p14:cNvPr>
                <p14:cNvContentPartPr/>
                <p14:nvPr/>
              </p14:nvContentPartPr>
              <p14:xfrm>
                <a:off x="8164117" y="3412122"/>
                <a:ext cx="148003" cy="150719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243701E-59BC-3BCD-80C4-3FAE479B12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55114" y="3403151"/>
                  <a:ext cx="165648" cy="168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2A25C26-9992-1A57-88C1-9F3854F5D667}"/>
                    </a:ext>
                  </a:extLst>
                </p14:cNvPr>
                <p14:cNvContentPartPr/>
                <p14:nvPr/>
              </p14:nvContentPartPr>
              <p14:xfrm>
                <a:off x="8412599" y="3322957"/>
                <a:ext cx="51145" cy="210916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2A25C26-9992-1A57-88C1-9F3854F5D6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03595" y="3313959"/>
                  <a:ext cx="68794" cy="228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833D3C-8674-1803-5DF9-6D617CABC98B}"/>
                    </a:ext>
                  </a:extLst>
                </p14:cNvPr>
                <p14:cNvContentPartPr/>
                <p14:nvPr/>
              </p14:nvContentPartPr>
              <p14:xfrm>
                <a:off x="8556980" y="3299421"/>
                <a:ext cx="67892" cy="233999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833D3C-8674-1803-5DF9-6D617CABC98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47904" y="3290421"/>
                  <a:ext cx="85682" cy="251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3F1EBA7-0563-44DA-DA6B-2D3379616FEA}"/>
                    </a:ext>
                  </a:extLst>
                </p14:cNvPr>
                <p14:cNvContentPartPr/>
                <p14:nvPr/>
              </p14:nvContentPartPr>
              <p14:xfrm>
                <a:off x="8470986" y="3432036"/>
                <a:ext cx="128541" cy="26703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3F1EBA7-0563-44DA-DA6B-2D3379616FE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61985" y="3423015"/>
                  <a:ext cx="146184" cy="4438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402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3720-89B5-0660-34A8-12A26A32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Carbohydrates: “D-” vs “L-”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33B04AD-978D-75E4-345B-897AC5CFDED6}"/>
                  </a:ext>
                </a:extLst>
              </p14:cNvPr>
              <p14:cNvContentPartPr/>
              <p14:nvPr/>
            </p14:nvContentPartPr>
            <p14:xfrm>
              <a:off x="2122932" y="2534582"/>
              <a:ext cx="287280" cy="23288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33B04AD-978D-75E4-345B-897AC5CFDE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943" y="2525581"/>
                <a:ext cx="304898" cy="234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2352E7E-07FC-37CF-46DD-894833513F0D}"/>
                  </a:ext>
                </a:extLst>
              </p14:cNvPr>
              <p14:cNvContentPartPr/>
              <p14:nvPr/>
            </p14:nvContentPartPr>
            <p14:xfrm>
              <a:off x="1729452" y="3096902"/>
              <a:ext cx="874800" cy="2304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2352E7E-07FC-37CF-46DD-894833513F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0452" y="3087902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677A488-A040-C081-D0F6-9F4E44F59EB9}"/>
                  </a:ext>
                </a:extLst>
              </p14:cNvPr>
              <p14:cNvContentPartPr/>
              <p14:nvPr/>
            </p14:nvContentPartPr>
            <p14:xfrm>
              <a:off x="1842132" y="3603782"/>
              <a:ext cx="878040" cy="680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677A488-A040-C081-D0F6-9F4E44F59E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3132" y="3594782"/>
                <a:ext cx="89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B83432E-EBCE-5964-6F53-5E137297F5FC}"/>
                  </a:ext>
                </a:extLst>
              </p14:cNvPr>
              <p14:cNvContentPartPr/>
              <p14:nvPr/>
            </p14:nvContentPartPr>
            <p14:xfrm>
              <a:off x="2001252" y="4200302"/>
              <a:ext cx="890640" cy="565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B83432E-EBCE-5964-6F53-5E137297F5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2252" y="4191302"/>
                <a:ext cx="908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0FADB6A-8F58-8C8C-5898-B8BFDC288C32}"/>
                  </a:ext>
                </a:extLst>
              </p14:cNvPr>
              <p14:cNvContentPartPr/>
              <p14:nvPr/>
            </p14:nvContentPartPr>
            <p14:xfrm>
              <a:off x="2006292" y="4624742"/>
              <a:ext cx="925920" cy="457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0FADB6A-8F58-8C8C-5898-B8BFDC288C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7292" y="4615742"/>
                <a:ext cx="943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4F13CF7-9170-3F8C-E197-AD0A8D895060}"/>
                  </a:ext>
                </a:extLst>
              </p14:cNvPr>
              <p14:cNvContentPartPr/>
              <p14:nvPr/>
            </p14:nvContentPartPr>
            <p14:xfrm>
              <a:off x="2383932" y="4685942"/>
              <a:ext cx="45720" cy="42588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4F13CF7-9170-3F8C-E197-AD0A8D8950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4932" y="4676942"/>
                <a:ext cx="6336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D63CB2F-9661-D3ED-125E-DE6418204315}"/>
              </a:ext>
            </a:extLst>
          </p:cNvPr>
          <p:cNvGrpSpPr/>
          <p:nvPr/>
        </p:nvGrpSpPr>
        <p:grpSpPr>
          <a:xfrm>
            <a:off x="1730172" y="2111582"/>
            <a:ext cx="745200" cy="462600"/>
            <a:chOff x="1154942" y="4009421"/>
            <a:chExt cx="7452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643EAFB-A955-4D0E-5B8A-6D79A8A8924E}"/>
                    </a:ext>
                  </a:extLst>
                </p14:cNvPr>
                <p14:cNvContentPartPr/>
                <p14:nvPr/>
              </p14:nvContentPartPr>
              <p14:xfrm>
                <a:off x="1550942" y="4169621"/>
                <a:ext cx="349200" cy="277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643EAFB-A955-4D0E-5B8A-6D79A8A892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41942" y="4160621"/>
                  <a:ext cx="366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3F102B0-A1DE-7B23-572F-1E09CCE51FFE}"/>
                    </a:ext>
                  </a:extLst>
                </p14:cNvPr>
                <p14:cNvContentPartPr/>
                <p14:nvPr/>
              </p14:nvContentPartPr>
              <p14:xfrm>
                <a:off x="1343222" y="4305701"/>
                <a:ext cx="216720" cy="166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3F102B0-A1DE-7B23-572F-1E09CCE51F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4207" y="4296701"/>
                  <a:ext cx="234389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389ECC-65C6-6D4E-A8E6-426761DAFBDE}"/>
                    </a:ext>
                  </a:extLst>
                </p14:cNvPr>
                <p14:cNvContentPartPr/>
                <p14:nvPr/>
              </p14:nvContentPartPr>
              <p14:xfrm>
                <a:off x="1418102" y="4232621"/>
                <a:ext cx="182160" cy="159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389ECC-65C6-6D4E-A8E6-426761DAFB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9084" y="4223621"/>
                  <a:ext cx="199835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81E0FDC-F5E1-4B3C-78D8-443FC23F50F1}"/>
                    </a:ext>
                  </a:extLst>
                </p14:cNvPr>
                <p14:cNvContentPartPr/>
                <p14:nvPr/>
              </p14:nvContentPartPr>
              <p14:xfrm>
                <a:off x="1154942" y="4009421"/>
                <a:ext cx="190800" cy="127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81E0FDC-F5E1-4B3C-78D8-443FC23F50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5942" y="4000421"/>
                  <a:ext cx="20844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22CCAD1-27A6-FB7D-D257-F7F8F59D8FF6}"/>
                  </a:ext>
                </a:extLst>
              </p14:cNvPr>
              <p14:cNvContentPartPr/>
              <p14:nvPr/>
            </p14:nvContentPartPr>
            <p14:xfrm>
              <a:off x="8460915" y="2544482"/>
              <a:ext cx="287280" cy="232884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22CCAD1-27A6-FB7D-D257-F7F8F59D8F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1926" y="2535481"/>
                <a:ext cx="304898" cy="234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97A245A-159E-89DF-7C4F-DBBB49887344}"/>
                  </a:ext>
                </a:extLst>
              </p14:cNvPr>
              <p14:cNvContentPartPr/>
              <p14:nvPr/>
            </p14:nvContentPartPr>
            <p14:xfrm>
              <a:off x="8067435" y="3106802"/>
              <a:ext cx="874800" cy="2304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97A245A-159E-89DF-7C4F-DBBB498873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8435" y="3097802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A918A60-76BA-7870-5E2C-E26D97D5DE65}"/>
                  </a:ext>
                </a:extLst>
              </p14:cNvPr>
              <p14:cNvContentPartPr/>
              <p14:nvPr/>
            </p14:nvContentPartPr>
            <p14:xfrm>
              <a:off x="8180115" y="3613682"/>
              <a:ext cx="878040" cy="6804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A918A60-76BA-7870-5E2C-E26D97D5DE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1115" y="3604682"/>
                <a:ext cx="89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16314D8-D4F2-3DE9-17D6-E71EF099E957}"/>
                  </a:ext>
                </a:extLst>
              </p14:cNvPr>
              <p14:cNvContentPartPr/>
              <p14:nvPr/>
            </p14:nvContentPartPr>
            <p14:xfrm>
              <a:off x="8339235" y="4210202"/>
              <a:ext cx="890640" cy="5652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16314D8-D4F2-3DE9-17D6-E71EF099E9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0235" y="4201202"/>
                <a:ext cx="908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A12E673-B5E9-F8AC-B65B-AA4F134AE2F0}"/>
                  </a:ext>
                </a:extLst>
              </p14:cNvPr>
              <p14:cNvContentPartPr/>
              <p14:nvPr/>
            </p14:nvContentPartPr>
            <p14:xfrm>
              <a:off x="8344275" y="4634642"/>
              <a:ext cx="925920" cy="4572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A12E673-B5E9-F8AC-B65B-AA4F134AE2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35275" y="4625642"/>
                <a:ext cx="943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8" name="Ink 160">
                <a:extLst>
                  <a:ext uri="{FF2B5EF4-FFF2-40B4-BE49-F238E27FC236}">
                    <a16:creationId xmlns:a16="http://schemas.microsoft.com/office/drawing/2014/main" id="{41540B44-2357-4AAA-A397-F1989D3C8129}"/>
                  </a:ext>
                </a:extLst>
              </p14:cNvPr>
              <p14:cNvContentPartPr/>
              <p14:nvPr/>
            </p14:nvContentPartPr>
            <p14:xfrm>
              <a:off x="8721915" y="4695842"/>
              <a:ext cx="45720" cy="425880"/>
            </p14:xfrm>
          </p:contentPart>
        </mc:Choice>
        <mc:Fallback>
          <p:pic>
            <p:nvPicPr>
              <p:cNvPr id="188" name="Ink 160">
                <a:extLst>
                  <a:ext uri="{FF2B5EF4-FFF2-40B4-BE49-F238E27FC236}">
                    <a16:creationId xmlns:a16="http://schemas.microsoft.com/office/drawing/2014/main" id="{41540B44-2357-4AAA-A397-F1989D3C81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2915" y="4686842"/>
                <a:ext cx="633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0CBBD0A-3706-71C2-8867-5C6E5AC03D1B}"/>
                  </a:ext>
                </a:extLst>
              </p14:cNvPr>
              <p14:cNvContentPartPr/>
              <p14:nvPr/>
            </p14:nvContentPartPr>
            <p14:xfrm>
              <a:off x="8464155" y="2281682"/>
              <a:ext cx="349200" cy="27792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0CBBD0A-3706-71C2-8867-5C6E5AC03D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55155" y="2272682"/>
                <a:ext cx="3668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A58E9A4-9030-A31E-0F66-3563F81AE31F}"/>
                  </a:ext>
                </a:extLst>
              </p14:cNvPr>
              <p14:cNvContentPartPr/>
              <p14:nvPr/>
            </p14:nvContentPartPr>
            <p14:xfrm>
              <a:off x="8256435" y="2417762"/>
              <a:ext cx="216720" cy="16632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A58E9A4-9030-A31E-0F66-3563F81AE31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47420" y="2408762"/>
                <a:ext cx="234389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7B65D4C-FBC8-98A6-CE8A-F11CA1E96932}"/>
                  </a:ext>
                </a:extLst>
              </p14:cNvPr>
              <p14:cNvContentPartPr/>
              <p14:nvPr/>
            </p14:nvContentPartPr>
            <p14:xfrm>
              <a:off x="8331315" y="2344682"/>
              <a:ext cx="182160" cy="15912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7B65D4C-FBC8-98A6-CE8A-F11CA1E969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22297" y="2335682"/>
                <a:ext cx="199835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60D3C4A-9E8D-6817-9C49-8606AC245D26}"/>
                  </a:ext>
                </a:extLst>
              </p14:cNvPr>
              <p14:cNvContentPartPr/>
              <p14:nvPr/>
            </p14:nvContentPartPr>
            <p14:xfrm>
              <a:off x="8068155" y="2121482"/>
              <a:ext cx="190800" cy="1278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60D3C4A-9E8D-6817-9C49-8606AC245D2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59155" y="2112482"/>
                <a:ext cx="2084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3A3AC20-EB42-1A03-5BDF-15B17F756C91}"/>
              </a:ext>
            </a:extLst>
          </p:cNvPr>
          <p:cNvGrpSpPr/>
          <p:nvPr/>
        </p:nvGrpSpPr>
        <p:grpSpPr>
          <a:xfrm>
            <a:off x="2721105" y="2910584"/>
            <a:ext cx="423360" cy="257040"/>
            <a:chOff x="3516791" y="2786726"/>
            <a:chExt cx="42336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D5E91C-E4FA-36B4-2AC6-2C3F9FDA5F7F}"/>
                    </a:ext>
                  </a:extLst>
                </p14:cNvPr>
                <p14:cNvContentPartPr/>
                <p14:nvPr/>
              </p14:nvContentPartPr>
              <p14:xfrm>
                <a:off x="3516791" y="2840006"/>
                <a:ext cx="186840" cy="203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D5E91C-E4FA-36B4-2AC6-2C3F9FDA5F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07791" y="2831006"/>
                  <a:ext cx="204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506EFE-9CF4-1D0A-6DDD-E570EE8AAA3D}"/>
                    </a:ext>
                  </a:extLst>
                </p14:cNvPr>
                <p14:cNvContentPartPr/>
                <p14:nvPr/>
              </p14:nvContentPartPr>
              <p14:xfrm>
                <a:off x="3767351" y="2827406"/>
                <a:ext cx="40320" cy="19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506EFE-9CF4-1D0A-6DDD-E570EE8AAA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58351" y="2818406"/>
                  <a:ext cx="57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FBD52F0-6A11-F53C-8069-3500E0C56C07}"/>
                    </a:ext>
                  </a:extLst>
                </p14:cNvPr>
                <p14:cNvContentPartPr/>
                <p14:nvPr/>
              </p14:nvContentPartPr>
              <p14:xfrm>
                <a:off x="3872111" y="2786726"/>
                <a:ext cx="68040" cy="20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FBD52F0-6A11-F53C-8069-3500E0C56C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63111" y="2777726"/>
                  <a:ext cx="85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79CC8E-3DDF-2693-34EF-9C93B48DCAA0}"/>
                    </a:ext>
                  </a:extLst>
                </p14:cNvPr>
                <p14:cNvContentPartPr/>
                <p14:nvPr/>
              </p14:nvContentPartPr>
              <p14:xfrm>
                <a:off x="3806951" y="2919566"/>
                <a:ext cx="109080" cy="25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79CC8E-3DDF-2693-34EF-9C93B48DCA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97981" y="2910566"/>
                  <a:ext cx="126662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2069B6-D9C2-2B07-D07A-4D2A51289BA1}"/>
              </a:ext>
            </a:extLst>
          </p:cNvPr>
          <p:cNvGrpSpPr/>
          <p:nvPr/>
        </p:nvGrpSpPr>
        <p:grpSpPr>
          <a:xfrm>
            <a:off x="1333305" y="3552104"/>
            <a:ext cx="372600" cy="264960"/>
            <a:chOff x="2128991" y="3428246"/>
            <a:chExt cx="3726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2551C5-4050-3E35-B348-D3C913C72844}"/>
                    </a:ext>
                  </a:extLst>
                </p14:cNvPr>
                <p14:cNvContentPartPr/>
                <p14:nvPr/>
              </p14:nvContentPartPr>
              <p14:xfrm>
                <a:off x="2384951" y="3495566"/>
                <a:ext cx="116640" cy="15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2551C5-4050-3E35-B348-D3C913C728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75951" y="3486566"/>
                  <a:ext cx="134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4A636A-96E4-1416-2DE2-EE6EFC4B9094}"/>
                    </a:ext>
                  </a:extLst>
                </p14:cNvPr>
                <p14:cNvContentPartPr/>
                <p14:nvPr/>
              </p14:nvContentPartPr>
              <p14:xfrm>
                <a:off x="2128991" y="3509966"/>
                <a:ext cx="21240" cy="18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4A636A-96E4-1416-2DE2-EE6EFC4B909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20141" y="3500966"/>
                  <a:ext cx="38586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EF5502-C513-4E97-5736-5A508149BFF5}"/>
                    </a:ext>
                  </a:extLst>
                </p14:cNvPr>
                <p14:cNvContentPartPr/>
                <p14:nvPr/>
              </p14:nvContentPartPr>
              <p14:xfrm>
                <a:off x="2209271" y="3428246"/>
                <a:ext cx="43560" cy="210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EF5502-C513-4E97-5736-5A508149BF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00271" y="3419246"/>
                  <a:ext cx="61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0891C9-AA02-8AF2-8EA4-6B01C4AA6921}"/>
                    </a:ext>
                  </a:extLst>
                </p14:cNvPr>
                <p14:cNvContentPartPr/>
                <p14:nvPr/>
              </p14:nvContentPartPr>
              <p14:xfrm>
                <a:off x="2135471" y="3596726"/>
                <a:ext cx="82440" cy="17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0891C9-AA02-8AF2-8EA4-6B01C4AA69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26432" y="3587726"/>
                  <a:ext cx="100157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EF178C-662A-21EF-A0F1-C54B7BF7B156}"/>
              </a:ext>
            </a:extLst>
          </p:cNvPr>
          <p:cNvGrpSpPr/>
          <p:nvPr/>
        </p:nvGrpSpPr>
        <p:grpSpPr>
          <a:xfrm>
            <a:off x="1399185" y="2984744"/>
            <a:ext cx="119520" cy="223920"/>
            <a:chOff x="2194871" y="2860886"/>
            <a:chExt cx="11952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949F3B-E3B5-D58A-D1EC-ED33CCED658D}"/>
                    </a:ext>
                  </a:extLst>
                </p14:cNvPr>
                <p14:cNvContentPartPr/>
                <p14:nvPr/>
              </p14:nvContentPartPr>
              <p14:xfrm>
                <a:off x="2194871" y="2905166"/>
                <a:ext cx="15120" cy="179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949F3B-E3B5-D58A-D1EC-ED33CCED65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85871" y="2896166"/>
                  <a:ext cx="32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E27B40-D724-5CAC-30AF-277B58D8CBF9}"/>
                    </a:ext>
                  </a:extLst>
                </p14:cNvPr>
                <p14:cNvContentPartPr/>
                <p14:nvPr/>
              </p14:nvContentPartPr>
              <p14:xfrm>
                <a:off x="2261831" y="2860886"/>
                <a:ext cx="52560" cy="18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E27B40-D724-5CAC-30AF-277B58D8CB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52831" y="2851886"/>
                  <a:ext cx="70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727C3C-53B1-0522-E220-A9C0943A3731}"/>
                    </a:ext>
                  </a:extLst>
                </p14:cNvPr>
                <p14:cNvContentPartPr/>
                <p14:nvPr/>
              </p14:nvContentPartPr>
              <p14:xfrm>
                <a:off x="2208551" y="3005606"/>
                <a:ext cx="88200" cy="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727C3C-53B1-0522-E220-A9C0943A37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9551" y="2996606"/>
                  <a:ext cx="1058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F18356-D55F-9C38-7FCB-815F6DBA3D5C}"/>
              </a:ext>
            </a:extLst>
          </p:cNvPr>
          <p:cNvGrpSpPr/>
          <p:nvPr/>
        </p:nvGrpSpPr>
        <p:grpSpPr>
          <a:xfrm>
            <a:off x="2894625" y="3478304"/>
            <a:ext cx="133560" cy="196560"/>
            <a:chOff x="3690311" y="3354446"/>
            <a:chExt cx="1335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C1DBCE-EB5F-EF2A-2395-E4A384E42D1E}"/>
                    </a:ext>
                  </a:extLst>
                </p14:cNvPr>
                <p14:cNvContentPartPr/>
                <p14:nvPr/>
              </p14:nvContentPartPr>
              <p14:xfrm>
                <a:off x="3690311" y="3394046"/>
                <a:ext cx="10440" cy="15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C1DBCE-EB5F-EF2A-2395-E4A384E42D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81311" y="3385067"/>
                  <a:ext cx="28080" cy="1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CD262D-EA05-60B8-ED76-0EC9E5AB70E8}"/>
                    </a:ext>
                  </a:extLst>
                </p14:cNvPr>
                <p14:cNvContentPartPr/>
                <p14:nvPr/>
              </p14:nvContentPartPr>
              <p14:xfrm>
                <a:off x="3763031" y="3354446"/>
                <a:ext cx="60840" cy="19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CD262D-EA05-60B8-ED76-0EC9E5AB70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54031" y="3345429"/>
                  <a:ext cx="78480" cy="20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2A6D61-0C3A-9FA7-1F71-CE8C68890327}"/>
                    </a:ext>
                  </a:extLst>
                </p14:cNvPr>
                <p14:cNvContentPartPr/>
                <p14:nvPr/>
              </p14:nvContentPartPr>
              <p14:xfrm>
                <a:off x="3696791" y="3490886"/>
                <a:ext cx="11052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2A6D61-0C3A-9FA7-1F71-CE8C688903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87762" y="3481672"/>
                  <a:ext cx="128218" cy="33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C18BC9-41A9-651D-CAAA-14E911DFC0E7}"/>
              </a:ext>
            </a:extLst>
          </p:cNvPr>
          <p:cNvGrpSpPr/>
          <p:nvPr/>
        </p:nvGrpSpPr>
        <p:grpSpPr>
          <a:xfrm>
            <a:off x="3072465" y="4056824"/>
            <a:ext cx="311040" cy="218520"/>
            <a:chOff x="3868151" y="3932966"/>
            <a:chExt cx="3110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ACA749-25F6-BDD4-99FC-04105A6B2281}"/>
                    </a:ext>
                  </a:extLst>
                </p14:cNvPr>
                <p14:cNvContentPartPr/>
                <p14:nvPr/>
              </p14:nvContentPartPr>
              <p14:xfrm>
                <a:off x="3868151" y="3995966"/>
                <a:ext cx="122040" cy="15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ACA749-25F6-BDD4-99FC-04105A6B22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59151" y="3986966"/>
                  <a:ext cx="139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9A51E5-5E3E-AA90-46D6-AC1BA1564C3D}"/>
                    </a:ext>
                  </a:extLst>
                </p14:cNvPr>
                <p14:cNvContentPartPr/>
                <p14:nvPr/>
              </p14:nvContentPartPr>
              <p14:xfrm>
                <a:off x="4027631" y="3972926"/>
                <a:ext cx="36000" cy="164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9A51E5-5E3E-AA90-46D6-AC1BA1564C3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18720" y="3963906"/>
                  <a:ext cx="53465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7D6477-4C54-1E48-8D06-B92C41A9C4D9}"/>
                    </a:ext>
                  </a:extLst>
                </p14:cNvPr>
                <p14:cNvContentPartPr/>
                <p14:nvPr/>
              </p14:nvContentPartPr>
              <p14:xfrm>
                <a:off x="4075871" y="3932966"/>
                <a:ext cx="103320" cy="18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7D6477-4C54-1E48-8D06-B92C41A9C4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66871" y="3923966"/>
                  <a:ext cx="1209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6F00BC-1991-83B7-C2D8-35E9B8AEEBF3}"/>
              </a:ext>
            </a:extLst>
          </p:cNvPr>
          <p:cNvGrpSpPr/>
          <p:nvPr/>
        </p:nvGrpSpPr>
        <p:grpSpPr>
          <a:xfrm>
            <a:off x="3162825" y="4548944"/>
            <a:ext cx="329760" cy="195480"/>
            <a:chOff x="3958511" y="4425086"/>
            <a:chExt cx="32976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421C15-5AF5-40F1-1D5E-5D4593AF2878}"/>
                    </a:ext>
                  </a:extLst>
                </p14:cNvPr>
                <p14:cNvContentPartPr/>
                <p14:nvPr/>
              </p14:nvContentPartPr>
              <p14:xfrm>
                <a:off x="3958511" y="4452086"/>
                <a:ext cx="121680" cy="16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421C15-5AF5-40F1-1D5E-5D4593AF28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49538" y="4443086"/>
                  <a:ext cx="139268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39383A-1463-4816-39A1-B668F29A26BC}"/>
                    </a:ext>
                  </a:extLst>
                </p14:cNvPr>
                <p14:cNvContentPartPr/>
                <p14:nvPr/>
              </p14:nvContentPartPr>
              <p14:xfrm>
                <a:off x="4153631" y="4439486"/>
                <a:ext cx="12600" cy="18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39383A-1463-4816-39A1-B668F29A26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44366" y="4430468"/>
                  <a:ext cx="30759" cy="198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26AA67-81F1-1465-6CF1-8F6678F340C9}"/>
                    </a:ext>
                  </a:extLst>
                </p14:cNvPr>
                <p14:cNvContentPartPr/>
                <p14:nvPr/>
              </p14:nvContentPartPr>
              <p14:xfrm>
                <a:off x="4184951" y="4425086"/>
                <a:ext cx="103320" cy="195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26AA67-81F1-1465-6CF1-8F6678F340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75951" y="4416069"/>
                  <a:ext cx="120960" cy="213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41F00F-7907-2BBA-F049-BD1761E35FCF}"/>
              </a:ext>
            </a:extLst>
          </p:cNvPr>
          <p:cNvGrpSpPr/>
          <p:nvPr/>
        </p:nvGrpSpPr>
        <p:grpSpPr>
          <a:xfrm>
            <a:off x="1661625" y="4610504"/>
            <a:ext cx="170280" cy="218880"/>
            <a:chOff x="2457311" y="4486646"/>
            <a:chExt cx="1702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5B3DA2-D61F-D733-0B02-701C50ADED08}"/>
                    </a:ext>
                  </a:extLst>
                </p14:cNvPr>
                <p14:cNvContentPartPr/>
                <p14:nvPr/>
              </p14:nvContentPartPr>
              <p14:xfrm>
                <a:off x="2457311" y="4521566"/>
                <a:ext cx="36720" cy="18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5B3DA2-D61F-D733-0B02-701C50ADED0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48311" y="4512584"/>
                  <a:ext cx="54360" cy="201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C657C1-BCF2-FCA2-0EC2-09D7F2681183}"/>
                    </a:ext>
                  </a:extLst>
                </p14:cNvPr>
                <p14:cNvContentPartPr/>
                <p14:nvPr/>
              </p14:nvContentPartPr>
              <p14:xfrm>
                <a:off x="2572151" y="4486646"/>
                <a:ext cx="55440" cy="175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C657C1-BCF2-FCA2-0EC2-09D7F268118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63151" y="4477646"/>
                  <a:ext cx="73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2440E5-D9DE-5323-908F-7ECD253C246B}"/>
                    </a:ext>
                  </a:extLst>
                </p14:cNvPr>
                <p14:cNvContentPartPr/>
                <p14:nvPr/>
              </p14:nvContentPartPr>
              <p14:xfrm>
                <a:off x="2478191" y="4617326"/>
                <a:ext cx="110520" cy="1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C2440E5-D9DE-5323-908F-7ECD253C246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69191" y="4608326"/>
                  <a:ext cx="128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797812-AC69-737B-9D65-FE13AA31626D}"/>
              </a:ext>
            </a:extLst>
          </p:cNvPr>
          <p:cNvGrpSpPr/>
          <p:nvPr/>
        </p:nvGrpSpPr>
        <p:grpSpPr>
          <a:xfrm>
            <a:off x="1607985" y="4147184"/>
            <a:ext cx="126360" cy="223560"/>
            <a:chOff x="2403671" y="4023326"/>
            <a:chExt cx="12636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567EB6-720B-BF56-3BDC-52D2D3F32AFA}"/>
                    </a:ext>
                  </a:extLst>
                </p14:cNvPr>
                <p14:cNvContentPartPr/>
                <p14:nvPr/>
              </p14:nvContentPartPr>
              <p14:xfrm>
                <a:off x="2403671" y="4023326"/>
                <a:ext cx="28440" cy="223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567EB6-720B-BF56-3BDC-52D2D3F32A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94671" y="4014326"/>
                  <a:ext cx="46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6131A1-8749-4B6E-7F08-6E64EA9A12B3}"/>
                    </a:ext>
                  </a:extLst>
                </p14:cNvPr>
                <p14:cNvContentPartPr/>
                <p14:nvPr/>
              </p14:nvContentPartPr>
              <p14:xfrm>
                <a:off x="2431031" y="4039526"/>
                <a:ext cx="99000" cy="19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6131A1-8749-4B6E-7F08-6E64EA9A12B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22031" y="4030526"/>
                  <a:ext cx="1166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5A6C3B-7678-98DD-63D2-B2482A483C86}"/>
              </a:ext>
            </a:extLst>
          </p:cNvPr>
          <p:cNvGrpSpPr/>
          <p:nvPr/>
        </p:nvGrpSpPr>
        <p:grpSpPr>
          <a:xfrm>
            <a:off x="2427345" y="5254184"/>
            <a:ext cx="988920" cy="322920"/>
            <a:chOff x="3223031" y="5130326"/>
            <a:chExt cx="98892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15BDDD-E3D5-1CF2-EA23-0C9C00E77528}"/>
                    </a:ext>
                  </a:extLst>
                </p14:cNvPr>
                <p14:cNvContentPartPr/>
                <p14:nvPr/>
              </p14:nvContentPartPr>
              <p14:xfrm>
                <a:off x="3223031" y="5173166"/>
                <a:ext cx="179640" cy="166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15BDDD-E3D5-1CF2-EA23-0C9C00E775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14031" y="5164166"/>
                  <a:ext cx="197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708029-6EE4-ECA8-B33A-2AC42F60D37A}"/>
                    </a:ext>
                  </a:extLst>
                </p14:cNvPr>
                <p14:cNvContentPartPr/>
                <p14:nvPr/>
              </p14:nvContentPartPr>
              <p14:xfrm>
                <a:off x="3490151" y="5130326"/>
                <a:ext cx="21600" cy="190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708029-6EE4-ECA8-B33A-2AC42F60D3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81151" y="5121309"/>
                  <a:ext cx="39240" cy="208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5A5EA2-72E6-465E-BD5A-970A61CEB455}"/>
                    </a:ext>
                  </a:extLst>
                </p14:cNvPr>
                <p14:cNvContentPartPr/>
                <p14:nvPr/>
              </p14:nvContentPartPr>
              <p14:xfrm>
                <a:off x="3526871" y="5133926"/>
                <a:ext cx="78840" cy="20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5A5EA2-72E6-465E-BD5A-970A61CEB4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17830" y="5124926"/>
                  <a:ext cx="96561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6844D3-7A1D-EA23-2963-4B51373F2530}"/>
                    </a:ext>
                  </a:extLst>
                </p14:cNvPr>
                <p14:cNvContentPartPr/>
                <p14:nvPr/>
              </p14:nvContentPartPr>
              <p14:xfrm>
                <a:off x="3644591" y="5321486"/>
                <a:ext cx="187560" cy="131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6844D3-7A1D-EA23-2963-4B51373F25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35591" y="5312486"/>
                  <a:ext cx="205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65BFAB-A1B4-E966-7792-0F6229F3B918}"/>
                    </a:ext>
                  </a:extLst>
                </p14:cNvPr>
                <p14:cNvContentPartPr/>
                <p14:nvPr/>
              </p14:nvContentPartPr>
              <p14:xfrm>
                <a:off x="3843311" y="5227526"/>
                <a:ext cx="133560" cy="169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65BFAB-A1B4-E966-7792-0F6229F3B91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34311" y="5218526"/>
                  <a:ext cx="151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DC0934-E9AD-A65B-CD41-43CE11CBDF0B}"/>
                    </a:ext>
                  </a:extLst>
                </p14:cNvPr>
                <p14:cNvContentPartPr/>
                <p14:nvPr/>
              </p14:nvContentPartPr>
              <p14:xfrm>
                <a:off x="4054991" y="5181446"/>
                <a:ext cx="154080" cy="214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DC0934-E9AD-A65B-CD41-43CE11CBDF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45991" y="5172446"/>
                  <a:ext cx="171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EDA2B9-5D32-B75E-51E4-E23564A6E8B8}"/>
                    </a:ext>
                  </a:extLst>
                </p14:cNvPr>
                <p14:cNvContentPartPr/>
                <p14:nvPr/>
              </p14:nvContentPartPr>
              <p14:xfrm>
                <a:off x="4110071" y="5330846"/>
                <a:ext cx="101880" cy="17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EDA2B9-5D32-B75E-51E4-E23564A6E8B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01071" y="5321846"/>
                  <a:ext cx="1195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EDC50B-D501-EC0E-92F4-34A537E7B8D8}"/>
              </a:ext>
            </a:extLst>
          </p:cNvPr>
          <p:cNvGrpSpPr/>
          <p:nvPr/>
        </p:nvGrpSpPr>
        <p:grpSpPr>
          <a:xfrm>
            <a:off x="9088511" y="2878004"/>
            <a:ext cx="181080" cy="274320"/>
            <a:chOff x="8675231" y="2812646"/>
            <a:chExt cx="1810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9DC413-1246-9663-EB11-3CB03D0C8C2D}"/>
                    </a:ext>
                  </a:extLst>
                </p14:cNvPr>
                <p14:cNvContentPartPr/>
                <p14:nvPr/>
              </p14:nvContentPartPr>
              <p14:xfrm>
                <a:off x="8675231" y="2859806"/>
                <a:ext cx="24840" cy="227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9DC413-1246-9663-EB11-3CB03D0C8C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66231" y="2850792"/>
                  <a:ext cx="42480" cy="24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F92EEE-28FA-CF9A-6D48-A9DAE69E8FDD}"/>
                    </a:ext>
                  </a:extLst>
                </p14:cNvPr>
                <p14:cNvContentPartPr/>
                <p14:nvPr/>
              </p14:nvContentPartPr>
              <p14:xfrm>
                <a:off x="8821391" y="2812646"/>
                <a:ext cx="34920" cy="213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F92EEE-28FA-CF9A-6D48-A9DAE69E8FD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12483" y="2803646"/>
                  <a:ext cx="523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988591-CC1F-665C-692E-DFDE3C132095}"/>
                    </a:ext>
                  </a:extLst>
                </p14:cNvPr>
                <p14:cNvContentPartPr/>
                <p14:nvPr/>
              </p14:nvContentPartPr>
              <p14:xfrm>
                <a:off x="8709791" y="2982206"/>
                <a:ext cx="110160" cy="2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988591-CC1F-665C-692E-DFDE3C13209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00761" y="2973206"/>
                  <a:ext cx="127858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66F5988-90A5-4F8A-55CF-A46AE0A29151}"/>
              </a:ext>
            </a:extLst>
          </p:cNvPr>
          <p:cNvGrpSpPr/>
          <p:nvPr/>
        </p:nvGrpSpPr>
        <p:grpSpPr>
          <a:xfrm>
            <a:off x="7888631" y="3533564"/>
            <a:ext cx="151560" cy="234720"/>
            <a:chOff x="7475351" y="3468206"/>
            <a:chExt cx="15156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8A68BA-FEAA-1F91-49B8-C48CA7215888}"/>
                    </a:ext>
                  </a:extLst>
                </p14:cNvPr>
                <p14:cNvContentPartPr/>
                <p14:nvPr/>
              </p14:nvContentPartPr>
              <p14:xfrm>
                <a:off x="7475351" y="3511046"/>
                <a:ext cx="27720" cy="19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8A68BA-FEAA-1F91-49B8-C48CA72158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66351" y="3502046"/>
                  <a:ext cx="45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0AC3A8-32EA-774E-5BC9-E03F76566F22}"/>
                    </a:ext>
                  </a:extLst>
                </p14:cNvPr>
                <p14:cNvContentPartPr/>
                <p14:nvPr/>
              </p14:nvContentPartPr>
              <p14:xfrm>
                <a:off x="7599191" y="3468206"/>
                <a:ext cx="23760" cy="232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0AC3A8-32EA-774E-5BC9-E03F76566F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90191" y="3459220"/>
                  <a:ext cx="41400" cy="250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A0E693-470D-B8A7-0C57-154125A67995}"/>
                    </a:ext>
                  </a:extLst>
                </p14:cNvPr>
                <p14:cNvContentPartPr/>
                <p14:nvPr/>
              </p14:nvContentPartPr>
              <p14:xfrm>
                <a:off x="7525031" y="3596006"/>
                <a:ext cx="101880" cy="11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A0E693-470D-B8A7-0C57-154125A679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16031" y="3587006"/>
                  <a:ext cx="1195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92102A-0F7C-3414-82FD-A22DB1D05DE0}"/>
              </a:ext>
            </a:extLst>
          </p:cNvPr>
          <p:cNvGrpSpPr/>
          <p:nvPr/>
        </p:nvGrpSpPr>
        <p:grpSpPr>
          <a:xfrm>
            <a:off x="9321431" y="4123964"/>
            <a:ext cx="145440" cy="200880"/>
            <a:chOff x="8908151" y="4058606"/>
            <a:chExt cx="14544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ED6943-2A92-BCAD-441C-72AAAACF306B}"/>
                    </a:ext>
                  </a:extLst>
                </p14:cNvPr>
                <p14:cNvContentPartPr/>
                <p14:nvPr/>
              </p14:nvContentPartPr>
              <p14:xfrm>
                <a:off x="8908151" y="4058606"/>
                <a:ext cx="36720" cy="200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ED6943-2A92-BCAD-441C-72AAAACF306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99151" y="4049606"/>
                  <a:ext cx="54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53FE4D-0E5B-9433-24D3-5A451958C058}"/>
                    </a:ext>
                  </a:extLst>
                </p14:cNvPr>
                <p14:cNvContentPartPr/>
                <p14:nvPr/>
              </p14:nvContentPartPr>
              <p14:xfrm>
                <a:off x="8993471" y="4070486"/>
                <a:ext cx="60120" cy="180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53FE4D-0E5B-9433-24D3-5A451958C0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84471" y="4061486"/>
                  <a:ext cx="77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7B49CC-4545-4816-3925-FAF6A51CF319}"/>
                    </a:ext>
                  </a:extLst>
                </p14:cNvPr>
                <p14:cNvContentPartPr/>
                <p14:nvPr/>
              </p14:nvContentPartPr>
              <p14:xfrm>
                <a:off x="8923631" y="4160846"/>
                <a:ext cx="123120" cy="1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7B49CC-4545-4816-3925-FAF6A51CF3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14631" y="4152096"/>
                  <a:ext cx="140760" cy="297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D6AC0C1-915A-8BF8-D8FF-114DADC4458B}"/>
              </a:ext>
            </a:extLst>
          </p:cNvPr>
          <p:cNvGrpSpPr/>
          <p:nvPr/>
        </p:nvGrpSpPr>
        <p:grpSpPr>
          <a:xfrm>
            <a:off x="9408191" y="4545164"/>
            <a:ext cx="126360" cy="245160"/>
            <a:chOff x="8994911" y="4479806"/>
            <a:chExt cx="12636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F5448E-F1ED-0837-E7D3-8B70710A6B78}"/>
                    </a:ext>
                  </a:extLst>
                </p14:cNvPr>
                <p14:cNvContentPartPr/>
                <p14:nvPr/>
              </p14:nvContentPartPr>
              <p14:xfrm>
                <a:off x="8994911" y="4507166"/>
                <a:ext cx="20520" cy="19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F5448E-F1ED-0837-E7D3-8B70710A6B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86066" y="4498166"/>
                  <a:ext cx="37856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A904F9-93C0-BD81-E3AC-F97E237A7D39}"/>
                    </a:ext>
                  </a:extLst>
                </p14:cNvPr>
                <p14:cNvContentPartPr/>
                <p14:nvPr/>
              </p14:nvContentPartPr>
              <p14:xfrm>
                <a:off x="9047831" y="4479806"/>
                <a:ext cx="73440" cy="245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A904F9-93C0-BD81-E3AC-F97E237A7D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38831" y="4470806"/>
                  <a:ext cx="9108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98ADCC6-9BF9-AB56-3EAE-93130BB790F4}"/>
              </a:ext>
            </a:extLst>
          </p:cNvPr>
          <p:cNvGrpSpPr/>
          <p:nvPr/>
        </p:nvGrpSpPr>
        <p:grpSpPr>
          <a:xfrm>
            <a:off x="9187511" y="3476684"/>
            <a:ext cx="277200" cy="214920"/>
            <a:chOff x="8774231" y="3411326"/>
            <a:chExt cx="27720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122688-9852-455A-70C9-927CE34E2C8E}"/>
                    </a:ext>
                  </a:extLst>
                </p14:cNvPr>
                <p14:cNvContentPartPr/>
                <p14:nvPr/>
              </p14:nvContentPartPr>
              <p14:xfrm>
                <a:off x="8774231" y="3468206"/>
                <a:ext cx="102960" cy="142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122688-9852-455A-70C9-927CE34E2C8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65231" y="3459183"/>
                  <a:ext cx="12060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EE34C6-EDDE-2F2A-5D68-8338E19860E4}"/>
                    </a:ext>
                  </a:extLst>
                </p14:cNvPr>
                <p14:cNvContentPartPr/>
                <p14:nvPr/>
              </p14:nvContentPartPr>
              <p14:xfrm>
                <a:off x="8906351" y="3452726"/>
                <a:ext cx="28800" cy="16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EE34C6-EDDE-2F2A-5D68-8338E19860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97462" y="3443726"/>
                  <a:ext cx="46222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6E84D4-811E-6388-5977-5A25B538FCE7}"/>
                    </a:ext>
                  </a:extLst>
                </p14:cNvPr>
                <p14:cNvContentPartPr/>
                <p14:nvPr/>
              </p14:nvContentPartPr>
              <p14:xfrm>
                <a:off x="8980511" y="3411326"/>
                <a:ext cx="70920" cy="21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6E84D4-811E-6388-5977-5A25B538FC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71511" y="3402326"/>
                  <a:ext cx="88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CF99C8-8933-09BA-7867-7A2925BF1A48}"/>
                    </a:ext>
                  </a:extLst>
                </p14:cNvPr>
                <p14:cNvContentPartPr/>
                <p14:nvPr/>
              </p14:nvContentPartPr>
              <p14:xfrm>
                <a:off x="8952431" y="3576926"/>
                <a:ext cx="87480" cy="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CF99C8-8933-09BA-7867-7A2925BF1A4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43468" y="3568455"/>
                  <a:ext cx="105048" cy="223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533FE-6980-679A-16D5-B4C7E7A6478E}"/>
              </a:ext>
            </a:extLst>
          </p:cNvPr>
          <p:cNvGrpSpPr/>
          <p:nvPr/>
        </p:nvGrpSpPr>
        <p:grpSpPr>
          <a:xfrm>
            <a:off x="7583711" y="2971244"/>
            <a:ext cx="337680" cy="221040"/>
            <a:chOff x="7170431" y="2905886"/>
            <a:chExt cx="33768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205983-4D16-D70E-9816-AB7AF64FCC0D}"/>
                    </a:ext>
                  </a:extLst>
                </p14:cNvPr>
                <p14:cNvContentPartPr/>
                <p14:nvPr/>
              </p14:nvContentPartPr>
              <p14:xfrm>
                <a:off x="7170431" y="2937566"/>
                <a:ext cx="29160" cy="162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205983-4D16-D70E-9816-AB7AF64FCC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61431" y="2928546"/>
                  <a:ext cx="46800" cy="179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AC7314-543A-E36B-FFC6-6CAF703BDF9D}"/>
                    </a:ext>
                  </a:extLst>
                </p14:cNvPr>
                <p14:cNvContentPartPr/>
                <p14:nvPr/>
              </p14:nvContentPartPr>
              <p14:xfrm>
                <a:off x="7240991" y="2905886"/>
                <a:ext cx="69120" cy="221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AC7314-543A-E36B-FFC6-6CAF703BDF9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31991" y="2896886"/>
                  <a:ext cx="86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17899A-384B-CA12-6FCD-FEF23BA26B23}"/>
                    </a:ext>
                  </a:extLst>
                </p14:cNvPr>
                <p14:cNvContentPartPr/>
                <p14:nvPr/>
              </p14:nvContentPartPr>
              <p14:xfrm>
                <a:off x="7207511" y="3020726"/>
                <a:ext cx="98280" cy="27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17899A-384B-CA12-6FCD-FEF23BA26B2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98511" y="3011606"/>
                  <a:ext cx="115920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90E0D8F-110E-3B3B-8974-D3E414545ACF}"/>
                    </a:ext>
                  </a:extLst>
                </p14:cNvPr>
                <p14:cNvContentPartPr/>
                <p14:nvPr/>
              </p14:nvContentPartPr>
              <p14:xfrm>
                <a:off x="7370591" y="2935046"/>
                <a:ext cx="137520" cy="172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90E0D8F-110E-3B3B-8974-D3E414545AC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61591" y="2926046"/>
                  <a:ext cx="1551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01FCEC2-3391-71D0-6B88-4083DE719A19}"/>
              </a:ext>
            </a:extLst>
          </p:cNvPr>
          <p:cNvGrpSpPr/>
          <p:nvPr/>
        </p:nvGrpSpPr>
        <p:grpSpPr>
          <a:xfrm>
            <a:off x="7837871" y="4177244"/>
            <a:ext cx="336960" cy="197280"/>
            <a:chOff x="7424591" y="4111886"/>
            <a:chExt cx="3369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3F5B47-5EAD-B7A0-FF9C-83180D0E5AEB}"/>
                    </a:ext>
                  </a:extLst>
                </p14:cNvPr>
                <p14:cNvContentPartPr/>
                <p14:nvPr/>
              </p14:nvContentPartPr>
              <p14:xfrm>
                <a:off x="7424591" y="4128086"/>
                <a:ext cx="32040" cy="181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3F5B47-5EAD-B7A0-FF9C-83180D0E5AE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15591" y="4119086"/>
                  <a:ext cx="49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3905E2-4FC0-A271-096D-D515E7B54E5B}"/>
                    </a:ext>
                  </a:extLst>
                </p14:cNvPr>
                <p14:cNvContentPartPr/>
                <p14:nvPr/>
              </p14:nvContentPartPr>
              <p14:xfrm>
                <a:off x="7498031" y="4111886"/>
                <a:ext cx="52920" cy="137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3905E2-4FC0-A271-096D-D515E7B54E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89031" y="4102910"/>
                  <a:ext cx="7056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26CB74-7CDA-FF21-2706-149D830E7031}"/>
                    </a:ext>
                  </a:extLst>
                </p14:cNvPr>
                <p14:cNvContentPartPr/>
                <p14:nvPr/>
              </p14:nvContentPartPr>
              <p14:xfrm>
                <a:off x="7456991" y="4215926"/>
                <a:ext cx="69840" cy="21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26CB74-7CDA-FF21-2706-149D830E70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47991" y="4206926"/>
                  <a:ext cx="87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8DD0C1-806F-1B80-CF9D-A7570C29B3CE}"/>
                    </a:ext>
                  </a:extLst>
                </p14:cNvPr>
                <p14:cNvContentPartPr/>
                <p14:nvPr/>
              </p14:nvContentPartPr>
              <p14:xfrm>
                <a:off x="7589111" y="4121246"/>
                <a:ext cx="172440" cy="163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8DD0C1-806F-1B80-CF9D-A7570C29B3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80111" y="4112246"/>
                  <a:ext cx="1900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6F9AC0-B1F2-7032-E8B1-C3C0614AA8B6}"/>
              </a:ext>
            </a:extLst>
          </p:cNvPr>
          <p:cNvGrpSpPr/>
          <p:nvPr/>
        </p:nvGrpSpPr>
        <p:grpSpPr>
          <a:xfrm>
            <a:off x="7816631" y="4610324"/>
            <a:ext cx="348120" cy="194040"/>
            <a:chOff x="7403351" y="4544966"/>
            <a:chExt cx="34812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E4D74FB-8915-F59A-5C6A-71324ACD201A}"/>
                    </a:ext>
                  </a:extLst>
                </p14:cNvPr>
                <p14:cNvContentPartPr/>
                <p14:nvPr/>
              </p14:nvContentPartPr>
              <p14:xfrm>
                <a:off x="7403351" y="4552166"/>
                <a:ext cx="150120" cy="186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E4D74FB-8915-F59A-5C6A-71324ACD20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94373" y="4543166"/>
                  <a:ext cx="167718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25CB6F-6C5B-3C6B-0679-6DF135D2B4A0}"/>
                    </a:ext>
                  </a:extLst>
                </p14:cNvPr>
                <p14:cNvContentPartPr/>
                <p14:nvPr/>
              </p14:nvContentPartPr>
              <p14:xfrm>
                <a:off x="7451951" y="4656566"/>
                <a:ext cx="100800" cy="20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25CB6F-6C5B-3C6B-0679-6DF135D2B4A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42951" y="4647566"/>
                  <a:ext cx="118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605F55F-5136-BD16-08D4-193F9101C1FE}"/>
                    </a:ext>
                  </a:extLst>
                </p14:cNvPr>
                <p14:cNvContentPartPr/>
                <p14:nvPr/>
              </p14:nvContentPartPr>
              <p14:xfrm>
                <a:off x="7612511" y="4544966"/>
                <a:ext cx="138960" cy="177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605F55F-5136-BD16-08D4-193F9101C1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03488" y="4535966"/>
                  <a:ext cx="156646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3418BF1-13B4-13A4-AEEA-70F2763F7884}"/>
              </a:ext>
            </a:extLst>
          </p:cNvPr>
          <p:cNvGrpSpPr/>
          <p:nvPr/>
        </p:nvGrpSpPr>
        <p:grpSpPr>
          <a:xfrm>
            <a:off x="8745791" y="5218364"/>
            <a:ext cx="938160" cy="278280"/>
            <a:chOff x="8332511" y="5153006"/>
            <a:chExt cx="93816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49CFDA-26E4-2907-E878-B1AA58520153}"/>
                    </a:ext>
                  </a:extLst>
                </p14:cNvPr>
                <p14:cNvContentPartPr/>
                <p14:nvPr/>
              </p14:nvContentPartPr>
              <p14:xfrm>
                <a:off x="8332511" y="5172446"/>
                <a:ext cx="168480" cy="165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49CFDA-26E4-2907-E878-B1AA585201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23511" y="5163446"/>
                  <a:ext cx="186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0CB95E-D7BB-BC4D-C984-8C4C5055E7B7}"/>
                    </a:ext>
                  </a:extLst>
                </p14:cNvPr>
                <p14:cNvContentPartPr/>
                <p14:nvPr/>
              </p14:nvContentPartPr>
              <p14:xfrm>
                <a:off x="8592791" y="5162006"/>
                <a:ext cx="10080" cy="188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0CB95E-D7BB-BC4D-C984-8C4C5055E7B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83791" y="5153006"/>
                  <a:ext cx="27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08A7980-EC65-AB60-3989-BDA32173431D}"/>
                    </a:ext>
                  </a:extLst>
                </p14:cNvPr>
                <p14:cNvContentPartPr/>
                <p14:nvPr/>
              </p14:nvContentPartPr>
              <p14:xfrm>
                <a:off x="8664071" y="5178206"/>
                <a:ext cx="28440" cy="191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08A7980-EC65-AB60-3989-BDA32173431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55071" y="5169206"/>
                  <a:ext cx="4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926D93-C02C-ED0D-5E23-BE16C75F9F8D}"/>
                    </a:ext>
                  </a:extLst>
                </p14:cNvPr>
                <p14:cNvContentPartPr/>
                <p14:nvPr/>
              </p14:nvContentPartPr>
              <p14:xfrm>
                <a:off x="8606471" y="5282966"/>
                <a:ext cx="48960" cy="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926D93-C02C-ED0D-5E23-BE16C75F9F8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97404" y="5273966"/>
                  <a:ext cx="66731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D0645CD-BEDE-9B15-A237-D8F79E477DE2}"/>
                    </a:ext>
                  </a:extLst>
                </p14:cNvPr>
                <p14:cNvContentPartPr/>
                <p14:nvPr/>
              </p14:nvContentPartPr>
              <p14:xfrm>
                <a:off x="8730311" y="5322206"/>
                <a:ext cx="167760" cy="10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0645CD-BEDE-9B15-A237-D8F79E477D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21311" y="5313206"/>
                  <a:ext cx="185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E769ECF-55C0-D889-4027-A820722654A0}"/>
                    </a:ext>
                  </a:extLst>
                </p14:cNvPr>
                <p14:cNvContentPartPr/>
                <p14:nvPr/>
              </p14:nvContentPartPr>
              <p14:xfrm>
                <a:off x="8917871" y="5214206"/>
                <a:ext cx="132120" cy="164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E769ECF-55C0-D889-4027-A820722654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08871" y="5205226"/>
                  <a:ext cx="14976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6BCFCE6-74A2-A662-62D3-1D7DB1619429}"/>
                    </a:ext>
                  </a:extLst>
                </p14:cNvPr>
                <p14:cNvContentPartPr/>
                <p14:nvPr/>
              </p14:nvContentPartPr>
              <p14:xfrm>
                <a:off x="9123791" y="5153006"/>
                <a:ext cx="146880" cy="248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6BCFCE6-74A2-A662-62D3-1D7DB16194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14791" y="5143993"/>
                  <a:ext cx="16452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DD2644-7F93-30A1-9724-57B4C706BB3E}"/>
                    </a:ext>
                  </a:extLst>
                </p14:cNvPr>
                <p14:cNvContentPartPr/>
                <p14:nvPr/>
              </p14:nvContentPartPr>
              <p14:xfrm>
                <a:off x="9155471" y="5293766"/>
                <a:ext cx="62640" cy="23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DD2644-7F93-30A1-9724-57B4C706BB3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46471" y="5284904"/>
                  <a:ext cx="80280" cy="40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C471581-6D6F-F095-52F5-D141B8EA6878}"/>
              </a:ext>
            </a:extLst>
          </p:cNvPr>
          <p:cNvGrpSpPr/>
          <p:nvPr/>
        </p:nvGrpSpPr>
        <p:grpSpPr>
          <a:xfrm>
            <a:off x="2531385" y="2125784"/>
            <a:ext cx="217800" cy="234360"/>
            <a:chOff x="3327071" y="2001926"/>
            <a:chExt cx="21780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9E55830-1ADC-398C-0E51-3F6990C79E4D}"/>
                    </a:ext>
                  </a:extLst>
                </p14:cNvPr>
                <p14:cNvContentPartPr/>
                <p14:nvPr/>
              </p14:nvContentPartPr>
              <p14:xfrm>
                <a:off x="3327071" y="2034326"/>
                <a:ext cx="116640" cy="20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9E55830-1ADC-398C-0E51-3F6990C79E4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18043" y="2025326"/>
                  <a:ext cx="134335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D9E169-1815-C042-B9C5-53E3E54CFE85}"/>
                    </a:ext>
                  </a:extLst>
                </p14:cNvPr>
                <p14:cNvContentPartPr/>
                <p14:nvPr/>
              </p14:nvContentPartPr>
              <p14:xfrm>
                <a:off x="3423551" y="2001926"/>
                <a:ext cx="121320" cy="190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D9E169-1815-C042-B9C5-53E3E54CFE8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14551" y="1992926"/>
                  <a:ext cx="13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C59B9FF-0F44-45E0-38A3-8E316AEDC782}"/>
                    </a:ext>
                  </a:extLst>
                </p14:cNvPr>
                <p14:cNvContentPartPr/>
                <p14:nvPr/>
              </p14:nvContentPartPr>
              <p14:xfrm>
                <a:off x="3393311" y="2102726"/>
                <a:ext cx="79200" cy="43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C59B9FF-0F44-45E0-38A3-8E316AEDC78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84311" y="2093726"/>
                  <a:ext cx="968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D6464BD-D77D-8CAF-2913-6454F1434114}"/>
              </a:ext>
            </a:extLst>
          </p:cNvPr>
          <p:cNvGrpSpPr/>
          <p:nvPr/>
        </p:nvGrpSpPr>
        <p:grpSpPr>
          <a:xfrm>
            <a:off x="8904191" y="2124884"/>
            <a:ext cx="131760" cy="283680"/>
            <a:chOff x="8490911" y="2059526"/>
            <a:chExt cx="13176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78A8B12-DF20-6A09-47E0-4C259EE64F2C}"/>
                    </a:ext>
                  </a:extLst>
                </p14:cNvPr>
                <p14:cNvContentPartPr/>
                <p14:nvPr/>
              </p14:nvContentPartPr>
              <p14:xfrm>
                <a:off x="8490911" y="2109206"/>
                <a:ext cx="22320" cy="234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78A8B12-DF20-6A09-47E0-4C259EE64F2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81911" y="2100206"/>
                  <a:ext cx="39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BDB1467-0246-6FC8-7B0E-A55B89B5E63A}"/>
                    </a:ext>
                  </a:extLst>
                </p14:cNvPr>
                <p14:cNvContentPartPr/>
                <p14:nvPr/>
              </p14:nvContentPartPr>
              <p14:xfrm>
                <a:off x="8580911" y="2059526"/>
                <a:ext cx="41760" cy="249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BDB1467-0246-6FC8-7B0E-A55B89B5E63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71911" y="2050539"/>
                  <a:ext cx="59400" cy="266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C16FF8C-4375-B24B-A1CA-766D8B13F083}"/>
                    </a:ext>
                  </a:extLst>
                </p14:cNvPr>
                <p14:cNvContentPartPr/>
                <p14:nvPr/>
              </p14:nvContentPartPr>
              <p14:xfrm>
                <a:off x="8508551" y="2248526"/>
                <a:ext cx="94320" cy="1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C16FF8C-4375-B24B-A1CA-766D8B13F08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99551" y="2239710"/>
                  <a:ext cx="111960" cy="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624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06BF-37EE-0FC1-B1AB-9F075887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Aldose Sugars									(24.3)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A90F67-314E-2FF8-1440-6D1FB2A7C916}"/>
              </a:ext>
            </a:extLst>
          </p:cNvPr>
          <p:cNvGrpSpPr/>
          <p:nvPr/>
        </p:nvGrpSpPr>
        <p:grpSpPr>
          <a:xfrm>
            <a:off x="775230" y="3918922"/>
            <a:ext cx="505800" cy="295200"/>
            <a:chOff x="775230" y="3918922"/>
            <a:chExt cx="50580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0C40CD-16A5-ECA4-CF80-5868A0784363}"/>
                    </a:ext>
                  </a:extLst>
                </p14:cNvPr>
                <p14:cNvContentPartPr/>
                <p14:nvPr/>
              </p14:nvContentPartPr>
              <p14:xfrm>
                <a:off x="775230" y="3918922"/>
                <a:ext cx="214560" cy="295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0C40CD-16A5-ECA4-CF80-5868A07843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6215" y="3909922"/>
                  <a:ext cx="23223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643DC2-66D9-71AA-08D5-9B8A5B45B0D2}"/>
                    </a:ext>
                  </a:extLst>
                </p14:cNvPr>
                <p14:cNvContentPartPr/>
                <p14:nvPr/>
              </p14:nvContentPartPr>
              <p14:xfrm>
                <a:off x="1184910" y="4056442"/>
                <a:ext cx="96120" cy="2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643DC2-66D9-71AA-08D5-9B8A5B45B0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5910" y="4047442"/>
                  <a:ext cx="1137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898B7E-4595-8962-053B-E4A0C62F4EA5}"/>
              </a:ext>
            </a:extLst>
          </p:cNvPr>
          <p:cNvGrpSpPr/>
          <p:nvPr/>
        </p:nvGrpSpPr>
        <p:grpSpPr>
          <a:xfrm>
            <a:off x="1451194" y="3906680"/>
            <a:ext cx="1106280" cy="260280"/>
            <a:chOff x="1451194" y="3906680"/>
            <a:chExt cx="11062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365BFF-5280-E40E-769F-F2715164AD45}"/>
                    </a:ext>
                  </a:extLst>
                </p14:cNvPr>
                <p14:cNvContentPartPr/>
                <p14:nvPr/>
              </p14:nvContentPartPr>
              <p14:xfrm>
                <a:off x="1513834" y="3923960"/>
                <a:ext cx="63000" cy="243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365BFF-5280-E40E-769F-F2715164AD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4782" y="3914960"/>
                  <a:ext cx="80741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1290A7-5653-9200-0D68-A143B1BA4483}"/>
                    </a:ext>
                  </a:extLst>
                </p14:cNvPr>
                <p14:cNvContentPartPr/>
                <p14:nvPr/>
              </p14:nvContentPartPr>
              <p14:xfrm>
                <a:off x="1451194" y="3911000"/>
                <a:ext cx="168120" cy="4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1290A7-5653-9200-0D68-A143B1BA44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2194" y="3902000"/>
                  <a:ext cx="185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F4B5B9-906A-DDF0-4E53-22133418EB69}"/>
                    </a:ext>
                  </a:extLst>
                </p14:cNvPr>
                <p14:cNvContentPartPr/>
                <p14:nvPr/>
              </p14:nvContentPartPr>
              <p14:xfrm>
                <a:off x="1659634" y="3906680"/>
                <a:ext cx="146880" cy="227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F4B5B9-906A-DDF0-4E53-22133418EB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0656" y="3897680"/>
                  <a:ext cx="164477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8D6F89-D087-789F-3C7C-58EBD2AF0686}"/>
                    </a:ext>
                  </a:extLst>
                </p14:cNvPr>
                <p14:cNvContentPartPr/>
                <p14:nvPr/>
              </p14:nvContentPartPr>
              <p14:xfrm>
                <a:off x="1860874" y="3987680"/>
                <a:ext cx="121320" cy="13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8D6F89-D087-789F-3C7C-58EBD2AF06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1874" y="3978680"/>
                  <a:ext cx="138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971EC7-C9CF-B925-057B-140ACB74E598}"/>
                    </a:ext>
                  </a:extLst>
                </p14:cNvPr>
                <p14:cNvContentPartPr/>
                <p14:nvPr/>
              </p14:nvContentPartPr>
              <p14:xfrm>
                <a:off x="2017834" y="4024400"/>
                <a:ext cx="96120" cy="109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971EC7-C9CF-B925-057B-140ACB74E5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8834" y="4015400"/>
                  <a:ext cx="11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2D52D2-44DD-2217-1069-C006D2E67415}"/>
                    </a:ext>
                  </a:extLst>
                </p14:cNvPr>
                <p14:cNvContentPartPr/>
                <p14:nvPr/>
              </p14:nvContentPartPr>
              <p14:xfrm>
                <a:off x="2138434" y="4002440"/>
                <a:ext cx="98280" cy="141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2D52D2-44DD-2217-1069-C006D2E674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9434" y="3993417"/>
                  <a:ext cx="115920" cy="158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41FA92-C45D-20E8-BF1C-F2C77ECDA949}"/>
                    </a:ext>
                  </a:extLst>
                </p14:cNvPr>
                <p14:cNvContentPartPr/>
                <p14:nvPr/>
              </p14:nvContentPartPr>
              <p14:xfrm>
                <a:off x="2274874" y="4019720"/>
                <a:ext cx="282600" cy="13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41FA92-C45D-20E8-BF1C-F2C77ECDA9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5874" y="4010696"/>
                  <a:ext cx="300240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6563A0-335B-BD63-7B27-6D3015C314BA}"/>
                    </a:ext>
                  </a:extLst>
                </p14:cNvPr>
                <p14:cNvContentPartPr/>
                <p14:nvPr/>
              </p14:nvContentPartPr>
              <p14:xfrm>
                <a:off x="2163274" y="4006400"/>
                <a:ext cx="42120" cy="5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6563A0-335B-BD63-7B27-6D3015C314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54274" y="3997400"/>
                  <a:ext cx="597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7EA99B-3927-A087-FF2A-9563338B6081}"/>
              </a:ext>
            </a:extLst>
          </p:cNvPr>
          <p:cNvGrpSpPr/>
          <p:nvPr/>
        </p:nvGrpSpPr>
        <p:grpSpPr>
          <a:xfrm>
            <a:off x="3744394" y="3852320"/>
            <a:ext cx="307080" cy="260640"/>
            <a:chOff x="3744394" y="3852320"/>
            <a:chExt cx="3070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AC5A9B-28AB-C49F-0091-DE7708CF7E0B}"/>
                    </a:ext>
                  </a:extLst>
                </p14:cNvPr>
                <p14:cNvContentPartPr/>
                <p14:nvPr/>
              </p14:nvContentPartPr>
              <p14:xfrm>
                <a:off x="3744394" y="3852320"/>
                <a:ext cx="178920" cy="260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AC5A9B-28AB-C49F-0091-DE7708CF7E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5394" y="3843320"/>
                  <a:ext cx="196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9179BC-4230-4CC5-B11E-274C25AE65B4}"/>
                    </a:ext>
                  </a:extLst>
                </p14:cNvPr>
                <p14:cNvContentPartPr/>
                <p14:nvPr/>
              </p14:nvContentPartPr>
              <p14:xfrm>
                <a:off x="3960034" y="4013960"/>
                <a:ext cx="91440" cy="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9179BC-4230-4CC5-B11E-274C25AE65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51034" y="4004960"/>
                  <a:ext cx="1090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EE0A34-7F62-3B56-122C-A4E9EE1ADB96}"/>
              </a:ext>
            </a:extLst>
          </p:cNvPr>
          <p:cNvGrpSpPr/>
          <p:nvPr/>
        </p:nvGrpSpPr>
        <p:grpSpPr>
          <a:xfrm>
            <a:off x="4173514" y="3853760"/>
            <a:ext cx="966960" cy="226800"/>
            <a:chOff x="4173514" y="3853760"/>
            <a:chExt cx="96696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7AC48B-59AD-ED5C-4657-370F4A1DE978}"/>
                    </a:ext>
                  </a:extLst>
                </p14:cNvPr>
                <p14:cNvContentPartPr/>
                <p14:nvPr/>
              </p14:nvContentPartPr>
              <p14:xfrm>
                <a:off x="4244434" y="3912800"/>
                <a:ext cx="42120" cy="167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7AC48B-59AD-ED5C-4657-370F4A1DE9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35356" y="3903800"/>
                  <a:ext cx="59912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234400-4CED-79C4-8143-2C8C4EC723A1}"/>
                    </a:ext>
                  </a:extLst>
                </p14:cNvPr>
                <p14:cNvContentPartPr/>
                <p14:nvPr/>
              </p14:nvContentPartPr>
              <p14:xfrm>
                <a:off x="4173514" y="3885440"/>
                <a:ext cx="162000" cy="4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234400-4CED-79C4-8143-2C8C4EC723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4514" y="3876440"/>
                  <a:ext cx="179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FAD656-C98A-2ABF-6BBD-21FB2D80C0F1}"/>
                    </a:ext>
                  </a:extLst>
                </p14:cNvPr>
                <p14:cNvContentPartPr/>
                <p14:nvPr/>
              </p14:nvContentPartPr>
              <p14:xfrm>
                <a:off x="4363594" y="3853760"/>
                <a:ext cx="121320" cy="21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FAD656-C98A-2ABF-6BBD-21FB2D80C0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54594" y="3844760"/>
                  <a:ext cx="138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3638141-E42E-C6F8-6A97-7CC9480D42BE}"/>
                    </a:ext>
                  </a:extLst>
                </p14:cNvPr>
                <p14:cNvContentPartPr/>
                <p14:nvPr/>
              </p14:nvContentPartPr>
              <p14:xfrm>
                <a:off x="4527394" y="3956000"/>
                <a:ext cx="90000" cy="96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3638141-E42E-C6F8-6A97-7CC9480D42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18394" y="3947000"/>
                  <a:ext cx="10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A7AE57-B726-4DC8-8282-BBF914D5B8BB}"/>
                    </a:ext>
                  </a:extLst>
                </p14:cNvPr>
                <p14:cNvContentPartPr/>
                <p14:nvPr/>
              </p14:nvContentPartPr>
              <p14:xfrm>
                <a:off x="4637914" y="3957080"/>
                <a:ext cx="112320" cy="10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A7AE57-B726-4DC8-8282-BBF914D5B8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28914" y="3948080"/>
                  <a:ext cx="129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59C284-5023-CF65-1773-B27D6EE7CA8E}"/>
                    </a:ext>
                  </a:extLst>
                </p14:cNvPr>
                <p14:cNvContentPartPr/>
                <p14:nvPr/>
              </p14:nvContentPartPr>
              <p14:xfrm>
                <a:off x="4749154" y="3958880"/>
                <a:ext cx="77400" cy="8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59C284-5023-CF65-1773-B27D6EE7CA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40112" y="3949880"/>
                  <a:ext cx="95122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CC6AE6-0528-7B46-9AAA-D28AE53B5073}"/>
                    </a:ext>
                  </a:extLst>
                </p14:cNvPr>
                <p14:cNvContentPartPr/>
                <p14:nvPr/>
              </p14:nvContentPartPr>
              <p14:xfrm>
                <a:off x="4876594" y="3935480"/>
                <a:ext cx="263880" cy="117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CC6AE6-0528-7B46-9AAA-D28AE53B50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67582" y="3926480"/>
                  <a:ext cx="281544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E94B25-4E0B-8242-8FD6-8DC1351D795E}"/>
              </a:ext>
            </a:extLst>
          </p:cNvPr>
          <p:cNvGrpSpPr/>
          <p:nvPr/>
        </p:nvGrpSpPr>
        <p:grpSpPr>
          <a:xfrm>
            <a:off x="6353674" y="3821720"/>
            <a:ext cx="335160" cy="244800"/>
            <a:chOff x="6353674" y="3821720"/>
            <a:chExt cx="3351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7B99E4-4C87-90D2-DCC5-198FA5E2FBD7}"/>
                    </a:ext>
                  </a:extLst>
                </p14:cNvPr>
                <p14:cNvContentPartPr/>
                <p14:nvPr/>
              </p14:nvContentPartPr>
              <p14:xfrm>
                <a:off x="6353674" y="3821720"/>
                <a:ext cx="145440" cy="244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7B99E4-4C87-90D2-DCC5-198FA5E2FB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44674" y="3812720"/>
                  <a:ext cx="163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37474E-F80A-7B3C-1803-356AB123D810}"/>
                    </a:ext>
                  </a:extLst>
                </p14:cNvPr>
                <p14:cNvContentPartPr/>
                <p14:nvPr/>
              </p14:nvContentPartPr>
              <p14:xfrm>
                <a:off x="6565354" y="3935480"/>
                <a:ext cx="123480" cy="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37474E-F80A-7B3C-1803-356AB123D8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56354" y="3926480"/>
                  <a:ext cx="1411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5FD983-B3EB-4C46-ECA8-BD6C4F40475F}"/>
              </a:ext>
            </a:extLst>
          </p:cNvPr>
          <p:cNvGrpSpPr/>
          <p:nvPr/>
        </p:nvGrpSpPr>
        <p:grpSpPr>
          <a:xfrm>
            <a:off x="6798994" y="3847640"/>
            <a:ext cx="1134000" cy="252000"/>
            <a:chOff x="6798994" y="3847640"/>
            <a:chExt cx="113400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5FBBB0-DA1E-DC17-A975-B10E4BFD5C0E}"/>
                    </a:ext>
                  </a:extLst>
                </p14:cNvPr>
                <p14:cNvContentPartPr/>
                <p14:nvPr/>
              </p14:nvContentPartPr>
              <p14:xfrm>
                <a:off x="6798994" y="3847640"/>
                <a:ext cx="87840" cy="20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5FBBB0-DA1E-DC17-A975-B10E4BFD5C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89994" y="3838640"/>
                  <a:ext cx="105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EF8E95-07DE-8463-AFCA-A17F1A1E060B}"/>
                    </a:ext>
                  </a:extLst>
                </p14:cNvPr>
                <p14:cNvContentPartPr/>
                <p14:nvPr/>
              </p14:nvContentPartPr>
              <p14:xfrm>
                <a:off x="6843274" y="3907760"/>
                <a:ext cx="76320" cy="16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EF8E95-07DE-8463-AFCA-A17F1A1E06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34274" y="3898560"/>
                  <a:ext cx="93960" cy="3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6AF54E4-7350-5892-D1BE-AA03C1FF40E8}"/>
                    </a:ext>
                  </a:extLst>
                </p14:cNvPr>
                <p14:cNvContentPartPr/>
                <p14:nvPr/>
              </p14:nvContentPartPr>
              <p14:xfrm>
                <a:off x="6852274" y="4019720"/>
                <a:ext cx="81000" cy="1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6AF54E4-7350-5892-D1BE-AA03C1FF40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43314" y="4010515"/>
                  <a:ext cx="98562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F0A196-8382-BE70-96B1-8913FDC2F0C8}"/>
                    </a:ext>
                  </a:extLst>
                </p14:cNvPr>
                <p14:cNvContentPartPr/>
                <p14:nvPr/>
              </p14:nvContentPartPr>
              <p14:xfrm>
                <a:off x="6999874" y="3928640"/>
                <a:ext cx="150120" cy="99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F0A196-8382-BE70-96B1-8913FDC2F0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90874" y="3919640"/>
                  <a:ext cx="167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BF4E0B-214F-EF42-207F-2F53E358499C}"/>
                    </a:ext>
                  </a:extLst>
                </p14:cNvPr>
                <p14:cNvContentPartPr/>
                <p14:nvPr/>
              </p14:nvContentPartPr>
              <p14:xfrm>
                <a:off x="7180954" y="3877520"/>
                <a:ext cx="101520" cy="222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BF4E0B-214F-EF42-207F-2F53E358499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71954" y="3868520"/>
                  <a:ext cx="11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B689CAB-E7BC-BAA0-2918-C6C60766690F}"/>
                    </a:ext>
                  </a:extLst>
                </p14:cNvPr>
                <p14:cNvContentPartPr/>
                <p14:nvPr/>
              </p14:nvContentPartPr>
              <p14:xfrm>
                <a:off x="7250434" y="3886160"/>
                <a:ext cx="195480" cy="156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B689CAB-E7BC-BAA0-2918-C6C6076669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41417" y="3877139"/>
                  <a:ext cx="213153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B60557-DEE8-0AEF-3594-688B8DFCDBE2}"/>
                    </a:ext>
                  </a:extLst>
                </p14:cNvPr>
                <p14:cNvContentPartPr/>
                <p14:nvPr/>
              </p14:nvContentPartPr>
              <p14:xfrm>
                <a:off x="7491994" y="3919640"/>
                <a:ext cx="441000" cy="118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B60557-DEE8-0AEF-3594-688B8DFCDB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82994" y="3910640"/>
                  <a:ext cx="45864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59223A-CC67-C70F-4B54-DF18FBB9A7EB}"/>
                  </a:ext>
                </a:extLst>
              </p14:cNvPr>
              <p14:cNvContentPartPr/>
              <p14:nvPr/>
            </p14:nvContentPartPr>
            <p14:xfrm>
              <a:off x="9174650" y="3781349"/>
              <a:ext cx="218880" cy="26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59223A-CC67-C70F-4B54-DF18FBB9A7E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65650" y="3772349"/>
                <a:ext cx="2365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6F3AFBA-6769-8FBE-B079-28BF8B77971C}"/>
                  </a:ext>
                </a:extLst>
              </p14:cNvPr>
              <p14:cNvContentPartPr/>
              <p14:nvPr/>
            </p14:nvContentPartPr>
            <p14:xfrm>
              <a:off x="9578930" y="3869909"/>
              <a:ext cx="116640" cy="18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6F3AFBA-6769-8FBE-B079-28BF8B77971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69930" y="3860909"/>
                <a:ext cx="1342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983455A-C230-5545-02D8-07EFDF8757FA}"/>
              </a:ext>
            </a:extLst>
          </p:cNvPr>
          <p:cNvGrpSpPr/>
          <p:nvPr/>
        </p:nvGrpSpPr>
        <p:grpSpPr>
          <a:xfrm>
            <a:off x="9971330" y="3771989"/>
            <a:ext cx="1600560" cy="357120"/>
            <a:chOff x="9971330" y="3771989"/>
            <a:chExt cx="160056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AA4C37-EEDF-EDC5-0F8A-3B1E8DF0F9F8}"/>
                    </a:ext>
                  </a:extLst>
                </p14:cNvPr>
                <p14:cNvContentPartPr/>
                <p14:nvPr/>
              </p14:nvContentPartPr>
              <p14:xfrm>
                <a:off x="9971330" y="3773429"/>
                <a:ext cx="136440" cy="253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AA4C37-EEDF-EDC5-0F8A-3B1E8DF0F9F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62330" y="3764429"/>
                  <a:ext cx="154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0323127-E073-3883-8E11-6C0AC215BEE4}"/>
                    </a:ext>
                  </a:extLst>
                </p14:cNvPr>
                <p14:cNvContentPartPr/>
                <p14:nvPr/>
              </p14:nvContentPartPr>
              <p14:xfrm>
                <a:off x="10009850" y="3909509"/>
                <a:ext cx="111240" cy="23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0323127-E073-3883-8E11-6C0AC215BE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00850" y="3900371"/>
                  <a:ext cx="128880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65CCBD-9536-C5AE-B011-47FC962A17CF}"/>
                    </a:ext>
                  </a:extLst>
                </p14:cNvPr>
                <p14:cNvContentPartPr/>
                <p14:nvPr/>
              </p14:nvContentPartPr>
              <p14:xfrm>
                <a:off x="10008050" y="3983309"/>
                <a:ext cx="135720" cy="2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65CCBD-9536-C5AE-B011-47FC962A17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99074" y="3974199"/>
                  <a:ext cx="153313" cy="47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2D7BC7-52A4-9724-73D9-A2D23DDF2D95}"/>
                    </a:ext>
                  </a:extLst>
                </p14:cNvPr>
                <p14:cNvContentPartPr/>
                <p14:nvPr/>
              </p14:nvContentPartPr>
              <p14:xfrm>
                <a:off x="10243130" y="3907709"/>
                <a:ext cx="189000" cy="12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2D7BC7-52A4-9724-73D9-A2D23DDF2D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34130" y="3898709"/>
                  <a:ext cx="206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6CB49D-3355-9401-3AB5-AB7002E6ED23}"/>
                    </a:ext>
                  </a:extLst>
                </p14:cNvPr>
                <p14:cNvContentPartPr/>
                <p14:nvPr/>
              </p14:nvContentPartPr>
              <p14:xfrm>
                <a:off x="10409450" y="3902309"/>
                <a:ext cx="79200" cy="22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6CB49D-3355-9401-3AB5-AB7002E6ED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00450" y="3893323"/>
                  <a:ext cx="96840" cy="24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F446A2-5DA6-5D2E-604F-2F7A8A0302CD}"/>
                    </a:ext>
                  </a:extLst>
                </p14:cNvPr>
                <p14:cNvContentPartPr/>
                <p14:nvPr/>
              </p14:nvContentPartPr>
              <p14:xfrm>
                <a:off x="10553810" y="3771989"/>
                <a:ext cx="111960" cy="29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F446A2-5DA6-5D2E-604F-2F7A8A0302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44839" y="3762989"/>
                  <a:ext cx="129543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EA7EB7-1DC4-9D92-906F-6A14B4BC0F65}"/>
                    </a:ext>
                  </a:extLst>
                </p14:cNvPr>
                <p14:cNvContentPartPr/>
                <p14:nvPr/>
              </p14:nvContentPartPr>
              <p14:xfrm>
                <a:off x="10709330" y="3771989"/>
                <a:ext cx="135360" cy="250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EA7EB7-1DC4-9D92-906F-6A14B4BC0F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00306" y="3762989"/>
                  <a:ext cx="153047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4000CE-3700-4CFB-DFFF-7B468FEC96F3}"/>
                    </a:ext>
                  </a:extLst>
                </p14:cNvPr>
                <p14:cNvContentPartPr/>
                <p14:nvPr/>
              </p14:nvContentPartPr>
              <p14:xfrm>
                <a:off x="10919210" y="3870269"/>
                <a:ext cx="238680" cy="177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4000CE-3700-4CFB-DFFF-7B468FEC96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10224" y="3861269"/>
                  <a:ext cx="256293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EB0E52-BFA7-73E7-94ED-DDD9D85C00DC}"/>
                    </a:ext>
                  </a:extLst>
                </p14:cNvPr>
                <p14:cNvContentPartPr/>
                <p14:nvPr/>
              </p14:nvContentPartPr>
              <p14:xfrm>
                <a:off x="11240690" y="3919589"/>
                <a:ext cx="331200" cy="138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EB0E52-BFA7-73E7-94ED-DDD9D85C00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31690" y="3910589"/>
                  <a:ext cx="3488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BB10B1-CC35-D0B1-51C9-CBD3B6166C54}"/>
              </a:ext>
            </a:extLst>
          </p:cNvPr>
          <p:cNvGrpSpPr/>
          <p:nvPr/>
        </p:nvGrpSpPr>
        <p:grpSpPr>
          <a:xfrm>
            <a:off x="1034851" y="4881513"/>
            <a:ext cx="802800" cy="1354320"/>
            <a:chOff x="1034851" y="4881513"/>
            <a:chExt cx="802800" cy="13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778CC1-726E-D70F-FD15-0287212939B3}"/>
                    </a:ext>
                  </a:extLst>
                </p14:cNvPr>
                <p14:cNvContentPartPr/>
                <p14:nvPr/>
              </p14:nvContentPartPr>
              <p14:xfrm>
                <a:off x="1450651" y="4881513"/>
                <a:ext cx="95400" cy="1354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778CC1-726E-D70F-FD15-0287212939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1685" y="4872513"/>
                  <a:ext cx="112974" cy="13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ADA460-92AF-4F79-05D8-CD21C6DDBDD9}"/>
                    </a:ext>
                  </a:extLst>
                </p14:cNvPr>
                <p14:cNvContentPartPr/>
                <p14:nvPr/>
              </p14:nvContentPartPr>
              <p14:xfrm>
                <a:off x="1034851" y="5384433"/>
                <a:ext cx="802800" cy="27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ADA460-92AF-4F79-05D8-CD21C6DDBD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5851" y="5375433"/>
                  <a:ext cx="820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931205C-E099-F697-59B2-4A39E9F99161}"/>
                  </a:ext>
                </a:extLst>
              </p14:cNvPr>
              <p14:cNvContentPartPr/>
              <p14:nvPr/>
            </p14:nvContentPartPr>
            <p14:xfrm>
              <a:off x="1102891" y="5892393"/>
              <a:ext cx="879480" cy="24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931205C-E099-F697-59B2-4A39E9F9916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93891" y="5883393"/>
                <a:ext cx="89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F02E75A-6A42-C43B-D948-89199A1E92F2}"/>
                  </a:ext>
                </a:extLst>
              </p14:cNvPr>
              <p14:cNvContentPartPr/>
              <p14:nvPr/>
            </p14:nvContentPartPr>
            <p14:xfrm>
              <a:off x="1493131" y="6412953"/>
              <a:ext cx="212040" cy="155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F02E75A-6A42-C43B-D948-89199A1E92F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84131" y="6403953"/>
                <a:ext cx="2296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FD4B0DC7-2DF1-1B82-89AA-6FDFAAA48486}"/>
              </a:ext>
            </a:extLst>
          </p:cNvPr>
          <p:cNvGrpSpPr/>
          <p:nvPr/>
        </p:nvGrpSpPr>
        <p:grpSpPr>
          <a:xfrm>
            <a:off x="1755501" y="6381563"/>
            <a:ext cx="650880" cy="273960"/>
            <a:chOff x="1755501" y="6381563"/>
            <a:chExt cx="650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E863447-4D57-6FA3-6FD0-3C1DE86D3C96}"/>
                    </a:ext>
                  </a:extLst>
                </p14:cNvPr>
                <p14:cNvContentPartPr/>
                <p14:nvPr/>
              </p14:nvContentPartPr>
              <p14:xfrm>
                <a:off x="1755501" y="6410003"/>
                <a:ext cx="34920" cy="16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E863447-4D57-6FA3-6FD0-3C1DE86D3C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6501" y="6401023"/>
                  <a:ext cx="525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1266EB-885A-64AF-F90C-602C6CD881BE}"/>
                    </a:ext>
                  </a:extLst>
                </p14:cNvPr>
                <p14:cNvContentPartPr/>
                <p14:nvPr/>
              </p14:nvContentPartPr>
              <p14:xfrm>
                <a:off x="1865301" y="6381563"/>
                <a:ext cx="31680" cy="211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1266EB-885A-64AF-F90C-602C6CD881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6301" y="6372563"/>
                  <a:ext cx="49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47A347-0DFD-B4DF-9E90-5FF5D9D3F110}"/>
                    </a:ext>
                  </a:extLst>
                </p14:cNvPr>
                <p14:cNvContentPartPr/>
                <p14:nvPr/>
              </p14:nvContentPartPr>
              <p14:xfrm>
                <a:off x="1796181" y="6487763"/>
                <a:ext cx="85680" cy="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47A347-0DFD-B4DF-9E90-5FF5D9D3F1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87181" y="6479138"/>
                  <a:ext cx="103320" cy="25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D00B56-D7BE-4DA9-110B-0C8098FB4A9D}"/>
                    </a:ext>
                  </a:extLst>
                </p14:cNvPr>
                <p14:cNvContentPartPr/>
                <p14:nvPr/>
              </p14:nvContentPartPr>
              <p14:xfrm>
                <a:off x="1970421" y="6534923"/>
                <a:ext cx="131400" cy="120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D00B56-D7BE-4DA9-110B-0C8098FB4A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1446" y="6525950"/>
                  <a:ext cx="148992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D423A88-1EA0-ACDC-DA87-4737E9DA3378}"/>
                    </a:ext>
                  </a:extLst>
                </p14:cNvPr>
                <p14:cNvContentPartPr/>
                <p14:nvPr/>
              </p14:nvContentPartPr>
              <p14:xfrm>
                <a:off x="2129901" y="6452123"/>
                <a:ext cx="115200" cy="15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D423A88-1EA0-ACDC-DA87-4737E9DA33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0901" y="6443123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E34884-E3D0-9E8E-ABB3-11FA650ADD55}"/>
                    </a:ext>
                  </a:extLst>
                </p14:cNvPr>
                <p14:cNvContentPartPr/>
                <p14:nvPr/>
              </p14:nvContentPartPr>
              <p14:xfrm>
                <a:off x="2283981" y="6458603"/>
                <a:ext cx="25200" cy="137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E34884-E3D0-9E8E-ABB3-11FA650ADD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4981" y="6449627"/>
                  <a:ext cx="4284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52042B4-523C-8F02-934D-3FBB9A50F15A}"/>
                    </a:ext>
                  </a:extLst>
                </p14:cNvPr>
                <p14:cNvContentPartPr/>
                <p14:nvPr/>
              </p14:nvContentPartPr>
              <p14:xfrm>
                <a:off x="2343741" y="6415043"/>
                <a:ext cx="62640" cy="18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52042B4-523C-8F02-934D-3FBB9A50F1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4741" y="6406043"/>
                  <a:ext cx="8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B6159D-CF1C-35EF-7FCA-1679908FE125}"/>
                    </a:ext>
                  </a:extLst>
                </p14:cNvPr>
                <p14:cNvContentPartPr/>
                <p14:nvPr/>
              </p14:nvContentPartPr>
              <p14:xfrm>
                <a:off x="2307741" y="6525923"/>
                <a:ext cx="91800" cy="1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B6159D-CF1C-35EF-7FCA-1679908FE1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98741" y="6516923"/>
                  <a:ext cx="109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9CA201-69F1-49FF-8212-2A877A0EC906}"/>
              </a:ext>
            </a:extLst>
          </p:cNvPr>
          <p:cNvGrpSpPr/>
          <p:nvPr/>
        </p:nvGrpSpPr>
        <p:grpSpPr>
          <a:xfrm>
            <a:off x="1158621" y="4643483"/>
            <a:ext cx="712080" cy="274680"/>
            <a:chOff x="1158621" y="4643483"/>
            <a:chExt cx="7120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E93E3EB-874B-9753-4A94-4A8A1927FBA8}"/>
                    </a:ext>
                  </a:extLst>
                </p14:cNvPr>
                <p14:cNvContentPartPr/>
                <p14:nvPr/>
              </p14:nvContentPartPr>
              <p14:xfrm>
                <a:off x="1437981" y="4758323"/>
                <a:ext cx="220680" cy="118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E93E3EB-874B-9753-4A94-4A8A1927FB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8981" y="4749323"/>
                  <a:ext cx="23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4CF947-6655-CEDC-85E8-CF915A5BDC77}"/>
                    </a:ext>
                  </a:extLst>
                </p14:cNvPr>
                <p14:cNvContentPartPr/>
                <p14:nvPr/>
              </p14:nvContentPartPr>
              <p14:xfrm>
                <a:off x="1734981" y="4660403"/>
                <a:ext cx="28800" cy="151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4CF947-6655-CEDC-85E8-CF915A5BDC7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5981" y="4651403"/>
                  <a:ext cx="4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DC297AA-F628-653B-C7E4-73F3BCFEAB76}"/>
                    </a:ext>
                  </a:extLst>
                </p14:cNvPr>
                <p14:cNvContentPartPr/>
                <p14:nvPr/>
              </p14:nvContentPartPr>
              <p14:xfrm>
                <a:off x="1788981" y="4643483"/>
                <a:ext cx="81720" cy="153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DC297AA-F628-653B-C7E4-73F3BCFEAB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79941" y="4634483"/>
                  <a:ext cx="99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AB44B8C-CF81-A316-32B7-44F1F4F48096}"/>
                    </a:ext>
                  </a:extLst>
                </p14:cNvPr>
                <p14:cNvContentPartPr/>
                <p14:nvPr/>
              </p14:nvContentPartPr>
              <p14:xfrm>
                <a:off x="1777101" y="4728803"/>
                <a:ext cx="85320" cy="2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AB44B8C-CF81-A316-32B7-44F1F4F480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8101" y="4719911"/>
                  <a:ext cx="102960" cy="4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0784D76-2A5F-8055-CA47-567D41011DCD}"/>
                    </a:ext>
                  </a:extLst>
                </p14:cNvPr>
                <p14:cNvContentPartPr/>
                <p14:nvPr/>
              </p14:nvContentPartPr>
              <p14:xfrm>
                <a:off x="1263741" y="4812683"/>
                <a:ext cx="177840" cy="10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0784D76-2A5F-8055-CA47-567D41011D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4741" y="4803683"/>
                  <a:ext cx="19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6B7250-AE34-0C8C-7999-B81F945D6AE0}"/>
                    </a:ext>
                  </a:extLst>
                </p14:cNvPr>
                <p14:cNvContentPartPr/>
                <p14:nvPr/>
              </p14:nvContentPartPr>
              <p14:xfrm>
                <a:off x="1345101" y="4768403"/>
                <a:ext cx="157680" cy="79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6B7250-AE34-0C8C-7999-B81F945D6A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6101" y="4759403"/>
                  <a:ext cx="17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18F7BA-1E1F-F1FD-1C8D-7E747CA78747}"/>
                    </a:ext>
                  </a:extLst>
                </p14:cNvPr>
                <p14:cNvContentPartPr/>
                <p14:nvPr/>
              </p14:nvContentPartPr>
              <p14:xfrm>
                <a:off x="1158621" y="4648163"/>
                <a:ext cx="135000" cy="106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18F7BA-1E1F-F1FD-1C8D-7E747CA787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597" y="4639163"/>
                  <a:ext cx="152687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40FF9AD-2F95-7E47-B415-58BF1A660EB8}"/>
              </a:ext>
            </a:extLst>
          </p:cNvPr>
          <p:cNvGrpSpPr/>
          <p:nvPr/>
        </p:nvGrpSpPr>
        <p:grpSpPr>
          <a:xfrm>
            <a:off x="6799725" y="4812213"/>
            <a:ext cx="802800" cy="1354320"/>
            <a:chOff x="1034851" y="4881513"/>
            <a:chExt cx="802800" cy="13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F612B98-96E4-587F-FFD9-DC0E84CEBC0F}"/>
                    </a:ext>
                  </a:extLst>
                </p14:cNvPr>
                <p14:cNvContentPartPr/>
                <p14:nvPr/>
              </p14:nvContentPartPr>
              <p14:xfrm>
                <a:off x="1450651" y="4881513"/>
                <a:ext cx="95400" cy="135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F612B98-96E4-587F-FFD9-DC0E84CEBC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1685" y="4872513"/>
                  <a:ext cx="112974" cy="13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748DFE4-B354-CA21-CCCA-118DF4EE3262}"/>
                    </a:ext>
                  </a:extLst>
                </p14:cNvPr>
                <p14:cNvContentPartPr/>
                <p14:nvPr/>
              </p14:nvContentPartPr>
              <p14:xfrm>
                <a:off x="1034851" y="5384433"/>
                <a:ext cx="802800" cy="27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748DFE4-B354-CA21-CCCA-118DF4EE32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5851" y="5375433"/>
                  <a:ext cx="820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C8A986A-DA05-017B-34B1-ACF29ED503FC}"/>
                  </a:ext>
                </a:extLst>
              </p14:cNvPr>
              <p14:cNvContentPartPr/>
              <p14:nvPr/>
            </p14:nvContentPartPr>
            <p14:xfrm>
              <a:off x="6867765" y="5823093"/>
              <a:ext cx="879480" cy="241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C8A986A-DA05-017B-34B1-ACF29ED503F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58765" y="5814093"/>
                <a:ext cx="89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25D8C45-968F-02F4-5F05-9CCA876B7F04}"/>
                  </a:ext>
                </a:extLst>
              </p14:cNvPr>
              <p14:cNvContentPartPr/>
              <p14:nvPr/>
            </p14:nvContentPartPr>
            <p14:xfrm>
              <a:off x="7258005" y="6343653"/>
              <a:ext cx="212040" cy="1558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25D8C45-968F-02F4-5F05-9CCA876B7F0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9005" y="6334653"/>
                <a:ext cx="2296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F2B9413-06A2-3067-8BC4-8CEFCAAC17AB}"/>
              </a:ext>
            </a:extLst>
          </p:cNvPr>
          <p:cNvGrpSpPr/>
          <p:nvPr/>
        </p:nvGrpSpPr>
        <p:grpSpPr>
          <a:xfrm>
            <a:off x="7520375" y="6312263"/>
            <a:ext cx="650880" cy="273960"/>
            <a:chOff x="1755501" y="6381563"/>
            <a:chExt cx="650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8FA9B20-1FC1-19F9-D245-532505B117F5}"/>
                    </a:ext>
                  </a:extLst>
                </p14:cNvPr>
                <p14:cNvContentPartPr/>
                <p14:nvPr/>
              </p14:nvContentPartPr>
              <p14:xfrm>
                <a:off x="1755501" y="6410003"/>
                <a:ext cx="34920" cy="165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8FA9B20-1FC1-19F9-D245-532505B117F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6501" y="6401023"/>
                  <a:ext cx="525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D303F69-414F-33B2-160B-0B8F8FCDB12C}"/>
                    </a:ext>
                  </a:extLst>
                </p14:cNvPr>
                <p14:cNvContentPartPr/>
                <p14:nvPr/>
              </p14:nvContentPartPr>
              <p14:xfrm>
                <a:off x="1865301" y="6381563"/>
                <a:ext cx="31680" cy="211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D303F69-414F-33B2-160B-0B8F8FCDB12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6301" y="6372563"/>
                  <a:ext cx="49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B63F770-6D02-362F-7126-A6DC8CF0478D}"/>
                    </a:ext>
                  </a:extLst>
                </p14:cNvPr>
                <p14:cNvContentPartPr/>
                <p14:nvPr/>
              </p14:nvContentPartPr>
              <p14:xfrm>
                <a:off x="1796181" y="6487763"/>
                <a:ext cx="85680" cy="8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B63F770-6D02-362F-7126-A6DC8CF047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87181" y="6479138"/>
                  <a:ext cx="103320" cy="25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BBA7D81-63F0-5511-4CEA-89488D12AB42}"/>
                    </a:ext>
                  </a:extLst>
                </p14:cNvPr>
                <p14:cNvContentPartPr/>
                <p14:nvPr/>
              </p14:nvContentPartPr>
              <p14:xfrm>
                <a:off x="1970421" y="6534923"/>
                <a:ext cx="131400" cy="120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BBA7D81-63F0-5511-4CEA-89488D12AB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1446" y="6525950"/>
                  <a:ext cx="148992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9FE023-8683-EEC0-A467-C2CDE8BDE04E}"/>
                    </a:ext>
                  </a:extLst>
                </p14:cNvPr>
                <p14:cNvContentPartPr/>
                <p14:nvPr/>
              </p14:nvContentPartPr>
              <p14:xfrm>
                <a:off x="2129901" y="6452123"/>
                <a:ext cx="115200" cy="156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9FE023-8683-EEC0-A467-C2CDE8BDE0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0901" y="6443123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FBECB3E-D4E6-ED59-5511-93C5A25E05FB}"/>
                    </a:ext>
                  </a:extLst>
                </p14:cNvPr>
                <p14:cNvContentPartPr/>
                <p14:nvPr/>
              </p14:nvContentPartPr>
              <p14:xfrm>
                <a:off x="2283981" y="6458603"/>
                <a:ext cx="25200" cy="137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FBECB3E-D4E6-ED59-5511-93C5A25E05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4981" y="6449627"/>
                  <a:ext cx="4284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E36D58-65AF-E7E3-6C27-9490D9BECE85}"/>
                    </a:ext>
                  </a:extLst>
                </p14:cNvPr>
                <p14:cNvContentPartPr/>
                <p14:nvPr/>
              </p14:nvContentPartPr>
              <p14:xfrm>
                <a:off x="2343741" y="6415043"/>
                <a:ext cx="62640" cy="185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E36D58-65AF-E7E3-6C27-9490D9BECE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4741" y="6406043"/>
                  <a:ext cx="8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A6A637-EC65-47B5-36D5-44691332049B}"/>
                    </a:ext>
                  </a:extLst>
                </p14:cNvPr>
                <p14:cNvContentPartPr/>
                <p14:nvPr/>
              </p14:nvContentPartPr>
              <p14:xfrm>
                <a:off x="2307741" y="6525923"/>
                <a:ext cx="91800" cy="18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A6A637-EC65-47B5-36D5-4469133204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98741" y="6516923"/>
                  <a:ext cx="109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FE91D34-B5F6-D720-3671-2E23B5125BB9}"/>
              </a:ext>
            </a:extLst>
          </p:cNvPr>
          <p:cNvGrpSpPr/>
          <p:nvPr/>
        </p:nvGrpSpPr>
        <p:grpSpPr>
          <a:xfrm>
            <a:off x="6923495" y="4574183"/>
            <a:ext cx="712080" cy="274680"/>
            <a:chOff x="1158621" y="4643483"/>
            <a:chExt cx="7120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42386F7-7876-BCB2-577E-B7B41B7E5AB4}"/>
                    </a:ext>
                  </a:extLst>
                </p14:cNvPr>
                <p14:cNvContentPartPr/>
                <p14:nvPr/>
              </p14:nvContentPartPr>
              <p14:xfrm>
                <a:off x="1437981" y="4758323"/>
                <a:ext cx="220680" cy="118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42386F7-7876-BCB2-577E-B7B41B7E5A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8981" y="4749323"/>
                  <a:ext cx="23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A5F8F3-86EE-213E-D32A-B5E7011B2710}"/>
                    </a:ext>
                  </a:extLst>
                </p14:cNvPr>
                <p14:cNvContentPartPr/>
                <p14:nvPr/>
              </p14:nvContentPartPr>
              <p14:xfrm>
                <a:off x="1734981" y="4660403"/>
                <a:ext cx="28800" cy="151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A5F8F3-86EE-213E-D32A-B5E7011B27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5981" y="4651403"/>
                  <a:ext cx="4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F9C186-3927-C62D-DA73-F907E01B30C0}"/>
                    </a:ext>
                  </a:extLst>
                </p14:cNvPr>
                <p14:cNvContentPartPr/>
                <p14:nvPr/>
              </p14:nvContentPartPr>
              <p14:xfrm>
                <a:off x="1788981" y="4643483"/>
                <a:ext cx="81720" cy="15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F9C186-3927-C62D-DA73-F907E01B30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79941" y="4634483"/>
                  <a:ext cx="99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6840A2B-B099-1E20-6FC9-8E4886BE54B4}"/>
                    </a:ext>
                  </a:extLst>
                </p14:cNvPr>
                <p14:cNvContentPartPr/>
                <p14:nvPr/>
              </p14:nvContentPartPr>
              <p14:xfrm>
                <a:off x="1777101" y="4728803"/>
                <a:ext cx="85320" cy="2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6840A2B-B099-1E20-6FC9-8E4886BE54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8101" y="4719911"/>
                  <a:ext cx="102960" cy="4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B44F14-46C6-7AC3-2A93-9606FB858259}"/>
                    </a:ext>
                  </a:extLst>
                </p14:cNvPr>
                <p14:cNvContentPartPr/>
                <p14:nvPr/>
              </p14:nvContentPartPr>
              <p14:xfrm>
                <a:off x="1263741" y="4812683"/>
                <a:ext cx="177840" cy="105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B44F14-46C6-7AC3-2A93-9606FB8582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4741" y="4803683"/>
                  <a:ext cx="19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88FEC10-4681-AC1A-F2D7-B1DDA8C72448}"/>
                    </a:ext>
                  </a:extLst>
                </p14:cNvPr>
                <p14:cNvContentPartPr/>
                <p14:nvPr/>
              </p14:nvContentPartPr>
              <p14:xfrm>
                <a:off x="1345101" y="4768403"/>
                <a:ext cx="157680" cy="79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88FEC10-4681-AC1A-F2D7-B1DDA8C724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6101" y="4759403"/>
                  <a:ext cx="17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87E14E8-EC43-08B5-2ECE-0E0A70619138}"/>
                    </a:ext>
                  </a:extLst>
                </p14:cNvPr>
                <p14:cNvContentPartPr/>
                <p14:nvPr/>
              </p14:nvContentPartPr>
              <p14:xfrm>
                <a:off x="1158621" y="4648163"/>
                <a:ext cx="135000" cy="106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87E14E8-EC43-08B5-2ECE-0E0A7061913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597" y="4639163"/>
                  <a:ext cx="152687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763C37-A94D-BF73-FC0B-19069631AF98}"/>
              </a:ext>
            </a:extLst>
          </p:cNvPr>
          <p:cNvGrpSpPr/>
          <p:nvPr/>
        </p:nvGrpSpPr>
        <p:grpSpPr>
          <a:xfrm>
            <a:off x="571991" y="5295707"/>
            <a:ext cx="339840" cy="221400"/>
            <a:chOff x="571991" y="5295707"/>
            <a:chExt cx="3398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4A81B2-90D0-D1B5-FE90-E7433C085AF2}"/>
                    </a:ext>
                  </a:extLst>
                </p14:cNvPr>
                <p14:cNvContentPartPr/>
                <p14:nvPr/>
              </p14:nvContentPartPr>
              <p14:xfrm>
                <a:off x="571991" y="5334947"/>
                <a:ext cx="23040" cy="182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4A81B2-90D0-D1B5-FE90-E7433C085AF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3129" y="5325947"/>
                  <a:ext cx="40409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A1326E-EA6A-11DA-D62D-640C0DDBC39C}"/>
                    </a:ext>
                  </a:extLst>
                </p14:cNvPr>
                <p14:cNvContentPartPr/>
                <p14:nvPr/>
              </p14:nvContentPartPr>
              <p14:xfrm>
                <a:off x="683231" y="5295707"/>
                <a:ext cx="14760" cy="18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A1326E-EA6A-11DA-D62D-640C0DDBC3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4006" y="5286707"/>
                  <a:ext cx="32841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6A7079-DCB4-4A6E-5C7A-874C621A02D8}"/>
                    </a:ext>
                  </a:extLst>
                </p14:cNvPr>
                <p14:cNvContentPartPr/>
                <p14:nvPr/>
              </p14:nvContentPartPr>
              <p14:xfrm>
                <a:off x="598991" y="5437547"/>
                <a:ext cx="9252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6A7079-DCB4-4A6E-5C7A-874C621A02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9991" y="5428547"/>
                  <a:ext cx="110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1D73A7-4C1D-57CE-8D5D-48A38730DBC5}"/>
                    </a:ext>
                  </a:extLst>
                </p14:cNvPr>
                <p14:cNvContentPartPr/>
                <p14:nvPr/>
              </p14:nvContentPartPr>
              <p14:xfrm>
                <a:off x="751631" y="5326667"/>
                <a:ext cx="160200" cy="152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1D73A7-4C1D-57CE-8D5D-48A38730DBC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2611" y="5317667"/>
                  <a:ext cx="1778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764F0A-97C3-D88D-3D12-4C53E5D6F37F}"/>
              </a:ext>
            </a:extLst>
          </p:cNvPr>
          <p:cNvGrpSpPr/>
          <p:nvPr/>
        </p:nvGrpSpPr>
        <p:grpSpPr>
          <a:xfrm>
            <a:off x="1984271" y="5259707"/>
            <a:ext cx="145080" cy="203760"/>
            <a:chOff x="1984271" y="5259707"/>
            <a:chExt cx="1450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ADF3D6-9A01-4767-39BB-DA56DBC7C7F8}"/>
                    </a:ext>
                  </a:extLst>
                </p14:cNvPr>
                <p14:cNvContentPartPr/>
                <p14:nvPr/>
              </p14:nvContentPartPr>
              <p14:xfrm>
                <a:off x="1984271" y="5299307"/>
                <a:ext cx="29520" cy="16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ADF3D6-9A01-4767-39BB-DA56DBC7C7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75379" y="5290327"/>
                  <a:ext cx="46947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AC8C03-167A-5472-184A-2648814EC1AF}"/>
                    </a:ext>
                  </a:extLst>
                </p14:cNvPr>
                <p14:cNvContentPartPr/>
                <p14:nvPr/>
              </p14:nvContentPartPr>
              <p14:xfrm>
                <a:off x="2059511" y="5259707"/>
                <a:ext cx="69840" cy="19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AC8C03-167A-5472-184A-2648814EC1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50557" y="5250707"/>
                  <a:ext cx="8739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124E7C-6656-5EFB-AF93-0372297B19EF}"/>
                    </a:ext>
                  </a:extLst>
                </p14:cNvPr>
                <p14:cNvContentPartPr/>
                <p14:nvPr/>
              </p14:nvContentPartPr>
              <p14:xfrm>
                <a:off x="2002631" y="5388947"/>
                <a:ext cx="9720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124E7C-6656-5EFB-AF93-0372297B19E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93631" y="5379947"/>
                  <a:ext cx="114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525B77-B14B-3A85-3CD5-2CBC146D5535}"/>
              </a:ext>
            </a:extLst>
          </p:cNvPr>
          <p:cNvGrpSpPr/>
          <p:nvPr/>
        </p:nvGrpSpPr>
        <p:grpSpPr>
          <a:xfrm>
            <a:off x="7760471" y="5153147"/>
            <a:ext cx="350640" cy="248760"/>
            <a:chOff x="7760471" y="5153147"/>
            <a:chExt cx="3506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E3BA7E-6008-004B-23DF-C727D2D451BD}"/>
                    </a:ext>
                  </a:extLst>
                </p14:cNvPr>
                <p14:cNvContentPartPr/>
                <p14:nvPr/>
              </p14:nvContentPartPr>
              <p14:xfrm>
                <a:off x="7760471" y="5235227"/>
                <a:ext cx="113760" cy="140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E3BA7E-6008-004B-23DF-C727D2D451B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51471" y="5226227"/>
                  <a:ext cx="131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7C8603-7B5B-B550-FF2F-29B45D668713}"/>
                    </a:ext>
                  </a:extLst>
                </p14:cNvPr>
                <p14:cNvContentPartPr/>
                <p14:nvPr/>
              </p14:nvContentPartPr>
              <p14:xfrm>
                <a:off x="7962791" y="5171867"/>
                <a:ext cx="22320" cy="230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7C8603-7B5B-B550-FF2F-29B45D6687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53643" y="5162881"/>
                  <a:ext cx="40249" cy="247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274D29-E3FA-3A69-B20D-713CA2457A84}"/>
                    </a:ext>
                  </a:extLst>
                </p14:cNvPr>
                <p14:cNvContentPartPr/>
                <p14:nvPr/>
              </p14:nvContentPartPr>
              <p14:xfrm>
                <a:off x="8066471" y="5153147"/>
                <a:ext cx="44640" cy="225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274D29-E3FA-3A69-B20D-713CA2457A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57471" y="5144147"/>
                  <a:ext cx="62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F22F1D-609F-48D3-1AFE-7E5BD32FC4B3}"/>
                    </a:ext>
                  </a:extLst>
                </p14:cNvPr>
                <p14:cNvContentPartPr/>
                <p14:nvPr/>
              </p14:nvContentPartPr>
              <p14:xfrm>
                <a:off x="7996991" y="5298587"/>
                <a:ext cx="91800" cy="1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F22F1D-609F-48D3-1AFE-7E5BD32FC4B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87991" y="5289587"/>
                  <a:ext cx="109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E720ABF-F601-53B8-0894-CCE733812B58}"/>
              </a:ext>
            </a:extLst>
          </p:cNvPr>
          <p:cNvGrpSpPr/>
          <p:nvPr/>
        </p:nvGrpSpPr>
        <p:grpSpPr>
          <a:xfrm>
            <a:off x="6510551" y="5193467"/>
            <a:ext cx="118080" cy="205560"/>
            <a:chOff x="6510551" y="5193467"/>
            <a:chExt cx="1180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4E4F58-4C60-537C-BB73-F2B1AE3136A0}"/>
                    </a:ext>
                  </a:extLst>
                </p14:cNvPr>
                <p14:cNvContentPartPr/>
                <p14:nvPr/>
              </p14:nvContentPartPr>
              <p14:xfrm>
                <a:off x="6510551" y="5214347"/>
                <a:ext cx="14760" cy="184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4E4F58-4C60-537C-BB73-F2B1AE3136A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01326" y="5205347"/>
                  <a:ext cx="32841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6E7203-6576-7537-FDC8-1EABFDB4CD2C}"/>
                    </a:ext>
                  </a:extLst>
                </p14:cNvPr>
                <p14:cNvContentPartPr/>
                <p14:nvPr/>
              </p14:nvContentPartPr>
              <p14:xfrm>
                <a:off x="6609191" y="5193467"/>
                <a:ext cx="19440" cy="202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6E7203-6576-7537-FDC8-1EABFDB4CD2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00191" y="5184467"/>
                  <a:ext cx="37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806273B-5AE2-51B6-D4E8-A83E8EC266C2}"/>
                    </a:ext>
                  </a:extLst>
                </p14:cNvPr>
                <p14:cNvContentPartPr/>
                <p14:nvPr/>
              </p14:nvContentPartPr>
              <p14:xfrm>
                <a:off x="6523151" y="5304707"/>
                <a:ext cx="96120" cy="5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806273B-5AE2-51B6-D4E8-A83E8EC266C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14151" y="5295707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700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Diels-Alder: Stereochemistry  Practice with Diels-Alder</vt:lpstr>
      <vt:lpstr>Diels-Alder Examples</vt:lpstr>
      <vt:lpstr>Intro to Carbohydrates                                           (24.1-24.2)</vt:lpstr>
      <vt:lpstr>Fischer Projections         (5.7)</vt:lpstr>
      <vt:lpstr>Converting Between Fischer Projections and “Normal” Bond-Line Structures</vt:lpstr>
      <vt:lpstr>Converting Between Fischer Projections and “Normal” Bond-Line Structures</vt:lpstr>
      <vt:lpstr>Classifying Carbohydrates: “D-” vs “L-”</vt:lpstr>
      <vt:lpstr>Classifying Carbohydrates: “D-” vs “L-”</vt:lpstr>
      <vt:lpstr>Aldose Sugars         (24.3)</vt:lpstr>
      <vt:lpstr>Aldose Sugars         (24.3)</vt:lpstr>
      <vt:lpstr>Epimers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2023-03-29T13:41:46Z</cp:lastPrinted>
  <dcterms:created xsi:type="dcterms:W3CDTF">2022-03-01T00:08:26Z</dcterms:created>
  <dcterms:modified xsi:type="dcterms:W3CDTF">2023-04-12T02:15:28Z</dcterms:modified>
</cp:coreProperties>
</file>